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0" r:id="rId1"/>
  </p:sldMasterIdLst>
  <p:notesMasterIdLst>
    <p:notesMasterId r:id="rId9"/>
  </p:notesMasterIdLst>
  <p:sldIdLst>
    <p:sldId id="256" r:id="rId2"/>
    <p:sldId id="312" r:id="rId3"/>
    <p:sldId id="263" r:id="rId4"/>
    <p:sldId id="264" r:id="rId5"/>
    <p:sldId id="259" r:id="rId6"/>
    <p:sldId id="260" r:id="rId7"/>
    <p:sldId id="261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AF3D69-4896-4592-B585-B21B7DD4F16B}" v="14" dt="2022-10-09T12:57:59.302"/>
  </p1510:revLst>
</p1510:revInfo>
</file>

<file path=ppt/tableStyles.xml><?xml version="1.0" encoding="utf-8"?>
<a:tblStyleLst xmlns:a="http://schemas.openxmlformats.org/drawingml/2006/main" def="{102F222F-4867-4A3A-973E-0EB40E7E28E2}">
  <a:tblStyle styleId="{102F222F-4867-4A3A-973E-0EB40E7E28E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4" d="100"/>
          <a:sy n="124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6" name="Google Shape;3216;gf06f26b717_0_2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7" name="Google Shape;3217;gf06f26b717_0_2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7" name="Google Shape;3427;g99f2f57a71_0_1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8" name="Google Shape;3428;g99f2f57a71_0_1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3" name="Google Shape;3433;gbd6c00e730_0_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34" name="Google Shape;3434;gbd6c00e730_0_2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9" name="Google Shape;3269;gf09c5a8f2b_0_2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0" name="Google Shape;3270;gf09c5a8f2b_0_2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4" name="Google Shape;3324;gbd6c00e730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5" name="Google Shape;3325;gbd6c00e730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1" name="Google Shape;3391;gf06f26b717_0_7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2" name="Google Shape;3392;gf06f26b717_0_7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3100" y="894525"/>
            <a:ext cx="4848600" cy="288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R="63500"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000">
                <a:latin typeface="Prompt Black"/>
                <a:ea typeface="Prompt Black"/>
                <a:cs typeface="Prompt Black"/>
                <a:sym typeface="Prompt Black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3100" y="3909375"/>
            <a:ext cx="44523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171000" y="330312"/>
            <a:ext cx="233912" cy="4482880"/>
            <a:chOff x="171000" y="330312"/>
            <a:chExt cx="233912" cy="4482880"/>
          </a:xfrm>
        </p:grpSpPr>
        <p:sp>
          <p:nvSpPr>
            <p:cNvPr id="12" name="Google Shape;12;p2"/>
            <p:cNvSpPr/>
            <p:nvPr/>
          </p:nvSpPr>
          <p:spPr>
            <a:xfrm>
              <a:off x="171000" y="2695463"/>
              <a:ext cx="210446" cy="2117729"/>
            </a:xfrm>
            <a:custGeom>
              <a:avLst/>
              <a:gdLst/>
              <a:ahLst/>
              <a:cxnLst/>
              <a:rect l="l" t="t" r="r" b="b"/>
              <a:pathLst>
                <a:path w="3244" h="32647" extrusionOk="0">
                  <a:moveTo>
                    <a:pt x="1029" y="1374"/>
                  </a:moveTo>
                  <a:cubicBezTo>
                    <a:pt x="1452" y="1374"/>
                    <a:pt x="1622" y="1715"/>
                    <a:pt x="1881" y="1967"/>
                  </a:cubicBezTo>
                  <a:cubicBezTo>
                    <a:pt x="1622" y="2308"/>
                    <a:pt x="1370" y="2649"/>
                    <a:pt x="1200" y="2989"/>
                  </a:cubicBezTo>
                  <a:lnTo>
                    <a:pt x="1029" y="2989"/>
                  </a:lnTo>
                  <a:lnTo>
                    <a:pt x="1029" y="1374"/>
                  </a:lnTo>
                  <a:close/>
                  <a:moveTo>
                    <a:pt x="1111" y="5633"/>
                  </a:moveTo>
                  <a:cubicBezTo>
                    <a:pt x="1540" y="6055"/>
                    <a:pt x="1881" y="6485"/>
                    <a:pt x="2222" y="6907"/>
                  </a:cubicBezTo>
                  <a:cubicBezTo>
                    <a:pt x="1881" y="7418"/>
                    <a:pt x="1540" y="7929"/>
                    <a:pt x="1111" y="8529"/>
                  </a:cubicBezTo>
                  <a:lnTo>
                    <a:pt x="1111" y="5633"/>
                  </a:lnTo>
                  <a:close/>
                  <a:moveTo>
                    <a:pt x="1029" y="10913"/>
                  </a:moveTo>
                  <a:cubicBezTo>
                    <a:pt x="1622" y="11336"/>
                    <a:pt x="1963" y="11765"/>
                    <a:pt x="2303" y="12276"/>
                  </a:cubicBezTo>
                  <a:cubicBezTo>
                    <a:pt x="2392" y="12358"/>
                    <a:pt x="2392" y="12528"/>
                    <a:pt x="2303" y="12617"/>
                  </a:cubicBezTo>
                  <a:cubicBezTo>
                    <a:pt x="1963" y="13209"/>
                    <a:pt x="1540" y="13809"/>
                    <a:pt x="1111" y="14402"/>
                  </a:cubicBezTo>
                  <a:lnTo>
                    <a:pt x="1029" y="14320"/>
                  </a:lnTo>
                  <a:lnTo>
                    <a:pt x="1029" y="10913"/>
                  </a:lnTo>
                  <a:close/>
                  <a:moveTo>
                    <a:pt x="1111" y="16875"/>
                  </a:moveTo>
                  <a:cubicBezTo>
                    <a:pt x="1622" y="17386"/>
                    <a:pt x="1963" y="17897"/>
                    <a:pt x="2303" y="18490"/>
                  </a:cubicBezTo>
                  <a:cubicBezTo>
                    <a:pt x="2392" y="18660"/>
                    <a:pt x="2392" y="18831"/>
                    <a:pt x="2222" y="19001"/>
                  </a:cubicBezTo>
                  <a:cubicBezTo>
                    <a:pt x="1881" y="19260"/>
                    <a:pt x="1540" y="19512"/>
                    <a:pt x="1111" y="19941"/>
                  </a:cubicBezTo>
                  <a:lnTo>
                    <a:pt x="1111" y="16875"/>
                  </a:lnTo>
                  <a:close/>
                  <a:moveTo>
                    <a:pt x="1281" y="23089"/>
                  </a:moveTo>
                  <a:cubicBezTo>
                    <a:pt x="1540" y="23518"/>
                    <a:pt x="1792" y="24029"/>
                    <a:pt x="2051" y="24452"/>
                  </a:cubicBezTo>
                  <a:cubicBezTo>
                    <a:pt x="2222" y="24711"/>
                    <a:pt x="2133" y="24881"/>
                    <a:pt x="1963" y="24963"/>
                  </a:cubicBezTo>
                  <a:cubicBezTo>
                    <a:pt x="1711" y="25222"/>
                    <a:pt x="1452" y="25392"/>
                    <a:pt x="1200" y="25644"/>
                  </a:cubicBezTo>
                  <a:lnTo>
                    <a:pt x="1200" y="23089"/>
                  </a:lnTo>
                  <a:close/>
                  <a:moveTo>
                    <a:pt x="1111" y="27859"/>
                  </a:moveTo>
                  <a:cubicBezTo>
                    <a:pt x="1711" y="28458"/>
                    <a:pt x="2051" y="28969"/>
                    <a:pt x="2392" y="29480"/>
                  </a:cubicBezTo>
                  <a:cubicBezTo>
                    <a:pt x="1963" y="29991"/>
                    <a:pt x="1540" y="30414"/>
                    <a:pt x="1111" y="30925"/>
                  </a:cubicBezTo>
                  <a:lnTo>
                    <a:pt x="1111" y="27859"/>
                  </a:lnTo>
                  <a:close/>
                  <a:moveTo>
                    <a:pt x="525" y="1"/>
                  </a:moveTo>
                  <a:cubicBezTo>
                    <a:pt x="363" y="1"/>
                    <a:pt x="259" y="167"/>
                    <a:pt x="259" y="434"/>
                  </a:cubicBezTo>
                  <a:cubicBezTo>
                    <a:pt x="178" y="945"/>
                    <a:pt x="178" y="1456"/>
                    <a:pt x="89" y="1967"/>
                  </a:cubicBezTo>
                  <a:cubicBezTo>
                    <a:pt x="0" y="6226"/>
                    <a:pt x="178" y="10484"/>
                    <a:pt x="178" y="14743"/>
                  </a:cubicBezTo>
                  <a:lnTo>
                    <a:pt x="178" y="31947"/>
                  </a:lnTo>
                  <a:cubicBezTo>
                    <a:pt x="178" y="32206"/>
                    <a:pt x="89" y="32546"/>
                    <a:pt x="430" y="32628"/>
                  </a:cubicBezTo>
                  <a:cubicBezTo>
                    <a:pt x="466" y="32640"/>
                    <a:pt x="500" y="32646"/>
                    <a:pt x="533" y="32646"/>
                  </a:cubicBezTo>
                  <a:cubicBezTo>
                    <a:pt x="736" y="32646"/>
                    <a:pt x="883" y="32434"/>
                    <a:pt x="1029" y="32287"/>
                  </a:cubicBezTo>
                  <a:cubicBezTo>
                    <a:pt x="1540" y="31695"/>
                    <a:pt x="2051" y="31095"/>
                    <a:pt x="2474" y="30502"/>
                  </a:cubicBezTo>
                  <a:cubicBezTo>
                    <a:pt x="3244" y="29651"/>
                    <a:pt x="3244" y="29221"/>
                    <a:pt x="2562" y="28288"/>
                  </a:cubicBezTo>
                  <a:cubicBezTo>
                    <a:pt x="2133" y="27688"/>
                    <a:pt x="1711" y="27177"/>
                    <a:pt x="1200" y="26584"/>
                  </a:cubicBezTo>
                  <a:cubicBezTo>
                    <a:pt x="1540" y="26155"/>
                    <a:pt x="2051" y="25903"/>
                    <a:pt x="2392" y="25562"/>
                  </a:cubicBezTo>
                  <a:cubicBezTo>
                    <a:pt x="2903" y="25133"/>
                    <a:pt x="2985" y="24711"/>
                    <a:pt x="2644" y="24200"/>
                  </a:cubicBezTo>
                  <a:cubicBezTo>
                    <a:pt x="2222" y="23430"/>
                    <a:pt x="1792" y="22578"/>
                    <a:pt x="1370" y="21815"/>
                  </a:cubicBezTo>
                  <a:cubicBezTo>
                    <a:pt x="1029" y="21304"/>
                    <a:pt x="1029" y="20875"/>
                    <a:pt x="1452" y="20452"/>
                  </a:cubicBezTo>
                  <a:cubicBezTo>
                    <a:pt x="1881" y="20112"/>
                    <a:pt x="2222" y="19771"/>
                    <a:pt x="2562" y="19512"/>
                  </a:cubicBezTo>
                  <a:cubicBezTo>
                    <a:pt x="3073" y="19001"/>
                    <a:pt x="3155" y="18660"/>
                    <a:pt x="2733" y="18068"/>
                  </a:cubicBezTo>
                  <a:cubicBezTo>
                    <a:pt x="2303" y="17468"/>
                    <a:pt x="1881" y="16787"/>
                    <a:pt x="1452" y="16194"/>
                  </a:cubicBezTo>
                  <a:cubicBezTo>
                    <a:pt x="1200" y="15935"/>
                    <a:pt x="1111" y="15683"/>
                    <a:pt x="1370" y="15424"/>
                  </a:cubicBezTo>
                  <a:lnTo>
                    <a:pt x="2644" y="13380"/>
                  </a:lnTo>
                  <a:cubicBezTo>
                    <a:pt x="3155" y="12617"/>
                    <a:pt x="3155" y="12187"/>
                    <a:pt x="2562" y="11506"/>
                  </a:cubicBezTo>
                  <a:cubicBezTo>
                    <a:pt x="2133" y="10995"/>
                    <a:pt x="1622" y="10484"/>
                    <a:pt x="1200" y="9891"/>
                  </a:cubicBezTo>
                  <a:cubicBezTo>
                    <a:pt x="1711" y="9121"/>
                    <a:pt x="2133" y="8270"/>
                    <a:pt x="2644" y="7507"/>
                  </a:cubicBezTo>
                  <a:cubicBezTo>
                    <a:pt x="2985" y="7077"/>
                    <a:pt x="2903" y="6737"/>
                    <a:pt x="2562" y="6314"/>
                  </a:cubicBezTo>
                  <a:cubicBezTo>
                    <a:pt x="2133" y="5803"/>
                    <a:pt x="1622" y="5204"/>
                    <a:pt x="1200" y="4693"/>
                  </a:cubicBezTo>
                  <a:cubicBezTo>
                    <a:pt x="1622" y="3929"/>
                    <a:pt x="2051" y="3160"/>
                    <a:pt x="2562" y="2478"/>
                  </a:cubicBezTo>
                  <a:cubicBezTo>
                    <a:pt x="2733" y="2138"/>
                    <a:pt x="2814" y="1797"/>
                    <a:pt x="2474" y="1545"/>
                  </a:cubicBezTo>
                  <a:cubicBezTo>
                    <a:pt x="1881" y="1115"/>
                    <a:pt x="1370" y="693"/>
                    <a:pt x="859" y="182"/>
                  </a:cubicBezTo>
                  <a:cubicBezTo>
                    <a:pt x="734" y="57"/>
                    <a:pt x="620" y="1"/>
                    <a:pt x="5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71000" y="330312"/>
              <a:ext cx="210446" cy="2117729"/>
            </a:xfrm>
            <a:custGeom>
              <a:avLst/>
              <a:gdLst/>
              <a:ahLst/>
              <a:cxnLst/>
              <a:rect l="l" t="t" r="r" b="b"/>
              <a:pathLst>
                <a:path w="3244" h="32647" extrusionOk="0">
                  <a:moveTo>
                    <a:pt x="1029" y="1374"/>
                  </a:moveTo>
                  <a:cubicBezTo>
                    <a:pt x="1452" y="1374"/>
                    <a:pt x="1622" y="1715"/>
                    <a:pt x="1881" y="1967"/>
                  </a:cubicBezTo>
                  <a:cubicBezTo>
                    <a:pt x="1622" y="2308"/>
                    <a:pt x="1370" y="2649"/>
                    <a:pt x="1200" y="2989"/>
                  </a:cubicBezTo>
                  <a:lnTo>
                    <a:pt x="1029" y="2989"/>
                  </a:lnTo>
                  <a:lnTo>
                    <a:pt x="1029" y="1374"/>
                  </a:lnTo>
                  <a:close/>
                  <a:moveTo>
                    <a:pt x="1111" y="5633"/>
                  </a:moveTo>
                  <a:cubicBezTo>
                    <a:pt x="1540" y="6055"/>
                    <a:pt x="1881" y="6485"/>
                    <a:pt x="2222" y="6907"/>
                  </a:cubicBezTo>
                  <a:cubicBezTo>
                    <a:pt x="1881" y="7418"/>
                    <a:pt x="1540" y="7929"/>
                    <a:pt x="1111" y="8529"/>
                  </a:cubicBezTo>
                  <a:lnTo>
                    <a:pt x="1111" y="5633"/>
                  </a:lnTo>
                  <a:close/>
                  <a:moveTo>
                    <a:pt x="1029" y="10913"/>
                  </a:moveTo>
                  <a:cubicBezTo>
                    <a:pt x="1622" y="11336"/>
                    <a:pt x="1963" y="11765"/>
                    <a:pt x="2303" y="12276"/>
                  </a:cubicBezTo>
                  <a:cubicBezTo>
                    <a:pt x="2392" y="12358"/>
                    <a:pt x="2392" y="12528"/>
                    <a:pt x="2303" y="12617"/>
                  </a:cubicBezTo>
                  <a:cubicBezTo>
                    <a:pt x="1963" y="13209"/>
                    <a:pt x="1540" y="13809"/>
                    <a:pt x="1111" y="14402"/>
                  </a:cubicBezTo>
                  <a:lnTo>
                    <a:pt x="1029" y="14320"/>
                  </a:lnTo>
                  <a:lnTo>
                    <a:pt x="1029" y="10913"/>
                  </a:lnTo>
                  <a:close/>
                  <a:moveTo>
                    <a:pt x="1111" y="16875"/>
                  </a:moveTo>
                  <a:cubicBezTo>
                    <a:pt x="1622" y="17386"/>
                    <a:pt x="1963" y="17897"/>
                    <a:pt x="2303" y="18490"/>
                  </a:cubicBezTo>
                  <a:cubicBezTo>
                    <a:pt x="2392" y="18660"/>
                    <a:pt x="2392" y="18831"/>
                    <a:pt x="2222" y="19001"/>
                  </a:cubicBezTo>
                  <a:cubicBezTo>
                    <a:pt x="1881" y="19260"/>
                    <a:pt x="1540" y="19512"/>
                    <a:pt x="1111" y="19941"/>
                  </a:cubicBezTo>
                  <a:lnTo>
                    <a:pt x="1111" y="16875"/>
                  </a:lnTo>
                  <a:close/>
                  <a:moveTo>
                    <a:pt x="1281" y="23089"/>
                  </a:moveTo>
                  <a:cubicBezTo>
                    <a:pt x="1540" y="23518"/>
                    <a:pt x="1792" y="24029"/>
                    <a:pt x="2051" y="24452"/>
                  </a:cubicBezTo>
                  <a:cubicBezTo>
                    <a:pt x="2222" y="24711"/>
                    <a:pt x="2133" y="24881"/>
                    <a:pt x="1963" y="24963"/>
                  </a:cubicBezTo>
                  <a:cubicBezTo>
                    <a:pt x="1711" y="25222"/>
                    <a:pt x="1452" y="25392"/>
                    <a:pt x="1200" y="25644"/>
                  </a:cubicBezTo>
                  <a:lnTo>
                    <a:pt x="1200" y="23089"/>
                  </a:lnTo>
                  <a:close/>
                  <a:moveTo>
                    <a:pt x="1111" y="27859"/>
                  </a:moveTo>
                  <a:cubicBezTo>
                    <a:pt x="1711" y="28458"/>
                    <a:pt x="2051" y="28969"/>
                    <a:pt x="2392" y="29480"/>
                  </a:cubicBezTo>
                  <a:cubicBezTo>
                    <a:pt x="1963" y="29991"/>
                    <a:pt x="1540" y="30414"/>
                    <a:pt x="1111" y="30925"/>
                  </a:cubicBezTo>
                  <a:lnTo>
                    <a:pt x="1111" y="27859"/>
                  </a:lnTo>
                  <a:close/>
                  <a:moveTo>
                    <a:pt x="525" y="1"/>
                  </a:moveTo>
                  <a:cubicBezTo>
                    <a:pt x="363" y="1"/>
                    <a:pt x="259" y="167"/>
                    <a:pt x="259" y="434"/>
                  </a:cubicBezTo>
                  <a:cubicBezTo>
                    <a:pt x="178" y="945"/>
                    <a:pt x="178" y="1456"/>
                    <a:pt x="89" y="1967"/>
                  </a:cubicBezTo>
                  <a:cubicBezTo>
                    <a:pt x="0" y="6226"/>
                    <a:pt x="178" y="10484"/>
                    <a:pt x="178" y="14743"/>
                  </a:cubicBezTo>
                  <a:lnTo>
                    <a:pt x="178" y="31947"/>
                  </a:lnTo>
                  <a:cubicBezTo>
                    <a:pt x="178" y="32206"/>
                    <a:pt x="89" y="32546"/>
                    <a:pt x="430" y="32628"/>
                  </a:cubicBezTo>
                  <a:cubicBezTo>
                    <a:pt x="466" y="32640"/>
                    <a:pt x="500" y="32646"/>
                    <a:pt x="533" y="32646"/>
                  </a:cubicBezTo>
                  <a:cubicBezTo>
                    <a:pt x="736" y="32646"/>
                    <a:pt x="883" y="32434"/>
                    <a:pt x="1029" y="32287"/>
                  </a:cubicBezTo>
                  <a:cubicBezTo>
                    <a:pt x="1540" y="31695"/>
                    <a:pt x="2051" y="31095"/>
                    <a:pt x="2474" y="30502"/>
                  </a:cubicBezTo>
                  <a:cubicBezTo>
                    <a:pt x="3244" y="29651"/>
                    <a:pt x="3244" y="29221"/>
                    <a:pt x="2562" y="28288"/>
                  </a:cubicBezTo>
                  <a:cubicBezTo>
                    <a:pt x="2133" y="27688"/>
                    <a:pt x="1711" y="27177"/>
                    <a:pt x="1200" y="26584"/>
                  </a:cubicBezTo>
                  <a:cubicBezTo>
                    <a:pt x="1540" y="26155"/>
                    <a:pt x="2051" y="25903"/>
                    <a:pt x="2392" y="25562"/>
                  </a:cubicBezTo>
                  <a:cubicBezTo>
                    <a:pt x="2903" y="25133"/>
                    <a:pt x="2985" y="24711"/>
                    <a:pt x="2644" y="24200"/>
                  </a:cubicBezTo>
                  <a:cubicBezTo>
                    <a:pt x="2222" y="23430"/>
                    <a:pt x="1792" y="22578"/>
                    <a:pt x="1370" y="21815"/>
                  </a:cubicBezTo>
                  <a:cubicBezTo>
                    <a:pt x="1029" y="21304"/>
                    <a:pt x="1029" y="20875"/>
                    <a:pt x="1452" y="20452"/>
                  </a:cubicBezTo>
                  <a:cubicBezTo>
                    <a:pt x="1881" y="20112"/>
                    <a:pt x="2222" y="19771"/>
                    <a:pt x="2562" y="19512"/>
                  </a:cubicBezTo>
                  <a:cubicBezTo>
                    <a:pt x="3073" y="19001"/>
                    <a:pt x="3155" y="18660"/>
                    <a:pt x="2733" y="18068"/>
                  </a:cubicBezTo>
                  <a:cubicBezTo>
                    <a:pt x="2303" y="17468"/>
                    <a:pt x="1881" y="16787"/>
                    <a:pt x="1452" y="16194"/>
                  </a:cubicBezTo>
                  <a:cubicBezTo>
                    <a:pt x="1200" y="15935"/>
                    <a:pt x="1111" y="15683"/>
                    <a:pt x="1370" y="15424"/>
                  </a:cubicBezTo>
                  <a:lnTo>
                    <a:pt x="2644" y="13380"/>
                  </a:lnTo>
                  <a:cubicBezTo>
                    <a:pt x="3155" y="12617"/>
                    <a:pt x="3155" y="12187"/>
                    <a:pt x="2562" y="11506"/>
                  </a:cubicBezTo>
                  <a:cubicBezTo>
                    <a:pt x="2133" y="10995"/>
                    <a:pt x="1622" y="10484"/>
                    <a:pt x="1200" y="9891"/>
                  </a:cubicBezTo>
                  <a:cubicBezTo>
                    <a:pt x="1711" y="9121"/>
                    <a:pt x="2133" y="8270"/>
                    <a:pt x="2644" y="7507"/>
                  </a:cubicBezTo>
                  <a:cubicBezTo>
                    <a:pt x="2985" y="7077"/>
                    <a:pt x="2903" y="6737"/>
                    <a:pt x="2562" y="6314"/>
                  </a:cubicBezTo>
                  <a:cubicBezTo>
                    <a:pt x="2133" y="5803"/>
                    <a:pt x="1622" y="5204"/>
                    <a:pt x="1200" y="4693"/>
                  </a:cubicBezTo>
                  <a:cubicBezTo>
                    <a:pt x="1622" y="3929"/>
                    <a:pt x="2051" y="3160"/>
                    <a:pt x="2562" y="2478"/>
                  </a:cubicBezTo>
                  <a:cubicBezTo>
                    <a:pt x="2733" y="2138"/>
                    <a:pt x="2814" y="1797"/>
                    <a:pt x="2474" y="1545"/>
                  </a:cubicBezTo>
                  <a:cubicBezTo>
                    <a:pt x="1881" y="1115"/>
                    <a:pt x="1370" y="693"/>
                    <a:pt x="859" y="182"/>
                  </a:cubicBezTo>
                  <a:cubicBezTo>
                    <a:pt x="734" y="57"/>
                    <a:pt x="620" y="1"/>
                    <a:pt x="5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53662" y="2498149"/>
              <a:ext cx="151250" cy="147240"/>
            </a:xfrm>
            <a:custGeom>
              <a:avLst/>
              <a:gdLst/>
              <a:ahLst/>
              <a:cxnLst/>
              <a:rect l="l" t="t" r="r" b="b"/>
              <a:pathLst>
                <a:path w="3326" h="3238" extrusionOk="0">
                  <a:moveTo>
                    <a:pt x="1792" y="1"/>
                  </a:moveTo>
                  <a:cubicBezTo>
                    <a:pt x="852" y="1"/>
                    <a:pt x="0" y="771"/>
                    <a:pt x="0" y="1704"/>
                  </a:cubicBezTo>
                  <a:cubicBezTo>
                    <a:pt x="0" y="2556"/>
                    <a:pt x="682" y="3237"/>
                    <a:pt x="1622" y="3237"/>
                  </a:cubicBezTo>
                  <a:cubicBezTo>
                    <a:pt x="2474" y="3237"/>
                    <a:pt x="3237" y="2556"/>
                    <a:pt x="3237" y="1623"/>
                  </a:cubicBezTo>
                  <a:cubicBezTo>
                    <a:pt x="3325" y="771"/>
                    <a:pt x="2644" y="1"/>
                    <a:pt x="179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" name="Google Shape;15;p2"/>
          <p:cNvGrpSpPr/>
          <p:nvPr/>
        </p:nvGrpSpPr>
        <p:grpSpPr>
          <a:xfrm rot="5400000">
            <a:off x="7641265" y="-959422"/>
            <a:ext cx="1078604" cy="1926882"/>
            <a:chOff x="-329960" y="539399"/>
            <a:chExt cx="1078604" cy="1926882"/>
          </a:xfrm>
        </p:grpSpPr>
        <p:sp>
          <p:nvSpPr>
            <p:cNvPr id="16" name="Google Shape;16;p2"/>
            <p:cNvSpPr/>
            <p:nvPr/>
          </p:nvSpPr>
          <p:spPr>
            <a:xfrm>
              <a:off x="-329960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221" y="1"/>
                  </a:moveTo>
                  <a:cubicBezTo>
                    <a:pt x="604" y="1"/>
                    <a:pt x="0" y="810"/>
                    <a:pt x="342" y="1493"/>
                  </a:cubicBezTo>
                  <a:cubicBezTo>
                    <a:pt x="1374" y="3568"/>
                    <a:pt x="2988" y="5523"/>
                    <a:pt x="4261" y="7367"/>
                  </a:cubicBezTo>
                  <a:cubicBezTo>
                    <a:pt x="5183" y="8640"/>
                    <a:pt x="6105" y="10253"/>
                    <a:pt x="7489" y="11176"/>
                  </a:cubicBezTo>
                  <a:lnTo>
                    <a:pt x="7369" y="11286"/>
                  </a:lnTo>
                  <a:cubicBezTo>
                    <a:pt x="5985" y="12789"/>
                    <a:pt x="4833" y="14634"/>
                    <a:pt x="3569" y="16248"/>
                  </a:cubicBezTo>
                  <a:cubicBezTo>
                    <a:pt x="2758" y="17400"/>
                    <a:pt x="913" y="19125"/>
                    <a:pt x="1033" y="20628"/>
                  </a:cubicBezTo>
                  <a:cubicBezTo>
                    <a:pt x="1033" y="20859"/>
                    <a:pt x="1264" y="21320"/>
                    <a:pt x="1605" y="21320"/>
                  </a:cubicBezTo>
                  <a:cubicBezTo>
                    <a:pt x="1725" y="21320"/>
                    <a:pt x="1725" y="21320"/>
                    <a:pt x="1836" y="21430"/>
                  </a:cubicBezTo>
                  <a:cubicBezTo>
                    <a:pt x="2186" y="21430"/>
                    <a:pt x="2647" y="21200"/>
                    <a:pt x="2647" y="20739"/>
                  </a:cubicBezTo>
                  <a:cubicBezTo>
                    <a:pt x="2647" y="20398"/>
                    <a:pt x="3800" y="19245"/>
                    <a:pt x="4030" y="18894"/>
                  </a:cubicBezTo>
                  <a:cubicBezTo>
                    <a:pt x="4602" y="18203"/>
                    <a:pt x="5183" y="17511"/>
                    <a:pt x="5644" y="16709"/>
                  </a:cubicBezTo>
                  <a:cubicBezTo>
                    <a:pt x="6797" y="15325"/>
                    <a:pt x="7950" y="13942"/>
                    <a:pt x="8872" y="12328"/>
                  </a:cubicBezTo>
                  <a:cubicBezTo>
                    <a:pt x="9102" y="12098"/>
                    <a:pt x="8983" y="11747"/>
                    <a:pt x="8872" y="11406"/>
                  </a:cubicBezTo>
                  <a:lnTo>
                    <a:pt x="8872" y="11176"/>
                  </a:lnTo>
                  <a:cubicBezTo>
                    <a:pt x="8641" y="9101"/>
                    <a:pt x="6797" y="7367"/>
                    <a:pt x="5644" y="5642"/>
                  </a:cubicBezTo>
                  <a:cubicBezTo>
                    <a:pt x="4372" y="3909"/>
                    <a:pt x="3219" y="1954"/>
                    <a:pt x="1836" y="340"/>
                  </a:cubicBezTo>
                  <a:cubicBezTo>
                    <a:pt x="1656" y="100"/>
                    <a:pt x="1438" y="1"/>
                    <a:pt x="12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-217291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113" y="0"/>
                  </a:moveTo>
                  <a:cubicBezTo>
                    <a:pt x="4982" y="0"/>
                    <a:pt x="4845" y="38"/>
                    <a:pt x="4722" y="119"/>
                  </a:cubicBezTo>
                  <a:cubicBezTo>
                    <a:pt x="3569" y="1041"/>
                    <a:pt x="2536" y="2084"/>
                    <a:pt x="1494" y="3006"/>
                  </a:cubicBezTo>
                  <a:cubicBezTo>
                    <a:pt x="922" y="3577"/>
                    <a:pt x="0" y="4158"/>
                    <a:pt x="0" y="4961"/>
                  </a:cubicBezTo>
                  <a:cubicBezTo>
                    <a:pt x="0" y="5883"/>
                    <a:pt x="1383" y="7156"/>
                    <a:pt x="1845" y="7847"/>
                  </a:cubicBezTo>
                  <a:cubicBezTo>
                    <a:pt x="2767" y="9000"/>
                    <a:pt x="3569" y="10153"/>
                    <a:pt x="4611" y="11075"/>
                  </a:cubicBezTo>
                  <a:cubicBezTo>
                    <a:pt x="4730" y="11194"/>
                    <a:pt x="4872" y="11244"/>
                    <a:pt x="5011" y="11244"/>
                  </a:cubicBezTo>
                  <a:cubicBezTo>
                    <a:pt x="5411" y="11244"/>
                    <a:pt x="5786" y="10836"/>
                    <a:pt x="5533" y="10494"/>
                  </a:cubicBezTo>
                  <a:cubicBezTo>
                    <a:pt x="5644" y="10383"/>
                    <a:pt x="5764" y="10153"/>
                    <a:pt x="5764" y="9922"/>
                  </a:cubicBezTo>
                  <a:cubicBezTo>
                    <a:pt x="5533" y="6805"/>
                    <a:pt x="5644" y="3808"/>
                    <a:pt x="5764" y="700"/>
                  </a:cubicBezTo>
                  <a:cubicBezTo>
                    <a:pt x="5764" y="580"/>
                    <a:pt x="5764" y="470"/>
                    <a:pt x="5644" y="350"/>
                  </a:cubicBezTo>
                  <a:cubicBezTo>
                    <a:pt x="5572" y="129"/>
                    <a:pt x="5353" y="0"/>
                    <a:pt x="51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-54485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881" y="1"/>
                  </a:moveTo>
                  <a:cubicBezTo>
                    <a:pt x="7665" y="1"/>
                    <a:pt x="7447" y="100"/>
                    <a:pt x="7267" y="340"/>
                  </a:cubicBezTo>
                  <a:cubicBezTo>
                    <a:pt x="5884" y="1954"/>
                    <a:pt x="4731" y="3909"/>
                    <a:pt x="3458" y="5642"/>
                  </a:cubicBezTo>
                  <a:cubicBezTo>
                    <a:pt x="2306" y="7367"/>
                    <a:pt x="461" y="9101"/>
                    <a:pt x="231" y="11176"/>
                  </a:cubicBezTo>
                  <a:lnTo>
                    <a:pt x="231" y="11406"/>
                  </a:lnTo>
                  <a:cubicBezTo>
                    <a:pt x="120" y="11747"/>
                    <a:pt x="0" y="12098"/>
                    <a:pt x="231" y="12328"/>
                  </a:cubicBezTo>
                  <a:cubicBezTo>
                    <a:pt x="1153" y="13942"/>
                    <a:pt x="2306" y="15325"/>
                    <a:pt x="3458" y="16709"/>
                  </a:cubicBezTo>
                  <a:cubicBezTo>
                    <a:pt x="3920" y="17511"/>
                    <a:pt x="4501" y="18203"/>
                    <a:pt x="5072" y="18894"/>
                  </a:cubicBezTo>
                  <a:cubicBezTo>
                    <a:pt x="5303" y="19245"/>
                    <a:pt x="6456" y="20398"/>
                    <a:pt x="6456" y="20739"/>
                  </a:cubicBezTo>
                  <a:cubicBezTo>
                    <a:pt x="6575" y="21200"/>
                    <a:pt x="6917" y="21430"/>
                    <a:pt x="7267" y="21430"/>
                  </a:cubicBezTo>
                  <a:cubicBezTo>
                    <a:pt x="7378" y="21320"/>
                    <a:pt x="7498" y="21320"/>
                    <a:pt x="7498" y="21320"/>
                  </a:cubicBezTo>
                  <a:cubicBezTo>
                    <a:pt x="7839" y="21320"/>
                    <a:pt x="8069" y="20859"/>
                    <a:pt x="8069" y="20628"/>
                  </a:cubicBezTo>
                  <a:cubicBezTo>
                    <a:pt x="8189" y="19125"/>
                    <a:pt x="6345" y="17400"/>
                    <a:pt x="5533" y="16248"/>
                  </a:cubicBezTo>
                  <a:cubicBezTo>
                    <a:pt x="4270" y="14634"/>
                    <a:pt x="3117" y="12789"/>
                    <a:pt x="1734" y="11286"/>
                  </a:cubicBezTo>
                  <a:lnTo>
                    <a:pt x="1614" y="11176"/>
                  </a:lnTo>
                  <a:cubicBezTo>
                    <a:pt x="2997" y="10253"/>
                    <a:pt x="3920" y="8640"/>
                    <a:pt x="4842" y="7367"/>
                  </a:cubicBezTo>
                  <a:cubicBezTo>
                    <a:pt x="6114" y="5523"/>
                    <a:pt x="7728" y="3568"/>
                    <a:pt x="8761" y="1493"/>
                  </a:cubicBezTo>
                  <a:cubicBezTo>
                    <a:pt x="9102" y="810"/>
                    <a:pt x="8499" y="1"/>
                    <a:pt x="78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92878" y="1065512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199" y="6586"/>
                  </a:moveTo>
                  <a:cubicBezTo>
                    <a:pt x="6310" y="6706"/>
                    <a:pt x="6310" y="6706"/>
                    <a:pt x="6310" y="6817"/>
                  </a:cubicBezTo>
                  <a:cubicBezTo>
                    <a:pt x="6310" y="6937"/>
                    <a:pt x="6430" y="7047"/>
                    <a:pt x="6540" y="7047"/>
                  </a:cubicBezTo>
                  <a:lnTo>
                    <a:pt x="6540" y="7278"/>
                  </a:lnTo>
                  <a:cubicBezTo>
                    <a:pt x="6430" y="7047"/>
                    <a:pt x="6199" y="6937"/>
                    <a:pt x="6079" y="6706"/>
                  </a:cubicBezTo>
                  <a:cubicBezTo>
                    <a:pt x="6199" y="6706"/>
                    <a:pt x="6199" y="6586"/>
                    <a:pt x="6199" y="6586"/>
                  </a:cubicBezTo>
                  <a:close/>
                  <a:moveTo>
                    <a:pt x="5200" y="1"/>
                  </a:moveTo>
                  <a:cubicBezTo>
                    <a:pt x="5148" y="1"/>
                    <a:pt x="5097" y="7"/>
                    <a:pt x="5046" y="20"/>
                  </a:cubicBezTo>
                  <a:cubicBezTo>
                    <a:pt x="4355" y="131"/>
                    <a:pt x="3774" y="251"/>
                    <a:pt x="3082" y="361"/>
                  </a:cubicBezTo>
                  <a:cubicBezTo>
                    <a:pt x="2510" y="361"/>
                    <a:pt x="1929" y="361"/>
                    <a:pt x="1358" y="481"/>
                  </a:cubicBezTo>
                  <a:cubicBezTo>
                    <a:pt x="1238" y="481"/>
                    <a:pt x="1127" y="592"/>
                    <a:pt x="1007" y="712"/>
                  </a:cubicBezTo>
                  <a:cubicBezTo>
                    <a:pt x="971" y="702"/>
                    <a:pt x="935" y="698"/>
                    <a:pt x="898" y="698"/>
                  </a:cubicBezTo>
                  <a:cubicBezTo>
                    <a:pt x="463" y="698"/>
                    <a:pt x="1" y="1319"/>
                    <a:pt x="316" y="1745"/>
                  </a:cubicBezTo>
                  <a:cubicBezTo>
                    <a:pt x="2621" y="5323"/>
                    <a:pt x="5388" y="9242"/>
                    <a:pt x="8385" y="12239"/>
                  </a:cubicBezTo>
                  <a:cubicBezTo>
                    <a:pt x="8500" y="12354"/>
                    <a:pt x="8615" y="12412"/>
                    <a:pt x="8731" y="12412"/>
                  </a:cubicBezTo>
                  <a:cubicBezTo>
                    <a:pt x="8846" y="12412"/>
                    <a:pt x="8961" y="12354"/>
                    <a:pt x="9076" y="12239"/>
                  </a:cubicBezTo>
                  <a:cubicBezTo>
                    <a:pt x="9196" y="12350"/>
                    <a:pt x="9307" y="12350"/>
                    <a:pt x="9427" y="12350"/>
                  </a:cubicBezTo>
                  <a:cubicBezTo>
                    <a:pt x="10921" y="11778"/>
                    <a:pt x="11963" y="9934"/>
                    <a:pt x="12304" y="8431"/>
                  </a:cubicBezTo>
                  <a:cubicBezTo>
                    <a:pt x="12414" y="8009"/>
                    <a:pt x="12130" y="7494"/>
                    <a:pt x="11728" y="7494"/>
                  </a:cubicBezTo>
                  <a:cubicBezTo>
                    <a:pt x="11690" y="7494"/>
                    <a:pt x="11652" y="7499"/>
                    <a:pt x="11612" y="7508"/>
                  </a:cubicBezTo>
                  <a:cubicBezTo>
                    <a:pt x="10810" y="7508"/>
                    <a:pt x="9999" y="7628"/>
                    <a:pt x="9307" y="7739"/>
                  </a:cubicBezTo>
                  <a:cubicBezTo>
                    <a:pt x="8735" y="7739"/>
                    <a:pt x="8154" y="7739"/>
                    <a:pt x="7583" y="7859"/>
                  </a:cubicBezTo>
                  <a:cubicBezTo>
                    <a:pt x="7813" y="7167"/>
                    <a:pt x="7924" y="6475"/>
                    <a:pt x="8154" y="5784"/>
                  </a:cubicBezTo>
                  <a:cubicBezTo>
                    <a:pt x="8274" y="5203"/>
                    <a:pt x="8615" y="4511"/>
                    <a:pt x="8274" y="3939"/>
                  </a:cubicBezTo>
                  <a:cubicBezTo>
                    <a:pt x="8099" y="3649"/>
                    <a:pt x="7811" y="3561"/>
                    <a:pt x="7509" y="3561"/>
                  </a:cubicBezTo>
                  <a:cubicBezTo>
                    <a:pt x="7207" y="3561"/>
                    <a:pt x="6891" y="3649"/>
                    <a:pt x="6660" y="3709"/>
                  </a:cubicBezTo>
                  <a:cubicBezTo>
                    <a:pt x="5969" y="3820"/>
                    <a:pt x="5157" y="3939"/>
                    <a:pt x="4585" y="4170"/>
                  </a:cubicBezTo>
                  <a:cubicBezTo>
                    <a:pt x="5277" y="3248"/>
                    <a:pt x="5618" y="1975"/>
                    <a:pt x="5969" y="822"/>
                  </a:cubicBezTo>
                  <a:cubicBezTo>
                    <a:pt x="6067" y="412"/>
                    <a:pt x="5624" y="1"/>
                    <a:pt x="52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-46944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674" y="0"/>
                  </a:moveTo>
                  <a:cubicBezTo>
                    <a:pt x="433" y="0"/>
                    <a:pt x="214" y="129"/>
                    <a:pt x="143" y="350"/>
                  </a:cubicBezTo>
                  <a:cubicBezTo>
                    <a:pt x="23" y="470"/>
                    <a:pt x="23" y="580"/>
                    <a:pt x="23" y="700"/>
                  </a:cubicBezTo>
                  <a:cubicBezTo>
                    <a:pt x="143" y="3808"/>
                    <a:pt x="253" y="6805"/>
                    <a:pt x="23" y="9922"/>
                  </a:cubicBezTo>
                  <a:cubicBezTo>
                    <a:pt x="23" y="10153"/>
                    <a:pt x="143" y="10383"/>
                    <a:pt x="253" y="10494"/>
                  </a:cubicBezTo>
                  <a:cubicBezTo>
                    <a:pt x="0" y="10836"/>
                    <a:pt x="376" y="11244"/>
                    <a:pt x="775" y="11244"/>
                  </a:cubicBezTo>
                  <a:cubicBezTo>
                    <a:pt x="914" y="11244"/>
                    <a:pt x="1056" y="11194"/>
                    <a:pt x="1176" y="11075"/>
                  </a:cubicBezTo>
                  <a:cubicBezTo>
                    <a:pt x="2218" y="10153"/>
                    <a:pt x="3020" y="9000"/>
                    <a:pt x="3942" y="7847"/>
                  </a:cubicBezTo>
                  <a:cubicBezTo>
                    <a:pt x="4403" y="7156"/>
                    <a:pt x="5786" y="5883"/>
                    <a:pt x="5786" y="4961"/>
                  </a:cubicBezTo>
                  <a:cubicBezTo>
                    <a:pt x="5786" y="4158"/>
                    <a:pt x="4864" y="3577"/>
                    <a:pt x="4293" y="3006"/>
                  </a:cubicBezTo>
                  <a:cubicBezTo>
                    <a:pt x="3250" y="2084"/>
                    <a:pt x="2218" y="1041"/>
                    <a:pt x="1065" y="119"/>
                  </a:cubicBezTo>
                  <a:cubicBezTo>
                    <a:pt x="942" y="38"/>
                    <a:pt x="805" y="0"/>
                    <a:pt x="6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275477" y="908581"/>
              <a:ext cx="369775" cy="386679"/>
            </a:xfrm>
            <a:custGeom>
              <a:avLst/>
              <a:gdLst/>
              <a:ahLst/>
              <a:cxnLst/>
              <a:rect l="l" t="t" r="r" b="b"/>
              <a:pathLst>
                <a:path w="10200" h="10667" extrusionOk="0">
                  <a:moveTo>
                    <a:pt x="1038" y="1"/>
                  </a:moveTo>
                  <a:cubicBezTo>
                    <a:pt x="518" y="1"/>
                    <a:pt x="0" y="596"/>
                    <a:pt x="351" y="1121"/>
                  </a:cubicBezTo>
                  <a:cubicBezTo>
                    <a:pt x="2546" y="4690"/>
                    <a:pt x="6004" y="8038"/>
                    <a:pt x="9342" y="10574"/>
                  </a:cubicBezTo>
                  <a:cubicBezTo>
                    <a:pt x="9429" y="10638"/>
                    <a:pt x="9516" y="10666"/>
                    <a:pt x="9598" y="10666"/>
                  </a:cubicBezTo>
                  <a:cubicBezTo>
                    <a:pt x="9949" y="10666"/>
                    <a:pt x="10200" y="10159"/>
                    <a:pt x="9923" y="9882"/>
                  </a:cubicBezTo>
                  <a:cubicBezTo>
                    <a:pt x="7156" y="6655"/>
                    <a:pt x="4390" y="3307"/>
                    <a:pt x="1503" y="199"/>
                  </a:cubicBezTo>
                  <a:cubicBezTo>
                    <a:pt x="1366" y="60"/>
                    <a:pt x="1202" y="1"/>
                    <a:pt x="10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347836" y="810630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836" y="0"/>
                  </a:moveTo>
                  <a:cubicBezTo>
                    <a:pt x="345" y="0"/>
                    <a:pt x="1" y="649"/>
                    <a:pt x="430" y="1168"/>
                  </a:cubicBezTo>
                  <a:cubicBezTo>
                    <a:pt x="3196" y="4746"/>
                    <a:pt x="6654" y="8434"/>
                    <a:pt x="10113" y="11312"/>
                  </a:cubicBezTo>
                  <a:cubicBezTo>
                    <a:pt x="10212" y="11411"/>
                    <a:pt x="10339" y="11454"/>
                    <a:pt x="10462" y="11454"/>
                  </a:cubicBezTo>
                  <a:cubicBezTo>
                    <a:pt x="10772" y="11454"/>
                    <a:pt x="11055" y="11181"/>
                    <a:pt x="10804" y="10851"/>
                  </a:cubicBezTo>
                  <a:cubicBezTo>
                    <a:pt x="8158" y="7051"/>
                    <a:pt x="4810" y="3362"/>
                    <a:pt x="1352" y="245"/>
                  </a:cubicBezTo>
                  <a:cubicBezTo>
                    <a:pt x="1179" y="72"/>
                    <a:pt x="999" y="0"/>
                    <a:pt x="8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-329960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836" y="1"/>
                  </a:moveTo>
                  <a:cubicBezTo>
                    <a:pt x="1725" y="111"/>
                    <a:pt x="1725" y="111"/>
                    <a:pt x="1605" y="111"/>
                  </a:cubicBezTo>
                  <a:cubicBezTo>
                    <a:pt x="1264" y="111"/>
                    <a:pt x="1033" y="572"/>
                    <a:pt x="1033" y="803"/>
                  </a:cubicBezTo>
                  <a:cubicBezTo>
                    <a:pt x="913" y="2306"/>
                    <a:pt x="2758" y="4031"/>
                    <a:pt x="3569" y="5183"/>
                  </a:cubicBezTo>
                  <a:cubicBezTo>
                    <a:pt x="4833" y="6797"/>
                    <a:pt x="5985" y="8641"/>
                    <a:pt x="7369" y="10145"/>
                  </a:cubicBezTo>
                  <a:cubicBezTo>
                    <a:pt x="7369" y="10255"/>
                    <a:pt x="7489" y="10255"/>
                    <a:pt x="7489" y="10255"/>
                  </a:cubicBezTo>
                  <a:cubicBezTo>
                    <a:pt x="6105" y="11178"/>
                    <a:pt x="5183" y="12791"/>
                    <a:pt x="4261" y="14064"/>
                  </a:cubicBezTo>
                  <a:cubicBezTo>
                    <a:pt x="2988" y="15908"/>
                    <a:pt x="1374" y="17863"/>
                    <a:pt x="342" y="19938"/>
                  </a:cubicBezTo>
                  <a:cubicBezTo>
                    <a:pt x="0" y="20621"/>
                    <a:pt x="604" y="21430"/>
                    <a:pt x="1221" y="21430"/>
                  </a:cubicBezTo>
                  <a:cubicBezTo>
                    <a:pt x="1438" y="21430"/>
                    <a:pt x="1656" y="21331"/>
                    <a:pt x="1836" y="21091"/>
                  </a:cubicBezTo>
                  <a:cubicBezTo>
                    <a:pt x="3219" y="19477"/>
                    <a:pt x="4372" y="17522"/>
                    <a:pt x="5644" y="15788"/>
                  </a:cubicBezTo>
                  <a:cubicBezTo>
                    <a:pt x="6797" y="14064"/>
                    <a:pt x="8641" y="12330"/>
                    <a:pt x="8872" y="10255"/>
                  </a:cubicBezTo>
                  <a:lnTo>
                    <a:pt x="8872" y="10025"/>
                  </a:lnTo>
                  <a:cubicBezTo>
                    <a:pt x="8983" y="9684"/>
                    <a:pt x="9102" y="9333"/>
                    <a:pt x="8872" y="9103"/>
                  </a:cubicBezTo>
                  <a:cubicBezTo>
                    <a:pt x="7950" y="7489"/>
                    <a:pt x="6797" y="6105"/>
                    <a:pt x="5644" y="4722"/>
                  </a:cubicBezTo>
                  <a:cubicBezTo>
                    <a:pt x="5183" y="3920"/>
                    <a:pt x="4602" y="3228"/>
                    <a:pt x="4030" y="2537"/>
                  </a:cubicBezTo>
                  <a:cubicBezTo>
                    <a:pt x="3800" y="2186"/>
                    <a:pt x="2647" y="1033"/>
                    <a:pt x="2647" y="692"/>
                  </a:cubicBezTo>
                  <a:cubicBezTo>
                    <a:pt x="2647" y="231"/>
                    <a:pt x="2186" y="1"/>
                    <a:pt x="18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-217291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011" y="0"/>
                  </a:moveTo>
                  <a:cubicBezTo>
                    <a:pt x="4872" y="0"/>
                    <a:pt x="4730" y="50"/>
                    <a:pt x="4611" y="169"/>
                  </a:cubicBezTo>
                  <a:cubicBezTo>
                    <a:pt x="3569" y="1091"/>
                    <a:pt x="2767" y="2244"/>
                    <a:pt x="1845" y="3397"/>
                  </a:cubicBezTo>
                  <a:cubicBezTo>
                    <a:pt x="1383" y="4088"/>
                    <a:pt x="0" y="5361"/>
                    <a:pt x="0" y="6283"/>
                  </a:cubicBezTo>
                  <a:cubicBezTo>
                    <a:pt x="0" y="7085"/>
                    <a:pt x="922" y="7666"/>
                    <a:pt x="1494" y="8238"/>
                  </a:cubicBezTo>
                  <a:cubicBezTo>
                    <a:pt x="2536" y="9160"/>
                    <a:pt x="3569" y="10202"/>
                    <a:pt x="4722" y="11125"/>
                  </a:cubicBezTo>
                  <a:cubicBezTo>
                    <a:pt x="4845" y="11206"/>
                    <a:pt x="4982" y="11244"/>
                    <a:pt x="5113" y="11244"/>
                  </a:cubicBezTo>
                  <a:cubicBezTo>
                    <a:pt x="5353" y="11244"/>
                    <a:pt x="5572" y="11115"/>
                    <a:pt x="5644" y="10894"/>
                  </a:cubicBezTo>
                  <a:cubicBezTo>
                    <a:pt x="5764" y="10774"/>
                    <a:pt x="5764" y="10664"/>
                    <a:pt x="5764" y="10544"/>
                  </a:cubicBezTo>
                  <a:cubicBezTo>
                    <a:pt x="5644" y="7436"/>
                    <a:pt x="5533" y="4439"/>
                    <a:pt x="5764" y="1322"/>
                  </a:cubicBezTo>
                  <a:cubicBezTo>
                    <a:pt x="5764" y="1091"/>
                    <a:pt x="5644" y="861"/>
                    <a:pt x="5533" y="750"/>
                  </a:cubicBezTo>
                  <a:cubicBezTo>
                    <a:pt x="5786" y="408"/>
                    <a:pt x="5411" y="0"/>
                    <a:pt x="5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-54485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267" y="1"/>
                  </a:moveTo>
                  <a:cubicBezTo>
                    <a:pt x="6917" y="1"/>
                    <a:pt x="6575" y="231"/>
                    <a:pt x="6456" y="692"/>
                  </a:cubicBezTo>
                  <a:cubicBezTo>
                    <a:pt x="6456" y="1033"/>
                    <a:pt x="5303" y="2186"/>
                    <a:pt x="5072" y="2537"/>
                  </a:cubicBezTo>
                  <a:cubicBezTo>
                    <a:pt x="4501" y="3228"/>
                    <a:pt x="3920" y="3920"/>
                    <a:pt x="3458" y="4722"/>
                  </a:cubicBezTo>
                  <a:cubicBezTo>
                    <a:pt x="2306" y="6105"/>
                    <a:pt x="1153" y="7489"/>
                    <a:pt x="231" y="9103"/>
                  </a:cubicBezTo>
                  <a:cubicBezTo>
                    <a:pt x="0" y="9333"/>
                    <a:pt x="120" y="9684"/>
                    <a:pt x="231" y="10025"/>
                  </a:cubicBezTo>
                  <a:lnTo>
                    <a:pt x="231" y="10255"/>
                  </a:lnTo>
                  <a:cubicBezTo>
                    <a:pt x="461" y="12330"/>
                    <a:pt x="2306" y="14064"/>
                    <a:pt x="3458" y="15788"/>
                  </a:cubicBezTo>
                  <a:cubicBezTo>
                    <a:pt x="4731" y="17522"/>
                    <a:pt x="5884" y="19477"/>
                    <a:pt x="7267" y="21091"/>
                  </a:cubicBezTo>
                  <a:cubicBezTo>
                    <a:pt x="7447" y="21331"/>
                    <a:pt x="7665" y="21430"/>
                    <a:pt x="7881" y="21430"/>
                  </a:cubicBezTo>
                  <a:cubicBezTo>
                    <a:pt x="8499" y="21430"/>
                    <a:pt x="9102" y="20621"/>
                    <a:pt x="8761" y="19938"/>
                  </a:cubicBezTo>
                  <a:cubicBezTo>
                    <a:pt x="7728" y="17863"/>
                    <a:pt x="6114" y="15908"/>
                    <a:pt x="4842" y="14064"/>
                  </a:cubicBezTo>
                  <a:cubicBezTo>
                    <a:pt x="3920" y="12791"/>
                    <a:pt x="2997" y="11178"/>
                    <a:pt x="1614" y="10255"/>
                  </a:cubicBezTo>
                  <a:cubicBezTo>
                    <a:pt x="1614" y="10255"/>
                    <a:pt x="1734" y="10255"/>
                    <a:pt x="1734" y="10145"/>
                  </a:cubicBezTo>
                  <a:cubicBezTo>
                    <a:pt x="3117" y="8641"/>
                    <a:pt x="4270" y="6797"/>
                    <a:pt x="5533" y="5183"/>
                  </a:cubicBezTo>
                  <a:cubicBezTo>
                    <a:pt x="6345" y="4031"/>
                    <a:pt x="8189" y="2306"/>
                    <a:pt x="8069" y="803"/>
                  </a:cubicBezTo>
                  <a:cubicBezTo>
                    <a:pt x="8069" y="572"/>
                    <a:pt x="7839" y="111"/>
                    <a:pt x="7498" y="111"/>
                  </a:cubicBezTo>
                  <a:cubicBezTo>
                    <a:pt x="7498" y="111"/>
                    <a:pt x="7378" y="111"/>
                    <a:pt x="72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92878" y="1490195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540" y="5135"/>
                  </a:moveTo>
                  <a:lnTo>
                    <a:pt x="6540" y="5366"/>
                  </a:lnTo>
                  <a:cubicBezTo>
                    <a:pt x="6430" y="5366"/>
                    <a:pt x="6310" y="5476"/>
                    <a:pt x="6310" y="5596"/>
                  </a:cubicBezTo>
                  <a:cubicBezTo>
                    <a:pt x="6310" y="5707"/>
                    <a:pt x="6310" y="5707"/>
                    <a:pt x="6199" y="5827"/>
                  </a:cubicBezTo>
                  <a:cubicBezTo>
                    <a:pt x="6199" y="5827"/>
                    <a:pt x="6199" y="5707"/>
                    <a:pt x="6079" y="5707"/>
                  </a:cubicBezTo>
                  <a:cubicBezTo>
                    <a:pt x="6199" y="5476"/>
                    <a:pt x="6430" y="5366"/>
                    <a:pt x="6540" y="5135"/>
                  </a:cubicBezTo>
                  <a:close/>
                  <a:moveTo>
                    <a:pt x="8731" y="1"/>
                  </a:moveTo>
                  <a:cubicBezTo>
                    <a:pt x="8615" y="1"/>
                    <a:pt x="8500" y="58"/>
                    <a:pt x="8385" y="174"/>
                  </a:cubicBezTo>
                  <a:cubicBezTo>
                    <a:pt x="5388" y="3171"/>
                    <a:pt x="2621" y="7090"/>
                    <a:pt x="316" y="10668"/>
                  </a:cubicBezTo>
                  <a:cubicBezTo>
                    <a:pt x="1" y="11094"/>
                    <a:pt x="463" y="11715"/>
                    <a:pt x="898" y="11715"/>
                  </a:cubicBezTo>
                  <a:cubicBezTo>
                    <a:pt x="935" y="11715"/>
                    <a:pt x="971" y="11710"/>
                    <a:pt x="1007" y="11701"/>
                  </a:cubicBezTo>
                  <a:cubicBezTo>
                    <a:pt x="1127" y="11821"/>
                    <a:pt x="1238" y="11932"/>
                    <a:pt x="1358" y="11932"/>
                  </a:cubicBezTo>
                  <a:cubicBezTo>
                    <a:pt x="1929" y="12052"/>
                    <a:pt x="2510" y="12052"/>
                    <a:pt x="3082" y="12052"/>
                  </a:cubicBezTo>
                  <a:cubicBezTo>
                    <a:pt x="3774" y="12162"/>
                    <a:pt x="4355" y="12282"/>
                    <a:pt x="5046" y="12393"/>
                  </a:cubicBezTo>
                  <a:cubicBezTo>
                    <a:pt x="5097" y="12406"/>
                    <a:pt x="5148" y="12412"/>
                    <a:pt x="5200" y="12412"/>
                  </a:cubicBezTo>
                  <a:cubicBezTo>
                    <a:pt x="5624" y="12412"/>
                    <a:pt x="6067" y="12001"/>
                    <a:pt x="5969" y="11591"/>
                  </a:cubicBezTo>
                  <a:cubicBezTo>
                    <a:pt x="5618" y="10438"/>
                    <a:pt x="5277" y="9165"/>
                    <a:pt x="4585" y="8243"/>
                  </a:cubicBezTo>
                  <a:lnTo>
                    <a:pt x="4585" y="8243"/>
                  </a:lnTo>
                  <a:cubicBezTo>
                    <a:pt x="5157" y="8473"/>
                    <a:pt x="5969" y="8593"/>
                    <a:pt x="6660" y="8704"/>
                  </a:cubicBezTo>
                  <a:cubicBezTo>
                    <a:pt x="6891" y="8764"/>
                    <a:pt x="7207" y="8852"/>
                    <a:pt x="7509" y="8852"/>
                  </a:cubicBezTo>
                  <a:cubicBezTo>
                    <a:pt x="7811" y="8852"/>
                    <a:pt x="8099" y="8764"/>
                    <a:pt x="8274" y="8473"/>
                  </a:cubicBezTo>
                  <a:cubicBezTo>
                    <a:pt x="8615" y="7902"/>
                    <a:pt x="8274" y="7210"/>
                    <a:pt x="8154" y="6629"/>
                  </a:cubicBezTo>
                  <a:cubicBezTo>
                    <a:pt x="7924" y="5937"/>
                    <a:pt x="7813" y="5246"/>
                    <a:pt x="7583" y="4554"/>
                  </a:cubicBezTo>
                  <a:lnTo>
                    <a:pt x="7583" y="4554"/>
                  </a:lnTo>
                  <a:cubicBezTo>
                    <a:pt x="8154" y="4674"/>
                    <a:pt x="8735" y="4674"/>
                    <a:pt x="9307" y="4785"/>
                  </a:cubicBezTo>
                  <a:cubicBezTo>
                    <a:pt x="9999" y="4785"/>
                    <a:pt x="10810" y="4905"/>
                    <a:pt x="11612" y="4905"/>
                  </a:cubicBezTo>
                  <a:cubicBezTo>
                    <a:pt x="11652" y="4914"/>
                    <a:pt x="11690" y="4919"/>
                    <a:pt x="11728" y="4919"/>
                  </a:cubicBezTo>
                  <a:cubicBezTo>
                    <a:pt x="12130" y="4919"/>
                    <a:pt x="12414" y="4404"/>
                    <a:pt x="12304" y="3982"/>
                  </a:cubicBezTo>
                  <a:cubicBezTo>
                    <a:pt x="11963" y="2479"/>
                    <a:pt x="10921" y="635"/>
                    <a:pt x="9427" y="63"/>
                  </a:cubicBezTo>
                  <a:cubicBezTo>
                    <a:pt x="9307" y="63"/>
                    <a:pt x="9196" y="63"/>
                    <a:pt x="9076" y="174"/>
                  </a:cubicBezTo>
                  <a:cubicBezTo>
                    <a:pt x="8961" y="58"/>
                    <a:pt x="8846" y="1"/>
                    <a:pt x="87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-46944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775" y="0"/>
                  </a:moveTo>
                  <a:cubicBezTo>
                    <a:pt x="376" y="0"/>
                    <a:pt x="0" y="408"/>
                    <a:pt x="253" y="750"/>
                  </a:cubicBezTo>
                  <a:cubicBezTo>
                    <a:pt x="143" y="861"/>
                    <a:pt x="23" y="1091"/>
                    <a:pt x="23" y="1322"/>
                  </a:cubicBezTo>
                  <a:cubicBezTo>
                    <a:pt x="253" y="4439"/>
                    <a:pt x="143" y="7436"/>
                    <a:pt x="23" y="10544"/>
                  </a:cubicBezTo>
                  <a:cubicBezTo>
                    <a:pt x="23" y="10664"/>
                    <a:pt x="23" y="10774"/>
                    <a:pt x="143" y="10894"/>
                  </a:cubicBezTo>
                  <a:cubicBezTo>
                    <a:pt x="214" y="11115"/>
                    <a:pt x="433" y="11244"/>
                    <a:pt x="674" y="11244"/>
                  </a:cubicBezTo>
                  <a:cubicBezTo>
                    <a:pt x="805" y="11244"/>
                    <a:pt x="942" y="11206"/>
                    <a:pt x="1065" y="11125"/>
                  </a:cubicBezTo>
                  <a:cubicBezTo>
                    <a:pt x="2218" y="10202"/>
                    <a:pt x="3250" y="9160"/>
                    <a:pt x="4293" y="8238"/>
                  </a:cubicBezTo>
                  <a:cubicBezTo>
                    <a:pt x="4864" y="7666"/>
                    <a:pt x="5786" y="7085"/>
                    <a:pt x="5786" y="6283"/>
                  </a:cubicBezTo>
                  <a:cubicBezTo>
                    <a:pt x="5786" y="5361"/>
                    <a:pt x="4403" y="4088"/>
                    <a:pt x="3942" y="3397"/>
                  </a:cubicBezTo>
                  <a:cubicBezTo>
                    <a:pt x="3020" y="2244"/>
                    <a:pt x="2218" y="1091"/>
                    <a:pt x="1176" y="169"/>
                  </a:cubicBezTo>
                  <a:cubicBezTo>
                    <a:pt x="1056" y="50"/>
                    <a:pt x="914" y="0"/>
                    <a:pt x="7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75767" y="1710421"/>
              <a:ext cx="369485" cy="387295"/>
            </a:xfrm>
            <a:custGeom>
              <a:avLst/>
              <a:gdLst/>
              <a:ahLst/>
              <a:cxnLst/>
              <a:rect l="l" t="t" r="r" b="b"/>
              <a:pathLst>
                <a:path w="10192" h="10684" extrusionOk="0">
                  <a:moveTo>
                    <a:pt x="9590" y="1"/>
                  </a:moveTo>
                  <a:cubicBezTo>
                    <a:pt x="9508" y="1"/>
                    <a:pt x="9421" y="28"/>
                    <a:pt x="9334" y="93"/>
                  </a:cubicBezTo>
                  <a:cubicBezTo>
                    <a:pt x="5996" y="2629"/>
                    <a:pt x="2538" y="5977"/>
                    <a:pt x="343" y="9545"/>
                  </a:cubicBezTo>
                  <a:cubicBezTo>
                    <a:pt x="1" y="10147"/>
                    <a:pt x="485" y="10683"/>
                    <a:pt x="992" y="10683"/>
                  </a:cubicBezTo>
                  <a:cubicBezTo>
                    <a:pt x="1168" y="10683"/>
                    <a:pt x="1348" y="10618"/>
                    <a:pt x="1495" y="10468"/>
                  </a:cubicBezTo>
                  <a:cubicBezTo>
                    <a:pt x="4382" y="7360"/>
                    <a:pt x="7148" y="4012"/>
                    <a:pt x="9915" y="785"/>
                  </a:cubicBezTo>
                  <a:cubicBezTo>
                    <a:pt x="10192" y="508"/>
                    <a:pt x="9941" y="1"/>
                    <a:pt x="9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347836" y="1779806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10462" y="1"/>
                  </a:moveTo>
                  <a:cubicBezTo>
                    <a:pt x="10339" y="1"/>
                    <a:pt x="10212" y="44"/>
                    <a:pt x="10113" y="143"/>
                  </a:cubicBezTo>
                  <a:cubicBezTo>
                    <a:pt x="6654" y="3021"/>
                    <a:pt x="3196" y="6709"/>
                    <a:pt x="430" y="10287"/>
                  </a:cubicBezTo>
                  <a:cubicBezTo>
                    <a:pt x="1" y="10806"/>
                    <a:pt x="345" y="11455"/>
                    <a:pt x="836" y="11455"/>
                  </a:cubicBezTo>
                  <a:cubicBezTo>
                    <a:pt x="999" y="11455"/>
                    <a:pt x="1179" y="11383"/>
                    <a:pt x="1352" y="11210"/>
                  </a:cubicBezTo>
                  <a:cubicBezTo>
                    <a:pt x="4810" y="8093"/>
                    <a:pt x="8158" y="4404"/>
                    <a:pt x="10804" y="604"/>
                  </a:cubicBezTo>
                  <a:cubicBezTo>
                    <a:pt x="11055" y="274"/>
                    <a:pt x="10772" y="1"/>
                    <a:pt x="104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 rot="5400000" flipH="1">
            <a:off x="7641265" y="4175753"/>
            <a:ext cx="1078604" cy="1926882"/>
            <a:chOff x="-329960" y="539399"/>
            <a:chExt cx="1078604" cy="1926882"/>
          </a:xfrm>
        </p:grpSpPr>
        <p:sp>
          <p:nvSpPr>
            <p:cNvPr id="31" name="Google Shape;31;p2"/>
            <p:cNvSpPr/>
            <p:nvPr/>
          </p:nvSpPr>
          <p:spPr>
            <a:xfrm>
              <a:off x="-329960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221" y="1"/>
                  </a:moveTo>
                  <a:cubicBezTo>
                    <a:pt x="604" y="1"/>
                    <a:pt x="0" y="810"/>
                    <a:pt x="342" y="1493"/>
                  </a:cubicBezTo>
                  <a:cubicBezTo>
                    <a:pt x="1374" y="3568"/>
                    <a:pt x="2988" y="5523"/>
                    <a:pt x="4261" y="7367"/>
                  </a:cubicBezTo>
                  <a:cubicBezTo>
                    <a:pt x="5183" y="8640"/>
                    <a:pt x="6105" y="10253"/>
                    <a:pt x="7489" y="11176"/>
                  </a:cubicBezTo>
                  <a:lnTo>
                    <a:pt x="7369" y="11286"/>
                  </a:lnTo>
                  <a:cubicBezTo>
                    <a:pt x="5985" y="12789"/>
                    <a:pt x="4833" y="14634"/>
                    <a:pt x="3569" y="16248"/>
                  </a:cubicBezTo>
                  <a:cubicBezTo>
                    <a:pt x="2758" y="17400"/>
                    <a:pt x="913" y="19125"/>
                    <a:pt x="1033" y="20628"/>
                  </a:cubicBezTo>
                  <a:cubicBezTo>
                    <a:pt x="1033" y="20859"/>
                    <a:pt x="1264" y="21320"/>
                    <a:pt x="1605" y="21320"/>
                  </a:cubicBezTo>
                  <a:cubicBezTo>
                    <a:pt x="1725" y="21320"/>
                    <a:pt x="1725" y="21320"/>
                    <a:pt x="1836" y="21430"/>
                  </a:cubicBezTo>
                  <a:cubicBezTo>
                    <a:pt x="2186" y="21430"/>
                    <a:pt x="2647" y="21200"/>
                    <a:pt x="2647" y="20739"/>
                  </a:cubicBezTo>
                  <a:cubicBezTo>
                    <a:pt x="2647" y="20398"/>
                    <a:pt x="3800" y="19245"/>
                    <a:pt x="4030" y="18894"/>
                  </a:cubicBezTo>
                  <a:cubicBezTo>
                    <a:pt x="4602" y="18203"/>
                    <a:pt x="5183" y="17511"/>
                    <a:pt x="5644" y="16709"/>
                  </a:cubicBezTo>
                  <a:cubicBezTo>
                    <a:pt x="6797" y="15325"/>
                    <a:pt x="7950" y="13942"/>
                    <a:pt x="8872" y="12328"/>
                  </a:cubicBezTo>
                  <a:cubicBezTo>
                    <a:pt x="9102" y="12098"/>
                    <a:pt x="8983" y="11747"/>
                    <a:pt x="8872" y="11406"/>
                  </a:cubicBezTo>
                  <a:lnTo>
                    <a:pt x="8872" y="11176"/>
                  </a:lnTo>
                  <a:cubicBezTo>
                    <a:pt x="8641" y="9101"/>
                    <a:pt x="6797" y="7367"/>
                    <a:pt x="5644" y="5642"/>
                  </a:cubicBezTo>
                  <a:cubicBezTo>
                    <a:pt x="4372" y="3909"/>
                    <a:pt x="3219" y="1954"/>
                    <a:pt x="1836" y="340"/>
                  </a:cubicBezTo>
                  <a:cubicBezTo>
                    <a:pt x="1656" y="100"/>
                    <a:pt x="1438" y="1"/>
                    <a:pt x="12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-217291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113" y="0"/>
                  </a:moveTo>
                  <a:cubicBezTo>
                    <a:pt x="4982" y="0"/>
                    <a:pt x="4845" y="38"/>
                    <a:pt x="4722" y="119"/>
                  </a:cubicBezTo>
                  <a:cubicBezTo>
                    <a:pt x="3569" y="1041"/>
                    <a:pt x="2536" y="2084"/>
                    <a:pt x="1494" y="3006"/>
                  </a:cubicBezTo>
                  <a:cubicBezTo>
                    <a:pt x="922" y="3577"/>
                    <a:pt x="0" y="4158"/>
                    <a:pt x="0" y="4961"/>
                  </a:cubicBezTo>
                  <a:cubicBezTo>
                    <a:pt x="0" y="5883"/>
                    <a:pt x="1383" y="7156"/>
                    <a:pt x="1845" y="7847"/>
                  </a:cubicBezTo>
                  <a:cubicBezTo>
                    <a:pt x="2767" y="9000"/>
                    <a:pt x="3569" y="10153"/>
                    <a:pt x="4611" y="11075"/>
                  </a:cubicBezTo>
                  <a:cubicBezTo>
                    <a:pt x="4730" y="11194"/>
                    <a:pt x="4872" y="11244"/>
                    <a:pt x="5011" y="11244"/>
                  </a:cubicBezTo>
                  <a:cubicBezTo>
                    <a:pt x="5411" y="11244"/>
                    <a:pt x="5786" y="10836"/>
                    <a:pt x="5533" y="10494"/>
                  </a:cubicBezTo>
                  <a:cubicBezTo>
                    <a:pt x="5644" y="10383"/>
                    <a:pt x="5764" y="10153"/>
                    <a:pt x="5764" y="9922"/>
                  </a:cubicBezTo>
                  <a:cubicBezTo>
                    <a:pt x="5533" y="6805"/>
                    <a:pt x="5644" y="3808"/>
                    <a:pt x="5764" y="700"/>
                  </a:cubicBezTo>
                  <a:cubicBezTo>
                    <a:pt x="5764" y="580"/>
                    <a:pt x="5764" y="470"/>
                    <a:pt x="5644" y="350"/>
                  </a:cubicBezTo>
                  <a:cubicBezTo>
                    <a:pt x="5572" y="129"/>
                    <a:pt x="5353" y="0"/>
                    <a:pt x="51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-54485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881" y="1"/>
                  </a:moveTo>
                  <a:cubicBezTo>
                    <a:pt x="7665" y="1"/>
                    <a:pt x="7447" y="100"/>
                    <a:pt x="7267" y="340"/>
                  </a:cubicBezTo>
                  <a:cubicBezTo>
                    <a:pt x="5884" y="1954"/>
                    <a:pt x="4731" y="3909"/>
                    <a:pt x="3458" y="5642"/>
                  </a:cubicBezTo>
                  <a:cubicBezTo>
                    <a:pt x="2306" y="7367"/>
                    <a:pt x="461" y="9101"/>
                    <a:pt x="231" y="11176"/>
                  </a:cubicBezTo>
                  <a:lnTo>
                    <a:pt x="231" y="11406"/>
                  </a:lnTo>
                  <a:cubicBezTo>
                    <a:pt x="120" y="11747"/>
                    <a:pt x="0" y="12098"/>
                    <a:pt x="231" y="12328"/>
                  </a:cubicBezTo>
                  <a:cubicBezTo>
                    <a:pt x="1153" y="13942"/>
                    <a:pt x="2306" y="15325"/>
                    <a:pt x="3458" y="16709"/>
                  </a:cubicBezTo>
                  <a:cubicBezTo>
                    <a:pt x="3920" y="17511"/>
                    <a:pt x="4501" y="18203"/>
                    <a:pt x="5072" y="18894"/>
                  </a:cubicBezTo>
                  <a:cubicBezTo>
                    <a:pt x="5303" y="19245"/>
                    <a:pt x="6456" y="20398"/>
                    <a:pt x="6456" y="20739"/>
                  </a:cubicBezTo>
                  <a:cubicBezTo>
                    <a:pt x="6575" y="21200"/>
                    <a:pt x="6917" y="21430"/>
                    <a:pt x="7267" y="21430"/>
                  </a:cubicBezTo>
                  <a:cubicBezTo>
                    <a:pt x="7378" y="21320"/>
                    <a:pt x="7498" y="21320"/>
                    <a:pt x="7498" y="21320"/>
                  </a:cubicBezTo>
                  <a:cubicBezTo>
                    <a:pt x="7839" y="21320"/>
                    <a:pt x="8069" y="20859"/>
                    <a:pt x="8069" y="20628"/>
                  </a:cubicBezTo>
                  <a:cubicBezTo>
                    <a:pt x="8189" y="19125"/>
                    <a:pt x="6345" y="17400"/>
                    <a:pt x="5533" y="16248"/>
                  </a:cubicBezTo>
                  <a:cubicBezTo>
                    <a:pt x="4270" y="14634"/>
                    <a:pt x="3117" y="12789"/>
                    <a:pt x="1734" y="11286"/>
                  </a:cubicBezTo>
                  <a:lnTo>
                    <a:pt x="1614" y="11176"/>
                  </a:lnTo>
                  <a:cubicBezTo>
                    <a:pt x="2997" y="10253"/>
                    <a:pt x="3920" y="8640"/>
                    <a:pt x="4842" y="7367"/>
                  </a:cubicBezTo>
                  <a:cubicBezTo>
                    <a:pt x="6114" y="5523"/>
                    <a:pt x="7728" y="3568"/>
                    <a:pt x="8761" y="1493"/>
                  </a:cubicBezTo>
                  <a:cubicBezTo>
                    <a:pt x="9102" y="810"/>
                    <a:pt x="8499" y="1"/>
                    <a:pt x="78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92878" y="1065512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199" y="6586"/>
                  </a:moveTo>
                  <a:cubicBezTo>
                    <a:pt x="6310" y="6706"/>
                    <a:pt x="6310" y="6706"/>
                    <a:pt x="6310" y="6817"/>
                  </a:cubicBezTo>
                  <a:cubicBezTo>
                    <a:pt x="6310" y="6937"/>
                    <a:pt x="6430" y="7047"/>
                    <a:pt x="6540" y="7047"/>
                  </a:cubicBezTo>
                  <a:lnTo>
                    <a:pt x="6540" y="7278"/>
                  </a:lnTo>
                  <a:cubicBezTo>
                    <a:pt x="6430" y="7047"/>
                    <a:pt x="6199" y="6937"/>
                    <a:pt x="6079" y="6706"/>
                  </a:cubicBezTo>
                  <a:cubicBezTo>
                    <a:pt x="6199" y="6706"/>
                    <a:pt x="6199" y="6586"/>
                    <a:pt x="6199" y="6586"/>
                  </a:cubicBezTo>
                  <a:close/>
                  <a:moveTo>
                    <a:pt x="5200" y="1"/>
                  </a:moveTo>
                  <a:cubicBezTo>
                    <a:pt x="5148" y="1"/>
                    <a:pt x="5097" y="7"/>
                    <a:pt x="5046" y="20"/>
                  </a:cubicBezTo>
                  <a:cubicBezTo>
                    <a:pt x="4355" y="131"/>
                    <a:pt x="3774" y="251"/>
                    <a:pt x="3082" y="361"/>
                  </a:cubicBezTo>
                  <a:cubicBezTo>
                    <a:pt x="2510" y="361"/>
                    <a:pt x="1929" y="361"/>
                    <a:pt x="1358" y="481"/>
                  </a:cubicBezTo>
                  <a:cubicBezTo>
                    <a:pt x="1238" y="481"/>
                    <a:pt x="1127" y="592"/>
                    <a:pt x="1007" y="712"/>
                  </a:cubicBezTo>
                  <a:cubicBezTo>
                    <a:pt x="971" y="702"/>
                    <a:pt x="935" y="698"/>
                    <a:pt x="898" y="698"/>
                  </a:cubicBezTo>
                  <a:cubicBezTo>
                    <a:pt x="463" y="698"/>
                    <a:pt x="1" y="1319"/>
                    <a:pt x="316" y="1745"/>
                  </a:cubicBezTo>
                  <a:cubicBezTo>
                    <a:pt x="2621" y="5323"/>
                    <a:pt x="5388" y="9242"/>
                    <a:pt x="8385" y="12239"/>
                  </a:cubicBezTo>
                  <a:cubicBezTo>
                    <a:pt x="8500" y="12354"/>
                    <a:pt x="8615" y="12412"/>
                    <a:pt x="8731" y="12412"/>
                  </a:cubicBezTo>
                  <a:cubicBezTo>
                    <a:pt x="8846" y="12412"/>
                    <a:pt x="8961" y="12354"/>
                    <a:pt x="9076" y="12239"/>
                  </a:cubicBezTo>
                  <a:cubicBezTo>
                    <a:pt x="9196" y="12350"/>
                    <a:pt x="9307" y="12350"/>
                    <a:pt x="9427" y="12350"/>
                  </a:cubicBezTo>
                  <a:cubicBezTo>
                    <a:pt x="10921" y="11778"/>
                    <a:pt x="11963" y="9934"/>
                    <a:pt x="12304" y="8431"/>
                  </a:cubicBezTo>
                  <a:cubicBezTo>
                    <a:pt x="12414" y="8009"/>
                    <a:pt x="12130" y="7494"/>
                    <a:pt x="11728" y="7494"/>
                  </a:cubicBezTo>
                  <a:cubicBezTo>
                    <a:pt x="11690" y="7494"/>
                    <a:pt x="11652" y="7499"/>
                    <a:pt x="11612" y="7508"/>
                  </a:cubicBezTo>
                  <a:cubicBezTo>
                    <a:pt x="10810" y="7508"/>
                    <a:pt x="9999" y="7628"/>
                    <a:pt x="9307" y="7739"/>
                  </a:cubicBezTo>
                  <a:cubicBezTo>
                    <a:pt x="8735" y="7739"/>
                    <a:pt x="8154" y="7739"/>
                    <a:pt x="7583" y="7859"/>
                  </a:cubicBezTo>
                  <a:cubicBezTo>
                    <a:pt x="7813" y="7167"/>
                    <a:pt x="7924" y="6475"/>
                    <a:pt x="8154" y="5784"/>
                  </a:cubicBezTo>
                  <a:cubicBezTo>
                    <a:pt x="8274" y="5203"/>
                    <a:pt x="8615" y="4511"/>
                    <a:pt x="8274" y="3939"/>
                  </a:cubicBezTo>
                  <a:cubicBezTo>
                    <a:pt x="8099" y="3649"/>
                    <a:pt x="7811" y="3561"/>
                    <a:pt x="7509" y="3561"/>
                  </a:cubicBezTo>
                  <a:cubicBezTo>
                    <a:pt x="7207" y="3561"/>
                    <a:pt x="6891" y="3649"/>
                    <a:pt x="6660" y="3709"/>
                  </a:cubicBezTo>
                  <a:cubicBezTo>
                    <a:pt x="5969" y="3820"/>
                    <a:pt x="5157" y="3939"/>
                    <a:pt x="4585" y="4170"/>
                  </a:cubicBezTo>
                  <a:cubicBezTo>
                    <a:pt x="5277" y="3248"/>
                    <a:pt x="5618" y="1975"/>
                    <a:pt x="5969" y="822"/>
                  </a:cubicBezTo>
                  <a:cubicBezTo>
                    <a:pt x="6067" y="412"/>
                    <a:pt x="5624" y="1"/>
                    <a:pt x="52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-46944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674" y="0"/>
                  </a:moveTo>
                  <a:cubicBezTo>
                    <a:pt x="433" y="0"/>
                    <a:pt x="214" y="129"/>
                    <a:pt x="143" y="350"/>
                  </a:cubicBezTo>
                  <a:cubicBezTo>
                    <a:pt x="23" y="470"/>
                    <a:pt x="23" y="580"/>
                    <a:pt x="23" y="700"/>
                  </a:cubicBezTo>
                  <a:cubicBezTo>
                    <a:pt x="143" y="3808"/>
                    <a:pt x="253" y="6805"/>
                    <a:pt x="23" y="9922"/>
                  </a:cubicBezTo>
                  <a:cubicBezTo>
                    <a:pt x="23" y="10153"/>
                    <a:pt x="143" y="10383"/>
                    <a:pt x="253" y="10494"/>
                  </a:cubicBezTo>
                  <a:cubicBezTo>
                    <a:pt x="0" y="10836"/>
                    <a:pt x="376" y="11244"/>
                    <a:pt x="775" y="11244"/>
                  </a:cubicBezTo>
                  <a:cubicBezTo>
                    <a:pt x="914" y="11244"/>
                    <a:pt x="1056" y="11194"/>
                    <a:pt x="1176" y="11075"/>
                  </a:cubicBezTo>
                  <a:cubicBezTo>
                    <a:pt x="2218" y="10153"/>
                    <a:pt x="3020" y="9000"/>
                    <a:pt x="3942" y="7847"/>
                  </a:cubicBezTo>
                  <a:cubicBezTo>
                    <a:pt x="4403" y="7156"/>
                    <a:pt x="5786" y="5883"/>
                    <a:pt x="5786" y="4961"/>
                  </a:cubicBezTo>
                  <a:cubicBezTo>
                    <a:pt x="5786" y="4158"/>
                    <a:pt x="4864" y="3577"/>
                    <a:pt x="4293" y="3006"/>
                  </a:cubicBezTo>
                  <a:cubicBezTo>
                    <a:pt x="3250" y="2084"/>
                    <a:pt x="2218" y="1041"/>
                    <a:pt x="1065" y="119"/>
                  </a:cubicBezTo>
                  <a:cubicBezTo>
                    <a:pt x="942" y="38"/>
                    <a:pt x="805" y="0"/>
                    <a:pt x="6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275477" y="908581"/>
              <a:ext cx="369775" cy="386679"/>
            </a:xfrm>
            <a:custGeom>
              <a:avLst/>
              <a:gdLst/>
              <a:ahLst/>
              <a:cxnLst/>
              <a:rect l="l" t="t" r="r" b="b"/>
              <a:pathLst>
                <a:path w="10200" h="10667" extrusionOk="0">
                  <a:moveTo>
                    <a:pt x="1038" y="1"/>
                  </a:moveTo>
                  <a:cubicBezTo>
                    <a:pt x="518" y="1"/>
                    <a:pt x="0" y="596"/>
                    <a:pt x="351" y="1121"/>
                  </a:cubicBezTo>
                  <a:cubicBezTo>
                    <a:pt x="2546" y="4690"/>
                    <a:pt x="6004" y="8038"/>
                    <a:pt x="9342" y="10574"/>
                  </a:cubicBezTo>
                  <a:cubicBezTo>
                    <a:pt x="9429" y="10638"/>
                    <a:pt x="9516" y="10666"/>
                    <a:pt x="9598" y="10666"/>
                  </a:cubicBezTo>
                  <a:cubicBezTo>
                    <a:pt x="9949" y="10666"/>
                    <a:pt x="10200" y="10159"/>
                    <a:pt x="9923" y="9882"/>
                  </a:cubicBezTo>
                  <a:cubicBezTo>
                    <a:pt x="7156" y="6655"/>
                    <a:pt x="4390" y="3307"/>
                    <a:pt x="1503" y="199"/>
                  </a:cubicBezTo>
                  <a:cubicBezTo>
                    <a:pt x="1366" y="60"/>
                    <a:pt x="1202" y="1"/>
                    <a:pt x="10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347836" y="810630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836" y="0"/>
                  </a:moveTo>
                  <a:cubicBezTo>
                    <a:pt x="345" y="0"/>
                    <a:pt x="1" y="649"/>
                    <a:pt x="430" y="1168"/>
                  </a:cubicBezTo>
                  <a:cubicBezTo>
                    <a:pt x="3196" y="4746"/>
                    <a:pt x="6654" y="8434"/>
                    <a:pt x="10113" y="11312"/>
                  </a:cubicBezTo>
                  <a:cubicBezTo>
                    <a:pt x="10212" y="11411"/>
                    <a:pt x="10339" y="11454"/>
                    <a:pt x="10462" y="11454"/>
                  </a:cubicBezTo>
                  <a:cubicBezTo>
                    <a:pt x="10772" y="11454"/>
                    <a:pt x="11055" y="11181"/>
                    <a:pt x="10804" y="10851"/>
                  </a:cubicBezTo>
                  <a:cubicBezTo>
                    <a:pt x="8158" y="7051"/>
                    <a:pt x="4810" y="3362"/>
                    <a:pt x="1352" y="245"/>
                  </a:cubicBezTo>
                  <a:cubicBezTo>
                    <a:pt x="1179" y="72"/>
                    <a:pt x="999" y="0"/>
                    <a:pt x="8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-329960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836" y="1"/>
                  </a:moveTo>
                  <a:cubicBezTo>
                    <a:pt x="1725" y="111"/>
                    <a:pt x="1725" y="111"/>
                    <a:pt x="1605" y="111"/>
                  </a:cubicBezTo>
                  <a:cubicBezTo>
                    <a:pt x="1264" y="111"/>
                    <a:pt x="1033" y="572"/>
                    <a:pt x="1033" y="803"/>
                  </a:cubicBezTo>
                  <a:cubicBezTo>
                    <a:pt x="913" y="2306"/>
                    <a:pt x="2758" y="4031"/>
                    <a:pt x="3569" y="5183"/>
                  </a:cubicBezTo>
                  <a:cubicBezTo>
                    <a:pt x="4833" y="6797"/>
                    <a:pt x="5985" y="8641"/>
                    <a:pt x="7369" y="10145"/>
                  </a:cubicBezTo>
                  <a:cubicBezTo>
                    <a:pt x="7369" y="10255"/>
                    <a:pt x="7489" y="10255"/>
                    <a:pt x="7489" y="10255"/>
                  </a:cubicBezTo>
                  <a:cubicBezTo>
                    <a:pt x="6105" y="11178"/>
                    <a:pt x="5183" y="12791"/>
                    <a:pt x="4261" y="14064"/>
                  </a:cubicBezTo>
                  <a:cubicBezTo>
                    <a:pt x="2988" y="15908"/>
                    <a:pt x="1374" y="17863"/>
                    <a:pt x="342" y="19938"/>
                  </a:cubicBezTo>
                  <a:cubicBezTo>
                    <a:pt x="0" y="20621"/>
                    <a:pt x="604" y="21430"/>
                    <a:pt x="1221" y="21430"/>
                  </a:cubicBezTo>
                  <a:cubicBezTo>
                    <a:pt x="1438" y="21430"/>
                    <a:pt x="1656" y="21331"/>
                    <a:pt x="1836" y="21091"/>
                  </a:cubicBezTo>
                  <a:cubicBezTo>
                    <a:pt x="3219" y="19477"/>
                    <a:pt x="4372" y="17522"/>
                    <a:pt x="5644" y="15788"/>
                  </a:cubicBezTo>
                  <a:cubicBezTo>
                    <a:pt x="6797" y="14064"/>
                    <a:pt x="8641" y="12330"/>
                    <a:pt x="8872" y="10255"/>
                  </a:cubicBezTo>
                  <a:lnTo>
                    <a:pt x="8872" y="10025"/>
                  </a:lnTo>
                  <a:cubicBezTo>
                    <a:pt x="8983" y="9684"/>
                    <a:pt x="9102" y="9333"/>
                    <a:pt x="8872" y="9103"/>
                  </a:cubicBezTo>
                  <a:cubicBezTo>
                    <a:pt x="7950" y="7489"/>
                    <a:pt x="6797" y="6105"/>
                    <a:pt x="5644" y="4722"/>
                  </a:cubicBezTo>
                  <a:cubicBezTo>
                    <a:pt x="5183" y="3920"/>
                    <a:pt x="4602" y="3228"/>
                    <a:pt x="4030" y="2537"/>
                  </a:cubicBezTo>
                  <a:cubicBezTo>
                    <a:pt x="3800" y="2186"/>
                    <a:pt x="2647" y="1033"/>
                    <a:pt x="2647" y="692"/>
                  </a:cubicBezTo>
                  <a:cubicBezTo>
                    <a:pt x="2647" y="231"/>
                    <a:pt x="2186" y="1"/>
                    <a:pt x="18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-217291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011" y="0"/>
                  </a:moveTo>
                  <a:cubicBezTo>
                    <a:pt x="4872" y="0"/>
                    <a:pt x="4730" y="50"/>
                    <a:pt x="4611" y="169"/>
                  </a:cubicBezTo>
                  <a:cubicBezTo>
                    <a:pt x="3569" y="1091"/>
                    <a:pt x="2767" y="2244"/>
                    <a:pt x="1845" y="3397"/>
                  </a:cubicBezTo>
                  <a:cubicBezTo>
                    <a:pt x="1383" y="4088"/>
                    <a:pt x="0" y="5361"/>
                    <a:pt x="0" y="6283"/>
                  </a:cubicBezTo>
                  <a:cubicBezTo>
                    <a:pt x="0" y="7085"/>
                    <a:pt x="922" y="7666"/>
                    <a:pt x="1494" y="8238"/>
                  </a:cubicBezTo>
                  <a:cubicBezTo>
                    <a:pt x="2536" y="9160"/>
                    <a:pt x="3569" y="10202"/>
                    <a:pt x="4722" y="11125"/>
                  </a:cubicBezTo>
                  <a:cubicBezTo>
                    <a:pt x="4845" y="11206"/>
                    <a:pt x="4982" y="11244"/>
                    <a:pt x="5113" y="11244"/>
                  </a:cubicBezTo>
                  <a:cubicBezTo>
                    <a:pt x="5353" y="11244"/>
                    <a:pt x="5572" y="11115"/>
                    <a:pt x="5644" y="10894"/>
                  </a:cubicBezTo>
                  <a:cubicBezTo>
                    <a:pt x="5764" y="10774"/>
                    <a:pt x="5764" y="10664"/>
                    <a:pt x="5764" y="10544"/>
                  </a:cubicBezTo>
                  <a:cubicBezTo>
                    <a:pt x="5644" y="7436"/>
                    <a:pt x="5533" y="4439"/>
                    <a:pt x="5764" y="1322"/>
                  </a:cubicBezTo>
                  <a:cubicBezTo>
                    <a:pt x="5764" y="1091"/>
                    <a:pt x="5644" y="861"/>
                    <a:pt x="5533" y="750"/>
                  </a:cubicBezTo>
                  <a:cubicBezTo>
                    <a:pt x="5786" y="408"/>
                    <a:pt x="5411" y="0"/>
                    <a:pt x="5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-54485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267" y="1"/>
                  </a:moveTo>
                  <a:cubicBezTo>
                    <a:pt x="6917" y="1"/>
                    <a:pt x="6575" y="231"/>
                    <a:pt x="6456" y="692"/>
                  </a:cubicBezTo>
                  <a:cubicBezTo>
                    <a:pt x="6456" y="1033"/>
                    <a:pt x="5303" y="2186"/>
                    <a:pt x="5072" y="2537"/>
                  </a:cubicBezTo>
                  <a:cubicBezTo>
                    <a:pt x="4501" y="3228"/>
                    <a:pt x="3920" y="3920"/>
                    <a:pt x="3458" y="4722"/>
                  </a:cubicBezTo>
                  <a:cubicBezTo>
                    <a:pt x="2306" y="6105"/>
                    <a:pt x="1153" y="7489"/>
                    <a:pt x="231" y="9103"/>
                  </a:cubicBezTo>
                  <a:cubicBezTo>
                    <a:pt x="0" y="9333"/>
                    <a:pt x="120" y="9684"/>
                    <a:pt x="231" y="10025"/>
                  </a:cubicBezTo>
                  <a:lnTo>
                    <a:pt x="231" y="10255"/>
                  </a:lnTo>
                  <a:cubicBezTo>
                    <a:pt x="461" y="12330"/>
                    <a:pt x="2306" y="14064"/>
                    <a:pt x="3458" y="15788"/>
                  </a:cubicBezTo>
                  <a:cubicBezTo>
                    <a:pt x="4731" y="17522"/>
                    <a:pt x="5884" y="19477"/>
                    <a:pt x="7267" y="21091"/>
                  </a:cubicBezTo>
                  <a:cubicBezTo>
                    <a:pt x="7447" y="21331"/>
                    <a:pt x="7665" y="21430"/>
                    <a:pt x="7881" y="21430"/>
                  </a:cubicBezTo>
                  <a:cubicBezTo>
                    <a:pt x="8499" y="21430"/>
                    <a:pt x="9102" y="20621"/>
                    <a:pt x="8761" y="19938"/>
                  </a:cubicBezTo>
                  <a:cubicBezTo>
                    <a:pt x="7728" y="17863"/>
                    <a:pt x="6114" y="15908"/>
                    <a:pt x="4842" y="14064"/>
                  </a:cubicBezTo>
                  <a:cubicBezTo>
                    <a:pt x="3920" y="12791"/>
                    <a:pt x="2997" y="11178"/>
                    <a:pt x="1614" y="10255"/>
                  </a:cubicBezTo>
                  <a:cubicBezTo>
                    <a:pt x="1614" y="10255"/>
                    <a:pt x="1734" y="10255"/>
                    <a:pt x="1734" y="10145"/>
                  </a:cubicBezTo>
                  <a:cubicBezTo>
                    <a:pt x="3117" y="8641"/>
                    <a:pt x="4270" y="6797"/>
                    <a:pt x="5533" y="5183"/>
                  </a:cubicBezTo>
                  <a:cubicBezTo>
                    <a:pt x="6345" y="4031"/>
                    <a:pt x="8189" y="2306"/>
                    <a:pt x="8069" y="803"/>
                  </a:cubicBezTo>
                  <a:cubicBezTo>
                    <a:pt x="8069" y="572"/>
                    <a:pt x="7839" y="111"/>
                    <a:pt x="7498" y="111"/>
                  </a:cubicBezTo>
                  <a:cubicBezTo>
                    <a:pt x="7498" y="111"/>
                    <a:pt x="7378" y="111"/>
                    <a:pt x="72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92878" y="1490195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540" y="5135"/>
                  </a:moveTo>
                  <a:lnTo>
                    <a:pt x="6540" y="5366"/>
                  </a:lnTo>
                  <a:cubicBezTo>
                    <a:pt x="6430" y="5366"/>
                    <a:pt x="6310" y="5476"/>
                    <a:pt x="6310" y="5596"/>
                  </a:cubicBezTo>
                  <a:cubicBezTo>
                    <a:pt x="6310" y="5707"/>
                    <a:pt x="6310" y="5707"/>
                    <a:pt x="6199" y="5827"/>
                  </a:cubicBezTo>
                  <a:cubicBezTo>
                    <a:pt x="6199" y="5827"/>
                    <a:pt x="6199" y="5707"/>
                    <a:pt x="6079" y="5707"/>
                  </a:cubicBezTo>
                  <a:cubicBezTo>
                    <a:pt x="6199" y="5476"/>
                    <a:pt x="6430" y="5366"/>
                    <a:pt x="6540" y="5135"/>
                  </a:cubicBezTo>
                  <a:close/>
                  <a:moveTo>
                    <a:pt x="8731" y="1"/>
                  </a:moveTo>
                  <a:cubicBezTo>
                    <a:pt x="8615" y="1"/>
                    <a:pt x="8500" y="58"/>
                    <a:pt x="8385" y="174"/>
                  </a:cubicBezTo>
                  <a:cubicBezTo>
                    <a:pt x="5388" y="3171"/>
                    <a:pt x="2621" y="7090"/>
                    <a:pt x="316" y="10668"/>
                  </a:cubicBezTo>
                  <a:cubicBezTo>
                    <a:pt x="1" y="11094"/>
                    <a:pt x="463" y="11715"/>
                    <a:pt x="898" y="11715"/>
                  </a:cubicBezTo>
                  <a:cubicBezTo>
                    <a:pt x="935" y="11715"/>
                    <a:pt x="971" y="11710"/>
                    <a:pt x="1007" y="11701"/>
                  </a:cubicBezTo>
                  <a:cubicBezTo>
                    <a:pt x="1127" y="11821"/>
                    <a:pt x="1238" y="11932"/>
                    <a:pt x="1358" y="11932"/>
                  </a:cubicBezTo>
                  <a:cubicBezTo>
                    <a:pt x="1929" y="12052"/>
                    <a:pt x="2510" y="12052"/>
                    <a:pt x="3082" y="12052"/>
                  </a:cubicBezTo>
                  <a:cubicBezTo>
                    <a:pt x="3774" y="12162"/>
                    <a:pt x="4355" y="12282"/>
                    <a:pt x="5046" y="12393"/>
                  </a:cubicBezTo>
                  <a:cubicBezTo>
                    <a:pt x="5097" y="12406"/>
                    <a:pt x="5148" y="12412"/>
                    <a:pt x="5200" y="12412"/>
                  </a:cubicBezTo>
                  <a:cubicBezTo>
                    <a:pt x="5624" y="12412"/>
                    <a:pt x="6067" y="12001"/>
                    <a:pt x="5969" y="11591"/>
                  </a:cubicBezTo>
                  <a:cubicBezTo>
                    <a:pt x="5618" y="10438"/>
                    <a:pt x="5277" y="9165"/>
                    <a:pt x="4585" y="8243"/>
                  </a:cubicBezTo>
                  <a:lnTo>
                    <a:pt x="4585" y="8243"/>
                  </a:lnTo>
                  <a:cubicBezTo>
                    <a:pt x="5157" y="8473"/>
                    <a:pt x="5969" y="8593"/>
                    <a:pt x="6660" y="8704"/>
                  </a:cubicBezTo>
                  <a:cubicBezTo>
                    <a:pt x="6891" y="8764"/>
                    <a:pt x="7207" y="8852"/>
                    <a:pt x="7509" y="8852"/>
                  </a:cubicBezTo>
                  <a:cubicBezTo>
                    <a:pt x="7811" y="8852"/>
                    <a:pt x="8099" y="8764"/>
                    <a:pt x="8274" y="8473"/>
                  </a:cubicBezTo>
                  <a:cubicBezTo>
                    <a:pt x="8615" y="7902"/>
                    <a:pt x="8274" y="7210"/>
                    <a:pt x="8154" y="6629"/>
                  </a:cubicBezTo>
                  <a:cubicBezTo>
                    <a:pt x="7924" y="5937"/>
                    <a:pt x="7813" y="5246"/>
                    <a:pt x="7583" y="4554"/>
                  </a:cubicBezTo>
                  <a:lnTo>
                    <a:pt x="7583" y="4554"/>
                  </a:lnTo>
                  <a:cubicBezTo>
                    <a:pt x="8154" y="4674"/>
                    <a:pt x="8735" y="4674"/>
                    <a:pt x="9307" y="4785"/>
                  </a:cubicBezTo>
                  <a:cubicBezTo>
                    <a:pt x="9999" y="4785"/>
                    <a:pt x="10810" y="4905"/>
                    <a:pt x="11612" y="4905"/>
                  </a:cubicBezTo>
                  <a:cubicBezTo>
                    <a:pt x="11652" y="4914"/>
                    <a:pt x="11690" y="4919"/>
                    <a:pt x="11728" y="4919"/>
                  </a:cubicBezTo>
                  <a:cubicBezTo>
                    <a:pt x="12130" y="4919"/>
                    <a:pt x="12414" y="4404"/>
                    <a:pt x="12304" y="3982"/>
                  </a:cubicBezTo>
                  <a:cubicBezTo>
                    <a:pt x="11963" y="2479"/>
                    <a:pt x="10921" y="635"/>
                    <a:pt x="9427" y="63"/>
                  </a:cubicBezTo>
                  <a:cubicBezTo>
                    <a:pt x="9307" y="63"/>
                    <a:pt x="9196" y="63"/>
                    <a:pt x="9076" y="174"/>
                  </a:cubicBezTo>
                  <a:cubicBezTo>
                    <a:pt x="8961" y="58"/>
                    <a:pt x="8846" y="1"/>
                    <a:pt x="87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-46944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775" y="0"/>
                  </a:moveTo>
                  <a:cubicBezTo>
                    <a:pt x="376" y="0"/>
                    <a:pt x="0" y="408"/>
                    <a:pt x="253" y="750"/>
                  </a:cubicBezTo>
                  <a:cubicBezTo>
                    <a:pt x="143" y="861"/>
                    <a:pt x="23" y="1091"/>
                    <a:pt x="23" y="1322"/>
                  </a:cubicBezTo>
                  <a:cubicBezTo>
                    <a:pt x="253" y="4439"/>
                    <a:pt x="143" y="7436"/>
                    <a:pt x="23" y="10544"/>
                  </a:cubicBezTo>
                  <a:cubicBezTo>
                    <a:pt x="23" y="10664"/>
                    <a:pt x="23" y="10774"/>
                    <a:pt x="143" y="10894"/>
                  </a:cubicBezTo>
                  <a:cubicBezTo>
                    <a:pt x="214" y="11115"/>
                    <a:pt x="433" y="11244"/>
                    <a:pt x="674" y="11244"/>
                  </a:cubicBezTo>
                  <a:cubicBezTo>
                    <a:pt x="805" y="11244"/>
                    <a:pt x="942" y="11206"/>
                    <a:pt x="1065" y="11125"/>
                  </a:cubicBezTo>
                  <a:cubicBezTo>
                    <a:pt x="2218" y="10202"/>
                    <a:pt x="3250" y="9160"/>
                    <a:pt x="4293" y="8238"/>
                  </a:cubicBezTo>
                  <a:cubicBezTo>
                    <a:pt x="4864" y="7666"/>
                    <a:pt x="5786" y="7085"/>
                    <a:pt x="5786" y="6283"/>
                  </a:cubicBezTo>
                  <a:cubicBezTo>
                    <a:pt x="5786" y="5361"/>
                    <a:pt x="4403" y="4088"/>
                    <a:pt x="3942" y="3397"/>
                  </a:cubicBezTo>
                  <a:cubicBezTo>
                    <a:pt x="3020" y="2244"/>
                    <a:pt x="2218" y="1091"/>
                    <a:pt x="1176" y="169"/>
                  </a:cubicBezTo>
                  <a:cubicBezTo>
                    <a:pt x="1056" y="50"/>
                    <a:pt x="914" y="0"/>
                    <a:pt x="7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275767" y="1710421"/>
              <a:ext cx="369485" cy="387295"/>
            </a:xfrm>
            <a:custGeom>
              <a:avLst/>
              <a:gdLst/>
              <a:ahLst/>
              <a:cxnLst/>
              <a:rect l="l" t="t" r="r" b="b"/>
              <a:pathLst>
                <a:path w="10192" h="10684" extrusionOk="0">
                  <a:moveTo>
                    <a:pt x="9590" y="1"/>
                  </a:moveTo>
                  <a:cubicBezTo>
                    <a:pt x="9508" y="1"/>
                    <a:pt x="9421" y="28"/>
                    <a:pt x="9334" y="93"/>
                  </a:cubicBezTo>
                  <a:cubicBezTo>
                    <a:pt x="5996" y="2629"/>
                    <a:pt x="2538" y="5977"/>
                    <a:pt x="343" y="9545"/>
                  </a:cubicBezTo>
                  <a:cubicBezTo>
                    <a:pt x="1" y="10147"/>
                    <a:pt x="485" y="10683"/>
                    <a:pt x="992" y="10683"/>
                  </a:cubicBezTo>
                  <a:cubicBezTo>
                    <a:pt x="1168" y="10683"/>
                    <a:pt x="1348" y="10618"/>
                    <a:pt x="1495" y="10468"/>
                  </a:cubicBezTo>
                  <a:cubicBezTo>
                    <a:pt x="4382" y="7360"/>
                    <a:pt x="7148" y="4012"/>
                    <a:pt x="9915" y="785"/>
                  </a:cubicBezTo>
                  <a:cubicBezTo>
                    <a:pt x="10192" y="508"/>
                    <a:pt x="9941" y="1"/>
                    <a:pt x="9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347836" y="1779806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10462" y="1"/>
                  </a:moveTo>
                  <a:cubicBezTo>
                    <a:pt x="10339" y="1"/>
                    <a:pt x="10212" y="44"/>
                    <a:pt x="10113" y="143"/>
                  </a:cubicBezTo>
                  <a:cubicBezTo>
                    <a:pt x="6654" y="3021"/>
                    <a:pt x="3196" y="6709"/>
                    <a:pt x="430" y="10287"/>
                  </a:cubicBezTo>
                  <a:cubicBezTo>
                    <a:pt x="1" y="10806"/>
                    <a:pt x="345" y="11455"/>
                    <a:pt x="836" y="11455"/>
                  </a:cubicBezTo>
                  <a:cubicBezTo>
                    <a:pt x="999" y="11455"/>
                    <a:pt x="1179" y="11383"/>
                    <a:pt x="1352" y="11210"/>
                  </a:cubicBezTo>
                  <a:cubicBezTo>
                    <a:pt x="4810" y="8093"/>
                    <a:pt x="8158" y="4404"/>
                    <a:pt x="10804" y="604"/>
                  </a:cubicBezTo>
                  <a:cubicBezTo>
                    <a:pt x="11055" y="274"/>
                    <a:pt x="10772" y="1"/>
                    <a:pt x="104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" name="Google Shape;45;p2"/>
          <p:cNvGrpSpPr/>
          <p:nvPr/>
        </p:nvGrpSpPr>
        <p:grpSpPr>
          <a:xfrm rot="5400000">
            <a:off x="5714390" y="-959422"/>
            <a:ext cx="1078604" cy="1926882"/>
            <a:chOff x="-329960" y="539399"/>
            <a:chExt cx="1078604" cy="1926882"/>
          </a:xfrm>
        </p:grpSpPr>
        <p:sp>
          <p:nvSpPr>
            <p:cNvPr id="46" name="Google Shape;46;p2"/>
            <p:cNvSpPr/>
            <p:nvPr/>
          </p:nvSpPr>
          <p:spPr>
            <a:xfrm>
              <a:off x="-329960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221" y="1"/>
                  </a:moveTo>
                  <a:cubicBezTo>
                    <a:pt x="604" y="1"/>
                    <a:pt x="0" y="810"/>
                    <a:pt x="342" y="1493"/>
                  </a:cubicBezTo>
                  <a:cubicBezTo>
                    <a:pt x="1374" y="3568"/>
                    <a:pt x="2988" y="5523"/>
                    <a:pt x="4261" y="7367"/>
                  </a:cubicBezTo>
                  <a:cubicBezTo>
                    <a:pt x="5183" y="8640"/>
                    <a:pt x="6105" y="10253"/>
                    <a:pt x="7489" y="11176"/>
                  </a:cubicBezTo>
                  <a:lnTo>
                    <a:pt x="7369" y="11286"/>
                  </a:lnTo>
                  <a:cubicBezTo>
                    <a:pt x="5985" y="12789"/>
                    <a:pt x="4833" y="14634"/>
                    <a:pt x="3569" y="16248"/>
                  </a:cubicBezTo>
                  <a:cubicBezTo>
                    <a:pt x="2758" y="17400"/>
                    <a:pt x="913" y="19125"/>
                    <a:pt x="1033" y="20628"/>
                  </a:cubicBezTo>
                  <a:cubicBezTo>
                    <a:pt x="1033" y="20859"/>
                    <a:pt x="1264" y="21320"/>
                    <a:pt x="1605" y="21320"/>
                  </a:cubicBezTo>
                  <a:cubicBezTo>
                    <a:pt x="1725" y="21320"/>
                    <a:pt x="1725" y="21320"/>
                    <a:pt x="1836" y="21430"/>
                  </a:cubicBezTo>
                  <a:cubicBezTo>
                    <a:pt x="2186" y="21430"/>
                    <a:pt x="2647" y="21200"/>
                    <a:pt x="2647" y="20739"/>
                  </a:cubicBezTo>
                  <a:cubicBezTo>
                    <a:pt x="2647" y="20398"/>
                    <a:pt x="3800" y="19245"/>
                    <a:pt x="4030" y="18894"/>
                  </a:cubicBezTo>
                  <a:cubicBezTo>
                    <a:pt x="4602" y="18203"/>
                    <a:pt x="5183" y="17511"/>
                    <a:pt x="5644" y="16709"/>
                  </a:cubicBezTo>
                  <a:cubicBezTo>
                    <a:pt x="6797" y="15325"/>
                    <a:pt x="7950" y="13942"/>
                    <a:pt x="8872" y="12328"/>
                  </a:cubicBezTo>
                  <a:cubicBezTo>
                    <a:pt x="9102" y="12098"/>
                    <a:pt x="8983" y="11747"/>
                    <a:pt x="8872" y="11406"/>
                  </a:cubicBezTo>
                  <a:lnTo>
                    <a:pt x="8872" y="11176"/>
                  </a:lnTo>
                  <a:cubicBezTo>
                    <a:pt x="8641" y="9101"/>
                    <a:pt x="6797" y="7367"/>
                    <a:pt x="5644" y="5642"/>
                  </a:cubicBezTo>
                  <a:cubicBezTo>
                    <a:pt x="4372" y="3909"/>
                    <a:pt x="3219" y="1954"/>
                    <a:pt x="1836" y="340"/>
                  </a:cubicBezTo>
                  <a:cubicBezTo>
                    <a:pt x="1656" y="100"/>
                    <a:pt x="1438" y="1"/>
                    <a:pt x="12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-217291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113" y="0"/>
                  </a:moveTo>
                  <a:cubicBezTo>
                    <a:pt x="4982" y="0"/>
                    <a:pt x="4845" y="38"/>
                    <a:pt x="4722" y="119"/>
                  </a:cubicBezTo>
                  <a:cubicBezTo>
                    <a:pt x="3569" y="1041"/>
                    <a:pt x="2536" y="2084"/>
                    <a:pt x="1494" y="3006"/>
                  </a:cubicBezTo>
                  <a:cubicBezTo>
                    <a:pt x="922" y="3577"/>
                    <a:pt x="0" y="4158"/>
                    <a:pt x="0" y="4961"/>
                  </a:cubicBezTo>
                  <a:cubicBezTo>
                    <a:pt x="0" y="5883"/>
                    <a:pt x="1383" y="7156"/>
                    <a:pt x="1845" y="7847"/>
                  </a:cubicBezTo>
                  <a:cubicBezTo>
                    <a:pt x="2767" y="9000"/>
                    <a:pt x="3569" y="10153"/>
                    <a:pt x="4611" y="11075"/>
                  </a:cubicBezTo>
                  <a:cubicBezTo>
                    <a:pt x="4730" y="11194"/>
                    <a:pt x="4872" y="11244"/>
                    <a:pt x="5011" y="11244"/>
                  </a:cubicBezTo>
                  <a:cubicBezTo>
                    <a:pt x="5411" y="11244"/>
                    <a:pt x="5786" y="10836"/>
                    <a:pt x="5533" y="10494"/>
                  </a:cubicBezTo>
                  <a:cubicBezTo>
                    <a:pt x="5644" y="10383"/>
                    <a:pt x="5764" y="10153"/>
                    <a:pt x="5764" y="9922"/>
                  </a:cubicBezTo>
                  <a:cubicBezTo>
                    <a:pt x="5533" y="6805"/>
                    <a:pt x="5644" y="3808"/>
                    <a:pt x="5764" y="700"/>
                  </a:cubicBezTo>
                  <a:cubicBezTo>
                    <a:pt x="5764" y="580"/>
                    <a:pt x="5764" y="470"/>
                    <a:pt x="5644" y="350"/>
                  </a:cubicBezTo>
                  <a:cubicBezTo>
                    <a:pt x="5572" y="129"/>
                    <a:pt x="5353" y="0"/>
                    <a:pt x="51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-54485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881" y="1"/>
                  </a:moveTo>
                  <a:cubicBezTo>
                    <a:pt x="7665" y="1"/>
                    <a:pt x="7447" y="100"/>
                    <a:pt x="7267" y="340"/>
                  </a:cubicBezTo>
                  <a:cubicBezTo>
                    <a:pt x="5884" y="1954"/>
                    <a:pt x="4731" y="3909"/>
                    <a:pt x="3458" y="5642"/>
                  </a:cubicBezTo>
                  <a:cubicBezTo>
                    <a:pt x="2306" y="7367"/>
                    <a:pt x="461" y="9101"/>
                    <a:pt x="231" y="11176"/>
                  </a:cubicBezTo>
                  <a:lnTo>
                    <a:pt x="231" y="11406"/>
                  </a:lnTo>
                  <a:cubicBezTo>
                    <a:pt x="120" y="11747"/>
                    <a:pt x="0" y="12098"/>
                    <a:pt x="231" y="12328"/>
                  </a:cubicBezTo>
                  <a:cubicBezTo>
                    <a:pt x="1153" y="13942"/>
                    <a:pt x="2306" y="15325"/>
                    <a:pt x="3458" y="16709"/>
                  </a:cubicBezTo>
                  <a:cubicBezTo>
                    <a:pt x="3920" y="17511"/>
                    <a:pt x="4501" y="18203"/>
                    <a:pt x="5072" y="18894"/>
                  </a:cubicBezTo>
                  <a:cubicBezTo>
                    <a:pt x="5303" y="19245"/>
                    <a:pt x="6456" y="20398"/>
                    <a:pt x="6456" y="20739"/>
                  </a:cubicBezTo>
                  <a:cubicBezTo>
                    <a:pt x="6575" y="21200"/>
                    <a:pt x="6917" y="21430"/>
                    <a:pt x="7267" y="21430"/>
                  </a:cubicBezTo>
                  <a:cubicBezTo>
                    <a:pt x="7378" y="21320"/>
                    <a:pt x="7498" y="21320"/>
                    <a:pt x="7498" y="21320"/>
                  </a:cubicBezTo>
                  <a:cubicBezTo>
                    <a:pt x="7839" y="21320"/>
                    <a:pt x="8069" y="20859"/>
                    <a:pt x="8069" y="20628"/>
                  </a:cubicBezTo>
                  <a:cubicBezTo>
                    <a:pt x="8189" y="19125"/>
                    <a:pt x="6345" y="17400"/>
                    <a:pt x="5533" y="16248"/>
                  </a:cubicBezTo>
                  <a:cubicBezTo>
                    <a:pt x="4270" y="14634"/>
                    <a:pt x="3117" y="12789"/>
                    <a:pt x="1734" y="11286"/>
                  </a:cubicBezTo>
                  <a:lnTo>
                    <a:pt x="1614" y="11176"/>
                  </a:lnTo>
                  <a:cubicBezTo>
                    <a:pt x="2997" y="10253"/>
                    <a:pt x="3920" y="8640"/>
                    <a:pt x="4842" y="7367"/>
                  </a:cubicBezTo>
                  <a:cubicBezTo>
                    <a:pt x="6114" y="5523"/>
                    <a:pt x="7728" y="3568"/>
                    <a:pt x="8761" y="1493"/>
                  </a:cubicBezTo>
                  <a:cubicBezTo>
                    <a:pt x="9102" y="810"/>
                    <a:pt x="8499" y="1"/>
                    <a:pt x="78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92878" y="1065512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199" y="6586"/>
                  </a:moveTo>
                  <a:cubicBezTo>
                    <a:pt x="6310" y="6706"/>
                    <a:pt x="6310" y="6706"/>
                    <a:pt x="6310" y="6817"/>
                  </a:cubicBezTo>
                  <a:cubicBezTo>
                    <a:pt x="6310" y="6937"/>
                    <a:pt x="6430" y="7047"/>
                    <a:pt x="6540" y="7047"/>
                  </a:cubicBezTo>
                  <a:lnTo>
                    <a:pt x="6540" y="7278"/>
                  </a:lnTo>
                  <a:cubicBezTo>
                    <a:pt x="6430" y="7047"/>
                    <a:pt x="6199" y="6937"/>
                    <a:pt x="6079" y="6706"/>
                  </a:cubicBezTo>
                  <a:cubicBezTo>
                    <a:pt x="6199" y="6706"/>
                    <a:pt x="6199" y="6586"/>
                    <a:pt x="6199" y="6586"/>
                  </a:cubicBezTo>
                  <a:close/>
                  <a:moveTo>
                    <a:pt x="5200" y="1"/>
                  </a:moveTo>
                  <a:cubicBezTo>
                    <a:pt x="5148" y="1"/>
                    <a:pt x="5097" y="7"/>
                    <a:pt x="5046" y="20"/>
                  </a:cubicBezTo>
                  <a:cubicBezTo>
                    <a:pt x="4355" y="131"/>
                    <a:pt x="3774" y="251"/>
                    <a:pt x="3082" y="361"/>
                  </a:cubicBezTo>
                  <a:cubicBezTo>
                    <a:pt x="2510" y="361"/>
                    <a:pt x="1929" y="361"/>
                    <a:pt x="1358" y="481"/>
                  </a:cubicBezTo>
                  <a:cubicBezTo>
                    <a:pt x="1238" y="481"/>
                    <a:pt x="1127" y="592"/>
                    <a:pt x="1007" y="712"/>
                  </a:cubicBezTo>
                  <a:cubicBezTo>
                    <a:pt x="971" y="702"/>
                    <a:pt x="935" y="698"/>
                    <a:pt x="898" y="698"/>
                  </a:cubicBezTo>
                  <a:cubicBezTo>
                    <a:pt x="463" y="698"/>
                    <a:pt x="1" y="1319"/>
                    <a:pt x="316" y="1745"/>
                  </a:cubicBezTo>
                  <a:cubicBezTo>
                    <a:pt x="2621" y="5323"/>
                    <a:pt x="5388" y="9242"/>
                    <a:pt x="8385" y="12239"/>
                  </a:cubicBezTo>
                  <a:cubicBezTo>
                    <a:pt x="8500" y="12354"/>
                    <a:pt x="8615" y="12412"/>
                    <a:pt x="8731" y="12412"/>
                  </a:cubicBezTo>
                  <a:cubicBezTo>
                    <a:pt x="8846" y="12412"/>
                    <a:pt x="8961" y="12354"/>
                    <a:pt x="9076" y="12239"/>
                  </a:cubicBezTo>
                  <a:cubicBezTo>
                    <a:pt x="9196" y="12350"/>
                    <a:pt x="9307" y="12350"/>
                    <a:pt x="9427" y="12350"/>
                  </a:cubicBezTo>
                  <a:cubicBezTo>
                    <a:pt x="10921" y="11778"/>
                    <a:pt x="11963" y="9934"/>
                    <a:pt x="12304" y="8431"/>
                  </a:cubicBezTo>
                  <a:cubicBezTo>
                    <a:pt x="12414" y="8009"/>
                    <a:pt x="12130" y="7494"/>
                    <a:pt x="11728" y="7494"/>
                  </a:cubicBezTo>
                  <a:cubicBezTo>
                    <a:pt x="11690" y="7494"/>
                    <a:pt x="11652" y="7499"/>
                    <a:pt x="11612" y="7508"/>
                  </a:cubicBezTo>
                  <a:cubicBezTo>
                    <a:pt x="10810" y="7508"/>
                    <a:pt x="9999" y="7628"/>
                    <a:pt x="9307" y="7739"/>
                  </a:cubicBezTo>
                  <a:cubicBezTo>
                    <a:pt x="8735" y="7739"/>
                    <a:pt x="8154" y="7739"/>
                    <a:pt x="7583" y="7859"/>
                  </a:cubicBezTo>
                  <a:cubicBezTo>
                    <a:pt x="7813" y="7167"/>
                    <a:pt x="7924" y="6475"/>
                    <a:pt x="8154" y="5784"/>
                  </a:cubicBezTo>
                  <a:cubicBezTo>
                    <a:pt x="8274" y="5203"/>
                    <a:pt x="8615" y="4511"/>
                    <a:pt x="8274" y="3939"/>
                  </a:cubicBezTo>
                  <a:cubicBezTo>
                    <a:pt x="8099" y="3649"/>
                    <a:pt x="7811" y="3561"/>
                    <a:pt x="7509" y="3561"/>
                  </a:cubicBezTo>
                  <a:cubicBezTo>
                    <a:pt x="7207" y="3561"/>
                    <a:pt x="6891" y="3649"/>
                    <a:pt x="6660" y="3709"/>
                  </a:cubicBezTo>
                  <a:cubicBezTo>
                    <a:pt x="5969" y="3820"/>
                    <a:pt x="5157" y="3939"/>
                    <a:pt x="4585" y="4170"/>
                  </a:cubicBezTo>
                  <a:cubicBezTo>
                    <a:pt x="5277" y="3248"/>
                    <a:pt x="5618" y="1975"/>
                    <a:pt x="5969" y="822"/>
                  </a:cubicBezTo>
                  <a:cubicBezTo>
                    <a:pt x="6067" y="412"/>
                    <a:pt x="5624" y="1"/>
                    <a:pt x="52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-46944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674" y="0"/>
                  </a:moveTo>
                  <a:cubicBezTo>
                    <a:pt x="433" y="0"/>
                    <a:pt x="214" y="129"/>
                    <a:pt x="143" y="350"/>
                  </a:cubicBezTo>
                  <a:cubicBezTo>
                    <a:pt x="23" y="470"/>
                    <a:pt x="23" y="580"/>
                    <a:pt x="23" y="700"/>
                  </a:cubicBezTo>
                  <a:cubicBezTo>
                    <a:pt x="143" y="3808"/>
                    <a:pt x="253" y="6805"/>
                    <a:pt x="23" y="9922"/>
                  </a:cubicBezTo>
                  <a:cubicBezTo>
                    <a:pt x="23" y="10153"/>
                    <a:pt x="143" y="10383"/>
                    <a:pt x="253" y="10494"/>
                  </a:cubicBezTo>
                  <a:cubicBezTo>
                    <a:pt x="0" y="10836"/>
                    <a:pt x="376" y="11244"/>
                    <a:pt x="775" y="11244"/>
                  </a:cubicBezTo>
                  <a:cubicBezTo>
                    <a:pt x="914" y="11244"/>
                    <a:pt x="1056" y="11194"/>
                    <a:pt x="1176" y="11075"/>
                  </a:cubicBezTo>
                  <a:cubicBezTo>
                    <a:pt x="2218" y="10153"/>
                    <a:pt x="3020" y="9000"/>
                    <a:pt x="3942" y="7847"/>
                  </a:cubicBezTo>
                  <a:cubicBezTo>
                    <a:pt x="4403" y="7156"/>
                    <a:pt x="5786" y="5883"/>
                    <a:pt x="5786" y="4961"/>
                  </a:cubicBezTo>
                  <a:cubicBezTo>
                    <a:pt x="5786" y="4158"/>
                    <a:pt x="4864" y="3577"/>
                    <a:pt x="4293" y="3006"/>
                  </a:cubicBezTo>
                  <a:cubicBezTo>
                    <a:pt x="3250" y="2084"/>
                    <a:pt x="2218" y="1041"/>
                    <a:pt x="1065" y="119"/>
                  </a:cubicBezTo>
                  <a:cubicBezTo>
                    <a:pt x="942" y="38"/>
                    <a:pt x="805" y="0"/>
                    <a:pt x="6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275477" y="908581"/>
              <a:ext cx="369775" cy="386679"/>
            </a:xfrm>
            <a:custGeom>
              <a:avLst/>
              <a:gdLst/>
              <a:ahLst/>
              <a:cxnLst/>
              <a:rect l="l" t="t" r="r" b="b"/>
              <a:pathLst>
                <a:path w="10200" h="10667" extrusionOk="0">
                  <a:moveTo>
                    <a:pt x="1038" y="1"/>
                  </a:moveTo>
                  <a:cubicBezTo>
                    <a:pt x="518" y="1"/>
                    <a:pt x="0" y="596"/>
                    <a:pt x="351" y="1121"/>
                  </a:cubicBezTo>
                  <a:cubicBezTo>
                    <a:pt x="2546" y="4690"/>
                    <a:pt x="6004" y="8038"/>
                    <a:pt x="9342" y="10574"/>
                  </a:cubicBezTo>
                  <a:cubicBezTo>
                    <a:pt x="9429" y="10638"/>
                    <a:pt x="9516" y="10666"/>
                    <a:pt x="9598" y="10666"/>
                  </a:cubicBezTo>
                  <a:cubicBezTo>
                    <a:pt x="9949" y="10666"/>
                    <a:pt x="10200" y="10159"/>
                    <a:pt x="9923" y="9882"/>
                  </a:cubicBezTo>
                  <a:cubicBezTo>
                    <a:pt x="7156" y="6655"/>
                    <a:pt x="4390" y="3307"/>
                    <a:pt x="1503" y="199"/>
                  </a:cubicBezTo>
                  <a:cubicBezTo>
                    <a:pt x="1366" y="60"/>
                    <a:pt x="1202" y="1"/>
                    <a:pt x="10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47836" y="810630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836" y="0"/>
                  </a:moveTo>
                  <a:cubicBezTo>
                    <a:pt x="345" y="0"/>
                    <a:pt x="1" y="649"/>
                    <a:pt x="430" y="1168"/>
                  </a:cubicBezTo>
                  <a:cubicBezTo>
                    <a:pt x="3196" y="4746"/>
                    <a:pt x="6654" y="8434"/>
                    <a:pt x="10113" y="11312"/>
                  </a:cubicBezTo>
                  <a:cubicBezTo>
                    <a:pt x="10212" y="11411"/>
                    <a:pt x="10339" y="11454"/>
                    <a:pt x="10462" y="11454"/>
                  </a:cubicBezTo>
                  <a:cubicBezTo>
                    <a:pt x="10772" y="11454"/>
                    <a:pt x="11055" y="11181"/>
                    <a:pt x="10804" y="10851"/>
                  </a:cubicBezTo>
                  <a:cubicBezTo>
                    <a:pt x="8158" y="7051"/>
                    <a:pt x="4810" y="3362"/>
                    <a:pt x="1352" y="245"/>
                  </a:cubicBezTo>
                  <a:cubicBezTo>
                    <a:pt x="1179" y="72"/>
                    <a:pt x="999" y="0"/>
                    <a:pt x="8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-329960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836" y="1"/>
                  </a:moveTo>
                  <a:cubicBezTo>
                    <a:pt x="1725" y="111"/>
                    <a:pt x="1725" y="111"/>
                    <a:pt x="1605" y="111"/>
                  </a:cubicBezTo>
                  <a:cubicBezTo>
                    <a:pt x="1264" y="111"/>
                    <a:pt x="1033" y="572"/>
                    <a:pt x="1033" y="803"/>
                  </a:cubicBezTo>
                  <a:cubicBezTo>
                    <a:pt x="913" y="2306"/>
                    <a:pt x="2758" y="4031"/>
                    <a:pt x="3569" y="5183"/>
                  </a:cubicBezTo>
                  <a:cubicBezTo>
                    <a:pt x="4833" y="6797"/>
                    <a:pt x="5985" y="8641"/>
                    <a:pt x="7369" y="10145"/>
                  </a:cubicBezTo>
                  <a:cubicBezTo>
                    <a:pt x="7369" y="10255"/>
                    <a:pt x="7489" y="10255"/>
                    <a:pt x="7489" y="10255"/>
                  </a:cubicBezTo>
                  <a:cubicBezTo>
                    <a:pt x="6105" y="11178"/>
                    <a:pt x="5183" y="12791"/>
                    <a:pt x="4261" y="14064"/>
                  </a:cubicBezTo>
                  <a:cubicBezTo>
                    <a:pt x="2988" y="15908"/>
                    <a:pt x="1374" y="17863"/>
                    <a:pt x="342" y="19938"/>
                  </a:cubicBezTo>
                  <a:cubicBezTo>
                    <a:pt x="0" y="20621"/>
                    <a:pt x="604" y="21430"/>
                    <a:pt x="1221" y="21430"/>
                  </a:cubicBezTo>
                  <a:cubicBezTo>
                    <a:pt x="1438" y="21430"/>
                    <a:pt x="1656" y="21331"/>
                    <a:pt x="1836" y="21091"/>
                  </a:cubicBezTo>
                  <a:cubicBezTo>
                    <a:pt x="3219" y="19477"/>
                    <a:pt x="4372" y="17522"/>
                    <a:pt x="5644" y="15788"/>
                  </a:cubicBezTo>
                  <a:cubicBezTo>
                    <a:pt x="6797" y="14064"/>
                    <a:pt x="8641" y="12330"/>
                    <a:pt x="8872" y="10255"/>
                  </a:cubicBezTo>
                  <a:lnTo>
                    <a:pt x="8872" y="10025"/>
                  </a:lnTo>
                  <a:cubicBezTo>
                    <a:pt x="8983" y="9684"/>
                    <a:pt x="9102" y="9333"/>
                    <a:pt x="8872" y="9103"/>
                  </a:cubicBezTo>
                  <a:cubicBezTo>
                    <a:pt x="7950" y="7489"/>
                    <a:pt x="6797" y="6105"/>
                    <a:pt x="5644" y="4722"/>
                  </a:cubicBezTo>
                  <a:cubicBezTo>
                    <a:pt x="5183" y="3920"/>
                    <a:pt x="4602" y="3228"/>
                    <a:pt x="4030" y="2537"/>
                  </a:cubicBezTo>
                  <a:cubicBezTo>
                    <a:pt x="3800" y="2186"/>
                    <a:pt x="2647" y="1033"/>
                    <a:pt x="2647" y="692"/>
                  </a:cubicBezTo>
                  <a:cubicBezTo>
                    <a:pt x="2647" y="231"/>
                    <a:pt x="2186" y="1"/>
                    <a:pt x="18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-217291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011" y="0"/>
                  </a:moveTo>
                  <a:cubicBezTo>
                    <a:pt x="4872" y="0"/>
                    <a:pt x="4730" y="50"/>
                    <a:pt x="4611" y="169"/>
                  </a:cubicBezTo>
                  <a:cubicBezTo>
                    <a:pt x="3569" y="1091"/>
                    <a:pt x="2767" y="2244"/>
                    <a:pt x="1845" y="3397"/>
                  </a:cubicBezTo>
                  <a:cubicBezTo>
                    <a:pt x="1383" y="4088"/>
                    <a:pt x="0" y="5361"/>
                    <a:pt x="0" y="6283"/>
                  </a:cubicBezTo>
                  <a:cubicBezTo>
                    <a:pt x="0" y="7085"/>
                    <a:pt x="922" y="7666"/>
                    <a:pt x="1494" y="8238"/>
                  </a:cubicBezTo>
                  <a:cubicBezTo>
                    <a:pt x="2536" y="9160"/>
                    <a:pt x="3569" y="10202"/>
                    <a:pt x="4722" y="11125"/>
                  </a:cubicBezTo>
                  <a:cubicBezTo>
                    <a:pt x="4845" y="11206"/>
                    <a:pt x="4982" y="11244"/>
                    <a:pt x="5113" y="11244"/>
                  </a:cubicBezTo>
                  <a:cubicBezTo>
                    <a:pt x="5353" y="11244"/>
                    <a:pt x="5572" y="11115"/>
                    <a:pt x="5644" y="10894"/>
                  </a:cubicBezTo>
                  <a:cubicBezTo>
                    <a:pt x="5764" y="10774"/>
                    <a:pt x="5764" y="10664"/>
                    <a:pt x="5764" y="10544"/>
                  </a:cubicBezTo>
                  <a:cubicBezTo>
                    <a:pt x="5644" y="7436"/>
                    <a:pt x="5533" y="4439"/>
                    <a:pt x="5764" y="1322"/>
                  </a:cubicBezTo>
                  <a:cubicBezTo>
                    <a:pt x="5764" y="1091"/>
                    <a:pt x="5644" y="861"/>
                    <a:pt x="5533" y="750"/>
                  </a:cubicBezTo>
                  <a:cubicBezTo>
                    <a:pt x="5786" y="408"/>
                    <a:pt x="5411" y="0"/>
                    <a:pt x="5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-54485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267" y="1"/>
                  </a:moveTo>
                  <a:cubicBezTo>
                    <a:pt x="6917" y="1"/>
                    <a:pt x="6575" y="231"/>
                    <a:pt x="6456" y="692"/>
                  </a:cubicBezTo>
                  <a:cubicBezTo>
                    <a:pt x="6456" y="1033"/>
                    <a:pt x="5303" y="2186"/>
                    <a:pt x="5072" y="2537"/>
                  </a:cubicBezTo>
                  <a:cubicBezTo>
                    <a:pt x="4501" y="3228"/>
                    <a:pt x="3920" y="3920"/>
                    <a:pt x="3458" y="4722"/>
                  </a:cubicBezTo>
                  <a:cubicBezTo>
                    <a:pt x="2306" y="6105"/>
                    <a:pt x="1153" y="7489"/>
                    <a:pt x="231" y="9103"/>
                  </a:cubicBezTo>
                  <a:cubicBezTo>
                    <a:pt x="0" y="9333"/>
                    <a:pt x="120" y="9684"/>
                    <a:pt x="231" y="10025"/>
                  </a:cubicBezTo>
                  <a:lnTo>
                    <a:pt x="231" y="10255"/>
                  </a:lnTo>
                  <a:cubicBezTo>
                    <a:pt x="461" y="12330"/>
                    <a:pt x="2306" y="14064"/>
                    <a:pt x="3458" y="15788"/>
                  </a:cubicBezTo>
                  <a:cubicBezTo>
                    <a:pt x="4731" y="17522"/>
                    <a:pt x="5884" y="19477"/>
                    <a:pt x="7267" y="21091"/>
                  </a:cubicBezTo>
                  <a:cubicBezTo>
                    <a:pt x="7447" y="21331"/>
                    <a:pt x="7665" y="21430"/>
                    <a:pt x="7881" y="21430"/>
                  </a:cubicBezTo>
                  <a:cubicBezTo>
                    <a:pt x="8499" y="21430"/>
                    <a:pt x="9102" y="20621"/>
                    <a:pt x="8761" y="19938"/>
                  </a:cubicBezTo>
                  <a:cubicBezTo>
                    <a:pt x="7728" y="17863"/>
                    <a:pt x="6114" y="15908"/>
                    <a:pt x="4842" y="14064"/>
                  </a:cubicBezTo>
                  <a:cubicBezTo>
                    <a:pt x="3920" y="12791"/>
                    <a:pt x="2997" y="11178"/>
                    <a:pt x="1614" y="10255"/>
                  </a:cubicBezTo>
                  <a:cubicBezTo>
                    <a:pt x="1614" y="10255"/>
                    <a:pt x="1734" y="10255"/>
                    <a:pt x="1734" y="10145"/>
                  </a:cubicBezTo>
                  <a:cubicBezTo>
                    <a:pt x="3117" y="8641"/>
                    <a:pt x="4270" y="6797"/>
                    <a:pt x="5533" y="5183"/>
                  </a:cubicBezTo>
                  <a:cubicBezTo>
                    <a:pt x="6345" y="4031"/>
                    <a:pt x="8189" y="2306"/>
                    <a:pt x="8069" y="803"/>
                  </a:cubicBezTo>
                  <a:cubicBezTo>
                    <a:pt x="8069" y="572"/>
                    <a:pt x="7839" y="111"/>
                    <a:pt x="7498" y="111"/>
                  </a:cubicBezTo>
                  <a:cubicBezTo>
                    <a:pt x="7498" y="111"/>
                    <a:pt x="7378" y="111"/>
                    <a:pt x="72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92878" y="1490195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540" y="5135"/>
                  </a:moveTo>
                  <a:lnTo>
                    <a:pt x="6540" y="5366"/>
                  </a:lnTo>
                  <a:cubicBezTo>
                    <a:pt x="6430" y="5366"/>
                    <a:pt x="6310" y="5476"/>
                    <a:pt x="6310" y="5596"/>
                  </a:cubicBezTo>
                  <a:cubicBezTo>
                    <a:pt x="6310" y="5707"/>
                    <a:pt x="6310" y="5707"/>
                    <a:pt x="6199" y="5827"/>
                  </a:cubicBezTo>
                  <a:cubicBezTo>
                    <a:pt x="6199" y="5827"/>
                    <a:pt x="6199" y="5707"/>
                    <a:pt x="6079" y="5707"/>
                  </a:cubicBezTo>
                  <a:cubicBezTo>
                    <a:pt x="6199" y="5476"/>
                    <a:pt x="6430" y="5366"/>
                    <a:pt x="6540" y="5135"/>
                  </a:cubicBezTo>
                  <a:close/>
                  <a:moveTo>
                    <a:pt x="8731" y="1"/>
                  </a:moveTo>
                  <a:cubicBezTo>
                    <a:pt x="8615" y="1"/>
                    <a:pt x="8500" y="58"/>
                    <a:pt x="8385" y="174"/>
                  </a:cubicBezTo>
                  <a:cubicBezTo>
                    <a:pt x="5388" y="3171"/>
                    <a:pt x="2621" y="7090"/>
                    <a:pt x="316" y="10668"/>
                  </a:cubicBezTo>
                  <a:cubicBezTo>
                    <a:pt x="1" y="11094"/>
                    <a:pt x="463" y="11715"/>
                    <a:pt x="898" y="11715"/>
                  </a:cubicBezTo>
                  <a:cubicBezTo>
                    <a:pt x="935" y="11715"/>
                    <a:pt x="971" y="11710"/>
                    <a:pt x="1007" y="11701"/>
                  </a:cubicBezTo>
                  <a:cubicBezTo>
                    <a:pt x="1127" y="11821"/>
                    <a:pt x="1238" y="11932"/>
                    <a:pt x="1358" y="11932"/>
                  </a:cubicBezTo>
                  <a:cubicBezTo>
                    <a:pt x="1929" y="12052"/>
                    <a:pt x="2510" y="12052"/>
                    <a:pt x="3082" y="12052"/>
                  </a:cubicBezTo>
                  <a:cubicBezTo>
                    <a:pt x="3774" y="12162"/>
                    <a:pt x="4355" y="12282"/>
                    <a:pt x="5046" y="12393"/>
                  </a:cubicBezTo>
                  <a:cubicBezTo>
                    <a:pt x="5097" y="12406"/>
                    <a:pt x="5148" y="12412"/>
                    <a:pt x="5200" y="12412"/>
                  </a:cubicBezTo>
                  <a:cubicBezTo>
                    <a:pt x="5624" y="12412"/>
                    <a:pt x="6067" y="12001"/>
                    <a:pt x="5969" y="11591"/>
                  </a:cubicBezTo>
                  <a:cubicBezTo>
                    <a:pt x="5618" y="10438"/>
                    <a:pt x="5277" y="9165"/>
                    <a:pt x="4585" y="8243"/>
                  </a:cubicBezTo>
                  <a:lnTo>
                    <a:pt x="4585" y="8243"/>
                  </a:lnTo>
                  <a:cubicBezTo>
                    <a:pt x="5157" y="8473"/>
                    <a:pt x="5969" y="8593"/>
                    <a:pt x="6660" y="8704"/>
                  </a:cubicBezTo>
                  <a:cubicBezTo>
                    <a:pt x="6891" y="8764"/>
                    <a:pt x="7207" y="8852"/>
                    <a:pt x="7509" y="8852"/>
                  </a:cubicBezTo>
                  <a:cubicBezTo>
                    <a:pt x="7811" y="8852"/>
                    <a:pt x="8099" y="8764"/>
                    <a:pt x="8274" y="8473"/>
                  </a:cubicBezTo>
                  <a:cubicBezTo>
                    <a:pt x="8615" y="7902"/>
                    <a:pt x="8274" y="7210"/>
                    <a:pt x="8154" y="6629"/>
                  </a:cubicBezTo>
                  <a:cubicBezTo>
                    <a:pt x="7924" y="5937"/>
                    <a:pt x="7813" y="5246"/>
                    <a:pt x="7583" y="4554"/>
                  </a:cubicBezTo>
                  <a:lnTo>
                    <a:pt x="7583" y="4554"/>
                  </a:lnTo>
                  <a:cubicBezTo>
                    <a:pt x="8154" y="4674"/>
                    <a:pt x="8735" y="4674"/>
                    <a:pt x="9307" y="4785"/>
                  </a:cubicBezTo>
                  <a:cubicBezTo>
                    <a:pt x="9999" y="4785"/>
                    <a:pt x="10810" y="4905"/>
                    <a:pt x="11612" y="4905"/>
                  </a:cubicBezTo>
                  <a:cubicBezTo>
                    <a:pt x="11652" y="4914"/>
                    <a:pt x="11690" y="4919"/>
                    <a:pt x="11728" y="4919"/>
                  </a:cubicBezTo>
                  <a:cubicBezTo>
                    <a:pt x="12130" y="4919"/>
                    <a:pt x="12414" y="4404"/>
                    <a:pt x="12304" y="3982"/>
                  </a:cubicBezTo>
                  <a:cubicBezTo>
                    <a:pt x="11963" y="2479"/>
                    <a:pt x="10921" y="635"/>
                    <a:pt x="9427" y="63"/>
                  </a:cubicBezTo>
                  <a:cubicBezTo>
                    <a:pt x="9307" y="63"/>
                    <a:pt x="9196" y="63"/>
                    <a:pt x="9076" y="174"/>
                  </a:cubicBezTo>
                  <a:cubicBezTo>
                    <a:pt x="8961" y="58"/>
                    <a:pt x="8846" y="1"/>
                    <a:pt x="87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-46944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775" y="0"/>
                  </a:moveTo>
                  <a:cubicBezTo>
                    <a:pt x="376" y="0"/>
                    <a:pt x="0" y="408"/>
                    <a:pt x="253" y="750"/>
                  </a:cubicBezTo>
                  <a:cubicBezTo>
                    <a:pt x="143" y="861"/>
                    <a:pt x="23" y="1091"/>
                    <a:pt x="23" y="1322"/>
                  </a:cubicBezTo>
                  <a:cubicBezTo>
                    <a:pt x="253" y="4439"/>
                    <a:pt x="143" y="7436"/>
                    <a:pt x="23" y="10544"/>
                  </a:cubicBezTo>
                  <a:cubicBezTo>
                    <a:pt x="23" y="10664"/>
                    <a:pt x="23" y="10774"/>
                    <a:pt x="143" y="10894"/>
                  </a:cubicBezTo>
                  <a:cubicBezTo>
                    <a:pt x="214" y="11115"/>
                    <a:pt x="433" y="11244"/>
                    <a:pt x="674" y="11244"/>
                  </a:cubicBezTo>
                  <a:cubicBezTo>
                    <a:pt x="805" y="11244"/>
                    <a:pt x="942" y="11206"/>
                    <a:pt x="1065" y="11125"/>
                  </a:cubicBezTo>
                  <a:cubicBezTo>
                    <a:pt x="2218" y="10202"/>
                    <a:pt x="3250" y="9160"/>
                    <a:pt x="4293" y="8238"/>
                  </a:cubicBezTo>
                  <a:cubicBezTo>
                    <a:pt x="4864" y="7666"/>
                    <a:pt x="5786" y="7085"/>
                    <a:pt x="5786" y="6283"/>
                  </a:cubicBezTo>
                  <a:cubicBezTo>
                    <a:pt x="5786" y="5361"/>
                    <a:pt x="4403" y="4088"/>
                    <a:pt x="3942" y="3397"/>
                  </a:cubicBezTo>
                  <a:cubicBezTo>
                    <a:pt x="3020" y="2244"/>
                    <a:pt x="2218" y="1091"/>
                    <a:pt x="1176" y="169"/>
                  </a:cubicBezTo>
                  <a:cubicBezTo>
                    <a:pt x="1056" y="50"/>
                    <a:pt x="914" y="0"/>
                    <a:pt x="7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275767" y="1710421"/>
              <a:ext cx="369485" cy="387295"/>
            </a:xfrm>
            <a:custGeom>
              <a:avLst/>
              <a:gdLst/>
              <a:ahLst/>
              <a:cxnLst/>
              <a:rect l="l" t="t" r="r" b="b"/>
              <a:pathLst>
                <a:path w="10192" h="10684" extrusionOk="0">
                  <a:moveTo>
                    <a:pt x="9590" y="1"/>
                  </a:moveTo>
                  <a:cubicBezTo>
                    <a:pt x="9508" y="1"/>
                    <a:pt x="9421" y="28"/>
                    <a:pt x="9334" y="93"/>
                  </a:cubicBezTo>
                  <a:cubicBezTo>
                    <a:pt x="5996" y="2629"/>
                    <a:pt x="2538" y="5977"/>
                    <a:pt x="343" y="9545"/>
                  </a:cubicBezTo>
                  <a:cubicBezTo>
                    <a:pt x="1" y="10147"/>
                    <a:pt x="485" y="10683"/>
                    <a:pt x="992" y="10683"/>
                  </a:cubicBezTo>
                  <a:cubicBezTo>
                    <a:pt x="1168" y="10683"/>
                    <a:pt x="1348" y="10618"/>
                    <a:pt x="1495" y="10468"/>
                  </a:cubicBezTo>
                  <a:cubicBezTo>
                    <a:pt x="4382" y="7360"/>
                    <a:pt x="7148" y="4012"/>
                    <a:pt x="9915" y="785"/>
                  </a:cubicBezTo>
                  <a:cubicBezTo>
                    <a:pt x="10192" y="508"/>
                    <a:pt x="9941" y="1"/>
                    <a:pt x="9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347836" y="1779806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10462" y="1"/>
                  </a:moveTo>
                  <a:cubicBezTo>
                    <a:pt x="10339" y="1"/>
                    <a:pt x="10212" y="44"/>
                    <a:pt x="10113" y="143"/>
                  </a:cubicBezTo>
                  <a:cubicBezTo>
                    <a:pt x="6654" y="3021"/>
                    <a:pt x="3196" y="6709"/>
                    <a:pt x="430" y="10287"/>
                  </a:cubicBezTo>
                  <a:cubicBezTo>
                    <a:pt x="1" y="10806"/>
                    <a:pt x="345" y="11455"/>
                    <a:pt x="836" y="11455"/>
                  </a:cubicBezTo>
                  <a:cubicBezTo>
                    <a:pt x="999" y="11455"/>
                    <a:pt x="1179" y="11383"/>
                    <a:pt x="1352" y="11210"/>
                  </a:cubicBezTo>
                  <a:cubicBezTo>
                    <a:pt x="4810" y="8093"/>
                    <a:pt x="8158" y="4404"/>
                    <a:pt x="10804" y="604"/>
                  </a:cubicBezTo>
                  <a:cubicBezTo>
                    <a:pt x="11055" y="274"/>
                    <a:pt x="10772" y="1"/>
                    <a:pt x="104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" name="Google Shape;60;p2"/>
          <p:cNvGrpSpPr/>
          <p:nvPr/>
        </p:nvGrpSpPr>
        <p:grpSpPr>
          <a:xfrm rot="5400000" flipH="1">
            <a:off x="5714390" y="4175753"/>
            <a:ext cx="1078604" cy="1926882"/>
            <a:chOff x="-329960" y="539399"/>
            <a:chExt cx="1078604" cy="1926882"/>
          </a:xfrm>
        </p:grpSpPr>
        <p:sp>
          <p:nvSpPr>
            <p:cNvPr id="61" name="Google Shape;61;p2"/>
            <p:cNvSpPr/>
            <p:nvPr/>
          </p:nvSpPr>
          <p:spPr>
            <a:xfrm>
              <a:off x="-329960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221" y="1"/>
                  </a:moveTo>
                  <a:cubicBezTo>
                    <a:pt x="604" y="1"/>
                    <a:pt x="0" y="810"/>
                    <a:pt x="342" y="1493"/>
                  </a:cubicBezTo>
                  <a:cubicBezTo>
                    <a:pt x="1374" y="3568"/>
                    <a:pt x="2988" y="5523"/>
                    <a:pt x="4261" y="7367"/>
                  </a:cubicBezTo>
                  <a:cubicBezTo>
                    <a:pt x="5183" y="8640"/>
                    <a:pt x="6105" y="10253"/>
                    <a:pt x="7489" y="11176"/>
                  </a:cubicBezTo>
                  <a:lnTo>
                    <a:pt x="7369" y="11286"/>
                  </a:lnTo>
                  <a:cubicBezTo>
                    <a:pt x="5985" y="12789"/>
                    <a:pt x="4833" y="14634"/>
                    <a:pt x="3569" y="16248"/>
                  </a:cubicBezTo>
                  <a:cubicBezTo>
                    <a:pt x="2758" y="17400"/>
                    <a:pt x="913" y="19125"/>
                    <a:pt x="1033" y="20628"/>
                  </a:cubicBezTo>
                  <a:cubicBezTo>
                    <a:pt x="1033" y="20859"/>
                    <a:pt x="1264" y="21320"/>
                    <a:pt x="1605" y="21320"/>
                  </a:cubicBezTo>
                  <a:cubicBezTo>
                    <a:pt x="1725" y="21320"/>
                    <a:pt x="1725" y="21320"/>
                    <a:pt x="1836" y="21430"/>
                  </a:cubicBezTo>
                  <a:cubicBezTo>
                    <a:pt x="2186" y="21430"/>
                    <a:pt x="2647" y="21200"/>
                    <a:pt x="2647" y="20739"/>
                  </a:cubicBezTo>
                  <a:cubicBezTo>
                    <a:pt x="2647" y="20398"/>
                    <a:pt x="3800" y="19245"/>
                    <a:pt x="4030" y="18894"/>
                  </a:cubicBezTo>
                  <a:cubicBezTo>
                    <a:pt x="4602" y="18203"/>
                    <a:pt x="5183" y="17511"/>
                    <a:pt x="5644" y="16709"/>
                  </a:cubicBezTo>
                  <a:cubicBezTo>
                    <a:pt x="6797" y="15325"/>
                    <a:pt x="7950" y="13942"/>
                    <a:pt x="8872" y="12328"/>
                  </a:cubicBezTo>
                  <a:cubicBezTo>
                    <a:pt x="9102" y="12098"/>
                    <a:pt x="8983" y="11747"/>
                    <a:pt x="8872" y="11406"/>
                  </a:cubicBezTo>
                  <a:lnTo>
                    <a:pt x="8872" y="11176"/>
                  </a:lnTo>
                  <a:cubicBezTo>
                    <a:pt x="8641" y="9101"/>
                    <a:pt x="6797" y="7367"/>
                    <a:pt x="5644" y="5642"/>
                  </a:cubicBezTo>
                  <a:cubicBezTo>
                    <a:pt x="4372" y="3909"/>
                    <a:pt x="3219" y="1954"/>
                    <a:pt x="1836" y="340"/>
                  </a:cubicBezTo>
                  <a:cubicBezTo>
                    <a:pt x="1656" y="100"/>
                    <a:pt x="1438" y="1"/>
                    <a:pt x="12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-217291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113" y="0"/>
                  </a:moveTo>
                  <a:cubicBezTo>
                    <a:pt x="4982" y="0"/>
                    <a:pt x="4845" y="38"/>
                    <a:pt x="4722" y="119"/>
                  </a:cubicBezTo>
                  <a:cubicBezTo>
                    <a:pt x="3569" y="1041"/>
                    <a:pt x="2536" y="2084"/>
                    <a:pt x="1494" y="3006"/>
                  </a:cubicBezTo>
                  <a:cubicBezTo>
                    <a:pt x="922" y="3577"/>
                    <a:pt x="0" y="4158"/>
                    <a:pt x="0" y="4961"/>
                  </a:cubicBezTo>
                  <a:cubicBezTo>
                    <a:pt x="0" y="5883"/>
                    <a:pt x="1383" y="7156"/>
                    <a:pt x="1845" y="7847"/>
                  </a:cubicBezTo>
                  <a:cubicBezTo>
                    <a:pt x="2767" y="9000"/>
                    <a:pt x="3569" y="10153"/>
                    <a:pt x="4611" y="11075"/>
                  </a:cubicBezTo>
                  <a:cubicBezTo>
                    <a:pt x="4730" y="11194"/>
                    <a:pt x="4872" y="11244"/>
                    <a:pt x="5011" y="11244"/>
                  </a:cubicBezTo>
                  <a:cubicBezTo>
                    <a:pt x="5411" y="11244"/>
                    <a:pt x="5786" y="10836"/>
                    <a:pt x="5533" y="10494"/>
                  </a:cubicBezTo>
                  <a:cubicBezTo>
                    <a:pt x="5644" y="10383"/>
                    <a:pt x="5764" y="10153"/>
                    <a:pt x="5764" y="9922"/>
                  </a:cubicBezTo>
                  <a:cubicBezTo>
                    <a:pt x="5533" y="6805"/>
                    <a:pt x="5644" y="3808"/>
                    <a:pt x="5764" y="700"/>
                  </a:cubicBezTo>
                  <a:cubicBezTo>
                    <a:pt x="5764" y="580"/>
                    <a:pt x="5764" y="470"/>
                    <a:pt x="5644" y="350"/>
                  </a:cubicBezTo>
                  <a:cubicBezTo>
                    <a:pt x="5572" y="129"/>
                    <a:pt x="5353" y="0"/>
                    <a:pt x="51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-54485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881" y="1"/>
                  </a:moveTo>
                  <a:cubicBezTo>
                    <a:pt x="7665" y="1"/>
                    <a:pt x="7447" y="100"/>
                    <a:pt x="7267" y="340"/>
                  </a:cubicBezTo>
                  <a:cubicBezTo>
                    <a:pt x="5884" y="1954"/>
                    <a:pt x="4731" y="3909"/>
                    <a:pt x="3458" y="5642"/>
                  </a:cubicBezTo>
                  <a:cubicBezTo>
                    <a:pt x="2306" y="7367"/>
                    <a:pt x="461" y="9101"/>
                    <a:pt x="231" y="11176"/>
                  </a:cubicBezTo>
                  <a:lnTo>
                    <a:pt x="231" y="11406"/>
                  </a:lnTo>
                  <a:cubicBezTo>
                    <a:pt x="120" y="11747"/>
                    <a:pt x="0" y="12098"/>
                    <a:pt x="231" y="12328"/>
                  </a:cubicBezTo>
                  <a:cubicBezTo>
                    <a:pt x="1153" y="13942"/>
                    <a:pt x="2306" y="15325"/>
                    <a:pt x="3458" y="16709"/>
                  </a:cubicBezTo>
                  <a:cubicBezTo>
                    <a:pt x="3920" y="17511"/>
                    <a:pt x="4501" y="18203"/>
                    <a:pt x="5072" y="18894"/>
                  </a:cubicBezTo>
                  <a:cubicBezTo>
                    <a:pt x="5303" y="19245"/>
                    <a:pt x="6456" y="20398"/>
                    <a:pt x="6456" y="20739"/>
                  </a:cubicBezTo>
                  <a:cubicBezTo>
                    <a:pt x="6575" y="21200"/>
                    <a:pt x="6917" y="21430"/>
                    <a:pt x="7267" y="21430"/>
                  </a:cubicBezTo>
                  <a:cubicBezTo>
                    <a:pt x="7378" y="21320"/>
                    <a:pt x="7498" y="21320"/>
                    <a:pt x="7498" y="21320"/>
                  </a:cubicBezTo>
                  <a:cubicBezTo>
                    <a:pt x="7839" y="21320"/>
                    <a:pt x="8069" y="20859"/>
                    <a:pt x="8069" y="20628"/>
                  </a:cubicBezTo>
                  <a:cubicBezTo>
                    <a:pt x="8189" y="19125"/>
                    <a:pt x="6345" y="17400"/>
                    <a:pt x="5533" y="16248"/>
                  </a:cubicBezTo>
                  <a:cubicBezTo>
                    <a:pt x="4270" y="14634"/>
                    <a:pt x="3117" y="12789"/>
                    <a:pt x="1734" y="11286"/>
                  </a:cubicBezTo>
                  <a:lnTo>
                    <a:pt x="1614" y="11176"/>
                  </a:lnTo>
                  <a:cubicBezTo>
                    <a:pt x="2997" y="10253"/>
                    <a:pt x="3920" y="8640"/>
                    <a:pt x="4842" y="7367"/>
                  </a:cubicBezTo>
                  <a:cubicBezTo>
                    <a:pt x="6114" y="5523"/>
                    <a:pt x="7728" y="3568"/>
                    <a:pt x="8761" y="1493"/>
                  </a:cubicBezTo>
                  <a:cubicBezTo>
                    <a:pt x="9102" y="810"/>
                    <a:pt x="8499" y="1"/>
                    <a:pt x="78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92878" y="1065512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199" y="6586"/>
                  </a:moveTo>
                  <a:cubicBezTo>
                    <a:pt x="6310" y="6706"/>
                    <a:pt x="6310" y="6706"/>
                    <a:pt x="6310" y="6817"/>
                  </a:cubicBezTo>
                  <a:cubicBezTo>
                    <a:pt x="6310" y="6937"/>
                    <a:pt x="6430" y="7047"/>
                    <a:pt x="6540" y="7047"/>
                  </a:cubicBezTo>
                  <a:lnTo>
                    <a:pt x="6540" y="7278"/>
                  </a:lnTo>
                  <a:cubicBezTo>
                    <a:pt x="6430" y="7047"/>
                    <a:pt x="6199" y="6937"/>
                    <a:pt x="6079" y="6706"/>
                  </a:cubicBezTo>
                  <a:cubicBezTo>
                    <a:pt x="6199" y="6706"/>
                    <a:pt x="6199" y="6586"/>
                    <a:pt x="6199" y="6586"/>
                  </a:cubicBezTo>
                  <a:close/>
                  <a:moveTo>
                    <a:pt x="5200" y="1"/>
                  </a:moveTo>
                  <a:cubicBezTo>
                    <a:pt x="5148" y="1"/>
                    <a:pt x="5097" y="7"/>
                    <a:pt x="5046" y="20"/>
                  </a:cubicBezTo>
                  <a:cubicBezTo>
                    <a:pt x="4355" y="131"/>
                    <a:pt x="3774" y="251"/>
                    <a:pt x="3082" y="361"/>
                  </a:cubicBezTo>
                  <a:cubicBezTo>
                    <a:pt x="2510" y="361"/>
                    <a:pt x="1929" y="361"/>
                    <a:pt x="1358" y="481"/>
                  </a:cubicBezTo>
                  <a:cubicBezTo>
                    <a:pt x="1238" y="481"/>
                    <a:pt x="1127" y="592"/>
                    <a:pt x="1007" y="712"/>
                  </a:cubicBezTo>
                  <a:cubicBezTo>
                    <a:pt x="971" y="702"/>
                    <a:pt x="935" y="698"/>
                    <a:pt x="898" y="698"/>
                  </a:cubicBezTo>
                  <a:cubicBezTo>
                    <a:pt x="463" y="698"/>
                    <a:pt x="1" y="1319"/>
                    <a:pt x="316" y="1745"/>
                  </a:cubicBezTo>
                  <a:cubicBezTo>
                    <a:pt x="2621" y="5323"/>
                    <a:pt x="5388" y="9242"/>
                    <a:pt x="8385" y="12239"/>
                  </a:cubicBezTo>
                  <a:cubicBezTo>
                    <a:pt x="8500" y="12354"/>
                    <a:pt x="8615" y="12412"/>
                    <a:pt x="8731" y="12412"/>
                  </a:cubicBezTo>
                  <a:cubicBezTo>
                    <a:pt x="8846" y="12412"/>
                    <a:pt x="8961" y="12354"/>
                    <a:pt x="9076" y="12239"/>
                  </a:cubicBezTo>
                  <a:cubicBezTo>
                    <a:pt x="9196" y="12350"/>
                    <a:pt x="9307" y="12350"/>
                    <a:pt x="9427" y="12350"/>
                  </a:cubicBezTo>
                  <a:cubicBezTo>
                    <a:pt x="10921" y="11778"/>
                    <a:pt x="11963" y="9934"/>
                    <a:pt x="12304" y="8431"/>
                  </a:cubicBezTo>
                  <a:cubicBezTo>
                    <a:pt x="12414" y="8009"/>
                    <a:pt x="12130" y="7494"/>
                    <a:pt x="11728" y="7494"/>
                  </a:cubicBezTo>
                  <a:cubicBezTo>
                    <a:pt x="11690" y="7494"/>
                    <a:pt x="11652" y="7499"/>
                    <a:pt x="11612" y="7508"/>
                  </a:cubicBezTo>
                  <a:cubicBezTo>
                    <a:pt x="10810" y="7508"/>
                    <a:pt x="9999" y="7628"/>
                    <a:pt x="9307" y="7739"/>
                  </a:cubicBezTo>
                  <a:cubicBezTo>
                    <a:pt x="8735" y="7739"/>
                    <a:pt x="8154" y="7739"/>
                    <a:pt x="7583" y="7859"/>
                  </a:cubicBezTo>
                  <a:cubicBezTo>
                    <a:pt x="7813" y="7167"/>
                    <a:pt x="7924" y="6475"/>
                    <a:pt x="8154" y="5784"/>
                  </a:cubicBezTo>
                  <a:cubicBezTo>
                    <a:pt x="8274" y="5203"/>
                    <a:pt x="8615" y="4511"/>
                    <a:pt x="8274" y="3939"/>
                  </a:cubicBezTo>
                  <a:cubicBezTo>
                    <a:pt x="8099" y="3649"/>
                    <a:pt x="7811" y="3561"/>
                    <a:pt x="7509" y="3561"/>
                  </a:cubicBezTo>
                  <a:cubicBezTo>
                    <a:pt x="7207" y="3561"/>
                    <a:pt x="6891" y="3649"/>
                    <a:pt x="6660" y="3709"/>
                  </a:cubicBezTo>
                  <a:cubicBezTo>
                    <a:pt x="5969" y="3820"/>
                    <a:pt x="5157" y="3939"/>
                    <a:pt x="4585" y="4170"/>
                  </a:cubicBezTo>
                  <a:cubicBezTo>
                    <a:pt x="5277" y="3248"/>
                    <a:pt x="5618" y="1975"/>
                    <a:pt x="5969" y="822"/>
                  </a:cubicBezTo>
                  <a:cubicBezTo>
                    <a:pt x="6067" y="412"/>
                    <a:pt x="5624" y="1"/>
                    <a:pt x="52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-46944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674" y="0"/>
                  </a:moveTo>
                  <a:cubicBezTo>
                    <a:pt x="433" y="0"/>
                    <a:pt x="214" y="129"/>
                    <a:pt x="143" y="350"/>
                  </a:cubicBezTo>
                  <a:cubicBezTo>
                    <a:pt x="23" y="470"/>
                    <a:pt x="23" y="580"/>
                    <a:pt x="23" y="700"/>
                  </a:cubicBezTo>
                  <a:cubicBezTo>
                    <a:pt x="143" y="3808"/>
                    <a:pt x="253" y="6805"/>
                    <a:pt x="23" y="9922"/>
                  </a:cubicBezTo>
                  <a:cubicBezTo>
                    <a:pt x="23" y="10153"/>
                    <a:pt x="143" y="10383"/>
                    <a:pt x="253" y="10494"/>
                  </a:cubicBezTo>
                  <a:cubicBezTo>
                    <a:pt x="0" y="10836"/>
                    <a:pt x="376" y="11244"/>
                    <a:pt x="775" y="11244"/>
                  </a:cubicBezTo>
                  <a:cubicBezTo>
                    <a:pt x="914" y="11244"/>
                    <a:pt x="1056" y="11194"/>
                    <a:pt x="1176" y="11075"/>
                  </a:cubicBezTo>
                  <a:cubicBezTo>
                    <a:pt x="2218" y="10153"/>
                    <a:pt x="3020" y="9000"/>
                    <a:pt x="3942" y="7847"/>
                  </a:cubicBezTo>
                  <a:cubicBezTo>
                    <a:pt x="4403" y="7156"/>
                    <a:pt x="5786" y="5883"/>
                    <a:pt x="5786" y="4961"/>
                  </a:cubicBezTo>
                  <a:cubicBezTo>
                    <a:pt x="5786" y="4158"/>
                    <a:pt x="4864" y="3577"/>
                    <a:pt x="4293" y="3006"/>
                  </a:cubicBezTo>
                  <a:cubicBezTo>
                    <a:pt x="3250" y="2084"/>
                    <a:pt x="2218" y="1041"/>
                    <a:pt x="1065" y="119"/>
                  </a:cubicBezTo>
                  <a:cubicBezTo>
                    <a:pt x="942" y="38"/>
                    <a:pt x="805" y="0"/>
                    <a:pt x="6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275477" y="908581"/>
              <a:ext cx="369775" cy="386679"/>
            </a:xfrm>
            <a:custGeom>
              <a:avLst/>
              <a:gdLst/>
              <a:ahLst/>
              <a:cxnLst/>
              <a:rect l="l" t="t" r="r" b="b"/>
              <a:pathLst>
                <a:path w="10200" h="10667" extrusionOk="0">
                  <a:moveTo>
                    <a:pt x="1038" y="1"/>
                  </a:moveTo>
                  <a:cubicBezTo>
                    <a:pt x="518" y="1"/>
                    <a:pt x="0" y="596"/>
                    <a:pt x="351" y="1121"/>
                  </a:cubicBezTo>
                  <a:cubicBezTo>
                    <a:pt x="2546" y="4690"/>
                    <a:pt x="6004" y="8038"/>
                    <a:pt x="9342" y="10574"/>
                  </a:cubicBezTo>
                  <a:cubicBezTo>
                    <a:pt x="9429" y="10638"/>
                    <a:pt x="9516" y="10666"/>
                    <a:pt x="9598" y="10666"/>
                  </a:cubicBezTo>
                  <a:cubicBezTo>
                    <a:pt x="9949" y="10666"/>
                    <a:pt x="10200" y="10159"/>
                    <a:pt x="9923" y="9882"/>
                  </a:cubicBezTo>
                  <a:cubicBezTo>
                    <a:pt x="7156" y="6655"/>
                    <a:pt x="4390" y="3307"/>
                    <a:pt x="1503" y="199"/>
                  </a:cubicBezTo>
                  <a:cubicBezTo>
                    <a:pt x="1366" y="60"/>
                    <a:pt x="1202" y="1"/>
                    <a:pt x="10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347836" y="810630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836" y="0"/>
                  </a:moveTo>
                  <a:cubicBezTo>
                    <a:pt x="345" y="0"/>
                    <a:pt x="1" y="649"/>
                    <a:pt x="430" y="1168"/>
                  </a:cubicBezTo>
                  <a:cubicBezTo>
                    <a:pt x="3196" y="4746"/>
                    <a:pt x="6654" y="8434"/>
                    <a:pt x="10113" y="11312"/>
                  </a:cubicBezTo>
                  <a:cubicBezTo>
                    <a:pt x="10212" y="11411"/>
                    <a:pt x="10339" y="11454"/>
                    <a:pt x="10462" y="11454"/>
                  </a:cubicBezTo>
                  <a:cubicBezTo>
                    <a:pt x="10772" y="11454"/>
                    <a:pt x="11055" y="11181"/>
                    <a:pt x="10804" y="10851"/>
                  </a:cubicBezTo>
                  <a:cubicBezTo>
                    <a:pt x="8158" y="7051"/>
                    <a:pt x="4810" y="3362"/>
                    <a:pt x="1352" y="245"/>
                  </a:cubicBezTo>
                  <a:cubicBezTo>
                    <a:pt x="1179" y="72"/>
                    <a:pt x="999" y="0"/>
                    <a:pt x="8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-329960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836" y="1"/>
                  </a:moveTo>
                  <a:cubicBezTo>
                    <a:pt x="1725" y="111"/>
                    <a:pt x="1725" y="111"/>
                    <a:pt x="1605" y="111"/>
                  </a:cubicBezTo>
                  <a:cubicBezTo>
                    <a:pt x="1264" y="111"/>
                    <a:pt x="1033" y="572"/>
                    <a:pt x="1033" y="803"/>
                  </a:cubicBezTo>
                  <a:cubicBezTo>
                    <a:pt x="913" y="2306"/>
                    <a:pt x="2758" y="4031"/>
                    <a:pt x="3569" y="5183"/>
                  </a:cubicBezTo>
                  <a:cubicBezTo>
                    <a:pt x="4833" y="6797"/>
                    <a:pt x="5985" y="8641"/>
                    <a:pt x="7369" y="10145"/>
                  </a:cubicBezTo>
                  <a:cubicBezTo>
                    <a:pt x="7369" y="10255"/>
                    <a:pt x="7489" y="10255"/>
                    <a:pt x="7489" y="10255"/>
                  </a:cubicBezTo>
                  <a:cubicBezTo>
                    <a:pt x="6105" y="11178"/>
                    <a:pt x="5183" y="12791"/>
                    <a:pt x="4261" y="14064"/>
                  </a:cubicBezTo>
                  <a:cubicBezTo>
                    <a:pt x="2988" y="15908"/>
                    <a:pt x="1374" y="17863"/>
                    <a:pt x="342" y="19938"/>
                  </a:cubicBezTo>
                  <a:cubicBezTo>
                    <a:pt x="0" y="20621"/>
                    <a:pt x="604" y="21430"/>
                    <a:pt x="1221" y="21430"/>
                  </a:cubicBezTo>
                  <a:cubicBezTo>
                    <a:pt x="1438" y="21430"/>
                    <a:pt x="1656" y="21331"/>
                    <a:pt x="1836" y="21091"/>
                  </a:cubicBezTo>
                  <a:cubicBezTo>
                    <a:pt x="3219" y="19477"/>
                    <a:pt x="4372" y="17522"/>
                    <a:pt x="5644" y="15788"/>
                  </a:cubicBezTo>
                  <a:cubicBezTo>
                    <a:pt x="6797" y="14064"/>
                    <a:pt x="8641" y="12330"/>
                    <a:pt x="8872" y="10255"/>
                  </a:cubicBezTo>
                  <a:lnTo>
                    <a:pt x="8872" y="10025"/>
                  </a:lnTo>
                  <a:cubicBezTo>
                    <a:pt x="8983" y="9684"/>
                    <a:pt x="9102" y="9333"/>
                    <a:pt x="8872" y="9103"/>
                  </a:cubicBezTo>
                  <a:cubicBezTo>
                    <a:pt x="7950" y="7489"/>
                    <a:pt x="6797" y="6105"/>
                    <a:pt x="5644" y="4722"/>
                  </a:cubicBezTo>
                  <a:cubicBezTo>
                    <a:pt x="5183" y="3920"/>
                    <a:pt x="4602" y="3228"/>
                    <a:pt x="4030" y="2537"/>
                  </a:cubicBezTo>
                  <a:cubicBezTo>
                    <a:pt x="3800" y="2186"/>
                    <a:pt x="2647" y="1033"/>
                    <a:pt x="2647" y="692"/>
                  </a:cubicBezTo>
                  <a:cubicBezTo>
                    <a:pt x="2647" y="231"/>
                    <a:pt x="2186" y="1"/>
                    <a:pt x="18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-217291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011" y="0"/>
                  </a:moveTo>
                  <a:cubicBezTo>
                    <a:pt x="4872" y="0"/>
                    <a:pt x="4730" y="50"/>
                    <a:pt x="4611" y="169"/>
                  </a:cubicBezTo>
                  <a:cubicBezTo>
                    <a:pt x="3569" y="1091"/>
                    <a:pt x="2767" y="2244"/>
                    <a:pt x="1845" y="3397"/>
                  </a:cubicBezTo>
                  <a:cubicBezTo>
                    <a:pt x="1383" y="4088"/>
                    <a:pt x="0" y="5361"/>
                    <a:pt x="0" y="6283"/>
                  </a:cubicBezTo>
                  <a:cubicBezTo>
                    <a:pt x="0" y="7085"/>
                    <a:pt x="922" y="7666"/>
                    <a:pt x="1494" y="8238"/>
                  </a:cubicBezTo>
                  <a:cubicBezTo>
                    <a:pt x="2536" y="9160"/>
                    <a:pt x="3569" y="10202"/>
                    <a:pt x="4722" y="11125"/>
                  </a:cubicBezTo>
                  <a:cubicBezTo>
                    <a:pt x="4845" y="11206"/>
                    <a:pt x="4982" y="11244"/>
                    <a:pt x="5113" y="11244"/>
                  </a:cubicBezTo>
                  <a:cubicBezTo>
                    <a:pt x="5353" y="11244"/>
                    <a:pt x="5572" y="11115"/>
                    <a:pt x="5644" y="10894"/>
                  </a:cubicBezTo>
                  <a:cubicBezTo>
                    <a:pt x="5764" y="10774"/>
                    <a:pt x="5764" y="10664"/>
                    <a:pt x="5764" y="10544"/>
                  </a:cubicBezTo>
                  <a:cubicBezTo>
                    <a:pt x="5644" y="7436"/>
                    <a:pt x="5533" y="4439"/>
                    <a:pt x="5764" y="1322"/>
                  </a:cubicBezTo>
                  <a:cubicBezTo>
                    <a:pt x="5764" y="1091"/>
                    <a:pt x="5644" y="861"/>
                    <a:pt x="5533" y="750"/>
                  </a:cubicBezTo>
                  <a:cubicBezTo>
                    <a:pt x="5786" y="408"/>
                    <a:pt x="5411" y="0"/>
                    <a:pt x="5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-54485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267" y="1"/>
                  </a:moveTo>
                  <a:cubicBezTo>
                    <a:pt x="6917" y="1"/>
                    <a:pt x="6575" y="231"/>
                    <a:pt x="6456" y="692"/>
                  </a:cubicBezTo>
                  <a:cubicBezTo>
                    <a:pt x="6456" y="1033"/>
                    <a:pt x="5303" y="2186"/>
                    <a:pt x="5072" y="2537"/>
                  </a:cubicBezTo>
                  <a:cubicBezTo>
                    <a:pt x="4501" y="3228"/>
                    <a:pt x="3920" y="3920"/>
                    <a:pt x="3458" y="4722"/>
                  </a:cubicBezTo>
                  <a:cubicBezTo>
                    <a:pt x="2306" y="6105"/>
                    <a:pt x="1153" y="7489"/>
                    <a:pt x="231" y="9103"/>
                  </a:cubicBezTo>
                  <a:cubicBezTo>
                    <a:pt x="0" y="9333"/>
                    <a:pt x="120" y="9684"/>
                    <a:pt x="231" y="10025"/>
                  </a:cubicBezTo>
                  <a:lnTo>
                    <a:pt x="231" y="10255"/>
                  </a:lnTo>
                  <a:cubicBezTo>
                    <a:pt x="461" y="12330"/>
                    <a:pt x="2306" y="14064"/>
                    <a:pt x="3458" y="15788"/>
                  </a:cubicBezTo>
                  <a:cubicBezTo>
                    <a:pt x="4731" y="17522"/>
                    <a:pt x="5884" y="19477"/>
                    <a:pt x="7267" y="21091"/>
                  </a:cubicBezTo>
                  <a:cubicBezTo>
                    <a:pt x="7447" y="21331"/>
                    <a:pt x="7665" y="21430"/>
                    <a:pt x="7881" y="21430"/>
                  </a:cubicBezTo>
                  <a:cubicBezTo>
                    <a:pt x="8499" y="21430"/>
                    <a:pt x="9102" y="20621"/>
                    <a:pt x="8761" y="19938"/>
                  </a:cubicBezTo>
                  <a:cubicBezTo>
                    <a:pt x="7728" y="17863"/>
                    <a:pt x="6114" y="15908"/>
                    <a:pt x="4842" y="14064"/>
                  </a:cubicBezTo>
                  <a:cubicBezTo>
                    <a:pt x="3920" y="12791"/>
                    <a:pt x="2997" y="11178"/>
                    <a:pt x="1614" y="10255"/>
                  </a:cubicBezTo>
                  <a:cubicBezTo>
                    <a:pt x="1614" y="10255"/>
                    <a:pt x="1734" y="10255"/>
                    <a:pt x="1734" y="10145"/>
                  </a:cubicBezTo>
                  <a:cubicBezTo>
                    <a:pt x="3117" y="8641"/>
                    <a:pt x="4270" y="6797"/>
                    <a:pt x="5533" y="5183"/>
                  </a:cubicBezTo>
                  <a:cubicBezTo>
                    <a:pt x="6345" y="4031"/>
                    <a:pt x="8189" y="2306"/>
                    <a:pt x="8069" y="803"/>
                  </a:cubicBezTo>
                  <a:cubicBezTo>
                    <a:pt x="8069" y="572"/>
                    <a:pt x="7839" y="111"/>
                    <a:pt x="7498" y="111"/>
                  </a:cubicBezTo>
                  <a:cubicBezTo>
                    <a:pt x="7498" y="111"/>
                    <a:pt x="7378" y="111"/>
                    <a:pt x="72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92878" y="1490195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540" y="5135"/>
                  </a:moveTo>
                  <a:lnTo>
                    <a:pt x="6540" y="5366"/>
                  </a:lnTo>
                  <a:cubicBezTo>
                    <a:pt x="6430" y="5366"/>
                    <a:pt x="6310" y="5476"/>
                    <a:pt x="6310" y="5596"/>
                  </a:cubicBezTo>
                  <a:cubicBezTo>
                    <a:pt x="6310" y="5707"/>
                    <a:pt x="6310" y="5707"/>
                    <a:pt x="6199" y="5827"/>
                  </a:cubicBezTo>
                  <a:cubicBezTo>
                    <a:pt x="6199" y="5827"/>
                    <a:pt x="6199" y="5707"/>
                    <a:pt x="6079" y="5707"/>
                  </a:cubicBezTo>
                  <a:cubicBezTo>
                    <a:pt x="6199" y="5476"/>
                    <a:pt x="6430" y="5366"/>
                    <a:pt x="6540" y="5135"/>
                  </a:cubicBezTo>
                  <a:close/>
                  <a:moveTo>
                    <a:pt x="8731" y="1"/>
                  </a:moveTo>
                  <a:cubicBezTo>
                    <a:pt x="8615" y="1"/>
                    <a:pt x="8500" y="58"/>
                    <a:pt x="8385" y="174"/>
                  </a:cubicBezTo>
                  <a:cubicBezTo>
                    <a:pt x="5388" y="3171"/>
                    <a:pt x="2621" y="7090"/>
                    <a:pt x="316" y="10668"/>
                  </a:cubicBezTo>
                  <a:cubicBezTo>
                    <a:pt x="1" y="11094"/>
                    <a:pt x="463" y="11715"/>
                    <a:pt x="898" y="11715"/>
                  </a:cubicBezTo>
                  <a:cubicBezTo>
                    <a:pt x="935" y="11715"/>
                    <a:pt x="971" y="11710"/>
                    <a:pt x="1007" y="11701"/>
                  </a:cubicBezTo>
                  <a:cubicBezTo>
                    <a:pt x="1127" y="11821"/>
                    <a:pt x="1238" y="11932"/>
                    <a:pt x="1358" y="11932"/>
                  </a:cubicBezTo>
                  <a:cubicBezTo>
                    <a:pt x="1929" y="12052"/>
                    <a:pt x="2510" y="12052"/>
                    <a:pt x="3082" y="12052"/>
                  </a:cubicBezTo>
                  <a:cubicBezTo>
                    <a:pt x="3774" y="12162"/>
                    <a:pt x="4355" y="12282"/>
                    <a:pt x="5046" y="12393"/>
                  </a:cubicBezTo>
                  <a:cubicBezTo>
                    <a:pt x="5097" y="12406"/>
                    <a:pt x="5148" y="12412"/>
                    <a:pt x="5200" y="12412"/>
                  </a:cubicBezTo>
                  <a:cubicBezTo>
                    <a:pt x="5624" y="12412"/>
                    <a:pt x="6067" y="12001"/>
                    <a:pt x="5969" y="11591"/>
                  </a:cubicBezTo>
                  <a:cubicBezTo>
                    <a:pt x="5618" y="10438"/>
                    <a:pt x="5277" y="9165"/>
                    <a:pt x="4585" y="8243"/>
                  </a:cubicBezTo>
                  <a:lnTo>
                    <a:pt x="4585" y="8243"/>
                  </a:lnTo>
                  <a:cubicBezTo>
                    <a:pt x="5157" y="8473"/>
                    <a:pt x="5969" y="8593"/>
                    <a:pt x="6660" y="8704"/>
                  </a:cubicBezTo>
                  <a:cubicBezTo>
                    <a:pt x="6891" y="8764"/>
                    <a:pt x="7207" y="8852"/>
                    <a:pt x="7509" y="8852"/>
                  </a:cubicBezTo>
                  <a:cubicBezTo>
                    <a:pt x="7811" y="8852"/>
                    <a:pt x="8099" y="8764"/>
                    <a:pt x="8274" y="8473"/>
                  </a:cubicBezTo>
                  <a:cubicBezTo>
                    <a:pt x="8615" y="7902"/>
                    <a:pt x="8274" y="7210"/>
                    <a:pt x="8154" y="6629"/>
                  </a:cubicBezTo>
                  <a:cubicBezTo>
                    <a:pt x="7924" y="5937"/>
                    <a:pt x="7813" y="5246"/>
                    <a:pt x="7583" y="4554"/>
                  </a:cubicBezTo>
                  <a:lnTo>
                    <a:pt x="7583" y="4554"/>
                  </a:lnTo>
                  <a:cubicBezTo>
                    <a:pt x="8154" y="4674"/>
                    <a:pt x="8735" y="4674"/>
                    <a:pt x="9307" y="4785"/>
                  </a:cubicBezTo>
                  <a:cubicBezTo>
                    <a:pt x="9999" y="4785"/>
                    <a:pt x="10810" y="4905"/>
                    <a:pt x="11612" y="4905"/>
                  </a:cubicBezTo>
                  <a:cubicBezTo>
                    <a:pt x="11652" y="4914"/>
                    <a:pt x="11690" y="4919"/>
                    <a:pt x="11728" y="4919"/>
                  </a:cubicBezTo>
                  <a:cubicBezTo>
                    <a:pt x="12130" y="4919"/>
                    <a:pt x="12414" y="4404"/>
                    <a:pt x="12304" y="3982"/>
                  </a:cubicBezTo>
                  <a:cubicBezTo>
                    <a:pt x="11963" y="2479"/>
                    <a:pt x="10921" y="635"/>
                    <a:pt x="9427" y="63"/>
                  </a:cubicBezTo>
                  <a:cubicBezTo>
                    <a:pt x="9307" y="63"/>
                    <a:pt x="9196" y="63"/>
                    <a:pt x="9076" y="174"/>
                  </a:cubicBezTo>
                  <a:cubicBezTo>
                    <a:pt x="8961" y="58"/>
                    <a:pt x="8846" y="1"/>
                    <a:pt x="87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-46944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775" y="0"/>
                  </a:moveTo>
                  <a:cubicBezTo>
                    <a:pt x="376" y="0"/>
                    <a:pt x="0" y="408"/>
                    <a:pt x="253" y="750"/>
                  </a:cubicBezTo>
                  <a:cubicBezTo>
                    <a:pt x="143" y="861"/>
                    <a:pt x="23" y="1091"/>
                    <a:pt x="23" y="1322"/>
                  </a:cubicBezTo>
                  <a:cubicBezTo>
                    <a:pt x="253" y="4439"/>
                    <a:pt x="143" y="7436"/>
                    <a:pt x="23" y="10544"/>
                  </a:cubicBezTo>
                  <a:cubicBezTo>
                    <a:pt x="23" y="10664"/>
                    <a:pt x="23" y="10774"/>
                    <a:pt x="143" y="10894"/>
                  </a:cubicBezTo>
                  <a:cubicBezTo>
                    <a:pt x="214" y="11115"/>
                    <a:pt x="433" y="11244"/>
                    <a:pt x="674" y="11244"/>
                  </a:cubicBezTo>
                  <a:cubicBezTo>
                    <a:pt x="805" y="11244"/>
                    <a:pt x="942" y="11206"/>
                    <a:pt x="1065" y="11125"/>
                  </a:cubicBezTo>
                  <a:cubicBezTo>
                    <a:pt x="2218" y="10202"/>
                    <a:pt x="3250" y="9160"/>
                    <a:pt x="4293" y="8238"/>
                  </a:cubicBezTo>
                  <a:cubicBezTo>
                    <a:pt x="4864" y="7666"/>
                    <a:pt x="5786" y="7085"/>
                    <a:pt x="5786" y="6283"/>
                  </a:cubicBezTo>
                  <a:cubicBezTo>
                    <a:pt x="5786" y="5361"/>
                    <a:pt x="4403" y="4088"/>
                    <a:pt x="3942" y="3397"/>
                  </a:cubicBezTo>
                  <a:cubicBezTo>
                    <a:pt x="3020" y="2244"/>
                    <a:pt x="2218" y="1091"/>
                    <a:pt x="1176" y="169"/>
                  </a:cubicBezTo>
                  <a:cubicBezTo>
                    <a:pt x="1056" y="50"/>
                    <a:pt x="914" y="0"/>
                    <a:pt x="7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275767" y="1710421"/>
              <a:ext cx="369485" cy="387295"/>
            </a:xfrm>
            <a:custGeom>
              <a:avLst/>
              <a:gdLst/>
              <a:ahLst/>
              <a:cxnLst/>
              <a:rect l="l" t="t" r="r" b="b"/>
              <a:pathLst>
                <a:path w="10192" h="10684" extrusionOk="0">
                  <a:moveTo>
                    <a:pt x="9590" y="1"/>
                  </a:moveTo>
                  <a:cubicBezTo>
                    <a:pt x="9508" y="1"/>
                    <a:pt x="9421" y="28"/>
                    <a:pt x="9334" y="93"/>
                  </a:cubicBezTo>
                  <a:cubicBezTo>
                    <a:pt x="5996" y="2629"/>
                    <a:pt x="2538" y="5977"/>
                    <a:pt x="343" y="9545"/>
                  </a:cubicBezTo>
                  <a:cubicBezTo>
                    <a:pt x="1" y="10147"/>
                    <a:pt x="485" y="10683"/>
                    <a:pt x="992" y="10683"/>
                  </a:cubicBezTo>
                  <a:cubicBezTo>
                    <a:pt x="1168" y="10683"/>
                    <a:pt x="1348" y="10618"/>
                    <a:pt x="1495" y="10468"/>
                  </a:cubicBezTo>
                  <a:cubicBezTo>
                    <a:pt x="4382" y="7360"/>
                    <a:pt x="7148" y="4012"/>
                    <a:pt x="9915" y="785"/>
                  </a:cubicBezTo>
                  <a:cubicBezTo>
                    <a:pt x="10192" y="508"/>
                    <a:pt x="9941" y="1"/>
                    <a:pt x="9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347836" y="1779806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10462" y="1"/>
                  </a:moveTo>
                  <a:cubicBezTo>
                    <a:pt x="10339" y="1"/>
                    <a:pt x="10212" y="44"/>
                    <a:pt x="10113" y="143"/>
                  </a:cubicBezTo>
                  <a:cubicBezTo>
                    <a:pt x="6654" y="3021"/>
                    <a:pt x="3196" y="6709"/>
                    <a:pt x="430" y="10287"/>
                  </a:cubicBezTo>
                  <a:cubicBezTo>
                    <a:pt x="1" y="10806"/>
                    <a:pt x="345" y="11455"/>
                    <a:pt x="836" y="11455"/>
                  </a:cubicBezTo>
                  <a:cubicBezTo>
                    <a:pt x="999" y="11455"/>
                    <a:pt x="1179" y="11383"/>
                    <a:pt x="1352" y="11210"/>
                  </a:cubicBezTo>
                  <a:cubicBezTo>
                    <a:pt x="4810" y="8093"/>
                    <a:pt x="8158" y="4404"/>
                    <a:pt x="10804" y="604"/>
                  </a:cubicBezTo>
                  <a:cubicBezTo>
                    <a:pt x="11055" y="274"/>
                    <a:pt x="10772" y="1"/>
                    <a:pt x="104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2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83" name="Google Shape;2783;p40"/>
          <p:cNvGrpSpPr/>
          <p:nvPr/>
        </p:nvGrpSpPr>
        <p:grpSpPr>
          <a:xfrm rot="-5400000">
            <a:off x="5357060" y="-619281"/>
            <a:ext cx="713852" cy="2215930"/>
            <a:chOff x="5830793" y="1446074"/>
            <a:chExt cx="814992" cy="2529889"/>
          </a:xfrm>
        </p:grpSpPr>
        <p:sp>
          <p:nvSpPr>
            <p:cNvPr id="2784" name="Google Shape;2784;p40"/>
            <p:cNvSpPr/>
            <p:nvPr/>
          </p:nvSpPr>
          <p:spPr>
            <a:xfrm rot="5400000">
              <a:off x="5960452" y="2605914"/>
              <a:ext cx="477355" cy="735271"/>
            </a:xfrm>
            <a:custGeom>
              <a:avLst/>
              <a:gdLst/>
              <a:ahLst/>
              <a:cxnLst/>
              <a:rect l="l" t="t" r="r" b="b"/>
              <a:pathLst>
                <a:path w="6814" h="10496" extrusionOk="0">
                  <a:moveTo>
                    <a:pt x="682" y="765"/>
                  </a:moveTo>
                  <a:cubicBezTo>
                    <a:pt x="1022" y="1105"/>
                    <a:pt x="1363" y="1358"/>
                    <a:pt x="1704" y="1616"/>
                  </a:cubicBezTo>
                  <a:cubicBezTo>
                    <a:pt x="1363" y="1957"/>
                    <a:pt x="1104" y="2298"/>
                    <a:pt x="682" y="2720"/>
                  </a:cubicBezTo>
                  <a:lnTo>
                    <a:pt x="682" y="765"/>
                  </a:lnTo>
                  <a:close/>
                  <a:moveTo>
                    <a:pt x="2044" y="1957"/>
                  </a:moveTo>
                  <a:cubicBezTo>
                    <a:pt x="2215" y="2039"/>
                    <a:pt x="2385" y="2209"/>
                    <a:pt x="2555" y="2380"/>
                  </a:cubicBezTo>
                  <a:cubicBezTo>
                    <a:pt x="2126" y="2638"/>
                    <a:pt x="1874" y="2979"/>
                    <a:pt x="1533" y="3402"/>
                  </a:cubicBezTo>
                  <a:lnTo>
                    <a:pt x="1022" y="2891"/>
                  </a:lnTo>
                  <a:cubicBezTo>
                    <a:pt x="1275" y="2468"/>
                    <a:pt x="1704" y="2298"/>
                    <a:pt x="2044" y="1957"/>
                  </a:cubicBezTo>
                  <a:close/>
                  <a:moveTo>
                    <a:pt x="2896" y="2638"/>
                  </a:moveTo>
                  <a:cubicBezTo>
                    <a:pt x="3066" y="2720"/>
                    <a:pt x="3148" y="2809"/>
                    <a:pt x="3237" y="2979"/>
                  </a:cubicBezTo>
                  <a:cubicBezTo>
                    <a:pt x="2896" y="3320"/>
                    <a:pt x="2555" y="3572"/>
                    <a:pt x="2215" y="3913"/>
                  </a:cubicBezTo>
                  <a:cubicBezTo>
                    <a:pt x="2044" y="3831"/>
                    <a:pt x="1956" y="3742"/>
                    <a:pt x="1786" y="3572"/>
                  </a:cubicBezTo>
                  <a:cubicBezTo>
                    <a:pt x="2126" y="3231"/>
                    <a:pt x="2467" y="2979"/>
                    <a:pt x="2896" y="2638"/>
                  </a:cubicBezTo>
                  <a:close/>
                  <a:moveTo>
                    <a:pt x="3659" y="3231"/>
                  </a:moveTo>
                  <a:cubicBezTo>
                    <a:pt x="3748" y="3402"/>
                    <a:pt x="3918" y="3490"/>
                    <a:pt x="4000" y="3660"/>
                  </a:cubicBezTo>
                  <a:cubicBezTo>
                    <a:pt x="3659" y="3913"/>
                    <a:pt x="3237" y="4171"/>
                    <a:pt x="2808" y="4512"/>
                  </a:cubicBezTo>
                  <a:lnTo>
                    <a:pt x="2467" y="4171"/>
                  </a:lnTo>
                  <a:cubicBezTo>
                    <a:pt x="2896" y="3913"/>
                    <a:pt x="3237" y="3572"/>
                    <a:pt x="3659" y="3231"/>
                  </a:cubicBezTo>
                  <a:close/>
                  <a:moveTo>
                    <a:pt x="4429" y="4083"/>
                  </a:moveTo>
                  <a:cubicBezTo>
                    <a:pt x="4599" y="4083"/>
                    <a:pt x="4681" y="4253"/>
                    <a:pt x="4770" y="4342"/>
                  </a:cubicBezTo>
                  <a:cubicBezTo>
                    <a:pt x="4429" y="4594"/>
                    <a:pt x="4000" y="4764"/>
                    <a:pt x="3748" y="5023"/>
                  </a:cubicBezTo>
                  <a:cubicBezTo>
                    <a:pt x="3680" y="5057"/>
                    <a:pt x="3625" y="5071"/>
                    <a:pt x="3579" y="5071"/>
                  </a:cubicBezTo>
                  <a:cubicBezTo>
                    <a:pt x="3397" y="5071"/>
                    <a:pt x="3355" y="4853"/>
                    <a:pt x="3148" y="4853"/>
                  </a:cubicBezTo>
                  <a:cubicBezTo>
                    <a:pt x="3577" y="4512"/>
                    <a:pt x="4000" y="4253"/>
                    <a:pt x="4429" y="4083"/>
                  </a:cubicBezTo>
                  <a:close/>
                  <a:moveTo>
                    <a:pt x="5111" y="4764"/>
                  </a:moveTo>
                  <a:cubicBezTo>
                    <a:pt x="5363" y="5023"/>
                    <a:pt x="5622" y="5275"/>
                    <a:pt x="5962" y="5534"/>
                  </a:cubicBezTo>
                  <a:lnTo>
                    <a:pt x="4940" y="6297"/>
                  </a:lnTo>
                  <a:cubicBezTo>
                    <a:pt x="4599" y="6045"/>
                    <a:pt x="4170" y="5705"/>
                    <a:pt x="3830" y="5446"/>
                  </a:cubicBezTo>
                  <a:cubicBezTo>
                    <a:pt x="4259" y="5194"/>
                    <a:pt x="4681" y="5023"/>
                    <a:pt x="5111" y="4764"/>
                  </a:cubicBezTo>
                  <a:close/>
                  <a:moveTo>
                    <a:pt x="3577" y="5786"/>
                  </a:moveTo>
                  <a:cubicBezTo>
                    <a:pt x="3918" y="6045"/>
                    <a:pt x="4170" y="6386"/>
                    <a:pt x="4511" y="6638"/>
                  </a:cubicBezTo>
                  <a:cubicBezTo>
                    <a:pt x="4341" y="6808"/>
                    <a:pt x="4170" y="6897"/>
                    <a:pt x="4000" y="6979"/>
                  </a:cubicBezTo>
                  <a:cubicBezTo>
                    <a:pt x="3748" y="6638"/>
                    <a:pt x="3489" y="6386"/>
                    <a:pt x="3148" y="6127"/>
                  </a:cubicBezTo>
                  <a:cubicBezTo>
                    <a:pt x="3319" y="5957"/>
                    <a:pt x="3407" y="5875"/>
                    <a:pt x="3577" y="5786"/>
                  </a:cubicBezTo>
                  <a:close/>
                  <a:moveTo>
                    <a:pt x="2726" y="6386"/>
                  </a:moveTo>
                  <a:cubicBezTo>
                    <a:pt x="2978" y="6727"/>
                    <a:pt x="3319" y="6979"/>
                    <a:pt x="3577" y="7319"/>
                  </a:cubicBezTo>
                  <a:cubicBezTo>
                    <a:pt x="3407" y="7490"/>
                    <a:pt x="3237" y="7660"/>
                    <a:pt x="2978" y="7830"/>
                  </a:cubicBezTo>
                  <a:cubicBezTo>
                    <a:pt x="2726" y="7490"/>
                    <a:pt x="2467" y="7149"/>
                    <a:pt x="2126" y="6808"/>
                  </a:cubicBezTo>
                  <a:cubicBezTo>
                    <a:pt x="2385" y="6638"/>
                    <a:pt x="2555" y="6556"/>
                    <a:pt x="2726" y="6386"/>
                  </a:cubicBezTo>
                  <a:close/>
                  <a:moveTo>
                    <a:pt x="1786" y="7067"/>
                  </a:moveTo>
                  <a:cubicBezTo>
                    <a:pt x="2044" y="7490"/>
                    <a:pt x="2297" y="7830"/>
                    <a:pt x="2555" y="8171"/>
                  </a:cubicBezTo>
                  <a:cubicBezTo>
                    <a:pt x="2385" y="8341"/>
                    <a:pt x="2215" y="8430"/>
                    <a:pt x="1956" y="8600"/>
                  </a:cubicBezTo>
                  <a:cubicBezTo>
                    <a:pt x="1786" y="8171"/>
                    <a:pt x="1533" y="7830"/>
                    <a:pt x="1363" y="7408"/>
                  </a:cubicBezTo>
                  <a:cubicBezTo>
                    <a:pt x="1533" y="7319"/>
                    <a:pt x="1615" y="7149"/>
                    <a:pt x="1786" y="7067"/>
                  </a:cubicBezTo>
                  <a:close/>
                  <a:moveTo>
                    <a:pt x="1022" y="7660"/>
                  </a:moveTo>
                  <a:lnTo>
                    <a:pt x="1533" y="8682"/>
                  </a:lnTo>
                  <a:cubicBezTo>
                    <a:pt x="1615" y="8852"/>
                    <a:pt x="1533" y="8941"/>
                    <a:pt x="1445" y="9023"/>
                  </a:cubicBezTo>
                  <a:cubicBezTo>
                    <a:pt x="1275" y="9111"/>
                    <a:pt x="1104" y="9193"/>
                    <a:pt x="934" y="9363"/>
                  </a:cubicBezTo>
                  <a:lnTo>
                    <a:pt x="934" y="7749"/>
                  </a:lnTo>
                  <a:lnTo>
                    <a:pt x="1022" y="7660"/>
                  </a:lnTo>
                  <a:close/>
                  <a:moveTo>
                    <a:pt x="387" y="0"/>
                  </a:moveTo>
                  <a:cubicBezTo>
                    <a:pt x="202" y="0"/>
                    <a:pt x="82" y="132"/>
                    <a:pt x="82" y="424"/>
                  </a:cubicBezTo>
                  <a:cubicBezTo>
                    <a:pt x="82" y="846"/>
                    <a:pt x="0" y="1358"/>
                    <a:pt x="82" y="1787"/>
                  </a:cubicBezTo>
                  <a:cubicBezTo>
                    <a:pt x="82" y="4342"/>
                    <a:pt x="423" y="6979"/>
                    <a:pt x="171" y="9452"/>
                  </a:cubicBezTo>
                  <a:lnTo>
                    <a:pt x="171" y="9874"/>
                  </a:lnTo>
                  <a:cubicBezTo>
                    <a:pt x="171" y="10133"/>
                    <a:pt x="171" y="10385"/>
                    <a:pt x="423" y="10474"/>
                  </a:cubicBezTo>
                  <a:cubicBezTo>
                    <a:pt x="469" y="10489"/>
                    <a:pt x="512" y="10495"/>
                    <a:pt x="553" y="10495"/>
                  </a:cubicBezTo>
                  <a:cubicBezTo>
                    <a:pt x="742" y="10495"/>
                    <a:pt x="882" y="10355"/>
                    <a:pt x="1022" y="10215"/>
                  </a:cubicBezTo>
                  <a:cubicBezTo>
                    <a:pt x="1275" y="9874"/>
                    <a:pt x="1533" y="9622"/>
                    <a:pt x="1786" y="9363"/>
                  </a:cubicBezTo>
                  <a:cubicBezTo>
                    <a:pt x="3319" y="8260"/>
                    <a:pt x="4770" y="7238"/>
                    <a:pt x="6214" y="6127"/>
                  </a:cubicBezTo>
                  <a:cubicBezTo>
                    <a:pt x="6725" y="5786"/>
                    <a:pt x="6814" y="5534"/>
                    <a:pt x="6385" y="5105"/>
                  </a:cubicBezTo>
                  <a:cubicBezTo>
                    <a:pt x="4770" y="3490"/>
                    <a:pt x="3148" y="2039"/>
                    <a:pt x="1363" y="594"/>
                  </a:cubicBezTo>
                  <a:cubicBezTo>
                    <a:pt x="1193" y="424"/>
                    <a:pt x="934" y="165"/>
                    <a:pt x="682" y="83"/>
                  </a:cubicBezTo>
                  <a:cubicBezTo>
                    <a:pt x="573" y="29"/>
                    <a:pt x="473" y="0"/>
                    <a:pt x="3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5" name="Google Shape;2785;p40"/>
            <p:cNvSpPr/>
            <p:nvPr/>
          </p:nvSpPr>
          <p:spPr>
            <a:xfrm rot="5400000">
              <a:off x="5962869" y="3372208"/>
              <a:ext cx="471680" cy="735831"/>
            </a:xfrm>
            <a:custGeom>
              <a:avLst/>
              <a:gdLst/>
              <a:ahLst/>
              <a:cxnLst/>
              <a:rect l="l" t="t" r="r" b="b"/>
              <a:pathLst>
                <a:path w="6733" h="10504" extrusionOk="0">
                  <a:moveTo>
                    <a:pt x="6051" y="763"/>
                  </a:moveTo>
                  <a:lnTo>
                    <a:pt x="6051" y="2807"/>
                  </a:lnTo>
                  <a:cubicBezTo>
                    <a:pt x="5710" y="2296"/>
                    <a:pt x="5452" y="1955"/>
                    <a:pt x="5111" y="1614"/>
                  </a:cubicBezTo>
                  <a:cubicBezTo>
                    <a:pt x="5452" y="1356"/>
                    <a:pt x="5710" y="1103"/>
                    <a:pt x="6051" y="763"/>
                  </a:cubicBezTo>
                  <a:close/>
                  <a:moveTo>
                    <a:pt x="4688" y="1955"/>
                  </a:moveTo>
                  <a:cubicBezTo>
                    <a:pt x="5111" y="2207"/>
                    <a:pt x="5452" y="2466"/>
                    <a:pt x="5792" y="2889"/>
                  </a:cubicBezTo>
                  <a:cubicBezTo>
                    <a:pt x="5622" y="3059"/>
                    <a:pt x="5452" y="3147"/>
                    <a:pt x="5199" y="3400"/>
                  </a:cubicBezTo>
                  <a:cubicBezTo>
                    <a:pt x="4859" y="3059"/>
                    <a:pt x="4688" y="2636"/>
                    <a:pt x="4177" y="2378"/>
                  </a:cubicBezTo>
                  <a:cubicBezTo>
                    <a:pt x="4430" y="2207"/>
                    <a:pt x="4600" y="2037"/>
                    <a:pt x="4688" y="1955"/>
                  </a:cubicBezTo>
                  <a:close/>
                  <a:moveTo>
                    <a:pt x="3837" y="2636"/>
                  </a:moveTo>
                  <a:cubicBezTo>
                    <a:pt x="4259" y="2977"/>
                    <a:pt x="4600" y="3229"/>
                    <a:pt x="5029" y="3570"/>
                  </a:cubicBezTo>
                  <a:cubicBezTo>
                    <a:pt x="4859" y="3740"/>
                    <a:pt x="4688" y="3829"/>
                    <a:pt x="4600" y="3911"/>
                  </a:cubicBezTo>
                  <a:cubicBezTo>
                    <a:pt x="4177" y="3658"/>
                    <a:pt x="3919" y="3229"/>
                    <a:pt x="3496" y="2977"/>
                  </a:cubicBezTo>
                  <a:cubicBezTo>
                    <a:pt x="3578" y="2807"/>
                    <a:pt x="3748" y="2807"/>
                    <a:pt x="3837" y="2636"/>
                  </a:cubicBezTo>
                  <a:close/>
                  <a:moveTo>
                    <a:pt x="3155" y="3229"/>
                  </a:moveTo>
                  <a:cubicBezTo>
                    <a:pt x="3496" y="3570"/>
                    <a:pt x="3919" y="3829"/>
                    <a:pt x="4259" y="4169"/>
                  </a:cubicBezTo>
                  <a:cubicBezTo>
                    <a:pt x="4177" y="4251"/>
                    <a:pt x="4089" y="4422"/>
                    <a:pt x="3919" y="4510"/>
                  </a:cubicBezTo>
                  <a:cubicBezTo>
                    <a:pt x="3496" y="4251"/>
                    <a:pt x="3155" y="3911"/>
                    <a:pt x="2726" y="3658"/>
                  </a:cubicBezTo>
                  <a:lnTo>
                    <a:pt x="3155" y="3229"/>
                  </a:lnTo>
                  <a:close/>
                  <a:moveTo>
                    <a:pt x="2304" y="4081"/>
                  </a:moveTo>
                  <a:cubicBezTo>
                    <a:pt x="2726" y="4251"/>
                    <a:pt x="3155" y="4510"/>
                    <a:pt x="3578" y="4762"/>
                  </a:cubicBezTo>
                  <a:lnTo>
                    <a:pt x="3237" y="5103"/>
                  </a:lnTo>
                  <a:cubicBezTo>
                    <a:pt x="2815" y="4851"/>
                    <a:pt x="2474" y="4592"/>
                    <a:pt x="2045" y="4340"/>
                  </a:cubicBezTo>
                  <a:cubicBezTo>
                    <a:pt x="2045" y="4169"/>
                    <a:pt x="2215" y="4169"/>
                    <a:pt x="2304" y="4081"/>
                  </a:cubicBezTo>
                  <a:close/>
                  <a:moveTo>
                    <a:pt x="1704" y="4762"/>
                  </a:moveTo>
                  <a:cubicBezTo>
                    <a:pt x="2045" y="4933"/>
                    <a:pt x="2474" y="5192"/>
                    <a:pt x="2985" y="5444"/>
                  </a:cubicBezTo>
                  <a:cubicBezTo>
                    <a:pt x="2556" y="5703"/>
                    <a:pt x="2215" y="6043"/>
                    <a:pt x="1793" y="6295"/>
                  </a:cubicBezTo>
                  <a:cubicBezTo>
                    <a:pt x="1452" y="6043"/>
                    <a:pt x="1193" y="5873"/>
                    <a:pt x="852" y="5532"/>
                  </a:cubicBezTo>
                  <a:cubicBezTo>
                    <a:pt x="1111" y="5273"/>
                    <a:pt x="1363" y="5021"/>
                    <a:pt x="1704" y="4762"/>
                  </a:cubicBezTo>
                  <a:close/>
                  <a:moveTo>
                    <a:pt x="3155" y="5784"/>
                  </a:moveTo>
                  <a:cubicBezTo>
                    <a:pt x="3326" y="5873"/>
                    <a:pt x="3496" y="5955"/>
                    <a:pt x="3578" y="6125"/>
                  </a:cubicBezTo>
                  <a:cubicBezTo>
                    <a:pt x="3326" y="6384"/>
                    <a:pt x="3067" y="6725"/>
                    <a:pt x="2726" y="6977"/>
                  </a:cubicBezTo>
                  <a:cubicBezTo>
                    <a:pt x="2556" y="6895"/>
                    <a:pt x="2385" y="6806"/>
                    <a:pt x="2304" y="6636"/>
                  </a:cubicBezTo>
                  <a:lnTo>
                    <a:pt x="3155" y="5784"/>
                  </a:lnTo>
                  <a:close/>
                  <a:moveTo>
                    <a:pt x="4007" y="6384"/>
                  </a:moveTo>
                  <a:cubicBezTo>
                    <a:pt x="4259" y="6466"/>
                    <a:pt x="4430" y="6636"/>
                    <a:pt x="4600" y="6806"/>
                  </a:cubicBezTo>
                  <a:cubicBezTo>
                    <a:pt x="4348" y="7147"/>
                    <a:pt x="4007" y="7488"/>
                    <a:pt x="3748" y="7828"/>
                  </a:cubicBezTo>
                  <a:cubicBezTo>
                    <a:pt x="3578" y="7658"/>
                    <a:pt x="3326" y="7488"/>
                    <a:pt x="3155" y="7317"/>
                  </a:cubicBezTo>
                  <a:cubicBezTo>
                    <a:pt x="3496" y="6977"/>
                    <a:pt x="3748" y="6725"/>
                    <a:pt x="4007" y="6384"/>
                  </a:cubicBezTo>
                  <a:close/>
                  <a:moveTo>
                    <a:pt x="5029" y="7065"/>
                  </a:moveTo>
                  <a:lnTo>
                    <a:pt x="5370" y="7406"/>
                  </a:lnTo>
                  <a:cubicBezTo>
                    <a:pt x="5199" y="7828"/>
                    <a:pt x="5029" y="8169"/>
                    <a:pt x="4770" y="8598"/>
                  </a:cubicBezTo>
                  <a:cubicBezTo>
                    <a:pt x="4518" y="8510"/>
                    <a:pt x="4348" y="8339"/>
                    <a:pt x="4177" y="8169"/>
                  </a:cubicBezTo>
                  <a:cubicBezTo>
                    <a:pt x="4430" y="7828"/>
                    <a:pt x="4770" y="7488"/>
                    <a:pt x="5029" y="7065"/>
                  </a:cubicBezTo>
                  <a:close/>
                  <a:moveTo>
                    <a:pt x="5792" y="7658"/>
                  </a:moveTo>
                  <a:cubicBezTo>
                    <a:pt x="5963" y="8258"/>
                    <a:pt x="5792" y="8769"/>
                    <a:pt x="5881" y="9450"/>
                  </a:cubicBezTo>
                  <a:cubicBezTo>
                    <a:pt x="5622" y="9191"/>
                    <a:pt x="5370" y="9021"/>
                    <a:pt x="5111" y="8850"/>
                  </a:cubicBezTo>
                  <a:cubicBezTo>
                    <a:pt x="5281" y="8428"/>
                    <a:pt x="5540" y="8087"/>
                    <a:pt x="5710" y="7658"/>
                  </a:cubicBezTo>
                  <a:close/>
                  <a:moveTo>
                    <a:pt x="6304" y="1"/>
                  </a:moveTo>
                  <a:cubicBezTo>
                    <a:pt x="6208" y="1"/>
                    <a:pt x="6094" y="29"/>
                    <a:pt x="5963" y="81"/>
                  </a:cubicBezTo>
                  <a:cubicBezTo>
                    <a:pt x="5881" y="163"/>
                    <a:pt x="5792" y="163"/>
                    <a:pt x="5710" y="252"/>
                  </a:cubicBezTo>
                  <a:cubicBezTo>
                    <a:pt x="3837" y="1785"/>
                    <a:pt x="2045" y="3400"/>
                    <a:pt x="341" y="5192"/>
                  </a:cubicBezTo>
                  <a:cubicBezTo>
                    <a:pt x="1" y="5532"/>
                    <a:pt x="1" y="5784"/>
                    <a:pt x="430" y="6043"/>
                  </a:cubicBezTo>
                  <a:lnTo>
                    <a:pt x="2215" y="7317"/>
                  </a:lnTo>
                  <a:cubicBezTo>
                    <a:pt x="3496" y="8258"/>
                    <a:pt x="4859" y="9109"/>
                    <a:pt x="5881" y="10302"/>
                  </a:cubicBezTo>
                  <a:cubicBezTo>
                    <a:pt x="5941" y="10427"/>
                    <a:pt x="6048" y="10504"/>
                    <a:pt x="6169" y="10504"/>
                  </a:cubicBezTo>
                  <a:cubicBezTo>
                    <a:pt x="6213" y="10504"/>
                    <a:pt x="6258" y="10494"/>
                    <a:pt x="6303" y="10472"/>
                  </a:cubicBezTo>
                  <a:cubicBezTo>
                    <a:pt x="6562" y="10383"/>
                    <a:pt x="6562" y="10302"/>
                    <a:pt x="6562" y="10043"/>
                  </a:cubicBezTo>
                  <a:cubicBezTo>
                    <a:pt x="6562" y="9361"/>
                    <a:pt x="6562" y="8598"/>
                    <a:pt x="6474" y="7917"/>
                  </a:cubicBezTo>
                  <a:cubicBezTo>
                    <a:pt x="6474" y="6125"/>
                    <a:pt x="6644" y="4340"/>
                    <a:pt x="6644" y="2378"/>
                  </a:cubicBezTo>
                  <a:cubicBezTo>
                    <a:pt x="6732" y="1867"/>
                    <a:pt x="6732" y="1185"/>
                    <a:pt x="6644" y="504"/>
                  </a:cubicBezTo>
                  <a:cubicBezTo>
                    <a:pt x="6644" y="149"/>
                    <a:pt x="6522" y="1"/>
                    <a:pt x="630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6" name="Google Shape;2786;p40"/>
            <p:cNvSpPr/>
            <p:nvPr/>
          </p:nvSpPr>
          <p:spPr>
            <a:xfrm rot="5400000">
              <a:off x="6080025" y="3290901"/>
              <a:ext cx="949035" cy="182487"/>
            </a:xfrm>
            <a:custGeom>
              <a:avLst/>
              <a:gdLst/>
              <a:ahLst/>
              <a:cxnLst/>
              <a:rect l="l" t="t" r="r" b="b"/>
              <a:pathLst>
                <a:path w="13547" h="2605" extrusionOk="0">
                  <a:moveTo>
                    <a:pt x="5881" y="782"/>
                  </a:moveTo>
                  <a:lnTo>
                    <a:pt x="5881" y="871"/>
                  </a:lnTo>
                  <a:cubicBezTo>
                    <a:pt x="5452" y="1123"/>
                    <a:pt x="5029" y="1382"/>
                    <a:pt x="4600" y="1722"/>
                  </a:cubicBezTo>
                  <a:cubicBezTo>
                    <a:pt x="4348" y="1463"/>
                    <a:pt x="4089" y="1211"/>
                    <a:pt x="3837" y="871"/>
                  </a:cubicBezTo>
                  <a:cubicBezTo>
                    <a:pt x="4518" y="782"/>
                    <a:pt x="5200" y="782"/>
                    <a:pt x="5881" y="782"/>
                  </a:cubicBezTo>
                  <a:close/>
                  <a:moveTo>
                    <a:pt x="12077" y="664"/>
                  </a:moveTo>
                  <a:cubicBezTo>
                    <a:pt x="12255" y="664"/>
                    <a:pt x="12431" y="674"/>
                    <a:pt x="12606" y="700"/>
                  </a:cubicBezTo>
                  <a:lnTo>
                    <a:pt x="11584" y="1722"/>
                  </a:lnTo>
                  <a:cubicBezTo>
                    <a:pt x="11332" y="1463"/>
                    <a:pt x="11073" y="1211"/>
                    <a:pt x="10732" y="782"/>
                  </a:cubicBezTo>
                  <a:cubicBezTo>
                    <a:pt x="11212" y="725"/>
                    <a:pt x="11652" y="664"/>
                    <a:pt x="12077" y="664"/>
                  </a:cubicBezTo>
                  <a:close/>
                  <a:moveTo>
                    <a:pt x="2726" y="871"/>
                  </a:moveTo>
                  <a:cubicBezTo>
                    <a:pt x="2474" y="1211"/>
                    <a:pt x="2215" y="1463"/>
                    <a:pt x="1875" y="1804"/>
                  </a:cubicBezTo>
                  <a:cubicBezTo>
                    <a:pt x="1622" y="1463"/>
                    <a:pt x="1364" y="1123"/>
                    <a:pt x="1111" y="871"/>
                  </a:cubicBezTo>
                  <a:close/>
                  <a:moveTo>
                    <a:pt x="10051" y="782"/>
                  </a:moveTo>
                  <a:cubicBezTo>
                    <a:pt x="9458" y="1211"/>
                    <a:pt x="9029" y="1552"/>
                    <a:pt x="8606" y="1974"/>
                  </a:cubicBezTo>
                  <a:cubicBezTo>
                    <a:pt x="8177" y="1552"/>
                    <a:pt x="7836" y="1211"/>
                    <a:pt x="7496" y="782"/>
                  </a:cubicBezTo>
                  <a:close/>
                  <a:moveTo>
                    <a:pt x="8491" y="0"/>
                  </a:moveTo>
                  <a:cubicBezTo>
                    <a:pt x="6448" y="0"/>
                    <a:pt x="4374" y="120"/>
                    <a:pt x="2331" y="120"/>
                  </a:cubicBezTo>
                  <a:cubicBezTo>
                    <a:pt x="1893" y="120"/>
                    <a:pt x="1457" y="114"/>
                    <a:pt x="1023" y="101"/>
                  </a:cubicBezTo>
                  <a:cubicBezTo>
                    <a:pt x="771" y="101"/>
                    <a:pt x="600" y="101"/>
                    <a:pt x="342" y="189"/>
                  </a:cubicBezTo>
                  <a:cubicBezTo>
                    <a:pt x="171" y="189"/>
                    <a:pt x="89" y="271"/>
                    <a:pt x="1" y="441"/>
                  </a:cubicBezTo>
                  <a:cubicBezTo>
                    <a:pt x="1" y="530"/>
                    <a:pt x="89" y="700"/>
                    <a:pt x="171" y="782"/>
                  </a:cubicBezTo>
                  <a:cubicBezTo>
                    <a:pt x="600" y="1123"/>
                    <a:pt x="1111" y="1552"/>
                    <a:pt x="1534" y="1974"/>
                  </a:cubicBezTo>
                  <a:cubicBezTo>
                    <a:pt x="1663" y="2104"/>
                    <a:pt x="1791" y="2169"/>
                    <a:pt x="1919" y="2169"/>
                  </a:cubicBezTo>
                  <a:cubicBezTo>
                    <a:pt x="2047" y="2169"/>
                    <a:pt x="2174" y="2104"/>
                    <a:pt x="2304" y="1974"/>
                  </a:cubicBezTo>
                  <a:cubicBezTo>
                    <a:pt x="2645" y="1634"/>
                    <a:pt x="2985" y="1382"/>
                    <a:pt x="3326" y="1041"/>
                  </a:cubicBezTo>
                  <a:cubicBezTo>
                    <a:pt x="3578" y="1382"/>
                    <a:pt x="3837" y="1634"/>
                    <a:pt x="4089" y="1974"/>
                  </a:cubicBezTo>
                  <a:cubicBezTo>
                    <a:pt x="4272" y="2158"/>
                    <a:pt x="4432" y="2242"/>
                    <a:pt x="4606" y="2242"/>
                  </a:cubicBezTo>
                  <a:cubicBezTo>
                    <a:pt x="4755" y="2242"/>
                    <a:pt x="4916" y="2180"/>
                    <a:pt x="5111" y="2063"/>
                  </a:cubicBezTo>
                  <a:cubicBezTo>
                    <a:pt x="5622" y="1722"/>
                    <a:pt x="6133" y="1382"/>
                    <a:pt x="6644" y="952"/>
                  </a:cubicBezTo>
                  <a:cubicBezTo>
                    <a:pt x="7073" y="1463"/>
                    <a:pt x="7496" y="1974"/>
                    <a:pt x="8007" y="2315"/>
                  </a:cubicBezTo>
                  <a:cubicBezTo>
                    <a:pt x="8248" y="2518"/>
                    <a:pt x="8413" y="2605"/>
                    <a:pt x="8565" y="2605"/>
                  </a:cubicBezTo>
                  <a:cubicBezTo>
                    <a:pt x="8736" y="2605"/>
                    <a:pt x="8890" y="2495"/>
                    <a:pt x="9117" y="2315"/>
                  </a:cubicBezTo>
                  <a:cubicBezTo>
                    <a:pt x="9540" y="1974"/>
                    <a:pt x="9969" y="1634"/>
                    <a:pt x="10391" y="1211"/>
                  </a:cubicBezTo>
                  <a:cubicBezTo>
                    <a:pt x="10732" y="1552"/>
                    <a:pt x="10902" y="1804"/>
                    <a:pt x="11161" y="2145"/>
                  </a:cubicBezTo>
                  <a:cubicBezTo>
                    <a:pt x="11300" y="2239"/>
                    <a:pt x="11441" y="2307"/>
                    <a:pt x="11581" y="2307"/>
                  </a:cubicBezTo>
                  <a:cubicBezTo>
                    <a:pt x="11696" y="2307"/>
                    <a:pt x="11811" y="2261"/>
                    <a:pt x="11924" y="2145"/>
                  </a:cubicBezTo>
                  <a:cubicBezTo>
                    <a:pt x="12354" y="1722"/>
                    <a:pt x="12865" y="1293"/>
                    <a:pt x="13287" y="782"/>
                  </a:cubicBezTo>
                  <a:cubicBezTo>
                    <a:pt x="13546" y="360"/>
                    <a:pt x="13546" y="189"/>
                    <a:pt x="13035" y="101"/>
                  </a:cubicBezTo>
                  <a:cubicBezTo>
                    <a:pt x="12865" y="19"/>
                    <a:pt x="12694" y="19"/>
                    <a:pt x="12606" y="19"/>
                  </a:cubicBezTo>
                  <a:cubicBezTo>
                    <a:pt x="12295" y="46"/>
                    <a:pt x="11983" y="55"/>
                    <a:pt x="11671" y="55"/>
                  </a:cubicBezTo>
                  <a:cubicBezTo>
                    <a:pt x="11046" y="55"/>
                    <a:pt x="10421" y="19"/>
                    <a:pt x="9799" y="19"/>
                  </a:cubicBezTo>
                  <a:cubicBezTo>
                    <a:pt x="9365" y="6"/>
                    <a:pt x="8928" y="0"/>
                    <a:pt x="8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7" name="Google Shape;2787;p40"/>
            <p:cNvSpPr/>
            <p:nvPr/>
          </p:nvSpPr>
          <p:spPr>
            <a:xfrm rot="5400000">
              <a:off x="6125741" y="3307046"/>
              <a:ext cx="125539" cy="114396"/>
            </a:xfrm>
            <a:custGeom>
              <a:avLst/>
              <a:gdLst/>
              <a:ahLst/>
              <a:cxnLst/>
              <a:rect l="l" t="t" r="r" b="b"/>
              <a:pathLst>
                <a:path w="1792" h="1633" extrusionOk="0">
                  <a:moveTo>
                    <a:pt x="979" y="1"/>
                  </a:moveTo>
                  <a:cubicBezTo>
                    <a:pt x="938" y="1"/>
                    <a:pt x="895" y="4"/>
                    <a:pt x="852" y="11"/>
                  </a:cubicBezTo>
                  <a:cubicBezTo>
                    <a:pt x="341" y="11"/>
                    <a:pt x="0" y="352"/>
                    <a:pt x="0" y="863"/>
                  </a:cubicBezTo>
                  <a:cubicBezTo>
                    <a:pt x="0" y="1292"/>
                    <a:pt x="429" y="1633"/>
                    <a:pt x="852" y="1633"/>
                  </a:cubicBezTo>
                  <a:cubicBezTo>
                    <a:pt x="1363" y="1633"/>
                    <a:pt x="1792" y="1292"/>
                    <a:pt x="1792" y="781"/>
                  </a:cubicBezTo>
                  <a:cubicBezTo>
                    <a:pt x="1792" y="388"/>
                    <a:pt x="1432" y="1"/>
                    <a:pt x="97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8" name="Google Shape;2788;p40"/>
            <p:cNvSpPr/>
            <p:nvPr/>
          </p:nvSpPr>
          <p:spPr>
            <a:xfrm rot="5400000">
              <a:off x="6345080" y="3499557"/>
              <a:ext cx="89811" cy="99264"/>
            </a:xfrm>
            <a:custGeom>
              <a:avLst/>
              <a:gdLst/>
              <a:ahLst/>
              <a:cxnLst/>
              <a:rect l="l" t="t" r="r" b="b"/>
              <a:pathLst>
                <a:path w="1282" h="1417" extrusionOk="0">
                  <a:moveTo>
                    <a:pt x="908" y="0"/>
                  </a:moveTo>
                  <a:cubicBezTo>
                    <a:pt x="815" y="0"/>
                    <a:pt x="734" y="41"/>
                    <a:pt x="682" y="142"/>
                  </a:cubicBezTo>
                  <a:cubicBezTo>
                    <a:pt x="430" y="394"/>
                    <a:pt x="171" y="735"/>
                    <a:pt x="89" y="1076"/>
                  </a:cubicBezTo>
                  <a:cubicBezTo>
                    <a:pt x="1" y="1246"/>
                    <a:pt x="1" y="1416"/>
                    <a:pt x="260" y="1416"/>
                  </a:cubicBezTo>
                  <a:cubicBezTo>
                    <a:pt x="512" y="1416"/>
                    <a:pt x="1282" y="565"/>
                    <a:pt x="1282" y="312"/>
                  </a:cubicBezTo>
                  <a:cubicBezTo>
                    <a:pt x="1282" y="224"/>
                    <a:pt x="1193" y="54"/>
                    <a:pt x="1111" y="54"/>
                  </a:cubicBezTo>
                  <a:cubicBezTo>
                    <a:pt x="1042" y="20"/>
                    <a:pt x="972" y="0"/>
                    <a:pt x="9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9" name="Google Shape;2789;p40"/>
            <p:cNvSpPr/>
            <p:nvPr/>
          </p:nvSpPr>
          <p:spPr>
            <a:xfrm rot="5400000">
              <a:off x="6357129" y="3154887"/>
              <a:ext cx="71666" cy="102277"/>
            </a:xfrm>
            <a:custGeom>
              <a:avLst/>
              <a:gdLst/>
              <a:ahLst/>
              <a:cxnLst/>
              <a:rect l="l" t="t" r="r" b="b"/>
              <a:pathLst>
                <a:path w="1023" h="1460" extrusionOk="0">
                  <a:moveTo>
                    <a:pt x="307" y="1"/>
                  </a:moveTo>
                  <a:cubicBezTo>
                    <a:pt x="262" y="1"/>
                    <a:pt x="217" y="12"/>
                    <a:pt x="171" y="36"/>
                  </a:cubicBezTo>
                  <a:cubicBezTo>
                    <a:pt x="0" y="118"/>
                    <a:pt x="0" y="288"/>
                    <a:pt x="0" y="458"/>
                  </a:cubicBezTo>
                  <a:cubicBezTo>
                    <a:pt x="89" y="799"/>
                    <a:pt x="259" y="1140"/>
                    <a:pt x="511" y="1398"/>
                  </a:cubicBezTo>
                  <a:cubicBezTo>
                    <a:pt x="556" y="1439"/>
                    <a:pt x="620" y="1460"/>
                    <a:pt x="684" y="1460"/>
                  </a:cubicBezTo>
                  <a:cubicBezTo>
                    <a:pt x="748" y="1460"/>
                    <a:pt x="811" y="1439"/>
                    <a:pt x="852" y="1398"/>
                  </a:cubicBezTo>
                  <a:cubicBezTo>
                    <a:pt x="1022" y="1310"/>
                    <a:pt x="1022" y="1228"/>
                    <a:pt x="1022" y="1058"/>
                  </a:cubicBezTo>
                  <a:cubicBezTo>
                    <a:pt x="941" y="799"/>
                    <a:pt x="852" y="458"/>
                    <a:pt x="600" y="206"/>
                  </a:cubicBezTo>
                  <a:cubicBezTo>
                    <a:pt x="535" y="82"/>
                    <a:pt x="427" y="1"/>
                    <a:pt x="30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0" name="Google Shape;2790;p40"/>
            <p:cNvSpPr/>
            <p:nvPr/>
          </p:nvSpPr>
          <p:spPr>
            <a:xfrm rot="5400000">
              <a:off x="6387778" y="3307291"/>
              <a:ext cx="59687" cy="108161"/>
            </a:xfrm>
            <a:custGeom>
              <a:avLst/>
              <a:gdLst/>
              <a:ahLst/>
              <a:cxnLst/>
              <a:rect l="l" t="t" r="r" b="b"/>
              <a:pathLst>
                <a:path w="852" h="1544" extrusionOk="0">
                  <a:moveTo>
                    <a:pt x="341" y="1"/>
                  </a:moveTo>
                  <a:cubicBezTo>
                    <a:pt x="82" y="1"/>
                    <a:pt x="0" y="171"/>
                    <a:pt x="82" y="430"/>
                  </a:cubicBezTo>
                  <a:lnTo>
                    <a:pt x="82" y="852"/>
                  </a:lnTo>
                  <a:cubicBezTo>
                    <a:pt x="164" y="1091"/>
                    <a:pt x="95" y="1544"/>
                    <a:pt x="350" y="1544"/>
                  </a:cubicBezTo>
                  <a:cubicBezTo>
                    <a:pt x="372" y="1544"/>
                    <a:pt x="396" y="1540"/>
                    <a:pt x="423" y="1534"/>
                  </a:cubicBezTo>
                  <a:cubicBezTo>
                    <a:pt x="852" y="1534"/>
                    <a:pt x="511" y="1111"/>
                    <a:pt x="593" y="941"/>
                  </a:cubicBezTo>
                  <a:lnTo>
                    <a:pt x="593" y="341"/>
                  </a:lnTo>
                  <a:cubicBezTo>
                    <a:pt x="593" y="171"/>
                    <a:pt x="511" y="1"/>
                    <a:pt x="34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1" name="Google Shape;2791;p40"/>
            <p:cNvSpPr/>
            <p:nvPr/>
          </p:nvSpPr>
          <p:spPr>
            <a:xfrm rot="5400000">
              <a:off x="5963535" y="1314034"/>
              <a:ext cx="471190" cy="735271"/>
            </a:xfrm>
            <a:custGeom>
              <a:avLst/>
              <a:gdLst/>
              <a:ahLst/>
              <a:cxnLst/>
              <a:rect l="l" t="t" r="r" b="b"/>
              <a:pathLst>
                <a:path w="6726" h="10496" extrusionOk="0">
                  <a:moveTo>
                    <a:pt x="594" y="765"/>
                  </a:moveTo>
                  <a:cubicBezTo>
                    <a:pt x="934" y="1105"/>
                    <a:pt x="1275" y="1358"/>
                    <a:pt x="1616" y="1616"/>
                  </a:cubicBezTo>
                  <a:cubicBezTo>
                    <a:pt x="1275" y="1957"/>
                    <a:pt x="1023" y="2298"/>
                    <a:pt x="594" y="2720"/>
                  </a:cubicBezTo>
                  <a:lnTo>
                    <a:pt x="594" y="765"/>
                  </a:lnTo>
                  <a:close/>
                  <a:moveTo>
                    <a:pt x="1956" y="1957"/>
                  </a:moveTo>
                  <a:cubicBezTo>
                    <a:pt x="2127" y="2039"/>
                    <a:pt x="2297" y="2209"/>
                    <a:pt x="2467" y="2380"/>
                  </a:cubicBezTo>
                  <a:cubicBezTo>
                    <a:pt x="2127" y="2638"/>
                    <a:pt x="1786" y="2979"/>
                    <a:pt x="1445" y="3402"/>
                  </a:cubicBezTo>
                  <a:lnTo>
                    <a:pt x="934" y="2891"/>
                  </a:lnTo>
                  <a:cubicBezTo>
                    <a:pt x="1193" y="2468"/>
                    <a:pt x="1616" y="2298"/>
                    <a:pt x="1956" y="1957"/>
                  </a:cubicBezTo>
                  <a:close/>
                  <a:moveTo>
                    <a:pt x="2808" y="2638"/>
                  </a:moveTo>
                  <a:cubicBezTo>
                    <a:pt x="2978" y="2720"/>
                    <a:pt x="3067" y="2809"/>
                    <a:pt x="3237" y="2979"/>
                  </a:cubicBezTo>
                  <a:cubicBezTo>
                    <a:pt x="2808" y="3320"/>
                    <a:pt x="2467" y="3572"/>
                    <a:pt x="2127" y="3913"/>
                  </a:cubicBezTo>
                  <a:cubicBezTo>
                    <a:pt x="1956" y="3831"/>
                    <a:pt x="1875" y="3742"/>
                    <a:pt x="1704" y="3572"/>
                  </a:cubicBezTo>
                  <a:cubicBezTo>
                    <a:pt x="2045" y="3231"/>
                    <a:pt x="2467" y="2979"/>
                    <a:pt x="2808" y="2638"/>
                  </a:cubicBezTo>
                  <a:close/>
                  <a:moveTo>
                    <a:pt x="3578" y="3231"/>
                  </a:moveTo>
                  <a:cubicBezTo>
                    <a:pt x="3660" y="3402"/>
                    <a:pt x="3830" y="3490"/>
                    <a:pt x="4000" y="3660"/>
                  </a:cubicBezTo>
                  <a:cubicBezTo>
                    <a:pt x="3578" y="3913"/>
                    <a:pt x="3237" y="4171"/>
                    <a:pt x="2808" y="4512"/>
                  </a:cubicBezTo>
                  <a:cubicBezTo>
                    <a:pt x="2638" y="4424"/>
                    <a:pt x="2556" y="4342"/>
                    <a:pt x="2386" y="4171"/>
                  </a:cubicBezTo>
                  <a:cubicBezTo>
                    <a:pt x="2808" y="3913"/>
                    <a:pt x="3149" y="3572"/>
                    <a:pt x="3578" y="3231"/>
                  </a:cubicBezTo>
                  <a:close/>
                  <a:moveTo>
                    <a:pt x="4341" y="4083"/>
                  </a:moveTo>
                  <a:cubicBezTo>
                    <a:pt x="4511" y="4083"/>
                    <a:pt x="4600" y="4253"/>
                    <a:pt x="4682" y="4342"/>
                  </a:cubicBezTo>
                  <a:cubicBezTo>
                    <a:pt x="4341" y="4594"/>
                    <a:pt x="4000" y="4764"/>
                    <a:pt x="3660" y="5023"/>
                  </a:cubicBezTo>
                  <a:cubicBezTo>
                    <a:pt x="3592" y="5057"/>
                    <a:pt x="3537" y="5071"/>
                    <a:pt x="3492" y="5071"/>
                  </a:cubicBezTo>
                  <a:cubicBezTo>
                    <a:pt x="3309" y="5071"/>
                    <a:pt x="3269" y="4853"/>
                    <a:pt x="3067" y="4853"/>
                  </a:cubicBezTo>
                  <a:cubicBezTo>
                    <a:pt x="3578" y="4512"/>
                    <a:pt x="3919" y="4253"/>
                    <a:pt x="4341" y="4083"/>
                  </a:cubicBezTo>
                  <a:close/>
                  <a:moveTo>
                    <a:pt x="5111" y="4764"/>
                  </a:moveTo>
                  <a:cubicBezTo>
                    <a:pt x="5281" y="5023"/>
                    <a:pt x="5533" y="5275"/>
                    <a:pt x="5874" y="5534"/>
                  </a:cubicBezTo>
                  <a:cubicBezTo>
                    <a:pt x="5533" y="5786"/>
                    <a:pt x="5193" y="6045"/>
                    <a:pt x="4941" y="6297"/>
                  </a:cubicBezTo>
                  <a:cubicBezTo>
                    <a:pt x="4511" y="6045"/>
                    <a:pt x="4171" y="5705"/>
                    <a:pt x="3748" y="5446"/>
                  </a:cubicBezTo>
                  <a:cubicBezTo>
                    <a:pt x="4171" y="5194"/>
                    <a:pt x="4600" y="5023"/>
                    <a:pt x="5111" y="4764"/>
                  </a:cubicBezTo>
                  <a:close/>
                  <a:moveTo>
                    <a:pt x="3489" y="5786"/>
                  </a:moveTo>
                  <a:cubicBezTo>
                    <a:pt x="3830" y="6045"/>
                    <a:pt x="4089" y="6386"/>
                    <a:pt x="4430" y="6638"/>
                  </a:cubicBezTo>
                  <a:cubicBezTo>
                    <a:pt x="4259" y="6808"/>
                    <a:pt x="4089" y="6897"/>
                    <a:pt x="4000" y="6979"/>
                  </a:cubicBezTo>
                  <a:cubicBezTo>
                    <a:pt x="3660" y="6638"/>
                    <a:pt x="3408" y="6386"/>
                    <a:pt x="3067" y="6127"/>
                  </a:cubicBezTo>
                  <a:cubicBezTo>
                    <a:pt x="3237" y="5957"/>
                    <a:pt x="3408" y="5875"/>
                    <a:pt x="3489" y="5786"/>
                  </a:cubicBezTo>
                  <a:close/>
                  <a:moveTo>
                    <a:pt x="2638" y="6386"/>
                  </a:moveTo>
                  <a:lnTo>
                    <a:pt x="3578" y="7319"/>
                  </a:lnTo>
                  <a:cubicBezTo>
                    <a:pt x="3319" y="7490"/>
                    <a:pt x="3149" y="7660"/>
                    <a:pt x="2978" y="7830"/>
                  </a:cubicBezTo>
                  <a:cubicBezTo>
                    <a:pt x="2638" y="7490"/>
                    <a:pt x="2386" y="7149"/>
                    <a:pt x="2127" y="6808"/>
                  </a:cubicBezTo>
                  <a:cubicBezTo>
                    <a:pt x="2297" y="6638"/>
                    <a:pt x="2467" y="6556"/>
                    <a:pt x="2638" y="6386"/>
                  </a:cubicBezTo>
                  <a:close/>
                  <a:moveTo>
                    <a:pt x="1704" y="7067"/>
                  </a:moveTo>
                  <a:cubicBezTo>
                    <a:pt x="1956" y="7490"/>
                    <a:pt x="2215" y="7830"/>
                    <a:pt x="2467" y="8171"/>
                  </a:cubicBezTo>
                  <a:cubicBezTo>
                    <a:pt x="2297" y="8341"/>
                    <a:pt x="2127" y="8430"/>
                    <a:pt x="1956" y="8600"/>
                  </a:cubicBezTo>
                  <a:cubicBezTo>
                    <a:pt x="1704" y="8171"/>
                    <a:pt x="1534" y="7830"/>
                    <a:pt x="1275" y="7408"/>
                  </a:cubicBezTo>
                  <a:cubicBezTo>
                    <a:pt x="1445" y="7319"/>
                    <a:pt x="1534" y="7149"/>
                    <a:pt x="1704" y="7067"/>
                  </a:cubicBezTo>
                  <a:close/>
                  <a:moveTo>
                    <a:pt x="1023" y="7660"/>
                  </a:moveTo>
                  <a:lnTo>
                    <a:pt x="1534" y="8682"/>
                  </a:lnTo>
                  <a:cubicBezTo>
                    <a:pt x="1534" y="8852"/>
                    <a:pt x="1534" y="8941"/>
                    <a:pt x="1364" y="9023"/>
                  </a:cubicBezTo>
                  <a:cubicBezTo>
                    <a:pt x="1193" y="9111"/>
                    <a:pt x="1105" y="9193"/>
                    <a:pt x="853" y="9363"/>
                  </a:cubicBezTo>
                  <a:lnTo>
                    <a:pt x="853" y="7749"/>
                  </a:lnTo>
                  <a:cubicBezTo>
                    <a:pt x="934" y="7749"/>
                    <a:pt x="934" y="7660"/>
                    <a:pt x="1023" y="7660"/>
                  </a:cubicBezTo>
                  <a:close/>
                  <a:moveTo>
                    <a:pt x="385" y="0"/>
                  </a:moveTo>
                  <a:cubicBezTo>
                    <a:pt x="195" y="0"/>
                    <a:pt x="57" y="132"/>
                    <a:pt x="1" y="424"/>
                  </a:cubicBezTo>
                  <a:lnTo>
                    <a:pt x="1" y="1787"/>
                  </a:lnTo>
                  <a:cubicBezTo>
                    <a:pt x="1" y="4342"/>
                    <a:pt x="342" y="6979"/>
                    <a:pt x="83" y="9452"/>
                  </a:cubicBezTo>
                  <a:lnTo>
                    <a:pt x="83" y="9874"/>
                  </a:lnTo>
                  <a:cubicBezTo>
                    <a:pt x="83" y="10133"/>
                    <a:pt x="83" y="10385"/>
                    <a:pt x="342" y="10474"/>
                  </a:cubicBezTo>
                  <a:cubicBezTo>
                    <a:pt x="386" y="10489"/>
                    <a:pt x="429" y="10495"/>
                    <a:pt x="469" y="10495"/>
                  </a:cubicBezTo>
                  <a:cubicBezTo>
                    <a:pt x="654" y="10495"/>
                    <a:pt x="794" y="10355"/>
                    <a:pt x="934" y="10215"/>
                  </a:cubicBezTo>
                  <a:cubicBezTo>
                    <a:pt x="1193" y="9874"/>
                    <a:pt x="1445" y="9622"/>
                    <a:pt x="1786" y="9363"/>
                  </a:cubicBezTo>
                  <a:cubicBezTo>
                    <a:pt x="3237" y="8260"/>
                    <a:pt x="4682" y="7238"/>
                    <a:pt x="6215" y="6127"/>
                  </a:cubicBezTo>
                  <a:cubicBezTo>
                    <a:pt x="6644" y="5786"/>
                    <a:pt x="6726" y="5534"/>
                    <a:pt x="6303" y="5105"/>
                  </a:cubicBezTo>
                  <a:cubicBezTo>
                    <a:pt x="4770" y="3490"/>
                    <a:pt x="3067" y="2039"/>
                    <a:pt x="1364" y="594"/>
                  </a:cubicBezTo>
                  <a:cubicBezTo>
                    <a:pt x="1105" y="424"/>
                    <a:pt x="853" y="165"/>
                    <a:pt x="682" y="83"/>
                  </a:cubicBezTo>
                  <a:cubicBezTo>
                    <a:pt x="574" y="29"/>
                    <a:pt x="473" y="0"/>
                    <a:pt x="3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2" name="Google Shape;2792;p40"/>
            <p:cNvSpPr/>
            <p:nvPr/>
          </p:nvSpPr>
          <p:spPr>
            <a:xfrm rot="5400000">
              <a:off x="5963114" y="2077491"/>
              <a:ext cx="471190" cy="735831"/>
            </a:xfrm>
            <a:custGeom>
              <a:avLst/>
              <a:gdLst/>
              <a:ahLst/>
              <a:cxnLst/>
              <a:rect l="l" t="t" r="r" b="b"/>
              <a:pathLst>
                <a:path w="6726" h="10504" extrusionOk="0">
                  <a:moveTo>
                    <a:pt x="6133" y="763"/>
                  </a:moveTo>
                  <a:lnTo>
                    <a:pt x="6133" y="2807"/>
                  </a:lnTo>
                  <a:cubicBezTo>
                    <a:pt x="5703" y="2296"/>
                    <a:pt x="5451" y="1955"/>
                    <a:pt x="5111" y="1614"/>
                  </a:cubicBezTo>
                  <a:cubicBezTo>
                    <a:pt x="5451" y="1356"/>
                    <a:pt x="5792" y="1103"/>
                    <a:pt x="6133" y="763"/>
                  </a:cubicBezTo>
                  <a:close/>
                  <a:moveTo>
                    <a:pt x="4770" y="1955"/>
                  </a:moveTo>
                  <a:cubicBezTo>
                    <a:pt x="5111" y="2207"/>
                    <a:pt x="5451" y="2466"/>
                    <a:pt x="5792" y="2889"/>
                  </a:cubicBezTo>
                  <a:cubicBezTo>
                    <a:pt x="5622" y="3059"/>
                    <a:pt x="5451" y="3147"/>
                    <a:pt x="5281" y="3400"/>
                  </a:cubicBezTo>
                  <a:cubicBezTo>
                    <a:pt x="4940" y="3059"/>
                    <a:pt x="4681" y="2636"/>
                    <a:pt x="4259" y="2378"/>
                  </a:cubicBezTo>
                  <a:cubicBezTo>
                    <a:pt x="4429" y="2207"/>
                    <a:pt x="4600" y="2037"/>
                    <a:pt x="4770" y="1955"/>
                  </a:cubicBezTo>
                  <a:close/>
                  <a:moveTo>
                    <a:pt x="3918" y="2636"/>
                  </a:moveTo>
                  <a:cubicBezTo>
                    <a:pt x="4259" y="2977"/>
                    <a:pt x="4600" y="3229"/>
                    <a:pt x="5022" y="3570"/>
                  </a:cubicBezTo>
                  <a:cubicBezTo>
                    <a:pt x="4852" y="3740"/>
                    <a:pt x="4770" y="3829"/>
                    <a:pt x="4600" y="3911"/>
                  </a:cubicBezTo>
                  <a:cubicBezTo>
                    <a:pt x="4259" y="3658"/>
                    <a:pt x="3918" y="3229"/>
                    <a:pt x="3489" y="2977"/>
                  </a:cubicBezTo>
                  <a:cubicBezTo>
                    <a:pt x="3578" y="2807"/>
                    <a:pt x="3748" y="2807"/>
                    <a:pt x="3918" y="2636"/>
                  </a:cubicBezTo>
                  <a:close/>
                  <a:moveTo>
                    <a:pt x="3148" y="3229"/>
                  </a:moveTo>
                  <a:cubicBezTo>
                    <a:pt x="3578" y="3570"/>
                    <a:pt x="3918" y="3829"/>
                    <a:pt x="4341" y="4169"/>
                  </a:cubicBezTo>
                  <a:cubicBezTo>
                    <a:pt x="4170" y="4251"/>
                    <a:pt x="4089" y="4422"/>
                    <a:pt x="3918" y="4510"/>
                  </a:cubicBezTo>
                  <a:cubicBezTo>
                    <a:pt x="3578" y="4251"/>
                    <a:pt x="3148" y="3911"/>
                    <a:pt x="2726" y="3658"/>
                  </a:cubicBezTo>
                  <a:lnTo>
                    <a:pt x="3148" y="3229"/>
                  </a:lnTo>
                  <a:close/>
                  <a:moveTo>
                    <a:pt x="2297" y="4081"/>
                  </a:moveTo>
                  <a:cubicBezTo>
                    <a:pt x="2726" y="4251"/>
                    <a:pt x="3148" y="4510"/>
                    <a:pt x="3578" y="4762"/>
                  </a:cubicBezTo>
                  <a:cubicBezTo>
                    <a:pt x="3489" y="4933"/>
                    <a:pt x="3407" y="5021"/>
                    <a:pt x="3237" y="5103"/>
                  </a:cubicBezTo>
                  <a:cubicBezTo>
                    <a:pt x="2808" y="4851"/>
                    <a:pt x="2467" y="4592"/>
                    <a:pt x="2045" y="4340"/>
                  </a:cubicBezTo>
                  <a:cubicBezTo>
                    <a:pt x="2045" y="4169"/>
                    <a:pt x="2215" y="4169"/>
                    <a:pt x="2297" y="4081"/>
                  </a:cubicBezTo>
                  <a:close/>
                  <a:moveTo>
                    <a:pt x="1704" y="4762"/>
                  </a:moveTo>
                  <a:cubicBezTo>
                    <a:pt x="2045" y="4933"/>
                    <a:pt x="2467" y="5192"/>
                    <a:pt x="2978" y="5444"/>
                  </a:cubicBezTo>
                  <a:cubicBezTo>
                    <a:pt x="2556" y="5703"/>
                    <a:pt x="2215" y="6043"/>
                    <a:pt x="1786" y="6295"/>
                  </a:cubicBezTo>
                  <a:cubicBezTo>
                    <a:pt x="1534" y="6043"/>
                    <a:pt x="1193" y="5873"/>
                    <a:pt x="852" y="5532"/>
                  </a:cubicBezTo>
                  <a:cubicBezTo>
                    <a:pt x="1104" y="5273"/>
                    <a:pt x="1363" y="5021"/>
                    <a:pt x="1704" y="4762"/>
                  </a:cubicBezTo>
                  <a:close/>
                  <a:moveTo>
                    <a:pt x="3148" y="5784"/>
                  </a:moveTo>
                  <a:cubicBezTo>
                    <a:pt x="3319" y="5873"/>
                    <a:pt x="3489" y="5955"/>
                    <a:pt x="3578" y="6125"/>
                  </a:cubicBezTo>
                  <a:cubicBezTo>
                    <a:pt x="3319" y="6384"/>
                    <a:pt x="3067" y="6725"/>
                    <a:pt x="2726" y="6977"/>
                  </a:cubicBezTo>
                  <a:cubicBezTo>
                    <a:pt x="2556" y="6895"/>
                    <a:pt x="2467" y="6806"/>
                    <a:pt x="2297" y="6636"/>
                  </a:cubicBezTo>
                  <a:lnTo>
                    <a:pt x="3148" y="5784"/>
                  </a:lnTo>
                  <a:close/>
                  <a:moveTo>
                    <a:pt x="4000" y="6384"/>
                  </a:moveTo>
                  <a:cubicBezTo>
                    <a:pt x="4259" y="6466"/>
                    <a:pt x="4429" y="6636"/>
                    <a:pt x="4600" y="6806"/>
                  </a:cubicBezTo>
                  <a:cubicBezTo>
                    <a:pt x="4341" y="7147"/>
                    <a:pt x="4089" y="7488"/>
                    <a:pt x="3748" y="7828"/>
                  </a:cubicBezTo>
                  <a:cubicBezTo>
                    <a:pt x="3578" y="7658"/>
                    <a:pt x="3407" y="7488"/>
                    <a:pt x="3148" y="7317"/>
                  </a:cubicBezTo>
                  <a:cubicBezTo>
                    <a:pt x="3489" y="6977"/>
                    <a:pt x="3748" y="6725"/>
                    <a:pt x="4000" y="6384"/>
                  </a:cubicBezTo>
                  <a:close/>
                  <a:moveTo>
                    <a:pt x="5022" y="7065"/>
                  </a:moveTo>
                  <a:cubicBezTo>
                    <a:pt x="5192" y="7147"/>
                    <a:pt x="5281" y="7317"/>
                    <a:pt x="5451" y="7406"/>
                  </a:cubicBezTo>
                  <a:cubicBezTo>
                    <a:pt x="5192" y="7828"/>
                    <a:pt x="5022" y="8169"/>
                    <a:pt x="4770" y="8598"/>
                  </a:cubicBezTo>
                  <a:cubicBezTo>
                    <a:pt x="4600" y="8510"/>
                    <a:pt x="4429" y="8339"/>
                    <a:pt x="4170" y="8169"/>
                  </a:cubicBezTo>
                  <a:cubicBezTo>
                    <a:pt x="4511" y="7828"/>
                    <a:pt x="4770" y="7488"/>
                    <a:pt x="5022" y="7065"/>
                  </a:cubicBezTo>
                  <a:close/>
                  <a:moveTo>
                    <a:pt x="5874" y="7658"/>
                  </a:moveTo>
                  <a:cubicBezTo>
                    <a:pt x="5962" y="8258"/>
                    <a:pt x="5874" y="8769"/>
                    <a:pt x="5874" y="9450"/>
                  </a:cubicBezTo>
                  <a:cubicBezTo>
                    <a:pt x="5622" y="9191"/>
                    <a:pt x="5363" y="9021"/>
                    <a:pt x="5111" y="8850"/>
                  </a:cubicBezTo>
                  <a:cubicBezTo>
                    <a:pt x="5363" y="8428"/>
                    <a:pt x="5533" y="8087"/>
                    <a:pt x="5703" y="7658"/>
                  </a:cubicBezTo>
                  <a:close/>
                  <a:moveTo>
                    <a:pt x="6330" y="1"/>
                  </a:moveTo>
                  <a:cubicBezTo>
                    <a:pt x="6244" y="1"/>
                    <a:pt x="6148" y="29"/>
                    <a:pt x="6044" y="81"/>
                  </a:cubicBezTo>
                  <a:cubicBezTo>
                    <a:pt x="5874" y="163"/>
                    <a:pt x="5874" y="163"/>
                    <a:pt x="5792" y="252"/>
                  </a:cubicBezTo>
                  <a:cubicBezTo>
                    <a:pt x="3830" y="1785"/>
                    <a:pt x="2045" y="3400"/>
                    <a:pt x="341" y="5192"/>
                  </a:cubicBezTo>
                  <a:cubicBezTo>
                    <a:pt x="1" y="5532"/>
                    <a:pt x="82" y="5784"/>
                    <a:pt x="423" y="6043"/>
                  </a:cubicBezTo>
                  <a:lnTo>
                    <a:pt x="2215" y="7317"/>
                  </a:lnTo>
                  <a:cubicBezTo>
                    <a:pt x="3489" y="8258"/>
                    <a:pt x="4852" y="9109"/>
                    <a:pt x="5874" y="10302"/>
                  </a:cubicBezTo>
                  <a:cubicBezTo>
                    <a:pt x="5999" y="10427"/>
                    <a:pt x="6080" y="10504"/>
                    <a:pt x="6214" y="10504"/>
                  </a:cubicBezTo>
                  <a:cubicBezTo>
                    <a:pt x="6262" y="10504"/>
                    <a:pt x="6318" y="10494"/>
                    <a:pt x="6385" y="10472"/>
                  </a:cubicBezTo>
                  <a:cubicBezTo>
                    <a:pt x="6555" y="10383"/>
                    <a:pt x="6644" y="10302"/>
                    <a:pt x="6555" y="10043"/>
                  </a:cubicBezTo>
                  <a:cubicBezTo>
                    <a:pt x="6555" y="9361"/>
                    <a:pt x="6555" y="8598"/>
                    <a:pt x="6473" y="7917"/>
                  </a:cubicBezTo>
                  <a:cubicBezTo>
                    <a:pt x="6473" y="6125"/>
                    <a:pt x="6725" y="4340"/>
                    <a:pt x="6725" y="2378"/>
                  </a:cubicBezTo>
                  <a:lnTo>
                    <a:pt x="6725" y="504"/>
                  </a:lnTo>
                  <a:cubicBezTo>
                    <a:pt x="6669" y="149"/>
                    <a:pt x="6526" y="1"/>
                    <a:pt x="633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3" name="Google Shape;2793;p40"/>
            <p:cNvSpPr/>
            <p:nvPr/>
          </p:nvSpPr>
          <p:spPr>
            <a:xfrm rot="5400000">
              <a:off x="6077188" y="1999266"/>
              <a:ext cx="954710" cy="182487"/>
            </a:xfrm>
            <a:custGeom>
              <a:avLst/>
              <a:gdLst/>
              <a:ahLst/>
              <a:cxnLst/>
              <a:rect l="l" t="t" r="r" b="b"/>
              <a:pathLst>
                <a:path w="13628" h="2605" extrusionOk="0">
                  <a:moveTo>
                    <a:pt x="5874" y="782"/>
                  </a:moveTo>
                  <a:lnTo>
                    <a:pt x="5874" y="871"/>
                  </a:lnTo>
                  <a:cubicBezTo>
                    <a:pt x="5533" y="1123"/>
                    <a:pt x="5111" y="1382"/>
                    <a:pt x="4600" y="1722"/>
                  </a:cubicBezTo>
                  <a:cubicBezTo>
                    <a:pt x="4341" y="1463"/>
                    <a:pt x="4089" y="1211"/>
                    <a:pt x="3830" y="871"/>
                  </a:cubicBezTo>
                  <a:cubicBezTo>
                    <a:pt x="4600" y="782"/>
                    <a:pt x="5193" y="782"/>
                    <a:pt x="5874" y="782"/>
                  </a:cubicBezTo>
                  <a:close/>
                  <a:moveTo>
                    <a:pt x="12074" y="664"/>
                  </a:moveTo>
                  <a:cubicBezTo>
                    <a:pt x="12252" y="664"/>
                    <a:pt x="12429" y="674"/>
                    <a:pt x="12606" y="700"/>
                  </a:cubicBezTo>
                  <a:lnTo>
                    <a:pt x="11584" y="1722"/>
                  </a:lnTo>
                  <a:cubicBezTo>
                    <a:pt x="11325" y="1463"/>
                    <a:pt x="11073" y="1211"/>
                    <a:pt x="10732" y="782"/>
                  </a:cubicBezTo>
                  <a:cubicBezTo>
                    <a:pt x="11212" y="725"/>
                    <a:pt x="11648" y="664"/>
                    <a:pt x="12074" y="664"/>
                  </a:cubicBezTo>
                  <a:close/>
                  <a:moveTo>
                    <a:pt x="2726" y="871"/>
                  </a:moveTo>
                  <a:cubicBezTo>
                    <a:pt x="2467" y="1211"/>
                    <a:pt x="2215" y="1463"/>
                    <a:pt x="1874" y="1804"/>
                  </a:cubicBezTo>
                  <a:cubicBezTo>
                    <a:pt x="1615" y="1463"/>
                    <a:pt x="1363" y="1123"/>
                    <a:pt x="1104" y="871"/>
                  </a:cubicBezTo>
                  <a:close/>
                  <a:moveTo>
                    <a:pt x="10051" y="782"/>
                  </a:moveTo>
                  <a:cubicBezTo>
                    <a:pt x="9451" y="1211"/>
                    <a:pt x="9029" y="1552"/>
                    <a:pt x="8599" y="1974"/>
                  </a:cubicBezTo>
                  <a:cubicBezTo>
                    <a:pt x="8177" y="1552"/>
                    <a:pt x="7836" y="1211"/>
                    <a:pt x="7496" y="782"/>
                  </a:cubicBezTo>
                  <a:close/>
                  <a:moveTo>
                    <a:pt x="8543" y="0"/>
                  </a:moveTo>
                  <a:cubicBezTo>
                    <a:pt x="6470" y="0"/>
                    <a:pt x="4427" y="120"/>
                    <a:pt x="2357" y="120"/>
                  </a:cubicBezTo>
                  <a:cubicBezTo>
                    <a:pt x="1914" y="120"/>
                    <a:pt x="1469" y="114"/>
                    <a:pt x="1023" y="101"/>
                  </a:cubicBezTo>
                  <a:cubicBezTo>
                    <a:pt x="764" y="101"/>
                    <a:pt x="593" y="101"/>
                    <a:pt x="341" y="189"/>
                  </a:cubicBezTo>
                  <a:cubicBezTo>
                    <a:pt x="171" y="189"/>
                    <a:pt x="82" y="271"/>
                    <a:pt x="1" y="441"/>
                  </a:cubicBezTo>
                  <a:cubicBezTo>
                    <a:pt x="1" y="530"/>
                    <a:pt x="82" y="700"/>
                    <a:pt x="171" y="782"/>
                  </a:cubicBezTo>
                  <a:cubicBezTo>
                    <a:pt x="682" y="1123"/>
                    <a:pt x="1104" y="1552"/>
                    <a:pt x="1615" y="1974"/>
                  </a:cubicBezTo>
                  <a:cubicBezTo>
                    <a:pt x="1745" y="2104"/>
                    <a:pt x="1852" y="2169"/>
                    <a:pt x="1959" y="2169"/>
                  </a:cubicBezTo>
                  <a:cubicBezTo>
                    <a:pt x="2065" y="2169"/>
                    <a:pt x="2171" y="2104"/>
                    <a:pt x="2297" y="1974"/>
                  </a:cubicBezTo>
                  <a:cubicBezTo>
                    <a:pt x="2637" y="1634"/>
                    <a:pt x="2978" y="1382"/>
                    <a:pt x="3319" y="1041"/>
                  </a:cubicBezTo>
                  <a:cubicBezTo>
                    <a:pt x="3578" y="1382"/>
                    <a:pt x="3918" y="1634"/>
                    <a:pt x="4171" y="1974"/>
                  </a:cubicBezTo>
                  <a:cubicBezTo>
                    <a:pt x="4310" y="2158"/>
                    <a:pt x="4447" y="2242"/>
                    <a:pt x="4611" y="2242"/>
                  </a:cubicBezTo>
                  <a:cubicBezTo>
                    <a:pt x="4752" y="2242"/>
                    <a:pt x="4912" y="2180"/>
                    <a:pt x="5111" y="2063"/>
                  </a:cubicBezTo>
                  <a:cubicBezTo>
                    <a:pt x="5622" y="1722"/>
                    <a:pt x="6133" y="1382"/>
                    <a:pt x="6726" y="952"/>
                  </a:cubicBezTo>
                  <a:cubicBezTo>
                    <a:pt x="7155" y="1463"/>
                    <a:pt x="7577" y="1974"/>
                    <a:pt x="8088" y="2315"/>
                  </a:cubicBezTo>
                  <a:cubicBezTo>
                    <a:pt x="8291" y="2518"/>
                    <a:pt x="8436" y="2605"/>
                    <a:pt x="8576" y="2605"/>
                  </a:cubicBezTo>
                  <a:cubicBezTo>
                    <a:pt x="8734" y="2605"/>
                    <a:pt x="8887" y="2495"/>
                    <a:pt x="9110" y="2315"/>
                  </a:cubicBezTo>
                  <a:cubicBezTo>
                    <a:pt x="9540" y="1974"/>
                    <a:pt x="9962" y="1634"/>
                    <a:pt x="10473" y="1211"/>
                  </a:cubicBezTo>
                  <a:cubicBezTo>
                    <a:pt x="10732" y="1552"/>
                    <a:pt x="10984" y="1804"/>
                    <a:pt x="11243" y="2145"/>
                  </a:cubicBezTo>
                  <a:cubicBezTo>
                    <a:pt x="11337" y="2239"/>
                    <a:pt x="11455" y="2307"/>
                    <a:pt x="11586" y="2307"/>
                  </a:cubicBezTo>
                  <a:cubicBezTo>
                    <a:pt x="11693" y="2307"/>
                    <a:pt x="11808" y="2261"/>
                    <a:pt x="11924" y="2145"/>
                  </a:cubicBezTo>
                  <a:cubicBezTo>
                    <a:pt x="12347" y="1722"/>
                    <a:pt x="12946" y="1293"/>
                    <a:pt x="13287" y="782"/>
                  </a:cubicBezTo>
                  <a:cubicBezTo>
                    <a:pt x="13628" y="360"/>
                    <a:pt x="13539" y="189"/>
                    <a:pt x="13028" y="101"/>
                  </a:cubicBezTo>
                  <a:cubicBezTo>
                    <a:pt x="12858" y="19"/>
                    <a:pt x="12687" y="19"/>
                    <a:pt x="12606" y="19"/>
                  </a:cubicBezTo>
                  <a:cubicBezTo>
                    <a:pt x="12292" y="46"/>
                    <a:pt x="11980" y="55"/>
                    <a:pt x="11670" y="55"/>
                  </a:cubicBezTo>
                  <a:cubicBezTo>
                    <a:pt x="11052" y="55"/>
                    <a:pt x="10448" y="19"/>
                    <a:pt x="9880" y="19"/>
                  </a:cubicBezTo>
                  <a:cubicBezTo>
                    <a:pt x="9433" y="6"/>
                    <a:pt x="8987" y="0"/>
                    <a:pt x="85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4" name="Google Shape;2794;p40"/>
            <p:cNvSpPr/>
            <p:nvPr/>
          </p:nvSpPr>
          <p:spPr>
            <a:xfrm rot="5400000">
              <a:off x="6125951" y="2012294"/>
              <a:ext cx="125118" cy="114396"/>
            </a:xfrm>
            <a:custGeom>
              <a:avLst/>
              <a:gdLst/>
              <a:ahLst/>
              <a:cxnLst/>
              <a:rect l="l" t="t" r="r" b="b"/>
              <a:pathLst>
                <a:path w="1786" h="1633" extrusionOk="0">
                  <a:moveTo>
                    <a:pt x="980" y="1"/>
                  </a:moveTo>
                  <a:cubicBezTo>
                    <a:pt x="938" y="1"/>
                    <a:pt x="896" y="4"/>
                    <a:pt x="852" y="11"/>
                  </a:cubicBezTo>
                  <a:cubicBezTo>
                    <a:pt x="423" y="11"/>
                    <a:pt x="1" y="352"/>
                    <a:pt x="1" y="863"/>
                  </a:cubicBezTo>
                  <a:cubicBezTo>
                    <a:pt x="1" y="1292"/>
                    <a:pt x="423" y="1633"/>
                    <a:pt x="852" y="1633"/>
                  </a:cubicBezTo>
                  <a:cubicBezTo>
                    <a:pt x="1363" y="1633"/>
                    <a:pt x="1786" y="1292"/>
                    <a:pt x="1786" y="781"/>
                  </a:cubicBezTo>
                  <a:cubicBezTo>
                    <a:pt x="1786" y="388"/>
                    <a:pt x="1432" y="1"/>
                    <a:pt x="98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5" name="Google Shape;2795;p40"/>
            <p:cNvSpPr/>
            <p:nvPr/>
          </p:nvSpPr>
          <p:spPr>
            <a:xfrm rot="5400000">
              <a:off x="6342208" y="2207957"/>
              <a:ext cx="95555" cy="99264"/>
            </a:xfrm>
            <a:custGeom>
              <a:avLst/>
              <a:gdLst/>
              <a:ahLst/>
              <a:cxnLst/>
              <a:rect l="l" t="t" r="r" b="b"/>
              <a:pathLst>
                <a:path w="1364" h="1417" extrusionOk="0">
                  <a:moveTo>
                    <a:pt x="901" y="0"/>
                  </a:moveTo>
                  <a:cubicBezTo>
                    <a:pt x="809" y="0"/>
                    <a:pt x="730" y="41"/>
                    <a:pt x="682" y="142"/>
                  </a:cubicBezTo>
                  <a:cubicBezTo>
                    <a:pt x="423" y="394"/>
                    <a:pt x="253" y="735"/>
                    <a:pt x="82" y="1076"/>
                  </a:cubicBezTo>
                  <a:cubicBezTo>
                    <a:pt x="1" y="1246"/>
                    <a:pt x="82" y="1416"/>
                    <a:pt x="253" y="1416"/>
                  </a:cubicBezTo>
                  <a:cubicBezTo>
                    <a:pt x="512" y="1416"/>
                    <a:pt x="1363" y="565"/>
                    <a:pt x="1275" y="312"/>
                  </a:cubicBezTo>
                  <a:cubicBezTo>
                    <a:pt x="1275" y="224"/>
                    <a:pt x="1193" y="54"/>
                    <a:pt x="1104" y="54"/>
                  </a:cubicBezTo>
                  <a:cubicBezTo>
                    <a:pt x="1035" y="20"/>
                    <a:pt x="965" y="0"/>
                    <a:pt x="90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6" name="Google Shape;2796;p40"/>
            <p:cNvSpPr/>
            <p:nvPr/>
          </p:nvSpPr>
          <p:spPr>
            <a:xfrm rot="5400000">
              <a:off x="6357129" y="1860415"/>
              <a:ext cx="71666" cy="102277"/>
            </a:xfrm>
            <a:custGeom>
              <a:avLst/>
              <a:gdLst/>
              <a:ahLst/>
              <a:cxnLst/>
              <a:rect l="l" t="t" r="r" b="b"/>
              <a:pathLst>
                <a:path w="1023" h="1460" extrusionOk="0">
                  <a:moveTo>
                    <a:pt x="374" y="1"/>
                  </a:moveTo>
                  <a:cubicBezTo>
                    <a:pt x="338" y="1"/>
                    <a:pt x="298" y="12"/>
                    <a:pt x="252" y="36"/>
                  </a:cubicBezTo>
                  <a:cubicBezTo>
                    <a:pt x="0" y="118"/>
                    <a:pt x="0" y="288"/>
                    <a:pt x="0" y="458"/>
                  </a:cubicBezTo>
                  <a:cubicBezTo>
                    <a:pt x="82" y="799"/>
                    <a:pt x="252" y="1140"/>
                    <a:pt x="511" y="1398"/>
                  </a:cubicBezTo>
                  <a:cubicBezTo>
                    <a:pt x="596" y="1439"/>
                    <a:pt x="659" y="1460"/>
                    <a:pt x="712" y="1460"/>
                  </a:cubicBezTo>
                  <a:cubicBezTo>
                    <a:pt x="765" y="1460"/>
                    <a:pt x="807" y="1439"/>
                    <a:pt x="852" y="1398"/>
                  </a:cubicBezTo>
                  <a:cubicBezTo>
                    <a:pt x="1022" y="1310"/>
                    <a:pt x="1022" y="1228"/>
                    <a:pt x="1022" y="1058"/>
                  </a:cubicBezTo>
                  <a:cubicBezTo>
                    <a:pt x="934" y="799"/>
                    <a:pt x="852" y="458"/>
                    <a:pt x="593" y="206"/>
                  </a:cubicBezTo>
                  <a:cubicBezTo>
                    <a:pt x="533" y="82"/>
                    <a:pt x="470" y="1"/>
                    <a:pt x="37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7" name="Google Shape;2797;p40"/>
            <p:cNvSpPr/>
            <p:nvPr/>
          </p:nvSpPr>
          <p:spPr>
            <a:xfrm rot="5400000">
              <a:off x="6390860" y="2015411"/>
              <a:ext cx="53522" cy="108161"/>
            </a:xfrm>
            <a:custGeom>
              <a:avLst/>
              <a:gdLst/>
              <a:ahLst/>
              <a:cxnLst/>
              <a:rect l="l" t="t" r="r" b="b"/>
              <a:pathLst>
                <a:path w="764" h="1544" extrusionOk="0">
                  <a:moveTo>
                    <a:pt x="253" y="1"/>
                  </a:moveTo>
                  <a:cubicBezTo>
                    <a:pt x="1" y="1"/>
                    <a:pt x="1" y="171"/>
                    <a:pt x="1" y="430"/>
                  </a:cubicBezTo>
                  <a:lnTo>
                    <a:pt x="1" y="852"/>
                  </a:lnTo>
                  <a:cubicBezTo>
                    <a:pt x="158" y="1091"/>
                    <a:pt x="25" y="1544"/>
                    <a:pt x="271" y="1544"/>
                  </a:cubicBezTo>
                  <a:cubicBezTo>
                    <a:pt x="291" y="1544"/>
                    <a:pt x="315" y="1540"/>
                    <a:pt x="341" y="1534"/>
                  </a:cubicBezTo>
                  <a:cubicBezTo>
                    <a:pt x="764" y="1534"/>
                    <a:pt x="512" y="1111"/>
                    <a:pt x="594" y="941"/>
                  </a:cubicBezTo>
                  <a:lnTo>
                    <a:pt x="594" y="341"/>
                  </a:lnTo>
                  <a:cubicBezTo>
                    <a:pt x="512" y="171"/>
                    <a:pt x="512" y="1"/>
                    <a:pt x="25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98" name="Google Shape;2798;p40"/>
          <p:cNvGrpSpPr/>
          <p:nvPr/>
        </p:nvGrpSpPr>
        <p:grpSpPr>
          <a:xfrm rot="-5400000">
            <a:off x="789095" y="-619281"/>
            <a:ext cx="713852" cy="2215930"/>
            <a:chOff x="5830793" y="1446074"/>
            <a:chExt cx="814992" cy="2529889"/>
          </a:xfrm>
        </p:grpSpPr>
        <p:sp>
          <p:nvSpPr>
            <p:cNvPr id="2799" name="Google Shape;2799;p40"/>
            <p:cNvSpPr/>
            <p:nvPr/>
          </p:nvSpPr>
          <p:spPr>
            <a:xfrm rot="5400000">
              <a:off x="5960452" y="2605914"/>
              <a:ext cx="477355" cy="735271"/>
            </a:xfrm>
            <a:custGeom>
              <a:avLst/>
              <a:gdLst/>
              <a:ahLst/>
              <a:cxnLst/>
              <a:rect l="l" t="t" r="r" b="b"/>
              <a:pathLst>
                <a:path w="6814" h="10496" extrusionOk="0">
                  <a:moveTo>
                    <a:pt x="682" y="765"/>
                  </a:moveTo>
                  <a:cubicBezTo>
                    <a:pt x="1022" y="1105"/>
                    <a:pt x="1363" y="1358"/>
                    <a:pt x="1704" y="1616"/>
                  </a:cubicBezTo>
                  <a:cubicBezTo>
                    <a:pt x="1363" y="1957"/>
                    <a:pt x="1104" y="2298"/>
                    <a:pt x="682" y="2720"/>
                  </a:cubicBezTo>
                  <a:lnTo>
                    <a:pt x="682" y="765"/>
                  </a:lnTo>
                  <a:close/>
                  <a:moveTo>
                    <a:pt x="2044" y="1957"/>
                  </a:moveTo>
                  <a:cubicBezTo>
                    <a:pt x="2215" y="2039"/>
                    <a:pt x="2385" y="2209"/>
                    <a:pt x="2555" y="2380"/>
                  </a:cubicBezTo>
                  <a:cubicBezTo>
                    <a:pt x="2126" y="2638"/>
                    <a:pt x="1874" y="2979"/>
                    <a:pt x="1533" y="3402"/>
                  </a:cubicBezTo>
                  <a:lnTo>
                    <a:pt x="1022" y="2891"/>
                  </a:lnTo>
                  <a:cubicBezTo>
                    <a:pt x="1275" y="2468"/>
                    <a:pt x="1704" y="2298"/>
                    <a:pt x="2044" y="1957"/>
                  </a:cubicBezTo>
                  <a:close/>
                  <a:moveTo>
                    <a:pt x="2896" y="2638"/>
                  </a:moveTo>
                  <a:cubicBezTo>
                    <a:pt x="3066" y="2720"/>
                    <a:pt x="3148" y="2809"/>
                    <a:pt x="3237" y="2979"/>
                  </a:cubicBezTo>
                  <a:cubicBezTo>
                    <a:pt x="2896" y="3320"/>
                    <a:pt x="2555" y="3572"/>
                    <a:pt x="2215" y="3913"/>
                  </a:cubicBezTo>
                  <a:cubicBezTo>
                    <a:pt x="2044" y="3831"/>
                    <a:pt x="1956" y="3742"/>
                    <a:pt x="1786" y="3572"/>
                  </a:cubicBezTo>
                  <a:cubicBezTo>
                    <a:pt x="2126" y="3231"/>
                    <a:pt x="2467" y="2979"/>
                    <a:pt x="2896" y="2638"/>
                  </a:cubicBezTo>
                  <a:close/>
                  <a:moveTo>
                    <a:pt x="3659" y="3231"/>
                  </a:moveTo>
                  <a:cubicBezTo>
                    <a:pt x="3748" y="3402"/>
                    <a:pt x="3918" y="3490"/>
                    <a:pt x="4000" y="3660"/>
                  </a:cubicBezTo>
                  <a:cubicBezTo>
                    <a:pt x="3659" y="3913"/>
                    <a:pt x="3237" y="4171"/>
                    <a:pt x="2808" y="4512"/>
                  </a:cubicBezTo>
                  <a:lnTo>
                    <a:pt x="2467" y="4171"/>
                  </a:lnTo>
                  <a:cubicBezTo>
                    <a:pt x="2896" y="3913"/>
                    <a:pt x="3237" y="3572"/>
                    <a:pt x="3659" y="3231"/>
                  </a:cubicBezTo>
                  <a:close/>
                  <a:moveTo>
                    <a:pt x="4429" y="4083"/>
                  </a:moveTo>
                  <a:cubicBezTo>
                    <a:pt x="4599" y="4083"/>
                    <a:pt x="4681" y="4253"/>
                    <a:pt x="4770" y="4342"/>
                  </a:cubicBezTo>
                  <a:cubicBezTo>
                    <a:pt x="4429" y="4594"/>
                    <a:pt x="4000" y="4764"/>
                    <a:pt x="3748" y="5023"/>
                  </a:cubicBezTo>
                  <a:cubicBezTo>
                    <a:pt x="3680" y="5057"/>
                    <a:pt x="3625" y="5071"/>
                    <a:pt x="3579" y="5071"/>
                  </a:cubicBezTo>
                  <a:cubicBezTo>
                    <a:pt x="3397" y="5071"/>
                    <a:pt x="3355" y="4853"/>
                    <a:pt x="3148" y="4853"/>
                  </a:cubicBezTo>
                  <a:cubicBezTo>
                    <a:pt x="3577" y="4512"/>
                    <a:pt x="4000" y="4253"/>
                    <a:pt x="4429" y="4083"/>
                  </a:cubicBezTo>
                  <a:close/>
                  <a:moveTo>
                    <a:pt x="5111" y="4764"/>
                  </a:moveTo>
                  <a:cubicBezTo>
                    <a:pt x="5363" y="5023"/>
                    <a:pt x="5622" y="5275"/>
                    <a:pt x="5962" y="5534"/>
                  </a:cubicBezTo>
                  <a:lnTo>
                    <a:pt x="4940" y="6297"/>
                  </a:lnTo>
                  <a:cubicBezTo>
                    <a:pt x="4599" y="6045"/>
                    <a:pt x="4170" y="5705"/>
                    <a:pt x="3830" y="5446"/>
                  </a:cubicBezTo>
                  <a:cubicBezTo>
                    <a:pt x="4259" y="5194"/>
                    <a:pt x="4681" y="5023"/>
                    <a:pt x="5111" y="4764"/>
                  </a:cubicBezTo>
                  <a:close/>
                  <a:moveTo>
                    <a:pt x="3577" y="5786"/>
                  </a:moveTo>
                  <a:cubicBezTo>
                    <a:pt x="3918" y="6045"/>
                    <a:pt x="4170" y="6386"/>
                    <a:pt x="4511" y="6638"/>
                  </a:cubicBezTo>
                  <a:cubicBezTo>
                    <a:pt x="4341" y="6808"/>
                    <a:pt x="4170" y="6897"/>
                    <a:pt x="4000" y="6979"/>
                  </a:cubicBezTo>
                  <a:cubicBezTo>
                    <a:pt x="3748" y="6638"/>
                    <a:pt x="3489" y="6386"/>
                    <a:pt x="3148" y="6127"/>
                  </a:cubicBezTo>
                  <a:cubicBezTo>
                    <a:pt x="3319" y="5957"/>
                    <a:pt x="3407" y="5875"/>
                    <a:pt x="3577" y="5786"/>
                  </a:cubicBezTo>
                  <a:close/>
                  <a:moveTo>
                    <a:pt x="2726" y="6386"/>
                  </a:moveTo>
                  <a:cubicBezTo>
                    <a:pt x="2978" y="6727"/>
                    <a:pt x="3319" y="6979"/>
                    <a:pt x="3577" y="7319"/>
                  </a:cubicBezTo>
                  <a:cubicBezTo>
                    <a:pt x="3407" y="7490"/>
                    <a:pt x="3237" y="7660"/>
                    <a:pt x="2978" y="7830"/>
                  </a:cubicBezTo>
                  <a:cubicBezTo>
                    <a:pt x="2726" y="7490"/>
                    <a:pt x="2467" y="7149"/>
                    <a:pt x="2126" y="6808"/>
                  </a:cubicBezTo>
                  <a:cubicBezTo>
                    <a:pt x="2385" y="6638"/>
                    <a:pt x="2555" y="6556"/>
                    <a:pt x="2726" y="6386"/>
                  </a:cubicBezTo>
                  <a:close/>
                  <a:moveTo>
                    <a:pt x="1786" y="7067"/>
                  </a:moveTo>
                  <a:cubicBezTo>
                    <a:pt x="2044" y="7490"/>
                    <a:pt x="2297" y="7830"/>
                    <a:pt x="2555" y="8171"/>
                  </a:cubicBezTo>
                  <a:cubicBezTo>
                    <a:pt x="2385" y="8341"/>
                    <a:pt x="2215" y="8430"/>
                    <a:pt x="1956" y="8600"/>
                  </a:cubicBezTo>
                  <a:cubicBezTo>
                    <a:pt x="1786" y="8171"/>
                    <a:pt x="1533" y="7830"/>
                    <a:pt x="1363" y="7408"/>
                  </a:cubicBezTo>
                  <a:cubicBezTo>
                    <a:pt x="1533" y="7319"/>
                    <a:pt x="1615" y="7149"/>
                    <a:pt x="1786" y="7067"/>
                  </a:cubicBezTo>
                  <a:close/>
                  <a:moveTo>
                    <a:pt x="1022" y="7660"/>
                  </a:moveTo>
                  <a:lnTo>
                    <a:pt x="1533" y="8682"/>
                  </a:lnTo>
                  <a:cubicBezTo>
                    <a:pt x="1615" y="8852"/>
                    <a:pt x="1533" y="8941"/>
                    <a:pt x="1445" y="9023"/>
                  </a:cubicBezTo>
                  <a:cubicBezTo>
                    <a:pt x="1275" y="9111"/>
                    <a:pt x="1104" y="9193"/>
                    <a:pt x="934" y="9363"/>
                  </a:cubicBezTo>
                  <a:lnTo>
                    <a:pt x="934" y="7749"/>
                  </a:lnTo>
                  <a:lnTo>
                    <a:pt x="1022" y="7660"/>
                  </a:lnTo>
                  <a:close/>
                  <a:moveTo>
                    <a:pt x="387" y="0"/>
                  </a:moveTo>
                  <a:cubicBezTo>
                    <a:pt x="202" y="0"/>
                    <a:pt x="82" y="132"/>
                    <a:pt x="82" y="424"/>
                  </a:cubicBezTo>
                  <a:cubicBezTo>
                    <a:pt x="82" y="846"/>
                    <a:pt x="0" y="1358"/>
                    <a:pt x="82" y="1787"/>
                  </a:cubicBezTo>
                  <a:cubicBezTo>
                    <a:pt x="82" y="4342"/>
                    <a:pt x="423" y="6979"/>
                    <a:pt x="171" y="9452"/>
                  </a:cubicBezTo>
                  <a:lnTo>
                    <a:pt x="171" y="9874"/>
                  </a:lnTo>
                  <a:cubicBezTo>
                    <a:pt x="171" y="10133"/>
                    <a:pt x="171" y="10385"/>
                    <a:pt x="423" y="10474"/>
                  </a:cubicBezTo>
                  <a:cubicBezTo>
                    <a:pt x="469" y="10489"/>
                    <a:pt x="512" y="10495"/>
                    <a:pt x="553" y="10495"/>
                  </a:cubicBezTo>
                  <a:cubicBezTo>
                    <a:pt x="742" y="10495"/>
                    <a:pt x="882" y="10355"/>
                    <a:pt x="1022" y="10215"/>
                  </a:cubicBezTo>
                  <a:cubicBezTo>
                    <a:pt x="1275" y="9874"/>
                    <a:pt x="1533" y="9622"/>
                    <a:pt x="1786" y="9363"/>
                  </a:cubicBezTo>
                  <a:cubicBezTo>
                    <a:pt x="3319" y="8260"/>
                    <a:pt x="4770" y="7238"/>
                    <a:pt x="6214" y="6127"/>
                  </a:cubicBezTo>
                  <a:cubicBezTo>
                    <a:pt x="6725" y="5786"/>
                    <a:pt x="6814" y="5534"/>
                    <a:pt x="6385" y="5105"/>
                  </a:cubicBezTo>
                  <a:cubicBezTo>
                    <a:pt x="4770" y="3490"/>
                    <a:pt x="3148" y="2039"/>
                    <a:pt x="1363" y="594"/>
                  </a:cubicBezTo>
                  <a:cubicBezTo>
                    <a:pt x="1193" y="424"/>
                    <a:pt x="934" y="165"/>
                    <a:pt x="682" y="83"/>
                  </a:cubicBezTo>
                  <a:cubicBezTo>
                    <a:pt x="573" y="29"/>
                    <a:pt x="473" y="0"/>
                    <a:pt x="3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0" name="Google Shape;2800;p40"/>
            <p:cNvSpPr/>
            <p:nvPr/>
          </p:nvSpPr>
          <p:spPr>
            <a:xfrm rot="5400000">
              <a:off x="5962869" y="3372208"/>
              <a:ext cx="471680" cy="735831"/>
            </a:xfrm>
            <a:custGeom>
              <a:avLst/>
              <a:gdLst/>
              <a:ahLst/>
              <a:cxnLst/>
              <a:rect l="l" t="t" r="r" b="b"/>
              <a:pathLst>
                <a:path w="6733" h="10504" extrusionOk="0">
                  <a:moveTo>
                    <a:pt x="6051" y="763"/>
                  </a:moveTo>
                  <a:lnTo>
                    <a:pt x="6051" y="2807"/>
                  </a:lnTo>
                  <a:cubicBezTo>
                    <a:pt x="5710" y="2296"/>
                    <a:pt x="5452" y="1955"/>
                    <a:pt x="5111" y="1614"/>
                  </a:cubicBezTo>
                  <a:cubicBezTo>
                    <a:pt x="5452" y="1356"/>
                    <a:pt x="5710" y="1103"/>
                    <a:pt x="6051" y="763"/>
                  </a:cubicBezTo>
                  <a:close/>
                  <a:moveTo>
                    <a:pt x="4688" y="1955"/>
                  </a:moveTo>
                  <a:cubicBezTo>
                    <a:pt x="5111" y="2207"/>
                    <a:pt x="5452" y="2466"/>
                    <a:pt x="5792" y="2889"/>
                  </a:cubicBezTo>
                  <a:cubicBezTo>
                    <a:pt x="5622" y="3059"/>
                    <a:pt x="5452" y="3147"/>
                    <a:pt x="5199" y="3400"/>
                  </a:cubicBezTo>
                  <a:cubicBezTo>
                    <a:pt x="4859" y="3059"/>
                    <a:pt x="4688" y="2636"/>
                    <a:pt x="4177" y="2378"/>
                  </a:cubicBezTo>
                  <a:cubicBezTo>
                    <a:pt x="4430" y="2207"/>
                    <a:pt x="4600" y="2037"/>
                    <a:pt x="4688" y="1955"/>
                  </a:cubicBezTo>
                  <a:close/>
                  <a:moveTo>
                    <a:pt x="3837" y="2636"/>
                  </a:moveTo>
                  <a:cubicBezTo>
                    <a:pt x="4259" y="2977"/>
                    <a:pt x="4600" y="3229"/>
                    <a:pt x="5029" y="3570"/>
                  </a:cubicBezTo>
                  <a:cubicBezTo>
                    <a:pt x="4859" y="3740"/>
                    <a:pt x="4688" y="3829"/>
                    <a:pt x="4600" y="3911"/>
                  </a:cubicBezTo>
                  <a:cubicBezTo>
                    <a:pt x="4177" y="3658"/>
                    <a:pt x="3919" y="3229"/>
                    <a:pt x="3496" y="2977"/>
                  </a:cubicBezTo>
                  <a:cubicBezTo>
                    <a:pt x="3578" y="2807"/>
                    <a:pt x="3748" y="2807"/>
                    <a:pt x="3837" y="2636"/>
                  </a:cubicBezTo>
                  <a:close/>
                  <a:moveTo>
                    <a:pt x="3155" y="3229"/>
                  </a:moveTo>
                  <a:cubicBezTo>
                    <a:pt x="3496" y="3570"/>
                    <a:pt x="3919" y="3829"/>
                    <a:pt x="4259" y="4169"/>
                  </a:cubicBezTo>
                  <a:cubicBezTo>
                    <a:pt x="4177" y="4251"/>
                    <a:pt x="4089" y="4422"/>
                    <a:pt x="3919" y="4510"/>
                  </a:cubicBezTo>
                  <a:cubicBezTo>
                    <a:pt x="3496" y="4251"/>
                    <a:pt x="3155" y="3911"/>
                    <a:pt x="2726" y="3658"/>
                  </a:cubicBezTo>
                  <a:lnTo>
                    <a:pt x="3155" y="3229"/>
                  </a:lnTo>
                  <a:close/>
                  <a:moveTo>
                    <a:pt x="2304" y="4081"/>
                  </a:moveTo>
                  <a:cubicBezTo>
                    <a:pt x="2726" y="4251"/>
                    <a:pt x="3155" y="4510"/>
                    <a:pt x="3578" y="4762"/>
                  </a:cubicBezTo>
                  <a:lnTo>
                    <a:pt x="3237" y="5103"/>
                  </a:lnTo>
                  <a:cubicBezTo>
                    <a:pt x="2815" y="4851"/>
                    <a:pt x="2474" y="4592"/>
                    <a:pt x="2045" y="4340"/>
                  </a:cubicBezTo>
                  <a:cubicBezTo>
                    <a:pt x="2045" y="4169"/>
                    <a:pt x="2215" y="4169"/>
                    <a:pt x="2304" y="4081"/>
                  </a:cubicBezTo>
                  <a:close/>
                  <a:moveTo>
                    <a:pt x="1704" y="4762"/>
                  </a:moveTo>
                  <a:cubicBezTo>
                    <a:pt x="2045" y="4933"/>
                    <a:pt x="2474" y="5192"/>
                    <a:pt x="2985" y="5444"/>
                  </a:cubicBezTo>
                  <a:cubicBezTo>
                    <a:pt x="2556" y="5703"/>
                    <a:pt x="2215" y="6043"/>
                    <a:pt x="1793" y="6295"/>
                  </a:cubicBezTo>
                  <a:cubicBezTo>
                    <a:pt x="1452" y="6043"/>
                    <a:pt x="1193" y="5873"/>
                    <a:pt x="852" y="5532"/>
                  </a:cubicBezTo>
                  <a:cubicBezTo>
                    <a:pt x="1111" y="5273"/>
                    <a:pt x="1363" y="5021"/>
                    <a:pt x="1704" y="4762"/>
                  </a:cubicBezTo>
                  <a:close/>
                  <a:moveTo>
                    <a:pt x="3155" y="5784"/>
                  </a:moveTo>
                  <a:cubicBezTo>
                    <a:pt x="3326" y="5873"/>
                    <a:pt x="3496" y="5955"/>
                    <a:pt x="3578" y="6125"/>
                  </a:cubicBezTo>
                  <a:cubicBezTo>
                    <a:pt x="3326" y="6384"/>
                    <a:pt x="3067" y="6725"/>
                    <a:pt x="2726" y="6977"/>
                  </a:cubicBezTo>
                  <a:cubicBezTo>
                    <a:pt x="2556" y="6895"/>
                    <a:pt x="2385" y="6806"/>
                    <a:pt x="2304" y="6636"/>
                  </a:cubicBezTo>
                  <a:lnTo>
                    <a:pt x="3155" y="5784"/>
                  </a:lnTo>
                  <a:close/>
                  <a:moveTo>
                    <a:pt x="4007" y="6384"/>
                  </a:moveTo>
                  <a:cubicBezTo>
                    <a:pt x="4259" y="6466"/>
                    <a:pt x="4430" y="6636"/>
                    <a:pt x="4600" y="6806"/>
                  </a:cubicBezTo>
                  <a:cubicBezTo>
                    <a:pt x="4348" y="7147"/>
                    <a:pt x="4007" y="7488"/>
                    <a:pt x="3748" y="7828"/>
                  </a:cubicBezTo>
                  <a:cubicBezTo>
                    <a:pt x="3578" y="7658"/>
                    <a:pt x="3326" y="7488"/>
                    <a:pt x="3155" y="7317"/>
                  </a:cubicBezTo>
                  <a:cubicBezTo>
                    <a:pt x="3496" y="6977"/>
                    <a:pt x="3748" y="6725"/>
                    <a:pt x="4007" y="6384"/>
                  </a:cubicBezTo>
                  <a:close/>
                  <a:moveTo>
                    <a:pt x="5029" y="7065"/>
                  </a:moveTo>
                  <a:lnTo>
                    <a:pt x="5370" y="7406"/>
                  </a:lnTo>
                  <a:cubicBezTo>
                    <a:pt x="5199" y="7828"/>
                    <a:pt x="5029" y="8169"/>
                    <a:pt x="4770" y="8598"/>
                  </a:cubicBezTo>
                  <a:cubicBezTo>
                    <a:pt x="4518" y="8510"/>
                    <a:pt x="4348" y="8339"/>
                    <a:pt x="4177" y="8169"/>
                  </a:cubicBezTo>
                  <a:cubicBezTo>
                    <a:pt x="4430" y="7828"/>
                    <a:pt x="4770" y="7488"/>
                    <a:pt x="5029" y="7065"/>
                  </a:cubicBezTo>
                  <a:close/>
                  <a:moveTo>
                    <a:pt x="5792" y="7658"/>
                  </a:moveTo>
                  <a:cubicBezTo>
                    <a:pt x="5963" y="8258"/>
                    <a:pt x="5792" y="8769"/>
                    <a:pt x="5881" y="9450"/>
                  </a:cubicBezTo>
                  <a:cubicBezTo>
                    <a:pt x="5622" y="9191"/>
                    <a:pt x="5370" y="9021"/>
                    <a:pt x="5111" y="8850"/>
                  </a:cubicBezTo>
                  <a:cubicBezTo>
                    <a:pt x="5281" y="8428"/>
                    <a:pt x="5540" y="8087"/>
                    <a:pt x="5710" y="7658"/>
                  </a:cubicBezTo>
                  <a:close/>
                  <a:moveTo>
                    <a:pt x="6304" y="1"/>
                  </a:moveTo>
                  <a:cubicBezTo>
                    <a:pt x="6208" y="1"/>
                    <a:pt x="6094" y="29"/>
                    <a:pt x="5963" y="81"/>
                  </a:cubicBezTo>
                  <a:cubicBezTo>
                    <a:pt x="5881" y="163"/>
                    <a:pt x="5792" y="163"/>
                    <a:pt x="5710" y="252"/>
                  </a:cubicBezTo>
                  <a:cubicBezTo>
                    <a:pt x="3837" y="1785"/>
                    <a:pt x="2045" y="3400"/>
                    <a:pt x="341" y="5192"/>
                  </a:cubicBezTo>
                  <a:cubicBezTo>
                    <a:pt x="1" y="5532"/>
                    <a:pt x="1" y="5784"/>
                    <a:pt x="430" y="6043"/>
                  </a:cubicBezTo>
                  <a:lnTo>
                    <a:pt x="2215" y="7317"/>
                  </a:lnTo>
                  <a:cubicBezTo>
                    <a:pt x="3496" y="8258"/>
                    <a:pt x="4859" y="9109"/>
                    <a:pt x="5881" y="10302"/>
                  </a:cubicBezTo>
                  <a:cubicBezTo>
                    <a:pt x="5941" y="10427"/>
                    <a:pt x="6048" y="10504"/>
                    <a:pt x="6169" y="10504"/>
                  </a:cubicBezTo>
                  <a:cubicBezTo>
                    <a:pt x="6213" y="10504"/>
                    <a:pt x="6258" y="10494"/>
                    <a:pt x="6303" y="10472"/>
                  </a:cubicBezTo>
                  <a:cubicBezTo>
                    <a:pt x="6562" y="10383"/>
                    <a:pt x="6562" y="10302"/>
                    <a:pt x="6562" y="10043"/>
                  </a:cubicBezTo>
                  <a:cubicBezTo>
                    <a:pt x="6562" y="9361"/>
                    <a:pt x="6562" y="8598"/>
                    <a:pt x="6474" y="7917"/>
                  </a:cubicBezTo>
                  <a:cubicBezTo>
                    <a:pt x="6474" y="6125"/>
                    <a:pt x="6644" y="4340"/>
                    <a:pt x="6644" y="2378"/>
                  </a:cubicBezTo>
                  <a:cubicBezTo>
                    <a:pt x="6732" y="1867"/>
                    <a:pt x="6732" y="1185"/>
                    <a:pt x="6644" y="504"/>
                  </a:cubicBezTo>
                  <a:cubicBezTo>
                    <a:pt x="6644" y="149"/>
                    <a:pt x="6522" y="1"/>
                    <a:pt x="630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1" name="Google Shape;2801;p40"/>
            <p:cNvSpPr/>
            <p:nvPr/>
          </p:nvSpPr>
          <p:spPr>
            <a:xfrm rot="5400000">
              <a:off x="6080025" y="3290901"/>
              <a:ext cx="949035" cy="182487"/>
            </a:xfrm>
            <a:custGeom>
              <a:avLst/>
              <a:gdLst/>
              <a:ahLst/>
              <a:cxnLst/>
              <a:rect l="l" t="t" r="r" b="b"/>
              <a:pathLst>
                <a:path w="13547" h="2605" extrusionOk="0">
                  <a:moveTo>
                    <a:pt x="5881" y="782"/>
                  </a:moveTo>
                  <a:lnTo>
                    <a:pt x="5881" y="871"/>
                  </a:lnTo>
                  <a:cubicBezTo>
                    <a:pt x="5452" y="1123"/>
                    <a:pt x="5029" y="1382"/>
                    <a:pt x="4600" y="1722"/>
                  </a:cubicBezTo>
                  <a:cubicBezTo>
                    <a:pt x="4348" y="1463"/>
                    <a:pt x="4089" y="1211"/>
                    <a:pt x="3837" y="871"/>
                  </a:cubicBezTo>
                  <a:cubicBezTo>
                    <a:pt x="4518" y="782"/>
                    <a:pt x="5200" y="782"/>
                    <a:pt x="5881" y="782"/>
                  </a:cubicBezTo>
                  <a:close/>
                  <a:moveTo>
                    <a:pt x="12077" y="664"/>
                  </a:moveTo>
                  <a:cubicBezTo>
                    <a:pt x="12255" y="664"/>
                    <a:pt x="12431" y="674"/>
                    <a:pt x="12606" y="700"/>
                  </a:cubicBezTo>
                  <a:lnTo>
                    <a:pt x="11584" y="1722"/>
                  </a:lnTo>
                  <a:cubicBezTo>
                    <a:pt x="11332" y="1463"/>
                    <a:pt x="11073" y="1211"/>
                    <a:pt x="10732" y="782"/>
                  </a:cubicBezTo>
                  <a:cubicBezTo>
                    <a:pt x="11212" y="725"/>
                    <a:pt x="11652" y="664"/>
                    <a:pt x="12077" y="664"/>
                  </a:cubicBezTo>
                  <a:close/>
                  <a:moveTo>
                    <a:pt x="2726" y="871"/>
                  </a:moveTo>
                  <a:cubicBezTo>
                    <a:pt x="2474" y="1211"/>
                    <a:pt x="2215" y="1463"/>
                    <a:pt x="1875" y="1804"/>
                  </a:cubicBezTo>
                  <a:cubicBezTo>
                    <a:pt x="1622" y="1463"/>
                    <a:pt x="1364" y="1123"/>
                    <a:pt x="1111" y="871"/>
                  </a:cubicBezTo>
                  <a:close/>
                  <a:moveTo>
                    <a:pt x="10051" y="782"/>
                  </a:moveTo>
                  <a:cubicBezTo>
                    <a:pt x="9458" y="1211"/>
                    <a:pt x="9029" y="1552"/>
                    <a:pt x="8606" y="1974"/>
                  </a:cubicBezTo>
                  <a:cubicBezTo>
                    <a:pt x="8177" y="1552"/>
                    <a:pt x="7836" y="1211"/>
                    <a:pt x="7496" y="782"/>
                  </a:cubicBezTo>
                  <a:close/>
                  <a:moveTo>
                    <a:pt x="8491" y="0"/>
                  </a:moveTo>
                  <a:cubicBezTo>
                    <a:pt x="6448" y="0"/>
                    <a:pt x="4374" y="120"/>
                    <a:pt x="2331" y="120"/>
                  </a:cubicBezTo>
                  <a:cubicBezTo>
                    <a:pt x="1893" y="120"/>
                    <a:pt x="1457" y="114"/>
                    <a:pt x="1023" y="101"/>
                  </a:cubicBezTo>
                  <a:cubicBezTo>
                    <a:pt x="771" y="101"/>
                    <a:pt x="600" y="101"/>
                    <a:pt x="342" y="189"/>
                  </a:cubicBezTo>
                  <a:cubicBezTo>
                    <a:pt x="171" y="189"/>
                    <a:pt x="89" y="271"/>
                    <a:pt x="1" y="441"/>
                  </a:cubicBezTo>
                  <a:cubicBezTo>
                    <a:pt x="1" y="530"/>
                    <a:pt x="89" y="700"/>
                    <a:pt x="171" y="782"/>
                  </a:cubicBezTo>
                  <a:cubicBezTo>
                    <a:pt x="600" y="1123"/>
                    <a:pt x="1111" y="1552"/>
                    <a:pt x="1534" y="1974"/>
                  </a:cubicBezTo>
                  <a:cubicBezTo>
                    <a:pt x="1663" y="2104"/>
                    <a:pt x="1791" y="2169"/>
                    <a:pt x="1919" y="2169"/>
                  </a:cubicBezTo>
                  <a:cubicBezTo>
                    <a:pt x="2047" y="2169"/>
                    <a:pt x="2174" y="2104"/>
                    <a:pt x="2304" y="1974"/>
                  </a:cubicBezTo>
                  <a:cubicBezTo>
                    <a:pt x="2645" y="1634"/>
                    <a:pt x="2985" y="1382"/>
                    <a:pt x="3326" y="1041"/>
                  </a:cubicBezTo>
                  <a:cubicBezTo>
                    <a:pt x="3578" y="1382"/>
                    <a:pt x="3837" y="1634"/>
                    <a:pt x="4089" y="1974"/>
                  </a:cubicBezTo>
                  <a:cubicBezTo>
                    <a:pt x="4272" y="2158"/>
                    <a:pt x="4432" y="2242"/>
                    <a:pt x="4606" y="2242"/>
                  </a:cubicBezTo>
                  <a:cubicBezTo>
                    <a:pt x="4755" y="2242"/>
                    <a:pt x="4916" y="2180"/>
                    <a:pt x="5111" y="2063"/>
                  </a:cubicBezTo>
                  <a:cubicBezTo>
                    <a:pt x="5622" y="1722"/>
                    <a:pt x="6133" y="1382"/>
                    <a:pt x="6644" y="952"/>
                  </a:cubicBezTo>
                  <a:cubicBezTo>
                    <a:pt x="7073" y="1463"/>
                    <a:pt x="7496" y="1974"/>
                    <a:pt x="8007" y="2315"/>
                  </a:cubicBezTo>
                  <a:cubicBezTo>
                    <a:pt x="8248" y="2518"/>
                    <a:pt x="8413" y="2605"/>
                    <a:pt x="8565" y="2605"/>
                  </a:cubicBezTo>
                  <a:cubicBezTo>
                    <a:pt x="8736" y="2605"/>
                    <a:pt x="8890" y="2495"/>
                    <a:pt x="9117" y="2315"/>
                  </a:cubicBezTo>
                  <a:cubicBezTo>
                    <a:pt x="9540" y="1974"/>
                    <a:pt x="9969" y="1634"/>
                    <a:pt x="10391" y="1211"/>
                  </a:cubicBezTo>
                  <a:cubicBezTo>
                    <a:pt x="10732" y="1552"/>
                    <a:pt x="10902" y="1804"/>
                    <a:pt x="11161" y="2145"/>
                  </a:cubicBezTo>
                  <a:cubicBezTo>
                    <a:pt x="11300" y="2239"/>
                    <a:pt x="11441" y="2307"/>
                    <a:pt x="11581" y="2307"/>
                  </a:cubicBezTo>
                  <a:cubicBezTo>
                    <a:pt x="11696" y="2307"/>
                    <a:pt x="11811" y="2261"/>
                    <a:pt x="11924" y="2145"/>
                  </a:cubicBezTo>
                  <a:cubicBezTo>
                    <a:pt x="12354" y="1722"/>
                    <a:pt x="12865" y="1293"/>
                    <a:pt x="13287" y="782"/>
                  </a:cubicBezTo>
                  <a:cubicBezTo>
                    <a:pt x="13546" y="360"/>
                    <a:pt x="13546" y="189"/>
                    <a:pt x="13035" y="101"/>
                  </a:cubicBezTo>
                  <a:cubicBezTo>
                    <a:pt x="12865" y="19"/>
                    <a:pt x="12694" y="19"/>
                    <a:pt x="12606" y="19"/>
                  </a:cubicBezTo>
                  <a:cubicBezTo>
                    <a:pt x="12295" y="46"/>
                    <a:pt x="11983" y="55"/>
                    <a:pt x="11671" y="55"/>
                  </a:cubicBezTo>
                  <a:cubicBezTo>
                    <a:pt x="11046" y="55"/>
                    <a:pt x="10421" y="19"/>
                    <a:pt x="9799" y="19"/>
                  </a:cubicBezTo>
                  <a:cubicBezTo>
                    <a:pt x="9365" y="6"/>
                    <a:pt x="8928" y="0"/>
                    <a:pt x="8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2" name="Google Shape;2802;p40"/>
            <p:cNvSpPr/>
            <p:nvPr/>
          </p:nvSpPr>
          <p:spPr>
            <a:xfrm rot="5400000">
              <a:off x="6125741" y="3307046"/>
              <a:ext cx="125539" cy="114396"/>
            </a:xfrm>
            <a:custGeom>
              <a:avLst/>
              <a:gdLst/>
              <a:ahLst/>
              <a:cxnLst/>
              <a:rect l="l" t="t" r="r" b="b"/>
              <a:pathLst>
                <a:path w="1792" h="1633" extrusionOk="0">
                  <a:moveTo>
                    <a:pt x="979" y="1"/>
                  </a:moveTo>
                  <a:cubicBezTo>
                    <a:pt x="938" y="1"/>
                    <a:pt x="895" y="4"/>
                    <a:pt x="852" y="11"/>
                  </a:cubicBezTo>
                  <a:cubicBezTo>
                    <a:pt x="341" y="11"/>
                    <a:pt x="0" y="352"/>
                    <a:pt x="0" y="863"/>
                  </a:cubicBezTo>
                  <a:cubicBezTo>
                    <a:pt x="0" y="1292"/>
                    <a:pt x="429" y="1633"/>
                    <a:pt x="852" y="1633"/>
                  </a:cubicBezTo>
                  <a:cubicBezTo>
                    <a:pt x="1363" y="1633"/>
                    <a:pt x="1792" y="1292"/>
                    <a:pt x="1792" y="781"/>
                  </a:cubicBezTo>
                  <a:cubicBezTo>
                    <a:pt x="1792" y="388"/>
                    <a:pt x="1432" y="1"/>
                    <a:pt x="97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3" name="Google Shape;2803;p40"/>
            <p:cNvSpPr/>
            <p:nvPr/>
          </p:nvSpPr>
          <p:spPr>
            <a:xfrm rot="5400000">
              <a:off x="6345080" y="3499557"/>
              <a:ext cx="89811" cy="99264"/>
            </a:xfrm>
            <a:custGeom>
              <a:avLst/>
              <a:gdLst/>
              <a:ahLst/>
              <a:cxnLst/>
              <a:rect l="l" t="t" r="r" b="b"/>
              <a:pathLst>
                <a:path w="1282" h="1417" extrusionOk="0">
                  <a:moveTo>
                    <a:pt x="908" y="0"/>
                  </a:moveTo>
                  <a:cubicBezTo>
                    <a:pt x="815" y="0"/>
                    <a:pt x="734" y="41"/>
                    <a:pt x="682" y="142"/>
                  </a:cubicBezTo>
                  <a:cubicBezTo>
                    <a:pt x="430" y="394"/>
                    <a:pt x="171" y="735"/>
                    <a:pt x="89" y="1076"/>
                  </a:cubicBezTo>
                  <a:cubicBezTo>
                    <a:pt x="1" y="1246"/>
                    <a:pt x="1" y="1416"/>
                    <a:pt x="260" y="1416"/>
                  </a:cubicBezTo>
                  <a:cubicBezTo>
                    <a:pt x="512" y="1416"/>
                    <a:pt x="1282" y="565"/>
                    <a:pt x="1282" y="312"/>
                  </a:cubicBezTo>
                  <a:cubicBezTo>
                    <a:pt x="1282" y="224"/>
                    <a:pt x="1193" y="54"/>
                    <a:pt x="1111" y="54"/>
                  </a:cubicBezTo>
                  <a:cubicBezTo>
                    <a:pt x="1042" y="20"/>
                    <a:pt x="972" y="0"/>
                    <a:pt x="9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4" name="Google Shape;2804;p40"/>
            <p:cNvSpPr/>
            <p:nvPr/>
          </p:nvSpPr>
          <p:spPr>
            <a:xfrm rot="5400000">
              <a:off x="6357129" y="3154887"/>
              <a:ext cx="71666" cy="102277"/>
            </a:xfrm>
            <a:custGeom>
              <a:avLst/>
              <a:gdLst/>
              <a:ahLst/>
              <a:cxnLst/>
              <a:rect l="l" t="t" r="r" b="b"/>
              <a:pathLst>
                <a:path w="1023" h="1460" extrusionOk="0">
                  <a:moveTo>
                    <a:pt x="307" y="1"/>
                  </a:moveTo>
                  <a:cubicBezTo>
                    <a:pt x="262" y="1"/>
                    <a:pt x="217" y="12"/>
                    <a:pt x="171" y="36"/>
                  </a:cubicBezTo>
                  <a:cubicBezTo>
                    <a:pt x="0" y="118"/>
                    <a:pt x="0" y="288"/>
                    <a:pt x="0" y="458"/>
                  </a:cubicBezTo>
                  <a:cubicBezTo>
                    <a:pt x="89" y="799"/>
                    <a:pt x="259" y="1140"/>
                    <a:pt x="511" y="1398"/>
                  </a:cubicBezTo>
                  <a:cubicBezTo>
                    <a:pt x="556" y="1439"/>
                    <a:pt x="620" y="1460"/>
                    <a:pt x="684" y="1460"/>
                  </a:cubicBezTo>
                  <a:cubicBezTo>
                    <a:pt x="748" y="1460"/>
                    <a:pt x="811" y="1439"/>
                    <a:pt x="852" y="1398"/>
                  </a:cubicBezTo>
                  <a:cubicBezTo>
                    <a:pt x="1022" y="1310"/>
                    <a:pt x="1022" y="1228"/>
                    <a:pt x="1022" y="1058"/>
                  </a:cubicBezTo>
                  <a:cubicBezTo>
                    <a:pt x="941" y="799"/>
                    <a:pt x="852" y="458"/>
                    <a:pt x="600" y="206"/>
                  </a:cubicBezTo>
                  <a:cubicBezTo>
                    <a:pt x="535" y="82"/>
                    <a:pt x="427" y="1"/>
                    <a:pt x="30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5" name="Google Shape;2805;p40"/>
            <p:cNvSpPr/>
            <p:nvPr/>
          </p:nvSpPr>
          <p:spPr>
            <a:xfrm rot="5400000">
              <a:off x="6387778" y="3307291"/>
              <a:ext cx="59687" cy="108161"/>
            </a:xfrm>
            <a:custGeom>
              <a:avLst/>
              <a:gdLst/>
              <a:ahLst/>
              <a:cxnLst/>
              <a:rect l="l" t="t" r="r" b="b"/>
              <a:pathLst>
                <a:path w="852" h="1544" extrusionOk="0">
                  <a:moveTo>
                    <a:pt x="341" y="1"/>
                  </a:moveTo>
                  <a:cubicBezTo>
                    <a:pt x="82" y="1"/>
                    <a:pt x="0" y="171"/>
                    <a:pt x="82" y="430"/>
                  </a:cubicBezTo>
                  <a:lnTo>
                    <a:pt x="82" y="852"/>
                  </a:lnTo>
                  <a:cubicBezTo>
                    <a:pt x="164" y="1091"/>
                    <a:pt x="95" y="1544"/>
                    <a:pt x="350" y="1544"/>
                  </a:cubicBezTo>
                  <a:cubicBezTo>
                    <a:pt x="372" y="1544"/>
                    <a:pt x="396" y="1540"/>
                    <a:pt x="423" y="1534"/>
                  </a:cubicBezTo>
                  <a:cubicBezTo>
                    <a:pt x="852" y="1534"/>
                    <a:pt x="511" y="1111"/>
                    <a:pt x="593" y="941"/>
                  </a:cubicBezTo>
                  <a:lnTo>
                    <a:pt x="593" y="341"/>
                  </a:lnTo>
                  <a:cubicBezTo>
                    <a:pt x="593" y="171"/>
                    <a:pt x="511" y="1"/>
                    <a:pt x="34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6" name="Google Shape;2806;p40"/>
            <p:cNvSpPr/>
            <p:nvPr/>
          </p:nvSpPr>
          <p:spPr>
            <a:xfrm rot="5400000">
              <a:off x="5963535" y="1314034"/>
              <a:ext cx="471190" cy="735271"/>
            </a:xfrm>
            <a:custGeom>
              <a:avLst/>
              <a:gdLst/>
              <a:ahLst/>
              <a:cxnLst/>
              <a:rect l="l" t="t" r="r" b="b"/>
              <a:pathLst>
                <a:path w="6726" h="10496" extrusionOk="0">
                  <a:moveTo>
                    <a:pt x="594" y="765"/>
                  </a:moveTo>
                  <a:cubicBezTo>
                    <a:pt x="934" y="1105"/>
                    <a:pt x="1275" y="1358"/>
                    <a:pt x="1616" y="1616"/>
                  </a:cubicBezTo>
                  <a:cubicBezTo>
                    <a:pt x="1275" y="1957"/>
                    <a:pt x="1023" y="2298"/>
                    <a:pt x="594" y="2720"/>
                  </a:cubicBezTo>
                  <a:lnTo>
                    <a:pt x="594" y="765"/>
                  </a:lnTo>
                  <a:close/>
                  <a:moveTo>
                    <a:pt x="1956" y="1957"/>
                  </a:moveTo>
                  <a:cubicBezTo>
                    <a:pt x="2127" y="2039"/>
                    <a:pt x="2297" y="2209"/>
                    <a:pt x="2467" y="2380"/>
                  </a:cubicBezTo>
                  <a:cubicBezTo>
                    <a:pt x="2127" y="2638"/>
                    <a:pt x="1786" y="2979"/>
                    <a:pt x="1445" y="3402"/>
                  </a:cubicBezTo>
                  <a:lnTo>
                    <a:pt x="934" y="2891"/>
                  </a:lnTo>
                  <a:cubicBezTo>
                    <a:pt x="1193" y="2468"/>
                    <a:pt x="1616" y="2298"/>
                    <a:pt x="1956" y="1957"/>
                  </a:cubicBezTo>
                  <a:close/>
                  <a:moveTo>
                    <a:pt x="2808" y="2638"/>
                  </a:moveTo>
                  <a:cubicBezTo>
                    <a:pt x="2978" y="2720"/>
                    <a:pt x="3067" y="2809"/>
                    <a:pt x="3237" y="2979"/>
                  </a:cubicBezTo>
                  <a:cubicBezTo>
                    <a:pt x="2808" y="3320"/>
                    <a:pt x="2467" y="3572"/>
                    <a:pt x="2127" y="3913"/>
                  </a:cubicBezTo>
                  <a:cubicBezTo>
                    <a:pt x="1956" y="3831"/>
                    <a:pt x="1875" y="3742"/>
                    <a:pt x="1704" y="3572"/>
                  </a:cubicBezTo>
                  <a:cubicBezTo>
                    <a:pt x="2045" y="3231"/>
                    <a:pt x="2467" y="2979"/>
                    <a:pt x="2808" y="2638"/>
                  </a:cubicBezTo>
                  <a:close/>
                  <a:moveTo>
                    <a:pt x="3578" y="3231"/>
                  </a:moveTo>
                  <a:cubicBezTo>
                    <a:pt x="3660" y="3402"/>
                    <a:pt x="3830" y="3490"/>
                    <a:pt x="4000" y="3660"/>
                  </a:cubicBezTo>
                  <a:cubicBezTo>
                    <a:pt x="3578" y="3913"/>
                    <a:pt x="3237" y="4171"/>
                    <a:pt x="2808" y="4512"/>
                  </a:cubicBezTo>
                  <a:cubicBezTo>
                    <a:pt x="2638" y="4424"/>
                    <a:pt x="2556" y="4342"/>
                    <a:pt x="2386" y="4171"/>
                  </a:cubicBezTo>
                  <a:cubicBezTo>
                    <a:pt x="2808" y="3913"/>
                    <a:pt x="3149" y="3572"/>
                    <a:pt x="3578" y="3231"/>
                  </a:cubicBezTo>
                  <a:close/>
                  <a:moveTo>
                    <a:pt x="4341" y="4083"/>
                  </a:moveTo>
                  <a:cubicBezTo>
                    <a:pt x="4511" y="4083"/>
                    <a:pt x="4600" y="4253"/>
                    <a:pt x="4682" y="4342"/>
                  </a:cubicBezTo>
                  <a:cubicBezTo>
                    <a:pt x="4341" y="4594"/>
                    <a:pt x="4000" y="4764"/>
                    <a:pt x="3660" y="5023"/>
                  </a:cubicBezTo>
                  <a:cubicBezTo>
                    <a:pt x="3592" y="5057"/>
                    <a:pt x="3537" y="5071"/>
                    <a:pt x="3492" y="5071"/>
                  </a:cubicBezTo>
                  <a:cubicBezTo>
                    <a:pt x="3309" y="5071"/>
                    <a:pt x="3269" y="4853"/>
                    <a:pt x="3067" y="4853"/>
                  </a:cubicBezTo>
                  <a:cubicBezTo>
                    <a:pt x="3578" y="4512"/>
                    <a:pt x="3919" y="4253"/>
                    <a:pt x="4341" y="4083"/>
                  </a:cubicBezTo>
                  <a:close/>
                  <a:moveTo>
                    <a:pt x="5111" y="4764"/>
                  </a:moveTo>
                  <a:cubicBezTo>
                    <a:pt x="5281" y="5023"/>
                    <a:pt x="5533" y="5275"/>
                    <a:pt x="5874" y="5534"/>
                  </a:cubicBezTo>
                  <a:cubicBezTo>
                    <a:pt x="5533" y="5786"/>
                    <a:pt x="5193" y="6045"/>
                    <a:pt x="4941" y="6297"/>
                  </a:cubicBezTo>
                  <a:cubicBezTo>
                    <a:pt x="4511" y="6045"/>
                    <a:pt x="4171" y="5705"/>
                    <a:pt x="3748" y="5446"/>
                  </a:cubicBezTo>
                  <a:cubicBezTo>
                    <a:pt x="4171" y="5194"/>
                    <a:pt x="4600" y="5023"/>
                    <a:pt x="5111" y="4764"/>
                  </a:cubicBezTo>
                  <a:close/>
                  <a:moveTo>
                    <a:pt x="3489" y="5786"/>
                  </a:moveTo>
                  <a:cubicBezTo>
                    <a:pt x="3830" y="6045"/>
                    <a:pt x="4089" y="6386"/>
                    <a:pt x="4430" y="6638"/>
                  </a:cubicBezTo>
                  <a:cubicBezTo>
                    <a:pt x="4259" y="6808"/>
                    <a:pt x="4089" y="6897"/>
                    <a:pt x="4000" y="6979"/>
                  </a:cubicBezTo>
                  <a:cubicBezTo>
                    <a:pt x="3660" y="6638"/>
                    <a:pt x="3408" y="6386"/>
                    <a:pt x="3067" y="6127"/>
                  </a:cubicBezTo>
                  <a:cubicBezTo>
                    <a:pt x="3237" y="5957"/>
                    <a:pt x="3408" y="5875"/>
                    <a:pt x="3489" y="5786"/>
                  </a:cubicBezTo>
                  <a:close/>
                  <a:moveTo>
                    <a:pt x="2638" y="6386"/>
                  </a:moveTo>
                  <a:lnTo>
                    <a:pt x="3578" y="7319"/>
                  </a:lnTo>
                  <a:cubicBezTo>
                    <a:pt x="3319" y="7490"/>
                    <a:pt x="3149" y="7660"/>
                    <a:pt x="2978" y="7830"/>
                  </a:cubicBezTo>
                  <a:cubicBezTo>
                    <a:pt x="2638" y="7490"/>
                    <a:pt x="2386" y="7149"/>
                    <a:pt x="2127" y="6808"/>
                  </a:cubicBezTo>
                  <a:cubicBezTo>
                    <a:pt x="2297" y="6638"/>
                    <a:pt x="2467" y="6556"/>
                    <a:pt x="2638" y="6386"/>
                  </a:cubicBezTo>
                  <a:close/>
                  <a:moveTo>
                    <a:pt x="1704" y="7067"/>
                  </a:moveTo>
                  <a:cubicBezTo>
                    <a:pt x="1956" y="7490"/>
                    <a:pt x="2215" y="7830"/>
                    <a:pt x="2467" y="8171"/>
                  </a:cubicBezTo>
                  <a:cubicBezTo>
                    <a:pt x="2297" y="8341"/>
                    <a:pt x="2127" y="8430"/>
                    <a:pt x="1956" y="8600"/>
                  </a:cubicBezTo>
                  <a:cubicBezTo>
                    <a:pt x="1704" y="8171"/>
                    <a:pt x="1534" y="7830"/>
                    <a:pt x="1275" y="7408"/>
                  </a:cubicBezTo>
                  <a:cubicBezTo>
                    <a:pt x="1445" y="7319"/>
                    <a:pt x="1534" y="7149"/>
                    <a:pt x="1704" y="7067"/>
                  </a:cubicBezTo>
                  <a:close/>
                  <a:moveTo>
                    <a:pt x="1023" y="7660"/>
                  </a:moveTo>
                  <a:lnTo>
                    <a:pt x="1534" y="8682"/>
                  </a:lnTo>
                  <a:cubicBezTo>
                    <a:pt x="1534" y="8852"/>
                    <a:pt x="1534" y="8941"/>
                    <a:pt x="1364" y="9023"/>
                  </a:cubicBezTo>
                  <a:cubicBezTo>
                    <a:pt x="1193" y="9111"/>
                    <a:pt x="1105" y="9193"/>
                    <a:pt x="853" y="9363"/>
                  </a:cubicBezTo>
                  <a:lnTo>
                    <a:pt x="853" y="7749"/>
                  </a:lnTo>
                  <a:cubicBezTo>
                    <a:pt x="934" y="7749"/>
                    <a:pt x="934" y="7660"/>
                    <a:pt x="1023" y="7660"/>
                  </a:cubicBezTo>
                  <a:close/>
                  <a:moveTo>
                    <a:pt x="385" y="0"/>
                  </a:moveTo>
                  <a:cubicBezTo>
                    <a:pt x="195" y="0"/>
                    <a:pt x="57" y="132"/>
                    <a:pt x="1" y="424"/>
                  </a:cubicBezTo>
                  <a:lnTo>
                    <a:pt x="1" y="1787"/>
                  </a:lnTo>
                  <a:cubicBezTo>
                    <a:pt x="1" y="4342"/>
                    <a:pt x="342" y="6979"/>
                    <a:pt x="83" y="9452"/>
                  </a:cubicBezTo>
                  <a:lnTo>
                    <a:pt x="83" y="9874"/>
                  </a:lnTo>
                  <a:cubicBezTo>
                    <a:pt x="83" y="10133"/>
                    <a:pt x="83" y="10385"/>
                    <a:pt x="342" y="10474"/>
                  </a:cubicBezTo>
                  <a:cubicBezTo>
                    <a:pt x="386" y="10489"/>
                    <a:pt x="429" y="10495"/>
                    <a:pt x="469" y="10495"/>
                  </a:cubicBezTo>
                  <a:cubicBezTo>
                    <a:pt x="654" y="10495"/>
                    <a:pt x="794" y="10355"/>
                    <a:pt x="934" y="10215"/>
                  </a:cubicBezTo>
                  <a:cubicBezTo>
                    <a:pt x="1193" y="9874"/>
                    <a:pt x="1445" y="9622"/>
                    <a:pt x="1786" y="9363"/>
                  </a:cubicBezTo>
                  <a:cubicBezTo>
                    <a:pt x="3237" y="8260"/>
                    <a:pt x="4682" y="7238"/>
                    <a:pt x="6215" y="6127"/>
                  </a:cubicBezTo>
                  <a:cubicBezTo>
                    <a:pt x="6644" y="5786"/>
                    <a:pt x="6726" y="5534"/>
                    <a:pt x="6303" y="5105"/>
                  </a:cubicBezTo>
                  <a:cubicBezTo>
                    <a:pt x="4770" y="3490"/>
                    <a:pt x="3067" y="2039"/>
                    <a:pt x="1364" y="594"/>
                  </a:cubicBezTo>
                  <a:cubicBezTo>
                    <a:pt x="1105" y="424"/>
                    <a:pt x="853" y="165"/>
                    <a:pt x="682" y="83"/>
                  </a:cubicBezTo>
                  <a:cubicBezTo>
                    <a:pt x="574" y="29"/>
                    <a:pt x="473" y="0"/>
                    <a:pt x="3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7" name="Google Shape;2807;p40"/>
            <p:cNvSpPr/>
            <p:nvPr/>
          </p:nvSpPr>
          <p:spPr>
            <a:xfrm rot="5400000">
              <a:off x="5963114" y="2077491"/>
              <a:ext cx="471190" cy="735831"/>
            </a:xfrm>
            <a:custGeom>
              <a:avLst/>
              <a:gdLst/>
              <a:ahLst/>
              <a:cxnLst/>
              <a:rect l="l" t="t" r="r" b="b"/>
              <a:pathLst>
                <a:path w="6726" h="10504" extrusionOk="0">
                  <a:moveTo>
                    <a:pt x="6133" y="763"/>
                  </a:moveTo>
                  <a:lnTo>
                    <a:pt x="6133" y="2807"/>
                  </a:lnTo>
                  <a:cubicBezTo>
                    <a:pt x="5703" y="2296"/>
                    <a:pt x="5451" y="1955"/>
                    <a:pt x="5111" y="1614"/>
                  </a:cubicBezTo>
                  <a:cubicBezTo>
                    <a:pt x="5451" y="1356"/>
                    <a:pt x="5792" y="1103"/>
                    <a:pt x="6133" y="763"/>
                  </a:cubicBezTo>
                  <a:close/>
                  <a:moveTo>
                    <a:pt x="4770" y="1955"/>
                  </a:moveTo>
                  <a:cubicBezTo>
                    <a:pt x="5111" y="2207"/>
                    <a:pt x="5451" y="2466"/>
                    <a:pt x="5792" y="2889"/>
                  </a:cubicBezTo>
                  <a:cubicBezTo>
                    <a:pt x="5622" y="3059"/>
                    <a:pt x="5451" y="3147"/>
                    <a:pt x="5281" y="3400"/>
                  </a:cubicBezTo>
                  <a:cubicBezTo>
                    <a:pt x="4940" y="3059"/>
                    <a:pt x="4681" y="2636"/>
                    <a:pt x="4259" y="2378"/>
                  </a:cubicBezTo>
                  <a:cubicBezTo>
                    <a:pt x="4429" y="2207"/>
                    <a:pt x="4600" y="2037"/>
                    <a:pt x="4770" y="1955"/>
                  </a:cubicBezTo>
                  <a:close/>
                  <a:moveTo>
                    <a:pt x="3918" y="2636"/>
                  </a:moveTo>
                  <a:cubicBezTo>
                    <a:pt x="4259" y="2977"/>
                    <a:pt x="4600" y="3229"/>
                    <a:pt x="5022" y="3570"/>
                  </a:cubicBezTo>
                  <a:cubicBezTo>
                    <a:pt x="4852" y="3740"/>
                    <a:pt x="4770" y="3829"/>
                    <a:pt x="4600" y="3911"/>
                  </a:cubicBezTo>
                  <a:cubicBezTo>
                    <a:pt x="4259" y="3658"/>
                    <a:pt x="3918" y="3229"/>
                    <a:pt x="3489" y="2977"/>
                  </a:cubicBezTo>
                  <a:cubicBezTo>
                    <a:pt x="3578" y="2807"/>
                    <a:pt x="3748" y="2807"/>
                    <a:pt x="3918" y="2636"/>
                  </a:cubicBezTo>
                  <a:close/>
                  <a:moveTo>
                    <a:pt x="3148" y="3229"/>
                  </a:moveTo>
                  <a:cubicBezTo>
                    <a:pt x="3578" y="3570"/>
                    <a:pt x="3918" y="3829"/>
                    <a:pt x="4341" y="4169"/>
                  </a:cubicBezTo>
                  <a:cubicBezTo>
                    <a:pt x="4170" y="4251"/>
                    <a:pt x="4089" y="4422"/>
                    <a:pt x="3918" y="4510"/>
                  </a:cubicBezTo>
                  <a:cubicBezTo>
                    <a:pt x="3578" y="4251"/>
                    <a:pt x="3148" y="3911"/>
                    <a:pt x="2726" y="3658"/>
                  </a:cubicBezTo>
                  <a:lnTo>
                    <a:pt x="3148" y="3229"/>
                  </a:lnTo>
                  <a:close/>
                  <a:moveTo>
                    <a:pt x="2297" y="4081"/>
                  </a:moveTo>
                  <a:cubicBezTo>
                    <a:pt x="2726" y="4251"/>
                    <a:pt x="3148" y="4510"/>
                    <a:pt x="3578" y="4762"/>
                  </a:cubicBezTo>
                  <a:cubicBezTo>
                    <a:pt x="3489" y="4933"/>
                    <a:pt x="3407" y="5021"/>
                    <a:pt x="3237" y="5103"/>
                  </a:cubicBezTo>
                  <a:cubicBezTo>
                    <a:pt x="2808" y="4851"/>
                    <a:pt x="2467" y="4592"/>
                    <a:pt x="2045" y="4340"/>
                  </a:cubicBezTo>
                  <a:cubicBezTo>
                    <a:pt x="2045" y="4169"/>
                    <a:pt x="2215" y="4169"/>
                    <a:pt x="2297" y="4081"/>
                  </a:cubicBezTo>
                  <a:close/>
                  <a:moveTo>
                    <a:pt x="1704" y="4762"/>
                  </a:moveTo>
                  <a:cubicBezTo>
                    <a:pt x="2045" y="4933"/>
                    <a:pt x="2467" y="5192"/>
                    <a:pt x="2978" y="5444"/>
                  </a:cubicBezTo>
                  <a:cubicBezTo>
                    <a:pt x="2556" y="5703"/>
                    <a:pt x="2215" y="6043"/>
                    <a:pt x="1786" y="6295"/>
                  </a:cubicBezTo>
                  <a:cubicBezTo>
                    <a:pt x="1534" y="6043"/>
                    <a:pt x="1193" y="5873"/>
                    <a:pt x="852" y="5532"/>
                  </a:cubicBezTo>
                  <a:cubicBezTo>
                    <a:pt x="1104" y="5273"/>
                    <a:pt x="1363" y="5021"/>
                    <a:pt x="1704" y="4762"/>
                  </a:cubicBezTo>
                  <a:close/>
                  <a:moveTo>
                    <a:pt x="3148" y="5784"/>
                  </a:moveTo>
                  <a:cubicBezTo>
                    <a:pt x="3319" y="5873"/>
                    <a:pt x="3489" y="5955"/>
                    <a:pt x="3578" y="6125"/>
                  </a:cubicBezTo>
                  <a:cubicBezTo>
                    <a:pt x="3319" y="6384"/>
                    <a:pt x="3067" y="6725"/>
                    <a:pt x="2726" y="6977"/>
                  </a:cubicBezTo>
                  <a:cubicBezTo>
                    <a:pt x="2556" y="6895"/>
                    <a:pt x="2467" y="6806"/>
                    <a:pt x="2297" y="6636"/>
                  </a:cubicBezTo>
                  <a:lnTo>
                    <a:pt x="3148" y="5784"/>
                  </a:lnTo>
                  <a:close/>
                  <a:moveTo>
                    <a:pt x="4000" y="6384"/>
                  </a:moveTo>
                  <a:cubicBezTo>
                    <a:pt x="4259" y="6466"/>
                    <a:pt x="4429" y="6636"/>
                    <a:pt x="4600" y="6806"/>
                  </a:cubicBezTo>
                  <a:cubicBezTo>
                    <a:pt x="4341" y="7147"/>
                    <a:pt x="4089" y="7488"/>
                    <a:pt x="3748" y="7828"/>
                  </a:cubicBezTo>
                  <a:cubicBezTo>
                    <a:pt x="3578" y="7658"/>
                    <a:pt x="3407" y="7488"/>
                    <a:pt x="3148" y="7317"/>
                  </a:cubicBezTo>
                  <a:cubicBezTo>
                    <a:pt x="3489" y="6977"/>
                    <a:pt x="3748" y="6725"/>
                    <a:pt x="4000" y="6384"/>
                  </a:cubicBezTo>
                  <a:close/>
                  <a:moveTo>
                    <a:pt x="5022" y="7065"/>
                  </a:moveTo>
                  <a:cubicBezTo>
                    <a:pt x="5192" y="7147"/>
                    <a:pt x="5281" y="7317"/>
                    <a:pt x="5451" y="7406"/>
                  </a:cubicBezTo>
                  <a:cubicBezTo>
                    <a:pt x="5192" y="7828"/>
                    <a:pt x="5022" y="8169"/>
                    <a:pt x="4770" y="8598"/>
                  </a:cubicBezTo>
                  <a:cubicBezTo>
                    <a:pt x="4600" y="8510"/>
                    <a:pt x="4429" y="8339"/>
                    <a:pt x="4170" y="8169"/>
                  </a:cubicBezTo>
                  <a:cubicBezTo>
                    <a:pt x="4511" y="7828"/>
                    <a:pt x="4770" y="7488"/>
                    <a:pt x="5022" y="7065"/>
                  </a:cubicBezTo>
                  <a:close/>
                  <a:moveTo>
                    <a:pt x="5874" y="7658"/>
                  </a:moveTo>
                  <a:cubicBezTo>
                    <a:pt x="5962" y="8258"/>
                    <a:pt x="5874" y="8769"/>
                    <a:pt x="5874" y="9450"/>
                  </a:cubicBezTo>
                  <a:cubicBezTo>
                    <a:pt x="5622" y="9191"/>
                    <a:pt x="5363" y="9021"/>
                    <a:pt x="5111" y="8850"/>
                  </a:cubicBezTo>
                  <a:cubicBezTo>
                    <a:pt x="5363" y="8428"/>
                    <a:pt x="5533" y="8087"/>
                    <a:pt x="5703" y="7658"/>
                  </a:cubicBezTo>
                  <a:close/>
                  <a:moveTo>
                    <a:pt x="6330" y="1"/>
                  </a:moveTo>
                  <a:cubicBezTo>
                    <a:pt x="6244" y="1"/>
                    <a:pt x="6148" y="29"/>
                    <a:pt x="6044" y="81"/>
                  </a:cubicBezTo>
                  <a:cubicBezTo>
                    <a:pt x="5874" y="163"/>
                    <a:pt x="5874" y="163"/>
                    <a:pt x="5792" y="252"/>
                  </a:cubicBezTo>
                  <a:cubicBezTo>
                    <a:pt x="3830" y="1785"/>
                    <a:pt x="2045" y="3400"/>
                    <a:pt x="341" y="5192"/>
                  </a:cubicBezTo>
                  <a:cubicBezTo>
                    <a:pt x="1" y="5532"/>
                    <a:pt x="82" y="5784"/>
                    <a:pt x="423" y="6043"/>
                  </a:cubicBezTo>
                  <a:lnTo>
                    <a:pt x="2215" y="7317"/>
                  </a:lnTo>
                  <a:cubicBezTo>
                    <a:pt x="3489" y="8258"/>
                    <a:pt x="4852" y="9109"/>
                    <a:pt x="5874" y="10302"/>
                  </a:cubicBezTo>
                  <a:cubicBezTo>
                    <a:pt x="5999" y="10427"/>
                    <a:pt x="6080" y="10504"/>
                    <a:pt x="6214" y="10504"/>
                  </a:cubicBezTo>
                  <a:cubicBezTo>
                    <a:pt x="6262" y="10504"/>
                    <a:pt x="6318" y="10494"/>
                    <a:pt x="6385" y="10472"/>
                  </a:cubicBezTo>
                  <a:cubicBezTo>
                    <a:pt x="6555" y="10383"/>
                    <a:pt x="6644" y="10302"/>
                    <a:pt x="6555" y="10043"/>
                  </a:cubicBezTo>
                  <a:cubicBezTo>
                    <a:pt x="6555" y="9361"/>
                    <a:pt x="6555" y="8598"/>
                    <a:pt x="6473" y="7917"/>
                  </a:cubicBezTo>
                  <a:cubicBezTo>
                    <a:pt x="6473" y="6125"/>
                    <a:pt x="6725" y="4340"/>
                    <a:pt x="6725" y="2378"/>
                  </a:cubicBezTo>
                  <a:lnTo>
                    <a:pt x="6725" y="504"/>
                  </a:lnTo>
                  <a:cubicBezTo>
                    <a:pt x="6669" y="149"/>
                    <a:pt x="6526" y="1"/>
                    <a:pt x="633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8" name="Google Shape;2808;p40"/>
            <p:cNvSpPr/>
            <p:nvPr/>
          </p:nvSpPr>
          <p:spPr>
            <a:xfrm rot="5400000">
              <a:off x="6077188" y="1999266"/>
              <a:ext cx="954710" cy="182487"/>
            </a:xfrm>
            <a:custGeom>
              <a:avLst/>
              <a:gdLst/>
              <a:ahLst/>
              <a:cxnLst/>
              <a:rect l="l" t="t" r="r" b="b"/>
              <a:pathLst>
                <a:path w="13628" h="2605" extrusionOk="0">
                  <a:moveTo>
                    <a:pt x="5874" y="782"/>
                  </a:moveTo>
                  <a:lnTo>
                    <a:pt x="5874" y="871"/>
                  </a:lnTo>
                  <a:cubicBezTo>
                    <a:pt x="5533" y="1123"/>
                    <a:pt x="5111" y="1382"/>
                    <a:pt x="4600" y="1722"/>
                  </a:cubicBezTo>
                  <a:cubicBezTo>
                    <a:pt x="4341" y="1463"/>
                    <a:pt x="4089" y="1211"/>
                    <a:pt x="3830" y="871"/>
                  </a:cubicBezTo>
                  <a:cubicBezTo>
                    <a:pt x="4600" y="782"/>
                    <a:pt x="5193" y="782"/>
                    <a:pt x="5874" y="782"/>
                  </a:cubicBezTo>
                  <a:close/>
                  <a:moveTo>
                    <a:pt x="12074" y="664"/>
                  </a:moveTo>
                  <a:cubicBezTo>
                    <a:pt x="12252" y="664"/>
                    <a:pt x="12429" y="674"/>
                    <a:pt x="12606" y="700"/>
                  </a:cubicBezTo>
                  <a:lnTo>
                    <a:pt x="11584" y="1722"/>
                  </a:lnTo>
                  <a:cubicBezTo>
                    <a:pt x="11325" y="1463"/>
                    <a:pt x="11073" y="1211"/>
                    <a:pt x="10732" y="782"/>
                  </a:cubicBezTo>
                  <a:cubicBezTo>
                    <a:pt x="11212" y="725"/>
                    <a:pt x="11648" y="664"/>
                    <a:pt x="12074" y="664"/>
                  </a:cubicBezTo>
                  <a:close/>
                  <a:moveTo>
                    <a:pt x="2726" y="871"/>
                  </a:moveTo>
                  <a:cubicBezTo>
                    <a:pt x="2467" y="1211"/>
                    <a:pt x="2215" y="1463"/>
                    <a:pt x="1874" y="1804"/>
                  </a:cubicBezTo>
                  <a:cubicBezTo>
                    <a:pt x="1615" y="1463"/>
                    <a:pt x="1363" y="1123"/>
                    <a:pt x="1104" y="871"/>
                  </a:cubicBezTo>
                  <a:close/>
                  <a:moveTo>
                    <a:pt x="10051" y="782"/>
                  </a:moveTo>
                  <a:cubicBezTo>
                    <a:pt x="9451" y="1211"/>
                    <a:pt x="9029" y="1552"/>
                    <a:pt x="8599" y="1974"/>
                  </a:cubicBezTo>
                  <a:cubicBezTo>
                    <a:pt x="8177" y="1552"/>
                    <a:pt x="7836" y="1211"/>
                    <a:pt x="7496" y="782"/>
                  </a:cubicBezTo>
                  <a:close/>
                  <a:moveTo>
                    <a:pt x="8543" y="0"/>
                  </a:moveTo>
                  <a:cubicBezTo>
                    <a:pt x="6470" y="0"/>
                    <a:pt x="4427" y="120"/>
                    <a:pt x="2357" y="120"/>
                  </a:cubicBezTo>
                  <a:cubicBezTo>
                    <a:pt x="1914" y="120"/>
                    <a:pt x="1469" y="114"/>
                    <a:pt x="1023" y="101"/>
                  </a:cubicBezTo>
                  <a:cubicBezTo>
                    <a:pt x="764" y="101"/>
                    <a:pt x="593" y="101"/>
                    <a:pt x="341" y="189"/>
                  </a:cubicBezTo>
                  <a:cubicBezTo>
                    <a:pt x="171" y="189"/>
                    <a:pt x="82" y="271"/>
                    <a:pt x="1" y="441"/>
                  </a:cubicBezTo>
                  <a:cubicBezTo>
                    <a:pt x="1" y="530"/>
                    <a:pt x="82" y="700"/>
                    <a:pt x="171" y="782"/>
                  </a:cubicBezTo>
                  <a:cubicBezTo>
                    <a:pt x="682" y="1123"/>
                    <a:pt x="1104" y="1552"/>
                    <a:pt x="1615" y="1974"/>
                  </a:cubicBezTo>
                  <a:cubicBezTo>
                    <a:pt x="1745" y="2104"/>
                    <a:pt x="1852" y="2169"/>
                    <a:pt x="1959" y="2169"/>
                  </a:cubicBezTo>
                  <a:cubicBezTo>
                    <a:pt x="2065" y="2169"/>
                    <a:pt x="2171" y="2104"/>
                    <a:pt x="2297" y="1974"/>
                  </a:cubicBezTo>
                  <a:cubicBezTo>
                    <a:pt x="2637" y="1634"/>
                    <a:pt x="2978" y="1382"/>
                    <a:pt x="3319" y="1041"/>
                  </a:cubicBezTo>
                  <a:cubicBezTo>
                    <a:pt x="3578" y="1382"/>
                    <a:pt x="3918" y="1634"/>
                    <a:pt x="4171" y="1974"/>
                  </a:cubicBezTo>
                  <a:cubicBezTo>
                    <a:pt x="4310" y="2158"/>
                    <a:pt x="4447" y="2242"/>
                    <a:pt x="4611" y="2242"/>
                  </a:cubicBezTo>
                  <a:cubicBezTo>
                    <a:pt x="4752" y="2242"/>
                    <a:pt x="4912" y="2180"/>
                    <a:pt x="5111" y="2063"/>
                  </a:cubicBezTo>
                  <a:cubicBezTo>
                    <a:pt x="5622" y="1722"/>
                    <a:pt x="6133" y="1382"/>
                    <a:pt x="6726" y="952"/>
                  </a:cubicBezTo>
                  <a:cubicBezTo>
                    <a:pt x="7155" y="1463"/>
                    <a:pt x="7577" y="1974"/>
                    <a:pt x="8088" y="2315"/>
                  </a:cubicBezTo>
                  <a:cubicBezTo>
                    <a:pt x="8291" y="2518"/>
                    <a:pt x="8436" y="2605"/>
                    <a:pt x="8576" y="2605"/>
                  </a:cubicBezTo>
                  <a:cubicBezTo>
                    <a:pt x="8734" y="2605"/>
                    <a:pt x="8887" y="2495"/>
                    <a:pt x="9110" y="2315"/>
                  </a:cubicBezTo>
                  <a:cubicBezTo>
                    <a:pt x="9540" y="1974"/>
                    <a:pt x="9962" y="1634"/>
                    <a:pt x="10473" y="1211"/>
                  </a:cubicBezTo>
                  <a:cubicBezTo>
                    <a:pt x="10732" y="1552"/>
                    <a:pt x="10984" y="1804"/>
                    <a:pt x="11243" y="2145"/>
                  </a:cubicBezTo>
                  <a:cubicBezTo>
                    <a:pt x="11337" y="2239"/>
                    <a:pt x="11455" y="2307"/>
                    <a:pt x="11586" y="2307"/>
                  </a:cubicBezTo>
                  <a:cubicBezTo>
                    <a:pt x="11693" y="2307"/>
                    <a:pt x="11808" y="2261"/>
                    <a:pt x="11924" y="2145"/>
                  </a:cubicBezTo>
                  <a:cubicBezTo>
                    <a:pt x="12347" y="1722"/>
                    <a:pt x="12946" y="1293"/>
                    <a:pt x="13287" y="782"/>
                  </a:cubicBezTo>
                  <a:cubicBezTo>
                    <a:pt x="13628" y="360"/>
                    <a:pt x="13539" y="189"/>
                    <a:pt x="13028" y="101"/>
                  </a:cubicBezTo>
                  <a:cubicBezTo>
                    <a:pt x="12858" y="19"/>
                    <a:pt x="12687" y="19"/>
                    <a:pt x="12606" y="19"/>
                  </a:cubicBezTo>
                  <a:cubicBezTo>
                    <a:pt x="12292" y="46"/>
                    <a:pt x="11980" y="55"/>
                    <a:pt x="11670" y="55"/>
                  </a:cubicBezTo>
                  <a:cubicBezTo>
                    <a:pt x="11052" y="55"/>
                    <a:pt x="10448" y="19"/>
                    <a:pt x="9880" y="19"/>
                  </a:cubicBezTo>
                  <a:cubicBezTo>
                    <a:pt x="9433" y="6"/>
                    <a:pt x="8987" y="0"/>
                    <a:pt x="85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9" name="Google Shape;2809;p40"/>
            <p:cNvSpPr/>
            <p:nvPr/>
          </p:nvSpPr>
          <p:spPr>
            <a:xfrm rot="5400000">
              <a:off x="6125951" y="2012294"/>
              <a:ext cx="125118" cy="114396"/>
            </a:xfrm>
            <a:custGeom>
              <a:avLst/>
              <a:gdLst/>
              <a:ahLst/>
              <a:cxnLst/>
              <a:rect l="l" t="t" r="r" b="b"/>
              <a:pathLst>
                <a:path w="1786" h="1633" extrusionOk="0">
                  <a:moveTo>
                    <a:pt x="980" y="1"/>
                  </a:moveTo>
                  <a:cubicBezTo>
                    <a:pt x="938" y="1"/>
                    <a:pt x="896" y="4"/>
                    <a:pt x="852" y="11"/>
                  </a:cubicBezTo>
                  <a:cubicBezTo>
                    <a:pt x="423" y="11"/>
                    <a:pt x="1" y="352"/>
                    <a:pt x="1" y="863"/>
                  </a:cubicBezTo>
                  <a:cubicBezTo>
                    <a:pt x="1" y="1292"/>
                    <a:pt x="423" y="1633"/>
                    <a:pt x="852" y="1633"/>
                  </a:cubicBezTo>
                  <a:cubicBezTo>
                    <a:pt x="1363" y="1633"/>
                    <a:pt x="1786" y="1292"/>
                    <a:pt x="1786" y="781"/>
                  </a:cubicBezTo>
                  <a:cubicBezTo>
                    <a:pt x="1786" y="388"/>
                    <a:pt x="1432" y="1"/>
                    <a:pt x="98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0" name="Google Shape;2810;p40"/>
            <p:cNvSpPr/>
            <p:nvPr/>
          </p:nvSpPr>
          <p:spPr>
            <a:xfrm rot="5400000">
              <a:off x="6342208" y="2207957"/>
              <a:ext cx="95555" cy="99264"/>
            </a:xfrm>
            <a:custGeom>
              <a:avLst/>
              <a:gdLst/>
              <a:ahLst/>
              <a:cxnLst/>
              <a:rect l="l" t="t" r="r" b="b"/>
              <a:pathLst>
                <a:path w="1364" h="1417" extrusionOk="0">
                  <a:moveTo>
                    <a:pt x="901" y="0"/>
                  </a:moveTo>
                  <a:cubicBezTo>
                    <a:pt x="809" y="0"/>
                    <a:pt x="730" y="41"/>
                    <a:pt x="682" y="142"/>
                  </a:cubicBezTo>
                  <a:cubicBezTo>
                    <a:pt x="423" y="394"/>
                    <a:pt x="253" y="735"/>
                    <a:pt x="82" y="1076"/>
                  </a:cubicBezTo>
                  <a:cubicBezTo>
                    <a:pt x="1" y="1246"/>
                    <a:pt x="82" y="1416"/>
                    <a:pt x="253" y="1416"/>
                  </a:cubicBezTo>
                  <a:cubicBezTo>
                    <a:pt x="512" y="1416"/>
                    <a:pt x="1363" y="565"/>
                    <a:pt x="1275" y="312"/>
                  </a:cubicBezTo>
                  <a:cubicBezTo>
                    <a:pt x="1275" y="224"/>
                    <a:pt x="1193" y="54"/>
                    <a:pt x="1104" y="54"/>
                  </a:cubicBezTo>
                  <a:cubicBezTo>
                    <a:pt x="1035" y="20"/>
                    <a:pt x="965" y="0"/>
                    <a:pt x="90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1" name="Google Shape;2811;p40"/>
            <p:cNvSpPr/>
            <p:nvPr/>
          </p:nvSpPr>
          <p:spPr>
            <a:xfrm rot="5400000">
              <a:off x="6357129" y="1860415"/>
              <a:ext cx="71666" cy="102277"/>
            </a:xfrm>
            <a:custGeom>
              <a:avLst/>
              <a:gdLst/>
              <a:ahLst/>
              <a:cxnLst/>
              <a:rect l="l" t="t" r="r" b="b"/>
              <a:pathLst>
                <a:path w="1023" h="1460" extrusionOk="0">
                  <a:moveTo>
                    <a:pt x="374" y="1"/>
                  </a:moveTo>
                  <a:cubicBezTo>
                    <a:pt x="338" y="1"/>
                    <a:pt x="298" y="12"/>
                    <a:pt x="252" y="36"/>
                  </a:cubicBezTo>
                  <a:cubicBezTo>
                    <a:pt x="0" y="118"/>
                    <a:pt x="0" y="288"/>
                    <a:pt x="0" y="458"/>
                  </a:cubicBezTo>
                  <a:cubicBezTo>
                    <a:pt x="82" y="799"/>
                    <a:pt x="252" y="1140"/>
                    <a:pt x="511" y="1398"/>
                  </a:cubicBezTo>
                  <a:cubicBezTo>
                    <a:pt x="596" y="1439"/>
                    <a:pt x="659" y="1460"/>
                    <a:pt x="712" y="1460"/>
                  </a:cubicBezTo>
                  <a:cubicBezTo>
                    <a:pt x="765" y="1460"/>
                    <a:pt x="807" y="1439"/>
                    <a:pt x="852" y="1398"/>
                  </a:cubicBezTo>
                  <a:cubicBezTo>
                    <a:pt x="1022" y="1310"/>
                    <a:pt x="1022" y="1228"/>
                    <a:pt x="1022" y="1058"/>
                  </a:cubicBezTo>
                  <a:cubicBezTo>
                    <a:pt x="934" y="799"/>
                    <a:pt x="852" y="458"/>
                    <a:pt x="593" y="206"/>
                  </a:cubicBezTo>
                  <a:cubicBezTo>
                    <a:pt x="533" y="82"/>
                    <a:pt x="470" y="1"/>
                    <a:pt x="37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2" name="Google Shape;2812;p40"/>
            <p:cNvSpPr/>
            <p:nvPr/>
          </p:nvSpPr>
          <p:spPr>
            <a:xfrm rot="5400000">
              <a:off x="6390860" y="2015411"/>
              <a:ext cx="53522" cy="108161"/>
            </a:xfrm>
            <a:custGeom>
              <a:avLst/>
              <a:gdLst/>
              <a:ahLst/>
              <a:cxnLst/>
              <a:rect l="l" t="t" r="r" b="b"/>
              <a:pathLst>
                <a:path w="764" h="1544" extrusionOk="0">
                  <a:moveTo>
                    <a:pt x="253" y="1"/>
                  </a:moveTo>
                  <a:cubicBezTo>
                    <a:pt x="1" y="1"/>
                    <a:pt x="1" y="171"/>
                    <a:pt x="1" y="430"/>
                  </a:cubicBezTo>
                  <a:lnTo>
                    <a:pt x="1" y="852"/>
                  </a:lnTo>
                  <a:cubicBezTo>
                    <a:pt x="158" y="1091"/>
                    <a:pt x="25" y="1544"/>
                    <a:pt x="271" y="1544"/>
                  </a:cubicBezTo>
                  <a:cubicBezTo>
                    <a:pt x="291" y="1544"/>
                    <a:pt x="315" y="1540"/>
                    <a:pt x="341" y="1534"/>
                  </a:cubicBezTo>
                  <a:cubicBezTo>
                    <a:pt x="764" y="1534"/>
                    <a:pt x="512" y="1111"/>
                    <a:pt x="594" y="941"/>
                  </a:cubicBezTo>
                  <a:lnTo>
                    <a:pt x="594" y="341"/>
                  </a:lnTo>
                  <a:cubicBezTo>
                    <a:pt x="512" y="171"/>
                    <a:pt x="512" y="1"/>
                    <a:pt x="25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3" name="Google Shape;2813;p40"/>
          <p:cNvGrpSpPr/>
          <p:nvPr/>
        </p:nvGrpSpPr>
        <p:grpSpPr>
          <a:xfrm rot="-5400000" flipH="1">
            <a:off x="4096168" y="3044562"/>
            <a:ext cx="951748" cy="2954405"/>
            <a:chOff x="5830793" y="1446074"/>
            <a:chExt cx="814992" cy="2529889"/>
          </a:xfrm>
        </p:grpSpPr>
        <p:sp>
          <p:nvSpPr>
            <p:cNvPr id="2814" name="Google Shape;2814;p40"/>
            <p:cNvSpPr/>
            <p:nvPr/>
          </p:nvSpPr>
          <p:spPr>
            <a:xfrm rot="5400000">
              <a:off x="5960452" y="2605914"/>
              <a:ext cx="477355" cy="735271"/>
            </a:xfrm>
            <a:custGeom>
              <a:avLst/>
              <a:gdLst/>
              <a:ahLst/>
              <a:cxnLst/>
              <a:rect l="l" t="t" r="r" b="b"/>
              <a:pathLst>
                <a:path w="6814" h="10496" extrusionOk="0">
                  <a:moveTo>
                    <a:pt x="682" y="765"/>
                  </a:moveTo>
                  <a:cubicBezTo>
                    <a:pt x="1022" y="1105"/>
                    <a:pt x="1363" y="1358"/>
                    <a:pt x="1704" y="1616"/>
                  </a:cubicBezTo>
                  <a:cubicBezTo>
                    <a:pt x="1363" y="1957"/>
                    <a:pt x="1104" y="2298"/>
                    <a:pt x="682" y="2720"/>
                  </a:cubicBezTo>
                  <a:lnTo>
                    <a:pt x="682" y="765"/>
                  </a:lnTo>
                  <a:close/>
                  <a:moveTo>
                    <a:pt x="2044" y="1957"/>
                  </a:moveTo>
                  <a:cubicBezTo>
                    <a:pt x="2215" y="2039"/>
                    <a:pt x="2385" y="2209"/>
                    <a:pt x="2555" y="2380"/>
                  </a:cubicBezTo>
                  <a:cubicBezTo>
                    <a:pt x="2126" y="2638"/>
                    <a:pt x="1874" y="2979"/>
                    <a:pt x="1533" y="3402"/>
                  </a:cubicBezTo>
                  <a:lnTo>
                    <a:pt x="1022" y="2891"/>
                  </a:lnTo>
                  <a:cubicBezTo>
                    <a:pt x="1275" y="2468"/>
                    <a:pt x="1704" y="2298"/>
                    <a:pt x="2044" y="1957"/>
                  </a:cubicBezTo>
                  <a:close/>
                  <a:moveTo>
                    <a:pt x="2896" y="2638"/>
                  </a:moveTo>
                  <a:cubicBezTo>
                    <a:pt x="3066" y="2720"/>
                    <a:pt x="3148" y="2809"/>
                    <a:pt x="3237" y="2979"/>
                  </a:cubicBezTo>
                  <a:cubicBezTo>
                    <a:pt x="2896" y="3320"/>
                    <a:pt x="2555" y="3572"/>
                    <a:pt x="2215" y="3913"/>
                  </a:cubicBezTo>
                  <a:cubicBezTo>
                    <a:pt x="2044" y="3831"/>
                    <a:pt x="1956" y="3742"/>
                    <a:pt x="1786" y="3572"/>
                  </a:cubicBezTo>
                  <a:cubicBezTo>
                    <a:pt x="2126" y="3231"/>
                    <a:pt x="2467" y="2979"/>
                    <a:pt x="2896" y="2638"/>
                  </a:cubicBezTo>
                  <a:close/>
                  <a:moveTo>
                    <a:pt x="3659" y="3231"/>
                  </a:moveTo>
                  <a:cubicBezTo>
                    <a:pt x="3748" y="3402"/>
                    <a:pt x="3918" y="3490"/>
                    <a:pt x="4000" y="3660"/>
                  </a:cubicBezTo>
                  <a:cubicBezTo>
                    <a:pt x="3659" y="3913"/>
                    <a:pt x="3237" y="4171"/>
                    <a:pt x="2808" y="4512"/>
                  </a:cubicBezTo>
                  <a:lnTo>
                    <a:pt x="2467" y="4171"/>
                  </a:lnTo>
                  <a:cubicBezTo>
                    <a:pt x="2896" y="3913"/>
                    <a:pt x="3237" y="3572"/>
                    <a:pt x="3659" y="3231"/>
                  </a:cubicBezTo>
                  <a:close/>
                  <a:moveTo>
                    <a:pt x="4429" y="4083"/>
                  </a:moveTo>
                  <a:cubicBezTo>
                    <a:pt x="4599" y="4083"/>
                    <a:pt x="4681" y="4253"/>
                    <a:pt x="4770" y="4342"/>
                  </a:cubicBezTo>
                  <a:cubicBezTo>
                    <a:pt x="4429" y="4594"/>
                    <a:pt x="4000" y="4764"/>
                    <a:pt x="3748" y="5023"/>
                  </a:cubicBezTo>
                  <a:cubicBezTo>
                    <a:pt x="3680" y="5057"/>
                    <a:pt x="3625" y="5071"/>
                    <a:pt x="3579" y="5071"/>
                  </a:cubicBezTo>
                  <a:cubicBezTo>
                    <a:pt x="3397" y="5071"/>
                    <a:pt x="3355" y="4853"/>
                    <a:pt x="3148" y="4853"/>
                  </a:cubicBezTo>
                  <a:cubicBezTo>
                    <a:pt x="3577" y="4512"/>
                    <a:pt x="4000" y="4253"/>
                    <a:pt x="4429" y="4083"/>
                  </a:cubicBezTo>
                  <a:close/>
                  <a:moveTo>
                    <a:pt x="5111" y="4764"/>
                  </a:moveTo>
                  <a:cubicBezTo>
                    <a:pt x="5363" y="5023"/>
                    <a:pt x="5622" y="5275"/>
                    <a:pt x="5962" y="5534"/>
                  </a:cubicBezTo>
                  <a:lnTo>
                    <a:pt x="4940" y="6297"/>
                  </a:lnTo>
                  <a:cubicBezTo>
                    <a:pt x="4599" y="6045"/>
                    <a:pt x="4170" y="5705"/>
                    <a:pt x="3830" y="5446"/>
                  </a:cubicBezTo>
                  <a:cubicBezTo>
                    <a:pt x="4259" y="5194"/>
                    <a:pt x="4681" y="5023"/>
                    <a:pt x="5111" y="4764"/>
                  </a:cubicBezTo>
                  <a:close/>
                  <a:moveTo>
                    <a:pt x="3577" y="5786"/>
                  </a:moveTo>
                  <a:cubicBezTo>
                    <a:pt x="3918" y="6045"/>
                    <a:pt x="4170" y="6386"/>
                    <a:pt x="4511" y="6638"/>
                  </a:cubicBezTo>
                  <a:cubicBezTo>
                    <a:pt x="4341" y="6808"/>
                    <a:pt x="4170" y="6897"/>
                    <a:pt x="4000" y="6979"/>
                  </a:cubicBezTo>
                  <a:cubicBezTo>
                    <a:pt x="3748" y="6638"/>
                    <a:pt x="3489" y="6386"/>
                    <a:pt x="3148" y="6127"/>
                  </a:cubicBezTo>
                  <a:cubicBezTo>
                    <a:pt x="3319" y="5957"/>
                    <a:pt x="3407" y="5875"/>
                    <a:pt x="3577" y="5786"/>
                  </a:cubicBezTo>
                  <a:close/>
                  <a:moveTo>
                    <a:pt x="2726" y="6386"/>
                  </a:moveTo>
                  <a:cubicBezTo>
                    <a:pt x="2978" y="6727"/>
                    <a:pt x="3319" y="6979"/>
                    <a:pt x="3577" y="7319"/>
                  </a:cubicBezTo>
                  <a:cubicBezTo>
                    <a:pt x="3407" y="7490"/>
                    <a:pt x="3237" y="7660"/>
                    <a:pt x="2978" y="7830"/>
                  </a:cubicBezTo>
                  <a:cubicBezTo>
                    <a:pt x="2726" y="7490"/>
                    <a:pt x="2467" y="7149"/>
                    <a:pt x="2126" y="6808"/>
                  </a:cubicBezTo>
                  <a:cubicBezTo>
                    <a:pt x="2385" y="6638"/>
                    <a:pt x="2555" y="6556"/>
                    <a:pt x="2726" y="6386"/>
                  </a:cubicBezTo>
                  <a:close/>
                  <a:moveTo>
                    <a:pt x="1786" y="7067"/>
                  </a:moveTo>
                  <a:cubicBezTo>
                    <a:pt x="2044" y="7490"/>
                    <a:pt x="2297" y="7830"/>
                    <a:pt x="2555" y="8171"/>
                  </a:cubicBezTo>
                  <a:cubicBezTo>
                    <a:pt x="2385" y="8341"/>
                    <a:pt x="2215" y="8430"/>
                    <a:pt x="1956" y="8600"/>
                  </a:cubicBezTo>
                  <a:cubicBezTo>
                    <a:pt x="1786" y="8171"/>
                    <a:pt x="1533" y="7830"/>
                    <a:pt x="1363" y="7408"/>
                  </a:cubicBezTo>
                  <a:cubicBezTo>
                    <a:pt x="1533" y="7319"/>
                    <a:pt x="1615" y="7149"/>
                    <a:pt x="1786" y="7067"/>
                  </a:cubicBezTo>
                  <a:close/>
                  <a:moveTo>
                    <a:pt x="1022" y="7660"/>
                  </a:moveTo>
                  <a:lnTo>
                    <a:pt x="1533" y="8682"/>
                  </a:lnTo>
                  <a:cubicBezTo>
                    <a:pt x="1615" y="8852"/>
                    <a:pt x="1533" y="8941"/>
                    <a:pt x="1445" y="9023"/>
                  </a:cubicBezTo>
                  <a:cubicBezTo>
                    <a:pt x="1275" y="9111"/>
                    <a:pt x="1104" y="9193"/>
                    <a:pt x="934" y="9363"/>
                  </a:cubicBezTo>
                  <a:lnTo>
                    <a:pt x="934" y="7749"/>
                  </a:lnTo>
                  <a:lnTo>
                    <a:pt x="1022" y="7660"/>
                  </a:lnTo>
                  <a:close/>
                  <a:moveTo>
                    <a:pt x="387" y="0"/>
                  </a:moveTo>
                  <a:cubicBezTo>
                    <a:pt x="202" y="0"/>
                    <a:pt x="82" y="132"/>
                    <a:pt x="82" y="424"/>
                  </a:cubicBezTo>
                  <a:cubicBezTo>
                    <a:pt x="82" y="846"/>
                    <a:pt x="0" y="1358"/>
                    <a:pt x="82" y="1787"/>
                  </a:cubicBezTo>
                  <a:cubicBezTo>
                    <a:pt x="82" y="4342"/>
                    <a:pt x="423" y="6979"/>
                    <a:pt x="171" y="9452"/>
                  </a:cubicBezTo>
                  <a:lnTo>
                    <a:pt x="171" y="9874"/>
                  </a:lnTo>
                  <a:cubicBezTo>
                    <a:pt x="171" y="10133"/>
                    <a:pt x="171" y="10385"/>
                    <a:pt x="423" y="10474"/>
                  </a:cubicBezTo>
                  <a:cubicBezTo>
                    <a:pt x="469" y="10489"/>
                    <a:pt x="512" y="10495"/>
                    <a:pt x="553" y="10495"/>
                  </a:cubicBezTo>
                  <a:cubicBezTo>
                    <a:pt x="742" y="10495"/>
                    <a:pt x="882" y="10355"/>
                    <a:pt x="1022" y="10215"/>
                  </a:cubicBezTo>
                  <a:cubicBezTo>
                    <a:pt x="1275" y="9874"/>
                    <a:pt x="1533" y="9622"/>
                    <a:pt x="1786" y="9363"/>
                  </a:cubicBezTo>
                  <a:cubicBezTo>
                    <a:pt x="3319" y="8260"/>
                    <a:pt x="4770" y="7238"/>
                    <a:pt x="6214" y="6127"/>
                  </a:cubicBezTo>
                  <a:cubicBezTo>
                    <a:pt x="6725" y="5786"/>
                    <a:pt x="6814" y="5534"/>
                    <a:pt x="6385" y="5105"/>
                  </a:cubicBezTo>
                  <a:cubicBezTo>
                    <a:pt x="4770" y="3490"/>
                    <a:pt x="3148" y="2039"/>
                    <a:pt x="1363" y="594"/>
                  </a:cubicBezTo>
                  <a:cubicBezTo>
                    <a:pt x="1193" y="424"/>
                    <a:pt x="934" y="165"/>
                    <a:pt x="682" y="83"/>
                  </a:cubicBezTo>
                  <a:cubicBezTo>
                    <a:pt x="573" y="29"/>
                    <a:pt x="473" y="0"/>
                    <a:pt x="3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5" name="Google Shape;2815;p40"/>
            <p:cNvSpPr/>
            <p:nvPr/>
          </p:nvSpPr>
          <p:spPr>
            <a:xfrm rot="5400000">
              <a:off x="5962869" y="3372208"/>
              <a:ext cx="471680" cy="735831"/>
            </a:xfrm>
            <a:custGeom>
              <a:avLst/>
              <a:gdLst/>
              <a:ahLst/>
              <a:cxnLst/>
              <a:rect l="l" t="t" r="r" b="b"/>
              <a:pathLst>
                <a:path w="6733" h="10504" extrusionOk="0">
                  <a:moveTo>
                    <a:pt x="6051" y="763"/>
                  </a:moveTo>
                  <a:lnTo>
                    <a:pt x="6051" y="2807"/>
                  </a:lnTo>
                  <a:cubicBezTo>
                    <a:pt x="5710" y="2296"/>
                    <a:pt x="5452" y="1955"/>
                    <a:pt x="5111" y="1614"/>
                  </a:cubicBezTo>
                  <a:cubicBezTo>
                    <a:pt x="5452" y="1356"/>
                    <a:pt x="5710" y="1103"/>
                    <a:pt x="6051" y="763"/>
                  </a:cubicBezTo>
                  <a:close/>
                  <a:moveTo>
                    <a:pt x="4688" y="1955"/>
                  </a:moveTo>
                  <a:cubicBezTo>
                    <a:pt x="5111" y="2207"/>
                    <a:pt x="5452" y="2466"/>
                    <a:pt x="5792" y="2889"/>
                  </a:cubicBezTo>
                  <a:cubicBezTo>
                    <a:pt x="5622" y="3059"/>
                    <a:pt x="5452" y="3147"/>
                    <a:pt x="5199" y="3400"/>
                  </a:cubicBezTo>
                  <a:cubicBezTo>
                    <a:pt x="4859" y="3059"/>
                    <a:pt x="4688" y="2636"/>
                    <a:pt x="4177" y="2378"/>
                  </a:cubicBezTo>
                  <a:cubicBezTo>
                    <a:pt x="4430" y="2207"/>
                    <a:pt x="4600" y="2037"/>
                    <a:pt x="4688" y="1955"/>
                  </a:cubicBezTo>
                  <a:close/>
                  <a:moveTo>
                    <a:pt x="3837" y="2636"/>
                  </a:moveTo>
                  <a:cubicBezTo>
                    <a:pt x="4259" y="2977"/>
                    <a:pt x="4600" y="3229"/>
                    <a:pt x="5029" y="3570"/>
                  </a:cubicBezTo>
                  <a:cubicBezTo>
                    <a:pt x="4859" y="3740"/>
                    <a:pt x="4688" y="3829"/>
                    <a:pt x="4600" y="3911"/>
                  </a:cubicBezTo>
                  <a:cubicBezTo>
                    <a:pt x="4177" y="3658"/>
                    <a:pt x="3919" y="3229"/>
                    <a:pt x="3496" y="2977"/>
                  </a:cubicBezTo>
                  <a:cubicBezTo>
                    <a:pt x="3578" y="2807"/>
                    <a:pt x="3748" y="2807"/>
                    <a:pt x="3837" y="2636"/>
                  </a:cubicBezTo>
                  <a:close/>
                  <a:moveTo>
                    <a:pt x="3155" y="3229"/>
                  </a:moveTo>
                  <a:cubicBezTo>
                    <a:pt x="3496" y="3570"/>
                    <a:pt x="3919" y="3829"/>
                    <a:pt x="4259" y="4169"/>
                  </a:cubicBezTo>
                  <a:cubicBezTo>
                    <a:pt x="4177" y="4251"/>
                    <a:pt x="4089" y="4422"/>
                    <a:pt x="3919" y="4510"/>
                  </a:cubicBezTo>
                  <a:cubicBezTo>
                    <a:pt x="3496" y="4251"/>
                    <a:pt x="3155" y="3911"/>
                    <a:pt x="2726" y="3658"/>
                  </a:cubicBezTo>
                  <a:lnTo>
                    <a:pt x="3155" y="3229"/>
                  </a:lnTo>
                  <a:close/>
                  <a:moveTo>
                    <a:pt x="2304" y="4081"/>
                  </a:moveTo>
                  <a:cubicBezTo>
                    <a:pt x="2726" y="4251"/>
                    <a:pt x="3155" y="4510"/>
                    <a:pt x="3578" y="4762"/>
                  </a:cubicBezTo>
                  <a:lnTo>
                    <a:pt x="3237" y="5103"/>
                  </a:lnTo>
                  <a:cubicBezTo>
                    <a:pt x="2815" y="4851"/>
                    <a:pt x="2474" y="4592"/>
                    <a:pt x="2045" y="4340"/>
                  </a:cubicBezTo>
                  <a:cubicBezTo>
                    <a:pt x="2045" y="4169"/>
                    <a:pt x="2215" y="4169"/>
                    <a:pt x="2304" y="4081"/>
                  </a:cubicBezTo>
                  <a:close/>
                  <a:moveTo>
                    <a:pt x="1704" y="4762"/>
                  </a:moveTo>
                  <a:cubicBezTo>
                    <a:pt x="2045" y="4933"/>
                    <a:pt x="2474" y="5192"/>
                    <a:pt x="2985" y="5444"/>
                  </a:cubicBezTo>
                  <a:cubicBezTo>
                    <a:pt x="2556" y="5703"/>
                    <a:pt x="2215" y="6043"/>
                    <a:pt x="1793" y="6295"/>
                  </a:cubicBezTo>
                  <a:cubicBezTo>
                    <a:pt x="1452" y="6043"/>
                    <a:pt x="1193" y="5873"/>
                    <a:pt x="852" y="5532"/>
                  </a:cubicBezTo>
                  <a:cubicBezTo>
                    <a:pt x="1111" y="5273"/>
                    <a:pt x="1363" y="5021"/>
                    <a:pt x="1704" y="4762"/>
                  </a:cubicBezTo>
                  <a:close/>
                  <a:moveTo>
                    <a:pt x="3155" y="5784"/>
                  </a:moveTo>
                  <a:cubicBezTo>
                    <a:pt x="3326" y="5873"/>
                    <a:pt x="3496" y="5955"/>
                    <a:pt x="3578" y="6125"/>
                  </a:cubicBezTo>
                  <a:cubicBezTo>
                    <a:pt x="3326" y="6384"/>
                    <a:pt x="3067" y="6725"/>
                    <a:pt x="2726" y="6977"/>
                  </a:cubicBezTo>
                  <a:cubicBezTo>
                    <a:pt x="2556" y="6895"/>
                    <a:pt x="2385" y="6806"/>
                    <a:pt x="2304" y="6636"/>
                  </a:cubicBezTo>
                  <a:lnTo>
                    <a:pt x="3155" y="5784"/>
                  </a:lnTo>
                  <a:close/>
                  <a:moveTo>
                    <a:pt x="4007" y="6384"/>
                  </a:moveTo>
                  <a:cubicBezTo>
                    <a:pt x="4259" y="6466"/>
                    <a:pt x="4430" y="6636"/>
                    <a:pt x="4600" y="6806"/>
                  </a:cubicBezTo>
                  <a:cubicBezTo>
                    <a:pt x="4348" y="7147"/>
                    <a:pt x="4007" y="7488"/>
                    <a:pt x="3748" y="7828"/>
                  </a:cubicBezTo>
                  <a:cubicBezTo>
                    <a:pt x="3578" y="7658"/>
                    <a:pt x="3326" y="7488"/>
                    <a:pt x="3155" y="7317"/>
                  </a:cubicBezTo>
                  <a:cubicBezTo>
                    <a:pt x="3496" y="6977"/>
                    <a:pt x="3748" y="6725"/>
                    <a:pt x="4007" y="6384"/>
                  </a:cubicBezTo>
                  <a:close/>
                  <a:moveTo>
                    <a:pt x="5029" y="7065"/>
                  </a:moveTo>
                  <a:lnTo>
                    <a:pt x="5370" y="7406"/>
                  </a:lnTo>
                  <a:cubicBezTo>
                    <a:pt x="5199" y="7828"/>
                    <a:pt x="5029" y="8169"/>
                    <a:pt x="4770" y="8598"/>
                  </a:cubicBezTo>
                  <a:cubicBezTo>
                    <a:pt x="4518" y="8510"/>
                    <a:pt x="4348" y="8339"/>
                    <a:pt x="4177" y="8169"/>
                  </a:cubicBezTo>
                  <a:cubicBezTo>
                    <a:pt x="4430" y="7828"/>
                    <a:pt x="4770" y="7488"/>
                    <a:pt x="5029" y="7065"/>
                  </a:cubicBezTo>
                  <a:close/>
                  <a:moveTo>
                    <a:pt x="5792" y="7658"/>
                  </a:moveTo>
                  <a:cubicBezTo>
                    <a:pt x="5963" y="8258"/>
                    <a:pt x="5792" y="8769"/>
                    <a:pt x="5881" y="9450"/>
                  </a:cubicBezTo>
                  <a:cubicBezTo>
                    <a:pt x="5622" y="9191"/>
                    <a:pt x="5370" y="9021"/>
                    <a:pt x="5111" y="8850"/>
                  </a:cubicBezTo>
                  <a:cubicBezTo>
                    <a:pt x="5281" y="8428"/>
                    <a:pt x="5540" y="8087"/>
                    <a:pt x="5710" y="7658"/>
                  </a:cubicBezTo>
                  <a:close/>
                  <a:moveTo>
                    <a:pt x="6304" y="1"/>
                  </a:moveTo>
                  <a:cubicBezTo>
                    <a:pt x="6208" y="1"/>
                    <a:pt x="6094" y="29"/>
                    <a:pt x="5963" y="81"/>
                  </a:cubicBezTo>
                  <a:cubicBezTo>
                    <a:pt x="5881" y="163"/>
                    <a:pt x="5792" y="163"/>
                    <a:pt x="5710" y="252"/>
                  </a:cubicBezTo>
                  <a:cubicBezTo>
                    <a:pt x="3837" y="1785"/>
                    <a:pt x="2045" y="3400"/>
                    <a:pt x="341" y="5192"/>
                  </a:cubicBezTo>
                  <a:cubicBezTo>
                    <a:pt x="1" y="5532"/>
                    <a:pt x="1" y="5784"/>
                    <a:pt x="430" y="6043"/>
                  </a:cubicBezTo>
                  <a:lnTo>
                    <a:pt x="2215" y="7317"/>
                  </a:lnTo>
                  <a:cubicBezTo>
                    <a:pt x="3496" y="8258"/>
                    <a:pt x="4859" y="9109"/>
                    <a:pt x="5881" y="10302"/>
                  </a:cubicBezTo>
                  <a:cubicBezTo>
                    <a:pt x="5941" y="10427"/>
                    <a:pt x="6048" y="10504"/>
                    <a:pt x="6169" y="10504"/>
                  </a:cubicBezTo>
                  <a:cubicBezTo>
                    <a:pt x="6213" y="10504"/>
                    <a:pt x="6258" y="10494"/>
                    <a:pt x="6303" y="10472"/>
                  </a:cubicBezTo>
                  <a:cubicBezTo>
                    <a:pt x="6562" y="10383"/>
                    <a:pt x="6562" y="10302"/>
                    <a:pt x="6562" y="10043"/>
                  </a:cubicBezTo>
                  <a:cubicBezTo>
                    <a:pt x="6562" y="9361"/>
                    <a:pt x="6562" y="8598"/>
                    <a:pt x="6474" y="7917"/>
                  </a:cubicBezTo>
                  <a:cubicBezTo>
                    <a:pt x="6474" y="6125"/>
                    <a:pt x="6644" y="4340"/>
                    <a:pt x="6644" y="2378"/>
                  </a:cubicBezTo>
                  <a:cubicBezTo>
                    <a:pt x="6732" y="1867"/>
                    <a:pt x="6732" y="1185"/>
                    <a:pt x="6644" y="504"/>
                  </a:cubicBezTo>
                  <a:cubicBezTo>
                    <a:pt x="6644" y="149"/>
                    <a:pt x="6522" y="1"/>
                    <a:pt x="630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6" name="Google Shape;2816;p40"/>
            <p:cNvSpPr/>
            <p:nvPr/>
          </p:nvSpPr>
          <p:spPr>
            <a:xfrm rot="5400000">
              <a:off x="6080025" y="3290901"/>
              <a:ext cx="949035" cy="182487"/>
            </a:xfrm>
            <a:custGeom>
              <a:avLst/>
              <a:gdLst/>
              <a:ahLst/>
              <a:cxnLst/>
              <a:rect l="l" t="t" r="r" b="b"/>
              <a:pathLst>
                <a:path w="13547" h="2605" extrusionOk="0">
                  <a:moveTo>
                    <a:pt x="5881" y="782"/>
                  </a:moveTo>
                  <a:lnTo>
                    <a:pt x="5881" y="871"/>
                  </a:lnTo>
                  <a:cubicBezTo>
                    <a:pt x="5452" y="1123"/>
                    <a:pt x="5029" y="1382"/>
                    <a:pt x="4600" y="1722"/>
                  </a:cubicBezTo>
                  <a:cubicBezTo>
                    <a:pt x="4348" y="1463"/>
                    <a:pt x="4089" y="1211"/>
                    <a:pt x="3837" y="871"/>
                  </a:cubicBezTo>
                  <a:cubicBezTo>
                    <a:pt x="4518" y="782"/>
                    <a:pt x="5200" y="782"/>
                    <a:pt x="5881" y="782"/>
                  </a:cubicBezTo>
                  <a:close/>
                  <a:moveTo>
                    <a:pt x="12077" y="664"/>
                  </a:moveTo>
                  <a:cubicBezTo>
                    <a:pt x="12255" y="664"/>
                    <a:pt x="12431" y="674"/>
                    <a:pt x="12606" y="700"/>
                  </a:cubicBezTo>
                  <a:lnTo>
                    <a:pt x="11584" y="1722"/>
                  </a:lnTo>
                  <a:cubicBezTo>
                    <a:pt x="11332" y="1463"/>
                    <a:pt x="11073" y="1211"/>
                    <a:pt x="10732" y="782"/>
                  </a:cubicBezTo>
                  <a:cubicBezTo>
                    <a:pt x="11212" y="725"/>
                    <a:pt x="11652" y="664"/>
                    <a:pt x="12077" y="664"/>
                  </a:cubicBezTo>
                  <a:close/>
                  <a:moveTo>
                    <a:pt x="2726" y="871"/>
                  </a:moveTo>
                  <a:cubicBezTo>
                    <a:pt x="2474" y="1211"/>
                    <a:pt x="2215" y="1463"/>
                    <a:pt x="1875" y="1804"/>
                  </a:cubicBezTo>
                  <a:cubicBezTo>
                    <a:pt x="1622" y="1463"/>
                    <a:pt x="1364" y="1123"/>
                    <a:pt x="1111" y="871"/>
                  </a:cubicBezTo>
                  <a:close/>
                  <a:moveTo>
                    <a:pt x="10051" y="782"/>
                  </a:moveTo>
                  <a:cubicBezTo>
                    <a:pt x="9458" y="1211"/>
                    <a:pt x="9029" y="1552"/>
                    <a:pt x="8606" y="1974"/>
                  </a:cubicBezTo>
                  <a:cubicBezTo>
                    <a:pt x="8177" y="1552"/>
                    <a:pt x="7836" y="1211"/>
                    <a:pt x="7496" y="782"/>
                  </a:cubicBezTo>
                  <a:close/>
                  <a:moveTo>
                    <a:pt x="8491" y="0"/>
                  </a:moveTo>
                  <a:cubicBezTo>
                    <a:pt x="6448" y="0"/>
                    <a:pt x="4374" y="120"/>
                    <a:pt x="2331" y="120"/>
                  </a:cubicBezTo>
                  <a:cubicBezTo>
                    <a:pt x="1893" y="120"/>
                    <a:pt x="1457" y="114"/>
                    <a:pt x="1023" y="101"/>
                  </a:cubicBezTo>
                  <a:cubicBezTo>
                    <a:pt x="771" y="101"/>
                    <a:pt x="600" y="101"/>
                    <a:pt x="342" y="189"/>
                  </a:cubicBezTo>
                  <a:cubicBezTo>
                    <a:pt x="171" y="189"/>
                    <a:pt x="89" y="271"/>
                    <a:pt x="1" y="441"/>
                  </a:cubicBezTo>
                  <a:cubicBezTo>
                    <a:pt x="1" y="530"/>
                    <a:pt x="89" y="700"/>
                    <a:pt x="171" y="782"/>
                  </a:cubicBezTo>
                  <a:cubicBezTo>
                    <a:pt x="600" y="1123"/>
                    <a:pt x="1111" y="1552"/>
                    <a:pt x="1534" y="1974"/>
                  </a:cubicBezTo>
                  <a:cubicBezTo>
                    <a:pt x="1663" y="2104"/>
                    <a:pt x="1791" y="2169"/>
                    <a:pt x="1919" y="2169"/>
                  </a:cubicBezTo>
                  <a:cubicBezTo>
                    <a:pt x="2047" y="2169"/>
                    <a:pt x="2174" y="2104"/>
                    <a:pt x="2304" y="1974"/>
                  </a:cubicBezTo>
                  <a:cubicBezTo>
                    <a:pt x="2645" y="1634"/>
                    <a:pt x="2985" y="1382"/>
                    <a:pt x="3326" y="1041"/>
                  </a:cubicBezTo>
                  <a:cubicBezTo>
                    <a:pt x="3578" y="1382"/>
                    <a:pt x="3837" y="1634"/>
                    <a:pt x="4089" y="1974"/>
                  </a:cubicBezTo>
                  <a:cubicBezTo>
                    <a:pt x="4272" y="2158"/>
                    <a:pt x="4432" y="2242"/>
                    <a:pt x="4606" y="2242"/>
                  </a:cubicBezTo>
                  <a:cubicBezTo>
                    <a:pt x="4755" y="2242"/>
                    <a:pt x="4916" y="2180"/>
                    <a:pt x="5111" y="2063"/>
                  </a:cubicBezTo>
                  <a:cubicBezTo>
                    <a:pt x="5622" y="1722"/>
                    <a:pt x="6133" y="1382"/>
                    <a:pt x="6644" y="952"/>
                  </a:cubicBezTo>
                  <a:cubicBezTo>
                    <a:pt x="7073" y="1463"/>
                    <a:pt x="7496" y="1974"/>
                    <a:pt x="8007" y="2315"/>
                  </a:cubicBezTo>
                  <a:cubicBezTo>
                    <a:pt x="8248" y="2518"/>
                    <a:pt x="8413" y="2605"/>
                    <a:pt x="8565" y="2605"/>
                  </a:cubicBezTo>
                  <a:cubicBezTo>
                    <a:pt x="8736" y="2605"/>
                    <a:pt x="8890" y="2495"/>
                    <a:pt x="9117" y="2315"/>
                  </a:cubicBezTo>
                  <a:cubicBezTo>
                    <a:pt x="9540" y="1974"/>
                    <a:pt x="9969" y="1634"/>
                    <a:pt x="10391" y="1211"/>
                  </a:cubicBezTo>
                  <a:cubicBezTo>
                    <a:pt x="10732" y="1552"/>
                    <a:pt x="10902" y="1804"/>
                    <a:pt x="11161" y="2145"/>
                  </a:cubicBezTo>
                  <a:cubicBezTo>
                    <a:pt x="11300" y="2239"/>
                    <a:pt x="11441" y="2307"/>
                    <a:pt x="11581" y="2307"/>
                  </a:cubicBezTo>
                  <a:cubicBezTo>
                    <a:pt x="11696" y="2307"/>
                    <a:pt x="11811" y="2261"/>
                    <a:pt x="11924" y="2145"/>
                  </a:cubicBezTo>
                  <a:cubicBezTo>
                    <a:pt x="12354" y="1722"/>
                    <a:pt x="12865" y="1293"/>
                    <a:pt x="13287" y="782"/>
                  </a:cubicBezTo>
                  <a:cubicBezTo>
                    <a:pt x="13546" y="360"/>
                    <a:pt x="13546" y="189"/>
                    <a:pt x="13035" y="101"/>
                  </a:cubicBezTo>
                  <a:cubicBezTo>
                    <a:pt x="12865" y="19"/>
                    <a:pt x="12694" y="19"/>
                    <a:pt x="12606" y="19"/>
                  </a:cubicBezTo>
                  <a:cubicBezTo>
                    <a:pt x="12295" y="46"/>
                    <a:pt x="11983" y="55"/>
                    <a:pt x="11671" y="55"/>
                  </a:cubicBezTo>
                  <a:cubicBezTo>
                    <a:pt x="11046" y="55"/>
                    <a:pt x="10421" y="19"/>
                    <a:pt x="9799" y="19"/>
                  </a:cubicBezTo>
                  <a:cubicBezTo>
                    <a:pt x="9365" y="6"/>
                    <a:pt x="8928" y="0"/>
                    <a:pt x="8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7" name="Google Shape;2817;p40"/>
            <p:cNvSpPr/>
            <p:nvPr/>
          </p:nvSpPr>
          <p:spPr>
            <a:xfrm rot="5400000">
              <a:off x="6125741" y="3307046"/>
              <a:ext cx="125539" cy="114396"/>
            </a:xfrm>
            <a:custGeom>
              <a:avLst/>
              <a:gdLst/>
              <a:ahLst/>
              <a:cxnLst/>
              <a:rect l="l" t="t" r="r" b="b"/>
              <a:pathLst>
                <a:path w="1792" h="1633" extrusionOk="0">
                  <a:moveTo>
                    <a:pt x="979" y="1"/>
                  </a:moveTo>
                  <a:cubicBezTo>
                    <a:pt x="938" y="1"/>
                    <a:pt x="895" y="4"/>
                    <a:pt x="852" y="11"/>
                  </a:cubicBezTo>
                  <a:cubicBezTo>
                    <a:pt x="341" y="11"/>
                    <a:pt x="0" y="352"/>
                    <a:pt x="0" y="863"/>
                  </a:cubicBezTo>
                  <a:cubicBezTo>
                    <a:pt x="0" y="1292"/>
                    <a:pt x="429" y="1633"/>
                    <a:pt x="852" y="1633"/>
                  </a:cubicBezTo>
                  <a:cubicBezTo>
                    <a:pt x="1363" y="1633"/>
                    <a:pt x="1792" y="1292"/>
                    <a:pt x="1792" y="781"/>
                  </a:cubicBezTo>
                  <a:cubicBezTo>
                    <a:pt x="1792" y="388"/>
                    <a:pt x="1432" y="1"/>
                    <a:pt x="97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8" name="Google Shape;2818;p40"/>
            <p:cNvSpPr/>
            <p:nvPr/>
          </p:nvSpPr>
          <p:spPr>
            <a:xfrm rot="5400000">
              <a:off x="6345080" y="3499557"/>
              <a:ext cx="89811" cy="99264"/>
            </a:xfrm>
            <a:custGeom>
              <a:avLst/>
              <a:gdLst/>
              <a:ahLst/>
              <a:cxnLst/>
              <a:rect l="l" t="t" r="r" b="b"/>
              <a:pathLst>
                <a:path w="1282" h="1417" extrusionOk="0">
                  <a:moveTo>
                    <a:pt x="908" y="0"/>
                  </a:moveTo>
                  <a:cubicBezTo>
                    <a:pt x="815" y="0"/>
                    <a:pt x="734" y="41"/>
                    <a:pt x="682" y="142"/>
                  </a:cubicBezTo>
                  <a:cubicBezTo>
                    <a:pt x="430" y="394"/>
                    <a:pt x="171" y="735"/>
                    <a:pt x="89" y="1076"/>
                  </a:cubicBezTo>
                  <a:cubicBezTo>
                    <a:pt x="1" y="1246"/>
                    <a:pt x="1" y="1416"/>
                    <a:pt x="260" y="1416"/>
                  </a:cubicBezTo>
                  <a:cubicBezTo>
                    <a:pt x="512" y="1416"/>
                    <a:pt x="1282" y="565"/>
                    <a:pt x="1282" y="312"/>
                  </a:cubicBezTo>
                  <a:cubicBezTo>
                    <a:pt x="1282" y="224"/>
                    <a:pt x="1193" y="54"/>
                    <a:pt x="1111" y="54"/>
                  </a:cubicBezTo>
                  <a:cubicBezTo>
                    <a:pt x="1042" y="20"/>
                    <a:pt x="972" y="0"/>
                    <a:pt x="9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9" name="Google Shape;2819;p40"/>
            <p:cNvSpPr/>
            <p:nvPr/>
          </p:nvSpPr>
          <p:spPr>
            <a:xfrm rot="5400000">
              <a:off x="6357129" y="3154887"/>
              <a:ext cx="71666" cy="102277"/>
            </a:xfrm>
            <a:custGeom>
              <a:avLst/>
              <a:gdLst/>
              <a:ahLst/>
              <a:cxnLst/>
              <a:rect l="l" t="t" r="r" b="b"/>
              <a:pathLst>
                <a:path w="1023" h="1460" extrusionOk="0">
                  <a:moveTo>
                    <a:pt x="307" y="1"/>
                  </a:moveTo>
                  <a:cubicBezTo>
                    <a:pt x="262" y="1"/>
                    <a:pt x="217" y="12"/>
                    <a:pt x="171" y="36"/>
                  </a:cubicBezTo>
                  <a:cubicBezTo>
                    <a:pt x="0" y="118"/>
                    <a:pt x="0" y="288"/>
                    <a:pt x="0" y="458"/>
                  </a:cubicBezTo>
                  <a:cubicBezTo>
                    <a:pt x="89" y="799"/>
                    <a:pt x="259" y="1140"/>
                    <a:pt x="511" y="1398"/>
                  </a:cubicBezTo>
                  <a:cubicBezTo>
                    <a:pt x="556" y="1439"/>
                    <a:pt x="620" y="1460"/>
                    <a:pt x="684" y="1460"/>
                  </a:cubicBezTo>
                  <a:cubicBezTo>
                    <a:pt x="748" y="1460"/>
                    <a:pt x="811" y="1439"/>
                    <a:pt x="852" y="1398"/>
                  </a:cubicBezTo>
                  <a:cubicBezTo>
                    <a:pt x="1022" y="1310"/>
                    <a:pt x="1022" y="1228"/>
                    <a:pt x="1022" y="1058"/>
                  </a:cubicBezTo>
                  <a:cubicBezTo>
                    <a:pt x="941" y="799"/>
                    <a:pt x="852" y="458"/>
                    <a:pt x="600" y="206"/>
                  </a:cubicBezTo>
                  <a:cubicBezTo>
                    <a:pt x="535" y="82"/>
                    <a:pt x="427" y="1"/>
                    <a:pt x="30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0" name="Google Shape;2820;p40"/>
            <p:cNvSpPr/>
            <p:nvPr/>
          </p:nvSpPr>
          <p:spPr>
            <a:xfrm rot="5400000">
              <a:off x="6387778" y="3307291"/>
              <a:ext cx="59687" cy="108161"/>
            </a:xfrm>
            <a:custGeom>
              <a:avLst/>
              <a:gdLst/>
              <a:ahLst/>
              <a:cxnLst/>
              <a:rect l="l" t="t" r="r" b="b"/>
              <a:pathLst>
                <a:path w="852" h="1544" extrusionOk="0">
                  <a:moveTo>
                    <a:pt x="341" y="1"/>
                  </a:moveTo>
                  <a:cubicBezTo>
                    <a:pt x="82" y="1"/>
                    <a:pt x="0" y="171"/>
                    <a:pt x="82" y="430"/>
                  </a:cubicBezTo>
                  <a:lnTo>
                    <a:pt x="82" y="852"/>
                  </a:lnTo>
                  <a:cubicBezTo>
                    <a:pt x="164" y="1091"/>
                    <a:pt x="95" y="1544"/>
                    <a:pt x="350" y="1544"/>
                  </a:cubicBezTo>
                  <a:cubicBezTo>
                    <a:pt x="372" y="1544"/>
                    <a:pt x="396" y="1540"/>
                    <a:pt x="423" y="1534"/>
                  </a:cubicBezTo>
                  <a:cubicBezTo>
                    <a:pt x="852" y="1534"/>
                    <a:pt x="511" y="1111"/>
                    <a:pt x="593" y="941"/>
                  </a:cubicBezTo>
                  <a:lnTo>
                    <a:pt x="593" y="341"/>
                  </a:lnTo>
                  <a:cubicBezTo>
                    <a:pt x="593" y="171"/>
                    <a:pt x="511" y="1"/>
                    <a:pt x="34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1" name="Google Shape;2821;p40"/>
            <p:cNvSpPr/>
            <p:nvPr/>
          </p:nvSpPr>
          <p:spPr>
            <a:xfrm rot="5400000">
              <a:off x="5963535" y="1314034"/>
              <a:ext cx="471190" cy="735271"/>
            </a:xfrm>
            <a:custGeom>
              <a:avLst/>
              <a:gdLst/>
              <a:ahLst/>
              <a:cxnLst/>
              <a:rect l="l" t="t" r="r" b="b"/>
              <a:pathLst>
                <a:path w="6726" h="10496" extrusionOk="0">
                  <a:moveTo>
                    <a:pt x="594" y="765"/>
                  </a:moveTo>
                  <a:cubicBezTo>
                    <a:pt x="934" y="1105"/>
                    <a:pt x="1275" y="1358"/>
                    <a:pt x="1616" y="1616"/>
                  </a:cubicBezTo>
                  <a:cubicBezTo>
                    <a:pt x="1275" y="1957"/>
                    <a:pt x="1023" y="2298"/>
                    <a:pt x="594" y="2720"/>
                  </a:cubicBezTo>
                  <a:lnTo>
                    <a:pt x="594" y="765"/>
                  </a:lnTo>
                  <a:close/>
                  <a:moveTo>
                    <a:pt x="1956" y="1957"/>
                  </a:moveTo>
                  <a:cubicBezTo>
                    <a:pt x="2127" y="2039"/>
                    <a:pt x="2297" y="2209"/>
                    <a:pt x="2467" y="2380"/>
                  </a:cubicBezTo>
                  <a:cubicBezTo>
                    <a:pt x="2127" y="2638"/>
                    <a:pt x="1786" y="2979"/>
                    <a:pt x="1445" y="3402"/>
                  </a:cubicBezTo>
                  <a:lnTo>
                    <a:pt x="934" y="2891"/>
                  </a:lnTo>
                  <a:cubicBezTo>
                    <a:pt x="1193" y="2468"/>
                    <a:pt x="1616" y="2298"/>
                    <a:pt x="1956" y="1957"/>
                  </a:cubicBezTo>
                  <a:close/>
                  <a:moveTo>
                    <a:pt x="2808" y="2638"/>
                  </a:moveTo>
                  <a:cubicBezTo>
                    <a:pt x="2978" y="2720"/>
                    <a:pt x="3067" y="2809"/>
                    <a:pt x="3237" y="2979"/>
                  </a:cubicBezTo>
                  <a:cubicBezTo>
                    <a:pt x="2808" y="3320"/>
                    <a:pt x="2467" y="3572"/>
                    <a:pt x="2127" y="3913"/>
                  </a:cubicBezTo>
                  <a:cubicBezTo>
                    <a:pt x="1956" y="3831"/>
                    <a:pt x="1875" y="3742"/>
                    <a:pt x="1704" y="3572"/>
                  </a:cubicBezTo>
                  <a:cubicBezTo>
                    <a:pt x="2045" y="3231"/>
                    <a:pt x="2467" y="2979"/>
                    <a:pt x="2808" y="2638"/>
                  </a:cubicBezTo>
                  <a:close/>
                  <a:moveTo>
                    <a:pt x="3578" y="3231"/>
                  </a:moveTo>
                  <a:cubicBezTo>
                    <a:pt x="3660" y="3402"/>
                    <a:pt x="3830" y="3490"/>
                    <a:pt x="4000" y="3660"/>
                  </a:cubicBezTo>
                  <a:cubicBezTo>
                    <a:pt x="3578" y="3913"/>
                    <a:pt x="3237" y="4171"/>
                    <a:pt x="2808" y="4512"/>
                  </a:cubicBezTo>
                  <a:cubicBezTo>
                    <a:pt x="2638" y="4424"/>
                    <a:pt x="2556" y="4342"/>
                    <a:pt x="2386" y="4171"/>
                  </a:cubicBezTo>
                  <a:cubicBezTo>
                    <a:pt x="2808" y="3913"/>
                    <a:pt x="3149" y="3572"/>
                    <a:pt x="3578" y="3231"/>
                  </a:cubicBezTo>
                  <a:close/>
                  <a:moveTo>
                    <a:pt x="4341" y="4083"/>
                  </a:moveTo>
                  <a:cubicBezTo>
                    <a:pt x="4511" y="4083"/>
                    <a:pt x="4600" y="4253"/>
                    <a:pt x="4682" y="4342"/>
                  </a:cubicBezTo>
                  <a:cubicBezTo>
                    <a:pt x="4341" y="4594"/>
                    <a:pt x="4000" y="4764"/>
                    <a:pt x="3660" y="5023"/>
                  </a:cubicBezTo>
                  <a:cubicBezTo>
                    <a:pt x="3592" y="5057"/>
                    <a:pt x="3537" y="5071"/>
                    <a:pt x="3492" y="5071"/>
                  </a:cubicBezTo>
                  <a:cubicBezTo>
                    <a:pt x="3309" y="5071"/>
                    <a:pt x="3269" y="4853"/>
                    <a:pt x="3067" y="4853"/>
                  </a:cubicBezTo>
                  <a:cubicBezTo>
                    <a:pt x="3578" y="4512"/>
                    <a:pt x="3919" y="4253"/>
                    <a:pt x="4341" y="4083"/>
                  </a:cubicBezTo>
                  <a:close/>
                  <a:moveTo>
                    <a:pt x="5111" y="4764"/>
                  </a:moveTo>
                  <a:cubicBezTo>
                    <a:pt x="5281" y="5023"/>
                    <a:pt x="5533" y="5275"/>
                    <a:pt x="5874" y="5534"/>
                  </a:cubicBezTo>
                  <a:cubicBezTo>
                    <a:pt x="5533" y="5786"/>
                    <a:pt x="5193" y="6045"/>
                    <a:pt x="4941" y="6297"/>
                  </a:cubicBezTo>
                  <a:cubicBezTo>
                    <a:pt x="4511" y="6045"/>
                    <a:pt x="4171" y="5705"/>
                    <a:pt x="3748" y="5446"/>
                  </a:cubicBezTo>
                  <a:cubicBezTo>
                    <a:pt x="4171" y="5194"/>
                    <a:pt x="4600" y="5023"/>
                    <a:pt x="5111" y="4764"/>
                  </a:cubicBezTo>
                  <a:close/>
                  <a:moveTo>
                    <a:pt x="3489" y="5786"/>
                  </a:moveTo>
                  <a:cubicBezTo>
                    <a:pt x="3830" y="6045"/>
                    <a:pt x="4089" y="6386"/>
                    <a:pt x="4430" y="6638"/>
                  </a:cubicBezTo>
                  <a:cubicBezTo>
                    <a:pt x="4259" y="6808"/>
                    <a:pt x="4089" y="6897"/>
                    <a:pt x="4000" y="6979"/>
                  </a:cubicBezTo>
                  <a:cubicBezTo>
                    <a:pt x="3660" y="6638"/>
                    <a:pt x="3408" y="6386"/>
                    <a:pt x="3067" y="6127"/>
                  </a:cubicBezTo>
                  <a:cubicBezTo>
                    <a:pt x="3237" y="5957"/>
                    <a:pt x="3408" y="5875"/>
                    <a:pt x="3489" y="5786"/>
                  </a:cubicBezTo>
                  <a:close/>
                  <a:moveTo>
                    <a:pt x="2638" y="6386"/>
                  </a:moveTo>
                  <a:lnTo>
                    <a:pt x="3578" y="7319"/>
                  </a:lnTo>
                  <a:cubicBezTo>
                    <a:pt x="3319" y="7490"/>
                    <a:pt x="3149" y="7660"/>
                    <a:pt x="2978" y="7830"/>
                  </a:cubicBezTo>
                  <a:cubicBezTo>
                    <a:pt x="2638" y="7490"/>
                    <a:pt x="2386" y="7149"/>
                    <a:pt x="2127" y="6808"/>
                  </a:cubicBezTo>
                  <a:cubicBezTo>
                    <a:pt x="2297" y="6638"/>
                    <a:pt x="2467" y="6556"/>
                    <a:pt x="2638" y="6386"/>
                  </a:cubicBezTo>
                  <a:close/>
                  <a:moveTo>
                    <a:pt x="1704" y="7067"/>
                  </a:moveTo>
                  <a:cubicBezTo>
                    <a:pt x="1956" y="7490"/>
                    <a:pt x="2215" y="7830"/>
                    <a:pt x="2467" y="8171"/>
                  </a:cubicBezTo>
                  <a:cubicBezTo>
                    <a:pt x="2297" y="8341"/>
                    <a:pt x="2127" y="8430"/>
                    <a:pt x="1956" y="8600"/>
                  </a:cubicBezTo>
                  <a:cubicBezTo>
                    <a:pt x="1704" y="8171"/>
                    <a:pt x="1534" y="7830"/>
                    <a:pt x="1275" y="7408"/>
                  </a:cubicBezTo>
                  <a:cubicBezTo>
                    <a:pt x="1445" y="7319"/>
                    <a:pt x="1534" y="7149"/>
                    <a:pt x="1704" y="7067"/>
                  </a:cubicBezTo>
                  <a:close/>
                  <a:moveTo>
                    <a:pt x="1023" y="7660"/>
                  </a:moveTo>
                  <a:lnTo>
                    <a:pt x="1534" y="8682"/>
                  </a:lnTo>
                  <a:cubicBezTo>
                    <a:pt x="1534" y="8852"/>
                    <a:pt x="1534" y="8941"/>
                    <a:pt x="1364" y="9023"/>
                  </a:cubicBezTo>
                  <a:cubicBezTo>
                    <a:pt x="1193" y="9111"/>
                    <a:pt x="1105" y="9193"/>
                    <a:pt x="853" y="9363"/>
                  </a:cubicBezTo>
                  <a:lnTo>
                    <a:pt x="853" y="7749"/>
                  </a:lnTo>
                  <a:cubicBezTo>
                    <a:pt x="934" y="7749"/>
                    <a:pt x="934" y="7660"/>
                    <a:pt x="1023" y="7660"/>
                  </a:cubicBezTo>
                  <a:close/>
                  <a:moveTo>
                    <a:pt x="385" y="0"/>
                  </a:moveTo>
                  <a:cubicBezTo>
                    <a:pt x="195" y="0"/>
                    <a:pt x="57" y="132"/>
                    <a:pt x="1" y="424"/>
                  </a:cubicBezTo>
                  <a:lnTo>
                    <a:pt x="1" y="1787"/>
                  </a:lnTo>
                  <a:cubicBezTo>
                    <a:pt x="1" y="4342"/>
                    <a:pt x="342" y="6979"/>
                    <a:pt x="83" y="9452"/>
                  </a:cubicBezTo>
                  <a:lnTo>
                    <a:pt x="83" y="9874"/>
                  </a:lnTo>
                  <a:cubicBezTo>
                    <a:pt x="83" y="10133"/>
                    <a:pt x="83" y="10385"/>
                    <a:pt x="342" y="10474"/>
                  </a:cubicBezTo>
                  <a:cubicBezTo>
                    <a:pt x="386" y="10489"/>
                    <a:pt x="429" y="10495"/>
                    <a:pt x="469" y="10495"/>
                  </a:cubicBezTo>
                  <a:cubicBezTo>
                    <a:pt x="654" y="10495"/>
                    <a:pt x="794" y="10355"/>
                    <a:pt x="934" y="10215"/>
                  </a:cubicBezTo>
                  <a:cubicBezTo>
                    <a:pt x="1193" y="9874"/>
                    <a:pt x="1445" y="9622"/>
                    <a:pt x="1786" y="9363"/>
                  </a:cubicBezTo>
                  <a:cubicBezTo>
                    <a:pt x="3237" y="8260"/>
                    <a:pt x="4682" y="7238"/>
                    <a:pt x="6215" y="6127"/>
                  </a:cubicBezTo>
                  <a:cubicBezTo>
                    <a:pt x="6644" y="5786"/>
                    <a:pt x="6726" y="5534"/>
                    <a:pt x="6303" y="5105"/>
                  </a:cubicBezTo>
                  <a:cubicBezTo>
                    <a:pt x="4770" y="3490"/>
                    <a:pt x="3067" y="2039"/>
                    <a:pt x="1364" y="594"/>
                  </a:cubicBezTo>
                  <a:cubicBezTo>
                    <a:pt x="1105" y="424"/>
                    <a:pt x="853" y="165"/>
                    <a:pt x="682" y="83"/>
                  </a:cubicBezTo>
                  <a:cubicBezTo>
                    <a:pt x="574" y="29"/>
                    <a:pt x="473" y="0"/>
                    <a:pt x="3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2" name="Google Shape;2822;p40"/>
            <p:cNvSpPr/>
            <p:nvPr/>
          </p:nvSpPr>
          <p:spPr>
            <a:xfrm rot="5400000">
              <a:off x="5963114" y="2077491"/>
              <a:ext cx="471190" cy="735831"/>
            </a:xfrm>
            <a:custGeom>
              <a:avLst/>
              <a:gdLst/>
              <a:ahLst/>
              <a:cxnLst/>
              <a:rect l="l" t="t" r="r" b="b"/>
              <a:pathLst>
                <a:path w="6726" h="10504" extrusionOk="0">
                  <a:moveTo>
                    <a:pt x="6133" y="763"/>
                  </a:moveTo>
                  <a:lnTo>
                    <a:pt x="6133" y="2807"/>
                  </a:lnTo>
                  <a:cubicBezTo>
                    <a:pt x="5703" y="2296"/>
                    <a:pt x="5451" y="1955"/>
                    <a:pt x="5111" y="1614"/>
                  </a:cubicBezTo>
                  <a:cubicBezTo>
                    <a:pt x="5451" y="1356"/>
                    <a:pt x="5792" y="1103"/>
                    <a:pt x="6133" y="763"/>
                  </a:cubicBezTo>
                  <a:close/>
                  <a:moveTo>
                    <a:pt x="4770" y="1955"/>
                  </a:moveTo>
                  <a:cubicBezTo>
                    <a:pt x="5111" y="2207"/>
                    <a:pt x="5451" y="2466"/>
                    <a:pt x="5792" y="2889"/>
                  </a:cubicBezTo>
                  <a:cubicBezTo>
                    <a:pt x="5622" y="3059"/>
                    <a:pt x="5451" y="3147"/>
                    <a:pt x="5281" y="3400"/>
                  </a:cubicBezTo>
                  <a:cubicBezTo>
                    <a:pt x="4940" y="3059"/>
                    <a:pt x="4681" y="2636"/>
                    <a:pt x="4259" y="2378"/>
                  </a:cubicBezTo>
                  <a:cubicBezTo>
                    <a:pt x="4429" y="2207"/>
                    <a:pt x="4600" y="2037"/>
                    <a:pt x="4770" y="1955"/>
                  </a:cubicBezTo>
                  <a:close/>
                  <a:moveTo>
                    <a:pt x="3918" y="2636"/>
                  </a:moveTo>
                  <a:cubicBezTo>
                    <a:pt x="4259" y="2977"/>
                    <a:pt x="4600" y="3229"/>
                    <a:pt x="5022" y="3570"/>
                  </a:cubicBezTo>
                  <a:cubicBezTo>
                    <a:pt x="4852" y="3740"/>
                    <a:pt x="4770" y="3829"/>
                    <a:pt x="4600" y="3911"/>
                  </a:cubicBezTo>
                  <a:cubicBezTo>
                    <a:pt x="4259" y="3658"/>
                    <a:pt x="3918" y="3229"/>
                    <a:pt x="3489" y="2977"/>
                  </a:cubicBezTo>
                  <a:cubicBezTo>
                    <a:pt x="3578" y="2807"/>
                    <a:pt x="3748" y="2807"/>
                    <a:pt x="3918" y="2636"/>
                  </a:cubicBezTo>
                  <a:close/>
                  <a:moveTo>
                    <a:pt x="3148" y="3229"/>
                  </a:moveTo>
                  <a:cubicBezTo>
                    <a:pt x="3578" y="3570"/>
                    <a:pt x="3918" y="3829"/>
                    <a:pt x="4341" y="4169"/>
                  </a:cubicBezTo>
                  <a:cubicBezTo>
                    <a:pt x="4170" y="4251"/>
                    <a:pt x="4089" y="4422"/>
                    <a:pt x="3918" y="4510"/>
                  </a:cubicBezTo>
                  <a:cubicBezTo>
                    <a:pt x="3578" y="4251"/>
                    <a:pt x="3148" y="3911"/>
                    <a:pt x="2726" y="3658"/>
                  </a:cubicBezTo>
                  <a:lnTo>
                    <a:pt x="3148" y="3229"/>
                  </a:lnTo>
                  <a:close/>
                  <a:moveTo>
                    <a:pt x="2297" y="4081"/>
                  </a:moveTo>
                  <a:cubicBezTo>
                    <a:pt x="2726" y="4251"/>
                    <a:pt x="3148" y="4510"/>
                    <a:pt x="3578" y="4762"/>
                  </a:cubicBezTo>
                  <a:cubicBezTo>
                    <a:pt x="3489" y="4933"/>
                    <a:pt x="3407" y="5021"/>
                    <a:pt x="3237" y="5103"/>
                  </a:cubicBezTo>
                  <a:cubicBezTo>
                    <a:pt x="2808" y="4851"/>
                    <a:pt x="2467" y="4592"/>
                    <a:pt x="2045" y="4340"/>
                  </a:cubicBezTo>
                  <a:cubicBezTo>
                    <a:pt x="2045" y="4169"/>
                    <a:pt x="2215" y="4169"/>
                    <a:pt x="2297" y="4081"/>
                  </a:cubicBezTo>
                  <a:close/>
                  <a:moveTo>
                    <a:pt x="1704" y="4762"/>
                  </a:moveTo>
                  <a:cubicBezTo>
                    <a:pt x="2045" y="4933"/>
                    <a:pt x="2467" y="5192"/>
                    <a:pt x="2978" y="5444"/>
                  </a:cubicBezTo>
                  <a:cubicBezTo>
                    <a:pt x="2556" y="5703"/>
                    <a:pt x="2215" y="6043"/>
                    <a:pt x="1786" y="6295"/>
                  </a:cubicBezTo>
                  <a:cubicBezTo>
                    <a:pt x="1534" y="6043"/>
                    <a:pt x="1193" y="5873"/>
                    <a:pt x="852" y="5532"/>
                  </a:cubicBezTo>
                  <a:cubicBezTo>
                    <a:pt x="1104" y="5273"/>
                    <a:pt x="1363" y="5021"/>
                    <a:pt x="1704" y="4762"/>
                  </a:cubicBezTo>
                  <a:close/>
                  <a:moveTo>
                    <a:pt x="3148" y="5784"/>
                  </a:moveTo>
                  <a:cubicBezTo>
                    <a:pt x="3319" y="5873"/>
                    <a:pt x="3489" y="5955"/>
                    <a:pt x="3578" y="6125"/>
                  </a:cubicBezTo>
                  <a:cubicBezTo>
                    <a:pt x="3319" y="6384"/>
                    <a:pt x="3067" y="6725"/>
                    <a:pt x="2726" y="6977"/>
                  </a:cubicBezTo>
                  <a:cubicBezTo>
                    <a:pt x="2556" y="6895"/>
                    <a:pt x="2467" y="6806"/>
                    <a:pt x="2297" y="6636"/>
                  </a:cubicBezTo>
                  <a:lnTo>
                    <a:pt x="3148" y="5784"/>
                  </a:lnTo>
                  <a:close/>
                  <a:moveTo>
                    <a:pt x="4000" y="6384"/>
                  </a:moveTo>
                  <a:cubicBezTo>
                    <a:pt x="4259" y="6466"/>
                    <a:pt x="4429" y="6636"/>
                    <a:pt x="4600" y="6806"/>
                  </a:cubicBezTo>
                  <a:cubicBezTo>
                    <a:pt x="4341" y="7147"/>
                    <a:pt x="4089" y="7488"/>
                    <a:pt x="3748" y="7828"/>
                  </a:cubicBezTo>
                  <a:cubicBezTo>
                    <a:pt x="3578" y="7658"/>
                    <a:pt x="3407" y="7488"/>
                    <a:pt x="3148" y="7317"/>
                  </a:cubicBezTo>
                  <a:cubicBezTo>
                    <a:pt x="3489" y="6977"/>
                    <a:pt x="3748" y="6725"/>
                    <a:pt x="4000" y="6384"/>
                  </a:cubicBezTo>
                  <a:close/>
                  <a:moveTo>
                    <a:pt x="5022" y="7065"/>
                  </a:moveTo>
                  <a:cubicBezTo>
                    <a:pt x="5192" y="7147"/>
                    <a:pt x="5281" y="7317"/>
                    <a:pt x="5451" y="7406"/>
                  </a:cubicBezTo>
                  <a:cubicBezTo>
                    <a:pt x="5192" y="7828"/>
                    <a:pt x="5022" y="8169"/>
                    <a:pt x="4770" y="8598"/>
                  </a:cubicBezTo>
                  <a:cubicBezTo>
                    <a:pt x="4600" y="8510"/>
                    <a:pt x="4429" y="8339"/>
                    <a:pt x="4170" y="8169"/>
                  </a:cubicBezTo>
                  <a:cubicBezTo>
                    <a:pt x="4511" y="7828"/>
                    <a:pt x="4770" y="7488"/>
                    <a:pt x="5022" y="7065"/>
                  </a:cubicBezTo>
                  <a:close/>
                  <a:moveTo>
                    <a:pt x="5874" y="7658"/>
                  </a:moveTo>
                  <a:cubicBezTo>
                    <a:pt x="5962" y="8258"/>
                    <a:pt x="5874" y="8769"/>
                    <a:pt x="5874" y="9450"/>
                  </a:cubicBezTo>
                  <a:cubicBezTo>
                    <a:pt x="5622" y="9191"/>
                    <a:pt x="5363" y="9021"/>
                    <a:pt x="5111" y="8850"/>
                  </a:cubicBezTo>
                  <a:cubicBezTo>
                    <a:pt x="5363" y="8428"/>
                    <a:pt x="5533" y="8087"/>
                    <a:pt x="5703" y="7658"/>
                  </a:cubicBezTo>
                  <a:close/>
                  <a:moveTo>
                    <a:pt x="6330" y="1"/>
                  </a:moveTo>
                  <a:cubicBezTo>
                    <a:pt x="6244" y="1"/>
                    <a:pt x="6148" y="29"/>
                    <a:pt x="6044" y="81"/>
                  </a:cubicBezTo>
                  <a:cubicBezTo>
                    <a:pt x="5874" y="163"/>
                    <a:pt x="5874" y="163"/>
                    <a:pt x="5792" y="252"/>
                  </a:cubicBezTo>
                  <a:cubicBezTo>
                    <a:pt x="3830" y="1785"/>
                    <a:pt x="2045" y="3400"/>
                    <a:pt x="341" y="5192"/>
                  </a:cubicBezTo>
                  <a:cubicBezTo>
                    <a:pt x="1" y="5532"/>
                    <a:pt x="82" y="5784"/>
                    <a:pt x="423" y="6043"/>
                  </a:cubicBezTo>
                  <a:lnTo>
                    <a:pt x="2215" y="7317"/>
                  </a:lnTo>
                  <a:cubicBezTo>
                    <a:pt x="3489" y="8258"/>
                    <a:pt x="4852" y="9109"/>
                    <a:pt x="5874" y="10302"/>
                  </a:cubicBezTo>
                  <a:cubicBezTo>
                    <a:pt x="5999" y="10427"/>
                    <a:pt x="6080" y="10504"/>
                    <a:pt x="6214" y="10504"/>
                  </a:cubicBezTo>
                  <a:cubicBezTo>
                    <a:pt x="6262" y="10504"/>
                    <a:pt x="6318" y="10494"/>
                    <a:pt x="6385" y="10472"/>
                  </a:cubicBezTo>
                  <a:cubicBezTo>
                    <a:pt x="6555" y="10383"/>
                    <a:pt x="6644" y="10302"/>
                    <a:pt x="6555" y="10043"/>
                  </a:cubicBezTo>
                  <a:cubicBezTo>
                    <a:pt x="6555" y="9361"/>
                    <a:pt x="6555" y="8598"/>
                    <a:pt x="6473" y="7917"/>
                  </a:cubicBezTo>
                  <a:cubicBezTo>
                    <a:pt x="6473" y="6125"/>
                    <a:pt x="6725" y="4340"/>
                    <a:pt x="6725" y="2378"/>
                  </a:cubicBezTo>
                  <a:lnTo>
                    <a:pt x="6725" y="504"/>
                  </a:lnTo>
                  <a:cubicBezTo>
                    <a:pt x="6669" y="149"/>
                    <a:pt x="6526" y="1"/>
                    <a:pt x="633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3" name="Google Shape;2823;p40"/>
            <p:cNvSpPr/>
            <p:nvPr/>
          </p:nvSpPr>
          <p:spPr>
            <a:xfrm rot="5400000">
              <a:off x="6077188" y="1999266"/>
              <a:ext cx="954710" cy="182487"/>
            </a:xfrm>
            <a:custGeom>
              <a:avLst/>
              <a:gdLst/>
              <a:ahLst/>
              <a:cxnLst/>
              <a:rect l="l" t="t" r="r" b="b"/>
              <a:pathLst>
                <a:path w="13628" h="2605" extrusionOk="0">
                  <a:moveTo>
                    <a:pt x="5874" y="782"/>
                  </a:moveTo>
                  <a:lnTo>
                    <a:pt x="5874" y="871"/>
                  </a:lnTo>
                  <a:cubicBezTo>
                    <a:pt x="5533" y="1123"/>
                    <a:pt x="5111" y="1382"/>
                    <a:pt x="4600" y="1722"/>
                  </a:cubicBezTo>
                  <a:cubicBezTo>
                    <a:pt x="4341" y="1463"/>
                    <a:pt x="4089" y="1211"/>
                    <a:pt x="3830" y="871"/>
                  </a:cubicBezTo>
                  <a:cubicBezTo>
                    <a:pt x="4600" y="782"/>
                    <a:pt x="5193" y="782"/>
                    <a:pt x="5874" y="782"/>
                  </a:cubicBezTo>
                  <a:close/>
                  <a:moveTo>
                    <a:pt x="12074" y="664"/>
                  </a:moveTo>
                  <a:cubicBezTo>
                    <a:pt x="12252" y="664"/>
                    <a:pt x="12429" y="674"/>
                    <a:pt x="12606" y="700"/>
                  </a:cubicBezTo>
                  <a:lnTo>
                    <a:pt x="11584" y="1722"/>
                  </a:lnTo>
                  <a:cubicBezTo>
                    <a:pt x="11325" y="1463"/>
                    <a:pt x="11073" y="1211"/>
                    <a:pt x="10732" y="782"/>
                  </a:cubicBezTo>
                  <a:cubicBezTo>
                    <a:pt x="11212" y="725"/>
                    <a:pt x="11648" y="664"/>
                    <a:pt x="12074" y="664"/>
                  </a:cubicBezTo>
                  <a:close/>
                  <a:moveTo>
                    <a:pt x="2726" y="871"/>
                  </a:moveTo>
                  <a:cubicBezTo>
                    <a:pt x="2467" y="1211"/>
                    <a:pt x="2215" y="1463"/>
                    <a:pt x="1874" y="1804"/>
                  </a:cubicBezTo>
                  <a:cubicBezTo>
                    <a:pt x="1615" y="1463"/>
                    <a:pt x="1363" y="1123"/>
                    <a:pt x="1104" y="871"/>
                  </a:cubicBezTo>
                  <a:close/>
                  <a:moveTo>
                    <a:pt x="10051" y="782"/>
                  </a:moveTo>
                  <a:cubicBezTo>
                    <a:pt x="9451" y="1211"/>
                    <a:pt x="9029" y="1552"/>
                    <a:pt x="8599" y="1974"/>
                  </a:cubicBezTo>
                  <a:cubicBezTo>
                    <a:pt x="8177" y="1552"/>
                    <a:pt x="7836" y="1211"/>
                    <a:pt x="7496" y="782"/>
                  </a:cubicBezTo>
                  <a:close/>
                  <a:moveTo>
                    <a:pt x="8543" y="0"/>
                  </a:moveTo>
                  <a:cubicBezTo>
                    <a:pt x="6470" y="0"/>
                    <a:pt x="4427" y="120"/>
                    <a:pt x="2357" y="120"/>
                  </a:cubicBezTo>
                  <a:cubicBezTo>
                    <a:pt x="1914" y="120"/>
                    <a:pt x="1469" y="114"/>
                    <a:pt x="1023" y="101"/>
                  </a:cubicBezTo>
                  <a:cubicBezTo>
                    <a:pt x="764" y="101"/>
                    <a:pt x="593" y="101"/>
                    <a:pt x="341" y="189"/>
                  </a:cubicBezTo>
                  <a:cubicBezTo>
                    <a:pt x="171" y="189"/>
                    <a:pt x="82" y="271"/>
                    <a:pt x="1" y="441"/>
                  </a:cubicBezTo>
                  <a:cubicBezTo>
                    <a:pt x="1" y="530"/>
                    <a:pt x="82" y="700"/>
                    <a:pt x="171" y="782"/>
                  </a:cubicBezTo>
                  <a:cubicBezTo>
                    <a:pt x="682" y="1123"/>
                    <a:pt x="1104" y="1552"/>
                    <a:pt x="1615" y="1974"/>
                  </a:cubicBezTo>
                  <a:cubicBezTo>
                    <a:pt x="1745" y="2104"/>
                    <a:pt x="1852" y="2169"/>
                    <a:pt x="1959" y="2169"/>
                  </a:cubicBezTo>
                  <a:cubicBezTo>
                    <a:pt x="2065" y="2169"/>
                    <a:pt x="2171" y="2104"/>
                    <a:pt x="2297" y="1974"/>
                  </a:cubicBezTo>
                  <a:cubicBezTo>
                    <a:pt x="2637" y="1634"/>
                    <a:pt x="2978" y="1382"/>
                    <a:pt x="3319" y="1041"/>
                  </a:cubicBezTo>
                  <a:cubicBezTo>
                    <a:pt x="3578" y="1382"/>
                    <a:pt x="3918" y="1634"/>
                    <a:pt x="4171" y="1974"/>
                  </a:cubicBezTo>
                  <a:cubicBezTo>
                    <a:pt x="4310" y="2158"/>
                    <a:pt x="4447" y="2242"/>
                    <a:pt x="4611" y="2242"/>
                  </a:cubicBezTo>
                  <a:cubicBezTo>
                    <a:pt x="4752" y="2242"/>
                    <a:pt x="4912" y="2180"/>
                    <a:pt x="5111" y="2063"/>
                  </a:cubicBezTo>
                  <a:cubicBezTo>
                    <a:pt x="5622" y="1722"/>
                    <a:pt x="6133" y="1382"/>
                    <a:pt x="6726" y="952"/>
                  </a:cubicBezTo>
                  <a:cubicBezTo>
                    <a:pt x="7155" y="1463"/>
                    <a:pt x="7577" y="1974"/>
                    <a:pt x="8088" y="2315"/>
                  </a:cubicBezTo>
                  <a:cubicBezTo>
                    <a:pt x="8291" y="2518"/>
                    <a:pt x="8436" y="2605"/>
                    <a:pt x="8576" y="2605"/>
                  </a:cubicBezTo>
                  <a:cubicBezTo>
                    <a:pt x="8734" y="2605"/>
                    <a:pt x="8887" y="2495"/>
                    <a:pt x="9110" y="2315"/>
                  </a:cubicBezTo>
                  <a:cubicBezTo>
                    <a:pt x="9540" y="1974"/>
                    <a:pt x="9962" y="1634"/>
                    <a:pt x="10473" y="1211"/>
                  </a:cubicBezTo>
                  <a:cubicBezTo>
                    <a:pt x="10732" y="1552"/>
                    <a:pt x="10984" y="1804"/>
                    <a:pt x="11243" y="2145"/>
                  </a:cubicBezTo>
                  <a:cubicBezTo>
                    <a:pt x="11337" y="2239"/>
                    <a:pt x="11455" y="2307"/>
                    <a:pt x="11586" y="2307"/>
                  </a:cubicBezTo>
                  <a:cubicBezTo>
                    <a:pt x="11693" y="2307"/>
                    <a:pt x="11808" y="2261"/>
                    <a:pt x="11924" y="2145"/>
                  </a:cubicBezTo>
                  <a:cubicBezTo>
                    <a:pt x="12347" y="1722"/>
                    <a:pt x="12946" y="1293"/>
                    <a:pt x="13287" y="782"/>
                  </a:cubicBezTo>
                  <a:cubicBezTo>
                    <a:pt x="13628" y="360"/>
                    <a:pt x="13539" y="189"/>
                    <a:pt x="13028" y="101"/>
                  </a:cubicBezTo>
                  <a:cubicBezTo>
                    <a:pt x="12858" y="19"/>
                    <a:pt x="12687" y="19"/>
                    <a:pt x="12606" y="19"/>
                  </a:cubicBezTo>
                  <a:cubicBezTo>
                    <a:pt x="12292" y="46"/>
                    <a:pt x="11980" y="55"/>
                    <a:pt x="11670" y="55"/>
                  </a:cubicBezTo>
                  <a:cubicBezTo>
                    <a:pt x="11052" y="55"/>
                    <a:pt x="10448" y="19"/>
                    <a:pt x="9880" y="19"/>
                  </a:cubicBezTo>
                  <a:cubicBezTo>
                    <a:pt x="9433" y="6"/>
                    <a:pt x="8987" y="0"/>
                    <a:pt x="85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4" name="Google Shape;2824;p40"/>
            <p:cNvSpPr/>
            <p:nvPr/>
          </p:nvSpPr>
          <p:spPr>
            <a:xfrm rot="5400000">
              <a:off x="6125951" y="2012294"/>
              <a:ext cx="125118" cy="114396"/>
            </a:xfrm>
            <a:custGeom>
              <a:avLst/>
              <a:gdLst/>
              <a:ahLst/>
              <a:cxnLst/>
              <a:rect l="l" t="t" r="r" b="b"/>
              <a:pathLst>
                <a:path w="1786" h="1633" extrusionOk="0">
                  <a:moveTo>
                    <a:pt x="980" y="1"/>
                  </a:moveTo>
                  <a:cubicBezTo>
                    <a:pt x="938" y="1"/>
                    <a:pt x="896" y="4"/>
                    <a:pt x="852" y="11"/>
                  </a:cubicBezTo>
                  <a:cubicBezTo>
                    <a:pt x="423" y="11"/>
                    <a:pt x="1" y="352"/>
                    <a:pt x="1" y="863"/>
                  </a:cubicBezTo>
                  <a:cubicBezTo>
                    <a:pt x="1" y="1292"/>
                    <a:pt x="423" y="1633"/>
                    <a:pt x="852" y="1633"/>
                  </a:cubicBezTo>
                  <a:cubicBezTo>
                    <a:pt x="1363" y="1633"/>
                    <a:pt x="1786" y="1292"/>
                    <a:pt x="1786" y="781"/>
                  </a:cubicBezTo>
                  <a:cubicBezTo>
                    <a:pt x="1786" y="388"/>
                    <a:pt x="1432" y="1"/>
                    <a:pt x="98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5" name="Google Shape;2825;p40"/>
            <p:cNvSpPr/>
            <p:nvPr/>
          </p:nvSpPr>
          <p:spPr>
            <a:xfrm rot="5400000">
              <a:off x="6342208" y="2207957"/>
              <a:ext cx="95555" cy="99264"/>
            </a:xfrm>
            <a:custGeom>
              <a:avLst/>
              <a:gdLst/>
              <a:ahLst/>
              <a:cxnLst/>
              <a:rect l="l" t="t" r="r" b="b"/>
              <a:pathLst>
                <a:path w="1364" h="1417" extrusionOk="0">
                  <a:moveTo>
                    <a:pt x="901" y="0"/>
                  </a:moveTo>
                  <a:cubicBezTo>
                    <a:pt x="809" y="0"/>
                    <a:pt x="730" y="41"/>
                    <a:pt x="682" y="142"/>
                  </a:cubicBezTo>
                  <a:cubicBezTo>
                    <a:pt x="423" y="394"/>
                    <a:pt x="253" y="735"/>
                    <a:pt x="82" y="1076"/>
                  </a:cubicBezTo>
                  <a:cubicBezTo>
                    <a:pt x="1" y="1246"/>
                    <a:pt x="82" y="1416"/>
                    <a:pt x="253" y="1416"/>
                  </a:cubicBezTo>
                  <a:cubicBezTo>
                    <a:pt x="512" y="1416"/>
                    <a:pt x="1363" y="565"/>
                    <a:pt x="1275" y="312"/>
                  </a:cubicBezTo>
                  <a:cubicBezTo>
                    <a:pt x="1275" y="224"/>
                    <a:pt x="1193" y="54"/>
                    <a:pt x="1104" y="54"/>
                  </a:cubicBezTo>
                  <a:cubicBezTo>
                    <a:pt x="1035" y="20"/>
                    <a:pt x="965" y="0"/>
                    <a:pt x="90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6" name="Google Shape;2826;p40"/>
            <p:cNvSpPr/>
            <p:nvPr/>
          </p:nvSpPr>
          <p:spPr>
            <a:xfrm rot="5400000">
              <a:off x="6357129" y="1860415"/>
              <a:ext cx="71666" cy="102277"/>
            </a:xfrm>
            <a:custGeom>
              <a:avLst/>
              <a:gdLst/>
              <a:ahLst/>
              <a:cxnLst/>
              <a:rect l="l" t="t" r="r" b="b"/>
              <a:pathLst>
                <a:path w="1023" h="1460" extrusionOk="0">
                  <a:moveTo>
                    <a:pt x="374" y="1"/>
                  </a:moveTo>
                  <a:cubicBezTo>
                    <a:pt x="338" y="1"/>
                    <a:pt x="298" y="12"/>
                    <a:pt x="252" y="36"/>
                  </a:cubicBezTo>
                  <a:cubicBezTo>
                    <a:pt x="0" y="118"/>
                    <a:pt x="0" y="288"/>
                    <a:pt x="0" y="458"/>
                  </a:cubicBezTo>
                  <a:cubicBezTo>
                    <a:pt x="82" y="799"/>
                    <a:pt x="252" y="1140"/>
                    <a:pt x="511" y="1398"/>
                  </a:cubicBezTo>
                  <a:cubicBezTo>
                    <a:pt x="596" y="1439"/>
                    <a:pt x="659" y="1460"/>
                    <a:pt x="712" y="1460"/>
                  </a:cubicBezTo>
                  <a:cubicBezTo>
                    <a:pt x="765" y="1460"/>
                    <a:pt x="807" y="1439"/>
                    <a:pt x="852" y="1398"/>
                  </a:cubicBezTo>
                  <a:cubicBezTo>
                    <a:pt x="1022" y="1310"/>
                    <a:pt x="1022" y="1228"/>
                    <a:pt x="1022" y="1058"/>
                  </a:cubicBezTo>
                  <a:cubicBezTo>
                    <a:pt x="934" y="799"/>
                    <a:pt x="852" y="458"/>
                    <a:pt x="593" y="206"/>
                  </a:cubicBezTo>
                  <a:cubicBezTo>
                    <a:pt x="533" y="82"/>
                    <a:pt x="470" y="1"/>
                    <a:pt x="37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7" name="Google Shape;2827;p40"/>
            <p:cNvSpPr/>
            <p:nvPr/>
          </p:nvSpPr>
          <p:spPr>
            <a:xfrm rot="5400000">
              <a:off x="6390860" y="2015411"/>
              <a:ext cx="53522" cy="108161"/>
            </a:xfrm>
            <a:custGeom>
              <a:avLst/>
              <a:gdLst/>
              <a:ahLst/>
              <a:cxnLst/>
              <a:rect l="l" t="t" r="r" b="b"/>
              <a:pathLst>
                <a:path w="764" h="1544" extrusionOk="0">
                  <a:moveTo>
                    <a:pt x="253" y="1"/>
                  </a:moveTo>
                  <a:cubicBezTo>
                    <a:pt x="1" y="1"/>
                    <a:pt x="1" y="171"/>
                    <a:pt x="1" y="430"/>
                  </a:cubicBezTo>
                  <a:lnTo>
                    <a:pt x="1" y="852"/>
                  </a:lnTo>
                  <a:cubicBezTo>
                    <a:pt x="158" y="1091"/>
                    <a:pt x="25" y="1544"/>
                    <a:pt x="271" y="1544"/>
                  </a:cubicBezTo>
                  <a:cubicBezTo>
                    <a:pt x="291" y="1544"/>
                    <a:pt x="315" y="1540"/>
                    <a:pt x="341" y="1534"/>
                  </a:cubicBezTo>
                  <a:cubicBezTo>
                    <a:pt x="764" y="1534"/>
                    <a:pt x="512" y="1111"/>
                    <a:pt x="594" y="941"/>
                  </a:cubicBezTo>
                  <a:lnTo>
                    <a:pt x="594" y="341"/>
                  </a:lnTo>
                  <a:cubicBezTo>
                    <a:pt x="512" y="171"/>
                    <a:pt x="512" y="1"/>
                    <a:pt x="25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28" name="Google Shape;2828;p40"/>
          <p:cNvGrpSpPr/>
          <p:nvPr/>
        </p:nvGrpSpPr>
        <p:grpSpPr>
          <a:xfrm rot="-5400000" flipH="1">
            <a:off x="7050536" y="3044562"/>
            <a:ext cx="951748" cy="2954405"/>
            <a:chOff x="5830793" y="1446074"/>
            <a:chExt cx="814992" cy="2529889"/>
          </a:xfrm>
        </p:grpSpPr>
        <p:sp>
          <p:nvSpPr>
            <p:cNvPr id="2829" name="Google Shape;2829;p40"/>
            <p:cNvSpPr/>
            <p:nvPr/>
          </p:nvSpPr>
          <p:spPr>
            <a:xfrm rot="5400000">
              <a:off x="5960452" y="2605914"/>
              <a:ext cx="477355" cy="735271"/>
            </a:xfrm>
            <a:custGeom>
              <a:avLst/>
              <a:gdLst/>
              <a:ahLst/>
              <a:cxnLst/>
              <a:rect l="l" t="t" r="r" b="b"/>
              <a:pathLst>
                <a:path w="6814" h="10496" extrusionOk="0">
                  <a:moveTo>
                    <a:pt x="682" y="765"/>
                  </a:moveTo>
                  <a:cubicBezTo>
                    <a:pt x="1022" y="1105"/>
                    <a:pt x="1363" y="1358"/>
                    <a:pt x="1704" y="1616"/>
                  </a:cubicBezTo>
                  <a:cubicBezTo>
                    <a:pt x="1363" y="1957"/>
                    <a:pt x="1104" y="2298"/>
                    <a:pt x="682" y="2720"/>
                  </a:cubicBezTo>
                  <a:lnTo>
                    <a:pt x="682" y="765"/>
                  </a:lnTo>
                  <a:close/>
                  <a:moveTo>
                    <a:pt x="2044" y="1957"/>
                  </a:moveTo>
                  <a:cubicBezTo>
                    <a:pt x="2215" y="2039"/>
                    <a:pt x="2385" y="2209"/>
                    <a:pt x="2555" y="2380"/>
                  </a:cubicBezTo>
                  <a:cubicBezTo>
                    <a:pt x="2126" y="2638"/>
                    <a:pt x="1874" y="2979"/>
                    <a:pt x="1533" y="3402"/>
                  </a:cubicBezTo>
                  <a:lnTo>
                    <a:pt x="1022" y="2891"/>
                  </a:lnTo>
                  <a:cubicBezTo>
                    <a:pt x="1275" y="2468"/>
                    <a:pt x="1704" y="2298"/>
                    <a:pt x="2044" y="1957"/>
                  </a:cubicBezTo>
                  <a:close/>
                  <a:moveTo>
                    <a:pt x="2896" y="2638"/>
                  </a:moveTo>
                  <a:cubicBezTo>
                    <a:pt x="3066" y="2720"/>
                    <a:pt x="3148" y="2809"/>
                    <a:pt x="3237" y="2979"/>
                  </a:cubicBezTo>
                  <a:cubicBezTo>
                    <a:pt x="2896" y="3320"/>
                    <a:pt x="2555" y="3572"/>
                    <a:pt x="2215" y="3913"/>
                  </a:cubicBezTo>
                  <a:cubicBezTo>
                    <a:pt x="2044" y="3831"/>
                    <a:pt x="1956" y="3742"/>
                    <a:pt x="1786" y="3572"/>
                  </a:cubicBezTo>
                  <a:cubicBezTo>
                    <a:pt x="2126" y="3231"/>
                    <a:pt x="2467" y="2979"/>
                    <a:pt x="2896" y="2638"/>
                  </a:cubicBezTo>
                  <a:close/>
                  <a:moveTo>
                    <a:pt x="3659" y="3231"/>
                  </a:moveTo>
                  <a:cubicBezTo>
                    <a:pt x="3748" y="3402"/>
                    <a:pt x="3918" y="3490"/>
                    <a:pt x="4000" y="3660"/>
                  </a:cubicBezTo>
                  <a:cubicBezTo>
                    <a:pt x="3659" y="3913"/>
                    <a:pt x="3237" y="4171"/>
                    <a:pt x="2808" y="4512"/>
                  </a:cubicBezTo>
                  <a:lnTo>
                    <a:pt x="2467" y="4171"/>
                  </a:lnTo>
                  <a:cubicBezTo>
                    <a:pt x="2896" y="3913"/>
                    <a:pt x="3237" y="3572"/>
                    <a:pt x="3659" y="3231"/>
                  </a:cubicBezTo>
                  <a:close/>
                  <a:moveTo>
                    <a:pt x="4429" y="4083"/>
                  </a:moveTo>
                  <a:cubicBezTo>
                    <a:pt x="4599" y="4083"/>
                    <a:pt x="4681" y="4253"/>
                    <a:pt x="4770" y="4342"/>
                  </a:cubicBezTo>
                  <a:cubicBezTo>
                    <a:pt x="4429" y="4594"/>
                    <a:pt x="4000" y="4764"/>
                    <a:pt x="3748" y="5023"/>
                  </a:cubicBezTo>
                  <a:cubicBezTo>
                    <a:pt x="3680" y="5057"/>
                    <a:pt x="3625" y="5071"/>
                    <a:pt x="3579" y="5071"/>
                  </a:cubicBezTo>
                  <a:cubicBezTo>
                    <a:pt x="3397" y="5071"/>
                    <a:pt x="3355" y="4853"/>
                    <a:pt x="3148" y="4853"/>
                  </a:cubicBezTo>
                  <a:cubicBezTo>
                    <a:pt x="3577" y="4512"/>
                    <a:pt x="4000" y="4253"/>
                    <a:pt x="4429" y="4083"/>
                  </a:cubicBezTo>
                  <a:close/>
                  <a:moveTo>
                    <a:pt x="5111" y="4764"/>
                  </a:moveTo>
                  <a:cubicBezTo>
                    <a:pt x="5363" y="5023"/>
                    <a:pt x="5622" y="5275"/>
                    <a:pt x="5962" y="5534"/>
                  </a:cubicBezTo>
                  <a:lnTo>
                    <a:pt x="4940" y="6297"/>
                  </a:lnTo>
                  <a:cubicBezTo>
                    <a:pt x="4599" y="6045"/>
                    <a:pt x="4170" y="5705"/>
                    <a:pt x="3830" y="5446"/>
                  </a:cubicBezTo>
                  <a:cubicBezTo>
                    <a:pt x="4259" y="5194"/>
                    <a:pt x="4681" y="5023"/>
                    <a:pt x="5111" y="4764"/>
                  </a:cubicBezTo>
                  <a:close/>
                  <a:moveTo>
                    <a:pt x="3577" y="5786"/>
                  </a:moveTo>
                  <a:cubicBezTo>
                    <a:pt x="3918" y="6045"/>
                    <a:pt x="4170" y="6386"/>
                    <a:pt x="4511" y="6638"/>
                  </a:cubicBezTo>
                  <a:cubicBezTo>
                    <a:pt x="4341" y="6808"/>
                    <a:pt x="4170" y="6897"/>
                    <a:pt x="4000" y="6979"/>
                  </a:cubicBezTo>
                  <a:cubicBezTo>
                    <a:pt x="3748" y="6638"/>
                    <a:pt x="3489" y="6386"/>
                    <a:pt x="3148" y="6127"/>
                  </a:cubicBezTo>
                  <a:cubicBezTo>
                    <a:pt x="3319" y="5957"/>
                    <a:pt x="3407" y="5875"/>
                    <a:pt x="3577" y="5786"/>
                  </a:cubicBezTo>
                  <a:close/>
                  <a:moveTo>
                    <a:pt x="2726" y="6386"/>
                  </a:moveTo>
                  <a:cubicBezTo>
                    <a:pt x="2978" y="6727"/>
                    <a:pt x="3319" y="6979"/>
                    <a:pt x="3577" y="7319"/>
                  </a:cubicBezTo>
                  <a:cubicBezTo>
                    <a:pt x="3407" y="7490"/>
                    <a:pt x="3237" y="7660"/>
                    <a:pt x="2978" y="7830"/>
                  </a:cubicBezTo>
                  <a:cubicBezTo>
                    <a:pt x="2726" y="7490"/>
                    <a:pt x="2467" y="7149"/>
                    <a:pt x="2126" y="6808"/>
                  </a:cubicBezTo>
                  <a:cubicBezTo>
                    <a:pt x="2385" y="6638"/>
                    <a:pt x="2555" y="6556"/>
                    <a:pt x="2726" y="6386"/>
                  </a:cubicBezTo>
                  <a:close/>
                  <a:moveTo>
                    <a:pt x="1786" y="7067"/>
                  </a:moveTo>
                  <a:cubicBezTo>
                    <a:pt x="2044" y="7490"/>
                    <a:pt x="2297" y="7830"/>
                    <a:pt x="2555" y="8171"/>
                  </a:cubicBezTo>
                  <a:cubicBezTo>
                    <a:pt x="2385" y="8341"/>
                    <a:pt x="2215" y="8430"/>
                    <a:pt x="1956" y="8600"/>
                  </a:cubicBezTo>
                  <a:cubicBezTo>
                    <a:pt x="1786" y="8171"/>
                    <a:pt x="1533" y="7830"/>
                    <a:pt x="1363" y="7408"/>
                  </a:cubicBezTo>
                  <a:cubicBezTo>
                    <a:pt x="1533" y="7319"/>
                    <a:pt x="1615" y="7149"/>
                    <a:pt x="1786" y="7067"/>
                  </a:cubicBezTo>
                  <a:close/>
                  <a:moveTo>
                    <a:pt x="1022" y="7660"/>
                  </a:moveTo>
                  <a:lnTo>
                    <a:pt x="1533" y="8682"/>
                  </a:lnTo>
                  <a:cubicBezTo>
                    <a:pt x="1615" y="8852"/>
                    <a:pt x="1533" y="8941"/>
                    <a:pt x="1445" y="9023"/>
                  </a:cubicBezTo>
                  <a:cubicBezTo>
                    <a:pt x="1275" y="9111"/>
                    <a:pt x="1104" y="9193"/>
                    <a:pt x="934" y="9363"/>
                  </a:cubicBezTo>
                  <a:lnTo>
                    <a:pt x="934" y="7749"/>
                  </a:lnTo>
                  <a:lnTo>
                    <a:pt x="1022" y="7660"/>
                  </a:lnTo>
                  <a:close/>
                  <a:moveTo>
                    <a:pt x="387" y="0"/>
                  </a:moveTo>
                  <a:cubicBezTo>
                    <a:pt x="202" y="0"/>
                    <a:pt x="82" y="132"/>
                    <a:pt x="82" y="424"/>
                  </a:cubicBezTo>
                  <a:cubicBezTo>
                    <a:pt x="82" y="846"/>
                    <a:pt x="0" y="1358"/>
                    <a:pt x="82" y="1787"/>
                  </a:cubicBezTo>
                  <a:cubicBezTo>
                    <a:pt x="82" y="4342"/>
                    <a:pt x="423" y="6979"/>
                    <a:pt x="171" y="9452"/>
                  </a:cubicBezTo>
                  <a:lnTo>
                    <a:pt x="171" y="9874"/>
                  </a:lnTo>
                  <a:cubicBezTo>
                    <a:pt x="171" y="10133"/>
                    <a:pt x="171" y="10385"/>
                    <a:pt x="423" y="10474"/>
                  </a:cubicBezTo>
                  <a:cubicBezTo>
                    <a:pt x="469" y="10489"/>
                    <a:pt x="512" y="10495"/>
                    <a:pt x="553" y="10495"/>
                  </a:cubicBezTo>
                  <a:cubicBezTo>
                    <a:pt x="742" y="10495"/>
                    <a:pt x="882" y="10355"/>
                    <a:pt x="1022" y="10215"/>
                  </a:cubicBezTo>
                  <a:cubicBezTo>
                    <a:pt x="1275" y="9874"/>
                    <a:pt x="1533" y="9622"/>
                    <a:pt x="1786" y="9363"/>
                  </a:cubicBezTo>
                  <a:cubicBezTo>
                    <a:pt x="3319" y="8260"/>
                    <a:pt x="4770" y="7238"/>
                    <a:pt x="6214" y="6127"/>
                  </a:cubicBezTo>
                  <a:cubicBezTo>
                    <a:pt x="6725" y="5786"/>
                    <a:pt x="6814" y="5534"/>
                    <a:pt x="6385" y="5105"/>
                  </a:cubicBezTo>
                  <a:cubicBezTo>
                    <a:pt x="4770" y="3490"/>
                    <a:pt x="3148" y="2039"/>
                    <a:pt x="1363" y="594"/>
                  </a:cubicBezTo>
                  <a:cubicBezTo>
                    <a:pt x="1193" y="424"/>
                    <a:pt x="934" y="165"/>
                    <a:pt x="682" y="83"/>
                  </a:cubicBezTo>
                  <a:cubicBezTo>
                    <a:pt x="573" y="29"/>
                    <a:pt x="473" y="0"/>
                    <a:pt x="3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0" name="Google Shape;2830;p40"/>
            <p:cNvSpPr/>
            <p:nvPr/>
          </p:nvSpPr>
          <p:spPr>
            <a:xfrm rot="5400000">
              <a:off x="5962869" y="3372208"/>
              <a:ext cx="471680" cy="735831"/>
            </a:xfrm>
            <a:custGeom>
              <a:avLst/>
              <a:gdLst/>
              <a:ahLst/>
              <a:cxnLst/>
              <a:rect l="l" t="t" r="r" b="b"/>
              <a:pathLst>
                <a:path w="6733" h="10504" extrusionOk="0">
                  <a:moveTo>
                    <a:pt x="6051" y="763"/>
                  </a:moveTo>
                  <a:lnTo>
                    <a:pt x="6051" y="2807"/>
                  </a:lnTo>
                  <a:cubicBezTo>
                    <a:pt x="5710" y="2296"/>
                    <a:pt x="5452" y="1955"/>
                    <a:pt x="5111" y="1614"/>
                  </a:cubicBezTo>
                  <a:cubicBezTo>
                    <a:pt x="5452" y="1356"/>
                    <a:pt x="5710" y="1103"/>
                    <a:pt x="6051" y="763"/>
                  </a:cubicBezTo>
                  <a:close/>
                  <a:moveTo>
                    <a:pt x="4688" y="1955"/>
                  </a:moveTo>
                  <a:cubicBezTo>
                    <a:pt x="5111" y="2207"/>
                    <a:pt x="5452" y="2466"/>
                    <a:pt x="5792" y="2889"/>
                  </a:cubicBezTo>
                  <a:cubicBezTo>
                    <a:pt x="5622" y="3059"/>
                    <a:pt x="5452" y="3147"/>
                    <a:pt x="5199" y="3400"/>
                  </a:cubicBezTo>
                  <a:cubicBezTo>
                    <a:pt x="4859" y="3059"/>
                    <a:pt x="4688" y="2636"/>
                    <a:pt x="4177" y="2378"/>
                  </a:cubicBezTo>
                  <a:cubicBezTo>
                    <a:pt x="4430" y="2207"/>
                    <a:pt x="4600" y="2037"/>
                    <a:pt x="4688" y="1955"/>
                  </a:cubicBezTo>
                  <a:close/>
                  <a:moveTo>
                    <a:pt x="3837" y="2636"/>
                  </a:moveTo>
                  <a:cubicBezTo>
                    <a:pt x="4259" y="2977"/>
                    <a:pt x="4600" y="3229"/>
                    <a:pt x="5029" y="3570"/>
                  </a:cubicBezTo>
                  <a:cubicBezTo>
                    <a:pt x="4859" y="3740"/>
                    <a:pt x="4688" y="3829"/>
                    <a:pt x="4600" y="3911"/>
                  </a:cubicBezTo>
                  <a:cubicBezTo>
                    <a:pt x="4177" y="3658"/>
                    <a:pt x="3919" y="3229"/>
                    <a:pt x="3496" y="2977"/>
                  </a:cubicBezTo>
                  <a:cubicBezTo>
                    <a:pt x="3578" y="2807"/>
                    <a:pt x="3748" y="2807"/>
                    <a:pt x="3837" y="2636"/>
                  </a:cubicBezTo>
                  <a:close/>
                  <a:moveTo>
                    <a:pt x="3155" y="3229"/>
                  </a:moveTo>
                  <a:cubicBezTo>
                    <a:pt x="3496" y="3570"/>
                    <a:pt x="3919" y="3829"/>
                    <a:pt x="4259" y="4169"/>
                  </a:cubicBezTo>
                  <a:cubicBezTo>
                    <a:pt x="4177" y="4251"/>
                    <a:pt x="4089" y="4422"/>
                    <a:pt x="3919" y="4510"/>
                  </a:cubicBezTo>
                  <a:cubicBezTo>
                    <a:pt x="3496" y="4251"/>
                    <a:pt x="3155" y="3911"/>
                    <a:pt x="2726" y="3658"/>
                  </a:cubicBezTo>
                  <a:lnTo>
                    <a:pt x="3155" y="3229"/>
                  </a:lnTo>
                  <a:close/>
                  <a:moveTo>
                    <a:pt x="2304" y="4081"/>
                  </a:moveTo>
                  <a:cubicBezTo>
                    <a:pt x="2726" y="4251"/>
                    <a:pt x="3155" y="4510"/>
                    <a:pt x="3578" y="4762"/>
                  </a:cubicBezTo>
                  <a:lnTo>
                    <a:pt x="3237" y="5103"/>
                  </a:lnTo>
                  <a:cubicBezTo>
                    <a:pt x="2815" y="4851"/>
                    <a:pt x="2474" y="4592"/>
                    <a:pt x="2045" y="4340"/>
                  </a:cubicBezTo>
                  <a:cubicBezTo>
                    <a:pt x="2045" y="4169"/>
                    <a:pt x="2215" y="4169"/>
                    <a:pt x="2304" y="4081"/>
                  </a:cubicBezTo>
                  <a:close/>
                  <a:moveTo>
                    <a:pt x="1704" y="4762"/>
                  </a:moveTo>
                  <a:cubicBezTo>
                    <a:pt x="2045" y="4933"/>
                    <a:pt x="2474" y="5192"/>
                    <a:pt x="2985" y="5444"/>
                  </a:cubicBezTo>
                  <a:cubicBezTo>
                    <a:pt x="2556" y="5703"/>
                    <a:pt x="2215" y="6043"/>
                    <a:pt x="1793" y="6295"/>
                  </a:cubicBezTo>
                  <a:cubicBezTo>
                    <a:pt x="1452" y="6043"/>
                    <a:pt x="1193" y="5873"/>
                    <a:pt x="852" y="5532"/>
                  </a:cubicBezTo>
                  <a:cubicBezTo>
                    <a:pt x="1111" y="5273"/>
                    <a:pt x="1363" y="5021"/>
                    <a:pt x="1704" y="4762"/>
                  </a:cubicBezTo>
                  <a:close/>
                  <a:moveTo>
                    <a:pt x="3155" y="5784"/>
                  </a:moveTo>
                  <a:cubicBezTo>
                    <a:pt x="3326" y="5873"/>
                    <a:pt x="3496" y="5955"/>
                    <a:pt x="3578" y="6125"/>
                  </a:cubicBezTo>
                  <a:cubicBezTo>
                    <a:pt x="3326" y="6384"/>
                    <a:pt x="3067" y="6725"/>
                    <a:pt x="2726" y="6977"/>
                  </a:cubicBezTo>
                  <a:cubicBezTo>
                    <a:pt x="2556" y="6895"/>
                    <a:pt x="2385" y="6806"/>
                    <a:pt x="2304" y="6636"/>
                  </a:cubicBezTo>
                  <a:lnTo>
                    <a:pt x="3155" y="5784"/>
                  </a:lnTo>
                  <a:close/>
                  <a:moveTo>
                    <a:pt x="4007" y="6384"/>
                  </a:moveTo>
                  <a:cubicBezTo>
                    <a:pt x="4259" y="6466"/>
                    <a:pt x="4430" y="6636"/>
                    <a:pt x="4600" y="6806"/>
                  </a:cubicBezTo>
                  <a:cubicBezTo>
                    <a:pt x="4348" y="7147"/>
                    <a:pt x="4007" y="7488"/>
                    <a:pt x="3748" y="7828"/>
                  </a:cubicBezTo>
                  <a:cubicBezTo>
                    <a:pt x="3578" y="7658"/>
                    <a:pt x="3326" y="7488"/>
                    <a:pt x="3155" y="7317"/>
                  </a:cubicBezTo>
                  <a:cubicBezTo>
                    <a:pt x="3496" y="6977"/>
                    <a:pt x="3748" y="6725"/>
                    <a:pt x="4007" y="6384"/>
                  </a:cubicBezTo>
                  <a:close/>
                  <a:moveTo>
                    <a:pt x="5029" y="7065"/>
                  </a:moveTo>
                  <a:lnTo>
                    <a:pt x="5370" y="7406"/>
                  </a:lnTo>
                  <a:cubicBezTo>
                    <a:pt x="5199" y="7828"/>
                    <a:pt x="5029" y="8169"/>
                    <a:pt x="4770" y="8598"/>
                  </a:cubicBezTo>
                  <a:cubicBezTo>
                    <a:pt x="4518" y="8510"/>
                    <a:pt x="4348" y="8339"/>
                    <a:pt x="4177" y="8169"/>
                  </a:cubicBezTo>
                  <a:cubicBezTo>
                    <a:pt x="4430" y="7828"/>
                    <a:pt x="4770" y="7488"/>
                    <a:pt x="5029" y="7065"/>
                  </a:cubicBezTo>
                  <a:close/>
                  <a:moveTo>
                    <a:pt x="5792" y="7658"/>
                  </a:moveTo>
                  <a:cubicBezTo>
                    <a:pt x="5963" y="8258"/>
                    <a:pt x="5792" y="8769"/>
                    <a:pt x="5881" y="9450"/>
                  </a:cubicBezTo>
                  <a:cubicBezTo>
                    <a:pt x="5622" y="9191"/>
                    <a:pt x="5370" y="9021"/>
                    <a:pt x="5111" y="8850"/>
                  </a:cubicBezTo>
                  <a:cubicBezTo>
                    <a:pt x="5281" y="8428"/>
                    <a:pt x="5540" y="8087"/>
                    <a:pt x="5710" y="7658"/>
                  </a:cubicBezTo>
                  <a:close/>
                  <a:moveTo>
                    <a:pt x="6304" y="1"/>
                  </a:moveTo>
                  <a:cubicBezTo>
                    <a:pt x="6208" y="1"/>
                    <a:pt x="6094" y="29"/>
                    <a:pt x="5963" y="81"/>
                  </a:cubicBezTo>
                  <a:cubicBezTo>
                    <a:pt x="5881" y="163"/>
                    <a:pt x="5792" y="163"/>
                    <a:pt x="5710" y="252"/>
                  </a:cubicBezTo>
                  <a:cubicBezTo>
                    <a:pt x="3837" y="1785"/>
                    <a:pt x="2045" y="3400"/>
                    <a:pt x="341" y="5192"/>
                  </a:cubicBezTo>
                  <a:cubicBezTo>
                    <a:pt x="1" y="5532"/>
                    <a:pt x="1" y="5784"/>
                    <a:pt x="430" y="6043"/>
                  </a:cubicBezTo>
                  <a:lnTo>
                    <a:pt x="2215" y="7317"/>
                  </a:lnTo>
                  <a:cubicBezTo>
                    <a:pt x="3496" y="8258"/>
                    <a:pt x="4859" y="9109"/>
                    <a:pt x="5881" y="10302"/>
                  </a:cubicBezTo>
                  <a:cubicBezTo>
                    <a:pt x="5941" y="10427"/>
                    <a:pt x="6048" y="10504"/>
                    <a:pt x="6169" y="10504"/>
                  </a:cubicBezTo>
                  <a:cubicBezTo>
                    <a:pt x="6213" y="10504"/>
                    <a:pt x="6258" y="10494"/>
                    <a:pt x="6303" y="10472"/>
                  </a:cubicBezTo>
                  <a:cubicBezTo>
                    <a:pt x="6562" y="10383"/>
                    <a:pt x="6562" y="10302"/>
                    <a:pt x="6562" y="10043"/>
                  </a:cubicBezTo>
                  <a:cubicBezTo>
                    <a:pt x="6562" y="9361"/>
                    <a:pt x="6562" y="8598"/>
                    <a:pt x="6474" y="7917"/>
                  </a:cubicBezTo>
                  <a:cubicBezTo>
                    <a:pt x="6474" y="6125"/>
                    <a:pt x="6644" y="4340"/>
                    <a:pt x="6644" y="2378"/>
                  </a:cubicBezTo>
                  <a:cubicBezTo>
                    <a:pt x="6732" y="1867"/>
                    <a:pt x="6732" y="1185"/>
                    <a:pt x="6644" y="504"/>
                  </a:cubicBezTo>
                  <a:cubicBezTo>
                    <a:pt x="6644" y="149"/>
                    <a:pt x="6522" y="1"/>
                    <a:pt x="630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1" name="Google Shape;2831;p40"/>
            <p:cNvSpPr/>
            <p:nvPr/>
          </p:nvSpPr>
          <p:spPr>
            <a:xfrm rot="5400000">
              <a:off x="6080025" y="3290901"/>
              <a:ext cx="949035" cy="182487"/>
            </a:xfrm>
            <a:custGeom>
              <a:avLst/>
              <a:gdLst/>
              <a:ahLst/>
              <a:cxnLst/>
              <a:rect l="l" t="t" r="r" b="b"/>
              <a:pathLst>
                <a:path w="13547" h="2605" extrusionOk="0">
                  <a:moveTo>
                    <a:pt x="5881" y="782"/>
                  </a:moveTo>
                  <a:lnTo>
                    <a:pt x="5881" y="871"/>
                  </a:lnTo>
                  <a:cubicBezTo>
                    <a:pt x="5452" y="1123"/>
                    <a:pt x="5029" y="1382"/>
                    <a:pt x="4600" y="1722"/>
                  </a:cubicBezTo>
                  <a:cubicBezTo>
                    <a:pt x="4348" y="1463"/>
                    <a:pt x="4089" y="1211"/>
                    <a:pt x="3837" y="871"/>
                  </a:cubicBezTo>
                  <a:cubicBezTo>
                    <a:pt x="4518" y="782"/>
                    <a:pt x="5200" y="782"/>
                    <a:pt x="5881" y="782"/>
                  </a:cubicBezTo>
                  <a:close/>
                  <a:moveTo>
                    <a:pt x="12077" y="664"/>
                  </a:moveTo>
                  <a:cubicBezTo>
                    <a:pt x="12255" y="664"/>
                    <a:pt x="12431" y="674"/>
                    <a:pt x="12606" y="700"/>
                  </a:cubicBezTo>
                  <a:lnTo>
                    <a:pt x="11584" y="1722"/>
                  </a:lnTo>
                  <a:cubicBezTo>
                    <a:pt x="11332" y="1463"/>
                    <a:pt x="11073" y="1211"/>
                    <a:pt x="10732" y="782"/>
                  </a:cubicBezTo>
                  <a:cubicBezTo>
                    <a:pt x="11212" y="725"/>
                    <a:pt x="11652" y="664"/>
                    <a:pt x="12077" y="664"/>
                  </a:cubicBezTo>
                  <a:close/>
                  <a:moveTo>
                    <a:pt x="2726" y="871"/>
                  </a:moveTo>
                  <a:cubicBezTo>
                    <a:pt x="2474" y="1211"/>
                    <a:pt x="2215" y="1463"/>
                    <a:pt x="1875" y="1804"/>
                  </a:cubicBezTo>
                  <a:cubicBezTo>
                    <a:pt x="1622" y="1463"/>
                    <a:pt x="1364" y="1123"/>
                    <a:pt x="1111" y="871"/>
                  </a:cubicBezTo>
                  <a:close/>
                  <a:moveTo>
                    <a:pt x="10051" y="782"/>
                  </a:moveTo>
                  <a:cubicBezTo>
                    <a:pt x="9458" y="1211"/>
                    <a:pt x="9029" y="1552"/>
                    <a:pt x="8606" y="1974"/>
                  </a:cubicBezTo>
                  <a:cubicBezTo>
                    <a:pt x="8177" y="1552"/>
                    <a:pt x="7836" y="1211"/>
                    <a:pt x="7496" y="782"/>
                  </a:cubicBezTo>
                  <a:close/>
                  <a:moveTo>
                    <a:pt x="8491" y="0"/>
                  </a:moveTo>
                  <a:cubicBezTo>
                    <a:pt x="6448" y="0"/>
                    <a:pt x="4374" y="120"/>
                    <a:pt x="2331" y="120"/>
                  </a:cubicBezTo>
                  <a:cubicBezTo>
                    <a:pt x="1893" y="120"/>
                    <a:pt x="1457" y="114"/>
                    <a:pt x="1023" y="101"/>
                  </a:cubicBezTo>
                  <a:cubicBezTo>
                    <a:pt x="771" y="101"/>
                    <a:pt x="600" y="101"/>
                    <a:pt x="342" y="189"/>
                  </a:cubicBezTo>
                  <a:cubicBezTo>
                    <a:pt x="171" y="189"/>
                    <a:pt x="89" y="271"/>
                    <a:pt x="1" y="441"/>
                  </a:cubicBezTo>
                  <a:cubicBezTo>
                    <a:pt x="1" y="530"/>
                    <a:pt x="89" y="700"/>
                    <a:pt x="171" y="782"/>
                  </a:cubicBezTo>
                  <a:cubicBezTo>
                    <a:pt x="600" y="1123"/>
                    <a:pt x="1111" y="1552"/>
                    <a:pt x="1534" y="1974"/>
                  </a:cubicBezTo>
                  <a:cubicBezTo>
                    <a:pt x="1663" y="2104"/>
                    <a:pt x="1791" y="2169"/>
                    <a:pt x="1919" y="2169"/>
                  </a:cubicBezTo>
                  <a:cubicBezTo>
                    <a:pt x="2047" y="2169"/>
                    <a:pt x="2174" y="2104"/>
                    <a:pt x="2304" y="1974"/>
                  </a:cubicBezTo>
                  <a:cubicBezTo>
                    <a:pt x="2645" y="1634"/>
                    <a:pt x="2985" y="1382"/>
                    <a:pt x="3326" y="1041"/>
                  </a:cubicBezTo>
                  <a:cubicBezTo>
                    <a:pt x="3578" y="1382"/>
                    <a:pt x="3837" y="1634"/>
                    <a:pt x="4089" y="1974"/>
                  </a:cubicBezTo>
                  <a:cubicBezTo>
                    <a:pt x="4272" y="2158"/>
                    <a:pt x="4432" y="2242"/>
                    <a:pt x="4606" y="2242"/>
                  </a:cubicBezTo>
                  <a:cubicBezTo>
                    <a:pt x="4755" y="2242"/>
                    <a:pt x="4916" y="2180"/>
                    <a:pt x="5111" y="2063"/>
                  </a:cubicBezTo>
                  <a:cubicBezTo>
                    <a:pt x="5622" y="1722"/>
                    <a:pt x="6133" y="1382"/>
                    <a:pt x="6644" y="952"/>
                  </a:cubicBezTo>
                  <a:cubicBezTo>
                    <a:pt x="7073" y="1463"/>
                    <a:pt x="7496" y="1974"/>
                    <a:pt x="8007" y="2315"/>
                  </a:cubicBezTo>
                  <a:cubicBezTo>
                    <a:pt x="8248" y="2518"/>
                    <a:pt x="8413" y="2605"/>
                    <a:pt x="8565" y="2605"/>
                  </a:cubicBezTo>
                  <a:cubicBezTo>
                    <a:pt x="8736" y="2605"/>
                    <a:pt x="8890" y="2495"/>
                    <a:pt x="9117" y="2315"/>
                  </a:cubicBezTo>
                  <a:cubicBezTo>
                    <a:pt x="9540" y="1974"/>
                    <a:pt x="9969" y="1634"/>
                    <a:pt x="10391" y="1211"/>
                  </a:cubicBezTo>
                  <a:cubicBezTo>
                    <a:pt x="10732" y="1552"/>
                    <a:pt x="10902" y="1804"/>
                    <a:pt x="11161" y="2145"/>
                  </a:cubicBezTo>
                  <a:cubicBezTo>
                    <a:pt x="11300" y="2239"/>
                    <a:pt x="11441" y="2307"/>
                    <a:pt x="11581" y="2307"/>
                  </a:cubicBezTo>
                  <a:cubicBezTo>
                    <a:pt x="11696" y="2307"/>
                    <a:pt x="11811" y="2261"/>
                    <a:pt x="11924" y="2145"/>
                  </a:cubicBezTo>
                  <a:cubicBezTo>
                    <a:pt x="12354" y="1722"/>
                    <a:pt x="12865" y="1293"/>
                    <a:pt x="13287" y="782"/>
                  </a:cubicBezTo>
                  <a:cubicBezTo>
                    <a:pt x="13546" y="360"/>
                    <a:pt x="13546" y="189"/>
                    <a:pt x="13035" y="101"/>
                  </a:cubicBezTo>
                  <a:cubicBezTo>
                    <a:pt x="12865" y="19"/>
                    <a:pt x="12694" y="19"/>
                    <a:pt x="12606" y="19"/>
                  </a:cubicBezTo>
                  <a:cubicBezTo>
                    <a:pt x="12295" y="46"/>
                    <a:pt x="11983" y="55"/>
                    <a:pt x="11671" y="55"/>
                  </a:cubicBezTo>
                  <a:cubicBezTo>
                    <a:pt x="11046" y="55"/>
                    <a:pt x="10421" y="19"/>
                    <a:pt x="9799" y="19"/>
                  </a:cubicBezTo>
                  <a:cubicBezTo>
                    <a:pt x="9365" y="6"/>
                    <a:pt x="8928" y="0"/>
                    <a:pt x="8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2" name="Google Shape;2832;p40"/>
            <p:cNvSpPr/>
            <p:nvPr/>
          </p:nvSpPr>
          <p:spPr>
            <a:xfrm rot="5400000">
              <a:off x="6125741" y="3307046"/>
              <a:ext cx="125539" cy="114396"/>
            </a:xfrm>
            <a:custGeom>
              <a:avLst/>
              <a:gdLst/>
              <a:ahLst/>
              <a:cxnLst/>
              <a:rect l="l" t="t" r="r" b="b"/>
              <a:pathLst>
                <a:path w="1792" h="1633" extrusionOk="0">
                  <a:moveTo>
                    <a:pt x="979" y="1"/>
                  </a:moveTo>
                  <a:cubicBezTo>
                    <a:pt x="938" y="1"/>
                    <a:pt x="895" y="4"/>
                    <a:pt x="852" y="11"/>
                  </a:cubicBezTo>
                  <a:cubicBezTo>
                    <a:pt x="341" y="11"/>
                    <a:pt x="0" y="352"/>
                    <a:pt x="0" y="863"/>
                  </a:cubicBezTo>
                  <a:cubicBezTo>
                    <a:pt x="0" y="1292"/>
                    <a:pt x="429" y="1633"/>
                    <a:pt x="852" y="1633"/>
                  </a:cubicBezTo>
                  <a:cubicBezTo>
                    <a:pt x="1363" y="1633"/>
                    <a:pt x="1792" y="1292"/>
                    <a:pt x="1792" y="781"/>
                  </a:cubicBezTo>
                  <a:cubicBezTo>
                    <a:pt x="1792" y="388"/>
                    <a:pt x="1432" y="1"/>
                    <a:pt x="97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3" name="Google Shape;2833;p40"/>
            <p:cNvSpPr/>
            <p:nvPr/>
          </p:nvSpPr>
          <p:spPr>
            <a:xfrm rot="5400000">
              <a:off x="6345080" y="3499557"/>
              <a:ext cx="89811" cy="99264"/>
            </a:xfrm>
            <a:custGeom>
              <a:avLst/>
              <a:gdLst/>
              <a:ahLst/>
              <a:cxnLst/>
              <a:rect l="l" t="t" r="r" b="b"/>
              <a:pathLst>
                <a:path w="1282" h="1417" extrusionOk="0">
                  <a:moveTo>
                    <a:pt x="908" y="0"/>
                  </a:moveTo>
                  <a:cubicBezTo>
                    <a:pt x="815" y="0"/>
                    <a:pt x="734" y="41"/>
                    <a:pt x="682" y="142"/>
                  </a:cubicBezTo>
                  <a:cubicBezTo>
                    <a:pt x="430" y="394"/>
                    <a:pt x="171" y="735"/>
                    <a:pt x="89" y="1076"/>
                  </a:cubicBezTo>
                  <a:cubicBezTo>
                    <a:pt x="1" y="1246"/>
                    <a:pt x="1" y="1416"/>
                    <a:pt x="260" y="1416"/>
                  </a:cubicBezTo>
                  <a:cubicBezTo>
                    <a:pt x="512" y="1416"/>
                    <a:pt x="1282" y="565"/>
                    <a:pt x="1282" y="312"/>
                  </a:cubicBezTo>
                  <a:cubicBezTo>
                    <a:pt x="1282" y="224"/>
                    <a:pt x="1193" y="54"/>
                    <a:pt x="1111" y="54"/>
                  </a:cubicBezTo>
                  <a:cubicBezTo>
                    <a:pt x="1042" y="20"/>
                    <a:pt x="972" y="0"/>
                    <a:pt x="9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4" name="Google Shape;2834;p40"/>
            <p:cNvSpPr/>
            <p:nvPr/>
          </p:nvSpPr>
          <p:spPr>
            <a:xfrm rot="5400000">
              <a:off x="6357129" y="3154887"/>
              <a:ext cx="71666" cy="102277"/>
            </a:xfrm>
            <a:custGeom>
              <a:avLst/>
              <a:gdLst/>
              <a:ahLst/>
              <a:cxnLst/>
              <a:rect l="l" t="t" r="r" b="b"/>
              <a:pathLst>
                <a:path w="1023" h="1460" extrusionOk="0">
                  <a:moveTo>
                    <a:pt x="307" y="1"/>
                  </a:moveTo>
                  <a:cubicBezTo>
                    <a:pt x="262" y="1"/>
                    <a:pt x="217" y="12"/>
                    <a:pt x="171" y="36"/>
                  </a:cubicBezTo>
                  <a:cubicBezTo>
                    <a:pt x="0" y="118"/>
                    <a:pt x="0" y="288"/>
                    <a:pt x="0" y="458"/>
                  </a:cubicBezTo>
                  <a:cubicBezTo>
                    <a:pt x="89" y="799"/>
                    <a:pt x="259" y="1140"/>
                    <a:pt x="511" y="1398"/>
                  </a:cubicBezTo>
                  <a:cubicBezTo>
                    <a:pt x="556" y="1439"/>
                    <a:pt x="620" y="1460"/>
                    <a:pt x="684" y="1460"/>
                  </a:cubicBezTo>
                  <a:cubicBezTo>
                    <a:pt x="748" y="1460"/>
                    <a:pt x="811" y="1439"/>
                    <a:pt x="852" y="1398"/>
                  </a:cubicBezTo>
                  <a:cubicBezTo>
                    <a:pt x="1022" y="1310"/>
                    <a:pt x="1022" y="1228"/>
                    <a:pt x="1022" y="1058"/>
                  </a:cubicBezTo>
                  <a:cubicBezTo>
                    <a:pt x="941" y="799"/>
                    <a:pt x="852" y="458"/>
                    <a:pt x="600" y="206"/>
                  </a:cubicBezTo>
                  <a:cubicBezTo>
                    <a:pt x="535" y="82"/>
                    <a:pt x="427" y="1"/>
                    <a:pt x="30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5" name="Google Shape;2835;p40"/>
            <p:cNvSpPr/>
            <p:nvPr/>
          </p:nvSpPr>
          <p:spPr>
            <a:xfrm rot="5400000">
              <a:off x="6387778" y="3307291"/>
              <a:ext cx="59687" cy="108161"/>
            </a:xfrm>
            <a:custGeom>
              <a:avLst/>
              <a:gdLst/>
              <a:ahLst/>
              <a:cxnLst/>
              <a:rect l="l" t="t" r="r" b="b"/>
              <a:pathLst>
                <a:path w="852" h="1544" extrusionOk="0">
                  <a:moveTo>
                    <a:pt x="341" y="1"/>
                  </a:moveTo>
                  <a:cubicBezTo>
                    <a:pt x="82" y="1"/>
                    <a:pt x="0" y="171"/>
                    <a:pt x="82" y="430"/>
                  </a:cubicBezTo>
                  <a:lnTo>
                    <a:pt x="82" y="852"/>
                  </a:lnTo>
                  <a:cubicBezTo>
                    <a:pt x="164" y="1091"/>
                    <a:pt x="95" y="1544"/>
                    <a:pt x="350" y="1544"/>
                  </a:cubicBezTo>
                  <a:cubicBezTo>
                    <a:pt x="372" y="1544"/>
                    <a:pt x="396" y="1540"/>
                    <a:pt x="423" y="1534"/>
                  </a:cubicBezTo>
                  <a:cubicBezTo>
                    <a:pt x="852" y="1534"/>
                    <a:pt x="511" y="1111"/>
                    <a:pt x="593" y="941"/>
                  </a:cubicBezTo>
                  <a:lnTo>
                    <a:pt x="593" y="341"/>
                  </a:lnTo>
                  <a:cubicBezTo>
                    <a:pt x="593" y="171"/>
                    <a:pt x="511" y="1"/>
                    <a:pt x="34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6" name="Google Shape;2836;p40"/>
            <p:cNvSpPr/>
            <p:nvPr/>
          </p:nvSpPr>
          <p:spPr>
            <a:xfrm rot="5400000">
              <a:off x="5963535" y="1314034"/>
              <a:ext cx="471190" cy="735271"/>
            </a:xfrm>
            <a:custGeom>
              <a:avLst/>
              <a:gdLst/>
              <a:ahLst/>
              <a:cxnLst/>
              <a:rect l="l" t="t" r="r" b="b"/>
              <a:pathLst>
                <a:path w="6726" h="10496" extrusionOk="0">
                  <a:moveTo>
                    <a:pt x="594" y="765"/>
                  </a:moveTo>
                  <a:cubicBezTo>
                    <a:pt x="934" y="1105"/>
                    <a:pt x="1275" y="1358"/>
                    <a:pt x="1616" y="1616"/>
                  </a:cubicBezTo>
                  <a:cubicBezTo>
                    <a:pt x="1275" y="1957"/>
                    <a:pt x="1023" y="2298"/>
                    <a:pt x="594" y="2720"/>
                  </a:cubicBezTo>
                  <a:lnTo>
                    <a:pt x="594" y="765"/>
                  </a:lnTo>
                  <a:close/>
                  <a:moveTo>
                    <a:pt x="1956" y="1957"/>
                  </a:moveTo>
                  <a:cubicBezTo>
                    <a:pt x="2127" y="2039"/>
                    <a:pt x="2297" y="2209"/>
                    <a:pt x="2467" y="2380"/>
                  </a:cubicBezTo>
                  <a:cubicBezTo>
                    <a:pt x="2127" y="2638"/>
                    <a:pt x="1786" y="2979"/>
                    <a:pt x="1445" y="3402"/>
                  </a:cubicBezTo>
                  <a:lnTo>
                    <a:pt x="934" y="2891"/>
                  </a:lnTo>
                  <a:cubicBezTo>
                    <a:pt x="1193" y="2468"/>
                    <a:pt x="1616" y="2298"/>
                    <a:pt x="1956" y="1957"/>
                  </a:cubicBezTo>
                  <a:close/>
                  <a:moveTo>
                    <a:pt x="2808" y="2638"/>
                  </a:moveTo>
                  <a:cubicBezTo>
                    <a:pt x="2978" y="2720"/>
                    <a:pt x="3067" y="2809"/>
                    <a:pt x="3237" y="2979"/>
                  </a:cubicBezTo>
                  <a:cubicBezTo>
                    <a:pt x="2808" y="3320"/>
                    <a:pt x="2467" y="3572"/>
                    <a:pt x="2127" y="3913"/>
                  </a:cubicBezTo>
                  <a:cubicBezTo>
                    <a:pt x="1956" y="3831"/>
                    <a:pt x="1875" y="3742"/>
                    <a:pt x="1704" y="3572"/>
                  </a:cubicBezTo>
                  <a:cubicBezTo>
                    <a:pt x="2045" y="3231"/>
                    <a:pt x="2467" y="2979"/>
                    <a:pt x="2808" y="2638"/>
                  </a:cubicBezTo>
                  <a:close/>
                  <a:moveTo>
                    <a:pt x="3578" y="3231"/>
                  </a:moveTo>
                  <a:cubicBezTo>
                    <a:pt x="3660" y="3402"/>
                    <a:pt x="3830" y="3490"/>
                    <a:pt x="4000" y="3660"/>
                  </a:cubicBezTo>
                  <a:cubicBezTo>
                    <a:pt x="3578" y="3913"/>
                    <a:pt x="3237" y="4171"/>
                    <a:pt x="2808" y="4512"/>
                  </a:cubicBezTo>
                  <a:cubicBezTo>
                    <a:pt x="2638" y="4424"/>
                    <a:pt x="2556" y="4342"/>
                    <a:pt x="2386" y="4171"/>
                  </a:cubicBezTo>
                  <a:cubicBezTo>
                    <a:pt x="2808" y="3913"/>
                    <a:pt x="3149" y="3572"/>
                    <a:pt x="3578" y="3231"/>
                  </a:cubicBezTo>
                  <a:close/>
                  <a:moveTo>
                    <a:pt x="4341" y="4083"/>
                  </a:moveTo>
                  <a:cubicBezTo>
                    <a:pt x="4511" y="4083"/>
                    <a:pt x="4600" y="4253"/>
                    <a:pt x="4682" y="4342"/>
                  </a:cubicBezTo>
                  <a:cubicBezTo>
                    <a:pt x="4341" y="4594"/>
                    <a:pt x="4000" y="4764"/>
                    <a:pt x="3660" y="5023"/>
                  </a:cubicBezTo>
                  <a:cubicBezTo>
                    <a:pt x="3592" y="5057"/>
                    <a:pt x="3537" y="5071"/>
                    <a:pt x="3492" y="5071"/>
                  </a:cubicBezTo>
                  <a:cubicBezTo>
                    <a:pt x="3309" y="5071"/>
                    <a:pt x="3269" y="4853"/>
                    <a:pt x="3067" y="4853"/>
                  </a:cubicBezTo>
                  <a:cubicBezTo>
                    <a:pt x="3578" y="4512"/>
                    <a:pt x="3919" y="4253"/>
                    <a:pt x="4341" y="4083"/>
                  </a:cubicBezTo>
                  <a:close/>
                  <a:moveTo>
                    <a:pt x="5111" y="4764"/>
                  </a:moveTo>
                  <a:cubicBezTo>
                    <a:pt x="5281" y="5023"/>
                    <a:pt x="5533" y="5275"/>
                    <a:pt x="5874" y="5534"/>
                  </a:cubicBezTo>
                  <a:cubicBezTo>
                    <a:pt x="5533" y="5786"/>
                    <a:pt x="5193" y="6045"/>
                    <a:pt x="4941" y="6297"/>
                  </a:cubicBezTo>
                  <a:cubicBezTo>
                    <a:pt x="4511" y="6045"/>
                    <a:pt x="4171" y="5705"/>
                    <a:pt x="3748" y="5446"/>
                  </a:cubicBezTo>
                  <a:cubicBezTo>
                    <a:pt x="4171" y="5194"/>
                    <a:pt x="4600" y="5023"/>
                    <a:pt x="5111" y="4764"/>
                  </a:cubicBezTo>
                  <a:close/>
                  <a:moveTo>
                    <a:pt x="3489" y="5786"/>
                  </a:moveTo>
                  <a:cubicBezTo>
                    <a:pt x="3830" y="6045"/>
                    <a:pt x="4089" y="6386"/>
                    <a:pt x="4430" y="6638"/>
                  </a:cubicBezTo>
                  <a:cubicBezTo>
                    <a:pt x="4259" y="6808"/>
                    <a:pt x="4089" y="6897"/>
                    <a:pt x="4000" y="6979"/>
                  </a:cubicBezTo>
                  <a:cubicBezTo>
                    <a:pt x="3660" y="6638"/>
                    <a:pt x="3408" y="6386"/>
                    <a:pt x="3067" y="6127"/>
                  </a:cubicBezTo>
                  <a:cubicBezTo>
                    <a:pt x="3237" y="5957"/>
                    <a:pt x="3408" y="5875"/>
                    <a:pt x="3489" y="5786"/>
                  </a:cubicBezTo>
                  <a:close/>
                  <a:moveTo>
                    <a:pt x="2638" y="6386"/>
                  </a:moveTo>
                  <a:lnTo>
                    <a:pt x="3578" y="7319"/>
                  </a:lnTo>
                  <a:cubicBezTo>
                    <a:pt x="3319" y="7490"/>
                    <a:pt x="3149" y="7660"/>
                    <a:pt x="2978" y="7830"/>
                  </a:cubicBezTo>
                  <a:cubicBezTo>
                    <a:pt x="2638" y="7490"/>
                    <a:pt x="2386" y="7149"/>
                    <a:pt x="2127" y="6808"/>
                  </a:cubicBezTo>
                  <a:cubicBezTo>
                    <a:pt x="2297" y="6638"/>
                    <a:pt x="2467" y="6556"/>
                    <a:pt x="2638" y="6386"/>
                  </a:cubicBezTo>
                  <a:close/>
                  <a:moveTo>
                    <a:pt x="1704" y="7067"/>
                  </a:moveTo>
                  <a:cubicBezTo>
                    <a:pt x="1956" y="7490"/>
                    <a:pt x="2215" y="7830"/>
                    <a:pt x="2467" y="8171"/>
                  </a:cubicBezTo>
                  <a:cubicBezTo>
                    <a:pt x="2297" y="8341"/>
                    <a:pt x="2127" y="8430"/>
                    <a:pt x="1956" y="8600"/>
                  </a:cubicBezTo>
                  <a:cubicBezTo>
                    <a:pt x="1704" y="8171"/>
                    <a:pt x="1534" y="7830"/>
                    <a:pt x="1275" y="7408"/>
                  </a:cubicBezTo>
                  <a:cubicBezTo>
                    <a:pt x="1445" y="7319"/>
                    <a:pt x="1534" y="7149"/>
                    <a:pt x="1704" y="7067"/>
                  </a:cubicBezTo>
                  <a:close/>
                  <a:moveTo>
                    <a:pt x="1023" y="7660"/>
                  </a:moveTo>
                  <a:lnTo>
                    <a:pt x="1534" y="8682"/>
                  </a:lnTo>
                  <a:cubicBezTo>
                    <a:pt x="1534" y="8852"/>
                    <a:pt x="1534" y="8941"/>
                    <a:pt x="1364" y="9023"/>
                  </a:cubicBezTo>
                  <a:cubicBezTo>
                    <a:pt x="1193" y="9111"/>
                    <a:pt x="1105" y="9193"/>
                    <a:pt x="853" y="9363"/>
                  </a:cubicBezTo>
                  <a:lnTo>
                    <a:pt x="853" y="7749"/>
                  </a:lnTo>
                  <a:cubicBezTo>
                    <a:pt x="934" y="7749"/>
                    <a:pt x="934" y="7660"/>
                    <a:pt x="1023" y="7660"/>
                  </a:cubicBezTo>
                  <a:close/>
                  <a:moveTo>
                    <a:pt x="385" y="0"/>
                  </a:moveTo>
                  <a:cubicBezTo>
                    <a:pt x="195" y="0"/>
                    <a:pt x="57" y="132"/>
                    <a:pt x="1" y="424"/>
                  </a:cubicBezTo>
                  <a:lnTo>
                    <a:pt x="1" y="1787"/>
                  </a:lnTo>
                  <a:cubicBezTo>
                    <a:pt x="1" y="4342"/>
                    <a:pt x="342" y="6979"/>
                    <a:pt x="83" y="9452"/>
                  </a:cubicBezTo>
                  <a:lnTo>
                    <a:pt x="83" y="9874"/>
                  </a:lnTo>
                  <a:cubicBezTo>
                    <a:pt x="83" y="10133"/>
                    <a:pt x="83" y="10385"/>
                    <a:pt x="342" y="10474"/>
                  </a:cubicBezTo>
                  <a:cubicBezTo>
                    <a:pt x="386" y="10489"/>
                    <a:pt x="429" y="10495"/>
                    <a:pt x="469" y="10495"/>
                  </a:cubicBezTo>
                  <a:cubicBezTo>
                    <a:pt x="654" y="10495"/>
                    <a:pt x="794" y="10355"/>
                    <a:pt x="934" y="10215"/>
                  </a:cubicBezTo>
                  <a:cubicBezTo>
                    <a:pt x="1193" y="9874"/>
                    <a:pt x="1445" y="9622"/>
                    <a:pt x="1786" y="9363"/>
                  </a:cubicBezTo>
                  <a:cubicBezTo>
                    <a:pt x="3237" y="8260"/>
                    <a:pt x="4682" y="7238"/>
                    <a:pt x="6215" y="6127"/>
                  </a:cubicBezTo>
                  <a:cubicBezTo>
                    <a:pt x="6644" y="5786"/>
                    <a:pt x="6726" y="5534"/>
                    <a:pt x="6303" y="5105"/>
                  </a:cubicBezTo>
                  <a:cubicBezTo>
                    <a:pt x="4770" y="3490"/>
                    <a:pt x="3067" y="2039"/>
                    <a:pt x="1364" y="594"/>
                  </a:cubicBezTo>
                  <a:cubicBezTo>
                    <a:pt x="1105" y="424"/>
                    <a:pt x="853" y="165"/>
                    <a:pt x="682" y="83"/>
                  </a:cubicBezTo>
                  <a:cubicBezTo>
                    <a:pt x="574" y="29"/>
                    <a:pt x="473" y="0"/>
                    <a:pt x="3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7" name="Google Shape;2837;p40"/>
            <p:cNvSpPr/>
            <p:nvPr/>
          </p:nvSpPr>
          <p:spPr>
            <a:xfrm rot="5400000">
              <a:off x="5963114" y="2077491"/>
              <a:ext cx="471190" cy="735831"/>
            </a:xfrm>
            <a:custGeom>
              <a:avLst/>
              <a:gdLst/>
              <a:ahLst/>
              <a:cxnLst/>
              <a:rect l="l" t="t" r="r" b="b"/>
              <a:pathLst>
                <a:path w="6726" h="10504" extrusionOk="0">
                  <a:moveTo>
                    <a:pt x="6133" y="763"/>
                  </a:moveTo>
                  <a:lnTo>
                    <a:pt x="6133" y="2807"/>
                  </a:lnTo>
                  <a:cubicBezTo>
                    <a:pt x="5703" y="2296"/>
                    <a:pt x="5451" y="1955"/>
                    <a:pt x="5111" y="1614"/>
                  </a:cubicBezTo>
                  <a:cubicBezTo>
                    <a:pt x="5451" y="1356"/>
                    <a:pt x="5792" y="1103"/>
                    <a:pt x="6133" y="763"/>
                  </a:cubicBezTo>
                  <a:close/>
                  <a:moveTo>
                    <a:pt x="4770" y="1955"/>
                  </a:moveTo>
                  <a:cubicBezTo>
                    <a:pt x="5111" y="2207"/>
                    <a:pt x="5451" y="2466"/>
                    <a:pt x="5792" y="2889"/>
                  </a:cubicBezTo>
                  <a:cubicBezTo>
                    <a:pt x="5622" y="3059"/>
                    <a:pt x="5451" y="3147"/>
                    <a:pt x="5281" y="3400"/>
                  </a:cubicBezTo>
                  <a:cubicBezTo>
                    <a:pt x="4940" y="3059"/>
                    <a:pt x="4681" y="2636"/>
                    <a:pt x="4259" y="2378"/>
                  </a:cubicBezTo>
                  <a:cubicBezTo>
                    <a:pt x="4429" y="2207"/>
                    <a:pt x="4600" y="2037"/>
                    <a:pt x="4770" y="1955"/>
                  </a:cubicBezTo>
                  <a:close/>
                  <a:moveTo>
                    <a:pt x="3918" y="2636"/>
                  </a:moveTo>
                  <a:cubicBezTo>
                    <a:pt x="4259" y="2977"/>
                    <a:pt x="4600" y="3229"/>
                    <a:pt x="5022" y="3570"/>
                  </a:cubicBezTo>
                  <a:cubicBezTo>
                    <a:pt x="4852" y="3740"/>
                    <a:pt x="4770" y="3829"/>
                    <a:pt x="4600" y="3911"/>
                  </a:cubicBezTo>
                  <a:cubicBezTo>
                    <a:pt x="4259" y="3658"/>
                    <a:pt x="3918" y="3229"/>
                    <a:pt x="3489" y="2977"/>
                  </a:cubicBezTo>
                  <a:cubicBezTo>
                    <a:pt x="3578" y="2807"/>
                    <a:pt x="3748" y="2807"/>
                    <a:pt x="3918" y="2636"/>
                  </a:cubicBezTo>
                  <a:close/>
                  <a:moveTo>
                    <a:pt x="3148" y="3229"/>
                  </a:moveTo>
                  <a:cubicBezTo>
                    <a:pt x="3578" y="3570"/>
                    <a:pt x="3918" y="3829"/>
                    <a:pt x="4341" y="4169"/>
                  </a:cubicBezTo>
                  <a:cubicBezTo>
                    <a:pt x="4170" y="4251"/>
                    <a:pt x="4089" y="4422"/>
                    <a:pt x="3918" y="4510"/>
                  </a:cubicBezTo>
                  <a:cubicBezTo>
                    <a:pt x="3578" y="4251"/>
                    <a:pt x="3148" y="3911"/>
                    <a:pt x="2726" y="3658"/>
                  </a:cubicBezTo>
                  <a:lnTo>
                    <a:pt x="3148" y="3229"/>
                  </a:lnTo>
                  <a:close/>
                  <a:moveTo>
                    <a:pt x="2297" y="4081"/>
                  </a:moveTo>
                  <a:cubicBezTo>
                    <a:pt x="2726" y="4251"/>
                    <a:pt x="3148" y="4510"/>
                    <a:pt x="3578" y="4762"/>
                  </a:cubicBezTo>
                  <a:cubicBezTo>
                    <a:pt x="3489" y="4933"/>
                    <a:pt x="3407" y="5021"/>
                    <a:pt x="3237" y="5103"/>
                  </a:cubicBezTo>
                  <a:cubicBezTo>
                    <a:pt x="2808" y="4851"/>
                    <a:pt x="2467" y="4592"/>
                    <a:pt x="2045" y="4340"/>
                  </a:cubicBezTo>
                  <a:cubicBezTo>
                    <a:pt x="2045" y="4169"/>
                    <a:pt x="2215" y="4169"/>
                    <a:pt x="2297" y="4081"/>
                  </a:cubicBezTo>
                  <a:close/>
                  <a:moveTo>
                    <a:pt x="1704" y="4762"/>
                  </a:moveTo>
                  <a:cubicBezTo>
                    <a:pt x="2045" y="4933"/>
                    <a:pt x="2467" y="5192"/>
                    <a:pt x="2978" y="5444"/>
                  </a:cubicBezTo>
                  <a:cubicBezTo>
                    <a:pt x="2556" y="5703"/>
                    <a:pt x="2215" y="6043"/>
                    <a:pt x="1786" y="6295"/>
                  </a:cubicBezTo>
                  <a:cubicBezTo>
                    <a:pt x="1534" y="6043"/>
                    <a:pt x="1193" y="5873"/>
                    <a:pt x="852" y="5532"/>
                  </a:cubicBezTo>
                  <a:cubicBezTo>
                    <a:pt x="1104" y="5273"/>
                    <a:pt x="1363" y="5021"/>
                    <a:pt x="1704" y="4762"/>
                  </a:cubicBezTo>
                  <a:close/>
                  <a:moveTo>
                    <a:pt x="3148" y="5784"/>
                  </a:moveTo>
                  <a:cubicBezTo>
                    <a:pt x="3319" y="5873"/>
                    <a:pt x="3489" y="5955"/>
                    <a:pt x="3578" y="6125"/>
                  </a:cubicBezTo>
                  <a:cubicBezTo>
                    <a:pt x="3319" y="6384"/>
                    <a:pt x="3067" y="6725"/>
                    <a:pt x="2726" y="6977"/>
                  </a:cubicBezTo>
                  <a:cubicBezTo>
                    <a:pt x="2556" y="6895"/>
                    <a:pt x="2467" y="6806"/>
                    <a:pt x="2297" y="6636"/>
                  </a:cubicBezTo>
                  <a:lnTo>
                    <a:pt x="3148" y="5784"/>
                  </a:lnTo>
                  <a:close/>
                  <a:moveTo>
                    <a:pt x="4000" y="6384"/>
                  </a:moveTo>
                  <a:cubicBezTo>
                    <a:pt x="4259" y="6466"/>
                    <a:pt x="4429" y="6636"/>
                    <a:pt x="4600" y="6806"/>
                  </a:cubicBezTo>
                  <a:cubicBezTo>
                    <a:pt x="4341" y="7147"/>
                    <a:pt x="4089" y="7488"/>
                    <a:pt x="3748" y="7828"/>
                  </a:cubicBezTo>
                  <a:cubicBezTo>
                    <a:pt x="3578" y="7658"/>
                    <a:pt x="3407" y="7488"/>
                    <a:pt x="3148" y="7317"/>
                  </a:cubicBezTo>
                  <a:cubicBezTo>
                    <a:pt x="3489" y="6977"/>
                    <a:pt x="3748" y="6725"/>
                    <a:pt x="4000" y="6384"/>
                  </a:cubicBezTo>
                  <a:close/>
                  <a:moveTo>
                    <a:pt x="5022" y="7065"/>
                  </a:moveTo>
                  <a:cubicBezTo>
                    <a:pt x="5192" y="7147"/>
                    <a:pt x="5281" y="7317"/>
                    <a:pt x="5451" y="7406"/>
                  </a:cubicBezTo>
                  <a:cubicBezTo>
                    <a:pt x="5192" y="7828"/>
                    <a:pt x="5022" y="8169"/>
                    <a:pt x="4770" y="8598"/>
                  </a:cubicBezTo>
                  <a:cubicBezTo>
                    <a:pt x="4600" y="8510"/>
                    <a:pt x="4429" y="8339"/>
                    <a:pt x="4170" y="8169"/>
                  </a:cubicBezTo>
                  <a:cubicBezTo>
                    <a:pt x="4511" y="7828"/>
                    <a:pt x="4770" y="7488"/>
                    <a:pt x="5022" y="7065"/>
                  </a:cubicBezTo>
                  <a:close/>
                  <a:moveTo>
                    <a:pt x="5874" y="7658"/>
                  </a:moveTo>
                  <a:cubicBezTo>
                    <a:pt x="5962" y="8258"/>
                    <a:pt x="5874" y="8769"/>
                    <a:pt x="5874" y="9450"/>
                  </a:cubicBezTo>
                  <a:cubicBezTo>
                    <a:pt x="5622" y="9191"/>
                    <a:pt x="5363" y="9021"/>
                    <a:pt x="5111" y="8850"/>
                  </a:cubicBezTo>
                  <a:cubicBezTo>
                    <a:pt x="5363" y="8428"/>
                    <a:pt x="5533" y="8087"/>
                    <a:pt x="5703" y="7658"/>
                  </a:cubicBezTo>
                  <a:close/>
                  <a:moveTo>
                    <a:pt x="6330" y="1"/>
                  </a:moveTo>
                  <a:cubicBezTo>
                    <a:pt x="6244" y="1"/>
                    <a:pt x="6148" y="29"/>
                    <a:pt x="6044" y="81"/>
                  </a:cubicBezTo>
                  <a:cubicBezTo>
                    <a:pt x="5874" y="163"/>
                    <a:pt x="5874" y="163"/>
                    <a:pt x="5792" y="252"/>
                  </a:cubicBezTo>
                  <a:cubicBezTo>
                    <a:pt x="3830" y="1785"/>
                    <a:pt x="2045" y="3400"/>
                    <a:pt x="341" y="5192"/>
                  </a:cubicBezTo>
                  <a:cubicBezTo>
                    <a:pt x="1" y="5532"/>
                    <a:pt x="82" y="5784"/>
                    <a:pt x="423" y="6043"/>
                  </a:cubicBezTo>
                  <a:lnTo>
                    <a:pt x="2215" y="7317"/>
                  </a:lnTo>
                  <a:cubicBezTo>
                    <a:pt x="3489" y="8258"/>
                    <a:pt x="4852" y="9109"/>
                    <a:pt x="5874" y="10302"/>
                  </a:cubicBezTo>
                  <a:cubicBezTo>
                    <a:pt x="5999" y="10427"/>
                    <a:pt x="6080" y="10504"/>
                    <a:pt x="6214" y="10504"/>
                  </a:cubicBezTo>
                  <a:cubicBezTo>
                    <a:pt x="6262" y="10504"/>
                    <a:pt x="6318" y="10494"/>
                    <a:pt x="6385" y="10472"/>
                  </a:cubicBezTo>
                  <a:cubicBezTo>
                    <a:pt x="6555" y="10383"/>
                    <a:pt x="6644" y="10302"/>
                    <a:pt x="6555" y="10043"/>
                  </a:cubicBezTo>
                  <a:cubicBezTo>
                    <a:pt x="6555" y="9361"/>
                    <a:pt x="6555" y="8598"/>
                    <a:pt x="6473" y="7917"/>
                  </a:cubicBezTo>
                  <a:cubicBezTo>
                    <a:pt x="6473" y="6125"/>
                    <a:pt x="6725" y="4340"/>
                    <a:pt x="6725" y="2378"/>
                  </a:cubicBezTo>
                  <a:lnTo>
                    <a:pt x="6725" y="504"/>
                  </a:lnTo>
                  <a:cubicBezTo>
                    <a:pt x="6669" y="149"/>
                    <a:pt x="6526" y="1"/>
                    <a:pt x="633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8" name="Google Shape;2838;p40"/>
            <p:cNvSpPr/>
            <p:nvPr/>
          </p:nvSpPr>
          <p:spPr>
            <a:xfrm rot="5400000">
              <a:off x="6077188" y="1999266"/>
              <a:ext cx="954710" cy="182487"/>
            </a:xfrm>
            <a:custGeom>
              <a:avLst/>
              <a:gdLst/>
              <a:ahLst/>
              <a:cxnLst/>
              <a:rect l="l" t="t" r="r" b="b"/>
              <a:pathLst>
                <a:path w="13628" h="2605" extrusionOk="0">
                  <a:moveTo>
                    <a:pt x="5874" y="782"/>
                  </a:moveTo>
                  <a:lnTo>
                    <a:pt x="5874" y="871"/>
                  </a:lnTo>
                  <a:cubicBezTo>
                    <a:pt x="5533" y="1123"/>
                    <a:pt x="5111" y="1382"/>
                    <a:pt x="4600" y="1722"/>
                  </a:cubicBezTo>
                  <a:cubicBezTo>
                    <a:pt x="4341" y="1463"/>
                    <a:pt x="4089" y="1211"/>
                    <a:pt x="3830" y="871"/>
                  </a:cubicBezTo>
                  <a:cubicBezTo>
                    <a:pt x="4600" y="782"/>
                    <a:pt x="5193" y="782"/>
                    <a:pt x="5874" y="782"/>
                  </a:cubicBezTo>
                  <a:close/>
                  <a:moveTo>
                    <a:pt x="12074" y="664"/>
                  </a:moveTo>
                  <a:cubicBezTo>
                    <a:pt x="12252" y="664"/>
                    <a:pt x="12429" y="674"/>
                    <a:pt x="12606" y="700"/>
                  </a:cubicBezTo>
                  <a:lnTo>
                    <a:pt x="11584" y="1722"/>
                  </a:lnTo>
                  <a:cubicBezTo>
                    <a:pt x="11325" y="1463"/>
                    <a:pt x="11073" y="1211"/>
                    <a:pt x="10732" y="782"/>
                  </a:cubicBezTo>
                  <a:cubicBezTo>
                    <a:pt x="11212" y="725"/>
                    <a:pt x="11648" y="664"/>
                    <a:pt x="12074" y="664"/>
                  </a:cubicBezTo>
                  <a:close/>
                  <a:moveTo>
                    <a:pt x="2726" y="871"/>
                  </a:moveTo>
                  <a:cubicBezTo>
                    <a:pt x="2467" y="1211"/>
                    <a:pt x="2215" y="1463"/>
                    <a:pt x="1874" y="1804"/>
                  </a:cubicBezTo>
                  <a:cubicBezTo>
                    <a:pt x="1615" y="1463"/>
                    <a:pt x="1363" y="1123"/>
                    <a:pt x="1104" y="871"/>
                  </a:cubicBezTo>
                  <a:close/>
                  <a:moveTo>
                    <a:pt x="10051" y="782"/>
                  </a:moveTo>
                  <a:cubicBezTo>
                    <a:pt x="9451" y="1211"/>
                    <a:pt x="9029" y="1552"/>
                    <a:pt x="8599" y="1974"/>
                  </a:cubicBezTo>
                  <a:cubicBezTo>
                    <a:pt x="8177" y="1552"/>
                    <a:pt x="7836" y="1211"/>
                    <a:pt x="7496" y="782"/>
                  </a:cubicBezTo>
                  <a:close/>
                  <a:moveTo>
                    <a:pt x="8543" y="0"/>
                  </a:moveTo>
                  <a:cubicBezTo>
                    <a:pt x="6470" y="0"/>
                    <a:pt x="4427" y="120"/>
                    <a:pt x="2357" y="120"/>
                  </a:cubicBezTo>
                  <a:cubicBezTo>
                    <a:pt x="1914" y="120"/>
                    <a:pt x="1469" y="114"/>
                    <a:pt x="1023" y="101"/>
                  </a:cubicBezTo>
                  <a:cubicBezTo>
                    <a:pt x="764" y="101"/>
                    <a:pt x="593" y="101"/>
                    <a:pt x="341" y="189"/>
                  </a:cubicBezTo>
                  <a:cubicBezTo>
                    <a:pt x="171" y="189"/>
                    <a:pt x="82" y="271"/>
                    <a:pt x="1" y="441"/>
                  </a:cubicBezTo>
                  <a:cubicBezTo>
                    <a:pt x="1" y="530"/>
                    <a:pt x="82" y="700"/>
                    <a:pt x="171" y="782"/>
                  </a:cubicBezTo>
                  <a:cubicBezTo>
                    <a:pt x="682" y="1123"/>
                    <a:pt x="1104" y="1552"/>
                    <a:pt x="1615" y="1974"/>
                  </a:cubicBezTo>
                  <a:cubicBezTo>
                    <a:pt x="1745" y="2104"/>
                    <a:pt x="1852" y="2169"/>
                    <a:pt x="1959" y="2169"/>
                  </a:cubicBezTo>
                  <a:cubicBezTo>
                    <a:pt x="2065" y="2169"/>
                    <a:pt x="2171" y="2104"/>
                    <a:pt x="2297" y="1974"/>
                  </a:cubicBezTo>
                  <a:cubicBezTo>
                    <a:pt x="2637" y="1634"/>
                    <a:pt x="2978" y="1382"/>
                    <a:pt x="3319" y="1041"/>
                  </a:cubicBezTo>
                  <a:cubicBezTo>
                    <a:pt x="3578" y="1382"/>
                    <a:pt x="3918" y="1634"/>
                    <a:pt x="4171" y="1974"/>
                  </a:cubicBezTo>
                  <a:cubicBezTo>
                    <a:pt x="4310" y="2158"/>
                    <a:pt x="4447" y="2242"/>
                    <a:pt x="4611" y="2242"/>
                  </a:cubicBezTo>
                  <a:cubicBezTo>
                    <a:pt x="4752" y="2242"/>
                    <a:pt x="4912" y="2180"/>
                    <a:pt x="5111" y="2063"/>
                  </a:cubicBezTo>
                  <a:cubicBezTo>
                    <a:pt x="5622" y="1722"/>
                    <a:pt x="6133" y="1382"/>
                    <a:pt x="6726" y="952"/>
                  </a:cubicBezTo>
                  <a:cubicBezTo>
                    <a:pt x="7155" y="1463"/>
                    <a:pt x="7577" y="1974"/>
                    <a:pt x="8088" y="2315"/>
                  </a:cubicBezTo>
                  <a:cubicBezTo>
                    <a:pt x="8291" y="2518"/>
                    <a:pt x="8436" y="2605"/>
                    <a:pt x="8576" y="2605"/>
                  </a:cubicBezTo>
                  <a:cubicBezTo>
                    <a:pt x="8734" y="2605"/>
                    <a:pt x="8887" y="2495"/>
                    <a:pt x="9110" y="2315"/>
                  </a:cubicBezTo>
                  <a:cubicBezTo>
                    <a:pt x="9540" y="1974"/>
                    <a:pt x="9962" y="1634"/>
                    <a:pt x="10473" y="1211"/>
                  </a:cubicBezTo>
                  <a:cubicBezTo>
                    <a:pt x="10732" y="1552"/>
                    <a:pt x="10984" y="1804"/>
                    <a:pt x="11243" y="2145"/>
                  </a:cubicBezTo>
                  <a:cubicBezTo>
                    <a:pt x="11337" y="2239"/>
                    <a:pt x="11455" y="2307"/>
                    <a:pt x="11586" y="2307"/>
                  </a:cubicBezTo>
                  <a:cubicBezTo>
                    <a:pt x="11693" y="2307"/>
                    <a:pt x="11808" y="2261"/>
                    <a:pt x="11924" y="2145"/>
                  </a:cubicBezTo>
                  <a:cubicBezTo>
                    <a:pt x="12347" y="1722"/>
                    <a:pt x="12946" y="1293"/>
                    <a:pt x="13287" y="782"/>
                  </a:cubicBezTo>
                  <a:cubicBezTo>
                    <a:pt x="13628" y="360"/>
                    <a:pt x="13539" y="189"/>
                    <a:pt x="13028" y="101"/>
                  </a:cubicBezTo>
                  <a:cubicBezTo>
                    <a:pt x="12858" y="19"/>
                    <a:pt x="12687" y="19"/>
                    <a:pt x="12606" y="19"/>
                  </a:cubicBezTo>
                  <a:cubicBezTo>
                    <a:pt x="12292" y="46"/>
                    <a:pt x="11980" y="55"/>
                    <a:pt x="11670" y="55"/>
                  </a:cubicBezTo>
                  <a:cubicBezTo>
                    <a:pt x="11052" y="55"/>
                    <a:pt x="10448" y="19"/>
                    <a:pt x="9880" y="19"/>
                  </a:cubicBezTo>
                  <a:cubicBezTo>
                    <a:pt x="9433" y="6"/>
                    <a:pt x="8987" y="0"/>
                    <a:pt x="85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9" name="Google Shape;2839;p40"/>
            <p:cNvSpPr/>
            <p:nvPr/>
          </p:nvSpPr>
          <p:spPr>
            <a:xfrm rot="5400000">
              <a:off x="6125951" y="2012294"/>
              <a:ext cx="125118" cy="114396"/>
            </a:xfrm>
            <a:custGeom>
              <a:avLst/>
              <a:gdLst/>
              <a:ahLst/>
              <a:cxnLst/>
              <a:rect l="l" t="t" r="r" b="b"/>
              <a:pathLst>
                <a:path w="1786" h="1633" extrusionOk="0">
                  <a:moveTo>
                    <a:pt x="980" y="1"/>
                  </a:moveTo>
                  <a:cubicBezTo>
                    <a:pt x="938" y="1"/>
                    <a:pt x="896" y="4"/>
                    <a:pt x="852" y="11"/>
                  </a:cubicBezTo>
                  <a:cubicBezTo>
                    <a:pt x="423" y="11"/>
                    <a:pt x="1" y="352"/>
                    <a:pt x="1" y="863"/>
                  </a:cubicBezTo>
                  <a:cubicBezTo>
                    <a:pt x="1" y="1292"/>
                    <a:pt x="423" y="1633"/>
                    <a:pt x="852" y="1633"/>
                  </a:cubicBezTo>
                  <a:cubicBezTo>
                    <a:pt x="1363" y="1633"/>
                    <a:pt x="1786" y="1292"/>
                    <a:pt x="1786" y="781"/>
                  </a:cubicBezTo>
                  <a:cubicBezTo>
                    <a:pt x="1786" y="388"/>
                    <a:pt x="1432" y="1"/>
                    <a:pt x="98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0" name="Google Shape;2840;p40"/>
            <p:cNvSpPr/>
            <p:nvPr/>
          </p:nvSpPr>
          <p:spPr>
            <a:xfrm rot="5400000">
              <a:off x="6342208" y="2207957"/>
              <a:ext cx="95555" cy="99264"/>
            </a:xfrm>
            <a:custGeom>
              <a:avLst/>
              <a:gdLst/>
              <a:ahLst/>
              <a:cxnLst/>
              <a:rect l="l" t="t" r="r" b="b"/>
              <a:pathLst>
                <a:path w="1364" h="1417" extrusionOk="0">
                  <a:moveTo>
                    <a:pt x="901" y="0"/>
                  </a:moveTo>
                  <a:cubicBezTo>
                    <a:pt x="809" y="0"/>
                    <a:pt x="730" y="41"/>
                    <a:pt x="682" y="142"/>
                  </a:cubicBezTo>
                  <a:cubicBezTo>
                    <a:pt x="423" y="394"/>
                    <a:pt x="253" y="735"/>
                    <a:pt x="82" y="1076"/>
                  </a:cubicBezTo>
                  <a:cubicBezTo>
                    <a:pt x="1" y="1246"/>
                    <a:pt x="82" y="1416"/>
                    <a:pt x="253" y="1416"/>
                  </a:cubicBezTo>
                  <a:cubicBezTo>
                    <a:pt x="512" y="1416"/>
                    <a:pt x="1363" y="565"/>
                    <a:pt x="1275" y="312"/>
                  </a:cubicBezTo>
                  <a:cubicBezTo>
                    <a:pt x="1275" y="224"/>
                    <a:pt x="1193" y="54"/>
                    <a:pt x="1104" y="54"/>
                  </a:cubicBezTo>
                  <a:cubicBezTo>
                    <a:pt x="1035" y="20"/>
                    <a:pt x="965" y="0"/>
                    <a:pt x="90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1" name="Google Shape;2841;p40"/>
            <p:cNvSpPr/>
            <p:nvPr/>
          </p:nvSpPr>
          <p:spPr>
            <a:xfrm rot="5400000">
              <a:off x="6357129" y="1860415"/>
              <a:ext cx="71666" cy="102277"/>
            </a:xfrm>
            <a:custGeom>
              <a:avLst/>
              <a:gdLst/>
              <a:ahLst/>
              <a:cxnLst/>
              <a:rect l="l" t="t" r="r" b="b"/>
              <a:pathLst>
                <a:path w="1023" h="1460" extrusionOk="0">
                  <a:moveTo>
                    <a:pt x="374" y="1"/>
                  </a:moveTo>
                  <a:cubicBezTo>
                    <a:pt x="338" y="1"/>
                    <a:pt x="298" y="12"/>
                    <a:pt x="252" y="36"/>
                  </a:cubicBezTo>
                  <a:cubicBezTo>
                    <a:pt x="0" y="118"/>
                    <a:pt x="0" y="288"/>
                    <a:pt x="0" y="458"/>
                  </a:cubicBezTo>
                  <a:cubicBezTo>
                    <a:pt x="82" y="799"/>
                    <a:pt x="252" y="1140"/>
                    <a:pt x="511" y="1398"/>
                  </a:cubicBezTo>
                  <a:cubicBezTo>
                    <a:pt x="596" y="1439"/>
                    <a:pt x="659" y="1460"/>
                    <a:pt x="712" y="1460"/>
                  </a:cubicBezTo>
                  <a:cubicBezTo>
                    <a:pt x="765" y="1460"/>
                    <a:pt x="807" y="1439"/>
                    <a:pt x="852" y="1398"/>
                  </a:cubicBezTo>
                  <a:cubicBezTo>
                    <a:pt x="1022" y="1310"/>
                    <a:pt x="1022" y="1228"/>
                    <a:pt x="1022" y="1058"/>
                  </a:cubicBezTo>
                  <a:cubicBezTo>
                    <a:pt x="934" y="799"/>
                    <a:pt x="852" y="458"/>
                    <a:pt x="593" y="206"/>
                  </a:cubicBezTo>
                  <a:cubicBezTo>
                    <a:pt x="533" y="82"/>
                    <a:pt x="470" y="1"/>
                    <a:pt x="37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2" name="Google Shape;2842;p40"/>
            <p:cNvSpPr/>
            <p:nvPr/>
          </p:nvSpPr>
          <p:spPr>
            <a:xfrm rot="5400000">
              <a:off x="6390860" y="2015411"/>
              <a:ext cx="53522" cy="108161"/>
            </a:xfrm>
            <a:custGeom>
              <a:avLst/>
              <a:gdLst/>
              <a:ahLst/>
              <a:cxnLst/>
              <a:rect l="l" t="t" r="r" b="b"/>
              <a:pathLst>
                <a:path w="764" h="1544" extrusionOk="0">
                  <a:moveTo>
                    <a:pt x="253" y="1"/>
                  </a:moveTo>
                  <a:cubicBezTo>
                    <a:pt x="1" y="1"/>
                    <a:pt x="1" y="171"/>
                    <a:pt x="1" y="430"/>
                  </a:cubicBezTo>
                  <a:lnTo>
                    <a:pt x="1" y="852"/>
                  </a:lnTo>
                  <a:cubicBezTo>
                    <a:pt x="158" y="1091"/>
                    <a:pt x="25" y="1544"/>
                    <a:pt x="271" y="1544"/>
                  </a:cubicBezTo>
                  <a:cubicBezTo>
                    <a:pt x="291" y="1544"/>
                    <a:pt x="315" y="1540"/>
                    <a:pt x="341" y="1534"/>
                  </a:cubicBezTo>
                  <a:cubicBezTo>
                    <a:pt x="764" y="1534"/>
                    <a:pt x="512" y="1111"/>
                    <a:pt x="594" y="941"/>
                  </a:cubicBezTo>
                  <a:lnTo>
                    <a:pt x="594" y="341"/>
                  </a:lnTo>
                  <a:cubicBezTo>
                    <a:pt x="512" y="171"/>
                    <a:pt x="512" y="1"/>
                    <a:pt x="25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43" name="Google Shape;2843;p40"/>
          <p:cNvGrpSpPr/>
          <p:nvPr/>
        </p:nvGrpSpPr>
        <p:grpSpPr>
          <a:xfrm rot="-5400000" flipH="1">
            <a:off x="1141801" y="3044562"/>
            <a:ext cx="951748" cy="2954405"/>
            <a:chOff x="5830793" y="1446074"/>
            <a:chExt cx="814992" cy="2529889"/>
          </a:xfrm>
        </p:grpSpPr>
        <p:sp>
          <p:nvSpPr>
            <p:cNvPr id="2844" name="Google Shape;2844;p40"/>
            <p:cNvSpPr/>
            <p:nvPr/>
          </p:nvSpPr>
          <p:spPr>
            <a:xfrm rot="5400000">
              <a:off x="5960452" y="2605914"/>
              <a:ext cx="477355" cy="735271"/>
            </a:xfrm>
            <a:custGeom>
              <a:avLst/>
              <a:gdLst/>
              <a:ahLst/>
              <a:cxnLst/>
              <a:rect l="l" t="t" r="r" b="b"/>
              <a:pathLst>
                <a:path w="6814" h="10496" extrusionOk="0">
                  <a:moveTo>
                    <a:pt x="682" y="765"/>
                  </a:moveTo>
                  <a:cubicBezTo>
                    <a:pt x="1022" y="1105"/>
                    <a:pt x="1363" y="1358"/>
                    <a:pt x="1704" y="1616"/>
                  </a:cubicBezTo>
                  <a:cubicBezTo>
                    <a:pt x="1363" y="1957"/>
                    <a:pt x="1104" y="2298"/>
                    <a:pt x="682" y="2720"/>
                  </a:cubicBezTo>
                  <a:lnTo>
                    <a:pt x="682" y="765"/>
                  </a:lnTo>
                  <a:close/>
                  <a:moveTo>
                    <a:pt x="2044" y="1957"/>
                  </a:moveTo>
                  <a:cubicBezTo>
                    <a:pt x="2215" y="2039"/>
                    <a:pt x="2385" y="2209"/>
                    <a:pt x="2555" y="2380"/>
                  </a:cubicBezTo>
                  <a:cubicBezTo>
                    <a:pt x="2126" y="2638"/>
                    <a:pt x="1874" y="2979"/>
                    <a:pt x="1533" y="3402"/>
                  </a:cubicBezTo>
                  <a:lnTo>
                    <a:pt x="1022" y="2891"/>
                  </a:lnTo>
                  <a:cubicBezTo>
                    <a:pt x="1275" y="2468"/>
                    <a:pt x="1704" y="2298"/>
                    <a:pt x="2044" y="1957"/>
                  </a:cubicBezTo>
                  <a:close/>
                  <a:moveTo>
                    <a:pt x="2896" y="2638"/>
                  </a:moveTo>
                  <a:cubicBezTo>
                    <a:pt x="3066" y="2720"/>
                    <a:pt x="3148" y="2809"/>
                    <a:pt x="3237" y="2979"/>
                  </a:cubicBezTo>
                  <a:cubicBezTo>
                    <a:pt x="2896" y="3320"/>
                    <a:pt x="2555" y="3572"/>
                    <a:pt x="2215" y="3913"/>
                  </a:cubicBezTo>
                  <a:cubicBezTo>
                    <a:pt x="2044" y="3831"/>
                    <a:pt x="1956" y="3742"/>
                    <a:pt x="1786" y="3572"/>
                  </a:cubicBezTo>
                  <a:cubicBezTo>
                    <a:pt x="2126" y="3231"/>
                    <a:pt x="2467" y="2979"/>
                    <a:pt x="2896" y="2638"/>
                  </a:cubicBezTo>
                  <a:close/>
                  <a:moveTo>
                    <a:pt x="3659" y="3231"/>
                  </a:moveTo>
                  <a:cubicBezTo>
                    <a:pt x="3748" y="3402"/>
                    <a:pt x="3918" y="3490"/>
                    <a:pt x="4000" y="3660"/>
                  </a:cubicBezTo>
                  <a:cubicBezTo>
                    <a:pt x="3659" y="3913"/>
                    <a:pt x="3237" y="4171"/>
                    <a:pt x="2808" y="4512"/>
                  </a:cubicBezTo>
                  <a:lnTo>
                    <a:pt x="2467" y="4171"/>
                  </a:lnTo>
                  <a:cubicBezTo>
                    <a:pt x="2896" y="3913"/>
                    <a:pt x="3237" y="3572"/>
                    <a:pt x="3659" y="3231"/>
                  </a:cubicBezTo>
                  <a:close/>
                  <a:moveTo>
                    <a:pt x="4429" y="4083"/>
                  </a:moveTo>
                  <a:cubicBezTo>
                    <a:pt x="4599" y="4083"/>
                    <a:pt x="4681" y="4253"/>
                    <a:pt x="4770" y="4342"/>
                  </a:cubicBezTo>
                  <a:cubicBezTo>
                    <a:pt x="4429" y="4594"/>
                    <a:pt x="4000" y="4764"/>
                    <a:pt x="3748" y="5023"/>
                  </a:cubicBezTo>
                  <a:cubicBezTo>
                    <a:pt x="3680" y="5057"/>
                    <a:pt x="3625" y="5071"/>
                    <a:pt x="3579" y="5071"/>
                  </a:cubicBezTo>
                  <a:cubicBezTo>
                    <a:pt x="3397" y="5071"/>
                    <a:pt x="3355" y="4853"/>
                    <a:pt x="3148" y="4853"/>
                  </a:cubicBezTo>
                  <a:cubicBezTo>
                    <a:pt x="3577" y="4512"/>
                    <a:pt x="4000" y="4253"/>
                    <a:pt x="4429" y="4083"/>
                  </a:cubicBezTo>
                  <a:close/>
                  <a:moveTo>
                    <a:pt x="5111" y="4764"/>
                  </a:moveTo>
                  <a:cubicBezTo>
                    <a:pt x="5363" y="5023"/>
                    <a:pt x="5622" y="5275"/>
                    <a:pt x="5962" y="5534"/>
                  </a:cubicBezTo>
                  <a:lnTo>
                    <a:pt x="4940" y="6297"/>
                  </a:lnTo>
                  <a:cubicBezTo>
                    <a:pt x="4599" y="6045"/>
                    <a:pt x="4170" y="5705"/>
                    <a:pt x="3830" y="5446"/>
                  </a:cubicBezTo>
                  <a:cubicBezTo>
                    <a:pt x="4259" y="5194"/>
                    <a:pt x="4681" y="5023"/>
                    <a:pt x="5111" y="4764"/>
                  </a:cubicBezTo>
                  <a:close/>
                  <a:moveTo>
                    <a:pt x="3577" y="5786"/>
                  </a:moveTo>
                  <a:cubicBezTo>
                    <a:pt x="3918" y="6045"/>
                    <a:pt x="4170" y="6386"/>
                    <a:pt x="4511" y="6638"/>
                  </a:cubicBezTo>
                  <a:cubicBezTo>
                    <a:pt x="4341" y="6808"/>
                    <a:pt x="4170" y="6897"/>
                    <a:pt x="4000" y="6979"/>
                  </a:cubicBezTo>
                  <a:cubicBezTo>
                    <a:pt x="3748" y="6638"/>
                    <a:pt x="3489" y="6386"/>
                    <a:pt x="3148" y="6127"/>
                  </a:cubicBezTo>
                  <a:cubicBezTo>
                    <a:pt x="3319" y="5957"/>
                    <a:pt x="3407" y="5875"/>
                    <a:pt x="3577" y="5786"/>
                  </a:cubicBezTo>
                  <a:close/>
                  <a:moveTo>
                    <a:pt x="2726" y="6386"/>
                  </a:moveTo>
                  <a:cubicBezTo>
                    <a:pt x="2978" y="6727"/>
                    <a:pt x="3319" y="6979"/>
                    <a:pt x="3577" y="7319"/>
                  </a:cubicBezTo>
                  <a:cubicBezTo>
                    <a:pt x="3407" y="7490"/>
                    <a:pt x="3237" y="7660"/>
                    <a:pt x="2978" y="7830"/>
                  </a:cubicBezTo>
                  <a:cubicBezTo>
                    <a:pt x="2726" y="7490"/>
                    <a:pt x="2467" y="7149"/>
                    <a:pt x="2126" y="6808"/>
                  </a:cubicBezTo>
                  <a:cubicBezTo>
                    <a:pt x="2385" y="6638"/>
                    <a:pt x="2555" y="6556"/>
                    <a:pt x="2726" y="6386"/>
                  </a:cubicBezTo>
                  <a:close/>
                  <a:moveTo>
                    <a:pt x="1786" y="7067"/>
                  </a:moveTo>
                  <a:cubicBezTo>
                    <a:pt x="2044" y="7490"/>
                    <a:pt x="2297" y="7830"/>
                    <a:pt x="2555" y="8171"/>
                  </a:cubicBezTo>
                  <a:cubicBezTo>
                    <a:pt x="2385" y="8341"/>
                    <a:pt x="2215" y="8430"/>
                    <a:pt x="1956" y="8600"/>
                  </a:cubicBezTo>
                  <a:cubicBezTo>
                    <a:pt x="1786" y="8171"/>
                    <a:pt x="1533" y="7830"/>
                    <a:pt x="1363" y="7408"/>
                  </a:cubicBezTo>
                  <a:cubicBezTo>
                    <a:pt x="1533" y="7319"/>
                    <a:pt x="1615" y="7149"/>
                    <a:pt x="1786" y="7067"/>
                  </a:cubicBezTo>
                  <a:close/>
                  <a:moveTo>
                    <a:pt x="1022" y="7660"/>
                  </a:moveTo>
                  <a:lnTo>
                    <a:pt x="1533" y="8682"/>
                  </a:lnTo>
                  <a:cubicBezTo>
                    <a:pt x="1615" y="8852"/>
                    <a:pt x="1533" y="8941"/>
                    <a:pt x="1445" y="9023"/>
                  </a:cubicBezTo>
                  <a:cubicBezTo>
                    <a:pt x="1275" y="9111"/>
                    <a:pt x="1104" y="9193"/>
                    <a:pt x="934" y="9363"/>
                  </a:cubicBezTo>
                  <a:lnTo>
                    <a:pt x="934" y="7749"/>
                  </a:lnTo>
                  <a:lnTo>
                    <a:pt x="1022" y="7660"/>
                  </a:lnTo>
                  <a:close/>
                  <a:moveTo>
                    <a:pt x="387" y="0"/>
                  </a:moveTo>
                  <a:cubicBezTo>
                    <a:pt x="202" y="0"/>
                    <a:pt x="82" y="132"/>
                    <a:pt x="82" y="424"/>
                  </a:cubicBezTo>
                  <a:cubicBezTo>
                    <a:pt x="82" y="846"/>
                    <a:pt x="0" y="1358"/>
                    <a:pt x="82" y="1787"/>
                  </a:cubicBezTo>
                  <a:cubicBezTo>
                    <a:pt x="82" y="4342"/>
                    <a:pt x="423" y="6979"/>
                    <a:pt x="171" y="9452"/>
                  </a:cubicBezTo>
                  <a:lnTo>
                    <a:pt x="171" y="9874"/>
                  </a:lnTo>
                  <a:cubicBezTo>
                    <a:pt x="171" y="10133"/>
                    <a:pt x="171" y="10385"/>
                    <a:pt x="423" y="10474"/>
                  </a:cubicBezTo>
                  <a:cubicBezTo>
                    <a:pt x="469" y="10489"/>
                    <a:pt x="512" y="10495"/>
                    <a:pt x="553" y="10495"/>
                  </a:cubicBezTo>
                  <a:cubicBezTo>
                    <a:pt x="742" y="10495"/>
                    <a:pt x="882" y="10355"/>
                    <a:pt x="1022" y="10215"/>
                  </a:cubicBezTo>
                  <a:cubicBezTo>
                    <a:pt x="1275" y="9874"/>
                    <a:pt x="1533" y="9622"/>
                    <a:pt x="1786" y="9363"/>
                  </a:cubicBezTo>
                  <a:cubicBezTo>
                    <a:pt x="3319" y="8260"/>
                    <a:pt x="4770" y="7238"/>
                    <a:pt x="6214" y="6127"/>
                  </a:cubicBezTo>
                  <a:cubicBezTo>
                    <a:pt x="6725" y="5786"/>
                    <a:pt x="6814" y="5534"/>
                    <a:pt x="6385" y="5105"/>
                  </a:cubicBezTo>
                  <a:cubicBezTo>
                    <a:pt x="4770" y="3490"/>
                    <a:pt x="3148" y="2039"/>
                    <a:pt x="1363" y="594"/>
                  </a:cubicBezTo>
                  <a:cubicBezTo>
                    <a:pt x="1193" y="424"/>
                    <a:pt x="934" y="165"/>
                    <a:pt x="682" y="83"/>
                  </a:cubicBezTo>
                  <a:cubicBezTo>
                    <a:pt x="573" y="29"/>
                    <a:pt x="473" y="0"/>
                    <a:pt x="3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5" name="Google Shape;2845;p40"/>
            <p:cNvSpPr/>
            <p:nvPr/>
          </p:nvSpPr>
          <p:spPr>
            <a:xfrm rot="5400000">
              <a:off x="5962869" y="3372208"/>
              <a:ext cx="471680" cy="735831"/>
            </a:xfrm>
            <a:custGeom>
              <a:avLst/>
              <a:gdLst/>
              <a:ahLst/>
              <a:cxnLst/>
              <a:rect l="l" t="t" r="r" b="b"/>
              <a:pathLst>
                <a:path w="6733" h="10504" extrusionOk="0">
                  <a:moveTo>
                    <a:pt x="6051" y="763"/>
                  </a:moveTo>
                  <a:lnTo>
                    <a:pt x="6051" y="2807"/>
                  </a:lnTo>
                  <a:cubicBezTo>
                    <a:pt x="5710" y="2296"/>
                    <a:pt x="5452" y="1955"/>
                    <a:pt x="5111" y="1614"/>
                  </a:cubicBezTo>
                  <a:cubicBezTo>
                    <a:pt x="5452" y="1356"/>
                    <a:pt x="5710" y="1103"/>
                    <a:pt x="6051" y="763"/>
                  </a:cubicBezTo>
                  <a:close/>
                  <a:moveTo>
                    <a:pt x="4688" y="1955"/>
                  </a:moveTo>
                  <a:cubicBezTo>
                    <a:pt x="5111" y="2207"/>
                    <a:pt x="5452" y="2466"/>
                    <a:pt x="5792" y="2889"/>
                  </a:cubicBezTo>
                  <a:cubicBezTo>
                    <a:pt x="5622" y="3059"/>
                    <a:pt x="5452" y="3147"/>
                    <a:pt x="5199" y="3400"/>
                  </a:cubicBezTo>
                  <a:cubicBezTo>
                    <a:pt x="4859" y="3059"/>
                    <a:pt x="4688" y="2636"/>
                    <a:pt x="4177" y="2378"/>
                  </a:cubicBezTo>
                  <a:cubicBezTo>
                    <a:pt x="4430" y="2207"/>
                    <a:pt x="4600" y="2037"/>
                    <a:pt x="4688" y="1955"/>
                  </a:cubicBezTo>
                  <a:close/>
                  <a:moveTo>
                    <a:pt x="3837" y="2636"/>
                  </a:moveTo>
                  <a:cubicBezTo>
                    <a:pt x="4259" y="2977"/>
                    <a:pt x="4600" y="3229"/>
                    <a:pt x="5029" y="3570"/>
                  </a:cubicBezTo>
                  <a:cubicBezTo>
                    <a:pt x="4859" y="3740"/>
                    <a:pt x="4688" y="3829"/>
                    <a:pt x="4600" y="3911"/>
                  </a:cubicBezTo>
                  <a:cubicBezTo>
                    <a:pt x="4177" y="3658"/>
                    <a:pt x="3919" y="3229"/>
                    <a:pt x="3496" y="2977"/>
                  </a:cubicBezTo>
                  <a:cubicBezTo>
                    <a:pt x="3578" y="2807"/>
                    <a:pt x="3748" y="2807"/>
                    <a:pt x="3837" y="2636"/>
                  </a:cubicBezTo>
                  <a:close/>
                  <a:moveTo>
                    <a:pt x="3155" y="3229"/>
                  </a:moveTo>
                  <a:cubicBezTo>
                    <a:pt x="3496" y="3570"/>
                    <a:pt x="3919" y="3829"/>
                    <a:pt x="4259" y="4169"/>
                  </a:cubicBezTo>
                  <a:cubicBezTo>
                    <a:pt x="4177" y="4251"/>
                    <a:pt x="4089" y="4422"/>
                    <a:pt x="3919" y="4510"/>
                  </a:cubicBezTo>
                  <a:cubicBezTo>
                    <a:pt x="3496" y="4251"/>
                    <a:pt x="3155" y="3911"/>
                    <a:pt x="2726" y="3658"/>
                  </a:cubicBezTo>
                  <a:lnTo>
                    <a:pt x="3155" y="3229"/>
                  </a:lnTo>
                  <a:close/>
                  <a:moveTo>
                    <a:pt x="2304" y="4081"/>
                  </a:moveTo>
                  <a:cubicBezTo>
                    <a:pt x="2726" y="4251"/>
                    <a:pt x="3155" y="4510"/>
                    <a:pt x="3578" y="4762"/>
                  </a:cubicBezTo>
                  <a:lnTo>
                    <a:pt x="3237" y="5103"/>
                  </a:lnTo>
                  <a:cubicBezTo>
                    <a:pt x="2815" y="4851"/>
                    <a:pt x="2474" y="4592"/>
                    <a:pt x="2045" y="4340"/>
                  </a:cubicBezTo>
                  <a:cubicBezTo>
                    <a:pt x="2045" y="4169"/>
                    <a:pt x="2215" y="4169"/>
                    <a:pt x="2304" y="4081"/>
                  </a:cubicBezTo>
                  <a:close/>
                  <a:moveTo>
                    <a:pt x="1704" y="4762"/>
                  </a:moveTo>
                  <a:cubicBezTo>
                    <a:pt x="2045" y="4933"/>
                    <a:pt x="2474" y="5192"/>
                    <a:pt x="2985" y="5444"/>
                  </a:cubicBezTo>
                  <a:cubicBezTo>
                    <a:pt x="2556" y="5703"/>
                    <a:pt x="2215" y="6043"/>
                    <a:pt x="1793" y="6295"/>
                  </a:cubicBezTo>
                  <a:cubicBezTo>
                    <a:pt x="1452" y="6043"/>
                    <a:pt x="1193" y="5873"/>
                    <a:pt x="852" y="5532"/>
                  </a:cubicBezTo>
                  <a:cubicBezTo>
                    <a:pt x="1111" y="5273"/>
                    <a:pt x="1363" y="5021"/>
                    <a:pt x="1704" y="4762"/>
                  </a:cubicBezTo>
                  <a:close/>
                  <a:moveTo>
                    <a:pt x="3155" y="5784"/>
                  </a:moveTo>
                  <a:cubicBezTo>
                    <a:pt x="3326" y="5873"/>
                    <a:pt x="3496" y="5955"/>
                    <a:pt x="3578" y="6125"/>
                  </a:cubicBezTo>
                  <a:cubicBezTo>
                    <a:pt x="3326" y="6384"/>
                    <a:pt x="3067" y="6725"/>
                    <a:pt x="2726" y="6977"/>
                  </a:cubicBezTo>
                  <a:cubicBezTo>
                    <a:pt x="2556" y="6895"/>
                    <a:pt x="2385" y="6806"/>
                    <a:pt x="2304" y="6636"/>
                  </a:cubicBezTo>
                  <a:lnTo>
                    <a:pt x="3155" y="5784"/>
                  </a:lnTo>
                  <a:close/>
                  <a:moveTo>
                    <a:pt x="4007" y="6384"/>
                  </a:moveTo>
                  <a:cubicBezTo>
                    <a:pt x="4259" y="6466"/>
                    <a:pt x="4430" y="6636"/>
                    <a:pt x="4600" y="6806"/>
                  </a:cubicBezTo>
                  <a:cubicBezTo>
                    <a:pt x="4348" y="7147"/>
                    <a:pt x="4007" y="7488"/>
                    <a:pt x="3748" y="7828"/>
                  </a:cubicBezTo>
                  <a:cubicBezTo>
                    <a:pt x="3578" y="7658"/>
                    <a:pt x="3326" y="7488"/>
                    <a:pt x="3155" y="7317"/>
                  </a:cubicBezTo>
                  <a:cubicBezTo>
                    <a:pt x="3496" y="6977"/>
                    <a:pt x="3748" y="6725"/>
                    <a:pt x="4007" y="6384"/>
                  </a:cubicBezTo>
                  <a:close/>
                  <a:moveTo>
                    <a:pt x="5029" y="7065"/>
                  </a:moveTo>
                  <a:lnTo>
                    <a:pt x="5370" y="7406"/>
                  </a:lnTo>
                  <a:cubicBezTo>
                    <a:pt x="5199" y="7828"/>
                    <a:pt x="5029" y="8169"/>
                    <a:pt x="4770" y="8598"/>
                  </a:cubicBezTo>
                  <a:cubicBezTo>
                    <a:pt x="4518" y="8510"/>
                    <a:pt x="4348" y="8339"/>
                    <a:pt x="4177" y="8169"/>
                  </a:cubicBezTo>
                  <a:cubicBezTo>
                    <a:pt x="4430" y="7828"/>
                    <a:pt x="4770" y="7488"/>
                    <a:pt x="5029" y="7065"/>
                  </a:cubicBezTo>
                  <a:close/>
                  <a:moveTo>
                    <a:pt x="5792" y="7658"/>
                  </a:moveTo>
                  <a:cubicBezTo>
                    <a:pt x="5963" y="8258"/>
                    <a:pt x="5792" y="8769"/>
                    <a:pt x="5881" y="9450"/>
                  </a:cubicBezTo>
                  <a:cubicBezTo>
                    <a:pt x="5622" y="9191"/>
                    <a:pt x="5370" y="9021"/>
                    <a:pt x="5111" y="8850"/>
                  </a:cubicBezTo>
                  <a:cubicBezTo>
                    <a:pt x="5281" y="8428"/>
                    <a:pt x="5540" y="8087"/>
                    <a:pt x="5710" y="7658"/>
                  </a:cubicBezTo>
                  <a:close/>
                  <a:moveTo>
                    <a:pt x="6304" y="1"/>
                  </a:moveTo>
                  <a:cubicBezTo>
                    <a:pt x="6208" y="1"/>
                    <a:pt x="6094" y="29"/>
                    <a:pt x="5963" y="81"/>
                  </a:cubicBezTo>
                  <a:cubicBezTo>
                    <a:pt x="5881" y="163"/>
                    <a:pt x="5792" y="163"/>
                    <a:pt x="5710" y="252"/>
                  </a:cubicBezTo>
                  <a:cubicBezTo>
                    <a:pt x="3837" y="1785"/>
                    <a:pt x="2045" y="3400"/>
                    <a:pt x="341" y="5192"/>
                  </a:cubicBezTo>
                  <a:cubicBezTo>
                    <a:pt x="1" y="5532"/>
                    <a:pt x="1" y="5784"/>
                    <a:pt x="430" y="6043"/>
                  </a:cubicBezTo>
                  <a:lnTo>
                    <a:pt x="2215" y="7317"/>
                  </a:lnTo>
                  <a:cubicBezTo>
                    <a:pt x="3496" y="8258"/>
                    <a:pt x="4859" y="9109"/>
                    <a:pt x="5881" y="10302"/>
                  </a:cubicBezTo>
                  <a:cubicBezTo>
                    <a:pt x="5941" y="10427"/>
                    <a:pt x="6048" y="10504"/>
                    <a:pt x="6169" y="10504"/>
                  </a:cubicBezTo>
                  <a:cubicBezTo>
                    <a:pt x="6213" y="10504"/>
                    <a:pt x="6258" y="10494"/>
                    <a:pt x="6303" y="10472"/>
                  </a:cubicBezTo>
                  <a:cubicBezTo>
                    <a:pt x="6562" y="10383"/>
                    <a:pt x="6562" y="10302"/>
                    <a:pt x="6562" y="10043"/>
                  </a:cubicBezTo>
                  <a:cubicBezTo>
                    <a:pt x="6562" y="9361"/>
                    <a:pt x="6562" y="8598"/>
                    <a:pt x="6474" y="7917"/>
                  </a:cubicBezTo>
                  <a:cubicBezTo>
                    <a:pt x="6474" y="6125"/>
                    <a:pt x="6644" y="4340"/>
                    <a:pt x="6644" y="2378"/>
                  </a:cubicBezTo>
                  <a:cubicBezTo>
                    <a:pt x="6732" y="1867"/>
                    <a:pt x="6732" y="1185"/>
                    <a:pt x="6644" y="504"/>
                  </a:cubicBezTo>
                  <a:cubicBezTo>
                    <a:pt x="6644" y="149"/>
                    <a:pt x="6522" y="1"/>
                    <a:pt x="630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6" name="Google Shape;2846;p40"/>
            <p:cNvSpPr/>
            <p:nvPr/>
          </p:nvSpPr>
          <p:spPr>
            <a:xfrm rot="5400000">
              <a:off x="6080025" y="3290901"/>
              <a:ext cx="949035" cy="182487"/>
            </a:xfrm>
            <a:custGeom>
              <a:avLst/>
              <a:gdLst/>
              <a:ahLst/>
              <a:cxnLst/>
              <a:rect l="l" t="t" r="r" b="b"/>
              <a:pathLst>
                <a:path w="13547" h="2605" extrusionOk="0">
                  <a:moveTo>
                    <a:pt x="5881" y="782"/>
                  </a:moveTo>
                  <a:lnTo>
                    <a:pt x="5881" y="871"/>
                  </a:lnTo>
                  <a:cubicBezTo>
                    <a:pt x="5452" y="1123"/>
                    <a:pt x="5029" y="1382"/>
                    <a:pt x="4600" y="1722"/>
                  </a:cubicBezTo>
                  <a:cubicBezTo>
                    <a:pt x="4348" y="1463"/>
                    <a:pt x="4089" y="1211"/>
                    <a:pt x="3837" y="871"/>
                  </a:cubicBezTo>
                  <a:cubicBezTo>
                    <a:pt x="4518" y="782"/>
                    <a:pt x="5200" y="782"/>
                    <a:pt x="5881" y="782"/>
                  </a:cubicBezTo>
                  <a:close/>
                  <a:moveTo>
                    <a:pt x="12077" y="664"/>
                  </a:moveTo>
                  <a:cubicBezTo>
                    <a:pt x="12255" y="664"/>
                    <a:pt x="12431" y="674"/>
                    <a:pt x="12606" y="700"/>
                  </a:cubicBezTo>
                  <a:lnTo>
                    <a:pt x="11584" y="1722"/>
                  </a:lnTo>
                  <a:cubicBezTo>
                    <a:pt x="11332" y="1463"/>
                    <a:pt x="11073" y="1211"/>
                    <a:pt x="10732" y="782"/>
                  </a:cubicBezTo>
                  <a:cubicBezTo>
                    <a:pt x="11212" y="725"/>
                    <a:pt x="11652" y="664"/>
                    <a:pt x="12077" y="664"/>
                  </a:cubicBezTo>
                  <a:close/>
                  <a:moveTo>
                    <a:pt x="2726" y="871"/>
                  </a:moveTo>
                  <a:cubicBezTo>
                    <a:pt x="2474" y="1211"/>
                    <a:pt x="2215" y="1463"/>
                    <a:pt x="1875" y="1804"/>
                  </a:cubicBezTo>
                  <a:cubicBezTo>
                    <a:pt x="1622" y="1463"/>
                    <a:pt x="1364" y="1123"/>
                    <a:pt x="1111" y="871"/>
                  </a:cubicBezTo>
                  <a:close/>
                  <a:moveTo>
                    <a:pt x="10051" y="782"/>
                  </a:moveTo>
                  <a:cubicBezTo>
                    <a:pt x="9458" y="1211"/>
                    <a:pt x="9029" y="1552"/>
                    <a:pt x="8606" y="1974"/>
                  </a:cubicBezTo>
                  <a:cubicBezTo>
                    <a:pt x="8177" y="1552"/>
                    <a:pt x="7836" y="1211"/>
                    <a:pt x="7496" y="782"/>
                  </a:cubicBezTo>
                  <a:close/>
                  <a:moveTo>
                    <a:pt x="8491" y="0"/>
                  </a:moveTo>
                  <a:cubicBezTo>
                    <a:pt x="6448" y="0"/>
                    <a:pt x="4374" y="120"/>
                    <a:pt x="2331" y="120"/>
                  </a:cubicBezTo>
                  <a:cubicBezTo>
                    <a:pt x="1893" y="120"/>
                    <a:pt x="1457" y="114"/>
                    <a:pt x="1023" y="101"/>
                  </a:cubicBezTo>
                  <a:cubicBezTo>
                    <a:pt x="771" y="101"/>
                    <a:pt x="600" y="101"/>
                    <a:pt x="342" y="189"/>
                  </a:cubicBezTo>
                  <a:cubicBezTo>
                    <a:pt x="171" y="189"/>
                    <a:pt x="89" y="271"/>
                    <a:pt x="1" y="441"/>
                  </a:cubicBezTo>
                  <a:cubicBezTo>
                    <a:pt x="1" y="530"/>
                    <a:pt x="89" y="700"/>
                    <a:pt x="171" y="782"/>
                  </a:cubicBezTo>
                  <a:cubicBezTo>
                    <a:pt x="600" y="1123"/>
                    <a:pt x="1111" y="1552"/>
                    <a:pt x="1534" y="1974"/>
                  </a:cubicBezTo>
                  <a:cubicBezTo>
                    <a:pt x="1663" y="2104"/>
                    <a:pt x="1791" y="2169"/>
                    <a:pt x="1919" y="2169"/>
                  </a:cubicBezTo>
                  <a:cubicBezTo>
                    <a:pt x="2047" y="2169"/>
                    <a:pt x="2174" y="2104"/>
                    <a:pt x="2304" y="1974"/>
                  </a:cubicBezTo>
                  <a:cubicBezTo>
                    <a:pt x="2645" y="1634"/>
                    <a:pt x="2985" y="1382"/>
                    <a:pt x="3326" y="1041"/>
                  </a:cubicBezTo>
                  <a:cubicBezTo>
                    <a:pt x="3578" y="1382"/>
                    <a:pt x="3837" y="1634"/>
                    <a:pt x="4089" y="1974"/>
                  </a:cubicBezTo>
                  <a:cubicBezTo>
                    <a:pt x="4272" y="2158"/>
                    <a:pt x="4432" y="2242"/>
                    <a:pt x="4606" y="2242"/>
                  </a:cubicBezTo>
                  <a:cubicBezTo>
                    <a:pt x="4755" y="2242"/>
                    <a:pt x="4916" y="2180"/>
                    <a:pt x="5111" y="2063"/>
                  </a:cubicBezTo>
                  <a:cubicBezTo>
                    <a:pt x="5622" y="1722"/>
                    <a:pt x="6133" y="1382"/>
                    <a:pt x="6644" y="952"/>
                  </a:cubicBezTo>
                  <a:cubicBezTo>
                    <a:pt x="7073" y="1463"/>
                    <a:pt x="7496" y="1974"/>
                    <a:pt x="8007" y="2315"/>
                  </a:cubicBezTo>
                  <a:cubicBezTo>
                    <a:pt x="8248" y="2518"/>
                    <a:pt x="8413" y="2605"/>
                    <a:pt x="8565" y="2605"/>
                  </a:cubicBezTo>
                  <a:cubicBezTo>
                    <a:pt x="8736" y="2605"/>
                    <a:pt x="8890" y="2495"/>
                    <a:pt x="9117" y="2315"/>
                  </a:cubicBezTo>
                  <a:cubicBezTo>
                    <a:pt x="9540" y="1974"/>
                    <a:pt x="9969" y="1634"/>
                    <a:pt x="10391" y="1211"/>
                  </a:cubicBezTo>
                  <a:cubicBezTo>
                    <a:pt x="10732" y="1552"/>
                    <a:pt x="10902" y="1804"/>
                    <a:pt x="11161" y="2145"/>
                  </a:cubicBezTo>
                  <a:cubicBezTo>
                    <a:pt x="11300" y="2239"/>
                    <a:pt x="11441" y="2307"/>
                    <a:pt x="11581" y="2307"/>
                  </a:cubicBezTo>
                  <a:cubicBezTo>
                    <a:pt x="11696" y="2307"/>
                    <a:pt x="11811" y="2261"/>
                    <a:pt x="11924" y="2145"/>
                  </a:cubicBezTo>
                  <a:cubicBezTo>
                    <a:pt x="12354" y="1722"/>
                    <a:pt x="12865" y="1293"/>
                    <a:pt x="13287" y="782"/>
                  </a:cubicBezTo>
                  <a:cubicBezTo>
                    <a:pt x="13546" y="360"/>
                    <a:pt x="13546" y="189"/>
                    <a:pt x="13035" y="101"/>
                  </a:cubicBezTo>
                  <a:cubicBezTo>
                    <a:pt x="12865" y="19"/>
                    <a:pt x="12694" y="19"/>
                    <a:pt x="12606" y="19"/>
                  </a:cubicBezTo>
                  <a:cubicBezTo>
                    <a:pt x="12295" y="46"/>
                    <a:pt x="11983" y="55"/>
                    <a:pt x="11671" y="55"/>
                  </a:cubicBezTo>
                  <a:cubicBezTo>
                    <a:pt x="11046" y="55"/>
                    <a:pt x="10421" y="19"/>
                    <a:pt x="9799" y="19"/>
                  </a:cubicBezTo>
                  <a:cubicBezTo>
                    <a:pt x="9365" y="6"/>
                    <a:pt x="8928" y="0"/>
                    <a:pt x="8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7" name="Google Shape;2847;p40"/>
            <p:cNvSpPr/>
            <p:nvPr/>
          </p:nvSpPr>
          <p:spPr>
            <a:xfrm rot="5400000">
              <a:off x="6125741" y="3307046"/>
              <a:ext cx="125539" cy="114396"/>
            </a:xfrm>
            <a:custGeom>
              <a:avLst/>
              <a:gdLst/>
              <a:ahLst/>
              <a:cxnLst/>
              <a:rect l="l" t="t" r="r" b="b"/>
              <a:pathLst>
                <a:path w="1792" h="1633" extrusionOk="0">
                  <a:moveTo>
                    <a:pt x="979" y="1"/>
                  </a:moveTo>
                  <a:cubicBezTo>
                    <a:pt x="938" y="1"/>
                    <a:pt x="895" y="4"/>
                    <a:pt x="852" y="11"/>
                  </a:cubicBezTo>
                  <a:cubicBezTo>
                    <a:pt x="341" y="11"/>
                    <a:pt x="0" y="352"/>
                    <a:pt x="0" y="863"/>
                  </a:cubicBezTo>
                  <a:cubicBezTo>
                    <a:pt x="0" y="1292"/>
                    <a:pt x="429" y="1633"/>
                    <a:pt x="852" y="1633"/>
                  </a:cubicBezTo>
                  <a:cubicBezTo>
                    <a:pt x="1363" y="1633"/>
                    <a:pt x="1792" y="1292"/>
                    <a:pt x="1792" y="781"/>
                  </a:cubicBezTo>
                  <a:cubicBezTo>
                    <a:pt x="1792" y="388"/>
                    <a:pt x="1432" y="1"/>
                    <a:pt x="97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8" name="Google Shape;2848;p40"/>
            <p:cNvSpPr/>
            <p:nvPr/>
          </p:nvSpPr>
          <p:spPr>
            <a:xfrm rot="5400000">
              <a:off x="6345080" y="3499557"/>
              <a:ext cx="89811" cy="99264"/>
            </a:xfrm>
            <a:custGeom>
              <a:avLst/>
              <a:gdLst/>
              <a:ahLst/>
              <a:cxnLst/>
              <a:rect l="l" t="t" r="r" b="b"/>
              <a:pathLst>
                <a:path w="1282" h="1417" extrusionOk="0">
                  <a:moveTo>
                    <a:pt x="908" y="0"/>
                  </a:moveTo>
                  <a:cubicBezTo>
                    <a:pt x="815" y="0"/>
                    <a:pt x="734" y="41"/>
                    <a:pt x="682" y="142"/>
                  </a:cubicBezTo>
                  <a:cubicBezTo>
                    <a:pt x="430" y="394"/>
                    <a:pt x="171" y="735"/>
                    <a:pt x="89" y="1076"/>
                  </a:cubicBezTo>
                  <a:cubicBezTo>
                    <a:pt x="1" y="1246"/>
                    <a:pt x="1" y="1416"/>
                    <a:pt x="260" y="1416"/>
                  </a:cubicBezTo>
                  <a:cubicBezTo>
                    <a:pt x="512" y="1416"/>
                    <a:pt x="1282" y="565"/>
                    <a:pt x="1282" y="312"/>
                  </a:cubicBezTo>
                  <a:cubicBezTo>
                    <a:pt x="1282" y="224"/>
                    <a:pt x="1193" y="54"/>
                    <a:pt x="1111" y="54"/>
                  </a:cubicBezTo>
                  <a:cubicBezTo>
                    <a:pt x="1042" y="20"/>
                    <a:pt x="972" y="0"/>
                    <a:pt x="9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9" name="Google Shape;2849;p40"/>
            <p:cNvSpPr/>
            <p:nvPr/>
          </p:nvSpPr>
          <p:spPr>
            <a:xfrm rot="5400000">
              <a:off x="6357129" y="3154887"/>
              <a:ext cx="71666" cy="102277"/>
            </a:xfrm>
            <a:custGeom>
              <a:avLst/>
              <a:gdLst/>
              <a:ahLst/>
              <a:cxnLst/>
              <a:rect l="l" t="t" r="r" b="b"/>
              <a:pathLst>
                <a:path w="1023" h="1460" extrusionOk="0">
                  <a:moveTo>
                    <a:pt x="307" y="1"/>
                  </a:moveTo>
                  <a:cubicBezTo>
                    <a:pt x="262" y="1"/>
                    <a:pt x="217" y="12"/>
                    <a:pt x="171" y="36"/>
                  </a:cubicBezTo>
                  <a:cubicBezTo>
                    <a:pt x="0" y="118"/>
                    <a:pt x="0" y="288"/>
                    <a:pt x="0" y="458"/>
                  </a:cubicBezTo>
                  <a:cubicBezTo>
                    <a:pt x="89" y="799"/>
                    <a:pt x="259" y="1140"/>
                    <a:pt x="511" y="1398"/>
                  </a:cubicBezTo>
                  <a:cubicBezTo>
                    <a:pt x="556" y="1439"/>
                    <a:pt x="620" y="1460"/>
                    <a:pt x="684" y="1460"/>
                  </a:cubicBezTo>
                  <a:cubicBezTo>
                    <a:pt x="748" y="1460"/>
                    <a:pt x="811" y="1439"/>
                    <a:pt x="852" y="1398"/>
                  </a:cubicBezTo>
                  <a:cubicBezTo>
                    <a:pt x="1022" y="1310"/>
                    <a:pt x="1022" y="1228"/>
                    <a:pt x="1022" y="1058"/>
                  </a:cubicBezTo>
                  <a:cubicBezTo>
                    <a:pt x="941" y="799"/>
                    <a:pt x="852" y="458"/>
                    <a:pt x="600" y="206"/>
                  </a:cubicBezTo>
                  <a:cubicBezTo>
                    <a:pt x="535" y="82"/>
                    <a:pt x="427" y="1"/>
                    <a:pt x="30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0" name="Google Shape;2850;p40"/>
            <p:cNvSpPr/>
            <p:nvPr/>
          </p:nvSpPr>
          <p:spPr>
            <a:xfrm rot="5400000">
              <a:off x="6387778" y="3307291"/>
              <a:ext cx="59687" cy="108161"/>
            </a:xfrm>
            <a:custGeom>
              <a:avLst/>
              <a:gdLst/>
              <a:ahLst/>
              <a:cxnLst/>
              <a:rect l="l" t="t" r="r" b="b"/>
              <a:pathLst>
                <a:path w="852" h="1544" extrusionOk="0">
                  <a:moveTo>
                    <a:pt x="341" y="1"/>
                  </a:moveTo>
                  <a:cubicBezTo>
                    <a:pt x="82" y="1"/>
                    <a:pt x="0" y="171"/>
                    <a:pt x="82" y="430"/>
                  </a:cubicBezTo>
                  <a:lnTo>
                    <a:pt x="82" y="852"/>
                  </a:lnTo>
                  <a:cubicBezTo>
                    <a:pt x="164" y="1091"/>
                    <a:pt x="95" y="1544"/>
                    <a:pt x="350" y="1544"/>
                  </a:cubicBezTo>
                  <a:cubicBezTo>
                    <a:pt x="372" y="1544"/>
                    <a:pt x="396" y="1540"/>
                    <a:pt x="423" y="1534"/>
                  </a:cubicBezTo>
                  <a:cubicBezTo>
                    <a:pt x="852" y="1534"/>
                    <a:pt x="511" y="1111"/>
                    <a:pt x="593" y="941"/>
                  </a:cubicBezTo>
                  <a:lnTo>
                    <a:pt x="593" y="341"/>
                  </a:lnTo>
                  <a:cubicBezTo>
                    <a:pt x="593" y="171"/>
                    <a:pt x="511" y="1"/>
                    <a:pt x="34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1" name="Google Shape;2851;p40"/>
            <p:cNvSpPr/>
            <p:nvPr/>
          </p:nvSpPr>
          <p:spPr>
            <a:xfrm rot="5400000">
              <a:off x="5963535" y="1314034"/>
              <a:ext cx="471190" cy="735271"/>
            </a:xfrm>
            <a:custGeom>
              <a:avLst/>
              <a:gdLst/>
              <a:ahLst/>
              <a:cxnLst/>
              <a:rect l="l" t="t" r="r" b="b"/>
              <a:pathLst>
                <a:path w="6726" h="10496" extrusionOk="0">
                  <a:moveTo>
                    <a:pt x="594" y="765"/>
                  </a:moveTo>
                  <a:cubicBezTo>
                    <a:pt x="934" y="1105"/>
                    <a:pt x="1275" y="1358"/>
                    <a:pt x="1616" y="1616"/>
                  </a:cubicBezTo>
                  <a:cubicBezTo>
                    <a:pt x="1275" y="1957"/>
                    <a:pt x="1023" y="2298"/>
                    <a:pt x="594" y="2720"/>
                  </a:cubicBezTo>
                  <a:lnTo>
                    <a:pt x="594" y="765"/>
                  </a:lnTo>
                  <a:close/>
                  <a:moveTo>
                    <a:pt x="1956" y="1957"/>
                  </a:moveTo>
                  <a:cubicBezTo>
                    <a:pt x="2127" y="2039"/>
                    <a:pt x="2297" y="2209"/>
                    <a:pt x="2467" y="2380"/>
                  </a:cubicBezTo>
                  <a:cubicBezTo>
                    <a:pt x="2127" y="2638"/>
                    <a:pt x="1786" y="2979"/>
                    <a:pt x="1445" y="3402"/>
                  </a:cubicBezTo>
                  <a:lnTo>
                    <a:pt x="934" y="2891"/>
                  </a:lnTo>
                  <a:cubicBezTo>
                    <a:pt x="1193" y="2468"/>
                    <a:pt x="1616" y="2298"/>
                    <a:pt x="1956" y="1957"/>
                  </a:cubicBezTo>
                  <a:close/>
                  <a:moveTo>
                    <a:pt x="2808" y="2638"/>
                  </a:moveTo>
                  <a:cubicBezTo>
                    <a:pt x="2978" y="2720"/>
                    <a:pt x="3067" y="2809"/>
                    <a:pt x="3237" y="2979"/>
                  </a:cubicBezTo>
                  <a:cubicBezTo>
                    <a:pt x="2808" y="3320"/>
                    <a:pt x="2467" y="3572"/>
                    <a:pt x="2127" y="3913"/>
                  </a:cubicBezTo>
                  <a:cubicBezTo>
                    <a:pt x="1956" y="3831"/>
                    <a:pt x="1875" y="3742"/>
                    <a:pt x="1704" y="3572"/>
                  </a:cubicBezTo>
                  <a:cubicBezTo>
                    <a:pt x="2045" y="3231"/>
                    <a:pt x="2467" y="2979"/>
                    <a:pt x="2808" y="2638"/>
                  </a:cubicBezTo>
                  <a:close/>
                  <a:moveTo>
                    <a:pt x="3578" y="3231"/>
                  </a:moveTo>
                  <a:cubicBezTo>
                    <a:pt x="3660" y="3402"/>
                    <a:pt x="3830" y="3490"/>
                    <a:pt x="4000" y="3660"/>
                  </a:cubicBezTo>
                  <a:cubicBezTo>
                    <a:pt x="3578" y="3913"/>
                    <a:pt x="3237" y="4171"/>
                    <a:pt x="2808" y="4512"/>
                  </a:cubicBezTo>
                  <a:cubicBezTo>
                    <a:pt x="2638" y="4424"/>
                    <a:pt x="2556" y="4342"/>
                    <a:pt x="2386" y="4171"/>
                  </a:cubicBezTo>
                  <a:cubicBezTo>
                    <a:pt x="2808" y="3913"/>
                    <a:pt x="3149" y="3572"/>
                    <a:pt x="3578" y="3231"/>
                  </a:cubicBezTo>
                  <a:close/>
                  <a:moveTo>
                    <a:pt x="4341" y="4083"/>
                  </a:moveTo>
                  <a:cubicBezTo>
                    <a:pt x="4511" y="4083"/>
                    <a:pt x="4600" y="4253"/>
                    <a:pt x="4682" y="4342"/>
                  </a:cubicBezTo>
                  <a:cubicBezTo>
                    <a:pt x="4341" y="4594"/>
                    <a:pt x="4000" y="4764"/>
                    <a:pt x="3660" y="5023"/>
                  </a:cubicBezTo>
                  <a:cubicBezTo>
                    <a:pt x="3592" y="5057"/>
                    <a:pt x="3537" y="5071"/>
                    <a:pt x="3492" y="5071"/>
                  </a:cubicBezTo>
                  <a:cubicBezTo>
                    <a:pt x="3309" y="5071"/>
                    <a:pt x="3269" y="4853"/>
                    <a:pt x="3067" y="4853"/>
                  </a:cubicBezTo>
                  <a:cubicBezTo>
                    <a:pt x="3578" y="4512"/>
                    <a:pt x="3919" y="4253"/>
                    <a:pt x="4341" y="4083"/>
                  </a:cubicBezTo>
                  <a:close/>
                  <a:moveTo>
                    <a:pt x="5111" y="4764"/>
                  </a:moveTo>
                  <a:cubicBezTo>
                    <a:pt x="5281" y="5023"/>
                    <a:pt x="5533" y="5275"/>
                    <a:pt x="5874" y="5534"/>
                  </a:cubicBezTo>
                  <a:cubicBezTo>
                    <a:pt x="5533" y="5786"/>
                    <a:pt x="5193" y="6045"/>
                    <a:pt x="4941" y="6297"/>
                  </a:cubicBezTo>
                  <a:cubicBezTo>
                    <a:pt x="4511" y="6045"/>
                    <a:pt x="4171" y="5705"/>
                    <a:pt x="3748" y="5446"/>
                  </a:cubicBezTo>
                  <a:cubicBezTo>
                    <a:pt x="4171" y="5194"/>
                    <a:pt x="4600" y="5023"/>
                    <a:pt x="5111" y="4764"/>
                  </a:cubicBezTo>
                  <a:close/>
                  <a:moveTo>
                    <a:pt x="3489" y="5786"/>
                  </a:moveTo>
                  <a:cubicBezTo>
                    <a:pt x="3830" y="6045"/>
                    <a:pt x="4089" y="6386"/>
                    <a:pt x="4430" y="6638"/>
                  </a:cubicBezTo>
                  <a:cubicBezTo>
                    <a:pt x="4259" y="6808"/>
                    <a:pt x="4089" y="6897"/>
                    <a:pt x="4000" y="6979"/>
                  </a:cubicBezTo>
                  <a:cubicBezTo>
                    <a:pt x="3660" y="6638"/>
                    <a:pt x="3408" y="6386"/>
                    <a:pt x="3067" y="6127"/>
                  </a:cubicBezTo>
                  <a:cubicBezTo>
                    <a:pt x="3237" y="5957"/>
                    <a:pt x="3408" y="5875"/>
                    <a:pt x="3489" y="5786"/>
                  </a:cubicBezTo>
                  <a:close/>
                  <a:moveTo>
                    <a:pt x="2638" y="6386"/>
                  </a:moveTo>
                  <a:lnTo>
                    <a:pt x="3578" y="7319"/>
                  </a:lnTo>
                  <a:cubicBezTo>
                    <a:pt x="3319" y="7490"/>
                    <a:pt x="3149" y="7660"/>
                    <a:pt x="2978" y="7830"/>
                  </a:cubicBezTo>
                  <a:cubicBezTo>
                    <a:pt x="2638" y="7490"/>
                    <a:pt x="2386" y="7149"/>
                    <a:pt x="2127" y="6808"/>
                  </a:cubicBezTo>
                  <a:cubicBezTo>
                    <a:pt x="2297" y="6638"/>
                    <a:pt x="2467" y="6556"/>
                    <a:pt x="2638" y="6386"/>
                  </a:cubicBezTo>
                  <a:close/>
                  <a:moveTo>
                    <a:pt x="1704" y="7067"/>
                  </a:moveTo>
                  <a:cubicBezTo>
                    <a:pt x="1956" y="7490"/>
                    <a:pt x="2215" y="7830"/>
                    <a:pt x="2467" y="8171"/>
                  </a:cubicBezTo>
                  <a:cubicBezTo>
                    <a:pt x="2297" y="8341"/>
                    <a:pt x="2127" y="8430"/>
                    <a:pt x="1956" y="8600"/>
                  </a:cubicBezTo>
                  <a:cubicBezTo>
                    <a:pt x="1704" y="8171"/>
                    <a:pt x="1534" y="7830"/>
                    <a:pt x="1275" y="7408"/>
                  </a:cubicBezTo>
                  <a:cubicBezTo>
                    <a:pt x="1445" y="7319"/>
                    <a:pt x="1534" y="7149"/>
                    <a:pt x="1704" y="7067"/>
                  </a:cubicBezTo>
                  <a:close/>
                  <a:moveTo>
                    <a:pt x="1023" y="7660"/>
                  </a:moveTo>
                  <a:lnTo>
                    <a:pt x="1534" y="8682"/>
                  </a:lnTo>
                  <a:cubicBezTo>
                    <a:pt x="1534" y="8852"/>
                    <a:pt x="1534" y="8941"/>
                    <a:pt x="1364" y="9023"/>
                  </a:cubicBezTo>
                  <a:cubicBezTo>
                    <a:pt x="1193" y="9111"/>
                    <a:pt x="1105" y="9193"/>
                    <a:pt x="853" y="9363"/>
                  </a:cubicBezTo>
                  <a:lnTo>
                    <a:pt x="853" y="7749"/>
                  </a:lnTo>
                  <a:cubicBezTo>
                    <a:pt x="934" y="7749"/>
                    <a:pt x="934" y="7660"/>
                    <a:pt x="1023" y="7660"/>
                  </a:cubicBezTo>
                  <a:close/>
                  <a:moveTo>
                    <a:pt x="385" y="0"/>
                  </a:moveTo>
                  <a:cubicBezTo>
                    <a:pt x="195" y="0"/>
                    <a:pt x="57" y="132"/>
                    <a:pt x="1" y="424"/>
                  </a:cubicBezTo>
                  <a:lnTo>
                    <a:pt x="1" y="1787"/>
                  </a:lnTo>
                  <a:cubicBezTo>
                    <a:pt x="1" y="4342"/>
                    <a:pt x="342" y="6979"/>
                    <a:pt x="83" y="9452"/>
                  </a:cubicBezTo>
                  <a:lnTo>
                    <a:pt x="83" y="9874"/>
                  </a:lnTo>
                  <a:cubicBezTo>
                    <a:pt x="83" y="10133"/>
                    <a:pt x="83" y="10385"/>
                    <a:pt x="342" y="10474"/>
                  </a:cubicBezTo>
                  <a:cubicBezTo>
                    <a:pt x="386" y="10489"/>
                    <a:pt x="429" y="10495"/>
                    <a:pt x="469" y="10495"/>
                  </a:cubicBezTo>
                  <a:cubicBezTo>
                    <a:pt x="654" y="10495"/>
                    <a:pt x="794" y="10355"/>
                    <a:pt x="934" y="10215"/>
                  </a:cubicBezTo>
                  <a:cubicBezTo>
                    <a:pt x="1193" y="9874"/>
                    <a:pt x="1445" y="9622"/>
                    <a:pt x="1786" y="9363"/>
                  </a:cubicBezTo>
                  <a:cubicBezTo>
                    <a:pt x="3237" y="8260"/>
                    <a:pt x="4682" y="7238"/>
                    <a:pt x="6215" y="6127"/>
                  </a:cubicBezTo>
                  <a:cubicBezTo>
                    <a:pt x="6644" y="5786"/>
                    <a:pt x="6726" y="5534"/>
                    <a:pt x="6303" y="5105"/>
                  </a:cubicBezTo>
                  <a:cubicBezTo>
                    <a:pt x="4770" y="3490"/>
                    <a:pt x="3067" y="2039"/>
                    <a:pt x="1364" y="594"/>
                  </a:cubicBezTo>
                  <a:cubicBezTo>
                    <a:pt x="1105" y="424"/>
                    <a:pt x="853" y="165"/>
                    <a:pt x="682" y="83"/>
                  </a:cubicBezTo>
                  <a:cubicBezTo>
                    <a:pt x="574" y="29"/>
                    <a:pt x="473" y="0"/>
                    <a:pt x="3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2" name="Google Shape;2852;p40"/>
            <p:cNvSpPr/>
            <p:nvPr/>
          </p:nvSpPr>
          <p:spPr>
            <a:xfrm rot="5400000">
              <a:off x="5963114" y="2077491"/>
              <a:ext cx="471190" cy="735831"/>
            </a:xfrm>
            <a:custGeom>
              <a:avLst/>
              <a:gdLst/>
              <a:ahLst/>
              <a:cxnLst/>
              <a:rect l="l" t="t" r="r" b="b"/>
              <a:pathLst>
                <a:path w="6726" h="10504" extrusionOk="0">
                  <a:moveTo>
                    <a:pt x="6133" y="763"/>
                  </a:moveTo>
                  <a:lnTo>
                    <a:pt x="6133" y="2807"/>
                  </a:lnTo>
                  <a:cubicBezTo>
                    <a:pt x="5703" y="2296"/>
                    <a:pt x="5451" y="1955"/>
                    <a:pt x="5111" y="1614"/>
                  </a:cubicBezTo>
                  <a:cubicBezTo>
                    <a:pt x="5451" y="1356"/>
                    <a:pt x="5792" y="1103"/>
                    <a:pt x="6133" y="763"/>
                  </a:cubicBezTo>
                  <a:close/>
                  <a:moveTo>
                    <a:pt x="4770" y="1955"/>
                  </a:moveTo>
                  <a:cubicBezTo>
                    <a:pt x="5111" y="2207"/>
                    <a:pt x="5451" y="2466"/>
                    <a:pt x="5792" y="2889"/>
                  </a:cubicBezTo>
                  <a:cubicBezTo>
                    <a:pt x="5622" y="3059"/>
                    <a:pt x="5451" y="3147"/>
                    <a:pt x="5281" y="3400"/>
                  </a:cubicBezTo>
                  <a:cubicBezTo>
                    <a:pt x="4940" y="3059"/>
                    <a:pt x="4681" y="2636"/>
                    <a:pt x="4259" y="2378"/>
                  </a:cubicBezTo>
                  <a:cubicBezTo>
                    <a:pt x="4429" y="2207"/>
                    <a:pt x="4600" y="2037"/>
                    <a:pt x="4770" y="1955"/>
                  </a:cubicBezTo>
                  <a:close/>
                  <a:moveTo>
                    <a:pt x="3918" y="2636"/>
                  </a:moveTo>
                  <a:cubicBezTo>
                    <a:pt x="4259" y="2977"/>
                    <a:pt x="4600" y="3229"/>
                    <a:pt x="5022" y="3570"/>
                  </a:cubicBezTo>
                  <a:cubicBezTo>
                    <a:pt x="4852" y="3740"/>
                    <a:pt x="4770" y="3829"/>
                    <a:pt x="4600" y="3911"/>
                  </a:cubicBezTo>
                  <a:cubicBezTo>
                    <a:pt x="4259" y="3658"/>
                    <a:pt x="3918" y="3229"/>
                    <a:pt x="3489" y="2977"/>
                  </a:cubicBezTo>
                  <a:cubicBezTo>
                    <a:pt x="3578" y="2807"/>
                    <a:pt x="3748" y="2807"/>
                    <a:pt x="3918" y="2636"/>
                  </a:cubicBezTo>
                  <a:close/>
                  <a:moveTo>
                    <a:pt x="3148" y="3229"/>
                  </a:moveTo>
                  <a:cubicBezTo>
                    <a:pt x="3578" y="3570"/>
                    <a:pt x="3918" y="3829"/>
                    <a:pt x="4341" y="4169"/>
                  </a:cubicBezTo>
                  <a:cubicBezTo>
                    <a:pt x="4170" y="4251"/>
                    <a:pt x="4089" y="4422"/>
                    <a:pt x="3918" y="4510"/>
                  </a:cubicBezTo>
                  <a:cubicBezTo>
                    <a:pt x="3578" y="4251"/>
                    <a:pt x="3148" y="3911"/>
                    <a:pt x="2726" y="3658"/>
                  </a:cubicBezTo>
                  <a:lnTo>
                    <a:pt x="3148" y="3229"/>
                  </a:lnTo>
                  <a:close/>
                  <a:moveTo>
                    <a:pt x="2297" y="4081"/>
                  </a:moveTo>
                  <a:cubicBezTo>
                    <a:pt x="2726" y="4251"/>
                    <a:pt x="3148" y="4510"/>
                    <a:pt x="3578" y="4762"/>
                  </a:cubicBezTo>
                  <a:cubicBezTo>
                    <a:pt x="3489" y="4933"/>
                    <a:pt x="3407" y="5021"/>
                    <a:pt x="3237" y="5103"/>
                  </a:cubicBezTo>
                  <a:cubicBezTo>
                    <a:pt x="2808" y="4851"/>
                    <a:pt x="2467" y="4592"/>
                    <a:pt x="2045" y="4340"/>
                  </a:cubicBezTo>
                  <a:cubicBezTo>
                    <a:pt x="2045" y="4169"/>
                    <a:pt x="2215" y="4169"/>
                    <a:pt x="2297" y="4081"/>
                  </a:cubicBezTo>
                  <a:close/>
                  <a:moveTo>
                    <a:pt x="1704" y="4762"/>
                  </a:moveTo>
                  <a:cubicBezTo>
                    <a:pt x="2045" y="4933"/>
                    <a:pt x="2467" y="5192"/>
                    <a:pt x="2978" y="5444"/>
                  </a:cubicBezTo>
                  <a:cubicBezTo>
                    <a:pt x="2556" y="5703"/>
                    <a:pt x="2215" y="6043"/>
                    <a:pt x="1786" y="6295"/>
                  </a:cubicBezTo>
                  <a:cubicBezTo>
                    <a:pt x="1534" y="6043"/>
                    <a:pt x="1193" y="5873"/>
                    <a:pt x="852" y="5532"/>
                  </a:cubicBezTo>
                  <a:cubicBezTo>
                    <a:pt x="1104" y="5273"/>
                    <a:pt x="1363" y="5021"/>
                    <a:pt x="1704" y="4762"/>
                  </a:cubicBezTo>
                  <a:close/>
                  <a:moveTo>
                    <a:pt x="3148" y="5784"/>
                  </a:moveTo>
                  <a:cubicBezTo>
                    <a:pt x="3319" y="5873"/>
                    <a:pt x="3489" y="5955"/>
                    <a:pt x="3578" y="6125"/>
                  </a:cubicBezTo>
                  <a:cubicBezTo>
                    <a:pt x="3319" y="6384"/>
                    <a:pt x="3067" y="6725"/>
                    <a:pt x="2726" y="6977"/>
                  </a:cubicBezTo>
                  <a:cubicBezTo>
                    <a:pt x="2556" y="6895"/>
                    <a:pt x="2467" y="6806"/>
                    <a:pt x="2297" y="6636"/>
                  </a:cubicBezTo>
                  <a:lnTo>
                    <a:pt x="3148" y="5784"/>
                  </a:lnTo>
                  <a:close/>
                  <a:moveTo>
                    <a:pt x="4000" y="6384"/>
                  </a:moveTo>
                  <a:cubicBezTo>
                    <a:pt x="4259" y="6466"/>
                    <a:pt x="4429" y="6636"/>
                    <a:pt x="4600" y="6806"/>
                  </a:cubicBezTo>
                  <a:cubicBezTo>
                    <a:pt x="4341" y="7147"/>
                    <a:pt x="4089" y="7488"/>
                    <a:pt x="3748" y="7828"/>
                  </a:cubicBezTo>
                  <a:cubicBezTo>
                    <a:pt x="3578" y="7658"/>
                    <a:pt x="3407" y="7488"/>
                    <a:pt x="3148" y="7317"/>
                  </a:cubicBezTo>
                  <a:cubicBezTo>
                    <a:pt x="3489" y="6977"/>
                    <a:pt x="3748" y="6725"/>
                    <a:pt x="4000" y="6384"/>
                  </a:cubicBezTo>
                  <a:close/>
                  <a:moveTo>
                    <a:pt x="5022" y="7065"/>
                  </a:moveTo>
                  <a:cubicBezTo>
                    <a:pt x="5192" y="7147"/>
                    <a:pt x="5281" y="7317"/>
                    <a:pt x="5451" y="7406"/>
                  </a:cubicBezTo>
                  <a:cubicBezTo>
                    <a:pt x="5192" y="7828"/>
                    <a:pt x="5022" y="8169"/>
                    <a:pt x="4770" y="8598"/>
                  </a:cubicBezTo>
                  <a:cubicBezTo>
                    <a:pt x="4600" y="8510"/>
                    <a:pt x="4429" y="8339"/>
                    <a:pt x="4170" y="8169"/>
                  </a:cubicBezTo>
                  <a:cubicBezTo>
                    <a:pt x="4511" y="7828"/>
                    <a:pt x="4770" y="7488"/>
                    <a:pt x="5022" y="7065"/>
                  </a:cubicBezTo>
                  <a:close/>
                  <a:moveTo>
                    <a:pt x="5874" y="7658"/>
                  </a:moveTo>
                  <a:cubicBezTo>
                    <a:pt x="5962" y="8258"/>
                    <a:pt x="5874" y="8769"/>
                    <a:pt x="5874" y="9450"/>
                  </a:cubicBezTo>
                  <a:cubicBezTo>
                    <a:pt x="5622" y="9191"/>
                    <a:pt x="5363" y="9021"/>
                    <a:pt x="5111" y="8850"/>
                  </a:cubicBezTo>
                  <a:cubicBezTo>
                    <a:pt x="5363" y="8428"/>
                    <a:pt x="5533" y="8087"/>
                    <a:pt x="5703" y="7658"/>
                  </a:cubicBezTo>
                  <a:close/>
                  <a:moveTo>
                    <a:pt x="6330" y="1"/>
                  </a:moveTo>
                  <a:cubicBezTo>
                    <a:pt x="6244" y="1"/>
                    <a:pt x="6148" y="29"/>
                    <a:pt x="6044" y="81"/>
                  </a:cubicBezTo>
                  <a:cubicBezTo>
                    <a:pt x="5874" y="163"/>
                    <a:pt x="5874" y="163"/>
                    <a:pt x="5792" y="252"/>
                  </a:cubicBezTo>
                  <a:cubicBezTo>
                    <a:pt x="3830" y="1785"/>
                    <a:pt x="2045" y="3400"/>
                    <a:pt x="341" y="5192"/>
                  </a:cubicBezTo>
                  <a:cubicBezTo>
                    <a:pt x="1" y="5532"/>
                    <a:pt x="82" y="5784"/>
                    <a:pt x="423" y="6043"/>
                  </a:cubicBezTo>
                  <a:lnTo>
                    <a:pt x="2215" y="7317"/>
                  </a:lnTo>
                  <a:cubicBezTo>
                    <a:pt x="3489" y="8258"/>
                    <a:pt x="4852" y="9109"/>
                    <a:pt x="5874" y="10302"/>
                  </a:cubicBezTo>
                  <a:cubicBezTo>
                    <a:pt x="5999" y="10427"/>
                    <a:pt x="6080" y="10504"/>
                    <a:pt x="6214" y="10504"/>
                  </a:cubicBezTo>
                  <a:cubicBezTo>
                    <a:pt x="6262" y="10504"/>
                    <a:pt x="6318" y="10494"/>
                    <a:pt x="6385" y="10472"/>
                  </a:cubicBezTo>
                  <a:cubicBezTo>
                    <a:pt x="6555" y="10383"/>
                    <a:pt x="6644" y="10302"/>
                    <a:pt x="6555" y="10043"/>
                  </a:cubicBezTo>
                  <a:cubicBezTo>
                    <a:pt x="6555" y="9361"/>
                    <a:pt x="6555" y="8598"/>
                    <a:pt x="6473" y="7917"/>
                  </a:cubicBezTo>
                  <a:cubicBezTo>
                    <a:pt x="6473" y="6125"/>
                    <a:pt x="6725" y="4340"/>
                    <a:pt x="6725" y="2378"/>
                  </a:cubicBezTo>
                  <a:lnTo>
                    <a:pt x="6725" y="504"/>
                  </a:lnTo>
                  <a:cubicBezTo>
                    <a:pt x="6669" y="149"/>
                    <a:pt x="6526" y="1"/>
                    <a:pt x="633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3" name="Google Shape;2853;p40"/>
            <p:cNvSpPr/>
            <p:nvPr/>
          </p:nvSpPr>
          <p:spPr>
            <a:xfrm rot="5400000">
              <a:off x="6077188" y="1999266"/>
              <a:ext cx="954710" cy="182487"/>
            </a:xfrm>
            <a:custGeom>
              <a:avLst/>
              <a:gdLst/>
              <a:ahLst/>
              <a:cxnLst/>
              <a:rect l="l" t="t" r="r" b="b"/>
              <a:pathLst>
                <a:path w="13628" h="2605" extrusionOk="0">
                  <a:moveTo>
                    <a:pt x="5874" y="782"/>
                  </a:moveTo>
                  <a:lnTo>
                    <a:pt x="5874" y="871"/>
                  </a:lnTo>
                  <a:cubicBezTo>
                    <a:pt x="5533" y="1123"/>
                    <a:pt x="5111" y="1382"/>
                    <a:pt x="4600" y="1722"/>
                  </a:cubicBezTo>
                  <a:cubicBezTo>
                    <a:pt x="4341" y="1463"/>
                    <a:pt x="4089" y="1211"/>
                    <a:pt x="3830" y="871"/>
                  </a:cubicBezTo>
                  <a:cubicBezTo>
                    <a:pt x="4600" y="782"/>
                    <a:pt x="5193" y="782"/>
                    <a:pt x="5874" y="782"/>
                  </a:cubicBezTo>
                  <a:close/>
                  <a:moveTo>
                    <a:pt x="12074" y="664"/>
                  </a:moveTo>
                  <a:cubicBezTo>
                    <a:pt x="12252" y="664"/>
                    <a:pt x="12429" y="674"/>
                    <a:pt x="12606" y="700"/>
                  </a:cubicBezTo>
                  <a:lnTo>
                    <a:pt x="11584" y="1722"/>
                  </a:lnTo>
                  <a:cubicBezTo>
                    <a:pt x="11325" y="1463"/>
                    <a:pt x="11073" y="1211"/>
                    <a:pt x="10732" y="782"/>
                  </a:cubicBezTo>
                  <a:cubicBezTo>
                    <a:pt x="11212" y="725"/>
                    <a:pt x="11648" y="664"/>
                    <a:pt x="12074" y="664"/>
                  </a:cubicBezTo>
                  <a:close/>
                  <a:moveTo>
                    <a:pt x="2726" y="871"/>
                  </a:moveTo>
                  <a:cubicBezTo>
                    <a:pt x="2467" y="1211"/>
                    <a:pt x="2215" y="1463"/>
                    <a:pt x="1874" y="1804"/>
                  </a:cubicBezTo>
                  <a:cubicBezTo>
                    <a:pt x="1615" y="1463"/>
                    <a:pt x="1363" y="1123"/>
                    <a:pt x="1104" y="871"/>
                  </a:cubicBezTo>
                  <a:close/>
                  <a:moveTo>
                    <a:pt x="10051" y="782"/>
                  </a:moveTo>
                  <a:cubicBezTo>
                    <a:pt x="9451" y="1211"/>
                    <a:pt x="9029" y="1552"/>
                    <a:pt x="8599" y="1974"/>
                  </a:cubicBezTo>
                  <a:cubicBezTo>
                    <a:pt x="8177" y="1552"/>
                    <a:pt x="7836" y="1211"/>
                    <a:pt x="7496" y="782"/>
                  </a:cubicBezTo>
                  <a:close/>
                  <a:moveTo>
                    <a:pt x="8543" y="0"/>
                  </a:moveTo>
                  <a:cubicBezTo>
                    <a:pt x="6470" y="0"/>
                    <a:pt x="4427" y="120"/>
                    <a:pt x="2357" y="120"/>
                  </a:cubicBezTo>
                  <a:cubicBezTo>
                    <a:pt x="1914" y="120"/>
                    <a:pt x="1469" y="114"/>
                    <a:pt x="1023" y="101"/>
                  </a:cubicBezTo>
                  <a:cubicBezTo>
                    <a:pt x="764" y="101"/>
                    <a:pt x="593" y="101"/>
                    <a:pt x="341" y="189"/>
                  </a:cubicBezTo>
                  <a:cubicBezTo>
                    <a:pt x="171" y="189"/>
                    <a:pt x="82" y="271"/>
                    <a:pt x="1" y="441"/>
                  </a:cubicBezTo>
                  <a:cubicBezTo>
                    <a:pt x="1" y="530"/>
                    <a:pt x="82" y="700"/>
                    <a:pt x="171" y="782"/>
                  </a:cubicBezTo>
                  <a:cubicBezTo>
                    <a:pt x="682" y="1123"/>
                    <a:pt x="1104" y="1552"/>
                    <a:pt x="1615" y="1974"/>
                  </a:cubicBezTo>
                  <a:cubicBezTo>
                    <a:pt x="1745" y="2104"/>
                    <a:pt x="1852" y="2169"/>
                    <a:pt x="1959" y="2169"/>
                  </a:cubicBezTo>
                  <a:cubicBezTo>
                    <a:pt x="2065" y="2169"/>
                    <a:pt x="2171" y="2104"/>
                    <a:pt x="2297" y="1974"/>
                  </a:cubicBezTo>
                  <a:cubicBezTo>
                    <a:pt x="2637" y="1634"/>
                    <a:pt x="2978" y="1382"/>
                    <a:pt x="3319" y="1041"/>
                  </a:cubicBezTo>
                  <a:cubicBezTo>
                    <a:pt x="3578" y="1382"/>
                    <a:pt x="3918" y="1634"/>
                    <a:pt x="4171" y="1974"/>
                  </a:cubicBezTo>
                  <a:cubicBezTo>
                    <a:pt x="4310" y="2158"/>
                    <a:pt x="4447" y="2242"/>
                    <a:pt x="4611" y="2242"/>
                  </a:cubicBezTo>
                  <a:cubicBezTo>
                    <a:pt x="4752" y="2242"/>
                    <a:pt x="4912" y="2180"/>
                    <a:pt x="5111" y="2063"/>
                  </a:cubicBezTo>
                  <a:cubicBezTo>
                    <a:pt x="5622" y="1722"/>
                    <a:pt x="6133" y="1382"/>
                    <a:pt x="6726" y="952"/>
                  </a:cubicBezTo>
                  <a:cubicBezTo>
                    <a:pt x="7155" y="1463"/>
                    <a:pt x="7577" y="1974"/>
                    <a:pt x="8088" y="2315"/>
                  </a:cubicBezTo>
                  <a:cubicBezTo>
                    <a:pt x="8291" y="2518"/>
                    <a:pt x="8436" y="2605"/>
                    <a:pt x="8576" y="2605"/>
                  </a:cubicBezTo>
                  <a:cubicBezTo>
                    <a:pt x="8734" y="2605"/>
                    <a:pt x="8887" y="2495"/>
                    <a:pt x="9110" y="2315"/>
                  </a:cubicBezTo>
                  <a:cubicBezTo>
                    <a:pt x="9540" y="1974"/>
                    <a:pt x="9962" y="1634"/>
                    <a:pt x="10473" y="1211"/>
                  </a:cubicBezTo>
                  <a:cubicBezTo>
                    <a:pt x="10732" y="1552"/>
                    <a:pt x="10984" y="1804"/>
                    <a:pt x="11243" y="2145"/>
                  </a:cubicBezTo>
                  <a:cubicBezTo>
                    <a:pt x="11337" y="2239"/>
                    <a:pt x="11455" y="2307"/>
                    <a:pt x="11586" y="2307"/>
                  </a:cubicBezTo>
                  <a:cubicBezTo>
                    <a:pt x="11693" y="2307"/>
                    <a:pt x="11808" y="2261"/>
                    <a:pt x="11924" y="2145"/>
                  </a:cubicBezTo>
                  <a:cubicBezTo>
                    <a:pt x="12347" y="1722"/>
                    <a:pt x="12946" y="1293"/>
                    <a:pt x="13287" y="782"/>
                  </a:cubicBezTo>
                  <a:cubicBezTo>
                    <a:pt x="13628" y="360"/>
                    <a:pt x="13539" y="189"/>
                    <a:pt x="13028" y="101"/>
                  </a:cubicBezTo>
                  <a:cubicBezTo>
                    <a:pt x="12858" y="19"/>
                    <a:pt x="12687" y="19"/>
                    <a:pt x="12606" y="19"/>
                  </a:cubicBezTo>
                  <a:cubicBezTo>
                    <a:pt x="12292" y="46"/>
                    <a:pt x="11980" y="55"/>
                    <a:pt x="11670" y="55"/>
                  </a:cubicBezTo>
                  <a:cubicBezTo>
                    <a:pt x="11052" y="55"/>
                    <a:pt x="10448" y="19"/>
                    <a:pt x="9880" y="19"/>
                  </a:cubicBezTo>
                  <a:cubicBezTo>
                    <a:pt x="9433" y="6"/>
                    <a:pt x="8987" y="0"/>
                    <a:pt x="85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4" name="Google Shape;2854;p40"/>
            <p:cNvSpPr/>
            <p:nvPr/>
          </p:nvSpPr>
          <p:spPr>
            <a:xfrm rot="5400000">
              <a:off x="6125951" y="2012294"/>
              <a:ext cx="125118" cy="114396"/>
            </a:xfrm>
            <a:custGeom>
              <a:avLst/>
              <a:gdLst/>
              <a:ahLst/>
              <a:cxnLst/>
              <a:rect l="l" t="t" r="r" b="b"/>
              <a:pathLst>
                <a:path w="1786" h="1633" extrusionOk="0">
                  <a:moveTo>
                    <a:pt x="980" y="1"/>
                  </a:moveTo>
                  <a:cubicBezTo>
                    <a:pt x="938" y="1"/>
                    <a:pt x="896" y="4"/>
                    <a:pt x="852" y="11"/>
                  </a:cubicBezTo>
                  <a:cubicBezTo>
                    <a:pt x="423" y="11"/>
                    <a:pt x="1" y="352"/>
                    <a:pt x="1" y="863"/>
                  </a:cubicBezTo>
                  <a:cubicBezTo>
                    <a:pt x="1" y="1292"/>
                    <a:pt x="423" y="1633"/>
                    <a:pt x="852" y="1633"/>
                  </a:cubicBezTo>
                  <a:cubicBezTo>
                    <a:pt x="1363" y="1633"/>
                    <a:pt x="1786" y="1292"/>
                    <a:pt x="1786" y="781"/>
                  </a:cubicBezTo>
                  <a:cubicBezTo>
                    <a:pt x="1786" y="388"/>
                    <a:pt x="1432" y="1"/>
                    <a:pt x="98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5" name="Google Shape;2855;p40"/>
            <p:cNvSpPr/>
            <p:nvPr/>
          </p:nvSpPr>
          <p:spPr>
            <a:xfrm rot="5400000">
              <a:off x="6342208" y="2207957"/>
              <a:ext cx="95555" cy="99264"/>
            </a:xfrm>
            <a:custGeom>
              <a:avLst/>
              <a:gdLst/>
              <a:ahLst/>
              <a:cxnLst/>
              <a:rect l="l" t="t" r="r" b="b"/>
              <a:pathLst>
                <a:path w="1364" h="1417" extrusionOk="0">
                  <a:moveTo>
                    <a:pt x="901" y="0"/>
                  </a:moveTo>
                  <a:cubicBezTo>
                    <a:pt x="809" y="0"/>
                    <a:pt x="730" y="41"/>
                    <a:pt x="682" y="142"/>
                  </a:cubicBezTo>
                  <a:cubicBezTo>
                    <a:pt x="423" y="394"/>
                    <a:pt x="253" y="735"/>
                    <a:pt x="82" y="1076"/>
                  </a:cubicBezTo>
                  <a:cubicBezTo>
                    <a:pt x="1" y="1246"/>
                    <a:pt x="82" y="1416"/>
                    <a:pt x="253" y="1416"/>
                  </a:cubicBezTo>
                  <a:cubicBezTo>
                    <a:pt x="512" y="1416"/>
                    <a:pt x="1363" y="565"/>
                    <a:pt x="1275" y="312"/>
                  </a:cubicBezTo>
                  <a:cubicBezTo>
                    <a:pt x="1275" y="224"/>
                    <a:pt x="1193" y="54"/>
                    <a:pt x="1104" y="54"/>
                  </a:cubicBezTo>
                  <a:cubicBezTo>
                    <a:pt x="1035" y="20"/>
                    <a:pt x="965" y="0"/>
                    <a:pt x="90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6" name="Google Shape;2856;p40"/>
            <p:cNvSpPr/>
            <p:nvPr/>
          </p:nvSpPr>
          <p:spPr>
            <a:xfrm rot="5400000">
              <a:off x="6357129" y="1860415"/>
              <a:ext cx="71666" cy="102277"/>
            </a:xfrm>
            <a:custGeom>
              <a:avLst/>
              <a:gdLst/>
              <a:ahLst/>
              <a:cxnLst/>
              <a:rect l="l" t="t" r="r" b="b"/>
              <a:pathLst>
                <a:path w="1023" h="1460" extrusionOk="0">
                  <a:moveTo>
                    <a:pt x="374" y="1"/>
                  </a:moveTo>
                  <a:cubicBezTo>
                    <a:pt x="338" y="1"/>
                    <a:pt x="298" y="12"/>
                    <a:pt x="252" y="36"/>
                  </a:cubicBezTo>
                  <a:cubicBezTo>
                    <a:pt x="0" y="118"/>
                    <a:pt x="0" y="288"/>
                    <a:pt x="0" y="458"/>
                  </a:cubicBezTo>
                  <a:cubicBezTo>
                    <a:pt x="82" y="799"/>
                    <a:pt x="252" y="1140"/>
                    <a:pt x="511" y="1398"/>
                  </a:cubicBezTo>
                  <a:cubicBezTo>
                    <a:pt x="596" y="1439"/>
                    <a:pt x="659" y="1460"/>
                    <a:pt x="712" y="1460"/>
                  </a:cubicBezTo>
                  <a:cubicBezTo>
                    <a:pt x="765" y="1460"/>
                    <a:pt x="807" y="1439"/>
                    <a:pt x="852" y="1398"/>
                  </a:cubicBezTo>
                  <a:cubicBezTo>
                    <a:pt x="1022" y="1310"/>
                    <a:pt x="1022" y="1228"/>
                    <a:pt x="1022" y="1058"/>
                  </a:cubicBezTo>
                  <a:cubicBezTo>
                    <a:pt x="934" y="799"/>
                    <a:pt x="852" y="458"/>
                    <a:pt x="593" y="206"/>
                  </a:cubicBezTo>
                  <a:cubicBezTo>
                    <a:pt x="533" y="82"/>
                    <a:pt x="470" y="1"/>
                    <a:pt x="37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7" name="Google Shape;2857;p40"/>
            <p:cNvSpPr/>
            <p:nvPr/>
          </p:nvSpPr>
          <p:spPr>
            <a:xfrm rot="5400000">
              <a:off x="6390860" y="2015411"/>
              <a:ext cx="53522" cy="108161"/>
            </a:xfrm>
            <a:custGeom>
              <a:avLst/>
              <a:gdLst/>
              <a:ahLst/>
              <a:cxnLst/>
              <a:rect l="l" t="t" r="r" b="b"/>
              <a:pathLst>
                <a:path w="764" h="1544" extrusionOk="0">
                  <a:moveTo>
                    <a:pt x="253" y="1"/>
                  </a:moveTo>
                  <a:cubicBezTo>
                    <a:pt x="1" y="1"/>
                    <a:pt x="1" y="171"/>
                    <a:pt x="1" y="430"/>
                  </a:cubicBezTo>
                  <a:lnTo>
                    <a:pt x="1" y="852"/>
                  </a:lnTo>
                  <a:cubicBezTo>
                    <a:pt x="158" y="1091"/>
                    <a:pt x="25" y="1544"/>
                    <a:pt x="271" y="1544"/>
                  </a:cubicBezTo>
                  <a:cubicBezTo>
                    <a:pt x="291" y="1544"/>
                    <a:pt x="315" y="1540"/>
                    <a:pt x="341" y="1534"/>
                  </a:cubicBezTo>
                  <a:cubicBezTo>
                    <a:pt x="764" y="1534"/>
                    <a:pt x="512" y="1111"/>
                    <a:pt x="594" y="941"/>
                  </a:cubicBezTo>
                  <a:lnTo>
                    <a:pt x="594" y="341"/>
                  </a:lnTo>
                  <a:cubicBezTo>
                    <a:pt x="512" y="171"/>
                    <a:pt x="512" y="1"/>
                    <a:pt x="25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58" name="Google Shape;2858;p40"/>
          <p:cNvGrpSpPr/>
          <p:nvPr/>
        </p:nvGrpSpPr>
        <p:grpSpPr>
          <a:xfrm rot="-5400000">
            <a:off x="3073078" y="-619281"/>
            <a:ext cx="713852" cy="2215930"/>
            <a:chOff x="5830793" y="1446074"/>
            <a:chExt cx="814992" cy="2529889"/>
          </a:xfrm>
        </p:grpSpPr>
        <p:sp>
          <p:nvSpPr>
            <p:cNvPr id="2859" name="Google Shape;2859;p40"/>
            <p:cNvSpPr/>
            <p:nvPr/>
          </p:nvSpPr>
          <p:spPr>
            <a:xfrm rot="5400000">
              <a:off x="5960452" y="2605914"/>
              <a:ext cx="477355" cy="735271"/>
            </a:xfrm>
            <a:custGeom>
              <a:avLst/>
              <a:gdLst/>
              <a:ahLst/>
              <a:cxnLst/>
              <a:rect l="l" t="t" r="r" b="b"/>
              <a:pathLst>
                <a:path w="6814" h="10496" extrusionOk="0">
                  <a:moveTo>
                    <a:pt x="682" y="765"/>
                  </a:moveTo>
                  <a:cubicBezTo>
                    <a:pt x="1022" y="1105"/>
                    <a:pt x="1363" y="1358"/>
                    <a:pt x="1704" y="1616"/>
                  </a:cubicBezTo>
                  <a:cubicBezTo>
                    <a:pt x="1363" y="1957"/>
                    <a:pt x="1104" y="2298"/>
                    <a:pt x="682" y="2720"/>
                  </a:cubicBezTo>
                  <a:lnTo>
                    <a:pt x="682" y="765"/>
                  </a:lnTo>
                  <a:close/>
                  <a:moveTo>
                    <a:pt x="2044" y="1957"/>
                  </a:moveTo>
                  <a:cubicBezTo>
                    <a:pt x="2215" y="2039"/>
                    <a:pt x="2385" y="2209"/>
                    <a:pt x="2555" y="2380"/>
                  </a:cubicBezTo>
                  <a:cubicBezTo>
                    <a:pt x="2126" y="2638"/>
                    <a:pt x="1874" y="2979"/>
                    <a:pt x="1533" y="3402"/>
                  </a:cubicBezTo>
                  <a:lnTo>
                    <a:pt x="1022" y="2891"/>
                  </a:lnTo>
                  <a:cubicBezTo>
                    <a:pt x="1275" y="2468"/>
                    <a:pt x="1704" y="2298"/>
                    <a:pt x="2044" y="1957"/>
                  </a:cubicBezTo>
                  <a:close/>
                  <a:moveTo>
                    <a:pt x="2896" y="2638"/>
                  </a:moveTo>
                  <a:cubicBezTo>
                    <a:pt x="3066" y="2720"/>
                    <a:pt x="3148" y="2809"/>
                    <a:pt x="3237" y="2979"/>
                  </a:cubicBezTo>
                  <a:cubicBezTo>
                    <a:pt x="2896" y="3320"/>
                    <a:pt x="2555" y="3572"/>
                    <a:pt x="2215" y="3913"/>
                  </a:cubicBezTo>
                  <a:cubicBezTo>
                    <a:pt x="2044" y="3831"/>
                    <a:pt x="1956" y="3742"/>
                    <a:pt x="1786" y="3572"/>
                  </a:cubicBezTo>
                  <a:cubicBezTo>
                    <a:pt x="2126" y="3231"/>
                    <a:pt x="2467" y="2979"/>
                    <a:pt x="2896" y="2638"/>
                  </a:cubicBezTo>
                  <a:close/>
                  <a:moveTo>
                    <a:pt x="3659" y="3231"/>
                  </a:moveTo>
                  <a:cubicBezTo>
                    <a:pt x="3748" y="3402"/>
                    <a:pt x="3918" y="3490"/>
                    <a:pt x="4000" y="3660"/>
                  </a:cubicBezTo>
                  <a:cubicBezTo>
                    <a:pt x="3659" y="3913"/>
                    <a:pt x="3237" y="4171"/>
                    <a:pt x="2808" y="4512"/>
                  </a:cubicBezTo>
                  <a:lnTo>
                    <a:pt x="2467" y="4171"/>
                  </a:lnTo>
                  <a:cubicBezTo>
                    <a:pt x="2896" y="3913"/>
                    <a:pt x="3237" y="3572"/>
                    <a:pt x="3659" y="3231"/>
                  </a:cubicBezTo>
                  <a:close/>
                  <a:moveTo>
                    <a:pt x="4429" y="4083"/>
                  </a:moveTo>
                  <a:cubicBezTo>
                    <a:pt x="4599" y="4083"/>
                    <a:pt x="4681" y="4253"/>
                    <a:pt x="4770" y="4342"/>
                  </a:cubicBezTo>
                  <a:cubicBezTo>
                    <a:pt x="4429" y="4594"/>
                    <a:pt x="4000" y="4764"/>
                    <a:pt x="3748" y="5023"/>
                  </a:cubicBezTo>
                  <a:cubicBezTo>
                    <a:pt x="3680" y="5057"/>
                    <a:pt x="3625" y="5071"/>
                    <a:pt x="3579" y="5071"/>
                  </a:cubicBezTo>
                  <a:cubicBezTo>
                    <a:pt x="3397" y="5071"/>
                    <a:pt x="3355" y="4853"/>
                    <a:pt x="3148" y="4853"/>
                  </a:cubicBezTo>
                  <a:cubicBezTo>
                    <a:pt x="3577" y="4512"/>
                    <a:pt x="4000" y="4253"/>
                    <a:pt x="4429" y="4083"/>
                  </a:cubicBezTo>
                  <a:close/>
                  <a:moveTo>
                    <a:pt x="5111" y="4764"/>
                  </a:moveTo>
                  <a:cubicBezTo>
                    <a:pt x="5363" y="5023"/>
                    <a:pt x="5622" y="5275"/>
                    <a:pt x="5962" y="5534"/>
                  </a:cubicBezTo>
                  <a:lnTo>
                    <a:pt x="4940" y="6297"/>
                  </a:lnTo>
                  <a:cubicBezTo>
                    <a:pt x="4599" y="6045"/>
                    <a:pt x="4170" y="5705"/>
                    <a:pt x="3830" y="5446"/>
                  </a:cubicBezTo>
                  <a:cubicBezTo>
                    <a:pt x="4259" y="5194"/>
                    <a:pt x="4681" y="5023"/>
                    <a:pt x="5111" y="4764"/>
                  </a:cubicBezTo>
                  <a:close/>
                  <a:moveTo>
                    <a:pt x="3577" y="5786"/>
                  </a:moveTo>
                  <a:cubicBezTo>
                    <a:pt x="3918" y="6045"/>
                    <a:pt x="4170" y="6386"/>
                    <a:pt x="4511" y="6638"/>
                  </a:cubicBezTo>
                  <a:cubicBezTo>
                    <a:pt x="4341" y="6808"/>
                    <a:pt x="4170" y="6897"/>
                    <a:pt x="4000" y="6979"/>
                  </a:cubicBezTo>
                  <a:cubicBezTo>
                    <a:pt x="3748" y="6638"/>
                    <a:pt x="3489" y="6386"/>
                    <a:pt x="3148" y="6127"/>
                  </a:cubicBezTo>
                  <a:cubicBezTo>
                    <a:pt x="3319" y="5957"/>
                    <a:pt x="3407" y="5875"/>
                    <a:pt x="3577" y="5786"/>
                  </a:cubicBezTo>
                  <a:close/>
                  <a:moveTo>
                    <a:pt x="2726" y="6386"/>
                  </a:moveTo>
                  <a:cubicBezTo>
                    <a:pt x="2978" y="6727"/>
                    <a:pt x="3319" y="6979"/>
                    <a:pt x="3577" y="7319"/>
                  </a:cubicBezTo>
                  <a:cubicBezTo>
                    <a:pt x="3407" y="7490"/>
                    <a:pt x="3237" y="7660"/>
                    <a:pt x="2978" y="7830"/>
                  </a:cubicBezTo>
                  <a:cubicBezTo>
                    <a:pt x="2726" y="7490"/>
                    <a:pt x="2467" y="7149"/>
                    <a:pt x="2126" y="6808"/>
                  </a:cubicBezTo>
                  <a:cubicBezTo>
                    <a:pt x="2385" y="6638"/>
                    <a:pt x="2555" y="6556"/>
                    <a:pt x="2726" y="6386"/>
                  </a:cubicBezTo>
                  <a:close/>
                  <a:moveTo>
                    <a:pt x="1786" y="7067"/>
                  </a:moveTo>
                  <a:cubicBezTo>
                    <a:pt x="2044" y="7490"/>
                    <a:pt x="2297" y="7830"/>
                    <a:pt x="2555" y="8171"/>
                  </a:cubicBezTo>
                  <a:cubicBezTo>
                    <a:pt x="2385" y="8341"/>
                    <a:pt x="2215" y="8430"/>
                    <a:pt x="1956" y="8600"/>
                  </a:cubicBezTo>
                  <a:cubicBezTo>
                    <a:pt x="1786" y="8171"/>
                    <a:pt x="1533" y="7830"/>
                    <a:pt x="1363" y="7408"/>
                  </a:cubicBezTo>
                  <a:cubicBezTo>
                    <a:pt x="1533" y="7319"/>
                    <a:pt x="1615" y="7149"/>
                    <a:pt x="1786" y="7067"/>
                  </a:cubicBezTo>
                  <a:close/>
                  <a:moveTo>
                    <a:pt x="1022" y="7660"/>
                  </a:moveTo>
                  <a:lnTo>
                    <a:pt x="1533" y="8682"/>
                  </a:lnTo>
                  <a:cubicBezTo>
                    <a:pt x="1615" y="8852"/>
                    <a:pt x="1533" y="8941"/>
                    <a:pt x="1445" y="9023"/>
                  </a:cubicBezTo>
                  <a:cubicBezTo>
                    <a:pt x="1275" y="9111"/>
                    <a:pt x="1104" y="9193"/>
                    <a:pt x="934" y="9363"/>
                  </a:cubicBezTo>
                  <a:lnTo>
                    <a:pt x="934" y="7749"/>
                  </a:lnTo>
                  <a:lnTo>
                    <a:pt x="1022" y="7660"/>
                  </a:lnTo>
                  <a:close/>
                  <a:moveTo>
                    <a:pt x="387" y="0"/>
                  </a:moveTo>
                  <a:cubicBezTo>
                    <a:pt x="202" y="0"/>
                    <a:pt x="82" y="132"/>
                    <a:pt x="82" y="424"/>
                  </a:cubicBezTo>
                  <a:cubicBezTo>
                    <a:pt x="82" y="846"/>
                    <a:pt x="0" y="1358"/>
                    <a:pt x="82" y="1787"/>
                  </a:cubicBezTo>
                  <a:cubicBezTo>
                    <a:pt x="82" y="4342"/>
                    <a:pt x="423" y="6979"/>
                    <a:pt x="171" y="9452"/>
                  </a:cubicBezTo>
                  <a:lnTo>
                    <a:pt x="171" y="9874"/>
                  </a:lnTo>
                  <a:cubicBezTo>
                    <a:pt x="171" y="10133"/>
                    <a:pt x="171" y="10385"/>
                    <a:pt x="423" y="10474"/>
                  </a:cubicBezTo>
                  <a:cubicBezTo>
                    <a:pt x="469" y="10489"/>
                    <a:pt x="512" y="10495"/>
                    <a:pt x="553" y="10495"/>
                  </a:cubicBezTo>
                  <a:cubicBezTo>
                    <a:pt x="742" y="10495"/>
                    <a:pt x="882" y="10355"/>
                    <a:pt x="1022" y="10215"/>
                  </a:cubicBezTo>
                  <a:cubicBezTo>
                    <a:pt x="1275" y="9874"/>
                    <a:pt x="1533" y="9622"/>
                    <a:pt x="1786" y="9363"/>
                  </a:cubicBezTo>
                  <a:cubicBezTo>
                    <a:pt x="3319" y="8260"/>
                    <a:pt x="4770" y="7238"/>
                    <a:pt x="6214" y="6127"/>
                  </a:cubicBezTo>
                  <a:cubicBezTo>
                    <a:pt x="6725" y="5786"/>
                    <a:pt x="6814" y="5534"/>
                    <a:pt x="6385" y="5105"/>
                  </a:cubicBezTo>
                  <a:cubicBezTo>
                    <a:pt x="4770" y="3490"/>
                    <a:pt x="3148" y="2039"/>
                    <a:pt x="1363" y="594"/>
                  </a:cubicBezTo>
                  <a:cubicBezTo>
                    <a:pt x="1193" y="424"/>
                    <a:pt x="934" y="165"/>
                    <a:pt x="682" y="83"/>
                  </a:cubicBezTo>
                  <a:cubicBezTo>
                    <a:pt x="573" y="29"/>
                    <a:pt x="473" y="0"/>
                    <a:pt x="3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0" name="Google Shape;2860;p40"/>
            <p:cNvSpPr/>
            <p:nvPr/>
          </p:nvSpPr>
          <p:spPr>
            <a:xfrm rot="5400000">
              <a:off x="5962869" y="3372208"/>
              <a:ext cx="471680" cy="735831"/>
            </a:xfrm>
            <a:custGeom>
              <a:avLst/>
              <a:gdLst/>
              <a:ahLst/>
              <a:cxnLst/>
              <a:rect l="l" t="t" r="r" b="b"/>
              <a:pathLst>
                <a:path w="6733" h="10504" extrusionOk="0">
                  <a:moveTo>
                    <a:pt x="6051" y="763"/>
                  </a:moveTo>
                  <a:lnTo>
                    <a:pt x="6051" y="2807"/>
                  </a:lnTo>
                  <a:cubicBezTo>
                    <a:pt x="5710" y="2296"/>
                    <a:pt x="5452" y="1955"/>
                    <a:pt x="5111" y="1614"/>
                  </a:cubicBezTo>
                  <a:cubicBezTo>
                    <a:pt x="5452" y="1356"/>
                    <a:pt x="5710" y="1103"/>
                    <a:pt x="6051" y="763"/>
                  </a:cubicBezTo>
                  <a:close/>
                  <a:moveTo>
                    <a:pt x="4688" y="1955"/>
                  </a:moveTo>
                  <a:cubicBezTo>
                    <a:pt x="5111" y="2207"/>
                    <a:pt x="5452" y="2466"/>
                    <a:pt x="5792" y="2889"/>
                  </a:cubicBezTo>
                  <a:cubicBezTo>
                    <a:pt x="5622" y="3059"/>
                    <a:pt x="5452" y="3147"/>
                    <a:pt x="5199" y="3400"/>
                  </a:cubicBezTo>
                  <a:cubicBezTo>
                    <a:pt x="4859" y="3059"/>
                    <a:pt x="4688" y="2636"/>
                    <a:pt x="4177" y="2378"/>
                  </a:cubicBezTo>
                  <a:cubicBezTo>
                    <a:pt x="4430" y="2207"/>
                    <a:pt x="4600" y="2037"/>
                    <a:pt x="4688" y="1955"/>
                  </a:cubicBezTo>
                  <a:close/>
                  <a:moveTo>
                    <a:pt x="3837" y="2636"/>
                  </a:moveTo>
                  <a:cubicBezTo>
                    <a:pt x="4259" y="2977"/>
                    <a:pt x="4600" y="3229"/>
                    <a:pt x="5029" y="3570"/>
                  </a:cubicBezTo>
                  <a:cubicBezTo>
                    <a:pt x="4859" y="3740"/>
                    <a:pt x="4688" y="3829"/>
                    <a:pt x="4600" y="3911"/>
                  </a:cubicBezTo>
                  <a:cubicBezTo>
                    <a:pt x="4177" y="3658"/>
                    <a:pt x="3919" y="3229"/>
                    <a:pt x="3496" y="2977"/>
                  </a:cubicBezTo>
                  <a:cubicBezTo>
                    <a:pt x="3578" y="2807"/>
                    <a:pt x="3748" y="2807"/>
                    <a:pt x="3837" y="2636"/>
                  </a:cubicBezTo>
                  <a:close/>
                  <a:moveTo>
                    <a:pt x="3155" y="3229"/>
                  </a:moveTo>
                  <a:cubicBezTo>
                    <a:pt x="3496" y="3570"/>
                    <a:pt x="3919" y="3829"/>
                    <a:pt x="4259" y="4169"/>
                  </a:cubicBezTo>
                  <a:cubicBezTo>
                    <a:pt x="4177" y="4251"/>
                    <a:pt x="4089" y="4422"/>
                    <a:pt x="3919" y="4510"/>
                  </a:cubicBezTo>
                  <a:cubicBezTo>
                    <a:pt x="3496" y="4251"/>
                    <a:pt x="3155" y="3911"/>
                    <a:pt x="2726" y="3658"/>
                  </a:cubicBezTo>
                  <a:lnTo>
                    <a:pt x="3155" y="3229"/>
                  </a:lnTo>
                  <a:close/>
                  <a:moveTo>
                    <a:pt x="2304" y="4081"/>
                  </a:moveTo>
                  <a:cubicBezTo>
                    <a:pt x="2726" y="4251"/>
                    <a:pt x="3155" y="4510"/>
                    <a:pt x="3578" y="4762"/>
                  </a:cubicBezTo>
                  <a:lnTo>
                    <a:pt x="3237" y="5103"/>
                  </a:lnTo>
                  <a:cubicBezTo>
                    <a:pt x="2815" y="4851"/>
                    <a:pt x="2474" y="4592"/>
                    <a:pt x="2045" y="4340"/>
                  </a:cubicBezTo>
                  <a:cubicBezTo>
                    <a:pt x="2045" y="4169"/>
                    <a:pt x="2215" y="4169"/>
                    <a:pt x="2304" y="4081"/>
                  </a:cubicBezTo>
                  <a:close/>
                  <a:moveTo>
                    <a:pt x="1704" y="4762"/>
                  </a:moveTo>
                  <a:cubicBezTo>
                    <a:pt x="2045" y="4933"/>
                    <a:pt x="2474" y="5192"/>
                    <a:pt x="2985" y="5444"/>
                  </a:cubicBezTo>
                  <a:cubicBezTo>
                    <a:pt x="2556" y="5703"/>
                    <a:pt x="2215" y="6043"/>
                    <a:pt x="1793" y="6295"/>
                  </a:cubicBezTo>
                  <a:cubicBezTo>
                    <a:pt x="1452" y="6043"/>
                    <a:pt x="1193" y="5873"/>
                    <a:pt x="852" y="5532"/>
                  </a:cubicBezTo>
                  <a:cubicBezTo>
                    <a:pt x="1111" y="5273"/>
                    <a:pt x="1363" y="5021"/>
                    <a:pt x="1704" y="4762"/>
                  </a:cubicBezTo>
                  <a:close/>
                  <a:moveTo>
                    <a:pt x="3155" y="5784"/>
                  </a:moveTo>
                  <a:cubicBezTo>
                    <a:pt x="3326" y="5873"/>
                    <a:pt x="3496" y="5955"/>
                    <a:pt x="3578" y="6125"/>
                  </a:cubicBezTo>
                  <a:cubicBezTo>
                    <a:pt x="3326" y="6384"/>
                    <a:pt x="3067" y="6725"/>
                    <a:pt x="2726" y="6977"/>
                  </a:cubicBezTo>
                  <a:cubicBezTo>
                    <a:pt x="2556" y="6895"/>
                    <a:pt x="2385" y="6806"/>
                    <a:pt x="2304" y="6636"/>
                  </a:cubicBezTo>
                  <a:lnTo>
                    <a:pt x="3155" y="5784"/>
                  </a:lnTo>
                  <a:close/>
                  <a:moveTo>
                    <a:pt x="4007" y="6384"/>
                  </a:moveTo>
                  <a:cubicBezTo>
                    <a:pt x="4259" y="6466"/>
                    <a:pt x="4430" y="6636"/>
                    <a:pt x="4600" y="6806"/>
                  </a:cubicBezTo>
                  <a:cubicBezTo>
                    <a:pt x="4348" y="7147"/>
                    <a:pt x="4007" y="7488"/>
                    <a:pt x="3748" y="7828"/>
                  </a:cubicBezTo>
                  <a:cubicBezTo>
                    <a:pt x="3578" y="7658"/>
                    <a:pt x="3326" y="7488"/>
                    <a:pt x="3155" y="7317"/>
                  </a:cubicBezTo>
                  <a:cubicBezTo>
                    <a:pt x="3496" y="6977"/>
                    <a:pt x="3748" y="6725"/>
                    <a:pt x="4007" y="6384"/>
                  </a:cubicBezTo>
                  <a:close/>
                  <a:moveTo>
                    <a:pt x="5029" y="7065"/>
                  </a:moveTo>
                  <a:lnTo>
                    <a:pt x="5370" y="7406"/>
                  </a:lnTo>
                  <a:cubicBezTo>
                    <a:pt x="5199" y="7828"/>
                    <a:pt x="5029" y="8169"/>
                    <a:pt x="4770" y="8598"/>
                  </a:cubicBezTo>
                  <a:cubicBezTo>
                    <a:pt x="4518" y="8510"/>
                    <a:pt x="4348" y="8339"/>
                    <a:pt x="4177" y="8169"/>
                  </a:cubicBezTo>
                  <a:cubicBezTo>
                    <a:pt x="4430" y="7828"/>
                    <a:pt x="4770" y="7488"/>
                    <a:pt x="5029" y="7065"/>
                  </a:cubicBezTo>
                  <a:close/>
                  <a:moveTo>
                    <a:pt x="5792" y="7658"/>
                  </a:moveTo>
                  <a:cubicBezTo>
                    <a:pt x="5963" y="8258"/>
                    <a:pt x="5792" y="8769"/>
                    <a:pt x="5881" y="9450"/>
                  </a:cubicBezTo>
                  <a:cubicBezTo>
                    <a:pt x="5622" y="9191"/>
                    <a:pt x="5370" y="9021"/>
                    <a:pt x="5111" y="8850"/>
                  </a:cubicBezTo>
                  <a:cubicBezTo>
                    <a:pt x="5281" y="8428"/>
                    <a:pt x="5540" y="8087"/>
                    <a:pt x="5710" y="7658"/>
                  </a:cubicBezTo>
                  <a:close/>
                  <a:moveTo>
                    <a:pt x="6304" y="1"/>
                  </a:moveTo>
                  <a:cubicBezTo>
                    <a:pt x="6208" y="1"/>
                    <a:pt x="6094" y="29"/>
                    <a:pt x="5963" y="81"/>
                  </a:cubicBezTo>
                  <a:cubicBezTo>
                    <a:pt x="5881" y="163"/>
                    <a:pt x="5792" y="163"/>
                    <a:pt x="5710" y="252"/>
                  </a:cubicBezTo>
                  <a:cubicBezTo>
                    <a:pt x="3837" y="1785"/>
                    <a:pt x="2045" y="3400"/>
                    <a:pt x="341" y="5192"/>
                  </a:cubicBezTo>
                  <a:cubicBezTo>
                    <a:pt x="1" y="5532"/>
                    <a:pt x="1" y="5784"/>
                    <a:pt x="430" y="6043"/>
                  </a:cubicBezTo>
                  <a:lnTo>
                    <a:pt x="2215" y="7317"/>
                  </a:lnTo>
                  <a:cubicBezTo>
                    <a:pt x="3496" y="8258"/>
                    <a:pt x="4859" y="9109"/>
                    <a:pt x="5881" y="10302"/>
                  </a:cubicBezTo>
                  <a:cubicBezTo>
                    <a:pt x="5941" y="10427"/>
                    <a:pt x="6048" y="10504"/>
                    <a:pt x="6169" y="10504"/>
                  </a:cubicBezTo>
                  <a:cubicBezTo>
                    <a:pt x="6213" y="10504"/>
                    <a:pt x="6258" y="10494"/>
                    <a:pt x="6303" y="10472"/>
                  </a:cubicBezTo>
                  <a:cubicBezTo>
                    <a:pt x="6562" y="10383"/>
                    <a:pt x="6562" y="10302"/>
                    <a:pt x="6562" y="10043"/>
                  </a:cubicBezTo>
                  <a:cubicBezTo>
                    <a:pt x="6562" y="9361"/>
                    <a:pt x="6562" y="8598"/>
                    <a:pt x="6474" y="7917"/>
                  </a:cubicBezTo>
                  <a:cubicBezTo>
                    <a:pt x="6474" y="6125"/>
                    <a:pt x="6644" y="4340"/>
                    <a:pt x="6644" y="2378"/>
                  </a:cubicBezTo>
                  <a:cubicBezTo>
                    <a:pt x="6732" y="1867"/>
                    <a:pt x="6732" y="1185"/>
                    <a:pt x="6644" y="504"/>
                  </a:cubicBezTo>
                  <a:cubicBezTo>
                    <a:pt x="6644" y="149"/>
                    <a:pt x="6522" y="1"/>
                    <a:pt x="630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1" name="Google Shape;2861;p40"/>
            <p:cNvSpPr/>
            <p:nvPr/>
          </p:nvSpPr>
          <p:spPr>
            <a:xfrm rot="5400000">
              <a:off x="6080025" y="3290901"/>
              <a:ext cx="949035" cy="182487"/>
            </a:xfrm>
            <a:custGeom>
              <a:avLst/>
              <a:gdLst/>
              <a:ahLst/>
              <a:cxnLst/>
              <a:rect l="l" t="t" r="r" b="b"/>
              <a:pathLst>
                <a:path w="13547" h="2605" extrusionOk="0">
                  <a:moveTo>
                    <a:pt x="5881" y="782"/>
                  </a:moveTo>
                  <a:lnTo>
                    <a:pt x="5881" y="871"/>
                  </a:lnTo>
                  <a:cubicBezTo>
                    <a:pt x="5452" y="1123"/>
                    <a:pt x="5029" y="1382"/>
                    <a:pt x="4600" y="1722"/>
                  </a:cubicBezTo>
                  <a:cubicBezTo>
                    <a:pt x="4348" y="1463"/>
                    <a:pt x="4089" y="1211"/>
                    <a:pt x="3837" y="871"/>
                  </a:cubicBezTo>
                  <a:cubicBezTo>
                    <a:pt x="4518" y="782"/>
                    <a:pt x="5200" y="782"/>
                    <a:pt x="5881" y="782"/>
                  </a:cubicBezTo>
                  <a:close/>
                  <a:moveTo>
                    <a:pt x="12077" y="664"/>
                  </a:moveTo>
                  <a:cubicBezTo>
                    <a:pt x="12255" y="664"/>
                    <a:pt x="12431" y="674"/>
                    <a:pt x="12606" y="700"/>
                  </a:cubicBezTo>
                  <a:lnTo>
                    <a:pt x="11584" y="1722"/>
                  </a:lnTo>
                  <a:cubicBezTo>
                    <a:pt x="11332" y="1463"/>
                    <a:pt x="11073" y="1211"/>
                    <a:pt x="10732" y="782"/>
                  </a:cubicBezTo>
                  <a:cubicBezTo>
                    <a:pt x="11212" y="725"/>
                    <a:pt x="11652" y="664"/>
                    <a:pt x="12077" y="664"/>
                  </a:cubicBezTo>
                  <a:close/>
                  <a:moveTo>
                    <a:pt x="2726" y="871"/>
                  </a:moveTo>
                  <a:cubicBezTo>
                    <a:pt x="2474" y="1211"/>
                    <a:pt x="2215" y="1463"/>
                    <a:pt x="1875" y="1804"/>
                  </a:cubicBezTo>
                  <a:cubicBezTo>
                    <a:pt x="1622" y="1463"/>
                    <a:pt x="1364" y="1123"/>
                    <a:pt x="1111" y="871"/>
                  </a:cubicBezTo>
                  <a:close/>
                  <a:moveTo>
                    <a:pt x="10051" y="782"/>
                  </a:moveTo>
                  <a:cubicBezTo>
                    <a:pt x="9458" y="1211"/>
                    <a:pt x="9029" y="1552"/>
                    <a:pt x="8606" y="1974"/>
                  </a:cubicBezTo>
                  <a:cubicBezTo>
                    <a:pt x="8177" y="1552"/>
                    <a:pt x="7836" y="1211"/>
                    <a:pt x="7496" y="782"/>
                  </a:cubicBezTo>
                  <a:close/>
                  <a:moveTo>
                    <a:pt x="8491" y="0"/>
                  </a:moveTo>
                  <a:cubicBezTo>
                    <a:pt x="6448" y="0"/>
                    <a:pt x="4374" y="120"/>
                    <a:pt x="2331" y="120"/>
                  </a:cubicBezTo>
                  <a:cubicBezTo>
                    <a:pt x="1893" y="120"/>
                    <a:pt x="1457" y="114"/>
                    <a:pt x="1023" y="101"/>
                  </a:cubicBezTo>
                  <a:cubicBezTo>
                    <a:pt x="771" y="101"/>
                    <a:pt x="600" y="101"/>
                    <a:pt x="342" y="189"/>
                  </a:cubicBezTo>
                  <a:cubicBezTo>
                    <a:pt x="171" y="189"/>
                    <a:pt x="89" y="271"/>
                    <a:pt x="1" y="441"/>
                  </a:cubicBezTo>
                  <a:cubicBezTo>
                    <a:pt x="1" y="530"/>
                    <a:pt x="89" y="700"/>
                    <a:pt x="171" y="782"/>
                  </a:cubicBezTo>
                  <a:cubicBezTo>
                    <a:pt x="600" y="1123"/>
                    <a:pt x="1111" y="1552"/>
                    <a:pt x="1534" y="1974"/>
                  </a:cubicBezTo>
                  <a:cubicBezTo>
                    <a:pt x="1663" y="2104"/>
                    <a:pt x="1791" y="2169"/>
                    <a:pt x="1919" y="2169"/>
                  </a:cubicBezTo>
                  <a:cubicBezTo>
                    <a:pt x="2047" y="2169"/>
                    <a:pt x="2174" y="2104"/>
                    <a:pt x="2304" y="1974"/>
                  </a:cubicBezTo>
                  <a:cubicBezTo>
                    <a:pt x="2645" y="1634"/>
                    <a:pt x="2985" y="1382"/>
                    <a:pt x="3326" y="1041"/>
                  </a:cubicBezTo>
                  <a:cubicBezTo>
                    <a:pt x="3578" y="1382"/>
                    <a:pt x="3837" y="1634"/>
                    <a:pt x="4089" y="1974"/>
                  </a:cubicBezTo>
                  <a:cubicBezTo>
                    <a:pt x="4272" y="2158"/>
                    <a:pt x="4432" y="2242"/>
                    <a:pt x="4606" y="2242"/>
                  </a:cubicBezTo>
                  <a:cubicBezTo>
                    <a:pt x="4755" y="2242"/>
                    <a:pt x="4916" y="2180"/>
                    <a:pt x="5111" y="2063"/>
                  </a:cubicBezTo>
                  <a:cubicBezTo>
                    <a:pt x="5622" y="1722"/>
                    <a:pt x="6133" y="1382"/>
                    <a:pt x="6644" y="952"/>
                  </a:cubicBezTo>
                  <a:cubicBezTo>
                    <a:pt x="7073" y="1463"/>
                    <a:pt x="7496" y="1974"/>
                    <a:pt x="8007" y="2315"/>
                  </a:cubicBezTo>
                  <a:cubicBezTo>
                    <a:pt x="8248" y="2518"/>
                    <a:pt x="8413" y="2605"/>
                    <a:pt x="8565" y="2605"/>
                  </a:cubicBezTo>
                  <a:cubicBezTo>
                    <a:pt x="8736" y="2605"/>
                    <a:pt x="8890" y="2495"/>
                    <a:pt x="9117" y="2315"/>
                  </a:cubicBezTo>
                  <a:cubicBezTo>
                    <a:pt x="9540" y="1974"/>
                    <a:pt x="9969" y="1634"/>
                    <a:pt x="10391" y="1211"/>
                  </a:cubicBezTo>
                  <a:cubicBezTo>
                    <a:pt x="10732" y="1552"/>
                    <a:pt x="10902" y="1804"/>
                    <a:pt x="11161" y="2145"/>
                  </a:cubicBezTo>
                  <a:cubicBezTo>
                    <a:pt x="11300" y="2239"/>
                    <a:pt x="11441" y="2307"/>
                    <a:pt x="11581" y="2307"/>
                  </a:cubicBezTo>
                  <a:cubicBezTo>
                    <a:pt x="11696" y="2307"/>
                    <a:pt x="11811" y="2261"/>
                    <a:pt x="11924" y="2145"/>
                  </a:cubicBezTo>
                  <a:cubicBezTo>
                    <a:pt x="12354" y="1722"/>
                    <a:pt x="12865" y="1293"/>
                    <a:pt x="13287" y="782"/>
                  </a:cubicBezTo>
                  <a:cubicBezTo>
                    <a:pt x="13546" y="360"/>
                    <a:pt x="13546" y="189"/>
                    <a:pt x="13035" y="101"/>
                  </a:cubicBezTo>
                  <a:cubicBezTo>
                    <a:pt x="12865" y="19"/>
                    <a:pt x="12694" y="19"/>
                    <a:pt x="12606" y="19"/>
                  </a:cubicBezTo>
                  <a:cubicBezTo>
                    <a:pt x="12295" y="46"/>
                    <a:pt x="11983" y="55"/>
                    <a:pt x="11671" y="55"/>
                  </a:cubicBezTo>
                  <a:cubicBezTo>
                    <a:pt x="11046" y="55"/>
                    <a:pt x="10421" y="19"/>
                    <a:pt x="9799" y="19"/>
                  </a:cubicBezTo>
                  <a:cubicBezTo>
                    <a:pt x="9365" y="6"/>
                    <a:pt x="8928" y="0"/>
                    <a:pt x="8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2" name="Google Shape;2862;p40"/>
            <p:cNvSpPr/>
            <p:nvPr/>
          </p:nvSpPr>
          <p:spPr>
            <a:xfrm rot="5400000">
              <a:off x="6125741" y="3307046"/>
              <a:ext cx="125539" cy="114396"/>
            </a:xfrm>
            <a:custGeom>
              <a:avLst/>
              <a:gdLst/>
              <a:ahLst/>
              <a:cxnLst/>
              <a:rect l="l" t="t" r="r" b="b"/>
              <a:pathLst>
                <a:path w="1792" h="1633" extrusionOk="0">
                  <a:moveTo>
                    <a:pt x="979" y="1"/>
                  </a:moveTo>
                  <a:cubicBezTo>
                    <a:pt x="938" y="1"/>
                    <a:pt x="895" y="4"/>
                    <a:pt x="852" y="11"/>
                  </a:cubicBezTo>
                  <a:cubicBezTo>
                    <a:pt x="341" y="11"/>
                    <a:pt x="0" y="352"/>
                    <a:pt x="0" y="863"/>
                  </a:cubicBezTo>
                  <a:cubicBezTo>
                    <a:pt x="0" y="1292"/>
                    <a:pt x="429" y="1633"/>
                    <a:pt x="852" y="1633"/>
                  </a:cubicBezTo>
                  <a:cubicBezTo>
                    <a:pt x="1363" y="1633"/>
                    <a:pt x="1792" y="1292"/>
                    <a:pt x="1792" y="781"/>
                  </a:cubicBezTo>
                  <a:cubicBezTo>
                    <a:pt x="1792" y="388"/>
                    <a:pt x="1432" y="1"/>
                    <a:pt x="97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3" name="Google Shape;2863;p40"/>
            <p:cNvSpPr/>
            <p:nvPr/>
          </p:nvSpPr>
          <p:spPr>
            <a:xfrm rot="5400000">
              <a:off x="6345080" y="3499557"/>
              <a:ext cx="89811" cy="99264"/>
            </a:xfrm>
            <a:custGeom>
              <a:avLst/>
              <a:gdLst/>
              <a:ahLst/>
              <a:cxnLst/>
              <a:rect l="l" t="t" r="r" b="b"/>
              <a:pathLst>
                <a:path w="1282" h="1417" extrusionOk="0">
                  <a:moveTo>
                    <a:pt x="908" y="0"/>
                  </a:moveTo>
                  <a:cubicBezTo>
                    <a:pt x="815" y="0"/>
                    <a:pt x="734" y="41"/>
                    <a:pt x="682" y="142"/>
                  </a:cubicBezTo>
                  <a:cubicBezTo>
                    <a:pt x="430" y="394"/>
                    <a:pt x="171" y="735"/>
                    <a:pt x="89" y="1076"/>
                  </a:cubicBezTo>
                  <a:cubicBezTo>
                    <a:pt x="1" y="1246"/>
                    <a:pt x="1" y="1416"/>
                    <a:pt x="260" y="1416"/>
                  </a:cubicBezTo>
                  <a:cubicBezTo>
                    <a:pt x="512" y="1416"/>
                    <a:pt x="1282" y="565"/>
                    <a:pt x="1282" y="312"/>
                  </a:cubicBezTo>
                  <a:cubicBezTo>
                    <a:pt x="1282" y="224"/>
                    <a:pt x="1193" y="54"/>
                    <a:pt x="1111" y="54"/>
                  </a:cubicBezTo>
                  <a:cubicBezTo>
                    <a:pt x="1042" y="20"/>
                    <a:pt x="972" y="0"/>
                    <a:pt x="9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4" name="Google Shape;2864;p40"/>
            <p:cNvSpPr/>
            <p:nvPr/>
          </p:nvSpPr>
          <p:spPr>
            <a:xfrm rot="5400000">
              <a:off x="6357129" y="3154887"/>
              <a:ext cx="71666" cy="102277"/>
            </a:xfrm>
            <a:custGeom>
              <a:avLst/>
              <a:gdLst/>
              <a:ahLst/>
              <a:cxnLst/>
              <a:rect l="l" t="t" r="r" b="b"/>
              <a:pathLst>
                <a:path w="1023" h="1460" extrusionOk="0">
                  <a:moveTo>
                    <a:pt x="307" y="1"/>
                  </a:moveTo>
                  <a:cubicBezTo>
                    <a:pt x="262" y="1"/>
                    <a:pt x="217" y="12"/>
                    <a:pt x="171" y="36"/>
                  </a:cubicBezTo>
                  <a:cubicBezTo>
                    <a:pt x="0" y="118"/>
                    <a:pt x="0" y="288"/>
                    <a:pt x="0" y="458"/>
                  </a:cubicBezTo>
                  <a:cubicBezTo>
                    <a:pt x="89" y="799"/>
                    <a:pt x="259" y="1140"/>
                    <a:pt x="511" y="1398"/>
                  </a:cubicBezTo>
                  <a:cubicBezTo>
                    <a:pt x="556" y="1439"/>
                    <a:pt x="620" y="1460"/>
                    <a:pt x="684" y="1460"/>
                  </a:cubicBezTo>
                  <a:cubicBezTo>
                    <a:pt x="748" y="1460"/>
                    <a:pt x="811" y="1439"/>
                    <a:pt x="852" y="1398"/>
                  </a:cubicBezTo>
                  <a:cubicBezTo>
                    <a:pt x="1022" y="1310"/>
                    <a:pt x="1022" y="1228"/>
                    <a:pt x="1022" y="1058"/>
                  </a:cubicBezTo>
                  <a:cubicBezTo>
                    <a:pt x="941" y="799"/>
                    <a:pt x="852" y="458"/>
                    <a:pt x="600" y="206"/>
                  </a:cubicBezTo>
                  <a:cubicBezTo>
                    <a:pt x="535" y="82"/>
                    <a:pt x="427" y="1"/>
                    <a:pt x="30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5" name="Google Shape;2865;p40"/>
            <p:cNvSpPr/>
            <p:nvPr/>
          </p:nvSpPr>
          <p:spPr>
            <a:xfrm rot="5400000">
              <a:off x="6387778" y="3307291"/>
              <a:ext cx="59687" cy="108161"/>
            </a:xfrm>
            <a:custGeom>
              <a:avLst/>
              <a:gdLst/>
              <a:ahLst/>
              <a:cxnLst/>
              <a:rect l="l" t="t" r="r" b="b"/>
              <a:pathLst>
                <a:path w="852" h="1544" extrusionOk="0">
                  <a:moveTo>
                    <a:pt x="341" y="1"/>
                  </a:moveTo>
                  <a:cubicBezTo>
                    <a:pt x="82" y="1"/>
                    <a:pt x="0" y="171"/>
                    <a:pt x="82" y="430"/>
                  </a:cubicBezTo>
                  <a:lnTo>
                    <a:pt x="82" y="852"/>
                  </a:lnTo>
                  <a:cubicBezTo>
                    <a:pt x="164" y="1091"/>
                    <a:pt x="95" y="1544"/>
                    <a:pt x="350" y="1544"/>
                  </a:cubicBezTo>
                  <a:cubicBezTo>
                    <a:pt x="372" y="1544"/>
                    <a:pt x="396" y="1540"/>
                    <a:pt x="423" y="1534"/>
                  </a:cubicBezTo>
                  <a:cubicBezTo>
                    <a:pt x="852" y="1534"/>
                    <a:pt x="511" y="1111"/>
                    <a:pt x="593" y="941"/>
                  </a:cubicBezTo>
                  <a:lnTo>
                    <a:pt x="593" y="341"/>
                  </a:lnTo>
                  <a:cubicBezTo>
                    <a:pt x="593" y="171"/>
                    <a:pt x="511" y="1"/>
                    <a:pt x="34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6" name="Google Shape;2866;p40"/>
            <p:cNvSpPr/>
            <p:nvPr/>
          </p:nvSpPr>
          <p:spPr>
            <a:xfrm rot="5400000">
              <a:off x="5963535" y="1314034"/>
              <a:ext cx="471190" cy="735271"/>
            </a:xfrm>
            <a:custGeom>
              <a:avLst/>
              <a:gdLst/>
              <a:ahLst/>
              <a:cxnLst/>
              <a:rect l="l" t="t" r="r" b="b"/>
              <a:pathLst>
                <a:path w="6726" h="10496" extrusionOk="0">
                  <a:moveTo>
                    <a:pt x="594" y="765"/>
                  </a:moveTo>
                  <a:cubicBezTo>
                    <a:pt x="934" y="1105"/>
                    <a:pt x="1275" y="1358"/>
                    <a:pt x="1616" y="1616"/>
                  </a:cubicBezTo>
                  <a:cubicBezTo>
                    <a:pt x="1275" y="1957"/>
                    <a:pt x="1023" y="2298"/>
                    <a:pt x="594" y="2720"/>
                  </a:cubicBezTo>
                  <a:lnTo>
                    <a:pt x="594" y="765"/>
                  </a:lnTo>
                  <a:close/>
                  <a:moveTo>
                    <a:pt x="1956" y="1957"/>
                  </a:moveTo>
                  <a:cubicBezTo>
                    <a:pt x="2127" y="2039"/>
                    <a:pt x="2297" y="2209"/>
                    <a:pt x="2467" y="2380"/>
                  </a:cubicBezTo>
                  <a:cubicBezTo>
                    <a:pt x="2127" y="2638"/>
                    <a:pt x="1786" y="2979"/>
                    <a:pt x="1445" y="3402"/>
                  </a:cubicBezTo>
                  <a:lnTo>
                    <a:pt x="934" y="2891"/>
                  </a:lnTo>
                  <a:cubicBezTo>
                    <a:pt x="1193" y="2468"/>
                    <a:pt x="1616" y="2298"/>
                    <a:pt x="1956" y="1957"/>
                  </a:cubicBezTo>
                  <a:close/>
                  <a:moveTo>
                    <a:pt x="2808" y="2638"/>
                  </a:moveTo>
                  <a:cubicBezTo>
                    <a:pt x="2978" y="2720"/>
                    <a:pt x="3067" y="2809"/>
                    <a:pt x="3237" y="2979"/>
                  </a:cubicBezTo>
                  <a:cubicBezTo>
                    <a:pt x="2808" y="3320"/>
                    <a:pt x="2467" y="3572"/>
                    <a:pt x="2127" y="3913"/>
                  </a:cubicBezTo>
                  <a:cubicBezTo>
                    <a:pt x="1956" y="3831"/>
                    <a:pt x="1875" y="3742"/>
                    <a:pt x="1704" y="3572"/>
                  </a:cubicBezTo>
                  <a:cubicBezTo>
                    <a:pt x="2045" y="3231"/>
                    <a:pt x="2467" y="2979"/>
                    <a:pt x="2808" y="2638"/>
                  </a:cubicBezTo>
                  <a:close/>
                  <a:moveTo>
                    <a:pt x="3578" y="3231"/>
                  </a:moveTo>
                  <a:cubicBezTo>
                    <a:pt x="3660" y="3402"/>
                    <a:pt x="3830" y="3490"/>
                    <a:pt x="4000" y="3660"/>
                  </a:cubicBezTo>
                  <a:cubicBezTo>
                    <a:pt x="3578" y="3913"/>
                    <a:pt x="3237" y="4171"/>
                    <a:pt x="2808" y="4512"/>
                  </a:cubicBezTo>
                  <a:cubicBezTo>
                    <a:pt x="2638" y="4424"/>
                    <a:pt x="2556" y="4342"/>
                    <a:pt x="2386" y="4171"/>
                  </a:cubicBezTo>
                  <a:cubicBezTo>
                    <a:pt x="2808" y="3913"/>
                    <a:pt x="3149" y="3572"/>
                    <a:pt x="3578" y="3231"/>
                  </a:cubicBezTo>
                  <a:close/>
                  <a:moveTo>
                    <a:pt x="4341" y="4083"/>
                  </a:moveTo>
                  <a:cubicBezTo>
                    <a:pt x="4511" y="4083"/>
                    <a:pt x="4600" y="4253"/>
                    <a:pt x="4682" y="4342"/>
                  </a:cubicBezTo>
                  <a:cubicBezTo>
                    <a:pt x="4341" y="4594"/>
                    <a:pt x="4000" y="4764"/>
                    <a:pt x="3660" y="5023"/>
                  </a:cubicBezTo>
                  <a:cubicBezTo>
                    <a:pt x="3592" y="5057"/>
                    <a:pt x="3537" y="5071"/>
                    <a:pt x="3492" y="5071"/>
                  </a:cubicBezTo>
                  <a:cubicBezTo>
                    <a:pt x="3309" y="5071"/>
                    <a:pt x="3269" y="4853"/>
                    <a:pt x="3067" y="4853"/>
                  </a:cubicBezTo>
                  <a:cubicBezTo>
                    <a:pt x="3578" y="4512"/>
                    <a:pt x="3919" y="4253"/>
                    <a:pt x="4341" y="4083"/>
                  </a:cubicBezTo>
                  <a:close/>
                  <a:moveTo>
                    <a:pt x="5111" y="4764"/>
                  </a:moveTo>
                  <a:cubicBezTo>
                    <a:pt x="5281" y="5023"/>
                    <a:pt x="5533" y="5275"/>
                    <a:pt x="5874" y="5534"/>
                  </a:cubicBezTo>
                  <a:cubicBezTo>
                    <a:pt x="5533" y="5786"/>
                    <a:pt x="5193" y="6045"/>
                    <a:pt x="4941" y="6297"/>
                  </a:cubicBezTo>
                  <a:cubicBezTo>
                    <a:pt x="4511" y="6045"/>
                    <a:pt x="4171" y="5705"/>
                    <a:pt x="3748" y="5446"/>
                  </a:cubicBezTo>
                  <a:cubicBezTo>
                    <a:pt x="4171" y="5194"/>
                    <a:pt x="4600" y="5023"/>
                    <a:pt x="5111" y="4764"/>
                  </a:cubicBezTo>
                  <a:close/>
                  <a:moveTo>
                    <a:pt x="3489" y="5786"/>
                  </a:moveTo>
                  <a:cubicBezTo>
                    <a:pt x="3830" y="6045"/>
                    <a:pt x="4089" y="6386"/>
                    <a:pt x="4430" y="6638"/>
                  </a:cubicBezTo>
                  <a:cubicBezTo>
                    <a:pt x="4259" y="6808"/>
                    <a:pt x="4089" y="6897"/>
                    <a:pt x="4000" y="6979"/>
                  </a:cubicBezTo>
                  <a:cubicBezTo>
                    <a:pt x="3660" y="6638"/>
                    <a:pt x="3408" y="6386"/>
                    <a:pt x="3067" y="6127"/>
                  </a:cubicBezTo>
                  <a:cubicBezTo>
                    <a:pt x="3237" y="5957"/>
                    <a:pt x="3408" y="5875"/>
                    <a:pt x="3489" y="5786"/>
                  </a:cubicBezTo>
                  <a:close/>
                  <a:moveTo>
                    <a:pt x="2638" y="6386"/>
                  </a:moveTo>
                  <a:lnTo>
                    <a:pt x="3578" y="7319"/>
                  </a:lnTo>
                  <a:cubicBezTo>
                    <a:pt x="3319" y="7490"/>
                    <a:pt x="3149" y="7660"/>
                    <a:pt x="2978" y="7830"/>
                  </a:cubicBezTo>
                  <a:cubicBezTo>
                    <a:pt x="2638" y="7490"/>
                    <a:pt x="2386" y="7149"/>
                    <a:pt x="2127" y="6808"/>
                  </a:cubicBezTo>
                  <a:cubicBezTo>
                    <a:pt x="2297" y="6638"/>
                    <a:pt x="2467" y="6556"/>
                    <a:pt x="2638" y="6386"/>
                  </a:cubicBezTo>
                  <a:close/>
                  <a:moveTo>
                    <a:pt x="1704" y="7067"/>
                  </a:moveTo>
                  <a:cubicBezTo>
                    <a:pt x="1956" y="7490"/>
                    <a:pt x="2215" y="7830"/>
                    <a:pt x="2467" y="8171"/>
                  </a:cubicBezTo>
                  <a:cubicBezTo>
                    <a:pt x="2297" y="8341"/>
                    <a:pt x="2127" y="8430"/>
                    <a:pt x="1956" y="8600"/>
                  </a:cubicBezTo>
                  <a:cubicBezTo>
                    <a:pt x="1704" y="8171"/>
                    <a:pt x="1534" y="7830"/>
                    <a:pt x="1275" y="7408"/>
                  </a:cubicBezTo>
                  <a:cubicBezTo>
                    <a:pt x="1445" y="7319"/>
                    <a:pt x="1534" y="7149"/>
                    <a:pt x="1704" y="7067"/>
                  </a:cubicBezTo>
                  <a:close/>
                  <a:moveTo>
                    <a:pt x="1023" y="7660"/>
                  </a:moveTo>
                  <a:lnTo>
                    <a:pt x="1534" y="8682"/>
                  </a:lnTo>
                  <a:cubicBezTo>
                    <a:pt x="1534" y="8852"/>
                    <a:pt x="1534" y="8941"/>
                    <a:pt x="1364" y="9023"/>
                  </a:cubicBezTo>
                  <a:cubicBezTo>
                    <a:pt x="1193" y="9111"/>
                    <a:pt x="1105" y="9193"/>
                    <a:pt x="853" y="9363"/>
                  </a:cubicBezTo>
                  <a:lnTo>
                    <a:pt x="853" y="7749"/>
                  </a:lnTo>
                  <a:cubicBezTo>
                    <a:pt x="934" y="7749"/>
                    <a:pt x="934" y="7660"/>
                    <a:pt x="1023" y="7660"/>
                  </a:cubicBezTo>
                  <a:close/>
                  <a:moveTo>
                    <a:pt x="385" y="0"/>
                  </a:moveTo>
                  <a:cubicBezTo>
                    <a:pt x="195" y="0"/>
                    <a:pt x="57" y="132"/>
                    <a:pt x="1" y="424"/>
                  </a:cubicBezTo>
                  <a:lnTo>
                    <a:pt x="1" y="1787"/>
                  </a:lnTo>
                  <a:cubicBezTo>
                    <a:pt x="1" y="4342"/>
                    <a:pt x="342" y="6979"/>
                    <a:pt x="83" y="9452"/>
                  </a:cubicBezTo>
                  <a:lnTo>
                    <a:pt x="83" y="9874"/>
                  </a:lnTo>
                  <a:cubicBezTo>
                    <a:pt x="83" y="10133"/>
                    <a:pt x="83" y="10385"/>
                    <a:pt x="342" y="10474"/>
                  </a:cubicBezTo>
                  <a:cubicBezTo>
                    <a:pt x="386" y="10489"/>
                    <a:pt x="429" y="10495"/>
                    <a:pt x="469" y="10495"/>
                  </a:cubicBezTo>
                  <a:cubicBezTo>
                    <a:pt x="654" y="10495"/>
                    <a:pt x="794" y="10355"/>
                    <a:pt x="934" y="10215"/>
                  </a:cubicBezTo>
                  <a:cubicBezTo>
                    <a:pt x="1193" y="9874"/>
                    <a:pt x="1445" y="9622"/>
                    <a:pt x="1786" y="9363"/>
                  </a:cubicBezTo>
                  <a:cubicBezTo>
                    <a:pt x="3237" y="8260"/>
                    <a:pt x="4682" y="7238"/>
                    <a:pt x="6215" y="6127"/>
                  </a:cubicBezTo>
                  <a:cubicBezTo>
                    <a:pt x="6644" y="5786"/>
                    <a:pt x="6726" y="5534"/>
                    <a:pt x="6303" y="5105"/>
                  </a:cubicBezTo>
                  <a:cubicBezTo>
                    <a:pt x="4770" y="3490"/>
                    <a:pt x="3067" y="2039"/>
                    <a:pt x="1364" y="594"/>
                  </a:cubicBezTo>
                  <a:cubicBezTo>
                    <a:pt x="1105" y="424"/>
                    <a:pt x="853" y="165"/>
                    <a:pt x="682" y="83"/>
                  </a:cubicBezTo>
                  <a:cubicBezTo>
                    <a:pt x="574" y="29"/>
                    <a:pt x="473" y="0"/>
                    <a:pt x="3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7" name="Google Shape;2867;p40"/>
            <p:cNvSpPr/>
            <p:nvPr/>
          </p:nvSpPr>
          <p:spPr>
            <a:xfrm rot="5400000">
              <a:off x="5963114" y="2077491"/>
              <a:ext cx="471190" cy="735831"/>
            </a:xfrm>
            <a:custGeom>
              <a:avLst/>
              <a:gdLst/>
              <a:ahLst/>
              <a:cxnLst/>
              <a:rect l="l" t="t" r="r" b="b"/>
              <a:pathLst>
                <a:path w="6726" h="10504" extrusionOk="0">
                  <a:moveTo>
                    <a:pt x="6133" y="763"/>
                  </a:moveTo>
                  <a:lnTo>
                    <a:pt x="6133" y="2807"/>
                  </a:lnTo>
                  <a:cubicBezTo>
                    <a:pt x="5703" y="2296"/>
                    <a:pt x="5451" y="1955"/>
                    <a:pt x="5111" y="1614"/>
                  </a:cubicBezTo>
                  <a:cubicBezTo>
                    <a:pt x="5451" y="1356"/>
                    <a:pt x="5792" y="1103"/>
                    <a:pt x="6133" y="763"/>
                  </a:cubicBezTo>
                  <a:close/>
                  <a:moveTo>
                    <a:pt x="4770" y="1955"/>
                  </a:moveTo>
                  <a:cubicBezTo>
                    <a:pt x="5111" y="2207"/>
                    <a:pt x="5451" y="2466"/>
                    <a:pt x="5792" y="2889"/>
                  </a:cubicBezTo>
                  <a:cubicBezTo>
                    <a:pt x="5622" y="3059"/>
                    <a:pt x="5451" y="3147"/>
                    <a:pt x="5281" y="3400"/>
                  </a:cubicBezTo>
                  <a:cubicBezTo>
                    <a:pt x="4940" y="3059"/>
                    <a:pt x="4681" y="2636"/>
                    <a:pt x="4259" y="2378"/>
                  </a:cubicBezTo>
                  <a:cubicBezTo>
                    <a:pt x="4429" y="2207"/>
                    <a:pt x="4600" y="2037"/>
                    <a:pt x="4770" y="1955"/>
                  </a:cubicBezTo>
                  <a:close/>
                  <a:moveTo>
                    <a:pt x="3918" y="2636"/>
                  </a:moveTo>
                  <a:cubicBezTo>
                    <a:pt x="4259" y="2977"/>
                    <a:pt x="4600" y="3229"/>
                    <a:pt x="5022" y="3570"/>
                  </a:cubicBezTo>
                  <a:cubicBezTo>
                    <a:pt x="4852" y="3740"/>
                    <a:pt x="4770" y="3829"/>
                    <a:pt x="4600" y="3911"/>
                  </a:cubicBezTo>
                  <a:cubicBezTo>
                    <a:pt x="4259" y="3658"/>
                    <a:pt x="3918" y="3229"/>
                    <a:pt x="3489" y="2977"/>
                  </a:cubicBezTo>
                  <a:cubicBezTo>
                    <a:pt x="3578" y="2807"/>
                    <a:pt x="3748" y="2807"/>
                    <a:pt x="3918" y="2636"/>
                  </a:cubicBezTo>
                  <a:close/>
                  <a:moveTo>
                    <a:pt x="3148" y="3229"/>
                  </a:moveTo>
                  <a:cubicBezTo>
                    <a:pt x="3578" y="3570"/>
                    <a:pt x="3918" y="3829"/>
                    <a:pt x="4341" y="4169"/>
                  </a:cubicBezTo>
                  <a:cubicBezTo>
                    <a:pt x="4170" y="4251"/>
                    <a:pt x="4089" y="4422"/>
                    <a:pt x="3918" y="4510"/>
                  </a:cubicBezTo>
                  <a:cubicBezTo>
                    <a:pt x="3578" y="4251"/>
                    <a:pt x="3148" y="3911"/>
                    <a:pt x="2726" y="3658"/>
                  </a:cubicBezTo>
                  <a:lnTo>
                    <a:pt x="3148" y="3229"/>
                  </a:lnTo>
                  <a:close/>
                  <a:moveTo>
                    <a:pt x="2297" y="4081"/>
                  </a:moveTo>
                  <a:cubicBezTo>
                    <a:pt x="2726" y="4251"/>
                    <a:pt x="3148" y="4510"/>
                    <a:pt x="3578" y="4762"/>
                  </a:cubicBezTo>
                  <a:cubicBezTo>
                    <a:pt x="3489" y="4933"/>
                    <a:pt x="3407" y="5021"/>
                    <a:pt x="3237" y="5103"/>
                  </a:cubicBezTo>
                  <a:cubicBezTo>
                    <a:pt x="2808" y="4851"/>
                    <a:pt x="2467" y="4592"/>
                    <a:pt x="2045" y="4340"/>
                  </a:cubicBezTo>
                  <a:cubicBezTo>
                    <a:pt x="2045" y="4169"/>
                    <a:pt x="2215" y="4169"/>
                    <a:pt x="2297" y="4081"/>
                  </a:cubicBezTo>
                  <a:close/>
                  <a:moveTo>
                    <a:pt x="1704" y="4762"/>
                  </a:moveTo>
                  <a:cubicBezTo>
                    <a:pt x="2045" y="4933"/>
                    <a:pt x="2467" y="5192"/>
                    <a:pt x="2978" y="5444"/>
                  </a:cubicBezTo>
                  <a:cubicBezTo>
                    <a:pt x="2556" y="5703"/>
                    <a:pt x="2215" y="6043"/>
                    <a:pt x="1786" y="6295"/>
                  </a:cubicBezTo>
                  <a:cubicBezTo>
                    <a:pt x="1534" y="6043"/>
                    <a:pt x="1193" y="5873"/>
                    <a:pt x="852" y="5532"/>
                  </a:cubicBezTo>
                  <a:cubicBezTo>
                    <a:pt x="1104" y="5273"/>
                    <a:pt x="1363" y="5021"/>
                    <a:pt x="1704" y="4762"/>
                  </a:cubicBezTo>
                  <a:close/>
                  <a:moveTo>
                    <a:pt x="3148" y="5784"/>
                  </a:moveTo>
                  <a:cubicBezTo>
                    <a:pt x="3319" y="5873"/>
                    <a:pt x="3489" y="5955"/>
                    <a:pt x="3578" y="6125"/>
                  </a:cubicBezTo>
                  <a:cubicBezTo>
                    <a:pt x="3319" y="6384"/>
                    <a:pt x="3067" y="6725"/>
                    <a:pt x="2726" y="6977"/>
                  </a:cubicBezTo>
                  <a:cubicBezTo>
                    <a:pt x="2556" y="6895"/>
                    <a:pt x="2467" y="6806"/>
                    <a:pt x="2297" y="6636"/>
                  </a:cubicBezTo>
                  <a:lnTo>
                    <a:pt x="3148" y="5784"/>
                  </a:lnTo>
                  <a:close/>
                  <a:moveTo>
                    <a:pt x="4000" y="6384"/>
                  </a:moveTo>
                  <a:cubicBezTo>
                    <a:pt x="4259" y="6466"/>
                    <a:pt x="4429" y="6636"/>
                    <a:pt x="4600" y="6806"/>
                  </a:cubicBezTo>
                  <a:cubicBezTo>
                    <a:pt x="4341" y="7147"/>
                    <a:pt x="4089" y="7488"/>
                    <a:pt x="3748" y="7828"/>
                  </a:cubicBezTo>
                  <a:cubicBezTo>
                    <a:pt x="3578" y="7658"/>
                    <a:pt x="3407" y="7488"/>
                    <a:pt x="3148" y="7317"/>
                  </a:cubicBezTo>
                  <a:cubicBezTo>
                    <a:pt x="3489" y="6977"/>
                    <a:pt x="3748" y="6725"/>
                    <a:pt x="4000" y="6384"/>
                  </a:cubicBezTo>
                  <a:close/>
                  <a:moveTo>
                    <a:pt x="5022" y="7065"/>
                  </a:moveTo>
                  <a:cubicBezTo>
                    <a:pt x="5192" y="7147"/>
                    <a:pt x="5281" y="7317"/>
                    <a:pt x="5451" y="7406"/>
                  </a:cubicBezTo>
                  <a:cubicBezTo>
                    <a:pt x="5192" y="7828"/>
                    <a:pt x="5022" y="8169"/>
                    <a:pt x="4770" y="8598"/>
                  </a:cubicBezTo>
                  <a:cubicBezTo>
                    <a:pt x="4600" y="8510"/>
                    <a:pt x="4429" y="8339"/>
                    <a:pt x="4170" y="8169"/>
                  </a:cubicBezTo>
                  <a:cubicBezTo>
                    <a:pt x="4511" y="7828"/>
                    <a:pt x="4770" y="7488"/>
                    <a:pt x="5022" y="7065"/>
                  </a:cubicBezTo>
                  <a:close/>
                  <a:moveTo>
                    <a:pt x="5874" y="7658"/>
                  </a:moveTo>
                  <a:cubicBezTo>
                    <a:pt x="5962" y="8258"/>
                    <a:pt x="5874" y="8769"/>
                    <a:pt x="5874" y="9450"/>
                  </a:cubicBezTo>
                  <a:cubicBezTo>
                    <a:pt x="5622" y="9191"/>
                    <a:pt x="5363" y="9021"/>
                    <a:pt x="5111" y="8850"/>
                  </a:cubicBezTo>
                  <a:cubicBezTo>
                    <a:pt x="5363" y="8428"/>
                    <a:pt x="5533" y="8087"/>
                    <a:pt x="5703" y="7658"/>
                  </a:cubicBezTo>
                  <a:close/>
                  <a:moveTo>
                    <a:pt x="6330" y="1"/>
                  </a:moveTo>
                  <a:cubicBezTo>
                    <a:pt x="6244" y="1"/>
                    <a:pt x="6148" y="29"/>
                    <a:pt x="6044" y="81"/>
                  </a:cubicBezTo>
                  <a:cubicBezTo>
                    <a:pt x="5874" y="163"/>
                    <a:pt x="5874" y="163"/>
                    <a:pt x="5792" y="252"/>
                  </a:cubicBezTo>
                  <a:cubicBezTo>
                    <a:pt x="3830" y="1785"/>
                    <a:pt x="2045" y="3400"/>
                    <a:pt x="341" y="5192"/>
                  </a:cubicBezTo>
                  <a:cubicBezTo>
                    <a:pt x="1" y="5532"/>
                    <a:pt x="82" y="5784"/>
                    <a:pt x="423" y="6043"/>
                  </a:cubicBezTo>
                  <a:lnTo>
                    <a:pt x="2215" y="7317"/>
                  </a:lnTo>
                  <a:cubicBezTo>
                    <a:pt x="3489" y="8258"/>
                    <a:pt x="4852" y="9109"/>
                    <a:pt x="5874" y="10302"/>
                  </a:cubicBezTo>
                  <a:cubicBezTo>
                    <a:pt x="5999" y="10427"/>
                    <a:pt x="6080" y="10504"/>
                    <a:pt x="6214" y="10504"/>
                  </a:cubicBezTo>
                  <a:cubicBezTo>
                    <a:pt x="6262" y="10504"/>
                    <a:pt x="6318" y="10494"/>
                    <a:pt x="6385" y="10472"/>
                  </a:cubicBezTo>
                  <a:cubicBezTo>
                    <a:pt x="6555" y="10383"/>
                    <a:pt x="6644" y="10302"/>
                    <a:pt x="6555" y="10043"/>
                  </a:cubicBezTo>
                  <a:cubicBezTo>
                    <a:pt x="6555" y="9361"/>
                    <a:pt x="6555" y="8598"/>
                    <a:pt x="6473" y="7917"/>
                  </a:cubicBezTo>
                  <a:cubicBezTo>
                    <a:pt x="6473" y="6125"/>
                    <a:pt x="6725" y="4340"/>
                    <a:pt x="6725" y="2378"/>
                  </a:cubicBezTo>
                  <a:lnTo>
                    <a:pt x="6725" y="504"/>
                  </a:lnTo>
                  <a:cubicBezTo>
                    <a:pt x="6669" y="149"/>
                    <a:pt x="6526" y="1"/>
                    <a:pt x="633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8" name="Google Shape;2868;p40"/>
            <p:cNvSpPr/>
            <p:nvPr/>
          </p:nvSpPr>
          <p:spPr>
            <a:xfrm rot="5400000">
              <a:off x="6077188" y="1999266"/>
              <a:ext cx="954710" cy="182487"/>
            </a:xfrm>
            <a:custGeom>
              <a:avLst/>
              <a:gdLst/>
              <a:ahLst/>
              <a:cxnLst/>
              <a:rect l="l" t="t" r="r" b="b"/>
              <a:pathLst>
                <a:path w="13628" h="2605" extrusionOk="0">
                  <a:moveTo>
                    <a:pt x="5874" y="782"/>
                  </a:moveTo>
                  <a:lnTo>
                    <a:pt x="5874" y="871"/>
                  </a:lnTo>
                  <a:cubicBezTo>
                    <a:pt x="5533" y="1123"/>
                    <a:pt x="5111" y="1382"/>
                    <a:pt x="4600" y="1722"/>
                  </a:cubicBezTo>
                  <a:cubicBezTo>
                    <a:pt x="4341" y="1463"/>
                    <a:pt x="4089" y="1211"/>
                    <a:pt x="3830" y="871"/>
                  </a:cubicBezTo>
                  <a:cubicBezTo>
                    <a:pt x="4600" y="782"/>
                    <a:pt x="5193" y="782"/>
                    <a:pt x="5874" y="782"/>
                  </a:cubicBezTo>
                  <a:close/>
                  <a:moveTo>
                    <a:pt x="12074" y="664"/>
                  </a:moveTo>
                  <a:cubicBezTo>
                    <a:pt x="12252" y="664"/>
                    <a:pt x="12429" y="674"/>
                    <a:pt x="12606" y="700"/>
                  </a:cubicBezTo>
                  <a:lnTo>
                    <a:pt x="11584" y="1722"/>
                  </a:lnTo>
                  <a:cubicBezTo>
                    <a:pt x="11325" y="1463"/>
                    <a:pt x="11073" y="1211"/>
                    <a:pt x="10732" y="782"/>
                  </a:cubicBezTo>
                  <a:cubicBezTo>
                    <a:pt x="11212" y="725"/>
                    <a:pt x="11648" y="664"/>
                    <a:pt x="12074" y="664"/>
                  </a:cubicBezTo>
                  <a:close/>
                  <a:moveTo>
                    <a:pt x="2726" y="871"/>
                  </a:moveTo>
                  <a:cubicBezTo>
                    <a:pt x="2467" y="1211"/>
                    <a:pt x="2215" y="1463"/>
                    <a:pt x="1874" y="1804"/>
                  </a:cubicBezTo>
                  <a:cubicBezTo>
                    <a:pt x="1615" y="1463"/>
                    <a:pt x="1363" y="1123"/>
                    <a:pt x="1104" y="871"/>
                  </a:cubicBezTo>
                  <a:close/>
                  <a:moveTo>
                    <a:pt x="10051" y="782"/>
                  </a:moveTo>
                  <a:cubicBezTo>
                    <a:pt x="9451" y="1211"/>
                    <a:pt x="9029" y="1552"/>
                    <a:pt x="8599" y="1974"/>
                  </a:cubicBezTo>
                  <a:cubicBezTo>
                    <a:pt x="8177" y="1552"/>
                    <a:pt x="7836" y="1211"/>
                    <a:pt x="7496" y="782"/>
                  </a:cubicBezTo>
                  <a:close/>
                  <a:moveTo>
                    <a:pt x="8543" y="0"/>
                  </a:moveTo>
                  <a:cubicBezTo>
                    <a:pt x="6470" y="0"/>
                    <a:pt x="4427" y="120"/>
                    <a:pt x="2357" y="120"/>
                  </a:cubicBezTo>
                  <a:cubicBezTo>
                    <a:pt x="1914" y="120"/>
                    <a:pt x="1469" y="114"/>
                    <a:pt x="1023" y="101"/>
                  </a:cubicBezTo>
                  <a:cubicBezTo>
                    <a:pt x="764" y="101"/>
                    <a:pt x="593" y="101"/>
                    <a:pt x="341" y="189"/>
                  </a:cubicBezTo>
                  <a:cubicBezTo>
                    <a:pt x="171" y="189"/>
                    <a:pt x="82" y="271"/>
                    <a:pt x="1" y="441"/>
                  </a:cubicBezTo>
                  <a:cubicBezTo>
                    <a:pt x="1" y="530"/>
                    <a:pt x="82" y="700"/>
                    <a:pt x="171" y="782"/>
                  </a:cubicBezTo>
                  <a:cubicBezTo>
                    <a:pt x="682" y="1123"/>
                    <a:pt x="1104" y="1552"/>
                    <a:pt x="1615" y="1974"/>
                  </a:cubicBezTo>
                  <a:cubicBezTo>
                    <a:pt x="1745" y="2104"/>
                    <a:pt x="1852" y="2169"/>
                    <a:pt x="1959" y="2169"/>
                  </a:cubicBezTo>
                  <a:cubicBezTo>
                    <a:pt x="2065" y="2169"/>
                    <a:pt x="2171" y="2104"/>
                    <a:pt x="2297" y="1974"/>
                  </a:cubicBezTo>
                  <a:cubicBezTo>
                    <a:pt x="2637" y="1634"/>
                    <a:pt x="2978" y="1382"/>
                    <a:pt x="3319" y="1041"/>
                  </a:cubicBezTo>
                  <a:cubicBezTo>
                    <a:pt x="3578" y="1382"/>
                    <a:pt x="3918" y="1634"/>
                    <a:pt x="4171" y="1974"/>
                  </a:cubicBezTo>
                  <a:cubicBezTo>
                    <a:pt x="4310" y="2158"/>
                    <a:pt x="4447" y="2242"/>
                    <a:pt x="4611" y="2242"/>
                  </a:cubicBezTo>
                  <a:cubicBezTo>
                    <a:pt x="4752" y="2242"/>
                    <a:pt x="4912" y="2180"/>
                    <a:pt x="5111" y="2063"/>
                  </a:cubicBezTo>
                  <a:cubicBezTo>
                    <a:pt x="5622" y="1722"/>
                    <a:pt x="6133" y="1382"/>
                    <a:pt x="6726" y="952"/>
                  </a:cubicBezTo>
                  <a:cubicBezTo>
                    <a:pt x="7155" y="1463"/>
                    <a:pt x="7577" y="1974"/>
                    <a:pt x="8088" y="2315"/>
                  </a:cubicBezTo>
                  <a:cubicBezTo>
                    <a:pt x="8291" y="2518"/>
                    <a:pt x="8436" y="2605"/>
                    <a:pt x="8576" y="2605"/>
                  </a:cubicBezTo>
                  <a:cubicBezTo>
                    <a:pt x="8734" y="2605"/>
                    <a:pt x="8887" y="2495"/>
                    <a:pt x="9110" y="2315"/>
                  </a:cubicBezTo>
                  <a:cubicBezTo>
                    <a:pt x="9540" y="1974"/>
                    <a:pt x="9962" y="1634"/>
                    <a:pt x="10473" y="1211"/>
                  </a:cubicBezTo>
                  <a:cubicBezTo>
                    <a:pt x="10732" y="1552"/>
                    <a:pt x="10984" y="1804"/>
                    <a:pt x="11243" y="2145"/>
                  </a:cubicBezTo>
                  <a:cubicBezTo>
                    <a:pt x="11337" y="2239"/>
                    <a:pt x="11455" y="2307"/>
                    <a:pt x="11586" y="2307"/>
                  </a:cubicBezTo>
                  <a:cubicBezTo>
                    <a:pt x="11693" y="2307"/>
                    <a:pt x="11808" y="2261"/>
                    <a:pt x="11924" y="2145"/>
                  </a:cubicBezTo>
                  <a:cubicBezTo>
                    <a:pt x="12347" y="1722"/>
                    <a:pt x="12946" y="1293"/>
                    <a:pt x="13287" y="782"/>
                  </a:cubicBezTo>
                  <a:cubicBezTo>
                    <a:pt x="13628" y="360"/>
                    <a:pt x="13539" y="189"/>
                    <a:pt x="13028" y="101"/>
                  </a:cubicBezTo>
                  <a:cubicBezTo>
                    <a:pt x="12858" y="19"/>
                    <a:pt x="12687" y="19"/>
                    <a:pt x="12606" y="19"/>
                  </a:cubicBezTo>
                  <a:cubicBezTo>
                    <a:pt x="12292" y="46"/>
                    <a:pt x="11980" y="55"/>
                    <a:pt x="11670" y="55"/>
                  </a:cubicBezTo>
                  <a:cubicBezTo>
                    <a:pt x="11052" y="55"/>
                    <a:pt x="10448" y="19"/>
                    <a:pt x="9880" y="19"/>
                  </a:cubicBezTo>
                  <a:cubicBezTo>
                    <a:pt x="9433" y="6"/>
                    <a:pt x="8987" y="0"/>
                    <a:pt x="85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9" name="Google Shape;2869;p40"/>
            <p:cNvSpPr/>
            <p:nvPr/>
          </p:nvSpPr>
          <p:spPr>
            <a:xfrm rot="5400000">
              <a:off x="6125951" y="2012294"/>
              <a:ext cx="125118" cy="114396"/>
            </a:xfrm>
            <a:custGeom>
              <a:avLst/>
              <a:gdLst/>
              <a:ahLst/>
              <a:cxnLst/>
              <a:rect l="l" t="t" r="r" b="b"/>
              <a:pathLst>
                <a:path w="1786" h="1633" extrusionOk="0">
                  <a:moveTo>
                    <a:pt x="980" y="1"/>
                  </a:moveTo>
                  <a:cubicBezTo>
                    <a:pt x="938" y="1"/>
                    <a:pt x="896" y="4"/>
                    <a:pt x="852" y="11"/>
                  </a:cubicBezTo>
                  <a:cubicBezTo>
                    <a:pt x="423" y="11"/>
                    <a:pt x="1" y="352"/>
                    <a:pt x="1" y="863"/>
                  </a:cubicBezTo>
                  <a:cubicBezTo>
                    <a:pt x="1" y="1292"/>
                    <a:pt x="423" y="1633"/>
                    <a:pt x="852" y="1633"/>
                  </a:cubicBezTo>
                  <a:cubicBezTo>
                    <a:pt x="1363" y="1633"/>
                    <a:pt x="1786" y="1292"/>
                    <a:pt x="1786" y="781"/>
                  </a:cubicBezTo>
                  <a:cubicBezTo>
                    <a:pt x="1786" y="388"/>
                    <a:pt x="1432" y="1"/>
                    <a:pt x="98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0" name="Google Shape;2870;p40"/>
            <p:cNvSpPr/>
            <p:nvPr/>
          </p:nvSpPr>
          <p:spPr>
            <a:xfrm rot="5400000">
              <a:off x="6342208" y="2207957"/>
              <a:ext cx="95555" cy="99264"/>
            </a:xfrm>
            <a:custGeom>
              <a:avLst/>
              <a:gdLst/>
              <a:ahLst/>
              <a:cxnLst/>
              <a:rect l="l" t="t" r="r" b="b"/>
              <a:pathLst>
                <a:path w="1364" h="1417" extrusionOk="0">
                  <a:moveTo>
                    <a:pt x="901" y="0"/>
                  </a:moveTo>
                  <a:cubicBezTo>
                    <a:pt x="809" y="0"/>
                    <a:pt x="730" y="41"/>
                    <a:pt x="682" y="142"/>
                  </a:cubicBezTo>
                  <a:cubicBezTo>
                    <a:pt x="423" y="394"/>
                    <a:pt x="253" y="735"/>
                    <a:pt x="82" y="1076"/>
                  </a:cubicBezTo>
                  <a:cubicBezTo>
                    <a:pt x="1" y="1246"/>
                    <a:pt x="82" y="1416"/>
                    <a:pt x="253" y="1416"/>
                  </a:cubicBezTo>
                  <a:cubicBezTo>
                    <a:pt x="512" y="1416"/>
                    <a:pt x="1363" y="565"/>
                    <a:pt x="1275" y="312"/>
                  </a:cubicBezTo>
                  <a:cubicBezTo>
                    <a:pt x="1275" y="224"/>
                    <a:pt x="1193" y="54"/>
                    <a:pt x="1104" y="54"/>
                  </a:cubicBezTo>
                  <a:cubicBezTo>
                    <a:pt x="1035" y="20"/>
                    <a:pt x="965" y="0"/>
                    <a:pt x="90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1" name="Google Shape;2871;p40"/>
            <p:cNvSpPr/>
            <p:nvPr/>
          </p:nvSpPr>
          <p:spPr>
            <a:xfrm rot="5400000">
              <a:off x="6357129" y="1860415"/>
              <a:ext cx="71666" cy="102277"/>
            </a:xfrm>
            <a:custGeom>
              <a:avLst/>
              <a:gdLst/>
              <a:ahLst/>
              <a:cxnLst/>
              <a:rect l="l" t="t" r="r" b="b"/>
              <a:pathLst>
                <a:path w="1023" h="1460" extrusionOk="0">
                  <a:moveTo>
                    <a:pt x="374" y="1"/>
                  </a:moveTo>
                  <a:cubicBezTo>
                    <a:pt x="338" y="1"/>
                    <a:pt x="298" y="12"/>
                    <a:pt x="252" y="36"/>
                  </a:cubicBezTo>
                  <a:cubicBezTo>
                    <a:pt x="0" y="118"/>
                    <a:pt x="0" y="288"/>
                    <a:pt x="0" y="458"/>
                  </a:cubicBezTo>
                  <a:cubicBezTo>
                    <a:pt x="82" y="799"/>
                    <a:pt x="252" y="1140"/>
                    <a:pt x="511" y="1398"/>
                  </a:cubicBezTo>
                  <a:cubicBezTo>
                    <a:pt x="596" y="1439"/>
                    <a:pt x="659" y="1460"/>
                    <a:pt x="712" y="1460"/>
                  </a:cubicBezTo>
                  <a:cubicBezTo>
                    <a:pt x="765" y="1460"/>
                    <a:pt x="807" y="1439"/>
                    <a:pt x="852" y="1398"/>
                  </a:cubicBezTo>
                  <a:cubicBezTo>
                    <a:pt x="1022" y="1310"/>
                    <a:pt x="1022" y="1228"/>
                    <a:pt x="1022" y="1058"/>
                  </a:cubicBezTo>
                  <a:cubicBezTo>
                    <a:pt x="934" y="799"/>
                    <a:pt x="852" y="458"/>
                    <a:pt x="593" y="206"/>
                  </a:cubicBezTo>
                  <a:cubicBezTo>
                    <a:pt x="533" y="82"/>
                    <a:pt x="470" y="1"/>
                    <a:pt x="37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2" name="Google Shape;2872;p40"/>
            <p:cNvSpPr/>
            <p:nvPr/>
          </p:nvSpPr>
          <p:spPr>
            <a:xfrm rot="5400000">
              <a:off x="6390860" y="2015411"/>
              <a:ext cx="53522" cy="108161"/>
            </a:xfrm>
            <a:custGeom>
              <a:avLst/>
              <a:gdLst/>
              <a:ahLst/>
              <a:cxnLst/>
              <a:rect l="l" t="t" r="r" b="b"/>
              <a:pathLst>
                <a:path w="764" h="1544" extrusionOk="0">
                  <a:moveTo>
                    <a:pt x="253" y="1"/>
                  </a:moveTo>
                  <a:cubicBezTo>
                    <a:pt x="1" y="1"/>
                    <a:pt x="1" y="171"/>
                    <a:pt x="1" y="430"/>
                  </a:cubicBezTo>
                  <a:lnTo>
                    <a:pt x="1" y="852"/>
                  </a:lnTo>
                  <a:cubicBezTo>
                    <a:pt x="158" y="1091"/>
                    <a:pt x="25" y="1544"/>
                    <a:pt x="271" y="1544"/>
                  </a:cubicBezTo>
                  <a:cubicBezTo>
                    <a:pt x="291" y="1544"/>
                    <a:pt x="315" y="1540"/>
                    <a:pt x="341" y="1534"/>
                  </a:cubicBezTo>
                  <a:cubicBezTo>
                    <a:pt x="764" y="1534"/>
                    <a:pt x="512" y="1111"/>
                    <a:pt x="594" y="941"/>
                  </a:cubicBezTo>
                  <a:lnTo>
                    <a:pt x="594" y="341"/>
                  </a:lnTo>
                  <a:cubicBezTo>
                    <a:pt x="512" y="171"/>
                    <a:pt x="512" y="1"/>
                    <a:pt x="25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73" name="Google Shape;2873;p40"/>
          <p:cNvGrpSpPr/>
          <p:nvPr/>
        </p:nvGrpSpPr>
        <p:grpSpPr>
          <a:xfrm rot="-5400000">
            <a:off x="7641043" y="-619281"/>
            <a:ext cx="713852" cy="2215930"/>
            <a:chOff x="5830793" y="1446074"/>
            <a:chExt cx="814992" cy="2529889"/>
          </a:xfrm>
        </p:grpSpPr>
        <p:sp>
          <p:nvSpPr>
            <p:cNvPr id="2874" name="Google Shape;2874;p40"/>
            <p:cNvSpPr/>
            <p:nvPr/>
          </p:nvSpPr>
          <p:spPr>
            <a:xfrm rot="5400000">
              <a:off x="5960452" y="2605914"/>
              <a:ext cx="477355" cy="735271"/>
            </a:xfrm>
            <a:custGeom>
              <a:avLst/>
              <a:gdLst/>
              <a:ahLst/>
              <a:cxnLst/>
              <a:rect l="l" t="t" r="r" b="b"/>
              <a:pathLst>
                <a:path w="6814" h="10496" extrusionOk="0">
                  <a:moveTo>
                    <a:pt x="682" y="765"/>
                  </a:moveTo>
                  <a:cubicBezTo>
                    <a:pt x="1022" y="1105"/>
                    <a:pt x="1363" y="1358"/>
                    <a:pt x="1704" y="1616"/>
                  </a:cubicBezTo>
                  <a:cubicBezTo>
                    <a:pt x="1363" y="1957"/>
                    <a:pt x="1104" y="2298"/>
                    <a:pt x="682" y="2720"/>
                  </a:cubicBezTo>
                  <a:lnTo>
                    <a:pt x="682" y="765"/>
                  </a:lnTo>
                  <a:close/>
                  <a:moveTo>
                    <a:pt x="2044" y="1957"/>
                  </a:moveTo>
                  <a:cubicBezTo>
                    <a:pt x="2215" y="2039"/>
                    <a:pt x="2385" y="2209"/>
                    <a:pt x="2555" y="2380"/>
                  </a:cubicBezTo>
                  <a:cubicBezTo>
                    <a:pt x="2126" y="2638"/>
                    <a:pt x="1874" y="2979"/>
                    <a:pt x="1533" y="3402"/>
                  </a:cubicBezTo>
                  <a:lnTo>
                    <a:pt x="1022" y="2891"/>
                  </a:lnTo>
                  <a:cubicBezTo>
                    <a:pt x="1275" y="2468"/>
                    <a:pt x="1704" y="2298"/>
                    <a:pt x="2044" y="1957"/>
                  </a:cubicBezTo>
                  <a:close/>
                  <a:moveTo>
                    <a:pt x="2896" y="2638"/>
                  </a:moveTo>
                  <a:cubicBezTo>
                    <a:pt x="3066" y="2720"/>
                    <a:pt x="3148" y="2809"/>
                    <a:pt x="3237" y="2979"/>
                  </a:cubicBezTo>
                  <a:cubicBezTo>
                    <a:pt x="2896" y="3320"/>
                    <a:pt x="2555" y="3572"/>
                    <a:pt x="2215" y="3913"/>
                  </a:cubicBezTo>
                  <a:cubicBezTo>
                    <a:pt x="2044" y="3831"/>
                    <a:pt x="1956" y="3742"/>
                    <a:pt x="1786" y="3572"/>
                  </a:cubicBezTo>
                  <a:cubicBezTo>
                    <a:pt x="2126" y="3231"/>
                    <a:pt x="2467" y="2979"/>
                    <a:pt x="2896" y="2638"/>
                  </a:cubicBezTo>
                  <a:close/>
                  <a:moveTo>
                    <a:pt x="3659" y="3231"/>
                  </a:moveTo>
                  <a:cubicBezTo>
                    <a:pt x="3748" y="3402"/>
                    <a:pt x="3918" y="3490"/>
                    <a:pt x="4000" y="3660"/>
                  </a:cubicBezTo>
                  <a:cubicBezTo>
                    <a:pt x="3659" y="3913"/>
                    <a:pt x="3237" y="4171"/>
                    <a:pt x="2808" y="4512"/>
                  </a:cubicBezTo>
                  <a:lnTo>
                    <a:pt x="2467" y="4171"/>
                  </a:lnTo>
                  <a:cubicBezTo>
                    <a:pt x="2896" y="3913"/>
                    <a:pt x="3237" y="3572"/>
                    <a:pt x="3659" y="3231"/>
                  </a:cubicBezTo>
                  <a:close/>
                  <a:moveTo>
                    <a:pt x="4429" y="4083"/>
                  </a:moveTo>
                  <a:cubicBezTo>
                    <a:pt x="4599" y="4083"/>
                    <a:pt x="4681" y="4253"/>
                    <a:pt x="4770" y="4342"/>
                  </a:cubicBezTo>
                  <a:cubicBezTo>
                    <a:pt x="4429" y="4594"/>
                    <a:pt x="4000" y="4764"/>
                    <a:pt x="3748" y="5023"/>
                  </a:cubicBezTo>
                  <a:cubicBezTo>
                    <a:pt x="3680" y="5057"/>
                    <a:pt x="3625" y="5071"/>
                    <a:pt x="3579" y="5071"/>
                  </a:cubicBezTo>
                  <a:cubicBezTo>
                    <a:pt x="3397" y="5071"/>
                    <a:pt x="3355" y="4853"/>
                    <a:pt x="3148" y="4853"/>
                  </a:cubicBezTo>
                  <a:cubicBezTo>
                    <a:pt x="3577" y="4512"/>
                    <a:pt x="4000" y="4253"/>
                    <a:pt x="4429" y="4083"/>
                  </a:cubicBezTo>
                  <a:close/>
                  <a:moveTo>
                    <a:pt x="5111" y="4764"/>
                  </a:moveTo>
                  <a:cubicBezTo>
                    <a:pt x="5363" y="5023"/>
                    <a:pt x="5622" y="5275"/>
                    <a:pt x="5962" y="5534"/>
                  </a:cubicBezTo>
                  <a:lnTo>
                    <a:pt x="4940" y="6297"/>
                  </a:lnTo>
                  <a:cubicBezTo>
                    <a:pt x="4599" y="6045"/>
                    <a:pt x="4170" y="5705"/>
                    <a:pt x="3830" y="5446"/>
                  </a:cubicBezTo>
                  <a:cubicBezTo>
                    <a:pt x="4259" y="5194"/>
                    <a:pt x="4681" y="5023"/>
                    <a:pt x="5111" y="4764"/>
                  </a:cubicBezTo>
                  <a:close/>
                  <a:moveTo>
                    <a:pt x="3577" y="5786"/>
                  </a:moveTo>
                  <a:cubicBezTo>
                    <a:pt x="3918" y="6045"/>
                    <a:pt x="4170" y="6386"/>
                    <a:pt x="4511" y="6638"/>
                  </a:cubicBezTo>
                  <a:cubicBezTo>
                    <a:pt x="4341" y="6808"/>
                    <a:pt x="4170" y="6897"/>
                    <a:pt x="4000" y="6979"/>
                  </a:cubicBezTo>
                  <a:cubicBezTo>
                    <a:pt x="3748" y="6638"/>
                    <a:pt x="3489" y="6386"/>
                    <a:pt x="3148" y="6127"/>
                  </a:cubicBezTo>
                  <a:cubicBezTo>
                    <a:pt x="3319" y="5957"/>
                    <a:pt x="3407" y="5875"/>
                    <a:pt x="3577" y="5786"/>
                  </a:cubicBezTo>
                  <a:close/>
                  <a:moveTo>
                    <a:pt x="2726" y="6386"/>
                  </a:moveTo>
                  <a:cubicBezTo>
                    <a:pt x="2978" y="6727"/>
                    <a:pt x="3319" y="6979"/>
                    <a:pt x="3577" y="7319"/>
                  </a:cubicBezTo>
                  <a:cubicBezTo>
                    <a:pt x="3407" y="7490"/>
                    <a:pt x="3237" y="7660"/>
                    <a:pt x="2978" y="7830"/>
                  </a:cubicBezTo>
                  <a:cubicBezTo>
                    <a:pt x="2726" y="7490"/>
                    <a:pt x="2467" y="7149"/>
                    <a:pt x="2126" y="6808"/>
                  </a:cubicBezTo>
                  <a:cubicBezTo>
                    <a:pt x="2385" y="6638"/>
                    <a:pt x="2555" y="6556"/>
                    <a:pt x="2726" y="6386"/>
                  </a:cubicBezTo>
                  <a:close/>
                  <a:moveTo>
                    <a:pt x="1786" y="7067"/>
                  </a:moveTo>
                  <a:cubicBezTo>
                    <a:pt x="2044" y="7490"/>
                    <a:pt x="2297" y="7830"/>
                    <a:pt x="2555" y="8171"/>
                  </a:cubicBezTo>
                  <a:cubicBezTo>
                    <a:pt x="2385" y="8341"/>
                    <a:pt x="2215" y="8430"/>
                    <a:pt x="1956" y="8600"/>
                  </a:cubicBezTo>
                  <a:cubicBezTo>
                    <a:pt x="1786" y="8171"/>
                    <a:pt x="1533" y="7830"/>
                    <a:pt x="1363" y="7408"/>
                  </a:cubicBezTo>
                  <a:cubicBezTo>
                    <a:pt x="1533" y="7319"/>
                    <a:pt x="1615" y="7149"/>
                    <a:pt x="1786" y="7067"/>
                  </a:cubicBezTo>
                  <a:close/>
                  <a:moveTo>
                    <a:pt x="1022" y="7660"/>
                  </a:moveTo>
                  <a:lnTo>
                    <a:pt x="1533" y="8682"/>
                  </a:lnTo>
                  <a:cubicBezTo>
                    <a:pt x="1615" y="8852"/>
                    <a:pt x="1533" y="8941"/>
                    <a:pt x="1445" y="9023"/>
                  </a:cubicBezTo>
                  <a:cubicBezTo>
                    <a:pt x="1275" y="9111"/>
                    <a:pt x="1104" y="9193"/>
                    <a:pt x="934" y="9363"/>
                  </a:cubicBezTo>
                  <a:lnTo>
                    <a:pt x="934" y="7749"/>
                  </a:lnTo>
                  <a:lnTo>
                    <a:pt x="1022" y="7660"/>
                  </a:lnTo>
                  <a:close/>
                  <a:moveTo>
                    <a:pt x="387" y="0"/>
                  </a:moveTo>
                  <a:cubicBezTo>
                    <a:pt x="202" y="0"/>
                    <a:pt x="82" y="132"/>
                    <a:pt x="82" y="424"/>
                  </a:cubicBezTo>
                  <a:cubicBezTo>
                    <a:pt x="82" y="846"/>
                    <a:pt x="0" y="1358"/>
                    <a:pt x="82" y="1787"/>
                  </a:cubicBezTo>
                  <a:cubicBezTo>
                    <a:pt x="82" y="4342"/>
                    <a:pt x="423" y="6979"/>
                    <a:pt x="171" y="9452"/>
                  </a:cubicBezTo>
                  <a:lnTo>
                    <a:pt x="171" y="9874"/>
                  </a:lnTo>
                  <a:cubicBezTo>
                    <a:pt x="171" y="10133"/>
                    <a:pt x="171" y="10385"/>
                    <a:pt x="423" y="10474"/>
                  </a:cubicBezTo>
                  <a:cubicBezTo>
                    <a:pt x="469" y="10489"/>
                    <a:pt x="512" y="10495"/>
                    <a:pt x="553" y="10495"/>
                  </a:cubicBezTo>
                  <a:cubicBezTo>
                    <a:pt x="742" y="10495"/>
                    <a:pt x="882" y="10355"/>
                    <a:pt x="1022" y="10215"/>
                  </a:cubicBezTo>
                  <a:cubicBezTo>
                    <a:pt x="1275" y="9874"/>
                    <a:pt x="1533" y="9622"/>
                    <a:pt x="1786" y="9363"/>
                  </a:cubicBezTo>
                  <a:cubicBezTo>
                    <a:pt x="3319" y="8260"/>
                    <a:pt x="4770" y="7238"/>
                    <a:pt x="6214" y="6127"/>
                  </a:cubicBezTo>
                  <a:cubicBezTo>
                    <a:pt x="6725" y="5786"/>
                    <a:pt x="6814" y="5534"/>
                    <a:pt x="6385" y="5105"/>
                  </a:cubicBezTo>
                  <a:cubicBezTo>
                    <a:pt x="4770" y="3490"/>
                    <a:pt x="3148" y="2039"/>
                    <a:pt x="1363" y="594"/>
                  </a:cubicBezTo>
                  <a:cubicBezTo>
                    <a:pt x="1193" y="424"/>
                    <a:pt x="934" y="165"/>
                    <a:pt x="682" y="83"/>
                  </a:cubicBezTo>
                  <a:cubicBezTo>
                    <a:pt x="573" y="29"/>
                    <a:pt x="473" y="0"/>
                    <a:pt x="3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5" name="Google Shape;2875;p40"/>
            <p:cNvSpPr/>
            <p:nvPr/>
          </p:nvSpPr>
          <p:spPr>
            <a:xfrm rot="5400000">
              <a:off x="5962869" y="3372208"/>
              <a:ext cx="471680" cy="735831"/>
            </a:xfrm>
            <a:custGeom>
              <a:avLst/>
              <a:gdLst/>
              <a:ahLst/>
              <a:cxnLst/>
              <a:rect l="l" t="t" r="r" b="b"/>
              <a:pathLst>
                <a:path w="6733" h="10504" extrusionOk="0">
                  <a:moveTo>
                    <a:pt x="6051" y="763"/>
                  </a:moveTo>
                  <a:lnTo>
                    <a:pt x="6051" y="2807"/>
                  </a:lnTo>
                  <a:cubicBezTo>
                    <a:pt x="5710" y="2296"/>
                    <a:pt x="5452" y="1955"/>
                    <a:pt x="5111" y="1614"/>
                  </a:cubicBezTo>
                  <a:cubicBezTo>
                    <a:pt x="5452" y="1356"/>
                    <a:pt x="5710" y="1103"/>
                    <a:pt x="6051" y="763"/>
                  </a:cubicBezTo>
                  <a:close/>
                  <a:moveTo>
                    <a:pt x="4688" y="1955"/>
                  </a:moveTo>
                  <a:cubicBezTo>
                    <a:pt x="5111" y="2207"/>
                    <a:pt x="5452" y="2466"/>
                    <a:pt x="5792" y="2889"/>
                  </a:cubicBezTo>
                  <a:cubicBezTo>
                    <a:pt x="5622" y="3059"/>
                    <a:pt x="5452" y="3147"/>
                    <a:pt x="5199" y="3400"/>
                  </a:cubicBezTo>
                  <a:cubicBezTo>
                    <a:pt x="4859" y="3059"/>
                    <a:pt x="4688" y="2636"/>
                    <a:pt x="4177" y="2378"/>
                  </a:cubicBezTo>
                  <a:cubicBezTo>
                    <a:pt x="4430" y="2207"/>
                    <a:pt x="4600" y="2037"/>
                    <a:pt x="4688" y="1955"/>
                  </a:cubicBezTo>
                  <a:close/>
                  <a:moveTo>
                    <a:pt x="3837" y="2636"/>
                  </a:moveTo>
                  <a:cubicBezTo>
                    <a:pt x="4259" y="2977"/>
                    <a:pt x="4600" y="3229"/>
                    <a:pt x="5029" y="3570"/>
                  </a:cubicBezTo>
                  <a:cubicBezTo>
                    <a:pt x="4859" y="3740"/>
                    <a:pt x="4688" y="3829"/>
                    <a:pt x="4600" y="3911"/>
                  </a:cubicBezTo>
                  <a:cubicBezTo>
                    <a:pt x="4177" y="3658"/>
                    <a:pt x="3919" y="3229"/>
                    <a:pt x="3496" y="2977"/>
                  </a:cubicBezTo>
                  <a:cubicBezTo>
                    <a:pt x="3578" y="2807"/>
                    <a:pt x="3748" y="2807"/>
                    <a:pt x="3837" y="2636"/>
                  </a:cubicBezTo>
                  <a:close/>
                  <a:moveTo>
                    <a:pt x="3155" y="3229"/>
                  </a:moveTo>
                  <a:cubicBezTo>
                    <a:pt x="3496" y="3570"/>
                    <a:pt x="3919" y="3829"/>
                    <a:pt x="4259" y="4169"/>
                  </a:cubicBezTo>
                  <a:cubicBezTo>
                    <a:pt x="4177" y="4251"/>
                    <a:pt x="4089" y="4422"/>
                    <a:pt x="3919" y="4510"/>
                  </a:cubicBezTo>
                  <a:cubicBezTo>
                    <a:pt x="3496" y="4251"/>
                    <a:pt x="3155" y="3911"/>
                    <a:pt x="2726" y="3658"/>
                  </a:cubicBezTo>
                  <a:lnTo>
                    <a:pt x="3155" y="3229"/>
                  </a:lnTo>
                  <a:close/>
                  <a:moveTo>
                    <a:pt x="2304" y="4081"/>
                  </a:moveTo>
                  <a:cubicBezTo>
                    <a:pt x="2726" y="4251"/>
                    <a:pt x="3155" y="4510"/>
                    <a:pt x="3578" y="4762"/>
                  </a:cubicBezTo>
                  <a:lnTo>
                    <a:pt x="3237" y="5103"/>
                  </a:lnTo>
                  <a:cubicBezTo>
                    <a:pt x="2815" y="4851"/>
                    <a:pt x="2474" y="4592"/>
                    <a:pt x="2045" y="4340"/>
                  </a:cubicBezTo>
                  <a:cubicBezTo>
                    <a:pt x="2045" y="4169"/>
                    <a:pt x="2215" y="4169"/>
                    <a:pt x="2304" y="4081"/>
                  </a:cubicBezTo>
                  <a:close/>
                  <a:moveTo>
                    <a:pt x="1704" y="4762"/>
                  </a:moveTo>
                  <a:cubicBezTo>
                    <a:pt x="2045" y="4933"/>
                    <a:pt x="2474" y="5192"/>
                    <a:pt x="2985" y="5444"/>
                  </a:cubicBezTo>
                  <a:cubicBezTo>
                    <a:pt x="2556" y="5703"/>
                    <a:pt x="2215" y="6043"/>
                    <a:pt x="1793" y="6295"/>
                  </a:cubicBezTo>
                  <a:cubicBezTo>
                    <a:pt x="1452" y="6043"/>
                    <a:pt x="1193" y="5873"/>
                    <a:pt x="852" y="5532"/>
                  </a:cubicBezTo>
                  <a:cubicBezTo>
                    <a:pt x="1111" y="5273"/>
                    <a:pt x="1363" y="5021"/>
                    <a:pt x="1704" y="4762"/>
                  </a:cubicBezTo>
                  <a:close/>
                  <a:moveTo>
                    <a:pt x="3155" y="5784"/>
                  </a:moveTo>
                  <a:cubicBezTo>
                    <a:pt x="3326" y="5873"/>
                    <a:pt x="3496" y="5955"/>
                    <a:pt x="3578" y="6125"/>
                  </a:cubicBezTo>
                  <a:cubicBezTo>
                    <a:pt x="3326" y="6384"/>
                    <a:pt x="3067" y="6725"/>
                    <a:pt x="2726" y="6977"/>
                  </a:cubicBezTo>
                  <a:cubicBezTo>
                    <a:pt x="2556" y="6895"/>
                    <a:pt x="2385" y="6806"/>
                    <a:pt x="2304" y="6636"/>
                  </a:cubicBezTo>
                  <a:lnTo>
                    <a:pt x="3155" y="5784"/>
                  </a:lnTo>
                  <a:close/>
                  <a:moveTo>
                    <a:pt x="4007" y="6384"/>
                  </a:moveTo>
                  <a:cubicBezTo>
                    <a:pt x="4259" y="6466"/>
                    <a:pt x="4430" y="6636"/>
                    <a:pt x="4600" y="6806"/>
                  </a:cubicBezTo>
                  <a:cubicBezTo>
                    <a:pt x="4348" y="7147"/>
                    <a:pt x="4007" y="7488"/>
                    <a:pt x="3748" y="7828"/>
                  </a:cubicBezTo>
                  <a:cubicBezTo>
                    <a:pt x="3578" y="7658"/>
                    <a:pt x="3326" y="7488"/>
                    <a:pt x="3155" y="7317"/>
                  </a:cubicBezTo>
                  <a:cubicBezTo>
                    <a:pt x="3496" y="6977"/>
                    <a:pt x="3748" y="6725"/>
                    <a:pt x="4007" y="6384"/>
                  </a:cubicBezTo>
                  <a:close/>
                  <a:moveTo>
                    <a:pt x="5029" y="7065"/>
                  </a:moveTo>
                  <a:lnTo>
                    <a:pt x="5370" y="7406"/>
                  </a:lnTo>
                  <a:cubicBezTo>
                    <a:pt x="5199" y="7828"/>
                    <a:pt x="5029" y="8169"/>
                    <a:pt x="4770" y="8598"/>
                  </a:cubicBezTo>
                  <a:cubicBezTo>
                    <a:pt x="4518" y="8510"/>
                    <a:pt x="4348" y="8339"/>
                    <a:pt x="4177" y="8169"/>
                  </a:cubicBezTo>
                  <a:cubicBezTo>
                    <a:pt x="4430" y="7828"/>
                    <a:pt x="4770" y="7488"/>
                    <a:pt x="5029" y="7065"/>
                  </a:cubicBezTo>
                  <a:close/>
                  <a:moveTo>
                    <a:pt x="5792" y="7658"/>
                  </a:moveTo>
                  <a:cubicBezTo>
                    <a:pt x="5963" y="8258"/>
                    <a:pt x="5792" y="8769"/>
                    <a:pt x="5881" y="9450"/>
                  </a:cubicBezTo>
                  <a:cubicBezTo>
                    <a:pt x="5622" y="9191"/>
                    <a:pt x="5370" y="9021"/>
                    <a:pt x="5111" y="8850"/>
                  </a:cubicBezTo>
                  <a:cubicBezTo>
                    <a:pt x="5281" y="8428"/>
                    <a:pt x="5540" y="8087"/>
                    <a:pt x="5710" y="7658"/>
                  </a:cubicBezTo>
                  <a:close/>
                  <a:moveTo>
                    <a:pt x="6304" y="1"/>
                  </a:moveTo>
                  <a:cubicBezTo>
                    <a:pt x="6208" y="1"/>
                    <a:pt x="6094" y="29"/>
                    <a:pt x="5963" y="81"/>
                  </a:cubicBezTo>
                  <a:cubicBezTo>
                    <a:pt x="5881" y="163"/>
                    <a:pt x="5792" y="163"/>
                    <a:pt x="5710" y="252"/>
                  </a:cubicBezTo>
                  <a:cubicBezTo>
                    <a:pt x="3837" y="1785"/>
                    <a:pt x="2045" y="3400"/>
                    <a:pt x="341" y="5192"/>
                  </a:cubicBezTo>
                  <a:cubicBezTo>
                    <a:pt x="1" y="5532"/>
                    <a:pt x="1" y="5784"/>
                    <a:pt x="430" y="6043"/>
                  </a:cubicBezTo>
                  <a:lnTo>
                    <a:pt x="2215" y="7317"/>
                  </a:lnTo>
                  <a:cubicBezTo>
                    <a:pt x="3496" y="8258"/>
                    <a:pt x="4859" y="9109"/>
                    <a:pt x="5881" y="10302"/>
                  </a:cubicBezTo>
                  <a:cubicBezTo>
                    <a:pt x="5941" y="10427"/>
                    <a:pt x="6048" y="10504"/>
                    <a:pt x="6169" y="10504"/>
                  </a:cubicBezTo>
                  <a:cubicBezTo>
                    <a:pt x="6213" y="10504"/>
                    <a:pt x="6258" y="10494"/>
                    <a:pt x="6303" y="10472"/>
                  </a:cubicBezTo>
                  <a:cubicBezTo>
                    <a:pt x="6562" y="10383"/>
                    <a:pt x="6562" y="10302"/>
                    <a:pt x="6562" y="10043"/>
                  </a:cubicBezTo>
                  <a:cubicBezTo>
                    <a:pt x="6562" y="9361"/>
                    <a:pt x="6562" y="8598"/>
                    <a:pt x="6474" y="7917"/>
                  </a:cubicBezTo>
                  <a:cubicBezTo>
                    <a:pt x="6474" y="6125"/>
                    <a:pt x="6644" y="4340"/>
                    <a:pt x="6644" y="2378"/>
                  </a:cubicBezTo>
                  <a:cubicBezTo>
                    <a:pt x="6732" y="1867"/>
                    <a:pt x="6732" y="1185"/>
                    <a:pt x="6644" y="504"/>
                  </a:cubicBezTo>
                  <a:cubicBezTo>
                    <a:pt x="6644" y="149"/>
                    <a:pt x="6522" y="1"/>
                    <a:pt x="630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6" name="Google Shape;2876;p40"/>
            <p:cNvSpPr/>
            <p:nvPr/>
          </p:nvSpPr>
          <p:spPr>
            <a:xfrm rot="5400000">
              <a:off x="6080025" y="3290901"/>
              <a:ext cx="949035" cy="182487"/>
            </a:xfrm>
            <a:custGeom>
              <a:avLst/>
              <a:gdLst/>
              <a:ahLst/>
              <a:cxnLst/>
              <a:rect l="l" t="t" r="r" b="b"/>
              <a:pathLst>
                <a:path w="13547" h="2605" extrusionOk="0">
                  <a:moveTo>
                    <a:pt x="5881" y="782"/>
                  </a:moveTo>
                  <a:lnTo>
                    <a:pt x="5881" y="871"/>
                  </a:lnTo>
                  <a:cubicBezTo>
                    <a:pt x="5452" y="1123"/>
                    <a:pt x="5029" y="1382"/>
                    <a:pt x="4600" y="1722"/>
                  </a:cubicBezTo>
                  <a:cubicBezTo>
                    <a:pt x="4348" y="1463"/>
                    <a:pt x="4089" y="1211"/>
                    <a:pt x="3837" y="871"/>
                  </a:cubicBezTo>
                  <a:cubicBezTo>
                    <a:pt x="4518" y="782"/>
                    <a:pt x="5200" y="782"/>
                    <a:pt x="5881" y="782"/>
                  </a:cubicBezTo>
                  <a:close/>
                  <a:moveTo>
                    <a:pt x="12077" y="664"/>
                  </a:moveTo>
                  <a:cubicBezTo>
                    <a:pt x="12255" y="664"/>
                    <a:pt x="12431" y="674"/>
                    <a:pt x="12606" y="700"/>
                  </a:cubicBezTo>
                  <a:lnTo>
                    <a:pt x="11584" y="1722"/>
                  </a:lnTo>
                  <a:cubicBezTo>
                    <a:pt x="11332" y="1463"/>
                    <a:pt x="11073" y="1211"/>
                    <a:pt x="10732" y="782"/>
                  </a:cubicBezTo>
                  <a:cubicBezTo>
                    <a:pt x="11212" y="725"/>
                    <a:pt x="11652" y="664"/>
                    <a:pt x="12077" y="664"/>
                  </a:cubicBezTo>
                  <a:close/>
                  <a:moveTo>
                    <a:pt x="2726" y="871"/>
                  </a:moveTo>
                  <a:cubicBezTo>
                    <a:pt x="2474" y="1211"/>
                    <a:pt x="2215" y="1463"/>
                    <a:pt x="1875" y="1804"/>
                  </a:cubicBezTo>
                  <a:cubicBezTo>
                    <a:pt x="1622" y="1463"/>
                    <a:pt x="1364" y="1123"/>
                    <a:pt x="1111" y="871"/>
                  </a:cubicBezTo>
                  <a:close/>
                  <a:moveTo>
                    <a:pt x="10051" y="782"/>
                  </a:moveTo>
                  <a:cubicBezTo>
                    <a:pt x="9458" y="1211"/>
                    <a:pt x="9029" y="1552"/>
                    <a:pt x="8606" y="1974"/>
                  </a:cubicBezTo>
                  <a:cubicBezTo>
                    <a:pt x="8177" y="1552"/>
                    <a:pt x="7836" y="1211"/>
                    <a:pt x="7496" y="782"/>
                  </a:cubicBezTo>
                  <a:close/>
                  <a:moveTo>
                    <a:pt x="8491" y="0"/>
                  </a:moveTo>
                  <a:cubicBezTo>
                    <a:pt x="6448" y="0"/>
                    <a:pt x="4374" y="120"/>
                    <a:pt x="2331" y="120"/>
                  </a:cubicBezTo>
                  <a:cubicBezTo>
                    <a:pt x="1893" y="120"/>
                    <a:pt x="1457" y="114"/>
                    <a:pt x="1023" y="101"/>
                  </a:cubicBezTo>
                  <a:cubicBezTo>
                    <a:pt x="771" y="101"/>
                    <a:pt x="600" y="101"/>
                    <a:pt x="342" y="189"/>
                  </a:cubicBezTo>
                  <a:cubicBezTo>
                    <a:pt x="171" y="189"/>
                    <a:pt x="89" y="271"/>
                    <a:pt x="1" y="441"/>
                  </a:cubicBezTo>
                  <a:cubicBezTo>
                    <a:pt x="1" y="530"/>
                    <a:pt x="89" y="700"/>
                    <a:pt x="171" y="782"/>
                  </a:cubicBezTo>
                  <a:cubicBezTo>
                    <a:pt x="600" y="1123"/>
                    <a:pt x="1111" y="1552"/>
                    <a:pt x="1534" y="1974"/>
                  </a:cubicBezTo>
                  <a:cubicBezTo>
                    <a:pt x="1663" y="2104"/>
                    <a:pt x="1791" y="2169"/>
                    <a:pt x="1919" y="2169"/>
                  </a:cubicBezTo>
                  <a:cubicBezTo>
                    <a:pt x="2047" y="2169"/>
                    <a:pt x="2174" y="2104"/>
                    <a:pt x="2304" y="1974"/>
                  </a:cubicBezTo>
                  <a:cubicBezTo>
                    <a:pt x="2645" y="1634"/>
                    <a:pt x="2985" y="1382"/>
                    <a:pt x="3326" y="1041"/>
                  </a:cubicBezTo>
                  <a:cubicBezTo>
                    <a:pt x="3578" y="1382"/>
                    <a:pt x="3837" y="1634"/>
                    <a:pt x="4089" y="1974"/>
                  </a:cubicBezTo>
                  <a:cubicBezTo>
                    <a:pt x="4272" y="2158"/>
                    <a:pt x="4432" y="2242"/>
                    <a:pt x="4606" y="2242"/>
                  </a:cubicBezTo>
                  <a:cubicBezTo>
                    <a:pt x="4755" y="2242"/>
                    <a:pt x="4916" y="2180"/>
                    <a:pt x="5111" y="2063"/>
                  </a:cubicBezTo>
                  <a:cubicBezTo>
                    <a:pt x="5622" y="1722"/>
                    <a:pt x="6133" y="1382"/>
                    <a:pt x="6644" y="952"/>
                  </a:cubicBezTo>
                  <a:cubicBezTo>
                    <a:pt x="7073" y="1463"/>
                    <a:pt x="7496" y="1974"/>
                    <a:pt x="8007" y="2315"/>
                  </a:cubicBezTo>
                  <a:cubicBezTo>
                    <a:pt x="8248" y="2518"/>
                    <a:pt x="8413" y="2605"/>
                    <a:pt x="8565" y="2605"/>
                  </a:cubicBezTo>
                  <a:cubicBezTo>
                    <a:pt x="8736" y="2605"/>
                    <a:pt x="8890" y="2495"/>
                    <a:pt x="9117" y="2315"/>
                  </a:cubicBezTo>
                  <a:cubicBezTo>
                    <a:pt x="9540" y="1974"/>
                    <a:pt x="9969" y="1634"/>
                    <a:pt x="10391" y="1211"/>
                  </a:cubicBezTo>
                  <a:cubicBezTo>
                    <a:pt x="10732" y="1552"/>
                    <a:pt x="10902" y="1804"/>
                    <a:pt x="11161" y="2145"/>
                  </a:cubicBezTo>
                  <a:cubicBezTo>
                    <a:pt x="11300" y="2239"/>
                    <a:pt x="11441" y="2307"/>
                    <a:pt x="11581" y="2307"/>
                  </a:cubicBezTo>
                  <a:cubicBezTo>
                    <a:pt x="11696" y="2307"/>
                    <a:pt x="11811" y="2261"/>
                    <a:pt x="11924" y="2145"/>
                  </a:cubicBezTo>
                  <a:cubicBezTo>
                    <a:pt x="12354" y="1722"/>
                    <a:pt x="12865" y="1293"/>
                    <a:pt x="13287" y="782"/>
                  </a:cubicBezTo>
                  <a:cubicBezTo>
                    <a:pt x="13546" y="360"/>
                    <a:pt x="13546" y="189"/>
                    <a:pt x="13035" y="101"/>
                  </a:cubicBezTo>
                  <a:cubicBezTo>
                    <a:pt x="12865" y="19"/>
                    <a:pt x="12694" y="19"/>
                    <a:pt x="12606" y="19"/>
                  </a:cubicBezTo>
                  <a:cubicBezTo>
                    <a:pt x="12295" y="46"/>
                    <a:pt x="11983" y="55"/>
                    <a:pt x="11671" y="55"/>
                  </a:cubicBezTo>
                  <a:cubicBezTo>
                    <a:pt x="11046" y="55"/>
                    <a:pt x="10421" y="19"/>
                    <a:pt x="9799" y="19"/>
                  </a:cubicBezTo>
                  <a:cubicBezTo>
                    <a:pt x="9365" y="6"/>
                    <a:pt x="8928" y="0"/>
                    <a:pt x="8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7" name="Google Shape;2877;p40"/>
            <p:cNvSpPr/>
            <p:nvPr/>
          </p:nvSpPr>
          <p:spPr>
            <a:xfrm rot="5400000">
              <a:off x="6125741" y="3307046"/>
              <a:ext cx="125539" cy="114396"/>
            </a:xfrm>
            <a:custGeom>
              <a:avLst/>
              <a:gdLst/>
              <a:ahLst/>
              <a:cxnLst/>
              <a:rect l="l" t="t" r="r" b="b"/>
              <a:pathLst>
                <a:path w="1792" h="1633" extrusionOk="0">
                  <a:moveTo>
                    <a:pt x="979" y="1"/>
                  </a:moveTo>
                  <a:cubicBezTo>
                    <a:pt x="938" y="1"/>
                    <a:pt x="895" y="4"/>
                    <a:pt x="852" y="11"/>
                  </a:cubicBezTo>
                  <a:cubicBezTo>
                    <a:pt x="341" y="11"/>
                    <a:pt x="0" y="352"/>
                    <a:pt x="0" y="863"/>
                  </a:cubicBezTo>
                  <a:cubicBezTo>
                    <a:pt x="0" y="1292"/>
                    <a:pt x="429" y="1633"/>
                    <a:pt x="852" y="1633"/>
                  </a:cubicBezTo>
                  <a:cubicBezTo>
                    <a:pt x="1363" y="1633"/>
                    <a:pt x="1792" y="1292"/>
                    <a:pt x="1792" y="781"/>
                  </a:cubicBezTo>
                  <a:cubicBezTo>
                    <a:pt x="1792" y="388"/>
                    <a:pt x="1432" y="1"/>
                    <a:pt x="97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8" name="Google Shape;2878;p40"/>
            <p:cNvSpPr/>
            <p:nvPr/>
          </p:nvSpPr>
          <p:spPr>
            <a:xfrm rot="5400000">
              <a:off x="6345080" y="3499557"/>
              <a:ext cx="89811" cy="99264"/>
            </a:xfrm>
            <a:custGeom>
              <a:avLst/>
              <a:gdLst/>
              <a:ahLst/>
              <a:cxnLst/>
              <a:rect l="l" t="t" r="r" b="b"/>
              <a:pathLst>
                <a:path w="1282" h="1417" extrusionOk="0">
                  <a:moveTo>
                    <a:pt x="908" y="0"/>
                  </a:moveTo>
                  <a:cubicBezTo>
                    <a:pt x="815" y="0"/>
                    <a:pt x="734" y="41"/>
                    <a:pt x="682" y="142"/>
                  </a:cubicBezTo>
                  <a:cubicBezTo>
                    <a:pt x="430" y="394"/>
                    <a:pt x="171" y="735"/>
                    <a:pt x="89" y="1076"/>
                  </a:cubicBezTo>
                  <a:cubicBezTo>
                    <a:pt x="1" y="1246"/>
                    <a:pt x="1" y="1416"/>
                    <a:pt x="260" y="1416"/>
                  </a:cubicBezTo>
                  <a:cubicBezTo>
                    <a:pt x="512" y="1416"/>
                    <a:pt x="1282" y="565"/>
                    <a:pt x="1282" y="312"/>
                  </a:cubicBezTo>
                  <a:cubicBezTo>
                    <a:pt x="1282" y="224"/>
                    <a:pt x="1193" y="54"/>
                    <a:pt x="1111" y="54"/>
                  </a:cubicBezTo>
                  <a:cubicBezTo>
                    <a:pt x="1042" y="20"/>
                    <a:pt x="972" y="0"/>
                    <a:pt x="9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9" name="Google Shape;2879;p40"/>
            <p:cNvSpPr/>
            <p:nvPr/>
          </p:nvSpPr>
          <p:spPr>
            <a:xfrm rot="5400000">
              <a:off x="6357129" y="3154887"/>
              <a:ext cx="71666" cy="102277"/>
            </a:xfrm>
            <a:custGeom>
              <a:avLst/>
              <a:gdLst/>
              <a:ahLst/>
              <a:cxnLst/>
              <a:rect l="l" t="t" r="r" b="b"/>
              <a:pathLst>
                <a:path w="1023" h="1460" extrusionOk="0">
                  <a:moveTo>
                    <a:pt x="307" y="1"/>
                  </a:moveTo>
                  <a:cubicBezTo>
                    <a:pt x="262" y="1"/>
                    <a:pt x="217" y="12"/>
                    <a:pt x="171" y="36"/>
                  </a:cubicBezTo>
                  <a:cubicBezTo>
                    <a:pt x="0" y="118"/>
                    <a:pt x="0" y="288"/>
                    <a:pt x="0" y="458"/>
                  </a:cubicBezTo>
                  <a:cubicBezTo>
                    <a:pt x="89" y="799"/>
                    <a:pt x="259" y="1140"/>
                    <a:pt x="511" y="1398"/>
                  </a:cubicBezTo>
                  <a:cubicBezTo>
                    <a:pt x="556" y="1439"/>
                    <a:pt x="620" y="1460"/>
                    <a:pt x="684" y="1460"/>
                  </a:cubicBezTo>
                  <a:cubicBezTo>
                    <a:pt x="748" y="1460"/>
                    <a:pt x="811" y="1439"/>
                    <a:pt x="852" y="1398"/>
                  </a:cubicBezTo>
                  <a:cubicBezTo>
                    <a:pt x="1022" y="1310"/>
                    <a:pt x="1022" y="1228"/>
                    <a:pt x="1022" y="1058"/>
                  </a:cubicBezTo>
                  <a:cubicBezTo>
                    <a:pt x="941" y="799"/>
                    <a:pt x="852" y="458"/>
                    <a:pt x="600" y="206"/>
                  </a:cubicBezTo>
                  <a:cubicBezTo>
                    <a:pt x="535" y="82"/>
                    <a:pt x="427" y="1"/>
                    <a:pt x="30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0" name="Google Shape;2880;p40"/>
            <p:cNvSpPr/>
            <p:nvPr/>
          </p:nvSpPr>
          <p:spPr>
            <a:xfrm rot="5400000">
              <a:off x="6387778" y="3307291"/>
              <a:ext cx="59687" cy="108161"/>
            </a:xfrm>
            <a:custGeom>
              <a:avLst/>
              <a:gdLst/>
              <a:ahLst/>
              <a:cxnLst/>
              <a:rect l="l" t="t" r="r" b="b"/>
              <a:pathLst>
                <a:path w="852" h="1544" extrusionOk="0">
                  <a:moveTo>
                    <a:pt x="341" y="1"/>
                  </a:moveTo>
                  <a:cubicBezTo>
                    <a:pt x="82" y="1"/>
                    <a:pt x="0" y="171"/>
                    <a:pt x="82" y="430"/>
                  </a:cubicBezTo>
                  <a:lnTo>
                    <a:pt x="82" y="852"/>
                  </a:lnTo>
                  <a:cubicBezTo>
                    <a:pt x="164" y="1091"/>
                    <a:pt x="95" y="1544"/>
                    <a:pt x="350" y="1544"/>
                  </a:cubicBezTo>
                  <a:cubicBezTo>
                    <a:pt x="372" y="1544"/>
                    <a:pt x="396" y="1540"/>
                    <a:pt x="423" y="1534"/>
                  </a:cubicBezTo>
                  <a:cubicBezTo>
                    <a:pt x="852" y="1534"/>
                    <a:pt x="511" y="1111"/>
                    <a:pt x="593" y="941"/>
                  </a:cubicBezTo>
                  <a:lnTo>
                    <a:pt x="593" y="341"/>
                  </a:lnTo>
                  <a:cubicBezTo>
                    <a:pt x="593" y="171"/>
                    <a:pt x="511" y="1"/>
                    <a:pt x="34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1" name="Google Shape;2881;p40"/>
            <p:cNvSpPr/>
            <p:nvPr/>
          </p:nvSpPr>
          <p:spPr>
            <a:xfrm rot="5400000">
              <a:off x="5963535" y="1314034"/>
              <a:ext cx="471190" cy="735271"/>
            </a:xfrm>
            <a:custGeom>
              <a:avLst/>
              <a:gdLst/>
              <a:ahLst/>
              <a:cxnLst/>
              <a:rect l="l" t="t" r="r" b="b"/>
              <a:pathLst>
                <a:path w="6726" h="10496" extrusionOk="0">
                  <a:moveTo>
                    <a:pt x="594" y="765"/>
                  </a:moveTo>
                  <a:cubicBezTo>
                    <a:pt x="934" y="1105"/>
                    <a:pt x="1275" y="1358"/>
                    <a:pt x="1616" y="1616"/>
                  </a:cubicBezTo>
                  <a:cubicBezTo>
                    <a:pt x="1275" y="1957"/>
                    <a:pt x="1023" y="2298"/>
                    <a:pt x="594" y="2720"/>
                  </a:cubicBezTo>
                  <a:lnTo>
                    <a:pt x="594" y="765"/>
                  </a:lnTo>
                  <a:close/>
                  <a:moveTo>
                    <a:pt x="1956" y="1957"/>
                  </a:moveTo>
                  <a:cubicBezTo>
                    <a:pt x="2127" y="2039"/>
                    <a:pt x="2297" y="2209"/>
                    <a:pt x="2467" y="2380"/>
                  </a:cubicBezTo>
                  <a:cubicBezTo>
                    <a:pt x="2127" y="2638"/>
                    <a:pt x="1786" y="2979"/>
                    <a:pt x="1445" y="3402"/>
                  </a:cubicBezTo>
                  <a:lnTo>
                    <a:pt x="934" y="2891"/>
                  </a:lnTo>
                  <a:cubicBezTo>
                    <a:pt x="1193" y="2468"/>
                    <a:pt x="1616" y="2298"/>
                    <a:pt x="1956" y="1957"/>
                  </a:cubicBezTo>
                  <a:close/>
                  <a:moveTo>
                    <a:pt x="2808" y="2638"/>
                  </a:moveTo>
                  <a:cubicBezTo>
                    <a:pt x="2978" y="2720"/>
                    <a:pt x="3067" y="2809"/>
                    <a:pt x="3237" y="2979"/>
                  </a:cubicBezTo>
                  <a:cubicBezTo>
                    <a:pt x="2808" y="3320"/>
                    <a:pt x="2467" y="3572"/>
                    <a:pt x="2127" y="3913"/>
                  </a:cubicBezTo>
                  <a:cubicBezTo>
                    <a:pt x="1956" y="3831"/>
                    <a:pt x="1875" y="3742"/>
                    <a:pt x="1704" y="3572"/>
                  </a:cubicBezTo>
                  <a:cubicBezTo>
                    <a:pt x="2045" y="3231"/>
                    <a:pt x="2467" y="2979"/>
                    <a:pt x="2808" y="2638"/>
                  </a:cubicBezTo>
                  <a:close/>
                  <a:moveTo>
                    <a:pt x="3578" y="3231"/>
                  </a:moveTo>
                  <a:cubicBezTo>
                    <a:pt x="3660" y="3402"/>
                    <a:pt x="3830" y="3490"/>
                    <a:pt x="4000" y="3660"/>
                  </a:cubicBezTo>
                  <a:cubicBezTo>
                    <a:pt x="3578" y="3913"/>
                    <a:pt x="3237" y="4171"/>
                    <a:pt x="2808" y="4512"/>
                  </a:cubicBezTo>
                  <a:cubicBezTo>
                    <a:pt x="2638" y="4424"/>
                    <a:pt x="2556" y="4342"/>
                    <a:pt x="2386" y="4171"/>
                  </a:cubicBezTo>
                  <a:cubicBezTo>
                    <a:pt x="2808" y="3913"/>
                    <a:pt x="3149" y="3572"/>
                    <a:pt x="3578" y="3231"/>
                  </a:cubicBezTo>
                  <a:close/>
                  <a:moveTo>
                    <a:pt x="4341" y="4083"/>
                  </a:moveTo>
                  <a:cubicBezTo>
                    <a:pt x="4511" y="4083"/>
                    <a:pt x="4600" y="4253"/>
                    <a:pt x="4682" y="4342"/>
                  </a:cubicBezTo>
                  <a:cubicBezTo>
                    <a:pt x="4341" y="4594"/>
                    <a:pt x="4000" y="4764"/>
                    <a:pt x="3660" y="5023"/>
                  </a:cubicBezTo>
                  <a:cubicBezTo>
                    <a:pt x="3592" y="5057"/>
                    <a:pt x="3537" y="5071"/>
                    <a:pt x="3492" y="5071"/>
                  </a:cubicBezTo>
                  <a:cubicBezTo>
                    <a:pt x="3309" y="5071"/>
                    <a:pt x="3269" y="4853"/>
                    <a:pt x="3067" y="4853"/>
                  </a:cubicBezTo>
                  <a:cubicBezTo>
                    <a:pt x="3578" y="4512"/>
                    <a:pt x="3919" y="4253"/>
                    <a:pt x="4341" y="4083"/>
                  </a:cubicBezTo>
                  <a:close/>
                  <a:moveTo>
                    <a:pt x="5111" y="4764"/>
                  </a:moveTo>
                  <a:cubicBezTo>
                    <a:pt x="5281" y="5023"/>
                    <a:pt x="5533" y="5275"/>
                    <a:pt x="5874" y="5534"/>
                  </a:cubicBezTo>
                  <a:cubicBezTo>
                    <a:pt x="5533" y="5786"/>
                    <a:pt x="5193" y="6045"/>
                    <a:pt x="4941" y="6297"/>
                  </a:cubicBezTo>
                  <a:cubicBezTo>
                    <a:pt x="4511" y="6045"/>
                    <a:pt x="4171" y="5705"/>
                    <a:pt x="3748" y="5446"/>
                  </a:cubicBezTo>
                  <a:cubicBezTo>
                    <a:pt x="4171" y="5194"/>
                    <a:pt x="4600" y="5023"/>
                    <a:pt x="5111" y="4764"/>
                  </a:cubicBezTo>
                  <a:close/>
                  <a:moveTo>
                    <a:pt x="3489" y="5786"/>
                  </a:moveTo>
                  <a:cubicBezTo>
                    <a:pt x="3830" y="6045"/>
                    <a:pt x="4089" y="6386"/>
                    <a:pt x="4430" y="6638"/>
                  </a:cubicBezTo>
                  <a:cubicBezTo>
                    <a:pt x="4259" y="6808"/>
                    <a:pt x="4089" y="6897"/>
                    <a:pt x="4000" y="6979"/>
                  </a:cubicBezTo>
                  <a:cubicBezTo>
                    <a:pt x="3660" y="6638"/>
                    <a:pt x="3408" y="6386"/>
                    <a:pt x="3067" y="6127"/>
                  </a:cubicBezTo>
                  <a:cubicBezTo>
                    <a:pt x="3237" y="5957"/>
                    <a:pt x="3408" y="5875"/>
                    <a:pt x="3489" y="5786"/>
                  </a:cubicBezTo>
                  <a:close/>
                  <a:moveTo>
                    <a:pt x="2638" y="6386"/>
                  </a:moveTo>
                  <a:lnTo>
                    <a:pt x="3578" y="7319"/>
                  </a:lnTo>
                  <a:cubicBezTo>
                    <a:pt x="3319" y="7490"/>
                    <a:pt x="3149" y="7660"/>
                    <a:pt x="2978" y="7830"/>
                  </a:cubicBezTo>
                  <a:cubicBezTo>
                    <a:pt x="2638" y="7490"/>
                    <a:pt x="2386" y="7149"/>
                    <a:pt x="2127" y="6808"/>
                  </a:cubicBezTo>
                  <a:cubicBezTo>
                    <a:pt x="2297" y="6638"/>
                    <a:pt x="2467" y="6556"/>
                    <a:pt x="2638" y="6386"/>
                  </a:cubicBezTo>
                  <a:close/>
                  <a:moveTo>
                    <a:pt x="1704" y="7067"/>
                  </a:moveTo>
                  <a:cubicBezTo>
                    <a:pt x="1956" y="7490"/>
                    <a:pt x="2215" y="7830"/>
                    <a:pt x="2467" y="8171"/>
                  </a:cubicBezTo>
                  <a:cubicBezTo>
                    <a:pt x="2297" y="8341"/>
                    <a:pt x="2127" y="8430"/>
                    <a:pt x="1956" y="8600"/>
                  </a:cubicBezTo>
                  <a:cubicBezTo>
                    <a:pt x="1704" y="8171"/>
                    <a:pt x="1534" y="7830"/>
                    <a:pt x="1275" y="7408"/>
                  </a:cubicBezTo>
                  <a:cubicBezTo>
                    <a:pt x="1445" y="7319"/>
                    <a:pt x="1534" y="7149"/>
                    <a:pt x="1704" y="7067"/>
                  </a:cubicBezTo>
                  <a:close/>
                  <a:moveTo>
                    <a:pt x="1023" y="7660"/>
                  </a:moveTo>
                  <a:lnTo>
                    <a:pt x="1534" y="8682"/>
                  </a:lnTo>
                  <a:cubicBezTo>
                    <a:pt x="1534" y="8852"/>
                    <a:pt x="1534" y="8941"/>
                    <a:pt x="1364" y="9023"/>
                  </a:cubicBezTo>
                  <a:cubicBezTo>
                    <a:pt x="1193" y="9111"/>
                    <a:pt x="1105" y="9193"/>
                    <a:pt x="853" y="9363"/>
                  </a:cubicBezTo>
                  <a:lnTo>
                    <a:pt x="853" y="7749"/>
                  </a:lnTo>
                  <a:cubicBezTo>
                    <a:pt x="934" y="7749"/>
                    <a:pt x="934" y="7660"/>
                    <a:pt x="1023" y="7660"/>
                  </a:cubicBezTo>
                  <a:close/>
                  <a:moveTo>
                    <a:pt x="385" y="0"/>
                  </a:moveTo>
                  <a:cubicBezTo>
                    <a:pt x="195" y="0"/>
                    <a:pt x="57" y="132"/>
                    <a:pt x="1" y="424"/>
                  </a:cubicBezTo>
                  <a:lnTo>
                    <a:pt x="1" y="1787"/>
                  </a:lnTo>
                  <a:cubicBezTo>
                    <a:pt x="1" y="4342"/>
                    <a:pt x="342" y="6979"/>
                    <a:pt x="83" y="9452"/>
                  </a:cubicBezTo>
                  <a:lnTo>
                    <a:pt x="83" y="9874"/>
                  </a:lnTo>
                  <a:cubicBezTo>
                    <a:pt x="83" y="10133"/>
                    <a:pt x="83" y="10385"/>
                    <a:pt x="342" y="10474"/>
                  </a:cubicBezTo>
                  <a:cubicBezTo>
                    <a:pt x="386" y="10489"/>
                    <a:pt x="429" y="10495"/>
                    <a:pt x="469" y="10495"/>
                  </a:cubicBezTo>
                  <a:cubicBezTo>
                    <a:pt x="654" y="10495"/>
                    <a:pt x="794" y="10355"/>
                    <a:pt x="934" y="10215"/>
                  </a:cubicBezTo>
                  <a:cubicBezTo>
                    <a:pt x="1193" y="9874"/>
                    <a:pt x="1445" y="9622"/>
                    <a:pt x="1786" y="9363"/>
                  </a:cubicBezTo>
                  <a:cubicBezTo>
                    <a:pt x="3237" y="8260"/>
                    <a:pt x="4682" y="7238"/>
                    <a:pt x="6215" y="6127"/>
                  </a:cubicBezTo>
                  <a:cubicBezTo>
                    <a:pt x="6644" y="5786"/>
                    <a:pt x="6726" y="5534"/>
                    <a:pt x="6303" y="5105"/>
                  </a:cubicBezTo>
                  <a:cubicBezTo>
                    <a:pt x="4770" y="3490"/>
                    <a:pt x="3067" y="2039"/>
                    <a:pt x="1364" y="594"/>
                  </a:cubicBezTo>
                  <a:cubicBezTo>
                    <a:pt x="1105" y="424"/>
                    <a:pt x="853" y="165"/>
                    <a:pt x="682" y="83"/>
                  </a:cubicBezTo>
                  <a:cubicBezTo>
                    <a:pt x="574" y="29"/>
                    <a:pt x="473" y="0"/>
                    <a:pt x="3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2" name="Google Shape;2882;p40"/>
            <p:cNvSpPr/>
            <p:nvPr/>
          </p:nvSpPr>
          <p:spPr>
            <a:xfrm rot="5400000">
              <a:off x="5963114" y="2077491"/>
              <a:ext cx="471190" cy="735831"/>
            </a:xfrm>
            <a:custGeom>
              <a:avLst/>
              <a:gdLst/>
              <a:ahLst/>
              <a:cxnLst/>
              <a:rect l="l" t="t" r="r" b="b"/>
              <a:pathLst>
                <a:path w="6726" h="10504" extrusionOk="0">
                  <a:moveTo>
                    <a:pt x="6133" y="763"/>
                  </a:moveTo>
                  <a:lnTo>
                    <a:pt x="6133" y="2807"/>
                  </a:lnTo>
                  <a:cubicBezTo>
                    <a:pt x="5703" y="2296"/>
                    <a:pt x="5451" y="1955"/>
                    <a:pt x="5111" y="1614"/>
                  </a:cubicBezTo>
                  <a:cubicBezTo>
                    <a:pt x="5451" y="1356"/>
                    <a:pt x="5792" y="1103"/>
                    <a:pt x="6133" y="763"/>
                  </a:cubicBezTo>
                  <a:close/>
                  <a:moveTo>
                    <a:pt x="4770" y="1955"/>
                  </a:moveTo>
                  <a:cubicBezTo>
                    <a:pt x="5111" y="2207"/>
                    <a:pt x="5451" y="2466"/>
                    <a:pt x="5792" y="2889"/>
                  </a:cubicBezTo>
                  <a:cubicBezTo>
                    <a:pt x="5622" y="3059"/>
                    <a:pt x="5451" y="3147"/>
                    <a:pt x="5281" y="3400"/>
                  </a:cubicBezTo>
                  <a:cubicBezTo>
                    <a:pt x="4940" y="3059"/>
                    <a:pt x="4681" y="2636"/>
                    <a:pt x="4259" y="2378"/>
                  </a:cubicBezTo>
                  <a:cubicBezTo>
                    <a:pt x="4429" y="2207"/>
                    <a:pt x="4600" y="2037"/>
                    <a:pt x="4770" y="1955"/>
                  </a:cubicBezTo>
                  <a:close/>
                  <a:moveTo>
                    <a:pt x="3918" y="2636"/>
                  </a:moveTo>
                  <a:cubicBezTo>
                    <a:pt x="4259" y="2977"/>
                    <a:pt x="4600" y="3229"/>
                    <a:pt x="5022" y="3570"/>
                  </a:cubicBezTo>
                  <a:cubicBezTo>
                    <a:pt x="4852" y="3740"/>
                    <a:pt x="4770" y="3829"/>
                    <a:pt x="4600" y="3911"/>
                  </a:cubicBezTo>
                  <a:cubicBezTo>
                    <a:pt x="4259" y="3658"/>
                    <a:pt x="3918" y="3229"/>
                    <a:pt x="3489" y="2977"/>
                  </a:cubicBezTo>
                  <a:cubicBezTo>
                    <a:pt x="3578" y="2807"/>
                    <a:pt x="3748" y="2807"/>
                    <a:pt x="3918" y="2636"/>
                  </a:cubicBezTo>
                  <a:close/>
                  <a:moveTo>
                    <a:pt x="3148" y="3229"/>
                  </a:moveTo>
                  <a:cubicBezTo>
                    <a:pt x="3578" y="3570"/>
                    <a:pt x="3918" y="3829"/>
                    <a:pt x="4341" y="4169"/>
                  </a:cubicBezTo>
                  <a:cubicBezTo>
                    <a:pt x="4170" y="4251"/>
                    <a:pt x="4089" y="4422"/>
                    <a:pt x="3918" y="4510"/>
                  </a:cubicBezTo>
                  <a:cubicBezTo>
                    <a:pt x="3578" y="4251"/>
                    <a:pt x="3148" y="3911"/>
                    <a:pt x="2726" y="3658"/>
                  </a:cubicBezTo>
                  <a:lnTo>
                    <a:pt x="3148" y="3229"/>
                  </a:lnTo>
                  <a:close/>
                  <a:moveTo>
                    <a:pt x="2297" y="4081"/>
                  </a:moveTo>
                  <a:cubicBezTo>
                    <a:pt x="2726" y="4251"/>
                    <a:pt x="3148" y="4510"/>
                    <a:pt x="3578" y="4762"/>
                  </a:cubicBezTo>
                  <a:cubicBezTo>
                    <a:pt x="3489" y="4933"/>
                    <a:pt x="3407" y="5021"/>
                    <a:pt x="3237" y="5103"/>
                  </a:cubicBezTo>
                  <a:cubicBezTo>
                    <a:pt x="2808" y="4851"/>
                    <a:pt x="2467" y="4592"/>
                    <a:pt x="2045" y="4340"/>
                  </a:cubicBezTo>
                  <a:cubicBezTo>
                    <a:pt x="2045" y="4169"/>
                    <a:pt x="2215" y="4169"/>
                    <a:pt x="2297" y="4081"/>
                  </a:cubicBezTo>
                  <a:close/>
                  <a:moveTo>
                    <a:pt x="1704" y="4762"/>
                  </a:moveTo>
                  <a:cubicBezTo>
                    <a:pt x="2045" y="4933"/>
                    <a:pt x="2467" y="5192"/>
                    <a:pt x="2978" y="5444"/>
                  </a:cubicBezTo>
                  <a:cubicBezTo>
                    <a:pt x="2556" y="5703"/>
                    <a:pt x="2215" y="6043"/>
                    <a:pt x="1786" y="6295"/>
                  </a:cubicBezTo>
                  <a:cubicBezTo>
                    <a:pt x="1534" y="6043"/>
                    <a:pt x="1193" y="5873"/>
                    <a:pt x="852" y="5532"/>
                  </a:cubicBezTo>
                  <a:cubicBezTo>
                    <a:pt x="1104" y="5273"/>
                    <a:pt x="1363" y="5021"/>
                    <a:pt x="1704" y="4762"/>
                  </a:cubicBezTo>
                  <a:close/>
                  <a:moveTo>
                    <a:pt x="3148" y="5784"/>
                  </a:moveTo>
                  <a:cubicBezTo>
                    <a:pt x="3319" y="5873"/>
                    <a:pt x="3489" y="5955"/>
                    <a:pt x="3578" y="6125"/>
                  </a:cubicBezTo>
                  <a:cubicBezTo>
                    <a:pt x="3319" y="6384"/>
                    <a:pt x="3067" y="6725"/>
                    <a:pt x="2726" y="6977"/>
                  </a:cubicBezTo>
                  <a:cubicBezTo>
                    <a:pt x="2556" y="6895"/>
                    <a:pt x="2467" y="6806"/>
                    <a:pt x="2297" y="6636"/>
                  </a:cubicBezTo>
                  <a:lnTo>
                    <a:pt x="3148" y="5784"/>
                  </a:lnTo>
                  <a:close/>
                  <a:moveTo>
                    <a:pt x="4000" y="6384"/>
                  </a:moveTo>
                  <a:cubicBezTo>
                    <a:pt x="4259" y="6466"/>
                    <a:pt x="4429" y="6636"/>
                    <a:pt x="4600" y="6806"/>
                  </a:cubicBezTo>
                  <a:cubicBezTo>
                    <a:pt x="4341" y="7147"/>
                    <a:pt x="4089" y="7488"/>
                    <a:pt x="3748" y="7828"/>
                  </a:cubicBezTo>
                  <a:cubicBezTo>
                    <a:pt x="3578" y="7658"/>
                    <a:pt x="3407" y="7488"/>
                    <a:pt x="3148" y="7317"/>
                  </a:cubicBezTo>
                  <a:cubicBezTo>
                    <a:pt x="3489" y="6977"/>
                    <a:pt x="3748" y="6725"/>
                    <a:pt x="4000" y="6384"/>
                  </a:cubicBezTo>
                  <a:close/>
                  <a:moveTo>
                    <a:pt x="5022" y="7065"/>
                  </a:moveTo>
                  <a:cubicBezTo>
                    <a:pt x="5192" y="7147"/>
                    <a:pt x="5281" y="7317"/>
                    <a:pt x="5451" y="7406"/>
                  </a:cubicBezTo>
                  <a:cubicBezTo>
                    <a:pt x="5192" y="7828"/>
                    <a:pt x="5022" y="8169"/>
                    <a:pt x="4770" y="8598"/>
                  </a:cubicBezTo>
                  <a:cubicBezTo>
                    <a:pt x="4600" y="8510"/>
                    <a:pt x="4429" y="8339"/>
                    <a:pt x="4170" y="8169"/>
                  </a:cubicBezTo>
                  <a:cubicBezTo>
                    <a:pt x="4511" y="7828"/>
                    <a:pt x="4770" y="7488"/>
                    <a:pt x="5022" y="7065"/>
                  </a:cubicBezTo>
                  <a:close/>
                  <a:moveTo>
                    <a:pt x="5874" y="7658"/>
                  </a:moveTo>
                  <a:cubicBezTo>
                    <a:pt x="5962" y="8258"/>
                    <a:pt x="5874" y="8769"/>
                    <a:pt x="5874" y="9450"/>
                  </a:cubicBezTo>
                  <a:cubicBezTo>
                    <a:pt x="5622" y="9191"/>
                    <a:pt x="5363" y="9021"/>
                    <a:pt x="5111" y="8850"/>
                  </a:cubicBezTo>
                  <a:cubicBezTo>
                    <a:pt x="5363" y="8428"/>
                    <a:pt x="5533" y="8087"/>
                    <a:pt x="5703" y="7658"/>
                  </a:cubicBezTo>
                  <a:close/>
                  <a:moveTo>
                    <a:pt x="6330" y="1"/>
                  </a:moveTo>
                  <a:cubicBezTo>
                    <a:pt x="6244" y="1"/>
                    <a:pt x="6148" y="29"/>
                    <a:pt x="6044" y="81"/>
                  </a:cubicBezTo>
                  <a:cubicBezTo>
                    <a:pt x="5874" y="163"/>
                    <a:pt x="5874" y="163"/>
                    <a:pt x="5792" y="252"/>
                  </a:cubicBezTo>
                  <a:cubicBezTo>
                    <a:pt x="3830" y="1785"/>
                    <a:pt x="2045" y="3400"/>
                    <a:pt x="341" y="5192"/>
                  </a:cubicBezTo>
                  <a:cubicBezTo>
                    <a:pt x="1" y="5532"/>
                    <a:pt x="82" y="5784"/>
                    <a:pt x="423" y="6043"/>
                  </a:cubicBezTo>
                  <a:lnTo>
                    <a:pt x="2215" y="7317"/>
                  </a:lnTo>
                  <a:cubicBezTo>
                    <a:pt x="3489" y="8258"/>
                    <a:pt x="4852" y="9109"/>
                    <a:pt x="5874" y="10302"/>
                  </a:cubicBezTo>
                  <a:cubicBezTo>
                    <a:pt x="5999" y="10427"/>
                    <a:pt x="6080" y="10504"/>
                    <a:pt x="6214" y="10504"/>
                  </a:cubicBezTo>
                  <a:cubicBezTo>
                    <a:pt x="6262" y="10504"/>
                    <a:pt x="6318" y="10494"/>
                    <a:pt x="6385" y="10472"/>
                  </a:cubicBezTo>
                  <a:cubicBezTo>
                    <a:pt x="6555" y="10383"/>
                    <a:pt x="6644" y="10302"/>
                    <a:pt x="6555" y="10043"/>
                  </a:cubicBezTo>
                  <a:cubicBezTo>
                    <a:pt x="6555" y="9361"/>
                    <a:pt x="6555" y="8598"/>
                    <a:pt x="6473" y="7917"/>
                  </a:cubicBezTo>
                  <a:cubicBezTo>
                    <a:pt x="6473" y="6125"/>
                    <a:pt x="6725" y="4340"/>
                    <a:pt x="6725" y="2378"/>
                  </a:cubicBezTo>
                  <a:lnTo>
                    <a:pt x="6725" y="504"/>
                  </a:lnTo>
                  <a:cubicBezTo>
                    <a:pt x="6669" y="149"/>
                    <a:pt x="6526" y="1"/>
                    <a:pt x="633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3" name="Google Shape;2883;p40"/>
            <p:cNvSpPr/>
            <p:nvPr/>
          </p:nvSpPr>
          <p:spPr>
            <a:xfrm rot="5400000">
              <a:off x="6077188" y="1999266"/>
              <a:ext cx="954710" cy="182487"/>
            </a:xfrm>
            <a:custGeom>
              <a:avLst/>
              <a:gdLst/>
              <a:ahLst/>
              <a:cxnLst/>
              <a:rect l="l" t="t" r="r" b="b"/>
              <a:pathLst>
                <a:path w="13628" h="2605" extrusionOk="0">
                  <a:moveTo>
                    <a:pt x="5874" y="782"/>
                  </a:moveTo>
                  <a:lnTo>
                    <a:pt x="5874" y="871"/>
                  </a:lnTo>
                  <a:cubicBezTo>
                    <a:pt x="5533" y="1123"/>
                    <a:pt x="5111" y="1382"/>
                    <a:pt x="4600" y="1722"/>
                  </a:cubicBezTo>
                  <a:cubicBezTo>
                    <a:pt x="4341" y="1463"/>
                    <a:pt x="4089" y="1211"/>
                    <a:pt x="3830" y="871"/>
                  </a:cubicBezTo>
                  <a:cubicBezTo>
                    <a:pt x="4600" y="782"/>
                    <a:pt x="5193" y="782"/>
                    <a:pt x="5874" y="782"/>
                  </a:cubicBezTo>
                  <a:close/>
                  <a:moveTo>
                    <a:pt x="12074" y="664"/>
                  </a:moveTo>
                  <a:cubicBezTo>
                    <a:pt x="12252" y="664"/>
                    <a:pt x="12429" y="674"/>
                    <a:pt x="12606" y="700"/>
                  </a:cubicBezTo>
                  <a:lnTo>
                    <a:pt x="11584" y="1722"/>
                  </a:lnTo>
                  <a:cubicBezTo>
                    <a:pt x="11325" y="1463"/>
                    <a:pt x="11073" y="1211"/>
                    <a:pt x="10732" y="782"/>
                  </a:cubicBezTo>
                  <a:cubicBezTo>
                    <a:pt x="11212" y="725"/>
                    <a:pt x="11648" y="664"/>
                    <a:pt x="12074" y="664"/>
                  </a:cubicBezTo>
                  <a:close/>
                  <a:moveTo>
                    <a:pt x="2726" y="871"/>
                  </a:moveTo>
                  <a:cubicBezTo>
                    <a:pt x="2467" y="1211"/>
                    <a:pt x="2215" y="1463"/>
                    <a:pt x="1874" y="1804"/>
                  </a:cubicBezTo>
                  <a:cubicBezTo>
                    <a:pt x="1615" y="1463"/>
                    <a:pt x="1363" y="1123"/>
                    <a:pt x="1104" y="871"/>
                  </a:cubicBezTo>
                  <a:close/>
                  <a:moveTo>
                    <a:pt x="10051" y="782"/>
                  </a:moveTo>
                  <a:cubicBezTo>
                    <a:pt x="9451" y="1211"/>
                    <a:pt x="9029" y="1552"/>
                    <a:pt x="8599" y="1974"/>
                  </a:cubicBezTo>
                  <a:cubicBezTo>
                    <a:pt x="8177" y="1552"/>
                    <a:pt x="7836" y="1211"/>
                    <a:pt x="7496" y="782"/>
                  </a:cubicBezTo>
                  <a:close/>
                  <a:moveTo>
                    <a:pt x="8543" y="0"/>
                  </a:moveTo>
                  <a:cubicBezTo>
                    <a:pt x="6470" y="0"/>
                    <a:pt x="4427" y="120"/>
                    <a:pt x="2357" y="120"/>
                  </a:cubicBezTo>
                  <a:cubicBezTo>
                    <a:pt x="1914" y="120"/>
                    <a:pt x="1469" y="114"/>
                    <a:pt x="1023" y="101"/>
                  </a:cubicBezTo>
                  <a:cubicBezTo>
                    <a:pt x="764" y="101"/>
                    <a:pt x="593" y="101"/>
                    <a:pt x="341" y="189"/>
                  </a:cubicBezTo>
                  <a:cubicBezTo>
                    <a:pt x="171" y="189"/>
                    <a:pt x="82" y="271"/>
                    <a:pt x="1" y="441"/>
                  </a:cubicBezTo>
                  <a:cubicBezTo>
                    <a:pt x="1" y="530"/>
                    <a:pt x="82" y="700"/>
                    <a:pt x="171" y="782"/>
                  </a:cubicBezTo>
                  <a:cubicBezTo>
                    <a:pt x="682" y="1123"/>
                    <a:pt x="1104" y="1552"/>
                    <a:pt x="1615" y="1974"/>
                  </a:cubicBezTo>
                  <a:cubicBezTo>
                    <a:pt x="1745" y="2104"/>
                    <a:pt x="1852" y="2169"/>
                    <a:pt x="1959" y="2169"/>
                  </a:cubicBezTo>
                  <a:cubicBezTo>
                    <a:pt x="2065" y="2169"/>
                    <a:pt x="2171" y="2104"/>
                    <a:pt x="2297" y="1974"/>
                  </a:cubicBezTo>
                  <a:cubicBezTo>
                    <a:pt x="2637" y="1634"/>
                    <a:pt x="2978" y="1382"/>
                    <a:pt x="3319" y="1041"/>
                  </a:cubicBezTo>
                  <a:cubicBezTo>
                    <a:pt x="3578" y="1382"/>
                    <a:pt x="3918" y="1634"/>
                    <a:pt x="4171" y="1974"/>
                  </a:cubicBezTo>
                  <a:cubicBezTo>
                    <a:pt x="4310" y="2158"/>
                    <a:pt x="4447" y="2242"/>
                    <a:pt x="4611" y="2242"/>
                  </a:cubicBezTo>
                  <a:cubicBezTo>
                    <a:pt x="4752" y="2242"/>
                    <a:pt x="4912" y="2180"/>
                    <a:pt x="5111" y="2063"/>
                  </a:cubicBezTo>
                  <a:cubicBezTo>
                    <a:pt x="5622" y="1722"/>
                    <a:pt x="6133" y="1382"/>
                    <a:pt x="6726" y="952"/>
                  </a:cubicBezTo>
                  <a:cubicBezTo>
                    <a:pt x="7155" y="1463"/>
                    <a:pt x="7577" y="1974"/>
                    <a:pt x="8088" y="2315"/>
                  </a:cubicBezTo>
                  <a:cubicBezTo>
                    <a:pt x="8291" y="2518"/>
                    <a:pt x="8436" y="2605"/>
                    <a:pt x="8576" y="2605"/>
                  </a:cubicBezTo>
                  <a:cubicBezTo>
                    <a:pt x="8734" y="2605"/>
                    <a:pt x="8887" y="2495"/>
                    <a:pt x="9110" y="2315"/>
                  </a:cubicBezTo>
                  <a:cubicBezTo>
                    <a:pt x="9540" y="1974"/>
                    <a:pt x="9962" y="1634"/>
                    <a:pt x="10473" y="1211"/>
                  </a:cubicBezTo>
                  <a:cubicBezTo>
                    <a:pt x="10732" y="1552"/>
                    <a:pt x="10984" y="1804"/>
                    <a:pt x="11243" y="2145"/>
                  </a:cubicBezTo>
                  <a:cubicBezTo>
                    <a:pt x="11337" y="2239"/>
                    <a:pt x="11455" y="2307"/>
                    <a:pt x="11586" y="2307"/>
                  </a:cubicBezTo>
                  <a:cubicBezTo>
                    <a:pt x="11693" y="2307"/>
                    <a:pt x="11808" y="2261"/>
                    <a:pt x="11924" y="2145"/>
                  </a:cubicBezTo>
                  <a:cubicBezTo>
                    <a:pt x="12347" y="1722"/>
                    <a:pt x="12946" y="1293"/>
                    <a:pt x="13287" y="782"/>
                  </a:cubicBezTo>
                  <a:cubicBezTo>
                    <a:pt x="13628" y="360"/>
                    <a:pt x="13539" y="189"/>
                    <a:pt x="13028" y="101"/>
                  </a:cubicBezTo>
                  <a:cubicBezTo>
                    <a:pt x="12858" y="19"/>
                    <a:pt x="12687" y="19"/>
                    <a:pt x="12606" y="19"/>
                  </a:cubicBezTo>
                  <a:cubicBezTo>
                    <a:pt x="12292" y="46"/>
                    <a:pt x="11980" y="55"/>
                    <a:pt x="11670" y="55"/>
                  </a:cubicBezTo>
                  <a:cubicBezTo>
                    <a:pt x="11052" y="55"/>
                    <a:pt x="10448" y="19"/>
                    <a:pt x="9880" y="19"/>
                  </a:cubicBezTo>
                  <a:cubicBezTo>
                    <a:pt x="9433" y="6"/>
                    <a:pt x="8987" y="0"/>
                    <a:pt x="85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4" name="Google Shape;2884;p40"/>
            <p:cNvSpPr/>
            <p:nvPr/>
          </p:nvSpPr>
          <p:spPr>
            <a:xfrm rot="5400000">
              <a:off x="6125951" y="2012294"/>
              <a:ext cx="125118" cy="114396"/>
            </a:xfrm>
            <a:custGeom>
              <a:avLst/>
              <a:gdLst/>
              <a:ahLst/>
              <a:cxnLst/>
              <a:rect l="l" t="t" r="r" b="b"/>
              <a:pathLst>
                <a:path w="1786" h="1633" extrusionOk="0">
                  <a:moveTo>
                    <a:pt x="980" y="1"/>
                  </a:moveTo>
                  <a:cubicBezTo>
                    <a:pt x="938" y="1"/>
                    <a:pt x="896" y="4"/>
                    <a:pt x="852" y="11"/>
                  </a:cubicBezTo>
                  <a:cubicBezTo>
                    <a:pt x="423" y="11"/>
                    <a:pt x="1" y="352"/>
                    <a:pt x="1" y="863"/>
                  </a:cubicBezTo>
                  <a:cubicBezTo>
                    <a:pt x="1" y="1292"/>
                    <a:pt x="423" y="1633"/>
                    <a:pt x="852" y="1633"/>
                  </a:cubicBezTo>
                  <a:cubicBezTo>
                    <a:pt x="1363" y="1633"/>
                    <a:pt x="1786" y="1292"/>
                    <a:pt x="1786" y="781"/>
                  </a:cubicBezTo>
                  <a:cubicBezTo>
                    <a:pt x="1786" y="388"/>
                    <a:pt x="1432" y="1"/>
                    <a:pt x="98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5" name="Google Shape;2885;p40"/>
            <p:cNvSpPr/>
            <p:nvPr/>
          </p:nvSpPr>
          <p:spPr>
            <a:xfrm rot="5400000">
              <a:off x="6342208" y="2207957"/>
              <a:ext cx="95555" cy="99264"/>
            </a:xfrm>
            <a:custGeom>
              <a:avLst/>
              <a:gdLst/>
              <a:ahLst/>
              <a:cxnLst/>
              <a:rect l="l" t="t" r="r" b="b"/>
              <a:pathLst>
                <a:path w="1364" h="1417" extrusionOk="0">
                  <a:moveTo>
                    <a:pt x="901" y="0"/>
                  </a:moveTo>
                  <a:cubicBezTo>
                    <a:pt x="809" y="0"/>
                    <a:pt x="730" y="41"/>
                    <a:pt x="682" y="142"/>
                  </a:cubicBezTo>
                  <a:cubicBezTo>
                    <a:pt x="423" y="394"/>
                    <a:pt x="253" y="735"/>
                    <a:pt x="82" y="1076"/>
                  </a:cubicBezTo>
                  <a:cubicBezTo>
                    <a:pt x="1" y="1246"/>
                    <a:pt x="82" y="1416"/>
                    <a:pt x="253" y="1416"/>
                  </a:cubicBezTo>
                  <a:cubicBezTo>
                    <a:pt x="512" y="1416"/>
                    <a:pt x="1363" y="565"/>
                    <a:pt x="1275" y="312"/>
                  </a:cubicBezTo>
                  <a:cubicBezTo>
                    <a:pt x="1275" y="224"/>
                    <a:pt x="1193" y="54"/>
                    <a:pt x="1104" y="54"/>
                  </a:cubicBezTo>
                  <a:cubicBezTo>
                    <a:pt x="1035" y="20"/>
                    <a:pt x="965" y="0"/>
                    <a:pt x="90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6" name="Google Shape;2886;p40"/>
            <p:cNvSpPr/>
            <p:nvPr/>
          </p:nvSpPr>
          <p:spPr>
            <a:xfrm rot="5400000">
              <a:off x="6357129" y="1860415"/>
              <a:ext cx="71666" cy="102277"/>
            </a:xfrm>
            <a:custGeom>
              <a:avLst/>
              <a:gdLst/>
              <a:ahLst/>
              <a:cxnLst/>
              <a:rect l="l" t="t" r="r" b="b"/>
              <a:pathLst>
                <a:path w="1023" h="1460" extrusionOk="0">
                  <a:moveTo>
                    <a:pt x="374" y="1"/>
                  </a:moveTo>
                  <a:cubicBezTo>
                    <a:pt x="338" y="1"/>
                    <a:pt x="298" y="12"/>
                    <a:pt x="252" y="36"/>
                  </a:cubicBezTo>
                  <a:cubicBezTo>
                    <a:pt x="0" y="118"/>
                    <a:pt x="0" y="288"/>
                    <a:pt x="0" y="458"/>
                  </a:cubicBezTo>
                  <a:cubicBezTo>
                    <a:pt x="82" y="799"/>
                    <a:pt x="252" y="1140"/>
                    <a:pt x="511" y="1398"/>
                  </a:cubicBezTo>
                  <a:cubicBezTo>
                    <a:pt x="596" y="1439"/>
                    <a:pt x="659" y="1460"/>
                    <a:pt x="712" y="1460"/>
                  </a:cubicBezTo>
                  <a:cubicBezTo>
                    <a:pt x="765" y="1460"/>
                    <a:pt x="807" y="1439"/>
                    <a:pt x="852" y="1398"/>
                  </a:cubicBezTo>
                  <a:cubicBezTo>
                    <a:pt x="1022" y="1310"/>
                    <a:pt x="1022" y="1228"/>
                    <a:pt x="1022" y="1058"/>
                  </a:cubicBezTo>
                  <a:cubicBezTo>
                    <a:pt x="934" y="799"/>
                    <a:pt x="852" y="458"/>
                    <a:pt x="593" y="206"/>
                  </a:cubicBezTo>
                  <a:cubicBezTo>
                    <a:pt x="533" y="82"/>
                    <a:pt x="470" y="1"/>
                    <a:pt x="37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7" name="Google Shape;2887;p40"/>
            <p:cNvSpPr/>
            <p:nvPr/>
          </p:nvSpPr>
          <p:spPr>
            <a:xfrm rot="5400000">
              <a:off x="6390860" y="2015411"/>
              <a:ext cx="53522" cy="108161"/>
            </a:xfrm>
            <a:custGeom>
              <a:avLst/>
              <a:gdLst/>
              <a:ahLst/>
              <a:cxnLst/>
              <a:rect l="l" t="t" r="r" b="b"/>
              <a:pathLst>
                <a:path w="764" h="1544" extrusionOk="0">
                  <a:moveTo>
                    <a:pt x="253" y="1"/>
                  </a:moveTo>
                  <a:cubicBezTo>
                    <a:pt x="1" y="1"/>
                    <a:pt x="1" y="171"/>
                    <a:pt x="1" y="430"/>
                  </a:cubicBezTo>
                  <a:lnTo>
                    <a:pt x="1" y="852"/>
                  </a:lnTo>
                  <a:cubicBezTo>
                    <a:pt x="158" y="1091"/>
                    <a:pt x="25" y="1544"/>
                    <a:pt x="271" y="1544"/>
                  </a:cubicBezTo>
                  <a:cubicBezTo>
                    <a:pt x="291" y="1544"/>
                    <a:pt x="315" y="1540"/>
                    <a:pt x="341" y="1534"/>
                  </a:cubicBezTo>
                  <a:cubicBezTo>
                    <a:pt x="764" y="1534"/>
                    <a:pt x="512" y="1111"/>
                    <a:pt x="594" y="941"/>
                  </a:cubicBezTo>
                  <a:lnTo>
                    <a:pt x="594" y="341"/>
                  </a:lnTo>
                  <a:cubicBezTo>
                    <a:pt x="512" y="171"/>
                    <a:pt x="512" y="1"/>
                    <a:pt x="25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88" name="Google Shape;2888;p40"/>
          <p:cNvGrpSpPr/>
          <p:nvPr/>
        </p:nvGrpSpPr>
        <p:grpSpPr>
          <a:xfrm flipH="1">
            <a:off x="140476" y="1163666"/>
            <a:ext cx="951748" cy="2619968"/>
            <a:chOff x="5830793" y="1613155"/>
            <a:chExt cx="814992" cy="2243507"/>
          </a:xfrm>
        </p:grpSpPr>
        <p:sp>
          <p:nvSpPr>
            <p:cNvPr id="2889" name="Google Shape;2889;p40"/>
            <p:cNvSpPr/>
            <p:nvPr/>
          </p:nvSpPr>
          <p:spPr>
            <a:xfrm rot="5400000">
              <a:off x="5960452" y="2605914"/>
              <a:ext cx="477355" cy="735271"/>
            </a:xfrm>
            <a:custGeom>
              <a:avLst/>
              <a:gdLst/>
              <a:ahLst/>
              <a:cxnLst/>
              <a:rect l="l" t="t" r="r" b="b"/>
              <a:pathLst>
                <a:path w="6814" h="10496" extrusionOk="0">
                  <a:moveTo>
                    <a:pt x="682" y="765"/>
                  </a:moveTo>
                  <a:cubicBezTo>
                    <a:pt x="1022" y="1105"/>
                    <a:pt x="1363" y="1358"/>
                    <a:pt x="1704" y="1616"/>
                  </a:cubicBezTo>
                  <a:cubicBezTo>
                    <a:pt x="1363" y="1957"/>
                    <a:pt x="1104" y="2298"/>
                    <a:pt x="682" y="2720"/>
                  </a:cubicBezTo>
                  <a:lnTo>
                    <a:pt x="682" y="765"/>
                  </a:lnTo>
                  <a:close/>
                  <a:moveTo>
                    <a:pt x="2044" y="1957"/>
                  </a:moveTo>
                  <a:cubicBezTo>
                    <a:pt x="2215" y="2039"/>
                    <a:pt x="2385" y="2209"/>
                    <a:pt x="2555" y="2380"/>
                  </a:cubicBezTo>
                  <a:cubicBezTo>
                    <a:pt x="2126" y="2638"/>
                    <a:pt x="1874" y="2979"/>
                    <a:pt x="1533" y="3402"/>
                  </a:cubicBezTo>
                  <a:lnTo>
                    <a:pt x="1022" y="2891"/>
                  </a:lnTo>
                  <a:cubicBezTo>
                    <a:pt x="1275" y="2468"/>
                    <a:pt x="1704" y="2298"/>
                    <a:pt x="2044" y="1957"/>
                  </a:cubicBezTo>
                  <a:close/>
                  <a:moveTo>
                    <a:pt x="2896" y="2638"/>
                  </a:moveTo>
                  <a:cubicBezTo>
                    <a:pt x="3066" y="2720"/>
                    <a:pt x="3148" y="2809"/>
                    <a:pt x="3237" y="2979"/>
                  </a:cubicBezTo>
                  <a:cubicBezTo>
                    <a:pt x="2896" y="3320"/>
                    <a:pt x="2555" y="3572"/>
                    <a:pt x="2215" y="3913"/>
                  </a:cubicBezTo>
                  <a:cubicBezTo>
                    <a:pt x="2044" y="3831"/>
                    <a:pt x="1956" y="3742"/>
                    <a:pt x="1786" y="3572"/>
                  </a:cubicBezTo>
                  <a:cubicBezTo>
                    <a:pt x="2126" y="3231"/>
                    <a:pt x="2467" y="2979"/>
                    <a:pt x="2896" y="2638"/>
                  </a:cubicBezTo>
                  <a:close/>
                  <a:moveTo>
                    <a:pt x="3659" y="3231"/>
                  </a:moveTo>
                  <a:cubicBezTo>
                    <a:pt x="3748" y="3402"/>
                    <a:pt x="3918" y="3490"/>
                    <a:pt x="4000" y="3660"/>
                  </a:cubicBezTo>
                  <a:cubicBezTo>
                    <a:pt x="3659" y="3913"/>
                    <a:pt x="3237" y="4171"/>
                    <a:pt x="2808" y="4512"/>
                  </a:cubicBezTo>
                  <a:lnTo>
                    <a:pt x="2467" y="4171"/>
                  </a:lnTo>
                  <a:cubicBezTo>
                    <a:pt x="2896" y="3913"/>
                    <a:pt x="3237" y="3572"/>
                    <a:pt x="3659" y="3231"/>
                  </a:cubicBezTo>
                  <a:close/>
                  <a:moveTo>
                    <a:pt x="4429" y="4083"/>
                  </a:moveTo>
                  <a:cubicBezTo>
                    <a:pt x="4599" y="4083"/>
                    <a:pt x="4681" y="4253"/>
                    <a:pt x="4770" y="4342"/>
                  </a:cubicBezTo>
                  <a:cubicBezTo>
                    <a:pt x="4429" y="4594"/>
                    <a:pt x="4000" y="4764"/>
                    <a:pt x="3748" y="5023"/>
                  </a:cubicBezTo>
                  <a:cubicBezTo>
                    <a:pt x="3680" y="5057"/>
                    <a:pt x="3625" y="5071"/>
                    <a:pt x="3579" y="5071"/>
                  </a:cubicBezTo>
                  <a:cubicBezTo>
                    <a:pt x="3397" y="5071"/>
                    <a:pt x="3355" y="4853"/>
                    <a:pt x="3148" y="4853"/>
                  </a:cubicBezTo>
                  <a:cubicBezTo>
                    <a:pt x="3577" y="4512"/>
                    <a:pt x="4000" y="4253"/>
                    <a:pt x="4429" y="4083"/>
                  </a:cubicBezTo>
                  <a:close/>
                  <a:moveTo>
                    <a:pt x="5111" y="4764"/>
                  </a:moveTo>
                  <a:cubicBezTo>
                    <a:pt x="5363" y="5023"/>
                    <a:pt x="5622" y="5275"/>
                    <a:pt x="5962" y="5534"/>
                  </a:cubicBezTo>
                  <a:lnTo>
                    <a:pt x="4940" y="6297"/>
                  </a:lnTo>
                  <a:cubicBezTo>
                    <a:pt x="4599" y="6045"/>
                    <a:pt x="4170" y="5705"/>
                    <a:pt x="3830" y="5446"/>
                  </a:cubicBezTo>
                  <a:cubicBezTo>
                    <a:pt x="4259" y="5194"/>
                    <a:pt x="4681" y="5023"/>
                    <a:pt x="5111" y="4764"/>
                  </a:cubicBezTo>
                  <a:close/>
                  <a:moveTo>
                    <a:pt x="3577" y="5786"/>
                  </a:moveTo>
                  <a:cubicBezTo>
                    <a:pt x="3918" y="6045"/>
                    <a:pt x="4170" y="6386"/>
                    <a:pt x="4511" y="6638"/>
                  </a:cubicBezTo>
                  <a:cubicBezTo>
                    <a:pt x="4341" y="6808"/>
                    <a:pt x="4170" y="6897"/>
                    <a:pt x="4000" y="6979"/>
                  </a:cubicBezTo>
                  <a:cubicBezTo>
                    <a:pt x="3748" y="6638"/>
                    <a:pt x="3489" y="6386"/>
                    <a:pt x="3148" y="6127"/>
                  </a:cubicBezTo>
                  <a:cubicBezTo>
                    <a:pt x="3319" y="5957"/>
                    <a:pt x="3407" y="5875"/>
                    <a:pt x="3577" y="5786"/>
                  </a:cubicBezTo>
                  <a:close/>
                  <a:moveTo>
                    <a:pt x="2726" y="6386"/>
                  </a:moveTo>
                  <a:cubicBezTo>
                    <a:pt x="2978" y="6727"/>
                    <a:pt x="3319" y="6979"/>
                    <a:pt x="3577" y="7319"/>
                  </a:cubicBezTo>
                  <a:cubicBezTo>
                    <a:pt x="3407" y="7490"/>
                    <a:pt x="3237" y="7660"/>
                    <a:pt x="2978" y="7830"/>
                  </a:cubicBezTo>
                  <a:cubicBezTo>
                    <a:pt x="2726" y="7490"/>
                    <a:pt x="2467" y="7149"/>
                    <a:pt x="2126" y="6808"/>
                  </a:cubicBezTo>
                  <a:cubicBezTo>
                    <a:pt x="2385" y="6638"/>
                    <a:pt x="2555" y="6556"/>
                    <a:pt x="2726" y="6386"/>
                  </a:cubicBezTo>
                  <a:close/>
                  <a:moveTo>
                    <a:pt x="1786" y="7067"/>
                  </a:moveTo>
                  <a:cubicBezTo>
                    <a:pt x="2044" y="7490"/>
                    <a:pt x="2297" y="7830"/>
                    <a:pt x="2555" y="8171"/>
                  </a:cubicBezTo>
                  <a:cubicBezTo>
                    <a:pt x="2385" y="8341"/>
                    <a:pt x="2215" y="8430"/>
                    <a:pt x="1956" y="8600"/>
                  </a:cubicBezTo>
                  <a:cubicBezTo>
                    <a:pt x="1786" y="8171"/>
                    <a:pt x="1533" y="7830"/>
                    <a:pt x="1363" y="7408"/>
                  </a:cubicBezTo>
                  <a:cubicBezTo>
                    <a:pt x="1533" y="7319"/>
                    <a:pt x="1615" y="7149"/>
                    <a:pt x="1786" y="7067"/>
                  </a:cubicBezTo>
                  <a:close/>
                  <a:moveTo>
                    <a:pt x="1022" y="7660"/>
                  </a:moveTo>
                  <a:lnTo>
                    <a:pt x="1533" y="8682"/>
                  </a:lnTo>
                  <a:cubicBezTo>
                    <a:pt x="1615" y="8852"/>
                    <a:pt x="1533" y="8941"/>
                    <a:pt x="1445" y="9023"/>
                  </a:cubicBezTo>
                  <a:cubicBezTo>
                    <a:pt x="1275" y="9111"/>
                    <a:pt x="1104" y="9193"/>
                    <a:pt x="934" y="9363"/>
                  </a:cubicBezTo>
                  <a:lnTo>
                    <a:pt x="934" y="7749"/>
                  </a:lnTo>
                  <a:lnTo>
                    <a:pt x="1022" y="7660"/>
                  </a:lnTo>
                  <a:close/>
                  <a:moveTo>
                    <a:pt x="387" y="0"/>
                  </a:moveTo>
                  <a:cubicBezTo>
                    <a:pt x="202" y="0"/>
                    <a:pt x="82" y="132"/>
                    <a:pt x="82" y="424"/>
                  </a:cubicBezTo>
                  <a:cubicBezTo>
                    <a:pt x="82" y="846"/>
                    <a:pt x="0" y="1358"/>
                    <a:pt x="82" y="1787"/>
                  </a:cubicBezTo>
                  <a:cubicBezTo>
                    <a:pt x="82" y="4342"/>
                    <a:pt x="423" y="6979"/>
                    <a:pt x="171" y="9452"/>
                  </a:cubicBezTo>
                  <a:lnTo>
                    <a:pt x="171" y="9874"/>
                  </a:lnTo>
                  <a:cubicBezTo>
                    <a:pt x="171" y="10133"/>
                    <a:pt x="171" y="10385"/>
                    <a:pt x="423" y="10474"/>
                  </a:cubicBezTo>
                  <a:cubicBezTo>
                    <a:pt x="469" y="10489"/>
                    <a:pt x="512" y="10495"/>
                    <a:pt x="553" y="10495"/>
                  </a:cubicBezTo>
                  <a:cubicBezTo>
                    <a:pt x="742" y="10495"/>
                    <a:pt x="882" y="10355"/>
                    <a:pt x="1022" y="10215"/>
                  </a:cubicBezTo>
                  <a:cubicBezTo>
                    <a:pt x="1275" y="9874"/>
                    <a:pt x="1533" y="9622"/>
                    <a:pt x="1786" y="9363"/>
                  </a:cubicBezTo>
                  <a:cubicBezTo>
                    <a:pt x="3319" y="8260"/>
                    <a:pt x="4770" y="7238"/>
                    <a:pt x="6214" y="6127"/>
                  </a:cubicBezTo>
                  <a:cubicBezTo>
                    <a:pt x="6725" y="5786"/>
                    <a:pt x="6814" y="5534"/>
                    <a:pt x="6385" y="5105"/>
                  </a:cubicBezTo>
                  <a:cubicBezTo>
                    <a:pt x="4770" y="3490"/>
                    <a:pt x="3148" y="2039"/>
                    <a:pt x="1363" y="594"/>
                  </a:cubicBezTo>
                  <a:cubicBezTo>
                    <a:pt x="1193" y="424"/>
                    <a:pt x="934" y="165"/>
                    <a:pt x="682" y="83"/>
                  </a:cubicBezTo>
                  <a:cubicBezTo>
                    <a:pt x="573" y="29"/>
                    <a:pt x="473" y="0"/>
                    <a:pt x="3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0" name="Google Shape;2890;p40"/>
            <p:cNvSpPr/>
            <p:nvPr/>
          </p:nvSpPr>
          <p:spPr>
            <a:xfrm rot="5400000">
              <a:off x="6080025" y="3290901"/>
              <a:ext cx="949035" cy="182487"/>
            </a:xfrm>
            <a:custGeom>
              <a:avLst/>
              <a:gdLst/>
              <a:ahLst/>
              <a:cxnLst/>
              <a:rect l="l" t="t" r="r" b="b"/>
              <a:pathLst>
                <a:path w="13547" h="2605" extrusionOk="0">
                  <a:moveTo>
                    <a:pt x="5881" y="782"/>
                  </a:moveTo>
                  <a:lnTo>
                    <a:pt x="5881" y="871"/>
                  </a:lnTo>
                  <a:cubicBezTo>
                    <a:pt x="5452" y="1123"/>
                    <a:pt x="5029" y="1382"/>
                    <a:pt x="4600" y="1722"/>
                  </a:cubicBezTo>
                  <a:cubicBezTo>
                    <a:pt x="4348" y="1463"/>
                    <a:pt x="4089" y="1211"/>
                    <a:pt x="3837" y="871"/>
                  </a:cubicBezTo>
                  <a:cubicBezTo>
                    <a:pt x="4518" y="782"/>
                    <a:pt x="5200" y="782"/>
                    <a:pt x="5881" y="782"/>
                  </a:cubicBezTo>
                  <a:close/>
                  <a:moveTo>
                    <a:pt x="12077" y="664"/>
                  </a:moveTo>
                  <a:cubicBezTo>
                    <a:pt x="12255" y="664"/>
                    <a:pt x="12431" y="674"/>
                    <a:pt x="12606" y="700"/>
                  </a:cubicBezTo>
                  <a:lnTo>
                    <a:pt x="11584" y="1722"/>
                  </a:lnTo>
                  <a:cubicBezTo>
                    <a:pt x="11332" y="1463"/>
                    <a:pt x="11073" y="1211"/>
                    <a:pt x="10732" y="782"/>
                  </a:cubicBezTo>
                  <a:cubicBezTo>
                    <a:pt x="11212" y="725"/>
                    <a:pt x="11652" y="664"/>
                    <a:pt x="12077" y="664"/>
                  </a:cubicBezTo>
                  <a:close/>
                  <a:moveTo>
                    <a:pt x="2726" y="871"/>
                  </a:moveTo>
                  <a:cubicBezTo>
                    <a:pt x="2474" y="1211"/>
                    <a:pt x="2215" y="1463"/>
                    <a:pt x="1875" y="1804"/>
                  </a:cubicBezTo>
                  <a:cubicBezTo>
                    <a:pt x="1622" y="1463"/>
                    <a:pt x="1364" y="1123"/>
                    <a:pt x="1111" y="871"/>
                  </a:cubicBezTo>
                  <a:close/>
                  <a:moveTo>
                    <a:pt x="10051" y="782"/>
                  </a:moveTo>
                  <a:cubicBezTo>
                    <a:pt x="9458" y="1211"/>
                    <a:pt x="9029" y="1552"/>
                    <a:pt x="8606" y="1974"/>
                  </a:cubicBezTo>
                  <a:cubicBezTo>
                    <a:pt x="8177" y="1552"/>
                    <a:pt x="7836" y="1211"/>
                    <a:pt x="7496" y="782"/>
                  </a:cubicBezTo>
                  <a:close/>
                  <a:moveTo>
                    <a:pt x="8491" y="0"/>
                  </a:moveTo>
                  <a:cubicBezTo>
                    <a:pt x="6448" y="0"/>
                    <a:pt x="4374" y="120"/>
                    <a:pt x="2331" y="120"/>
                  </a:cubicBezTo>
                  <a:cubicBezTo>
                    <a:pt x="1893" y="120"/>
                    <a:pt x="1457" y="114"/>
                    <a:pt x="1023" y="101"/>
                  </a:cubicBezTo>
                  <a:cubicBezTo>
                    <a:pt x="771" y="101"/>
                    <a:pt x="600" y="101"/>
                    <a:pt x="342" y="189"/>
                  </a:cubicBezTo>
                  <a:cubicBezTo>
                    <a:pt x="171" y="189"/>
                    <a:pt x="89" y="271"/>
                    <a:pt x="1" y="441"/>
                  </a:cubicBezTo>
                  <a:cubicBezTo>
                    <a:pt x="1" y="530"/>
                    <a:pt x="89" y="700"/>
                    <a:pt x="171" y="782"/>
                  </a:cubicBezTo>
                  <a:cubicBezTo>
                    <a:pt x="600" y="1123"/>
                    <a:pt x="1111" y="1552"/>
                    <a:pt x="1534" y="1974"/>
                  </a:cubicBezTo>
                  <a:cubicBezTo>
                    <a:pt x="1663" y="2104"/>
                    <a:pt x="1791" y="2169"/>
                    <a:pt x="1919" y="2169"/>
                  </a:cubicBezTo>
                  <a:cubicBezTo>
                    <a:pt x="2047" y="2169"/>
                    <a:pt x="2174" y="2104"/>
                    <a:pt x="2304" y="1974"/>
                  </a:cubicBezTo>
                  <a:cubicBezTo>
                    <a:pt x="2645" y="1634"/>
                    <a:pt x="2985" y="1382"/>
                    <a:pt x="3326" y="1041"/>
                  </a:cubicBezTo>
                  <a:cubicBezTo>
                    <a:pt x="3578" y="1382"/>
                    <a:pt x="3837" y="1634"/>
                    <a:pt x="4089" y="1974"/>
                  </a:cubicBezTo>
                  <a:cubicBezTo>
                    <a:pt x="4272" y="2158"/>
                    <a:pt x="4432" y="2242"/>
                    <a:pt x="4606" y="2242"/>
                  </a:cubicBezTo>
                  <a:cubicBezTo>
                    <a:pt x="4755" y="2242"/>
                    <a:pt x="4916" y="2180"/>
                    <a:pt x="5111" y="2063"/>
                  </a:cubicBezTo>
                  <a:cubicBezTo>
                    <a:pt x="5622" y="1722"/>
                    <a:pt x="6133" y="1382"/>
                    <a:pt x="6644" y="952"/>
                  </a:cubicBezTo>
                  <a:cubicBezTo>
                    <a:pt x="7073" y="1463"/>
                    <a:pt x="7496" y="1974"/>
                    <a:pt x="8007" y="2315"/>
                  </a:cubicBezTo>
                  <a:cubicBezTo>
                    <a:pt x="8248" y="2518"/>
                    <a:pt x="8413" y="2605"/>
                    <a:pt x="8565" y="2605"/>
                  </a:cubicBezTo>
                  <a:cubicBezTo>
                    <a:pt x="8736" y="2605"/>
                    <a:pt x="8890" y="2495"/>
                    <a:pt x="9117" y="2315"/>
                  </a:cubicBezTo>
                  <a:cubicBezTo>
                    <a:pt x="9540" y="1974"/>
                    <a:pt x="9969" y="1634"/>
                    <a:pt x="10391" y="1211"/>
                  </a:cubicBezTo>
                  <a:cubicBezTo>
                    <a:pt x="10732" y="1552"/>
                    <a:pt x="10902" y="1804"/>
                    <a:pt x="11161" y="2145"/>
                  </a:cubicBezTo>
                  <a:cubicBezTo>
                    <a:pt x="11300" y="2239"/>
                    <a:pt x="11441" y="2307"/>
                    <a:pt x="11581" y="2307"/>
                  </a:cubicBezTo>
                  <a:cubicBezTo>
                    <a:pt x="11696" y="2307"/>
                    <a:pt x="11811" y="2261"/>
                    <a:pt x="11924" y="2145"/>
                  </a:cubicBezTo>
                  <a:cubicBezTo>
                    <a:pt x="12354" y="1722"/>
                    <a:pt x="12865" y="1293"/>
                    <a:pt x="13287" y="782"/>
                  </a:cubicBezTo>
                  <a:cubicBezTo>
                    <a:pt x="13546" y="360"/>
                    <a:pt x="13546" y="189"/>
                    <a:pt x="13035" y="101"/>
                  </a:cubicBezTo>
                  <a:cubicBezTo>
                    <a:pt x="12865" y="19"/>
                    <a:pt x="12694" y="19"/>
                    <a:pt x="12606" y="19"/>
                  </a:cubicBezTo>
                  <a:cubicBezTo>
                    <a:pt x="12295" y="46"/>
                    <a:pt x="11983" y="55"/>
                    <a:pt x="11671" y="55"/>
                  </a:cubicBezTo>
                  <a:cubicBezTo>
                    <a:pt x="11046" y="55"/>
                    <a:pt x="10421" y="19"/>
                    <a:pt x="9799" y="19"/>
                  </a:cubicBezTo>
                  <a:cubicBezTo>
                    <a:pt x="9365" y="6"/>
                    <a:pt x="8928" y="0"/>
                    <a:pt x="8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1" name="Google Shape;2891;p40"/>
            <p:cNvSpPr/>
            <p:nvPr/>
          </p:nvSpPr>
          <p:spPr>
            <a:xfrm rot="5400000">
              <a:off x="6125741" y="3307046"/>
              <a:ext cx="125539" cy="114396"/>
            </a:xfrm>
            <a:custGeom>
              <a:avLst/>
              <a:gdLst/>
              <a:ahLst/>
              <a:cxnLst/>
              <a:rect l="l" t="t" r="r" b="b"/>
              <a:pathLst>
                <a:path w="1792" h="1633" extrusionOk="0">
                  <a:moveTo>
                    <a:pt x="979" y="1"/>
                  </a:moveTo>
                  <a:cubicBezTo>
                    <a:pt x="938" y="1"/>
                    <a:pt x="895" y="4"/>
                    <a:pt x="852" y="11"/>
                  </a:cubicBezTo>
                  <a:cubicBezTo>
                    <a:pt x="341" y="11"/>
                    <a:pt x="0" y="352"/>
                    <a:pt x="0" y="863"/>
                  </a:cubicBezTo>
                  <a:cubicBezTo>
                    <a:pt x="0" y="1292"/>
                    <a:pt x="429" y="1633"/>
                    <a:pt x="852" y="1633"/>
                  </a:cubicBezTo>
                  <a:cubicBezTo>
                    <a:pt x="1363" y="1633"/>
                    <a:pt x="1792" y="1292"/>
                    <a:pt x="1792" y="781"/>
                  </a:cubicBezTo>
                  <a:cubicBezTo>
                    <a:pt x="1792" y="388"/>
                    <a:pt x="1432" y="1"/>
                    <a:pt x="97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2" name="Google Shape;2892;p40"/>
            <p:cNvSpPr/>
            <p:nvPr/>
          </p:nvSpPr>
          <p:spPr>
            <a:xfrm rot="5400000">
              <a:off x="6345080" y="3499557"/>
              <a:ext cx="89811" cy="99264"/>
            </a:xfrm>
            <a:custGeom>
              <a:avLst/>
              <a:gdLst/>
              <a:ahLst/>
              <a:cxnLst/>
              <a:rect l="l" t="t" r="r" b="b"/>
              <a:pathLst>
                <a:path w="1282" h="1417" extrusionOk="0">
                  <a:moveTo>
                    <a:pt x="908" y="0"/>
                  </a:moveTo>
                  <a:cubicBezTo>
                    <a:pt x="815" y="0"/>
                    <a:pt x="734" y="41"/>
                    <a:pt x="682" y="142"/>
                  </a:cubicBezTo>
                  <a:cubicBezTo>
                    <a:pt x="430" y="394"/>
                    <a:pt x="171" y="735"/>
                    <a:pt x="89" y="1076"/>
                  </a:cubicBezTo>
                  <a:cubicBezTo>
                    <a:pt x="1" y="1246"/>
                    <a:pt x="1" y="1416"/>
                    <a:pt x="260" y="1416"/>
                  </a:cubicBezTo>
                  <a:cubicBezTo>
                    <a:pt x="512" y="1416"/>
                    <a:pt x="1282" y="565"/>
                    <a:pt x="1282" y="312"/>
                  </a:cubicBezTo>
                  <a:cubicBezTo>
                    <a:pt x="1282" y="224"/>
                    <a:pt x="1193" y="54"/>
                    <a:pt x="1111" y="54"/>
                  </a:cubicBezTo>
                  <a:cubicBezTo>
                    <a:pt x="1042" y="20"/>
                    <a:pt x="972" y="0"/>
                    <a:pt x="9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3" name="Google Shape;2893;p40"/>
            <p:cNvSpPr/>
            <p:nvPr/>
          </p:nvSpPr>
          <p:spPr>
            <a:xfrm rot="5400000">
              <a:off x="6357129" y="3154887"/>
              <a:ext cx="71666" cy="102277"/>
            </a:xfrm>
            <a:custGeom>
              <a:avLst/>
              <a:gdLst/>
              <a:ahLst/>
              <a:cxnLst/>
              <a:rect l="l" t="t" r="r" b="b"/>
              <a:pathLst>
                <a:path w="1023" h="1460" extrusionOk="0">
                  <a:moveTo>
                    <a:pt x="307" y="1"/>
                  </a:moveTo>
                  <a:cubicBezTo>
                    <a:pt x="262" y="1"/>
                    <a:pt x="217" y="12"/>
                    <a:pt x="171" y="36"/>
                  </a:cubicBezTo>
                  <a:cubicBezTo>
                    <a:pt x="0" y="118"/>
                    <a:pt x="0" y="288"/>
                    <a:pt x="0" y="458"/>
                  </a:cubicBezTo>
                  <a:cubicBezTo>
                    <a:pt x="89" y="799"/>
                    <a:pt x="259" y="1140"/>
                    <a:pt x="511" y="1398"/>
                  </a:cubicBezTo>
                  <a:cubicBezTo>
                    <a:pt x="556" y="1439"/>
                    <a:pt x="620" y="1460"/>
                    <a:pt x="684" y="1460"/>
                  </a:cubicBezTo>
                  <a:cubicBezTo>
                    <a:pt x="748" y="1460"/>
                    <a:pt x="811" y="1439"/>
                    <a:pt x="852" y="1398"/>
                  </a:cubicBezTo>
                  <a:cubicBezTo>
                    <a:pt x="1022" y="1310"/>
                    <a:pt x="1022" y="1228"/>
                    <a:pt x="1022" y="1058"/>
                  </a:cubicBezTo>
                  <a:cubicBezTo>
                    <a:pt x="941" y="799"/>
                    <a:pt x="852" y="458"/>
                    <a:pt x="600" y="206"/>
                  </a:cubicBezTo>
                  <a:cubicBezTo>
                    <a:pt x="535" y="82"/>
                    <a:pt x="427" y="1"/>
                    <a:pt x="30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4" name="Google Shape;2894;p40"/>
            <p:cNvSpPr/>
            <p:nvPr/>
          </p:nvSpPr>
          <p:spPr>
            <a:xfrm rot="5400000">
              <a:off x="6387778" y="3307291"/>
              <a:ext cx="59687" cy="108161"/>
            </a:xfrm>
            <a:custGeom>
              <a:avLst/>
              <a:gdLst/>
              <a:ahLst/>
              <a:cxnLst/>
              <a:rect l="l" t="t" r="r" b="b"/>
              <a:pathLst>
                <a:path w="852" h="1544" extrusionOk="0">
                  <a:moveTo>
                    <a:pt x="341" y="1"/>
                  </a:moveTo>
                  <a:cubicBezTo>
                    <a:pt x="82" y="1"/>
                    <a:pt x="0" y="171"/>
                    <a:pt x="82" y="430"/>
                  </a:cubicBezTo>
                  <a:lnTo>
                    <a:pt x="82" y="852"/>
                  </a:lnTo>
                  <a:cubicBezTo>
                    <a:pt x="164" y="1091"/>
                    <a:pt x="95" y="1544"/>
                    <a:pt x="350" y="1544"/>
                  </a:cubicBezTo>
                  <a:cubicBezTo>
                    <a:pt x="372" y="1544"/>
                    <a:pt x="396" y="1540"/>
                    <a:pt x="423" y="1534"/>
                  </a:cubicBezTo>
                  <a:cubicBezTo>
                    <a:pt x="852" y="1534"/>
                    <a:pt x="511" y="1111"/>
                    <a:pt x="593" y="941"/>
                  </a:cubicBezTo>
                  <a:lnTo>
                    <a:pt x="593" y="341"/>
                  </a:lnTo>
                  <a:cubicBezTo>
                    <a:pt x="593" y="171"/>
                    <a:pt x="511" y="1"/>
                    <a:pt x="34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5" name="Google Shape;2895;p40"/>
            <p:cNvSpPr/>
            <p:nvPr/>
          </p:nvSpPr>
          <p:spPr>
            <a:xfrm rot="5400000">
              <a:off x="5963114" y="2077491"/>
              <a:ext cx="471190" cy="735831"/>
            </a:xfrm>
            <a:custGeom>
              <a:avLst/>
              <a:gdLst/>
              <a:ahLst/>
              <a:cxnLst/>
              <a:rect l="l" t="t" r="r" b="b"/>
              <a:pathLst>
                <a:path w="6726" h="10504" extrusionOk="0">
                  <a:moveTo>
                    <a:pt x="6133" y="763"/>
                  </a:moveTo>
                  <a:lnTo>
                    <a:pt x="6133" y="2807"/>
                  </a:lnTo>
                  <a:cubicBezTo>
                    <a:pt x="5703" y="2296"/>
                    <a:pt x="5451" y="1955"/>
                    <a:pt x="5111" y="1614"/>
                  </a:cubicBezTo>
                  <a:cubicBezTo>
                    <a:pt x="5451" y="1356"/>
                    <a:pt x="5792" y="1103"/>
                    <a:pt x="6133" y="763"/>
                  </a:cubicBezTo>
                  <a:close/>
                  <a:moveTo>
                    <a:pt x="4770" y="1955"/>
                  </a:moveTo>
                  <a:cubicBezTo>
                    <a:pt x="5111" y="2207"/>
                    <a:pt x="5451" y="2466"/>
                    <a:pt x="5792" y="2889"/>
                  </a:cubicBezTo>
                  <a:cubicBezTo>
                    <a:pt x="5622" y="3059"/>
                    <a:pt x="5451" y="3147"/>
                    <a:pt x="5281" y="3400"/>
                  </a:cubicBezTo>
                  <a:cubicBezTo>
                    <a:pt x="4940" y="3059"/>
                    <a:pt x="4681" y="2636"/>
                    <a:pt x="4259" y="2378"/>
                  </a:cubicBezTo>
                  <a:cubicBezTo>
                    <a:pt x="4429" y="2207"/>
                    <a:pt x="4600" y="2037"/>
                    <a:pt x="4770" y="1955"/>
                  </a:cubicBezTo>
                  <a:close/>
                  <a:moveTo>
                    <a:pt x="3918" y="2636"/>
                  </a:moveTo>
                  <a:cubicBezTo>
                    <a:pt x="4259" y="2977"/>
                    <a:pt x="4600" y="3229"/>
                    <a:pt x="5022" y="3570"/>
                  </a:cubicBezTo>
                  <a:cubicBezTo>
                    <a:pt x="4852" y="3740"/>
                    <a:pt x="4770" y="3829"/>
                    <a:pt x="4600" y="3911"/>
                  </a:cubicBezTo>
                  <a:cubicBezTo>
                    <a:pt x="4259" y="3658"/>
                    <a:pt x="3918" y="3229"/>
                    <a:pt x="3489" y="2977"/>
                  </a:cubicBezTo>
                  <a:cubicBezTo>
                    <a:pt x="3578" y="2807"/>
                    <a:pt x="3748" y="2807"/>
                    <a:pt x="3918" y="2636"/>
                  </a:cubicBezTo>
                  <a:close/>
                  <a:moveTo>
                    <a:pt x="3148" y="3229"/>
                  </a:moveTo>
                  <a:cubicBezTo>
                    <a:pt x="3578" y="3570"/>
                    <a:pt x="3918" y="3829"/>
                    <a:pt x="4341" y="4169"/>
                  </a:cubicBezTo>
                  <a:cubicBezTo>
                    <a:pt x="4170" y="4251"/>
                    <a:pt x="4089" y="4422"/>
                    <a:pt x="3918" y="4510"/>
                  </a:cubicBezTo>
                  <a:cubicBezTo>
                    <a:pt x="3578" y="4251"/>
                    <a:pt x="3148" y="3911"/>
                    <a:pt x="2726" y="3658"/>
                  </a:cubicBezTo>
                  <a:lnTo>
                    <a:pt x="3148" y="3229"/>
                  </a:lnTo>
                  <a:close/>
                  <a:moveTo>
                    <a:pt x="2297" y="4081"/>
                  </a:moveTo>
                  <a:cubicBezTo>
                    <a:pt x="2726" y="4251"/>
                    <a:pt x="3148" y="4510"/>
                    <a:pt x="3578" y="4762"/>
                  </a:cubicBezTo>
                  <a:cubicBezTo>
                    <a:pt x="3489" y="4933"/>
                    <a:pt x="3407" y="5021"/>
                    <a:pt x="3237" y="5103"/>
                  </a:cubicBezTo>
                  <a:cubicBezTo>
                    <a:pt x="2808" y="4851"/>
                    <a:pt x="2467" y="4592"/>
                    <a:pt x="2045" y="4340"/>
                  </a:cubicBezTo>
                  <a:cubicBezTo>
                    <a:pt x="2045" y="4169"/>
                    <a:pt x="2215" y="4169"/>
                    <a:pt x="2297" y="4081"/>
                  </a:cubicBezTo>
                  <a:close/>
                  <a:moveTo>
                    <a:pt x="1704" y="4762"/>
                  </a:moveTo>
                  <a:cubicBezTo>
                    <a:pt x="2045" y="4933"/>
                    <a:pt x="2467" y="5192"/>
                    <a:pt x="2978" y="5444"/>
                  </a:cubicBezTo>
                  <a:cubicBezTo>
                    <a:pt x="2556" y="5703"/>
                    <a:pt x="2215" y="6043"/>
                    <a:pt x="1786" y="6295"/>
                  </a:cubicBezTo>
                  <a:cubicBezTo>
                    <a:pt x="1534" y="6043"/>
                    <a:pt x="1193" y="5873"/>
                    <a:pt x="852" y="5532"/>
                  </a:cubicBezTo>
                  <a:cubicBezTo>
                    <a:pt x="1104" y="5273"/>
                    <a:pt x="1363" y="5021"/>
                    <a:pt x="1704" y="4762"/>
                  </a:cubicBezTo>
                  <a:close/>
                  <a:moveTo>
                    <a:pt x="3148" y="5784"/>
                  </a:moveTo>
                  <a:cubicBezTo>
                    <a:pt x="3319" y="5873"/>
                    <a:pt x="3489" y="5955"/>
                    <a:pt x="3578" y="6125"/>
                  </a:cubicBezTo>
                  <a:cubicBezTo>
                    <a:pt x="3319" y="6384"/>
                    <a:pt x="3067" y="6725"/>
                    <a:pt x="2726" y="6977"/>
                  </a:cubicBezTo>
                  <a:cubicBezTo>
                    <a:pt x="2556" y="6895"/>
                    <a:pt x="2467" y="6806"/>
                    <a:pt x="2297" y="6636"/>
                  </a:cubicBezTo>
                  <a:lnTo>
                    <a:pt x="3148" y="5784"/>
                  </a:lnTo>
                  <a:close/>
                  <a:moveTo>
                    <a:pt x="4000" y="6384"/>
                  </a:moveTo>
                  <a:cubicBezTo>
                    <a:pt x="4259" y="6466"/>
                    <a:pt x="4429" y="6636"/>
                    <a:pt x="4600" y="6806"/>
                  </a:cubicBezTo>
                  <a:cubicBezTo>
                    <a:pt x="4341" y="7147"/>
                    <a:pt x="4089" y="7488"/>
                    <a:pt x="3748" y="7828"/>
                  </a:cubicBezTo>
                  <a:cubicBezTo>
                    <a:pt x="3578" y="7658"/>
                    <a:pt x="3407" y="7488"/>
                    <a:pt x="3148" y="7317"/>
                  </a:cubicBezTo>
                  <a:cubicBezTo>
                    <a:pt x="3489" y="6977"/>
                    <a:pt x="3748" y="6725"/>
                    <a:pt x="4000" y="6384"/>
                  </a:cubicBezTo>
                  <a:close/>
                  <a:moveTo>
                    <a:pt x="5022" y="7065"/>
                  </a:moveTo>
                  <a:cubicBezTo>
                    <a:pt x="5192" y="7147"/>
                    <a:pt x="5281" y="7317"/>
                    <a:pt x="5451" y="7406"/>
                  </a:cubicBezTo>
                  <a:cubicBezTo>
                    <a:pt x="5192" y="7828"/>
                    <a:pt x="5022" y="8169"/>
                    <a:pt x="4770" y="8598"/>
                  </a:cubicBezTo>
                  <a:cubicBezTo>
                    <a:pt x="4600" y="8510"/>
                    <a:pt x="4429" y="8339"/>
                    <a:pt x="4170" y="8169"/>
                  </a:cubicBezTo>
                  <a:cubicBezTo>
                    <a:pt x="4511" y="7828"/>
                    <a:pt x="4770" y="7488"/>
                    <a:pt x="5022" y="7065"/>
                  </a:cubicBezTo>
                  <a:close/>
                  <a:moveTo>
                    <a:pt x="5874" y="7658"/>
                  </a:moveTo>
                  <a:cubicBezTo>
                    <a:pt x="5962" y="8258"/>
                    <a:pt x="5874" y="8769"/>
                    <a:pt x="5874" y="9450"/>
                  </a:cubicBezTo>
                  <a:cubicBezTo>
                    <a:pt x="5622" y="9191"/>
                    <a:pt x="5363" y="9021"/>
                    <a:pt x="5111" y="8850"/>
                  </a:cubicBezTo>
                  <a:cubicBezTo>
                    <a:pt x="5363" y="8428"/>
                    <a:pt x="5533" y="8087"/>
                    <a:pt x="5703" y="7658"/>
                  </a:cubicBezTo>
                  <a:close/>
                  <a:moveTo>
                    <a:pt x="6330" y="1"/>
                  </a:moveTo>
                  <a:cubicBezTo>
                    <a:pt x="6244" y="1"/>
                    <a:pt x="6148" y="29"/>
                    <a:pt x="6044" y="81"/>
                  </a:cubicBezTo>
                  <a:cubicBezTo>
                    <a:pt x="5874" y="163"/>
                    <a:pt x="5874" y="163"/>
                    <a:pt x="5792" y="252"/>
                  </a:cubicBezTo>
                  <a:cubicBezTo>
                    <a:pt x="3830" y="1785"/>
                    <a:pt x="2045" y="3400"/>
                    <a:pt x="341" y="5192"/>
                  </a:cubicBezTo>
                  <a:cubicBezTo>
                    <a:pt x="1" y="5532"/>
                    <a:pt x="82" y="5784"/>
                    <a:pt x="423" y="6043"/>
                  </a:cubicBezTo>
                  <a:lnTo>
                    <a:pt x="2215" y="7317"/>
                  </a:lnTo>
                  <a:cubicBezTo>
                    <a:pt x="3489" y="8258"/>
                    <a:pt x="4852" y="9109"/>
                    <a:pt x="5874" y="10302"/>
                  </a:cubicBezTo>
                  <a:cubicBezTo>
                    <a:pt x="5999" y="10427"/>
                    <a:pt x="6080" y="10504"/>
                    <a:pt x="6214" y="10504"/>
                  </a:cubicBezTo>
                  <a:cubicBezTo>
                    <a:pt x="6262" y="10504"/>
                    <a:pt x="6318" y="10494"/>
                    <a:pt x="6385" y="10472"/>
                  </a:cubicBezTo>
                  <a:cubicBezTo>
                    <a:pt x="6555" y="10383"/>
                    <a:pt x="6644" y="10302"/>
                    <a:pt x="6555" y="10043"/>
                  </a:cubicBezTo>
                  <a:cubicBezTo>
                    <a:pt x="6555" y="9361"/>
                    <a:pt x="6555" y="8598"/>
                    <a:pt x="6473" y="7917"/>
                  </a:cubicBezTo>
                  <a:cubicBezTo>
                    <a:pt x="6473" y="6125"/>
                    <a:pt x="6725" y="4340"/>
                    <a:pt x="6725" y="2378"/>
                  </a:cubicBezTo>
                  <a:lnTo>
                    <a:pt x="6725" y="504"/>
                  </a:lnTo>
                  <a:cubicBezTo>
                    <a:pt x="6669" y="149"/>
                    <a:pt x="6526" y="1"/>
                    <a:pt x="633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6" name="Google Shape;2896;p40"/>
            <p:cNvSpPr/>
            <p:nvPr/>
          </p:nvSpPr>
          <p:spPr>
            <a:xfrm rot="5400000">
              <a:off x="6077188" y="1999266"/>
              <a:ext cx="954710" cy="182487"/>
            </a:xfrm>
            <a:custGeom>
              <a:avLst/>
              <a:gdLst/>
              <a:ahLst/>
              <a:cxnLst/>
              <a:rect l="l" t="t" r="r" b="b"/>
              <a:pathLst>
                <a:path w="13628" h="2605" extrusionOk="0">
                  <a:moveTo>
                    <a:pt x="5874" y="782"/>
                  </a:moveTo>
                  <a:lnTo>
                    <a:pt x="5874" y="871"/>
                  </a:lnTo>
                  <a:cubicBezTo>
                    <a:pt x="5533" y="1123"/>
                    <a:pt x="5111" y="1382"/>
                    <a:pt x="4600" y="1722"/>
                  </a:cubicBezTo>
                  <a:cubicBezTo>
                    <a:pt x="4341" y="1463"/>
                    <a:pt x="4089" y="1211"/>
                    <a:pt x="3830" y="871"/>
                  </a:cubicBezTo>
                  <a:cubicBezTo>
                    <a:pt x="4600" y="782"/>
                    <a:pt x="5193" y="782"/>
                    <a:pt x="5874" y="782"/>
                  </a:cubicBezTo>
                  <a:close/>
                  <a:moveTo>
                    <a:pt x="12074" y="664"/>
                  </a:moveTo>
                  <a:cubicBezTo>
                    <a:pt x="12252" y="664"/>
                    <a:pt x="12429" y="674"/>
                    <a:pt x="12606" y="700"/>
                  </a:cubicBezTo>
                  <a:lnTo>
                    <a:pt x="11584" y="1722"/>
                  </a:lnTo>
                  <a:cubicBezTo>
                    <a:pt x="11325" y="1463"/>
                    <a:pt x="11073" y="1211"/>
                    <a:pt x="10732" y="782"/>
                  </a:cubicBezTo>
                  <a:cubicBezTo>
                    <a:pt x="11212" y="725"/>
                    <a:pt x="11648" y="664"/>
                    <a:pt x="12074" y="664"/>
                  </a:cubicBezTo>
                  <a:close/>
                  <a:moveTo>
                    <a:pt x="2726" y="871"/>
                  </a:moveTo>
                  <a:cubicBezTo>
                    <a:pt x="2467" y="1211"/>
                    <a:pt x="2215" y="1463"/>
                    <a:pt x="1874" y="1804"/>
                  </a:cubicBezTo>
                  <a:cubicBezTo>
                    <a:pt x="1615" y="1463"/>
                    <a:pt x="1363" y="1123"/>
                    <a:pt x="1104" y="871"/>
                  </a:cubicBezTo>
                  <a:close/>
                  <a:moveTo>
                    <a:pt x="10051" y="782"/>
                  </a:moveTo>
                  <a:cubicBezTo>
                    <a:pt x="9451" y="1211"/>
                    <a:pt x="9029" y="1552"/>
                    <a:pt x="8599" y="1974"/>
                  </a:cubicBezTo>
                  <a:cubicBezTo>
                    <a:pt x="8177" y="1552"/>
                    <a:pt x="7836" y="1211"/>
                    <a:pt x="7496" y="782"/>
                  </a:cubicBezTo>
                  <a:close/>
                  <a:moveTo>
                    <a:pt x="8543" y="0"/>
                  </a:moveTo>
                  <a:cubicBezTo>
                    <a:pt x="6470" y="0"/>
                    <a:pt x="4427" y="120"/>
                    <a:pt x="2357" y="120"/>
                  </a:cubicBezTo>
                  <a:cubicBezTo>
                    <a:pt x="1914" y="120"/>
                    <a:pt x="1469" y="114"/>
                    <a:pt x="1023" y="101"/>
                  </a:cubicBezTo>
                  <a:cubicBezTo>
                    <a:pt x="764" y="101"/>
                    <a:pt x="593" y="101"/>
                    <a:pt x="341" y="189"/>
                  </a:cubicBezTo>
                  <a:cubicBezTo>
                    <a:pt x="171" y="189"/>
                    <a:pt x="82" y="271"/>
                    <a:pt x="1" y="441"/>
                  </a:cubicBezTo>
                  <a:cubicBezTo>
                    <a:pt x="1" y="530"/>
                    <a:pt x="82" y="700"/>
                    <a:pt x="171" y="782"/>
                  </a:cubicBezTo>
                  <a:cubicBezTo>
                    <a:pt x="682" y="1123"/>
                    <a:pt x="1104" y="1552"/>
                    <a:pt x="1615" y="1974"/>
                  </a:cubicBezTo>
                  <a:cubicBezTo>
                    <a:pt x="1745" y="2104"/>
                    <a:pt x="1852" y="2169"/>
                    <a:pt x="1959" y="2169"/>
                  </a:cubicBezTo>
                  <a:cubicBezTo>
                    <a:pt x="2065" y="2169"/>
                    <a:pt x="2171" y="2104"/>
                    <a:pt x="2297" y="1974"/>
                  </a:cubicBezTo>
                  <a:cubicBezTo>
                    <a:pt x="2637" y="1634"/>
                    <a:pt x="2978" y="1382"/>
                    <a:pt x="3319" y="1041"/>
                  </a:cubicBezTo>
                  <a:cubicBezTo>
                    <a:pt x="3578" y="1382"/>
                    <a:pt x="3918" y="1634"/>
                    <a:pt x="4171" y="1974"/>
                  </a:cubicBezTo>
                  <a:cubicBezTo>
                    <a:pt x="4310" y="2158"/>
                    <a:pt x="4447" y="2242"/>
                    <a:pt x="4611" y="2242"/>
                  </a:cubicBezTo>
                  <a:cubicBezTo>
                    <a:pt x="4752" y="2242"/>
                    <a:pt x="4912" y="2180"/>
                    <a:pt x="5111" y="2063"/>
                  </a:cubicBezTo>
                  <a:cubicBezTo>
                    <a:pt x="5622" y="1722"/>
                    <a:pt x="6133" y="1382"/>
                    <a:pt x="6726" y="952"/>
                  </a:cubicBezTo>
                  <a:cubicBezTo>
                    <a:pt x="7155" y="1463"/>
                    <a:pt x="7577" y="1974"/>
                    <a:pt x="8088" y="2315"/>
                  </a:cubicBezTo>
                  <a:cubicBezTo>
                    <a:pt x="8291" y="2518"/>
                    <a:pt x="8436" y="2605"/>
                    <a:pt x="8576" y="2605"/>
                  </a:cubicBezTo>
                  <a:cubicBezTo>
                    <a:pt x="8734" y="2605"/>
                    <a:pt x="8887" y="2495"/>
                    <a:pt x="9110" y="2315"/>
                  </a:cubicBezTo>
                  <a:cubicBezTo>
                    <a:pt x="9540" y="1974"/>
                    <a:pt x="9962" y="1634"/>
                    <a:pt x="10473" y="1211"/>
                  </a:cubicBezTo>
                  <a:cubicBezTo>
                    <a:pt x="10732" y="1552"/>
                    <a:pt x="10984" y="1804"/>
                    <a:pt x="11243" y="2145"/>
                  </a:cubicBezTo>
                  <a:cubicBezTo>
                    <a:pt x="11337" y="2239"/>
                    <a:pt x="11455" y="2307"/>
                    <a:pt x="11586" y="2307"/>
                  </a:cubicBezTo>
                  <a:cubicBezTo>
                    <a:pt x="11693" y="2307"/>
                    <a:pt x="11808" y="2261"/>
                    <a:pt x="11924" y="2145"/>
                  </a:cubicBezTo>
                  <a:cubicBezTo>
                    <a:pt x="12347" y="1722"/>
                    <a:pt x="12946" y="1293"/>
                    <a:pt x="13287" y="782"/>
                  </a:cubicBezTo>
                  <a:cubicBezTo>
                    <a:pt x="13628" y="360"/>
                    <a:pt x="13539" y="189"/>
                    <a:pt x="13028" y="101"/>
                  </a:cubicBezTo>
                  <a:cubicBezTo>
                    <a:pt x="12858" y="19"/>
                    <a:pt x="12687" y="19"/>
                    <a:pt x="12606" y="19"/>
                  </a:cubicBezTo>
                  <a:cubicBezTo>
                    <a:pt x="12292" y="46"/>
                    <a:pt x="11980" y="55"/>
                    <a:pt x="11670" y="55"/>
                  </a:cubicBezTo>
                  <a:cubicBezTo>
                    <a:pt x="11052" y="55"/>
                    <a:pt x="10448" y="19"/>
                    <a:pt x="9880" y="19"/>
                  </a:cubicBezTo>
                  <a:cubicBezTo>
                    <a:pt x="9433" y="6"/>
                    <a:pt x="8987" y="0"/>
                    <a:pt x="85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7" name="Google Shape;2897;p40"/>
            <p:cNvSpPr/>
            <p:nvPr/>
          </p:nvSpPr>
          <p:spPr>
            <a:xfrm rot="5400000">
              <a:off x="6125951" y="2012294"/>
              <a:ext cx="125118" cy="114396"/>
            </a:xfrm>
            <a:custGeom>
              <a:avLst/>
              <a:gdLst/>
              <a:ahLst/>
              <a:cxnLst/>
              <a:rect l="l" t="t" r="r" b="b"/>
              <a:pathLst>
                <a:path w="1786" h="1633" extrusionOk="0">
                  <a:moveTo>
                    <a:pt x="980" y="1"/>
                  </a:moveTo>
                  <a:cubicBezTo>
                    <a:pt x="938" y="1"/>
                    <a:pt x="896" y="4"/>
                    <a:pt x="852" y="11"/>
                  </a:cubicBezTo>
                  <a:cubicBezTo>
                    <a:pt x="423" y="11"/>
                    <a:pt x="1" y="352"/>
                    <a:pt x="1" y="863"/>
                  </a:cubicBezTo>
                  <a:cubicBezTo>
                    <a:pt x="1" y="1292"/>
                    <a:pt x="423" y="1633"/>
                    <a:pt x="852" y="1633"/>
                  </a:cubicBezTo>
                  <a:cubicBezTo>
                    <a:pt x="1363" y="1633"/>
                    <a:pt x="1786" y="1292"/>
                    <a:pt x="1786" y="781"/>
                  </a:cubicBezTo>
                  <a:cubicBezTo>
                    <a:pt x="1786" y="388"/>
                    <a:pt x="1432" y="1"/>
                    <a:pt x="98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8" name="Google Shape;2898;p40"/>
            <p:cNvSpPr/>
            <p:nvPr/>
          </p:nvSpPr>
          <p:spPr>
            <a:xfrm rot="5400000">
              <a:off x="6342208" y="2207957"/>
              <a:ext cx="95555" cy="99264"/>
            </a:xfrm>
            <a:custGeom>
              <a:avLst/>
              <a:gdLst/>
              <a:ahLst/>
              <a:cxnLst/>
              <a:rect l="l" t="t" r="r" b="b"/>
              <a:pathLst>
                <a:path w="1364" h="1417" extrusionOk="0">
                  <a:moveTo>
                    <a:pt x="901" y="0"/>
                  </a:moveTo>
                  <a:cubicBezTo>
                    <a:pt x="809" y="0"/>
                    <a:pt x="730" y="41"/>
                    <a:pt x="682" y="142"/>
                  </a:cubicBezTo>
                  <a:cubicBezTo>
                    <a:pt x="423" y="394"/>
                    <a:pt x="253" y="735"/>
                    <a:pt x="82" y="1076"/>
                  </a:cubicBezTo>
                  <a:cubicBezTo>
                    <a:pt x="1" y="1246"/>
                    <a:pt x="82" y="1416"/>
                    <a:pt x="253" y="1416"/>
                  </a:cubicBezTo>
                  <a:cubicBezTo>
                    <a:pt x="512" y="1416"/>
                    <a:pt x="1363" y="565"/>
                    <a:pt x="1275" y="312"/>
                  </a:cubicBezTo>
                  <a:cubicBezTo>
                    <a:pt x="1275" y="224"/>
                    <a:pt x="1193" y="54"/>
                    <a:pt x="1104" y="54"/>
                  </a:cubicBezTo>
                  <a:cubicBezTo>
                    <a:pt x="1035" y="20"/>
                    <a:pt x="965" y="0"/>
                    <a:pt x="90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9" name="Google Shape;2899;p40"/>
            <p:cNvSpPr/>
            <p:nvPr/>
          </p:nvSpPr>
          <p:spPr>
            <a:xfrm rot="5400000">
              <a:off x="6357129" y="1860415"/>
              <a:ext cx="71666" cy="102277"/>
            </a:xfrm>
            <a:custGeom>
              <a:avLst/>
              <a:gdLst/>
              <a:ahLst/>
              <a:cxnLst/>
              <a:rect l="l" t="t" r="r" b="b"/>
              <a:pathLst>
                <a:path w="1023" h="1460" extrusionOk="0">
                  <a:moveTo>
                    <a:pt x="374" y="1"/>
                  </a:moveTo>
                  <a:cubicBezTo>
                    <a:pt x="338" y="1"/>
                    <a:pt x="298" y="12"/>
                    <a:pt x="252" y="36"/>
                  </a:cubicBezTo>
                  <a:cubicBezTo>
                    <a:pt x="0" y="118"/>
                    <a:pt x="0" y="288"/>
                    <a:pt x="0" y="458"/>
                  </a:cubicBezTo>
                  <a:cubicBezTo>
                    <a:pt x="82" y="799"/>
                    <a:pt x="252" y="1140"/>
                    <a:pt x="511" y="1398"/>
                  </a:cubicBezTo>
                  <a:cubicBezTo>
                    <a:pt x="596" y="1439"/>
                    <a:pt x="659" y="1460"/>
                    <a:pt x="712" y="1460"/>
                  </a:cubicBezTo>
                  <a:cubicBezTo>
                    <a:pt x="765" y="1460"/>
                    <a:pt x="807" y="1439"/>
                    <a:pt x="852" y="1398"/>
                  </a:cubicBezTo>
                  <a:cubicBezTo>
                    <a:pt x="1022" y="1310"/>
                    <a:pt x="1022" y="1228"/>
                    <a:pt x="1022" y="1058"/>
                  </a:cubicBezTo>
                  <a:cubicBezTo>
                    <a:pt x="934" y="799"/>
                    <a:pt x="852" y="458"/>
                    <a:pt x="593" y="206"/>
                  </a:cubicBezTo>
                  <a:cubicBezTo>
                    <a:pt x="533" y="82"/>
                    <a:pt x="470" y="1"/>
                    <a:pt x="37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0" name="Google Shape;2900;p40"/>
            <p:cNvSpPr/>
            <p:nvPr/>
          </p:nvSpPr>
          <p:spPr>
            <a:xfrm rot="5400000">
              <a:off x="6390860" y="2015411"/>
              <a:ext cx="53522" cy="108161"/>
            </a:xfrm>
            <a:custGeom>
              <a:avLst/>
              <a:gdLst/>
              <a:ahLst/>
              <a:cxnLst/>
              <a:rect l="l" t="t" r="r" b="b"/>
              <a:pathLst>
                <a:path w="764" h="1544" extrusionOk="0">
                  <a:moveTo>
                    <a:pt x="253" y="1"/>
                  </a:moveTo>
                  <a:cubicBezTo>
                    <a:pt x="1" y="1"/>
                    <a:pt x="1" y="171"/>
                    <a:pt x="1" y="430"/>
                  </a:cubicBezTo>
                  <a:lnTo>
                    <a:pt x="1" y="852"/>
                  </a:lnTo>
                  <a:cubicBezTo>
                    <a:pt x="158" y="1091"/>
                    <a:pt x="25" y="1544"/>
                    <a:pt x="271" y="1544"/>
                  </a:cubicBezTo>
                  <a:cubicBezTo>
                    <a:pt x="291" y="1544"/>
                    <a:pt x="315" y="1540"/>
                    <a:pt x="341" y="1534"/>
                  </a:cubicBezTo>
                  <a:cubicBezTo>
                    <a:pt x="764" y="1534"/>
                    <a:pt x="512" y="1111"/>
                    <a:pt x="594" y="941"/>
                  </a:cubicBezTo>
                  <a:lnTo>
                    <a:pt x="594" y="341"/>
                  </a:lnTo>
                  <a:cubicBezTo>
                    <a:pt x="512" y="171"/>
                    <a:pt x="512" y="1"/>
                    <a:pt x="25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01" name="Google Shape;2901;p40"/>
          <p:cNvGrpSpPr/>
          <p:nvPr/>
        </p:nvGrpSpPr>
        <p:grpSpPr>
          <a:xfrm>
            <a:off x="8051851" y="1163666"/>
            <a:ext cx="951748" cy="2619968"/>
            <a:chOff x="5830793" y="1613155"/>
            <a:chExt cx="814992" cy="2243507"/>
          </a:xfrm>
        </p:grpSpPr>
        <p:sp>
          <p:nvSpPr>
            <p:cNvPr id="2902" name="Google Shape;2902;p40"/>
            <p:cNvSpPr/>
            <p:nvPr/>
          </p:nvSpPr>
          <p:spPr>
            <a:xfrm rot="5400000">
              <a:off x="5960452" y="2605914"/>
              <a:ext cx="477355" cy="735271"/>
            </a:xfrm>
            <a:custGeom>
              <a:avLst/>
              <a:gdLst/>
              <a:ahLst/>
              <a:cxnLst/>
              <a:rect l="l" t="t" r="r" b="b"/>
              <a:pathLst>
                <a:path w="6814" h="10496" extrusionOk="0">
                  <a:moveTo>
                    <a:pt x="682" y="765"/>
                  </a:moveTo>
                  <a:cubicBezTo>
                    <a:pt x="1022" y="1105"/>
                    <a:pt x="1363" y="1358"/>
                    <a:pt x="1704" y="1616"/>
                  </a:cubicBezTo>
                  <a:cubicBezTo>
                    <a:pt x="1363" y="1957"/>
                    <a:pt x="1104" y="2298"/>
                    <a:pt x="682" y="2720"/>
                  </a:cubicBezTo>
                  <a:lnTo>
                    <a:pt x="682" y="765"/>
                  </a:lnTo>
                  <a:close/>
                  <a:moveTo>
                    <a:pt x="2044" y="1957"/>
                  </a:moveTo>
                  <a:cubicBezTo>
                    <a:pt x="2215" y="2039"/>
                    <a:pt x="2385" y="2209"/>
                    <a:pt x="2555" y="2380"/>
                  </a:cubicBezTo>
                  <a:cubicBezTo>
                    <a:pt x="2126" y="2638"/>
                    <a:pt x="1874" y="2979"/>
                    <a:pt x="1533" y="3402"/>
                  </a:cubicBezTo>
                  <a:lnTo>
                    <a:pt x="1022" y="2891"/>
                  </a:lnTo>
                  <a:cubicBezTo>
                    <a:pt x="1275" y="2468"/>
                    <a:pt x="1704" y="2298"/>
                    <a:pt x="2044" y="1957"/>
                  </a:cubicBezTo>
                  <a:close/>
                  <a:moveTo>
                    <a:pt x="2896" y="2638"/>
                  </a:moveTo>
                  <a:cubicBezTo>
                    <a:pt x="3066" y="2720"/>
                    <a:pt x="3148" y="2809"/>
                    <a:pt x="3237" y="2979"/>
                  </a:cubicBezTo>
                  <a:cubicBezTo>
                    <a:pt x="2896" y="3320"/>
                    <a:pt x="2555" y="3572"/>
                    <a:pt x="2215" y="3913"/>
                  </a:cubicBezTo>
                  <a:cubicBezTo>
                    <a:pt x="2044" y="3831"/>
                    <a:pt x="1956" y="3742"/>
                    <a:pt x="1786" y="3572"/>
                  </a:cubicBezTo>
                  <a:cubicBezTo>
                    <a:pt x="2126" y="3231"/>
                    <a:pt x="2467" y="2979"/>
                    <a:pt x="2896" y="2638"/>
                  </a:cubicBezTo>
                  <a:close/>
                  <a:moveTo>
                    <a:pt x="3659" y="3231"/>
                  </a:moveTo>
                  <a:cubicBezTo>
                    <a:pt x="3748" y="3402"/>
                    <a:pt x="3918" y="3490"/>
                    <a:pt x="4000" y="3660"/>
                  </a:cubicBezTo>
                  <a:cubicBezTo>
                    <a:pt x="3659" y="3913"/>
                    <a:pt x="3237" y="4171"/>
                    <a:pt x="2808" y="4512"/>
                  </a:cubicBezTo>
                  <a:lnTo>
                    <a:pt x="2467" y="4171"/>
                  </a:lnTo>
                  <a:cubicBezTo>
                    <a:pt x="2896" y="3913"/>
                    <a:pt x="3237" y="3572"/>
                    <a:pt x="3659" y="3231"/>
                  </a:cubicBezTo>
                  <a:close/>
                  <a:moveTo>
                    <a:pt x="4429" y="4083"/>
                  </a:moveTo>
                  <a:cubicBezTo>
                    <a:pt x="4599" y="4083"/>
                    <a:pt x="4681" y="4253"/>
                    <a:pt x="4770" y="4342"/>
                  </a:cubicBezTo>
                  <a:cubicBezTo>
                    <a:pt x="4429" y="4594"/>
                    <a:pt x="4000" y="4764"/>
                    <a:pt x="3748" y="5023"/>
                  </a:cubicBezTo>
                  <a:cubicBezTo>
                    <a:pt x="3680" y="5057"/>
                    <a:pt x="3625" y="5071"/>
                    <a:pt x="3579" y="5071"/>
                  </a:cubicBezTo>
                  <a:cubicBezTo>
                    <a:pt x="3397" y="5071"/>
                    <a:pt x="3355" y="4853"/>
                    <a:pt x="3148" y="4853"/>
                  </a:cubicBezTo>
                  <a:cubicBezTo>
                    <a:pt x="3577" y="4512"/>
                    <a:pt x="4000" y="4253"/>
                    <a:pt x="4429" y="4083"/>
                  </a:cubicBezTo>
                  <a:close/>
                  <a:moveTo>
                    <a:pt x="5111" y="4764"/>
                  </a:moveTo>
                  <a:cubicBezTo>
                    <a:pt x="5363" y="5023"/>
                    <a:pt x="5622" y="5275"/>
                    <a:pt x="5962" y="5534"/>
                  </a:cubicBezTo>
                  <a:lnTo>
                    <a:pt x="4940" y="6297"/>
                  </a:lnTo>
                  <a:cubicBezTo>
                    <a:pt x="4599" y="6045"/>
                    <a:pt x="4170" y="5705"/>
                    <a:pt x="3830" y="5446"/>
                  </a:cubicBezTo>
                  <a:cubicBezTo>
                    <a:pt x="4259" y="5194"/>
                    <a:pt x="4681" y="5023"/>
                    <a:pt x="5111" y="4764"/>
                  </a:cubicBezTo>
                  <a:close/>
                  <a:moveTo>
                    <a:pt x="3577" y="5786"/>
                  </a:moveTo>
                  <a:cubicBezTo>
                    <a:pt x="3918" y="6045"/>
                    <a:pt x="4170" y="6386"/>
                    <a:pt x="4511" y="6638"/>
                  </a:cubicBezTo>
                  <a:cubicBezTo>
                    <a:pt x="4341" y="6808"/>
                    <a:pt x="4170" y="6897"/>
                    <a:pt x="4000" y="6979"/>
                  </a:cubicBezTo>
                  <a:cubicBezTo>
                    <a:pt x="3748" y="6638"/>
                    <a:pt x="3489" y="6386"/>
                    <a:pt x="3148" y="6127"/>
                  </a:cubicBezTo>
                  <a:cubicBezTo>
                    <a:pt x="3319" y="5957"/>
                    <a:pt x="3407" y="5875"/>
                    <a:pt x="3577" y="5786"/>
                  </a:cubicBezTo>
                  <a:close/>
                  <a:moveTo>
                    <a:pt x="2726" y="6386"/>
                  </a:moveTo>
                  <a:cubicBezTo>
                    <a:pt x="2978" y="6727"/>
                    <a:pt x="3319" y="6979"/>
                    <a:pt x="3577" y="7319"/>
                  </a:cubicBezTo>
                  <a:cubicBezTo>
                    <a:pt x="3407" y="7490"/>
                    <a:pt x="3237" y="7660"/>
                    <a:pt x="2978" y="7830"/>
                  </a:cubicBezTo>
                  <a:cubicBezTo>
                    <a:pt x="2726" y="7490"/>
                    <a:pt x="2467" y="7149"/>
                    <a:pt x="2126" y="6808"/>
                  </a:cubicBezTo>
                  <a:cubicBezTo>
                    <a:pt x="2385" y="6638"/>
                    <a:pt x="2555" y="6556"/>
                    <a:pt x="2726" y="6386"/>
                  </a:cubicBezTo>
                  <a:close/>
                  <a:moveTo>
                    <a:pt x="1786" y="7067"/>
                  </a:moveTo>
                  <a:cubicBezTo>
                    <a:pt x="2044" y="7490"/>
                    <a:pt x="2297" y="7830"/>
                    <a:pt x="2555" y="8171"/>
                  </a:cubicBezTo>
                  <a:cubicBezTo>
                    <a:pt x="2385" y="8341"/>
                    <a:pt x="2215" y="8430"/>
                    <a:pt x="1956" y="8600"/>
                  </a:cubicBezTo>
                  <a:cubicBezTo>
                    <a:pt x="1786" y="8171"/>
                    <a:pt x="1533" y="7830"/>
                    <a:pt x="1363" y="7408"/>
                  </a:cubicBezTo>
                  <a:cubicBezTo>
                    <a:pt x="1533" y="7319"/>
                    <a:pt x="1615" y="7149"/>
                    <a:pt x="1786" y="7067"/>
                  </a:cubicBezTo>
                  <a:close/>
                  <a:moveTo>
                    <a:pt x="1022" y="7660"/>
                  </a:moveTo>
                  <a:lnTo>
                    <a:pt x="1533" y="8682"/>
                  </a:lnTo>
                  <a:cubicBezTo>
                    <a:pt x="1615" y="8852"/>
                    <a:pt x="1533" y="8941"/>
                    <a:pt x="1445" y="9023"/>
                  </a:cubicBezTo>
                  <a:cubicBezTo>
                    <a:pt x="1275" y="9111"/>
                    <a:pt x="1104" y="9193"/>
                    <a:pt x="934" y="9363"/>
                  </a:cubicBezTo>
                  <a:lnTo>
                    <a:pt x="934" y="7749"/>
                  </a:lnTo>
                  <a:lnTo>
                    <a:pt x="1022" y="7660"/>
                  </a:lnTo>
                  <a:close/>
                  <a:moveTo>
                    <a:pt x="387" y="0"/>
                  </a:moveTo>
                  <a:cubicBezTo>
                    <a:pt x="202" y="0"/>
                    <a:pt x="82" y="132"/>
                    <a:pt x="82" y="424"/>
                  </a:cubicBezTo>
                  <a:cubicBezTo>
                    <a:pt x="82" y="846"/>
                    <a:pt x="0" y="1358"/>
                    <a:pt x="82" y="1787"/>
                  </a:cubicBezTo>
                  <a:cubicBezTo>
                    <a:pt x="82" y="4342"/>
                    <a:pt x="423" y="6979"/>
                    <a:pt x="171" y="9452"/>
                  </a:cubicBezTo>
                  <a:lnTo>
                    <a:pt x="171" y="9874"/>
                  </a:lnTo>
                  <a:cubicBezTo>
                    <a:pt x="171" y="10133"/>
                    <a:pt x="171" y="10385"/>
                    <a:pt x="423" y="10474"/>
                  </a:cubicBezTo>
                  <a:cubicBezTo>
                    <a:pt x="469" y="10489"/>
                    <a:pt x="512" y="10495"/>
                    <a:pt x="553" y="10495"/>
                  </a:cubicBezTo>
                  <a:cubicBezTo>
                    <a:pt x="742" y="10495"/>
                    <a:pt x="882" y="10355"/>
                    <a:pt x="1022" y="10215"/>
                  </a:cubicBezTo>
                  <a:cubicBezTo>
                    <a:pt x="1275" y="9874"/>
                    <a:pt x="1533" y="9622"/>
                    <a:pt x="1786" y="9363"/>
                  </a:cubicBezTo>
                  <a:cubicBezTo>
                    <a:pt x="3319" y="8260"/>
                    <a:pt x="4770" y="7238"/>
                    <a:pt x="6214" y="6127"/>
                  </a:cubicBezTo>
                  <a:cubicBezTo>
                    <a:pt x="6725" y="5786"/>
                    <a:pt x="6814" y="5534"/>
                    <a:pt x="6385" y="5105"/>
                  </a:cubicBezTo>
                  <a:cubicBezTo>
                    <a:pt x="4770" y="3490"/>
                    <a:pt x="3148" y="2039"/>
                    <a:pt x="1363" y="594"/>
                  </a:cubicBezTo>
                  <a:cubicBezTo>
                    <a:pt x="1193" y="424"/>
                    <a:pt x="934" y="165"/>
                    <a:pt x="682" y="83"/>
                  </a:cubicBezTo>
                  <a:cubicBezTo>
                    <a:pt x="573" y="29"/>
                    <a:pt x="473" y="0"/>
                    <a:pt x="3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3" name="Google Shape;2903;p40"/>
            <p:cNvSpPr/>
            <p:nvPr/>
          </p:nvSpPr>
          <p:spPr>
            <a:xfrm rot="5400000">
              <a:off x="6080025" y="3290901"/>
              <a:ext cx="949035" cy="182487"/>
            </a:xfrm>
            <a:custGeom>
              <a:avLst/>
              <a:gdLst/>
              <a:ahLst/>
              <a:cxnLst/>
              <a:rect l="l" t="t" r="r" b="b"/>
              <a:pathLst>
                <a:path w="13547" h="2605" extrusionOk="0">
                  <a:moveTo>
                    <a:pt x="5881" y="782"/>
                  </a:moveTo>
                  <a:lnTo>
                    <a:pt x="5881" y="871"/>
                  </a:lnTo>
                  <a:cubicBezTo>
                    <a:pt x="5452" y="1123"/>
                    <a:pt x="5029" y="1382"/>
                    <a:pt x="4600" y="1722"/>
                  </a:cubicBezTo>
                  <a:cubicBezTo>
                    <a:pt x="4348" y="1463"/>
                    <a:pt x="4089" y="1211"/>
                    <a:pt x="3837" y="871"/>
                  </a:cubicBezTo>
                  <a:cubicBezTo>
                    <a:pt x="4518" y="782"/>
                    <a:pt x="5200" y="782"/>
                    <a:pt x="5881" y="782"/>
                  </a:cubicBezTo>
                  <a:close/>
                  <a:moveTo>
                    <a:pt x="12077" y="664"/>
                  </a:moveTo>
                  <a:cubicBezTo>
                    <a:pt x="12255" y="664"/>
                    <a:pt x="12431" y="674"/>
                    <a:pt x="12606" y="700"/>
                  </a:cubicBezTo>
                  <a:lnTo>
                    <a:pt x="11584" y="1722"/>
                  </a:lnTo>
                  <a:cubicBezTo>
                    <a:pt x="11332" y="1463"/>
                    <a:pt x="11073" y="1211"/>
                    <a:pt x="10732" y="782"/>
                  </a:cubicBezTo>
                  <a:cubicBezTo>
                    <a:pt x="11212" y="725"/>
                    <a:pt x="11652" y="664"/>
                    <a:pt x="12077" y="664"/>
                  </a:cubicBezTo>
                  <a:close/>
                  <a:moveTo>
                    <a:pt x="2726" y="871"/>
                  </a:moveTo>
                  <a:cubicBezTo>
                    <a:pt x="2474" y="1211"/>
                    <a:pt x="2215" y="1463"/>
                    <a:pt x="1875" y="1804"/>
                  </a:cubicBezTo>
                  <a:cubicBezTo>
                    <a:pt x="1622" y="1463"/>
                    <a:pt x="1364" y="1123"/>
                    <a:pt x="1111" y="871"/>
                  </a:cubicBezTo>
                  <a:close/>
                  <a:moveTo>
                    <a:pt x="10051" y="782"/>
                  </a:moveTo>
                  <a:cubicBezTo>
                    <a:pt x="9458" y="1211"/>
                    <a:pt x="9029" y="1552"/>
                    <a:pt x="8606" y="1974"/>
                  </a:cubicBezTo>
                  <a:cubicBezTo>
                    <a:pt x="8177" y="1552"/>
                    <a:pt x="7836" y="1211"/>
                    <a:pt x="7496" y="782"/>
                  </a:cubicBezTo>
                  <a:close/>
                  <a:moveTo>
                    <a:pt x="8491" y="0"/>
                  </a:moveTo>
                  <a:cubicBezTo>
                    <a:pt x="6448" y="0"/>
                    <a:pt x="4374" y="120"/>
                    <a:pt x="2331" y="120"/>
                  </a:cubicBezTo>
                  <a:cubicBezTo>
                    <a:pt x="1893" y="120"/>
                    <a:pt x="1457" y="114"/>
                    <a:pt x="1023" y="101"/>
                  </a:cubicBezTo>
                  <a:cubicBezTo>
                    <a:pt x="771" y="101"/>
                    <a:pt x="600" y="101"/>
                    <a:pt x="342" y="189"/>
                  </a:cubicBezTo>
                  <a:cubicBezTo>
                    <a:pt x="171" y="189"/>
                    <a:pt x="89" y="271"/>
                    <a:pt x="1" y="441"/>
                  </a:cubicBezTo>
                  <a:cubicBezTo>
                    <a:pt x="1" y="530"/>
                    <a:pt x="89" y="700"/>
                    <a:pt x="171" y="782"/>
                  </a:cubicBezTo>
                  <a:cubicBezTo>
                    <a:pt x="600" y="1123"/>
                    <a:pt x="1111" y="1552"/>
                    <a:pt x="1534" y="1974"/>
                  </a:cubicBezTo>
                  <a:cubicBezTo>
                    <a:pt x="1663" y="2104"/>
                    <a:pt x="1791" y="2169"/>
                    <a:pt x="1919" y="2169"/>
                  </a:cubicBezTo>
                  <a:cubicBezTo>
                    <a:pt x="2047" y="2169"/>
                    <a:pt x="2174" y="2104"/>
                    <a:pt x="2304" y="1974"/>
                  </a:cubicBezTo>
                  <a:cubicBezTo>
                    <a:pt x="2645" y="1634"/>
                    <a:pt x="2985" y="1382"/>
                    <a:pt x="3326" y="1041"/>
                  </a:cubicBezTo>
                  <a:cubicBezTo>
                    <a:pt x="3578" y="1382"/>
                    <a:pt x="3837" y="1634"/>
                    <a:pt x="4089" y="1974"/>
                  </a:cubicBezTo>
                  <a:cubicBezTo>
                    <a:pt x="4272" y="2158"/>
                    <a:pt x="4432" y="2242"/>
                    <a:pt x="4606" y="2242"/>
                  </a:cubicBezTo>
                  <a:cubicBezTo>
                    <a:pt x="4755" y="2242"/>
                    <a:pt x="4916" y="2180"/>
                    <a:pt x="5111" y="2063"/>
                  </a:cubicBezTo>
                  <a:cubicBezTo>
                    <a:pt x="5622" y="1722"/>
                    <a:pt x="6133" y="1382"/>
                    <a:pt x="6644" y="952"/>
                  </a:cubicBezTo>
                  <a:cubicBezTo>
                    <a:pt x="7073" y="1463"/>
                    <a:pt x="7496" y="1974"/>
                    <a:pt x="8007" y="2315"/>
                  </a:cubicBezTo>
                  <a:cubicBezTo>
                    <a:pt x="8248" y="2518"/>
                    <a:pt x="8413" y="2605"/>
                    <a:pt x="8565" y="2605"/>
                  </a:cubicBezTo>
                  <a:cubicBezTo>
                    <a:pt x="8736" y="2605"/>
                    <a:pt x="8890" y="2495"/>
                    <a:pt x="9117" y="2315"/>
                  </a:cubicBezTo>
                  <a:cubicBezTo>
                    <a:pt x="9540" y="1974"/>
                    <a:pt x="9969" y="1634"/>
                    <a:pt x="10391" y="1211"/>
                  </a:cubicBezTo>
                  <a:cubicBezTo>
                    <a:pt x="10732" y="1552"/>
                    <a:pt x="10902" y="1804"/>
                    <a:pt x="11161" y="2145"/>
                  </a:cubicBezTo>
                  <a:cubicBezTo>
                    <a:pt x="11300" y="2239"/>
                    <a:pt x="11441" y="2307"/>
                    <a:pt x="11581" y="2307"/>
                  </a:cubicBezTo>
                  <a:cubicBezTo>
                    <a:pt x="11696" y="2307"/>
                    <a:pt x="11811" y="2261"/>
                    <a:pt x="11924" y="2145"/>
                  </a:cubicBezTo>
                  <a:cubicBezTo>
                    <a:pt x="12354" y="1722"/>
                    <a:pt x="12865" y="1293"/>
                    <a:pt x="13287" y="782"/>
                  </a:cubicBezTo>
                  <a:cubicBezTo>
                    <a:pt x="13546" y="360"/>
                    <a:pt x="13546" y="189"/>
                    <a:pt x="13035" y="101"/>
                  </a:cubicBezTo>
                  <a:cubicBezTo>
                    <a:pt x="12865" y="19"/>
                    <a:pt x="12694" y="19"/>
                    <a:pt x="12606" y="19"/>
                  </a:cubicBezTo>
                  <a:cubicBezTo>
                    <a:pt x="12295" y="46"/>
                    <a:pt x="11983" y="55"/>
                    <a:pt x="11671" y="55"/>
                  </a:cubicBezTo>
                  <a:cubicBezTo>
                    <a:pt x="11046" y="55"/>
                    <a:pt x="10421" y="19"/>
                    <a:pt x="9799" y="19"/>
                  </a:cubicBezTo>
                  <a:cubicBezTo>
                    <a:pt x="9365" y="6"/>
                    <a:pt x="8928" y="0"/>
                    <a:pt x="8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4" name="Google Shape;2904;p40"/>
            <p:cNvSpPr/>
            <p:nvPr/>
          </p:nvSpPr>
          <p:spPr>
            <a:xfrm rot="5400000">
              <a:off x="6125741" y="3307046"/>
              <a:ext cx="125539" cy="114396"/>
            </a:xfrm>
            <a:custGeom>
              <a:avLst/>
              <a:gdLst/>
              <a:ahLst/>
              <a:cxnLst/>
              <a:rect l="l" t="t" r="r" b="b"/>
              <a:pathLst>
                <a:path w="1792" h="1633" extrusionOk="0">
                  <a:moveTo>
                    <a:pt x="979" y="1"/>
                  </a:moveTo>
                  <a:cubicBezTo>
                    <a:pt x="938" y="1"/>
                    <a:pt x="895" y="4"/>
                    <a:pt x="852" y="11"/>
                  </a:cubicBezTo>
                  <a:cubicBezTo>
                    <a:pt x="341" y="11"/>
                    <a:pt x="0" y="352"/>
                    <a:pt x="0" y="863"/>
                  </a:cubicBezTo>
                  <a:cubicBezTo>
                    <a:pt x="0" y="1292"/>
                    <a:pt x="429" y="1633"/>
                    <a:pt x="852" y="1633"/>
                  </a:cubicBezTo>
                  <a:cubicBezTo>
                    <a:pt x="1363" y="1633"/>
                    <a:pt x="1792" y="1292"/>
                    <a:pt x="1792" y="781"/>
                  </a:cubicBezTo>
                  <a:cubicBezTo>
                    <a:pt x="1792" y="388"/>
                    <a:pt x="1432" y="1"/>
                    <a:pt x="97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5" name="Google Shape;2905;p40"/>
            <p:cNvSpPr/>
            <p:nvPr/>
          </p:nvSpPr>
          <p:spPr>
            <a:xfrm rot="5400000">
              <a:off x="6345080" y="3499557"/>
              <a:ext cx="89811" cy="99264"/>
            </a:xfrm>
            <a:custGeom>
              <a:avLst/>
              <a:gdLst/>
              <a:ahLst/>
              <a:cxnLst/>
              <a:rect l="l" t="t" r="r" b="b"/>
              <a:pathLst>
                <a:path w="1282" h="1417" extrusionOk="0">
                  <a:moveTo>
                    <a:pt x="908" y="0"/>
                  </a:moveTo>
                  <a:cubicBezTo>
                    <a:pt x="815" y="0"/>
                    <a:pt x="734" y="41"/>
                    <a:pt x="682" y="142"/>
                  </a:cubicBezTo>
                  <a:cubicBezTo>
                    <a:pt x="430" y="394"/>
                    <a:pt x="171" y="735"/>
                    <a:pt x="89" y="1076"/>
                  </a:cubicBezTo>
                  <a:cubicBezTo>
                    <a:pt x="1" y="1246"/>
                    <a:pt x="1" y="1416"/>
                    <a:pt x="260" y="1416"/>
                  </a:cubicBezTo>
                  <a:cubicBezTo>
                    <a:pt x="512" y="1416"/>
                    <a:pt x="1282" y="565"/>
                    <a:pt x="1282" y="312"/>
                  </a:cubicBezTo>
                  <a:cubicBezTo>
                    <a:pt x="1282" y="224"/>
                    <a:pt x="1193" y="54"/>
                    <a:pt x="1111" y="54"/>
                  </a:cubicBezTo>
                  <a:cubicBezTo>
                    <a:pt x="1042" y="20"/>
                    <a:pt x="972" y="0"/>
                    <a:pt x="9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6" name="Google Shape;2906;p40"/>
            <p:cNvSpPr/>
            <p:nvPr/>
          </p:nvSpPr>
          <p:spPr>
            <a:xfrm rot="5400000">
              <a:off x="6357129" y="3154887"/>
              <a:ext cx="71666" cy="102277"/>
            </a:xfrm>
            <a:custGeom>
              <a:avLst/>
              <a:gdLst/>
              <a:ahLst/>
              <a:cxnLst/>
              <a:rect l="l" t="t" r="r" b="b"/>
              <a:pathLst>
                <a:path w="1023" h="1460" extrusionOk="0">
                  <a:moveTo>
                    <a:pt x="307" y="1"/>
                  </a:moveTo>
                  <a:cubicBezTo>
                    <a:pt x="262" y="1"/>
                    <a:pt x="217" y="12"/>
                    <a:pt x="171" y="36"/>
                  </a:cubicBezTo>
                  <a:cubicBezTo>
                    <a:pt x="0" y="118"/>
                    <a:pt x="0" y="288"/>
                    <a:pt x="0" y="458"/>
                  </a:cubicBezTo>
                  <a:cubicBezTo>
                    <a:pt x="89" y="799"/>
                    <a:pt x="259" y="1140"/>
                    <a:pt x="511" y="1398"/>
                  </a:cubicBezTo>
                  <a:cubicBezTo>
                    <a:pt x="556" y="1439"/>
                    <a:pt x="620" y="1460"/>
                    <a:pt x="684" y="1460"/>
                  </a:cubicBezTo>
                  <a:cubicBezTo>
                    <a:pt x="748" y="1460"/>
                    <a:pt x="811" y="1439"/>
                    <a:pt x="852" y="1398"/>
                  </a:cubicBezTo>
                  <a:cubicBezTo>
                    <a:pt x="1022" y="1310"/>
                    <a:pt x="1022" y="1228"/>
                    <a:pt x="1022" y="1058"/>
                  </a:cubicBezTo>
                  <a:cubicBezTo>
                    <a:pt x="941" y="799"/>
                    <a:pt x="852" y="458"/>
                    <a:pt x="600" y="206"/>
                  </a:cubicBezTo>
                  <a:cubicBezTo>
                    <a:pt x="535" y="82"/>
                    <a:pt x="427" y="1"/>
                    <a:pt x="30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7" name="Google Shape;2907;p40"/>
            <p:cNvSpPr/>
            <p:nvPr/>
          </p:nvSpPr>
          <p:spPr>
            <a:xfrm rot="5400000">
              <a:off x="6387778" y="3307291"/>
              <a:ext cx="59687" cy="108161"/>
            </a:xfrm>
            <a:custGeom>
              <a:avLst/>
              <a:gdLst/>
              <a:ahLst/>
              <a:cxnLst/>
              <a:rect l="l" t="t" r="r" b="b"/>
              <a:pathLst>
                <a:path w="852" h="1544" extrusionOk="0">
                  <a:moveTo>
                    <a:pt x="341" y="1"/>
                  </a:moveTo>
                  <a:cubicBezTo>
                    <a:pt x="82" y="1"/>
                    <a:pt x="0" y="171"/>
                    <a:pt x="82" y="430"/>
                  </a:cubicBezTo>
                  <a:lnTo>
                    <a:pt x="82" y="852"/>
                  </a:lnTo>
                  <a:cubicBezTo>
                    <a:pt x="164" y="1091"/>
                    <a:pt x="95" y="1544"/>
                    <a:pt x="350" y="1544"/>
                  </a:cubicBezTo>
                  <a:cubicBezTo>
                    <a:pt x="372" y="1544"/>
                    <a:pt x="396" y="1540"/>
                    <a:pt x="423" y="1534"/>
                  </a:cubicBezTo>
                  <a:cubicBezTo>
                    <a:pt x="852" y="1534"/>
                    <a:pt x="511" y="1111"/>
                    <a:pt x="593" y="941"/>
                  </a:cubicBezTo>
                  <a:lnTo>
                    <a:pt x="593" y="341"/>
                  </a:lnTo>
                  <a:cubicBezTo>
                    <a:pt x="593" y="171"/>
                    <a:pt x="511" y="1"/>
                    <a:pt x="34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8" name="Google Shape;2908;p40"/>
            <p:cNvSpPr/>
            <p:nvPr/>
          </p:nvSpPr>
          <p:spPr>
            <a:xfrm rot="5400000">
              <a:off x="5963114" y="2077491"/>
              <a:ext cx="471190" cy="735831"/>
            </a:xfrm>
            <a:custGeom>
              <a:avLst/>
              <a:gdLst/>
              <a:ahLst/>
              <a:cxnLst/>
              <a:rect l="l" t="t" r="r" b="b"/>
              <a:pathLst>
                <a:path w="6726" h="10504" extrusionOk="0">
                  <a:moveTo>
                    <a:pt x="6133" y="763"/>
                  </a:moveTo>
                  <a:lnTo>
                    <a:pt x="6133" y="2807"/>
                  </a:lnTo>
                  <a:cubicBezTo>
                    <a:pt x="5703" y="2296"/>
                    <a:pt x="5451" y="1955"/>
                    <a:pt x="5111" y="1614"/>
                  </a:cubicBezTo>
                  <a:cubicBezTo>
                    <a:pt x="5451" y="1356"/>
                    <a:pt x="5792" y="1103"/>
                    <a:pt x="6133" y="763"/>
                  </a:cubicBezTo>
                  <a:close/>
                  <a:moveTo>
                    <a:pt x="4770" y="1955"/>
                  </a:moveTo>
                  <a:cubicBezTo>
                    <a:pt x="5111" y="2207"/>
                    <a:pt x="5451" y="2466"/>
                    <a:pt x="5792" y="2889"/>
                  </a:cubicBezTo>
                  <a:cubicBezTo>
                    <a:pt x="5622" y="3059"/>
                    <a:pt x="5451" y="3147"/>
                    <a:pt x="5281" y="3400"/>
                  </a:cubicBezTo>
                  <a:cubicBezTo>
                    <a:pt x="4940" y="3059"/>
                    <a:pt x="4681" y="2636"/>
                    <a:pt x="4259" y="2378"/>
                  </a:cubicBezTo>
                  <a:cubicBezTo>
                    <a:pt x="4429" y="2207"/>
                    <a:pt x="4600" y="2037"/>
                    <a:pt x="4770" y="1955"/>
                  </a:cubicBezTo>
                  <a:close/>
                  <a:moveTo>
                    <a:pt x="3918" y="2636"/>
                  </a:moveTo>
                  <a:cubicBezTo>
                    <a:pt x="4259" y="2977"/>
                    <a:pt x="4600" y="3229"/>
                    <a:pt x="5022" y="3570"/>
                  </a:cubicBezTo>
                  <a:cubicBezTo>
                    <a:pt x="4852" y="3740"/>
                    <a:pt x="4770" y="3829"/>
                    <a:pt x="4600" y="3911"/>
                  </a:cubicBezTo>
                  <a:cubicBezTo>
                    <a:pt x="4259" y="3658"/>
                    <a:pt x="3918" y="3229"/>
                    <a:pt x="3489" y="2977"/>
                  </a:cubicBezTo>
                  <a:cubicBezTo>
                    <a:pt x="3578" y="2807"/>
                    <a:pt x="3748" y="2807"/>
                    <a:pt x="3918" y="2636"/>
                  </a:cubicBezTo>
                  <a:close/>
                  <a:moveTo>
                    <a:pt x="3148" y="3229"/>
                  </a:moveTo>
                  <a:cubicBezTo>
                    <a:pt x="3578" y="3570"/>
                    <a:pt x="3918" y="3829"/>
                    <a:pt x="4341" y="4169"/>
                  </a:cubicBezTo>
                  <a:cubicBezTo>
                    <a:pt x="4170" y="4251"/>
                    <a:pt x="4089" y="4422"/>
                    <a:pt x="3918" y="4510"/>
                  </a:cubicBezTo>
                  <a:cubicBezTo>
                    <a:pt x="3578" y="4251"/>
                    <a:pt x="3148" y="3911"/>
                    <a:pt x="2726" y="3658"/>
                  </a:cubicBezTo>
                  <a:lnTo>
                    <a:pt x="3148" y="3229"/>
                  </a:lnTo>
                  <a:close/>
                  <a:moveTo>
                    <a:pt x="2297" y="4081"/>
                  </a:moveTo>
                  <a:cubicBezTo>
                    <a:pt x="2726" y="4251"/>
                    <a:pt x="3148" y="4510"/>
                    <a:pt x="3578" y="4762"/>
                  </a:cubicBezTo>
                  <a:cubicBezTo>
                    <a:pt x="3489" y="4933"/>
                    <a:pt x="3407" y="5021"/>
                    <a:pt x="3237" y="5103"/>
                  </a:cubicBezTo>
                  <a:cubicBezTo>
                    <a:pt x="2808" y="4851"/>
                    <a:pt x="2467" y="4592"/>
                    <a:pt x="2045" y="4340"/>
                  </a:cubicBezTo>
                  <a:cubicBezTo>
                    <a:pt x="2045" y="4169"/>
                    <a:pt x="2215" y="4169"/>
                    <a:pt x="2297" y="4081"/>
                  </a:cubicBezTo>
                  <a:close/>
                  <a:moveTo>
                    <a:pt x="1704" y="4762"/>
                  </a:moveTo>
                  <a:cubicBezTo>
                    <a:pt x="2045" y="4933"/>
                    <a:pt x="2467" y="5192"/>
                    <a:pt x="2978" y="5444"/>
                  </a:cubicBezTo>
                  <a:cubicBezTo>
                    <a:pt x="2556" y="5703"/>
                    <a:pt x="2215" y="6043"/>
                    <a:pt x="1786" y="6295"/>
                  </a:cubicBezTo>
                  <a:cubicBezTo>
                    <a:pt x="1534" y="6043"/>
                    <a:pt x="1193" y="5873"/>
                    <a:pt x="852" y="5532"/>
                  </a:cubicBezTo>
                  <a:cubicBezTo>
                    <a:pt x="1104" y="5273"/>
                    <a:pt x="1363" y="5021"/>
                    <a:pt x="1704" y="4762"/>
                  </a:cubicBezTo>
                  <a:close/>
                  <a:moveTo>
                    <a:pt x="3148" y="5784"/>
                  </a:moveTo>
                  <a:cubicBezTo>
                    <a:pt x="3319" y="5873"/>
                    <a:pt x="3489" y="5955"/>
                    <a:pt x="3578" y="6125"/>
                  </a:cubicBezTo>
                  <a:cubicBezTo>
                    <a:pt x="3319" y="6384"/>
                    <a:pt x="3067" y="6725"/>
                    <a:pt x="2726" y="6977"/>
                  </a:cubicBezTo>
                  <a:cubicBezTo>
                    <a:pt x="2556" y="6895"/>
                    <a:pt x="2467" y="6806"/>
                    <a:pt x="2297" y="6636"/>
                  </a:cubicBezTo>
                  <a:lnTo>
                    <a:pt x="3148" y="5784"/>
                  </a:lnTo>
                  <a:close/>
                  <a:moveTo>
                    <a:pt x="4000" y="6384"/>
                  </a:moveTo>
                  <a:cubicBezTo>
                    <a:pt x="4259" y="6466"/>
                    <a:pt x="4429" y="6636"/>
                    <a:pt x="4600" y="6806"/>
                  </a:cubicBezTo>
                  <a:cubicBezTo>
                    <a:pt x="4341" y="7147"/>
                    <a:pt x="4089" y="7488"/>
                    <a:pt x="3748" y="7828"/>
                  </a:cubicBezTo>
                  <a:cubicBezTo>
                    <a:pt x="3578" y="7658"/>
                    <a:pt x="3407" y="7488"/>
                    <a:pt x="3148" y="7317"/>
                  </a:cubicBezTo>
                  <a:cubicBezTo>
                    <a:pt x="3489" y="6977"/>
                    <a:pt x="3748" y="6725"/>
                    <a:pt x="4000" y="6384"/>
                  </a:cubicBezTo>
                  <a:close/>
                  <a:moveTo>
                    <a:pt x="5022" y="7065"/>
                  </a:moveTo>
                  <a:cubicBezTo>
                    <a:pt x="5192" y="7147"/>
                    <a:pt x="5281" y="7317"/>
                    <a:pt x="5451" y="7406"/>
                  </a:cubicBezTo>
                  <a:cubicBezTo>
                    <a:pt x="5192" y="7828"/>
                    <a:pt x="5022" y="8169"/>
                    <a:pt x="4770" y="8598"/>
                  </a:cubicBezTo>
                  <a:cubicBezTo>
                    <a:pt x="4600" y="8510"/>
                    <a:pt x="4429" y="8339"/>
                    <a:pt x="4170" y="8169"/>
                  </a:cubicBezTo>
                  <a:cubicBezTo>
                    <a:pt x="4511" y="7828"/>
                    <a:pt x="4770" y="7488"/>
                    <a:pt x="5022" y="7065"/>
                  </a:cubicBezTo>
                  <a:close/>
                  <a:moveTo>
                    <a:pt x="5874" y="7658"/>
                  </a:moveTo>
                  <a:cubicBezTo>
                    <a:pt x="5962" y="8258"/>
                    <a:pt x="5874" y="8769"/>
                    <a:pt x="5874" y="9450"/>
                  </a:cubicBezTo>
                  <a:cubicBezTo>
                    <a:pt x="5622" y="9191"/>
                    <a:pt x="5363" y="9021"/>
                    <a:pt x="5111" y="8850"/>
                  </a:cubicBezTo>
                  <a:cubicBezTo>
                    <a:pt x="5363" y="8428"/>
                    <a:pt x="5533" y="8087"/>
                    <a:pt x="5703" y="7658"/>
                  </a:cubicBezTo>
                  <a:close/>
                  <a:moveTo>
                    <a:pt x="6330" y="1"/>
                  </a:moveTo>
                  <a:cubicBezTo>
                    <a:pt x="6244" y="1"/>
                    <a:pt x="6148" y="29"/>
                    <a:pt x="6044" y="81"/>
                  </a:cubicBezTo>
                  <a:cubicBezTo>
                    <a:pt x="5874" y="163"/>
                    <a:pt x="5874" y="163"/>
                    <a:pt x="5792" y="252"/>
                  </a:cubicBezTo>
                  <a:cubicBezTo>
                    <a:pt x="3830" y="1785"/>
                    <a:pt x="2045" y="3400"/>
                    <a:pt x="341" y="5192"/>
                  </a:cubicBezTo>
                  <a:cubicBezTo>
                    <a:pt x="1" y="5532"/>
                    <a:pt x="82" y="5784"/>
                    <a:pt x="423" y="6043"/>
                  </a:cubicBezTo>
                  <a:lnTo>
                    <a:pt x="2215" y="7317"/>
                  </a:lnTo>
                  <a:cubicBezTo>
                    <a:pt x="3489" y="8258"/>
                    <a:pt x="4852" y="9109"/>
                    <a:pt x="5874" y="10302"/>
                  </a:cubicBezTo>
                  <a:cubicBezTo>
                    <a:pt x="5999" y="10427"/>
                    <a:pt x="6080" y="10504"/>
                    <a:pt x="6214" y="10504"/>
                  </a:cubicBezTo>
                  <a:cubicBezTo>
                    <a:pt x="6262" y="10504"/>
                    <a:pt x="6318" y="10494"/>
                    <a:pt x="6385" y="10472"/>
                  </a:cubicBezTo>
                  <a:cubicBezTo>
                    <a:pt x="6555" y="10383"/>
                    <a:pt x="6644" y="10302"/>
                    <a:pt x="6555" y="10043"/>
                  </a:cubicBezTo>
                  <a:cubicBezTo>
                    <a:pt x="6555" y="9361"/>
                    <a:pt x="6555" y="8598"/>
                    <a:pt x="6473" y="7917"/>
                  </a:cubicBezTo>
                  <a:cubicBezTo>
                    <a:pt x="6473" y="6125"/>
                    <a:pt x="6725" y="4340"/>
                    <a:pt x="6725" y="2378"/>
                  </a:cubicBezTo>
                  <a:lnTo>
                    <a:pt x="6725" y="504"/>
                  </a:lnTo>
                  <a:cubicBezTo>
                    <a:pt x="6669" y="149"/>
                    <a:pt x="6526" y="1"/>
                    <a:pt x="633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9" name="Google Shape;2909;p40"/>
            <p:cNvSpPr/>
            <p:nvPr/>
          </p:nvSpPr>
          <p:spPr>
            <a:xfrm rot="5400000">
              <a:off x="6077188" y="1999266"/>
              <a:ext cx="954710" cy="182487"/>
            </a:xfrm>
            <a:custGeom>
              <a:avLst/>
              <a:gdLst/>
              <a:ahLst/>
              <a:cxnLst/>
              <a:rect l="l" t="t" r="r" b="b"/>
              <a:pathLst>
                <a:path w="13628" h="2605" extrusionOk="0">
                  <a:moveTo>
                    <a:pt x="5874" y="782"/>
                  </a:moveTo>
                  <a:lnTo>
                    <a:pt x="5874" y="871"/>
                  </a:lnTo>
                  <a:cubicBezTo>
                    <a:pt x="5533" y="1123"/>
                    <a:pt x="5111" y="1382"/>
                    <a:pt x="4600" y="1722"/>
                  </a:cubicBezTo>
                  <a:cubicBezTo>
                    <a:pt x="4341" y="1463"/>
                    <a:pt x="4089" y="1211"/>
                    <a:pt x="3830" y="871"/>
                  </a:cubicBezTo>
                  <a:cubicBezTo>
                    <a:pt x="4600" y="782"/>
                    <a:pt x="5193" y="782"/>
                    <a:pt x="5874" y="782"/>
                  </a:cubicBezTo>
                  <a:close/>
                  <a:moveTo>
                    <a:pt x="12074" y="664"/>
                  </a:moveTo>
                  <a:cubicBezTo>
                    <a:pt x="12252" y="664"/>
                    <a:pt x="12429" y="674"/>
                    <a:pt x="12606" y="700"/>
                  </a:cubicBezTo>
                  <a:lnTo>
                    <a:pt x="11584" y="1722"/>
                  </a:lnTo>
                  <a:cubicBezTo>
                    <a:pt x="11325" y="1463"/>
                    <a:pt x="11073" y="1211"/>
                    <a:pt x="10732" y="782"/>
                  </a:cubicBezTo>
                  <a:cubicBezTo>
                    <a:pt x="11212" y="725"/>
                    <a:pt x="11648" y="664"/>
                    <a:pt x="12074" y="664"/>
                  </a:cubicBezTo>
                  <a:close/>
                  <a:moveTo>
                    <a:pt x="2726" y="871"/>
                  </a:moveTo>
                  <a:cubicBezTo>
                    <a:pt x="2467" y="1211"/>
                    <a:pt x="2215" y="1463"/>
                    <a:pt x="1874" y="1804"/>
                  </a:cubicBezTo>
                  <a:cubicBezTo>
                    <a:pt x="1615" y="1463"/>
                    <a:pt x="1363" y="1123"/>
                    <a:pt x="1104" y="871"/>
                  </a:cubicBezTo>
                  <a:close/>
                  <a:moveTo>
                    <a:pt x="10051" y="782"/>
                  </a:moveTo>
                  <a:cubicBezTo>
                    <a:pt x="9451" y="1211"/>
                    <a:pt x="9029" y="1552"/>
                    <a:pt x="8599" y="1974"/>
                  </a:cubicBezTo>
                  <a:cubicBezTo>
                    <a:pt x="8177" y="1552"/>
                    <a:pt x="7836" y="1211"/>
                    <a:pt x="7496" y="782"/>
                  </a:cubicBezTo>
                  <a:close/>
                  <a:moveTo>
                    <a:pt x="8543" y="0"/>
                  </a:moveTo>
                  <a:cubicBezTo>
                    <a:pt x="6470" y="0"/>
                    <a:pt x="4427" y="120"/>
                    <a:pt x="2357" y="120"/>
                  </a:cubicBezTo>
                  <a:cubicBezTo>
                    <a:pt x="1914" y="120"/>
                    <a:pt x="1469" y="114"/>
                    <a:pt x="1023" y="101"/>
                  </a:cubicBezTo>
                  <a:cubicBezTo>
                    <a:pt x="764" y="101"/>
                    <a:pt x="593" y="101"/>
                    <a:pt x="341" y="189"/>
                  </a:cubicBezTo>
                  <a:cubicBezTo>
                    <a:pt x="171" y="189"/>
                    <a:pt x="82" y="271"/>
                    <a:pt x="1" y="441"/>
                  </a:cubicBezTo>
                  <a:cubicBezTo>
                    <a:pt x="1" y="530"/>
                    <a:pt x="82" y="700"/>
                    <a:pt x="171" y="782"/>
                  </a:cubicBezTo>
                  <a:cubicBezTo>
                    <a:pt x="682" y="1123"/>
                    <a:pt x="1104" y="1552"/>
                    <a:pt x="1615" y="1974"/>
                  </a:cubicBezTo>
                  <a:cubicBezTo>
                    <a:pt x="1745" y="2104"/>
                    <a:pt x="1852" y="2169"/>
                    <a:pt x="1959" y="2169"/>
                  </a:cubicBezTo>
                  <a:cubicBezTo>
                    <a:pt x="2065" y="2169"/>
                    <a:pt x="2171" y="2104"/>
                    <a:pt x="2297" y="1974"/>
                  </a:cubicBezTo>
                  <a:cubicBezTo>
                    <a:pt x="2637" y="1634"/>
                    <a:pt x="2978" y="1382"/>
                    <a:pt x="3319" y="1041"/>
                  </a:cubicBezTo>
                  <a:cubicBezTo>
                    <a:pt x="3578" y="1382"/>
                    <a:pt x="3918" y="1634"/>
                    <a:pt x="4171" y="1974"/>
                  </a:cubicBezTo>
                  <a:cubicBezTo>
                    <a:pt x="4310" y="2158"/>
                    <a:pt x="4447" y="2242"/>
                    <a:pt x="4611" y="2242"/>
                  </a:cubicBezTo>
                  <a:cubicBezTo>
                    <a:pt x="4752" y="2242"/>
                    <a:pt x="4912" y="2180"/>
                    <a:pt x="5111" y="2063"/>
                  </a:cubicBezTo>
                  <a:cubicBezTo>
                    <a:pt x="5622" y="1722"/>
                    <a:pt x="6133" y="1382"/>
                    <a:pt x="6726" y="952"/>
                  </a:cubicBezTo>
                  <a:cubicBezTo>
                    <a:pt x="7155" y="1463"/>
                    <a:pt x="7577" y="1974"/>
                    <a:pt x="8088" y="2315"/>
                  </a:cubicBezTo>
                  <a:cubicBezTo>
                    <a:pt x="8291" y="2518"/>
                    <a:pt x="8436" y="2605"/>
                    <a:pt x="8576" y="2605"/>
                  </a:cubicBezTo>
                  <a:cubicBezTo>
                    <a:pt x="8734" y="2605"/>
                    <a:pt x="8887" y="2495"/>
                    <a:pt x="9110" y="2315"/>
                  </a:cubicBezTo>
                  <a:cubicBezTo>
                    <a:pt x="9540" y="1974"/>
                    <a:pt x="9962" y="1634"/>
                    <a:pt x="10473" y="1211"/>
                  </a:cubicBezTo>
                  <a:cubicBezTo>
                    <a:pt x="10732" y="1552"/>
                    <a:pt x="10984" y="1804"/>
                    <a:pt x="11243" y="2145"/>
                  </a:cubicBezTo>
                  <a:cubicBezTo>
                    <a:pt x="11337" y="2239"/>
                    <a:pt x="11455" y="2307"/>
                    <a:pt x="11586" y="2307"/>
                  </a:cubicBezTo>
                  <a:cubicBezTo>
                    <a:pt x="11693" y="2307"/>
                    <a:pt x="11808" y="2261"/>
                    <a:pt x="11924" y="2145"/>
                  </a:cubicBezTo>
                  <a:cubicBezTo>
                    <a:pt x="12347" y="1722"/>
                    <a:pt x="12946" y="1293"/>
                    <a:pt x="13287" y="782"/>
                  </a:cubicBezTo>
                  <a:cubicBezTo>
                    <a:pt x="13628" y="360"/>
                    <a:pt x="13539" y="189"/>
                    <a:pt x="13028" y="101"/>
                  </a:cubicBezTo>
                  <a:cubicBezTo>
                    <a:pt x="12858" y="19"/>
                    <a:pt x="12687" y="19"/>
                    <a:pt x="12606" y="19"/>
                  </a:cubicBezTo>
                  <a:cubicBezTo>
                    <a:pt x="12292" y="46"/>
                    <a:pt x="11980" y="55"/>
                    <a:pt x="11670" y="55"/>
                  </a:cubicBezTo>
                  <a:cubicBezTo>
                    <a:pt x="11052" y="55"/>
                    <a:pt x="10448" y="19"/>
                    <a:pt x="9880" y="19"/>
                  </a:cubicBezTo>
                  <a:cubicBezTo>
                    <a:pt x="9433" y="6"/>
                    <a:pt x="8987" y="0"/>
                    <a:pt x="85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0" name="Google Shape;2910;p40"/>
            <p:cNvSpPr/>
            <p:nvPr/>
          </p:nvSpPr>
          <p:spPr>
            <a:xfrm rot="5400000">
              <a:off x="6125951" y="2012294"/>
              <a:ext cx="125118" cy="114396"/>
            </a:xfrm>
            <a:custGeom>
              <a:avLst/>
              <a:gdLst/>
              <a:ahLst/>
              <a:cxnLst/>
              <a:rect l="l" t="t" r="r" b="b"/>
              <a:pathLst>
                <a:path w="1786" h="1633" extrusionOk="0">
                  <a:moveTo>
                    <a:pt x="980" y="1"/>
                  </a:moveTo>
                  <a:cubicBezTo>
                    <a:pt x="938" y="1"/>
                    <a:pt x="896" y="4"/>
                    <a:pt x="852" y="11"/>
                  </a:cubicBezTo>
                  <a:cubicBezTo>
                    <a:pt x="423" y="11"/>
                    <a:pt x="1" y="352"/>
                    <a:pt x="1" y="863"/>
                  </a:cubicBezTo>
                  <a:cubicBezTo>
                    <a:pt x="1" y="1292"/>
                    <a:pt x="423" y="1633"/>
                    <a:pt x="852" y="1633"/>
                  </a:cubicBezTo>
                  <a:cubicBezTo>
                    <a:pt x="1363" y="1633"/>
                    <a:pt x="1786" y="1292"/>
                    <a:pt x="1786" y="781"/>
                  </a:cubicBezTo>
                  <a:cubicBezTo>
                    <a:pt x="1786" y="388"/>
                    <a:pt x="1432" y="1"/>
                    <a:pt x="98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1" name="Google Shape;2911;p40"/>
            <p:cNvSpPr/>
            <p:nvPr/>
          </p:nvSpPr>
          <p:spPr>
            <a:xfrm rot="5400000">
              <a:off x="6342208" y="2207957"/>
              <a:ext cx="95555" cy="99264"/>
            </a:xfrm>
            <a:custGeom>
              <a:avLst/>
              <a:gdLst/>
              <a:ahLst/>
              <a:cxnLst/>
              <a:rect l="l" t="t" r="r" b="b"/>
              <a:pathLst>
                <a:path w="1364" h="1417" extrusionOk="0">
                  <a:moveTo>
                    <a:pt x="901" y="0"/>
                  </a:moveTo>
                  <a:cubicBezTo>
                    <a:pt x="809" y="0"/>
                    <a:pt x="730" y="41"/>
                    <a:pt x="682" y="142"/>
                  </a:cubicBezTo>
                  <a:cubicBezTo>
                    <a:pt x="423" y="394"/>
                    <a:pt x="253" y="735"/>
                    <a:pt x="82" y="1076"/>
                  </a:cubicBezTo>
                  <a:cubicBezTo>
                    <a:pt x="1" y="1246"/>
                    <a:pt x="82" y="1416"/>
                    <a:pt x="253" y="1416"/>
                  </a:cubicBezTo>
                  <a:cubicBezTo>
                    <a:pt x="512" y="1416"/>
                    <a:pt x="1363" y="565"/>
                    <a:pt x="1275" y="312"/>
                  </a:cubicBezTo>
                  <a:cubicBezTo>
                    <a:pt x="1275" y="224"/>
                    <a:pt x="1193" y="54"/>
                    <a:pt x="1104" y="54"/>
                  </a:cubicBezTo>
                  <a:cubicBezTo>
                    <a:pt x="1035" y="20"/>
                    <a:pt x="965" y="0"/>
                    <a:pt x="90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2" name="Google Shape;2912;p40"/>
            <p:cNvSpPr/>
            <p:nvPr/>
          </p:nvSpPr>
          <p:spPr>
            <a:xfrm rot="5400000">
              <a:off x="6357129" y="1860415"/>
              <a:ext cx="71666" cy="102277"/>
            </a:xfrm>
            <a:custGeom>
              <a:avLst/>
              <a:gdLst/>
              <a:ahLst/>
              <a:cxnLst/>
              <a:rect l="l" t="t" r="r" b="b"/>
              <a:pathLst>
                <a:path w="1023" h="1460" extrusionOk="0">
                  <a:moveTo>
                    <a:pt x="374" y="1"/>
                  </a:moveTo>
                  <a:cubicBezTo>
                    <a:pt x="338" y="1"/>
                    <a:pt x="298" y="12"/>
                    <a:pt x="252" y="36"/>
                  </a:cubicBezTo>
                  <a:cubicBezTo>
                    <a:pt x="0" y="118"/>
                    <a:pt x="0" y="288"/>
                    <a:pt x="0" y="458"/>
                  </a:cubicBezTo>
                  <a:cubicBezTo>
                    <a:pt x="82" y="799"/>
                    <a:pt x="252" y="1140"/>
                    <a:pt x="511" y="1398"/>
                  </a:cubicBezTo>
                  <a:cubicBezTo>
                    <a:pt x="596" y="1439"/>
                    <a:pt x="659" y="1460"/>
                    <a:pt x="712" y="1460"/>
                  </a:cubicBezTo>
                  <a:cubicBezTo>
                    <a:pt x="765" y="1460"/>
                    <a:pt x="807" y="1439"/>
                    <a:pt x="852" y="1398"/>
                  </a:cubicBezTo>
                  <a:cubicBezTo>
                    <a:pt x="1022" y="1310"/>
                    <a:pt x="1022" y="1228"/>
                    <a:pt x="1022" y="1058"/>
                  </a:cubicBezTo>
                  <a:cubicBezTo>
                    <a:pt x="934" y="799"/>
                    <a:pt x="852" y="458"/>
                    <a:pt x="593" y="206"/>
                  </a:cubicBezTo>
                  <a:cubicBezTo>
                    <a:pt x="533" y="82"/>
                    <a:pt x="470" y="1"/>
                    <a:pt x="37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3" name="Google Shape;2913;p40"/>
            <p:cNvSpPr/>
            <p:nvPr/>
          </p:nvSpPr>
          <p:spPr>
            <a:xfrm rot="5400000">
              <a:off x="6390860" y="2015411"/>
              <a:ext cx="53522" cy="108161"/>
            </a:xfrm>
            <a:custGeom>
              <a:avLst/>
              <a:gdLst/>
              <a:ahLst/>
              <a:cxnLst/>
              <a:rect l="l" t="t" r="r" b="b"/>
              <a:pathLst>
                <a:path w="764" h="1544" extrusionOk="0">
                  <a:moveTo>
                    <a:pt x="253" y="1"/>
                  </a:moveTo>
                  <a:cubicBezTo>
                    <a:pt x="1" y="1"/>
                    <a:pt x="1" y="171"/>
                    <a:pt x="1" y="430"/>
                  </a:cubicBezTo>
                  <a:lnTo>
                    <a:pt x="1" y="852"/>
                  </a:lnTo>
                  <a:cubicBezTo>
                    <a:pt x="158" y="1091"/>
                    <a:pt x="25" y="1544"/>
                    <a:pt x="271" y="1544"/>
                  </a:cubicBezTo>
                  <a:cubicBezTo>
                    <a:pt x="291" y="1544"/>
                    <a:pt x="315" y="1540"/>
                    <a:pt x="341" y="1534"/>
                  </a:cubicBezTo>
                  <a:cubicBezTo>
                    <a:pt x="764" y="1534"/>
                    <a:pt x="512" y="1111"/>
                    <a:pt x="594" y="941"/>
                  </a:cubicBezTo>
                  <a:lnTo>
                    <a:pt x="594" y="341"/>
                  </a:lnTo>
                  <a:cubicBezTo>
                    <a:pt x="512" y="171"/>
                    <a:pt x="512" y="1"/>
                    <a:pt x="25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9_1_1">
    <p:spTree>
      <p:nvGrpSpPr>
        <p:cNvPr id="1" name="Shape 2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15" name="Google Shape;2915;p41"/>
          <p:cNvGrpSpPr/>
          <p:nvPr/>
        </p:nvGrpSpPr>
        <p:grpSpPr>
          <a:xfrm>
            <a:off x="29" y="4176289"/>
            <a:ext cx="3048021" cy="1919647"/>
            <a:chOff x="4337233" y="2416272"/>
            <a:chExt cx="2976002" cy="1874289"/>
          </a:xfrm>
        </p:grpSpPr>
        <p:sp>
          <p:nvSpPr>
            <p:cNvPr id="2916" name="Google Shape;2916;p41"/>
            <p:cNvSpPr/>
            <p:nvPr/>
          </p:nvSpPr>
          <p:spPr>
            <a:xfrm>
              <a:off x="5332800" y="2733845"/>
              <a:ext cx="501855" cy="646130"/>
            </a:xfrm>
            <a:custGeom>
              <a:avLst/>
              <a:gdLst/>
              <a:ahLst/>
              <a:cxnLst/>
              <a:rect l="l" t="t" r="r" b="b"/>
              <a:pathLst>
                <a:path w="12519" h="16118" extrusionOk="0">
                  <a:moveTo>
                    <a:pt x="789" y="0"/>
                  </a:moveTo>
                  <a:cubicBezTo>
                    <a:pt x="425" y="0"/>
                    <a:pt x="1" y="350"/>
                    <a:pt x="175" y="700"/>
                  </a:cubicBezTo>
                  <a:cubicBezTo>
                    <a:pt x="2140" y="6343"/>
                    <a:pt x="6631" y="11535"/>
                    <a:pt x="10550" y="15796"/>
                  </a:cubicBezTo>
                  <a:cubicBezTo>
                    <a:pt x="10750" y="16023"/>
                    <a:pt x="10984" y="16117"/>
                    <a:pt x="11210" y="16117"/>
                  </a:cubicBezTo>
                  <a:cubicBezTo>
                    <a:pt x="11903" y="16117"/>
                    <a:pt x="12518" y="15228"/>
                    <a:pt x="11823" y="14532"/>
                  </a:cubicBezTo>
                  <a:cubicBezTo>
                    <a:pt x="9748" y="12107"/>
                    <a:pt x="7673" y="9571"/>
                    <a:pt x="5828" y="7035"/>
                  </a:cubicBezTo>
                  <a:cubicBezTo>
                    <a:pt x="4215" y="4730"/>
                    <a:pt x="2831" y="2313"/>
                    <a:pt x="1098" y="119"/>
                  </a:cubicBezTo>
                  <a:cubicBezTo>
                    <a:pt x="1015" y="36"/>
                    <a:pt x="905" y="0"/>
                    <a:pt x="7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7" name="Google Shape;2917;p41"/>
            <p:cNvSpPr/>
            <p:nvPr/>
          </p:nvSpPr>
          <p:spPr>
            <a:xfrm>
              <a:off x="5501728" y="2432467"/>
              <a:ext cx="364075" cy="578463"/>
            </a:xfrm>
            <a:custGeom>
              <a:avLst/>
              <a:gdLst/>
              <a:ahLst/>
              <a:cxnLst/>
              <a:rect l="l" t="t" r="r" b="b"/>
              <a:pathLst>
                <a:path w="9082" h="14430" extrusionOk="0">
                  <a:moveTo>
                    <a:pt x="446" y="0"/>
                  </a:moveTo>
                  <a:cubicBezTo>
                    <a:pt x="234" y="0"/>
                    <a:pt x="1" y="207"/>
                    <a:pt x="1" y="490"/>
                  </a:cubicBezTo>
                  <a:cubicBezTo>
                    <a:pt x="462" y="2795"/>
                    <a:pt x="2306" y="4870"/>
                    <a:pt x="3459" y="6945"/>
                  </a:cubicBezTo>
                  <a:cubicBezTo>
                    <a:pt x="4722" y="9250"/>
                    <a:pt x="5875" y="11556"/>
                    <a:pt x="7148" y="13981"/>
                  </a:cubicBezTo>
                  <a:cubicBezTo>
                    <a:pt x="7322" y="14297"/>
                    <a:pt x="7583" y="14430"/>
                    <a:pt x="7849" y="14430"/>
                  </a:cubicBezTo>
                  <a:cubicBezTo>
                    <a:pt x="8454" y="14430"/>
                    <a:pt x="9082" y="13740"/>
                    <a:pt x="8761" y="12939"/>
                  </a:cubicBezTo>
                  <a:cubicBezTo>
                    <a:pt x="7609" y="10403"/>
                    <a:pt x="6225" y="7987"/>
                    <a:pt x="4842" y="5562"/>
                  </a:cubicBezTo>
                  <a:cubicBezTo>
                    <a:pt x="3689" y="3717"/>
                    <a:pt x="2537" y="1301"/>
                    <a:pt x="572" y="28"/>
                  </a:cubicBezTo>
                  <a:cubicBezTo>
                    <a:pt x="533" y="9"/>
                    <a:pt x="490" y="0"/>
                    <a:pt x="4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8" name="Google Shape;2918;p41"/>
            <p:cNvSpPr/>
            <p:nvPr/>
          </p:nvSpPr>
          <p:spPr>
            <a:xfrm>
              <a:off x="5238154" y="2912033"/>
              <a:ext cx="393018" cy="461567"/>
            </a:xfrm>
            <a:custGeom>
              <a:avLst/>
              <a:gdLst/>
              <a:ahLst/>
              <a:cxnLst/>
              <a:rect l="l" t="t" r="r" b="b"/>
              <a:pathLst>
                <a:path w="9804" h="11514" extrusionOk="0">
                  <a:moveTo>
                    <a:pt x="1388" y="1"/>
                  </a:moveTo>
                  <a:cubicBezTo>
                    <a:pt x="1273" y="1"/>
                    <a:pt x="1158" y="59"/>
                    <a:pt x="1042" y="174"/>
                  </a:cubicBezTo>
                  <a:lnTo>
                    <a:pt x="923" y="285"/>
                  </a:lnTo>
                  <a:cubicBezTo>
                    <a:pt x="231" y="746"/>
                    <a:pt x="351" y="2018"/>
                    <a:pt x="231" y="2821"/>
                  </a:cubicBezTo>
                  <a:cubicBezTo>
                    <a:pt x="120" y="3863"/>
                    <a:pt x="0" y="5126"/>
                    <a:pt x="231" y="6168"/>
                  </a:cubicBezTo>
                  <a:cubicBezTo>
                    <a:pt x="231" y="6279"/>
                    <a:pt x="351" y="6279"/>
                    <a:pt x="351" y="6279"/>
                  </a:cubicBezTo>
                  <a:cubicBezTo>
                    <a:pt x="692" y="7201"/>
                    <a:pt x="1504" y="8012"/>
                    <a:pt x="2075" y="8815"/>
                  </a:cubicBezTo>
                  <a:cubicBezTo>
                    <a:pt x="2656" y="9626"/>
                    <a:pt x="3348" y="10318"/>
                    <a:pt x="4150" y="11010"/>
                  </a:cubicBezTo>
                  <a:cubicBezTo>
                    <a:pt x="4270" y="11120"/>
                    <a:pt x="4270" y="11240"/>
                    <a:pt x="4501" y="11240"/>
                  </a:cubicBezTo>
                  <a:cubicBezTo>
                    <a:pt x="5516" y="11409"/>
                    <a:pt x="6590" y="11514"/>
                    <a:pt x="7684" y="11514"/>
                  </a:cubicBezTo>
                  <a:cubicBezTo>
                    <a:pt x="8081" y="11514"/>
                    <a:pt x="8481" y="11500"/>
                    <a:pt x="8881" y="11471"/>
                  </a:cubicBezTo>
                  <a:cubicBezTo>
                    <a:pt x="9222" y="11471"/>
                    <a:pt x="9453" y="11120"/>
                    <a:pt x="9453" y="10890"/>
                  </a:cubicBezTo>
                  <a:cubicBezTo>
                    <a:pt x="9683" y="10549"/>
                    <a:pt x="9803" y="9968"/>
                    <a:pt x="9453" y="9626"/>
                  </a:cubicBezTo>
                  <a:cubicBezTo>
                    <a:pt x="6917" y="6509"/>
                    <a:pt x="4501" y="3051"/>
                    <a:pt x="1734" y="174"/>
                  </a:cubicBezTo>
                  <a:cubicBezTo>
                    <a:pt x="1619" y="59"/>
                    <a:pt x="1504" y="1"/>
                    <a:pt x="138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9" name="Google Shape;2919;p41"/>
            <p:cNvSpPr/>
            <p:nvPr/>
          </p:nvSpPr>
          <p:spPr>
            <a:xfrm>
              <a:off x="5424360" y="2635991"/>
              <a:ext cx="420598" cy="568842"/>
            </a:xfrm>
            <a:custGeom>
              <a:avLst/>
              <a:gdLst/>
              <a:ahLst/>
              <a:cxnLst/>
              <a:rect l="l" t="t" r="r" b="b"/>
              <a:pathLst>
                <a:path w="10492" h="14190" extrusionOk="0">
                  <a:moveTo>
                    <a:pt x="610" y="1"/>
                  </a:moveTo>
                  <a:cubicBezTo>
                    <a:pt x="331" y="1"/>
                    <a:pt x="0" y="274"/>
                    <a:pt x="86" y="604"/>
                  </a:cubicBezTo>
                  <a:cubicBezTo>
                    <a:pt x="2041" y="5326"/>
                    <a:pt x="5619" y="9707"/>
                    <a:pt x="8616" y="13856"/>
                  </a:cubicBezTo>
                  <a:cubicBezTo>
                    <a:pt x="8782" y="14091"/>
                    <a:pt x="9025" y="14190"/>
                    <a:pt x="9270" y="14190"/>
                  </a:cubicBezTo>
                  <a:cubicBezTo>
                    <a:pt x="9874" y="14190"/>
                    <a:pt x="10492" y="13590"/>
                    <a:pt x="10000" y="12934"/>
                  </a:cubicBezTo>
                  <a:cubicBezTo>
                    <a:pt x="8386" y="10749"/>
                    <a:pt x="6772" y="8554"/>
                    <a:pt x="5269" y="6248"/>
                  </a:cubicBezTo>
                  <a:cubicBezTo>
                    <a:pt x="3886" y="4173"/>
                    <a:pt x="2622" y="1988"/>
                    <a:pt x="889" y="143"/>
                  </a:cubicBezTo>
                  <a:cubicBezTo>
                    <a:pt x="823" y="44"/>
                    <a:pt x="720" y="1"/>
                    <a:pt x="61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0" name="Google Shape;2920;p41"/>
            <p:cNvSpPr/>
            <p:nvPr/>
          </p:nvSpPr>
          <p:spPr>
            <a:xfrm>
              <a:off x="5031905" y="3103050"/>
              <a:ext cx="329439" cy="279129"/>
            </a:xfrm>
            <a:custGeom>
              <a:avLst/>
              <a:gdLst/>
              <a:ahLst/>
              <a:cxnLst/>
              <a:rect l="l" t="t" r="r" b="b"/>
              <a:pathLst>
                <a:path w="8218" h="6963" extrusionOk="0">
                  <a:moveTo>
                    <a:pt x="733" y="0"/>
                  </a:moveTo>
                  <a:cubicBezTo>
                    <a:pt x="332" y="0"/>
                    <a:pt x="0" y="400"/>
                    <a:pt x="304" y="711"/>
                  </a:cubicBezTo>
                  <a:cubicBezTo>
                    <a:pt x="2268" y="2786"/>
                    <a:pt x="4454" y="4631"/>
                    <a:pt x="6418" y="6706"/>
                  </a:cubicBezTo>
                  <a:cubicBezTo>
                    <a:pt x="6599" y="6886"/>
                    <a:pt x="6797" y="6962"/>
                    <a:pt x="6988" y="6962"/>
                  </a:cubicBezTo>
                  <a:cubicBezTo>
                    <a:pt x="7646" y="6962"/>
                    <a:pt x="8217" y="6062"/>
                    <a:pt x="7681" y="5433"/>
                  </a:cubicBezTo>
                  <a:cubicBezTo>
                    <a:pt x="5837" y="3247"/>
                    <a:pt x="3532" y="1173"/>
                    <a:pt x="885" y="20"/>
                  </a:cubicBezTo>
                  <a:cubicBezTo>
                    <a:pt x="834" y="7"/>
                    <a:pt x="783" y="0"/>
                    <a:pt x="7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1" name="Google Shape;2921;p41"/>
            <p:cNvSpPr/>
            <p:nvPr/>
          </p:nvSpPr>
          <p:spPr>
            <a:xfrm>
              <a:off x="4869592" y="3177212"/>
              <a:ext cx="285423" cy="194464"/>
            </a:xfrm>
            <a:custGeom>
              <a:avLst/>
              <a:gdLst/>
              <a:ahLst/>
              <a:cxnLst/>
              <a:rect l="l" t="t" r="r" b="b"/>
              <a:pathLst>
                <a:path w="7120" h="4851" extrusionOk="0">
                  <a:moveTo>
                    <a:pt x="677" y="0"/>
                  </a:moveTo>
                  <a:cubicBezTo>
                    <a:pt x="272" y="0"/>
                    <a:pt x="0" y="604"/>
                    <a:pt x="323" y="817"/>
                  </a:cubicBezTo>
                  <a:cubicBezTo>
                    <a:pt x="1125" y="1508"/>
                    <a:pt x="2167" y="2089"/>
                    <a:pt x="2970" y="2891"/>
                  </a:cubicBezTo>
                  <a:cubicBezTo>
                    <a:pt x="3781" y="3472"/>
                    <a:pt x="4703" y="4275"/>
                    <a:pt x="5625" y="4736"/>
                  </a:cubicBezTo>
                  <a:cubicBezTo>
                    <a:pt x="5764" y="4815"/>
                    <a:pt x="5903" y="4851"/>
                    <a:pt x="6034" y="4851"/>
                  </a:cubicBezTo>
                  <a:cubicBezTo>
                    <a:pt x="6663" y="4851"/>
                    <a:pt x="7120" y="4045"/>
                    <a:pt x="6548" y="3472"/>
                  </a:cubicBezTo>
                  <a:cubicBezTo>
                    <a:pt x="5856" y="2661"/>
                    <a:pt x="4703" y="1969"/>
                    <a:pt x="3781" y="1508"/>
                  </a:cubicBezTo>
                  <a:cubicBezTo>
                    <a:pt x="2739" y="936"/>
                    <a:pt x="1817" y="475"/>
                    <a:pt x="784" y="14"/>
                  </a:cubicBezTo>
                  <a:cubicBezTo>
                    <a:pt x="748" y="5"/>
                    <a:pt x="712" y="0"/>
                    <a:pt x="6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2" name="Google Shape;2922;p41"/>
            <p:cNvSpPr/>
            <p:nvPr/>
          </p:nvSpPr>
          <p:spPr>
            <a:xfrm>
              <a:off x="4734658" y="3246603"/>
              <a:ext cx="258805" cy="127077"/>
            </a:xfrm>
            <a:custGeom>
              <a:avLst/>
              <a:gdLst/>
              <a:ahLst/>
              <a:cxnLst/>
              <a:rect l="l" t="t" r="r" b="b"/>
              <a:pathLst>
                <a:path w="6456" h="3170" extrusionOk="0">
                  <a:moveTo>
                    <a:pt x="1344" y="0"/>
                  </a:moveTo>
                  <a:cubicBezTo>
                    <a:pt x="1103" y="0"/>
                    <a:pt x="833" y="97"/>
                    <a:pt x="692" y="238"/>
                  </a:cubicBezTo>
                  <a:cubicBezTo>
                    <a:pt x="0" y="1160"/>
                    <a:pt x="341" y="2313"/>
                    <a:pt x="1264" y="2774"/>
                  </a:cubicBezTo>
                  <a:cubicBezTo>
                    <a:pt x="1906" y="3098"/>
                    <a:pt x="2729" y="3170"/>
                    <a:pt x="3532" y="3170"/>
                  </a:cubicBezTo>
                  <a:cubicBezTo>
                    <a:pt x="4169" y="3170"/>
                    <a:pt x="4793" y="3125"/>
                    <a:pt x="5303" y="3125"/>
                  </a:cubicBezTo>
                  <a:cubicBezTo>
                    <a:pt x="5994" y="3125"/>
                    <a:pt x="6455" y="1972"/>
                    <a:pt x="5644" y="1622"/>
                  </a:cubicBezTo>
                  <a:cubicBezTo>
                    <a:pt x="4491" y="1050"/>
                    <a:pt x="3228" y="469"/>
                    <a:pt x="1955" y="128"/>
                  </a:cubicBezTo>
                  <a:lnTo>
                    <a:pt x="1725" y="128"/>
                  </a:lnTo>
                  <a:cubicBezTo>
                    <a:pt x="1636" y="39"/>
                    <a:pt x="1496" y="0"/>
                    <a:pt x="13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3" name="Google Shape;2923;p41"/>
            <p:cNvSpPr/>
            <p:nvPr/>
          </p:nvSpPr>
          <p:spPr>
            <a:xfrm>
              <a:off x="5022565" y="2543469"/>
              <a:ext cx="267183" cy="291837"/>
            </a:xfrm>
            <a:custGeom>
              <a:avLst/>
              <a:gdLst/>
              <a:ahLst/>
              <a:cxnLst/>
              <a:rect l="l" t="t" r="r" b="b"/>
              <a:pathLst>
                <a:path w="6665" h="7280" extrusionOk="0">
                  <a:moveTo>
                    <a:pt x="1283" y="0"/>
                  </a:moveTo>
                  <a:cubicBezTo>
                    <a:pt x="644" y="0"/>
                    <a:pt x="1" y="900"/>
                    <a:pt x="537" y="1529"/>
                  </a:cubicBezTo>
                  <a:cubicBezTo>
                    <a:pt x="2040" y="3484"/>
                    <a:pt x="3654" y="5449"/>
                    <a:pt x="5378" y="7173"/>
                  </a:cubicBezTo>
                  <a:cubicBezTo>
                    <a:pt x="5501" y="7247"/>
                    <a:pt x="5633" y="7279"/>
                    <a:pt x="5761" y="7279"/>
                  </a:cubicBezTo>
                  <a:cubicBezTo>
                    <a:pt x="6241" y="7279"/>
                    <a:pt x="6665" y="6822"/>
                    <a:pt x="6301" y="6371"/>
                  </a:cubicBezTo>
                  <a:cubicBezTo>
                    <a:pt x="5037" y="4296"/>
                    <a:pt x="3303" y="2221"/>
                    <a:pt x="1809" y="257"/>
                  </a:cubicBezTo>
                  <a:cubicBezTo>
                    <a:pt x="1654" y="76"/>
                    <a:pt x="1469" y="0"/>
                    <a:pt x="128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4" name="Google Shape;2924;p41"/>
            <p:cNvSpPr/>
            <p:nvPr/>
          </p:nvSpPr>
          <p:spPr>
            <a:xfrm>
              <a:off x="4928720" y="2416272"/>
              <a:ext cx="87671" cy="80496"/>
            </a:xfrm>
            <a:custGeom>
              <a:avLst/>
              <a:gdLst/>
              <a:ahLst/>
              <a:cxnLst/>
              <a:rect l="l" t="t" r="r" b="b"/>
              <a:pathLst>
                <a:path w="2187" h="2008" extrusionOk="0">
                  <a:moveTo>
                    <a:pt x="1080" y="1"/>
                  </a:moveTo>
                  <a:cubicBezTo>
                    <a:pt x="947" y="1"/>
                    <a:pt x="816" y="29"/>
                    <a:pt x="692" y="91"/>
                  </a:cubicBezTo>
                  <a:cubicBezTo>
                    <a:pt x="1" y="552"/>
                    <a:pt x="1" y="1585"/>
                    <a:pt x="803" y="1936"/>
                  </a:cubicBezTo>
                  <a:cubicBezTo>
                    <a:pt x="926" y="1985"/>
                    <a:pt x="1055" y="2007"/>
                    <a:pt x="1181" y="2007"/>
                  </a:cubicBezTo>
                  <a:cubicBezTo>
                    <a:pt x="1651" y="2007"/>
                    <a:pt x="2099" y="1694"/>
                    <a:pt x="2186" y="1244"/>
                  </a:cubicBezTo>
                  <a:cubicBezTo>
                    <a:pt x="2186" y="1013"/>
                    <a:pt x="2186" y="663"/>
                    <a:pt x="2076" y="552"/>
                  </a:cubicBezTo>
                  <a:cubicBezTo>
                    <a:pt x="1819" y="215"/>
                    <a:pt x="1444" y="1"/>
                    <a:pt x="10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5" name="Google Shape;2925;p41"/>
            <p:cNvSpPr/>
            <p:nvPr/>
          </p:nvSpPr>
          <p:spPr>
            <a:xfrm>
              <a:off x="4977867" y="2864530"/>
              <a:ext cx="218918" cy="202362"/>
            </a:xfrm>
            <a:custGeom>
              <a:avLst/>
              <a:gdLst/>
              <a:ahLst/>
              <a:cxnLst/>
              <a:rect l="l" t="t" r="r" b="b"/>
              <a:pathLst>
                <a:path w="5461" h="5048" extrusionOk="0">
                  <a:moveTo>
                    <a:pt x="4709" y="1"/>
                  </a:moveTo>
                  <a:cubicBezTo>
                    <a:pt x="4508" y="1"/>
                    <a:pt x="4308" y="146"/>
                    <a:pt x="4308" y="437"/>
                  </a:cubicBezTo>
                  <a:cubicBezTo>
                    <a:pt x="4188" y="1359"/>
                    <a:pt x="4077" y="2392"/>
                    <a:pt x="3957" y="3434"/>
                  </a:cubicBezTo>
                  <a:cubicBezTo>
                    <a:pt x="3035" y="3314"/>
                    <a:pt x="2233" y="3203"/>
                    <a:pt x="1421" y="2973"/>
                  </a:cubicBezTo>
                  <a:cubicBezTo>
                    <a:pt x="1348" y="2956"/>
                    <a:pt x="1277" y="2949"/>
                    <a:pt x="1210" y="2949"/>
                  </a:cubicBezTo>
                  <a:cubicBezTo>
                    <a:pt x="330" y="2949"/>
                    <a:pt x="1" y="4261"/>
                    <a:pt x="960" y="4587"/>
                  </a:cubicBezTo>
                  <a:cubicBezTo>
                    <a:pt x="2233" y="4817"/>
                    <a:pt x="3386" y="4928"/>
                    <a:pt x="4649" y="5048"/>
                  </a:cubicBezTo>
                  <a:cubicBezTo>
                    <a:pt x="5110" y="5048"/>
                    <a:pt x="5461" y="4697"/>
                    <a:pt x="5461" y="4236"/>
                  </a:cubicBezTo>
                  <a:lnTo>
                    <a:pt x="5110" y="437"/>
                  </a:lnTo>
                  <a:cubicBezTo>
                    <a:pt x="5110" y="146"/>
                    <a:pt x="4909" y="1"/>
                    <a:pt x="47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6" name="Google Shape;2926;p41"/>
            <p:cNvSpPr/>
            <p:nvPr/>
          </p:nvSpPr>
          <p:spPr>
            <a:xfrm>
              <a:off x="4891760" y="2735368"/>
              <a:ext cx="201400" cy="183641"/>
            </a:xfrm>
            <a:custGeom>
              <a:avLst/>
              <a:gdLst/>
              <a:ahLst/>
              <a:cxnLst/>
              <a:rect l="l" t="t" r="r" b="b"/>
              <a:pathLst>
                <a:path w="5024" h="4581" extrusionOk="0">
                  <a:moveTo>
                    <a:pt x="4258" y="1"/>
                  </a:moveTo>
                  <a:cubicBezTo>
                    <a:pt x="3989" y="1"/>
                    <a:pt x="3712" y="165"/>
                    <a:pt x="3569" y="542"/>
                  </a:cubicBezTo>
                  <a:cubicBezTo>
                    <a:pt x="3228" y="1233"/>
                    <a:pt x="3108" y="2155"/>
                    <a:pt x="3108" y="3078"/>
                  </a:cubicBezTo>
                  <a:cubicBezTo>
                    <a:pt x="2417" y="2967"/>
                    <a:pt x="1725" y="2847"/>
                    <a:pt x="923" y="2736"/>
                  </a:cubicBezTo>
                  <a:cubicBezTo>
                    <a:pt x="462" y="2736"/>
                    <a:pt x="0" y="3428"/>
                    <a:pt x="572" y="3659"/>
                  </a:cubicBezTo>
                  <a:cubicBezTo>
                    <a:pt x="1614" y="4230"/>
                    <a:pt x="2767" y="4350"/>
                    <a:pt x="3920" y="4581"/>
                  </a:cubicBezTo>
                  <a:cubicBezTo>
                    <a:pt x="4261" y="4581"/>
                    <a:pt x="4722" y="4120"/>
                    <a:pt x="4611" y="3769"/>
                  </a:cubicBezTo>
                  <a:cubicBezTo>
                    <a:pt x="4611" y="2736"/>
                    <a:pt x="4722" y="1925"/>
                    <a:pt x="4953" y="892"/>
                  </a:cubicBezTo>
                  <a:cubicBezTo>
                    <a:pt x="5024" y="346"/>
                    <a:pt x="4649" y="1"/>
                    <a:pt x="425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7" name="Google Shape;2927;p41"/>
            <p:cNvSpPr/>
            <p:nvPr/>
          </p:nvSpPr>
          <p:spPr>
            <a:xfrm>
              <a:off x="4337233" y="3180058"/>
              <a:ext cx="346436" cy="193462"/>
            </a:xfrm>
            <a:custGeom>
              <a:avLst/>
              <a:gdLst/>
              <a:ahLst/>
              <a:cxnLst/>
              <a:rect l="l" t="t" r="r" b="b"/>
              <a:pathLst>
                <a:path w="8642" h="4826" extrusionOk="0">
                  <a:moveTo>
                    <a:pt x="4897" y="1"/>
                  </a:moveTo>
                  <a:cubicBezTo>
                    <a:pt x="4724" y="1"/>
                    <a:pt x="4552" y="58"/>
                    <a:pt x="4381" y="174"/>
                  </a:cubicBezTo>
                  <a:cubicBezTo>
                    <a:pt x="3108" y="1326"/>
                    <a:pt x="1614" y="2479"/>
                    <a:pt x="572" y="3863"/>
                  </a:cubicBezTo>
                  <a:lnTo>
                    <a:pt x="231" y="3863"/>
                  </a:lnTo>
                  <a:cubicBezTo>
                    <a:pt x="1" y="3863"/>
                    <a:pt x="1" y="4324"/>
                    <a:pt x="231" y="4434"/>
                  </a:cubicBezTo>
                  <a:lnTo>
                    <a:pt x="462" y="4434"/>
                  </a:lnTo>
                  <a:cubicBezTo>
                    <a:pt x="462" y="4494"/>
                    <a:pt x="519" y="4524"/>
                    <a:pt x="591" y="4524"/>
                  </a:cubicBezTo>
                  <a:cubicBezTo>
                    <a:pt x="662" y="4524"/>
                    <a:pt x="748" y="4494"/>
                    <a:pt x="803" y="4434"/>
                  </a:cubicBezTo>
                  <a:cubicBezTo>
                    <a:pt x="2455" y="4698"/>
                    <a:pt x="4169" y="4826"/>
                    <a:pt x="5848" y="4826"/>
                  </a:cubicBezTo>
                  <a:cubicBezTo>
                    <a:pt x="6400" y="4826"/>
                    <a:pt x="6948" y="4812"/>
                    <a:pt x="7489" y="4785"/>
                  </a:cubicBezTo>
                  <a:cubicBezTo>
                    <a:pt x="7950" y="4785"/>
                    <a:pt x="8180" y="4324"/>
                    <a:pt x="8070" y="3973"/>
                  </a:cubicBezTo>
                  <a:cubicBezTo>
                    <a:pt x="8411" y="3863"/>
                    <a:pt x="8641" y="3401"/>
                    <a:pt x="8300" y="2940"/>
                  </a:cubicBezTo>
                  <a:cubicBezTo>
                    <a:pt x="7258" y="2018"/>
                    <a:pt x="6336" y="1207"/>
                    <a:pt x="5414" y="174"/>
                  </a:cubicBezTo>
                  <a:cubicBezTo>
                    <a:pt x="5243" y="58"/>
                    <a:pt x="5070" y="1"/>
                    <a:pt x="489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8" name="Google Shape;2928;p41"/>
            <p:cNvSpPr/>
            <p:nvPr/>
          </p:nvSpPr>
          <p:spPr>
            <a:xfrm>
              <a:off x="5814609" y="2733845"/>
              <a:ext cx="499290" cy="646130"/>
            </a:xfrm>
            <a:custGeom>
              <a:avLst/>
              <a:gdLst/>
              <a:ahLst/>
              <a:cxnLst/>
              <a:rect l="l" t="t" r="r" b="b"/>
              <a:pathLst>
                <a:path w="12455" h="16118" extrusionOk="0">
                  <a:moveTo>
                    <a:pt x="11740" y="0"/>
                  </a:moveTo>
                  <a:cubicBezTo>
                    <a:pt x="11631" y="0"/>
                    <a:pt x="11527" y="36"/>
                    <a:pt x="11442" y="119"/>
                  </a:cubicBezTo>
                  <a:cubicBezTo>
                    <a:pt x="9717" y="2313"/>
                    <a:pt x="8214" y="4730"/>
                    <a:pt x="6600" y="7035"/>
                  </a:cubicBezTo>
                  <a:cubicBezTo>
                    <a:pt x="4756" y="9571"/>
                    <a:pt x="2801" y="12107"/>
                    <a:pt x="606" y="14532"/>
                  </a:cubicBezTo>
                  <a:cubicBezTo>
                    <a:pt x="1" y="15228"/>
                    <a:pt x="639" y="16117"/>
                    <a:pt x="1333" y="16117"/>
                  </a:cubicBezTo>
                  <a:cubicBezTo>
                    <a:pt x="1560" y="16117"/>
                    <a:pt x="1792" y="16023"/>
                    <a:pt x="1989" y="15796"/>
                  </a:cubicBezTo>
                  <a:cubicBezTo>
                    <a:pt x="5909" y="11535"/>
                    <a:pt x="10409" y="6343"/>
                    <a:pt x="12364" y="700"/>
                  </a:cubicBezTo>
                  <a:cubicBezTo>
                    <a:pt x="12455" y="350"/>
                    <a:pt x="12079" y="0"/>
                    <a:pt x="1174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9" name="Google Shape;2929;p41"/>
            <p:cNvSpPr/>
            <p:nvPr/>
          </p:nvSpPr>
          <p:spPr>
            <a:xfrm>
              <a:off x="5784624" y="2432467"/>
              <a:ext cx="363273" cy="578463"/>
            </a:xfrm>
            <a:custGeom>
              <a:avLst/>
              <a:gdLst/>
              <a:ahLst/>
              <a:cxnLst/>
              <a:rect l="l" t="t" r="r" b="b"/>
              <a:pathLst>
                <a:path w="9062" h="14430" extrusionOk="0">
                  <a:moveTo>
                    <a:pt x="8565" y="0"/>
                  </a:moveTo>
                  <a:cubicBezTo>
                    <a:pt x="8508" y="0"/>
                    <a:pt x="8449" y="9"/>
                    <a:pt x="8390" y="28"/>
                  </a:cubicBezTo>
                  <a:cubicBezTo>
                    <a:pt x="6546" y="1301"/>
                    <a:pt x="5393" y="3717"/>
                    <a:pt x="4240" y="5562"/>
                  </a:cubicBezTo>
                  <a:cubicBezTo>
                    <a:pt x="2737" y="7987"/>
                    <a:pt x="1474" y="10403"/>
                    <a:pt x="321" y="12939"/>
                  </a:cubicBezTo>
                  <a:cubicBezTo>
                    <a:pt x="1" y="13740"/>
                    <a:pt x="624" y="14430"/>
                    <a:pt x="1229" y="14430"/>
                  </a:cubicBezTo>
                  <a:cubicBezTo>
                    <a:pt x="1495" y="14430"/>
                    <a:pt x="1758" y="14297"/>
                    <a:pt x="1935" y="13981"/>
                  </a:cubicBezTo>
                  <a:cubicBezTo>
                    <a:pt x="3088" y="11556"/>
                    <a:pt x="4240" y="9250"/>
                    <a:pt x="5624" y="6945"/>
                  </a:cubicBezTo>
                  <a:cubicBezTo>
                    <a:pt x="6776" y="4870"/>
                    <a:pt x="8501" y="2795"/>
                    <a:pt x="8962" y="490"/>
                  </a:cubicBezTo>
                  <a:cubicBezTo>
                    <a:pt x="9061" y="207"/>
                    <a:pt x="8838" y="0"/>
                    <a:pt x="85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0" name="Google Shape;2930;p41"/>
            <p:cNvSpPr/>
            <p:nvPr/>
          </p:nvSpPr>
          <p:spPr>
            <a:xfrm>
              <a:off x="6014485" y="2912033"/>
              <a:ext cx="397427" cy="461567"/>
            </a:xfrm>
            <a:custGeom>
              <a:avLst/>
              <a:gdLst/>
              <a:ahLst/>
              <a:cxnLst/>
              <a:rect l="l" t="t" r="r" b="b"/>
              <a:pathLst>
                <a:path w="9914" h="11514" extrusionOk="0">
                  <a:moveTo>
                    <a:pt x="8535" y="1"/>
                  </a:moveTo>
                  <a:cubicBezTo>
                    <a:pt x="8420" y="1"/>
                    <a:pt x="8305" y="59"/>
                    <a:pt x="8189" y="174"/>
                  </a:cubicBezTo>
                  <a:cubicBezTo>
                    <a:pt x="5303" y="3051"/>
                    <a:pt x="2998" y="6509"/>
                    <a:pt x="461" y="9626"/>
                  </a:cubicBezTo>
                  <a:cubicBezTo>
                    <a:pt x="0" y="9968"/>
                    <a:pt x="120" y="10549"/>
                    <a:pt x="461" y="10890"/>
                  </a:cubicBezTo>
                  <a:cubicBezTo>
                    <a:pt x="461" y="11120"/>
                    <a:pt x="692" y="11471"/>
                    <a:pt x="1042" y="11471"/>
                  </a:cubicBezTo>
                  <a:cubicBezTo>
                    <a:pt x="1440" y="11500"/>
                    <a:pt x="1839" y="11514"/>
                    <a:pt x="2235" y="11514"/>
                  </a:cubicBezTo>
                  <a:cubicBezTo>
                    <a:pt x="3328" y="11514"/>
                    <a:pt x="4408" y="11409"/>
                    <a:pt x="5423" y="11240"/>
                  </a:cubicBezTo>
                  <a:cubicBezTo>
                    <a:pt x="5534" y="11240"/>
                    <a:pt x="5653" y="11120"/>
                    <a:pt x="5653" y="11010"/>
                  </a:cubicBezTo>
                  <a:cubicBezTo>
                    <a:pt x="6456" y="10318"/>
                    <a:pt x="7147" y="9626"/>
                    <a:pt x="7839" y="8815"/>
                  </a:cubicBezTo>
                  <a:cubicBezTo>
                    <a:pt x="8420" y="8012"/>
                    <a:pt x="9222" y="7201"/>
                    <a:pt x="9573" y="6279"/>
                  </a:cubicBezTo>
                  <a:lnTo>
                    <a:pt x="9573" y="6168"/>
                  </a:lnTo>
                  <a:cubicBezTo>
                    <a:pt x="9914" y="5126"/>
                    <a:pt x="9803" y="3863"/>
                    <a:pt x="9683" y="2821"/>
                  </a:cubicBezTo>
                  <a:cubicBezTo>
                    <a:pt x="9573" y="2018"/>
                    <a:pt x="9683" y="746"/>
                    <a:pt x="8992" y="285"/>
                  </a:cubicBezTo>
                  <a:cubicBezTo>
                    <a:pt x="8881" y="285"/>
                    <a:pt x="8881" y="174"/>
                    <a:pt x="8881" y="174"/>
                  </a:cubicBezTo>
                  <a:cubicBezTo>
                    <a:pt x="8766" y="59"/>
                    <a:pt x="8651" y="1"/>
                    <a:pt x="853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1" name="Google Shape;2931;p41"/>
            <p:cNvSpPr/>
            <p:nvPr/>
          </p:nvSpPr>
          <p:spPr>
            <a:xfrm>
              <a:off x="5804107" y="2635991"/>
              <a:ext cx="421721" cy="568842"/>
            </a:xfrm>
            <a:custGeom>
              <a:avLst/>
              <a:gdLst/>
              <a:ahLst/>
              <a:cxnLst/>
              <a:rect l="l" t="t" r="r" b="b"/>
              <a:pathLst>
                <a:path w="10520" h="14190" extrusionOk="0">
                  <a:moveTo>
                    <a:pt x="9867" y="1"/>
                  </a:moveTo>
                  <a:cubicBezTo>
                    <a:pt x="9740" y="1"/>
                    <a:pt x="9615" y="44"/>
                    <a:pt x="9518" y="143"/>
                  </a:cubicBezTo>
                  <a:cubicBezTo>
                    <a:pt x="7904" y="1988"/>
                    <a:pt x="6632" y="4173"/>
                    <a:pt x="5248" y="6248"/>
                  </a:cubicBezTo>
                  <a:cubicBezTo>
                    <a:pt x="3635" y="8554"/>
                    <a:pt x="2021" y="10749"/>
                    <a:pt x="407" y="12934"/>
                  </a:cubicBezTo>
                  <a:cubicBezTo>
                    <a:pt x="0" y="13590"/>
                    <a:pt x="582" y="14190"/>
                    <a:pt x="1201" y="14190"/>
                  </a:cubicBezTo>
                  <a:cubicBezTo>
                    <a:pt x="1453" y="14190"/>
                    <a:pt x="1710" y="14091"/>
                    <a:pt x="1910" y="13856"/>
                  </a:cubicBezTo>
                  <a:cubicBezTo>
                    <a:pt x="4907" y="9707"/>
                    <a:pt x="8476" y="5326"/>
                    <a:pt x="10440" y="604"/>
                  </a:cubicBezTo>
                  <a:cubicBezTo>
                    <a:pt x="10520" y="274"/>
                    <a:pt x="10187" y="1"/>
                    <a:pt x="986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2" name="Google Shape;2932;p41"/>
            <p:cNvSpPr/>
            <p:nvPr/>
          </p:nvSpPr>
          <p:spPr>
            <a:xfrm>
              <a:off x="6285314" y="3103050"/>
              <a:ext cx="332686" cy="279129"/>
            </a:xfrm>
            <a:custGeom>
              <a:avLst/>
              <a:gdLst/>
              <a:ahLst/>
              <a:cxnLst/>
              <a:rect l="l" t="t" r="r" b="b"/>
              <a:pathLst>
                <a:path w="8299" h="6963" extrusionOk="0">
                  <a:moveTo>
                    <a:pt x="7579" y="0"/>
                  </a:moveTo>
                  <a:cubicBezTo>
                    <a:pt x="7530" y="0"/>
                    <a:pt x="7479" y="7"/>
                    <a:pt x="7428" y="20"/>
                  </a:cubicBezTo>
                  <a:cubicBezTo>
                    <a:pt x="4772" y="1173"/>
                    <a:pt x="2466" y="3247"/>
                    <a:pt x="622" y="5433"/>
                  </a:cubicBezTo>
                  <a:cubicBezTo>
                    <a:pt x="0" y="6062"/>
                    <a:pt x="619" y="6962"/>
                    <a:pt x="1307" y="6962"/>
                  </a:cubicBezTo>
                  <a:cubicBezTo>
                    <a:pt x="1506" y="6962"/>
                    <a:pt x="1712" y="6886"/>
                    <a:pt x="1895" y="6706"/>
                  </a:cubicBezTo>
                  <a:cubicBezTo>
                    <a:pt x="3850" y="4631"/>
                    <a:pt x="6044" y="2786"/>
                    <a:pt x="7889" y="711"/>
                  </a:cubicBezTo>
                  <a:cubicBezTo>
                    <a:pt x="8299" y="400"/>
                    <a:pt x="7979" y="0"/>
                    <a:pt x="75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3" name="Google Shape;2933;p41"/>
            <p:cNvSpPr/>
            <p:nvPr/>
          </p:nvSpPr>
          <p:spPr>
            <a:xfrm>
              <a:off x="6494570" y="3177212"/>
              <a:ext cx="285984" cy="194464"/>
            </a:xfrm>
            <a:custGeom>
              <a:avLst/>
              <a:gdLst/>
              <a:ahLst/>
              <a:cxnLst/>
              <a:rect l="l" t="t" r="r" b="b"/>
              <a:pathLst>
                <a:path w="7134" h="4851" extrusionOk="0">
                  <a:moveTo>
                    <a:pt x="6464" y="0"/>
                  </a:moveTo>
                  <a:cubicBezTo>
                    <a:pt x="6429" y="0"/>
                    <a:pt x="6394" y="5"/>
                    <a:pt x="6358" y="14"/>
                  </a:cubicBezTo>
                  <a:cubicBezTo>
                    <a:pt x="5316" y="475"/>
                    <a:pt x="4283" y="936"/>
                    <a:pt x="3360" y="1508"/>
                  </a:cubicBezTo>
                  <a:cubicBezTo>
                    <a:pt x="2318" y="1969"/>
                    <a:pt x="1286" y="2661"/>
                    <a:pt x="474" y="3472"/>
                  </a:cubicBezTo>
                  <a:cubicBezTo>
                    <a:pt x="1" y="4045"/>
                    <a:pt x="468" y="4851"/>
                    <a:pt x="1104" y="4851"/>
                  </a:cubicBezTo>
                  <a:cubicBezTo>
                    <a:pt x="1236" y="4851"/>
                    <a:pt x="1376" y="4815"/>
                    <a:pt x="1516" y="4736"/>
                  </a:cubicBezTo>
                  <a:cubicBezTo>
                    <a:pt x="2438" y="4275"/>
                    <a:pt x="3360" y="3472"/>
                    <a:pt x="4163" y="2891"/>
                  </a:cubicBezTo>
                  <a:cubicBezTo>
                    <a:pt x="4974" y="2089"/>
                    <a:pt x="5896" y="1508"/>
                    <a:pt x="6819" y="817"/>
                  </a:cubicBezTo>
                  <a:cubicBezTo>
                    <a:pt x="7133" y="604"/>
                    <a:pt x="6868" y="0"/>
                    <a:pt x="64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4" name="Google Shape;2934;p41"/>
            <p:cNvSpPr/>
            <p:nvPr/>
          </p:nvSpPr>
          <p:spPr>
            <a:xfrm>
              <a:off x="6652193" y="3246603"/>
              <a:ext cx="263615" cy="127077"/>
            </a:xfrm>
            <a:custGeom>
              <a:avLst/>
              <a:gdLst/>
              <a:ahLst/>
              <a:cxnLst/>
              <a:rect l="l" t="t" r="r" b="b"/>
              <a:pathLst>
                <a:path w="6576" h="3170" extrusionOk="0">
                  <a:moveTo>
                    <a:pt x="5185" y="0"/>
                  </a:moveTo>
                  <a:cubicBezTo>
                    <a:pt x="5054" y="0"/>
                    <a:pt x="4931" y="39"/>
                    <a:pt x="4842" y="128"/>
                  </a:cubicBezTo>
                  <a:lnTo>
                    <a:pt x="4611" y="128"/>
                  </a:lnTo>
                  <a:cubicBezTo>
                    <a:pt x="3228" y="469"/>
                    <a:pt x="2075" y="1050"/>
                    <a:pt x="812" y="1622"/>
                  </a:cubicBezTo>
                  <a:cubicBezTo>
                    <a:pt x="0" y="1972"/>
                    <a:pt x="461" y="3125"/>
                    <a:pt x="1273" y="3125"/>
                  </a:cubicBezTo>
                  <a:cubicBezTo>
                    <a:pt x="1783" y="3125"/>
                    <a:pt x="2405" y="3170"/>
                    <a:pt x="3030" y="3170"/>
                  </a:cubicBezTo>
                  <a:cubicBezTo>
                    <a:pt x="3818" y="3170"/>
                    <a:pt x="4611" y="3098"/>
                    <a:pt x="5192" y="2774"/>
                  </a:cubicBezTo>
                  <a:cubicBezTo>
                    <a:pt x="6225" y="2313"/>
                    <a:pt x="6575" y="1160"/>
                    <a:pt x="5764" y="238"/>
                  </a:cubicBezTo>
                  <a:cubicBezTo>
                    <a:pt x="5622" y="97"/>
                    <a:pt x="5394" y="0"/>
                    <a:pt x="51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5" name="Google Shape;2935;p41"/>
            <p:cNvSpPr/>
            <p:nvPr/>
          </p:nvSpPr>
          <p:spPr>
            <a:xfrm>
              <a:off x="6359396" y="2543469"/>
              <a:ext cx="268105" cy="291837"/>
            </a:xfrm>
            <a:custGeom>
              <a:avLst/>
              <a:gdLst/>
              <a:ahLst/>
              <a:cxnLst/>
              <a:rect l="l" t="t" r="r" b="b"/>
              <a:pathLst>
                <a:path w="6688" h="7280" extrusionOk="0">
                  <a:moveTo>
                    <a:pt x="5413" y="0"/>
                  </a:moveTo>
                  <a:cubicBezTo>
                    <a:pt x="5228" y="0"/>
                    <a:pt x="5044" y="76"/>
                    <a:pt x="4888" y="257"/>
                  </a:cubicBezTo>
                  <a:cubicBezTo>
                    <a:pt x="3274" y="2221"/>
                    <a:pt x="1541" y="4296"/>
                    <a:pt x="277" y="6371"/>
                  </a:cubicBezTo>
                  <a:cubicBezTo>
                    <a:pt x="0" y="6822"/>
                    <a:pt x="448" y="7279"/>
                    <a:pt x="876" y="7279"/>
                  </a:cubicBezTo>
                  <a:cubicBezTo>
                    <a:pt x="990" y="7279"/>
                    <a:pt x="1102" y="7247"/>
                    <a:pt x="1199" y="7173"/>
                  </a:cubicBezTo>
                  <a:cubicBezTo>
                    <a:pt x="3044" y="5449"/>
                    <a:pt x="4538" y="3484"/>
                    <a:pt x="6151" y="1529"/>
                  </a:cubicBezTo>
                  <a:cubicBezTo>
                    <a:pt x="6687" y="900"/>
                    <a:pt x="6049" y="0"/>
                    <a:pt x="541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6" name="Google Shape;2936;p41"/>
            <p:cNvSpPr/>
            <p:nvPr/>
          </p:nvSpPr>
          <p:spPr>
            <a:xfrm>
              <a:off x="6629263" y="2416272"/>
              <a:ext cx="92442" cy="80496"/>
            </a:xfrm>
            <a:custGeom>
              <a:avLst/>
              <a:gdLst/>
              <a:ahLst/>
              <a:cxnLst/>
              <a:rect l="l" t="t" r="r" b="b"/>
              <a:pathLst>
                <a:path w="2306" h="2008" extrusionOk="0">
                  <a:moveTo>
                    <a:pt x="1207" y="1"/>
                  </a:moveTo>
                  <a:cubicBezTo>
                    <a:pt x="816" y="1"/>
                    <a:pt x="400" y="215"/>
                    <a:pt x="231" y="552"/>
                  </a:cubicBezTo>
                  <a:cubicBezTo>
                    <a:pt x="111" y="663"/>
                    <a:pt x="0" y="1013"/>
                    <a:pt x="111" y="1244"/>
                  </a:cubicBezTo>
                  <a:cubicBezTo>
                    <a:pt x="206" y="1694"/>
                    <a:pt x="655" y="2007"/>
                    <a:pt x="1121" y="2007"/>
                  </a:cubicBezTo>
                  <a:cubicBezTo>
                    <a:pt x="1246" y="2007"/>
                    <a:pt x="1373" y="1985"/>
                    <a:pt x="1494" y="1936"/>
                  </a:cubicBezTo>
                  <a:cubicBezTo>
                    <a:pt x="2306" y="1585"/>
                    <a:pt x="2306" y="552"/>
                    <a:pt x="1614" y="91"/>
                  </a:cubicBezTo>
                  <a:cubicBezTo>
                    <a:pt x="1491" y="29"/>
                    <a:pt x="1351" y="1"/>
                    <a:pt x="12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7" name="Google Shape;2937;p41"/>
            <p:cNvSpPr/>
            <p:nvPr/>
          </p:nvSpPr>
          <p:spPr>
            <a:xfrm>
              <a:off x="6453681" y="2864530"/>
              <a:ext cx="218878" cy="202362"/>
            </a:xfrm>
            <a:custGeom>
              <a:avLst/>
              <a:gdLst/>
              <a:ahLst/>
              <a:cxnLst/>
              <a:rect l="l" t="t" r="r" b="b"/>
              <a:pathLst>
                <a:path w="5460" h="5048" extrusionOk="0">
                  <a:moveTo>
                    <a:pt x="747" y="1"/>
                  </a:moveTo>
                  <a:cubicBezTo>
                    <a:pt x="544" y="1"/>
                    <a:pt x="341" y="146"/>
                    <a:pt x="341" y="437"/>
                  </a:cubicBezTo>
                  <a:cubicBezTo>
                    <a:pt x="231" y="1700"/>
                    <a:pt x="0" y="2973"/>
                    <a:pt x="0" y="4236"/>
                  </a:cubicBezTo>
                  <a:cubicBezTo>
                    <a:pt x="0" y="4697"/>
                    <a:pt x="341" y="5048"/>
                    <a:pt x="802" y="5048"/>
                  </a:cubicBezTo>
                  <a:cubicBezTo>
                    <a:pt x="1955" y="4928"/>
                    <a:pt x="3228" y="4817"/>
                    <a:pt x="4491" y="4587"/>
                  </a:cubicBezTo>
                  <a:cubicBezTo>
                    <a:pt x="5459" y="4261"/>
                    <a:pt x="5130" y="2949"/>
                    <a:pt x="4243" y="2949"/>
                  </a:cubicBezTo>
                  <a:cubicBezTo>
                    <a:pt x="4175" y="2949"/>
                    <a:pt x="4104" y="2956"/>
                    <a:pt x="4030" y="2973"/>
                  </a:cubicBezTo>
                  <a:cubicBezTo>
                    <a:pt x="3228" y="3203"/>
                    <a:pt x="2306" y="3314"/>
                    <a:pt x="1494" y="3434"/>
                  </a:cubicBezTo>
                  <a:cubicBezTo>
                    <a:pt x="1383" y="2392"/>
                    <a:pt x="1263" y="1359"/>
                    <a:pt x="1153" y="437"/>
                  </a:cubicBezTo>
                  <a:cubicBezTo>
                    <a:pt x="1153" y="146"/>
                    <a:pt x="950" y="1"/>
                    <a:pt x="74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8" name="Google Shape;2938;p41"/>
            <p:cNvSpPr/>
            <p:nvPr/>
          </p:nvSpPr>
          <p:spPr>
            <a:xfrm>
              <a:off x="6554300" y="2735368"/>
              <a:ext cx="204406" cy="183641"/>
            </a:xfrm>
            <a:custGeom>
              <a:avLst/>
              <a:gdLst/>
              <a:ahLst/>
              <a:cxnLst/>
              <a:rect l="l" t="t" r="r" b="b"/>
              <a:pathLst>
                <a:path w="5099" h="4581" extrusionOk="0">
                  <a:moveTo>
                    <a:pt x="802" y="1"/>
                  </a:moveTo>
                  <a:cubicBezTo>
                    <a:pt x="390" y="1"/>
                    <a:pt x="0" y="346"/>
                    <a:pt x="137" y="892"/>
                  </a:cubicBezTo>
                  <a:cubicBezTo>
                    <a:pt x="367" y="1925"/>
                    <a:pt x="487" y="2736"/>
                    <a:pt x="367" y="3769"/>
                  </a:cubicBezTo>
                  <a:cubicBezTo>
                    <a:pt x="367" y="4120"/>
                    <a:pt x="718" y="4581"/>
                    <a:pt x="1179" y="4581"/>
                  </a:cubicBezTo>
                  <a:cubicBezTo>
                    <a:pt x="2332" y="4350"/>
                    <a:pt x="3484" y="4230"/>
                    <a:pt x="4517" y="3659"/>
                  </a:cubicBezTo>
                  <a:cubicBezTo>
                    <a:pt x="5098" y="3428"/>
                    <a:pt x="4637" y="2736"/>
                    <a:pt x="4056" y="2736"/>
                  </a:cubicBezTo>
                  <a:cubicBezTo>
                    <a:pt x="3364" y="2847"/>
                    <a:pt x="2673" y="2967"/>
                    <a:pt x="1870" y="3078"/>
                  </a:cubicBezTo>
                  <a:cubicBezTo>
                    <a:pt x="1981" y="2155"/>
                    <a:pt x="1870" y="1233"/>
                    <a:pt x="1520" y="542"/>
                  </a:cubicBezTo>
                  <a:cubicBezTo>
                    <a:pt x="1381" y="165"/>
                    <a:pt x="1086" y="1"/>
                    <a:pt x="8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9" name="Google Shape;2939;p41"/>
            <p:cNvSpPr/>
            <p:nvPr/>
          </p:nvSpPr>
          <p:spPr>
            <a:xfrm>
              <a:off x="6966397" y="3180058"/>
              <a:ext cx="346837" cy="193462"/>
            </a:xfrm>
            <a:custGeom>
              <a:avLst/>
              <a:gdLst/>
              <a:ahLst/>
              <a:cxnLst/>
              <a:rect l="l" t="t" r="r" b="b"/>
              <a:pathLst>
                <a:path w="8652" h="4826" extrusionOk="0">
                  <a:moveTo>
                    <a:pt x="3690" y="1"/>
                  </a:moveTo>
                  <a:cubicBezTo>
                    <a:pt x="3517" y="1"/>
                    <a:pt x="3344" y="58"/>
                    <a:pt x="3229" y="174"/>
                  </a:cubicBezTo>
                  <a:cubicBezTo>
                    <a:pt x="2306" y="1207"/>
                    <a:pt x="1273" y="2018"/>
                    <a:pt x="351" y="2940"/>
                  </a:cubicBezTo>
                  <a:cubicBezTo>
                    <a:pt x="1" y="3401"/>
                    <a:pt x="121" y="3863"/>
                    <a:pt x="462" y="3973"/>
                  </a:cubicBezTo>
                  <a:cubicBezTo>
                    <a:pt x="462" y="4324"/>
                    <a:pt x="582" y="4785"/>
                    <a:pt x="1154" y="4785"/>
                  </a:cubicBezTo>
                  <a:cubicBezTo>
                    <a:pt x="1697" y="4812"/>
                    <a:pt x="2247" y="4826"/>
                    <a:pt x="2800" y="4826"/>
                  </a:cubicBezTo>
                  <a:cubicBezTo>
                    <a:pt x="4482" y="4826"/>
                    <a:pt x="6195" y="4698"/>
                    <a:pt x="7839" y="4434"/>
                  </a:cubicBezTo>
                  <a:cubicBezTo>
                    <a:pt x="7899" y="4494"/>
                    <a:pt x="7957" y="4524"/>
                    <a:pt x="8015" y="4524"/>
                  </a:cubicBezTo>
                  <a:cubicBezTo>
                    <a:pt x="8072" y="4524"/>
                    <a:pt x="8130" y="4494"/>
                    <a:pt x="8190" y="4434"/>
                  </a:cubicBezTo>
                  <a:lnTo>
                    <a:pt x="8301" y="4434"/>
                  </a:lnTo>
                  <a:cubicBezTo>
                    <a:pt x="8651" y="4324"/>
                    <a:pt x="8651" y="3863"/>
                    <a:pt x="8301" y="3863"/>
                  </a:cubicBezTo>
                  <a:lnTo>
                    <a:pt x="8070" y="3863"/>
                  </a:lnTo>
                  <a:cubicBezTo>
                    <a:pt x="7037" y="2479"/>
                    <a:pt x="5423" y="1326"/>
                    <a:pt x="4151" y="174"/>
                  </a:cubicBezTo>
                  <a:cubicBezTo>
                    <a:pt x="4035" y="58"/>
                    <a:pt x="3863" y="1"/>
                    <a:pt x="369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0" name="Google Shape;2940;p41"/>
            <p:cNvSpPr/>
            <p:nvPr/>
          </p:nvSpPr>
          <p:spPr>
            <a:xfrm>
              <a:off x="5332840" y="3326498"/>
              <a:ext cx="501855" cy="646251"/>
            </a:xfrm>
            <a:custGeom>
              <a:avLst/>
              <a:gdLst/>
              <a:ahLst/>
              <a:cxnLst/>
              <a:rect l="l" t="t" r="r" b="b"/>
              <a:pathLst>
                <a:path w="12519" h="16121" extrusionOk="0">
                  <a:moveTo>
                    <a:pt x="11206" y="0"/>
                  </a:moveTo>
                  <a:cubicBezTo>
                    <a:pt x="10981" y="0"/>
                    <a:pt x="10748" y="94"/>
                    <a:pt x="10549" y="320"/>
                  </a:cubicBezTo>
                  <a:cubicBezTo>
                    <a:pt x="6630" y="4701"/>
                    <a:pt x="2139" y="9773"/>
                    <a:pt x="174" y="15426"/>
                  </a:cubicBezTo>
                  <a:cubicBezTo>
                    <a:pt x="1" y="15773"/>
                    <a:pt x="419" y="16121"/>
                    <a:pt x="782" y="16121"/>
                  </a:cubicBezTo>
                  <a:cubicBezTo>
                    <a:pt x="900" y="16121"/>
                    <a:pt x="1013" y="16084"/>
                    <a:pt x="1097" y="15997"/>
                  </a:cubicBezTo>
                  <a:cubicBezTo>
                    <a:pt x="2830" y="13812"/>
                    <a:pt x="4214" y="11387"/>
                    <a:pt x="5827" y="9081"/>
                  </a:cubicBezTo>
                  <a:cubicBezTo>
                    <a:pt x="7672" y="6545"/>
                    <a:pt x="9747" y="4009"/>
                    <a:pt x="11822" y="1593"/>
                  </a:cubicBezTo>
                  <a:cubicBezTo>
                    <a:pt x="12518" y="896"/>
                    <a:pt x="11900" y="0"/>
                    <a:pt x="1120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1" name="Google Shape;2941;p41"/>
            <p:cNvSpPr/>
            <p:nvPr/>
          </p:nvSpPr>
          <p:spPr>
            <a:xfrm>
              <a:off x="5501728" y="3696986"/>
              <a:ext cx="363714" cy="577100"/>
            </a:xfrm>
            <a:custGeom>
              <a:avLst/>
              <a:gdLst/>
              <a:ahLst/>
              <a:cxnLst/>
              <a:rect l="l" t="t" r="r" b="b"/>
              <a:pathLst>
                <a:path w="9073" h="14396" extrusionOk="0">
                  <a:moveTo>
                    <a:pt x="7900" y="1"/>
                  </a:moveTo>
                  <a:cubicBezTo>
                    <a:pt x="7617" y="1"/>
                    <a:pt x="7333" y="156"/>
                    <a:pt x="7148" y="531"/>
                  </a:cubicBezTo>
                  <a:cubicBezTo>
                    <a:pt x="5875" y="2836"/>
                    <a:pt x="4722" y="5262"/>
                    <a:pt x="3459" y="7567"/>
                  </a:cubicBezTo>
                  <a:cubicBezTo>
                    <a:pt x="2306" y="9522"/>
                    <a:pt x="462" y="11597"/>
                    <a:pt x="1" y="13902"/>
                  </a:cubicBezTo>
                  <a:cubicBezTo>
                    <a:pt x="1" y="14189"/>
                    <a:pt x="229" y="14396"/>
                    <a:pt x="438" y="14396"/>
                  </a:cubicBezTo>
                  <a:cubicBezTo>
                    <a:pt x="485" y="14396"/>
                    <a:pt x="530" y="14385"/>
                    <a:pt x="572" y="14364"/>
                  </a:cubicBezTo>
                  <a:cubicBezTo>
                    <a:pt x="2537" y="13100"/>
                    <a:pt x="3689" y="10675"/>
                    <a:pt x="4842" y="8830"/>
                  </a:cubicBezTo>
                  <a:cubicBezTo>
                    <a:pt x="6225" y="6414"/>
                    <a:pt x="7609" y="3989"/>
                    <a:pt x="8761" y="1453"/>
                  </a:cubicBezTo>
                  <a:cubicBezTo>
                    <a:pt x="9073" y="674"/>
                    <a:pt x="8488" y="1"/>
                    <a:pt x="79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2" name="Google Shape;2942;p41"/>
            <p:cNvSpPr/>
            <p:nvPr/>
          </p:nvSpPr>
          <p:spPr>
            <a:xfrm>
              <a:off x="5238154" y="3332992"/>
              <a:ext cx="393018" cy="462409"/>
            </a:xfrm>
            <a:custGeom>
              <a:avLst/>
              <a:gdLst/>
              <a:ahLst/>
              <a:cxnLst/>
              <a:rect l="l" t="t" r="r" b="b"/>
              <a:pathLst>
                <a:path w="9804" h="11535" extrusionOk="0">
                  <a:moveTo>
                    <a:pt x="7669" y="0"/>
                  </a:moveTo>
                  <a:cubicBezTo>
                    <a:pt x="6581" y="0"/>
                    <a:pt x="5511" y="110"/>
                    <a:pt x="4501" y="278"/>
                  </a:cubicBezTo>
                  <a:cubicBezTo>
                    <a:pt x="4270" y="278"/>
                    <a:pt x="4270" y="389"/>
                    <a:pt x="4150" y="509"/>
                  </a:cubicBezTo>
                  <a:cubicBezTo>
                    <a:pt x="3348" y="1200"/>
                    <a:pt x="2656" y="1892"/>
                    <a:pt x="2075" y="2694"/>
                  </a:cubicBezTo>
                  <a:cubicBezTo>
                    <a:pt x="1504" y="3506"/>
                    <a:pt x="692" y="4308"/>
                    <a:pt x="351" y="5230"/>
                  </a:cubicBezTo>
                  <a:cubicBezTo>
                    <a:pt x="351" y="5230"/>
                    <a:pt x="231" y="5230"/>
                    <a:pt x="231" y="5350"/>
                  </a:cubicBezTo>
                  <a:cubicBezTo>
                    <a:pt x="0" y="6383"/>
                    <a:pt x="120" y="7656"/>
                    <a:pt x="231" y="8808"/>
                  </a:cubicBezTo>
                  <a:cubicBezTo>
                    <a:pt x="351" y="9500"/>
                    <a:pt x="231" y="10763"/>
                    <a:pt x="923" y="11225"/>
                  </a:cubicBezTo>
                  <a:cubicBezTo>
                    <a:pt x="923" y="11344"/>
                    <a:pt x="1042" y="11344"/>
                    <a:pt x="1042" y="11344"/>
                  </a:cubicBezTo>
                  <a:cubicBezTo>
                    <a:pt x="1176" y="11478"/>
                    <a:pt x="1310" y="11534"/>
                    <a:pt x="1444" y="11534"/>
                  </a:cubicBezTo>
                  <a:cubicBezTo>
                    <a:pt x="1541" y="11534"/>
                    <a:pt x="1637" y="11505"/>
                    <a:pt x="1734" y="11455"/>
                  </a:cubicBezTo>
                  <a:cubicBezTo>
                    <a:pt x="4501" y="8578"/>
                    <a:pt x="6917" y="5000"/>
                    <a:pt x="9453" y="1892"/>
                  </a:cubicBezTo>
                  <a:cubicBezTo>
                    <a:pt x="9803" y="1541"/>
                    <a:pt x="9683" y="970"/>
                    <a:pt x="9453" y="739"/>
                  </a:cubicBezTo>
                  <a:cubicBezTo>
                    <a:pt x="9453" y="389"/>
                    <a:pt x="9222" y="48"/>
                    <a:pt x="8881" y="48"/>
                  </a:cubicBezTo>
                  <a:cubicBezTo>
                    <a:pt x="8476" y="15"/>
                    <a:pt x="8071" y="0"/>
                    <a:pt x="766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3" name="Google Shape;2943;p41"/>
            <p:cNvSpPr/>
            <p:nvPr/>
          </p:nvSpPr>
          <p:spPr>
            <a:xfrm>
              <a:off x="5424360" y="3503363"/>
              <a:ext cx="419917" cy="567238"/>
            </a:xfrm>
            <a:custGeom>
              <a:avLst/>
              <a:gdLst/>
              <a:ahLst/>
              <a:cxnLst/>
              <a:rect l="l" t="t" r="r" b="b"/>
              <a:pathLst>
                <a:path w="10475" h="14150" extrusionOk="0">
                  <a:moveTo>
                    <a:pt x="9331" y="0"/>
                  </a:moveTo>
                  <a:cubicBezTo>
                    <a:pt x="9066" y="0"/>
                    <a:pt x="8795" y="120"/>
                    <a:pt x="8616" y="408"/>
                  </a:cubicBezTo>
                  <a:cubicBezTo>
                    <a:pt x="5619" y="4438"/>
                    <a:pt x="2041" y="8819"/>
                    <a:pt x="86" y="13550"/>
                  </a:cubicBezTo>
                  <a:cubicBezTo>
                    <a:pt x="0" y="13880"/>
                    <a:pt x="331" y="14149"/>
                    <a:pt x="611" y="14149"/>
                  </a:cubicBezTo>
                  <a:cubicBezTo>
                    <a:pt x="721" y="14149"/>
                    <a:pt x="823" y="14107"/>
                    <a:pt x="889" y="14011"/>
                  </a:cubicBezTo>
                  <a:cubicBezTo>
                    <a:pt x="2622" y="12166"/>
                    <a:pt x="3886" y="9972"/>
                    <a:pt x="5269" y="7897"/>
                  </a:cubicBezTo>
                  <a:cubicBezTo>
                    <a:pt x="6772" y="5711"/>
                    <a:pt x="8386" y="3406"/>
                    <a:pt x="10000" y="1211"/>
                  </a:cubicBezTo>
                  <a:cubicBezTo>
                    <a:pt x="10475" y="577"/>
                    <a:pt x="9914" y="0"/>
                    <a:pt x="93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4" name="Google Shape;2944;p41"/>
            <p:cNvSpPr/>
            <p:nvPr/>
          </p:nvSpPr>
          <p:spPr>
            <a:xfrm>
              <a:off x="5032547" y="3326417"/>
              <a:ext cx="328196" cy="278648"/>
            </a:xfrm>
            <a:custGeom>
              <a:avLst/>
              <a:gdLst/>
              <a:ahLst/>
              <a:cxnLst/>
              <a:rect l="l" t="t" r="r" b="b"/>
              <a:pathLst>
                <a:path w="8187" h="6951" extrusionOk="0">
                  <a:moveTo>
                    <a:pt x="7028" y="0"/>
                  </a:moveTo>
                  <a:cubicBezTo>
                    <a:pt x="6820" y="0"/>
                    <a:pt x="6600" y="94"/>
                    <a:pt x="6402" y="322"/>
                  </a:cubicBezTo>
                  <a:cubicBezTo>
                    <a:pt x="4438" y="2286"/>
                    <a:pt x="2252" y="4131"/>
                    <a:pt x="288" y="6206"/>
                  </a:cubicBezTo>
                  <a:cubicBezTo>
                    <a:pt x="1" y="6493"/>
                    <a:pt x="282" y="6950"/>
                    <a:pt x="653" y="6950"/>
                  </a:cubicBezTo>
                  <a:cubicBezTo>
                    <a:pt x="723" y="6950"/>
                    <a:pt x="796" y="6934"/>
                    <a:pt x="869" y="6897"/>
                  </a:cubicBezTo>
                  <a:cubicBezTo>
                    <a:pt x="3516" y="5745"/>
                    <a:pt x="5821" y="3670"/>
                    <a:pt x="7665" y="1475"/>
                  </a:cubicBezTo>
                  <a:cubicBezTo>
                    <a:pt x="8186" y="871"/>
                    <a:pt x="7661" y="0"/>
                    <a:pt x="70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5" name="Google Shape;2945;p41"/>
            <p:cNvSpPr/>
            <p:nvPr/>
          </p:nvSpPr>
          <p:spPr>
            <a:xfrm>
              <a:off x="4869672" y="3336359"/>
              <a:ext cx="286024" cy="193222"/>
            </a:xfrm>
            <a:custGeom>
              <a:avLst/>
              <a:gdLst/>
              <a:ahLst/>
              <a:cxnLst/>
              <a:rect l="l" t="t" r="r" b="b"/>
              <a:pathLst>
                <a:path w="7135" h="4820" extrusionOk="0">
                  <a:moveTo>
                    <a:pt x="5975" y="1"/>
                  </a:moveTo>
                  <a:cubicBezTo>
                    <a:pt x="5861" y="1"/>
                    <a:pt x="5742" y="24"/>
                    <a:pt x="5623" y="74"/>
                  </a:cubicBezTo>
                  <a:cubicBezTo>
                    <a:pt x="4701" y="535"/>
                    <a:pt x="3779" y="1347"/>
                    <a:pt x="2968" y="2038"/>
                  </a:cubicBezTo>
                  <a:cubicBezTo>
                    <a:pt x="2165" y="2730"/>
                    <a:pt x="1123" y="3302"/>
                    <a:pt x="321" y="3994"/>
                  </a:cubicBezTo>
                  <a:cubicBezTo>
                    <a:pt x="1" y="4314"/>
                    <a:pt x="266" y="4819"/>
                    <a:pt x="666" y="4819"/>
                  </a:cubicBezTo>
                  <a:cubicBezTo>
                    <a:pt x="703" y="4819"/>
                    <a:pt x="742" y="4815"/>
                    <a:pt x="782" y="4805"/>
                  </a:cubicBezTo>
                  <a:cubicBezTo>
                    <a:pt x="1815" y="4455"/>
                    <a:pt x="2737" y="3883"/>
                    <a:pt x="3779" y="3302"/>
                  </a:cubicBezTo>
                  <a:cubicBezTo>
                    <a:pt x="4701" y="2841"/>
                    <a:pt x="5854" y="2149"/>
                    <a:pt x="6546" y="1347"/>
                  </a:cubicBezTo>
                  <a:cubicBezTo>
                    <a:pt x="7135" y="758"/>
                    <a:pt x="6633" y="1"/>
                    <a:pt x="59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6" name="Google Shape;2946;p41"/>
            <p:cNvSpPr/>
            <p:nvPr/>
          </p:nvSpPr>
          <p:spPr>
            <a:xfrm>
              <a:off x="4734658" y="3333032"/>
              <a:ext cx="258805" cy="126997"/>
            </a:xfrm>
            <a:custGeom>
              <a:avLst/>
              <a:gdLst/>
              <a:ahLst/>
              <a:cxnLst/>
              <a:rect l="l" t="t" r="r" b="b"/>
              <a:pathLst>
                <a:path w="6456" h="3168" extrusionOk="0">
                  <a:moveTo>
                    <a:pt x="3515" y="1"/>
                  </a:moveTo>
                  <a:cubicBezTo>
                    <a:pt x="2718" y="1"/>
                    <a:pt x="1902" y="71"/>
                    <a:pt x="1264" y="388"/>
                  </a:cubicBezTo>
                  <a:cubicBezTo>
                    <a:pt x="341" y="849"/>
                    <a:pt x="0" y="2002"/>
                    <a:pt x="692" y="2924"/>
                  </a:cubicBezTo>
                  <a:cubicBezTo>
                    <a:pt x="835" y="3067"/>
                    <a:pt x="1111" y="3168"/>
                    <a:pt x="1354" y="3168"/>
                  </a:cubicBezTo>
                  <a:cubicBezTo>
                    <a:pt x="1502" y="3168"/>
                    <a:pt x="1638" y="3131"/>
                    <a:pt x="1725" y="3044"/>
                  </a:cubicBezTo>
                  <a:lnTo>
                    <a:pt x="1955" y="3044"/>
                  </a:lnTo>
                  <a:cubicBezTo>
                    <a:pt x="3228" y="2693"/>
                    <a:pt x="4491" y="2232"/>
                    <a:pt x="5644" y="1660"/>
                  </a:cubicBezTo>
                  <a:cubicBezTo>
                    <a:pt x="6455" y="1199"/>
                    <a:pt x="5994" y="47"/>
                    <a:pt x="5303" y="47"/>
                  </a:cubicBezTo>
                  <a:cubicBezTo>
                    <a:pt x="4788" y="47"/>
                    <a:pt x="4158" y="1"/>
                    <a:pt x="351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7" name="Google Shape;2947;p41"/>
            <p:cNvSpPr/>
            <p:nvPr/>
          </p:nvSpPr>
          <p:spPr>
            <a:xfrm>
              <a:off x="5022966" y="3873411"/>
              <a:ext cx="265940" cy="290274"/>
            </a:xfrm>
            <a:custGeom>
              <a:avLst/>
              <a:gdLst/>
              <a:ahLst/>
              <a:cxnLst/>
              <a:rect l="l" t="t" r="r" b="b"/>
              <a:pathLst>
                <a:path w="6634" h="7241" extrusionOk="0">
                  <a:moveTo>
                    <a:pt x="5832" y="1"/>
                  </a:moveTo>
                  <a:cubicBezTo>
                    <a:pt x="5680" y="1"/>
                    <a:pt x="5517" y="51"/>
                    <a:pt x="5368" y="169"/>
                  </a:cubicBezTo>
                  <a:cubicBezTo>
                    <a:pt x="3644" y="1783"/>
                    <a:pt x="2030" y="3858"/>
                    <a:pt x="527" y="5702"/>
                  </a:cubicBezTo>
                  <a:cubicBezTo>
                    <a:pt x="0" y="6404"/>
                    <a:pt x="613" y="7241"/>
                    <a:pt x="1240" y="7241"/>
                  </a:cubicBezTo>
                  <a:cubicBezTo>
                    <a:pt x="1437" y="7241"/>
                    <a:pt x="1635" y="7159"/>
                    <a:pt x="1799" y="6965"/>
                  </a:cubicBezTo>
                  <a:cubicBezTo>
                    <a:pt x="3293" y="5010"/>
                    <a:pt x="5027" y="3046"/>
                    <a:pt x="6291" y="861"/>
                  </a:cubicBezTo>
                  <a:cubicBezTo>
                    <a:pt x="6634" y="428"/>
                    <a:pt x="6277" y="1"/>
                    <a:pt x="58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8" name="Google Shape;2948;p41"/>
            <p:cNvSpPr/>
            <p:nvPr/>
          </p:nvSpPr>
          <p:spPr>
            <a:xfrm>
              <a:off x="4928720" y="4210426"/>
              <a:ext cx="87671" cy="80135"/>
            </a:xfrm>
            <a:custGeom>
              <a:avLst/>
              <a:gdLst/>
              <a:ahLst/>
              <a:cxnLst/>
              <a:rect l="l" t="t" r="r" b="b"/>
              <a:pathLst>
                <a:path w="2187" h="1999" extrusionOk="0">
                  <a:moveTo>
                    <a:pt x="1130" y="0"/>
                  </a:moveTo>
                  <a:cubicBezTo>
                    <a:pt x="1020" y="0"/>
                    <a:pt x="910" y="19"/>
                    <a:pt x="803" y="62"/>
                  </a:cubicBezTo>
                  <a:cubicBezTo>
                    <a:pt x="1" y="403"/>
                    <a:pt x="1" y="1445"/>
                    <a:pt x="692" y="1906"/>
                  </a:cubicBezTo>
                  <a:cubicBezTo>
                    <a:pt x="821" y="1970"/>
                    <a:pt x="958" y="1999"/>
                    <a:pt x="1096" y="1999"/>
                  </a:cubicBezTo>
                  <a:cubicBezTo>
                    <a:pt x="1455" y="1999"/>
                    <a:pt x="1823" y="1808"/>
                    <a:pt x="2076" y="1556"/>
                  </a:cubicBezTo>
                  <a:cubicBezTo>
                    <a:pt x="2186" y="1325"/>
                    <a:pt x="2186" y="984"/>
                    <a:pt x="2186" y="753"/>
                  </a:cubicBezTo>
                  <a:cubicBezTo>
                    <a:pt x="2096" y="377"/>
                    <a:pt x="1618" y="0"/>
                    <a:pt x="113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9" name="Google Shape;2949;p41"/>
            <p:cNvSpPr/>
            <p:nvPr/>
          </p:nvSpPr>
          <p:spPr>
            <a:xfrm>
              <a:off x="4977867" y="3639861"/>
              <a:ext cx="218918" cy="202081"/>
            </a:xfrm>
            <a:custGeom>
              <a:avLst/>
              <a:gdLst/>
              <a:ahLst/>
              <a:cxnLst/>
              <a:rect l="l" t="t" r="r" b="b"/>
              <a:pathLst>
                <a:path w="5461" h="5041" extrusionOk="0">
                  <a:moveTo>
                    <a:pt x="4649" y="1"/>
                  </a:moveTo>
                  <a:cubicBezTo>
                    <a:pt x="3386" y="111"/>
                    <a:pt x="2233" y="231"/>
                    <a:pt x="960" y="572"/>
                  </a:cubicBezTo>
                  <a:cubicBezTo>
                    <a:pt x="1" y="787"/>
                    <a:pt x="331" y="2100"/>
                    <a:pt x="1211" y="2100"/>
                  </a:cubicBezTo>
                  <a:cubicBezTo>
                    <a:pt x="1278" y="2100"/>
                    <a:pt x="1348" y="2092"/>
                    <a:pt x="1421" y="2076"/>
                  </a:cubicBezTo>
                  <a:cubicBezTo>
                    <a:pt x="2233" y="1845"/>
                    <a:pt x="3035" y="1725"/>
                    <a:pt x="3957" y="1614"/>
                  </a:cubicBezTo>
                  <a:cubicBezTo>
                    <a:pt x="4077" y="2647"/>
                    <a:pt x="4188" y="3689"/>
                    <a:pt x="4308" y="4612"/>
                  </a:cubicBezTo>
                  <a:cubicBezTo>
                    <a:pt x="4308" y="4897"/>
                    <a:pt x="4508" y="5040"/>
                    <a:pt x="4709" y="5040"/>
                  </a:cubicBezTo>
                  <a:cubicBezTo>
                    <a:pt x="4909" y="5040"/>
                    <a:pt x="5110" y="4897"/>
                    <a:pt x="5110" y="4612"/>
                  </a:cubicBezTo>
                  <a:lnTo>
                    <a:pt x="5461" y="803"/>
                  </a:lnTo>
                  <a:cubicBezTo>
                    <a:pt x="5461" y="342"/>
                    <a:pt x="5110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0" name="Google Shape;2950;p41"/>
            <p:cNvSpPr/>
            <p:nvPr/>
          </p:nvSpPr>
          <p:spPr>
            <a:xfrm>
              <a:off x="4893203" y="3791512"/>
              <a:ext cx="200037" cy="180674"/>
            </a:xfrm>
            <a:custGeom>
              <a:avLst/>
              <a:gdLst/>
              <a:ahLst/>
              <a:cxnLst/>
              <a:rect l="l" t="t" r="r" b="b"/>
              <a:pathLst>
                <a:path w="4990" h="4507" extrusionOk="0">
                  <a:moveTo>
                    <a:pt x="3992" y="0"/>
                  </a:moveTo>
                  <a:cubicBezTo>
                    <a:pt x="3955" y="0"/>
                    <a:pt x="3919" y="6"/>
                    <a:pt x="3884" y="17"/>
                  </a:cubicBezTo>
                  <a:cubicBezTo>
                    <a:pt x="2731" y="137"/>
                    <a:pt x="1578" y="248"/>
                    <a:pt x="536" y="829"/>
                  </a:cubicBezTo>
                  <a:cubicBezTo>
                    <a:pt x="1" y="1044"/>
                    <a:pt x="371" y="1761"/>
                    <a:pt x="798" y="1761"/>
                  </a:cubicBezTo>
                  <a:cubicBezTo>
                    <a:pt x="828" y="1761"/>
                    <a:pt x="857" y="1758"/>
                    <a:pt x="887" y="1751"/>
                  </a:cubicBezTo>
                  <a:cubicBezTo>
                    <a:pt x="1689" y="1631"/>
                    <a:pt x="2381" y="1520"/>
                    <a:pt x="3072" y="1400"/>
                  </a:cubicBezTo>
                  <a:cubicBezTo>
                    <a:pt x="3072" y="2323"/>
                    <a:pt x="3192" y="3245"/>
                    <a:pt x="3533" y="4056"/>
                  </a:cubicBezTo>
                  <a:cubicBezTo>
                    <a:pt x="3669" y="4367"/>
                    <a:pt x="3926" y="4507"/>
                    <a:pt x="4182" y="4507"/>
                  </a:cubicBezTo>
                  <a:cubicBezTo>
                    <a:pt x="4586" y="4507"/>
                    <a:pt x="4990" y="4160"/>
                    <a:pt x="4917" y="3595"/>
                  </a:cubicBezTo>
                  <a:cubicBezTo>
                    <a:pt x="4686" y="2553"/>
                    <a:pt x="4575" y="1751"/>
                    <a:pt x="4575" y="709"/>
                  </a:cubicBezTo>
                  <a:cubicBezTo>
                    <a:pt x="4675" y="403"/>
                    <a:pt x="4314" y="0"/>
                    <a:pt x="399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1" name="Google Shape;2951;p41"/>
            <p:cNvSpPr/>
            <p:nvPr/>
          </p:nvSpPr>
          <p:spPr>
            <a:xfrm>
              <a:off x="4337233" y="3333072"/>
              <a:ext cx="346436" cy="193623"/>
            </a:xfrm>
            <a:custGeom>
              <a:avLst/>
              <a:gdLst/>
              <a:ahLst/>
              <a:cxnLst/>
              <a:rect l="l" t="t" r="r" b="b"/>
              <a:pathLst>
                <a:path w="8642" h="4830" extrusionOk="0">
                  <a:moveTo>
                    <a:pt x="5814" y="0"/>
                  </a:moveTo>
                  <a:cubicBezTo>
                    <a:pt x="4146" y="0"/>
                    <a:pt x="2444" y="132"/>
                    <a:pt x="803" y="387"/>
                  </a:cubicBezTo>
                  <a:cubicBezTo>
                    <a:pt x="766" y="350"/>
                    <a:pt x="716" y="338"/>
                    <a:pt x="665" y="338"/>
                  </a:cubicBezTo>
                  <a:cubicBezTo>
                    <a:pt x="564" y="338"/>
                    <a:pt x="462" y="387"/>
                    <a:pt x="462" y="387"/>
                  </a:cubicBezTo>
                  <a:lnTo>
                    <a:pt x="231" y="387"/>
                  </a:lnTo>
                  <a:cubicBezTo>
                    <a:pt x="1" y="507"/>
                    <a:pt x="1" y="968"/>
                    <a:pt x="231" y="968"/>
                  </a:cubicBezTo>
                  <a:lnTo>
                    <a:pt x="572" y="968"/>
                  </a:lnTo>
                  <a:cubicBezTo>
                    <a:pt x="1614" y="2351"/>
                    <a:pt x="3108" y="3504"/>
                    <a:pt x="4381" y="4656"/>
                  </a:cubicBezTo>
                  <a:cubicBezTo>
                    <a:pt x="4552" y="4772"/>
                    <a:pt x="4724" y="4829"/>
                    <a:pt x="4897" y="4829"/>
                  </a:cubicBezTo>
                  <a:cubicBezTo>
                    <a:pt x="5070" y="4829"/>
                    <a:pt x="5243" y="4772"/>
                    <a:pt x="5414" y="4656"/>
                  </a:cubicBezTo>
                  <a:cubicBezTo>
                    <a:pt x="6336" y="3734"/>
                    <a:pt x="7258" y="2812"/>
                    <a:pt x="8300" y="1890"/>
                  </a:cubicBezTo>
                  <a:cubicBezTo>
                    <a:pt x="8641" y="1539"/>
                    <a:pt x="8411" y="1078"/>
                    <a:pt x="8070" y="848"/>
                  </a:cubicBezTo>
                  <a:cubicBezTo>
                    <a:pt x="8180" y="507"/>
                    <a:pt x="7950" y="46"/>
                    <a:pt x="7489" y="46"/>
                  </a:cubicBezTo>
                  <a:cubicBezTo>
                    <a:pt x="6937" y="15"/>
                    <a:pt x="6378" y="0"/>
                    <a:pt x="581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2" name="Google Shape;2952;p41"/>
            <p:cNvSpPr/>
            <p:nvPr/>
          </p:nvSpPr>
          <p:spPr>
            <a:xfrm>
              <a:off x="5814609" y="3326498"/>
              <a:ext cx="499290" cy="646251"/>
            </a:xfrm>
            <a:custGeom>
              <a:avLst/>
              <a:gdLst/>
              <a:ahLst/>
              <a:cxnLst/>
              <a:rect l="l" t="t" r="r" b="b"/>
              <a:pathLst>
                <a:path w="12455" h="16121" extrusionOk="0">
                  <a:moveTo>
                    <a:pt x="1336" y="0"/>
                  </a:moveTo>
                  <a:cubicBezTo>
                    <a:pt x="641" y="0"/>
                    <a:pt x="0" y="896"/>
                    <a:pt x="606" y="1593"/>
                  </a:cubicBezTo>
                  <a:cubicBezTo>
                    <a:pt x="2801" y="4009"/>
                    <a:pt x="4756" y="6545"/>
                    <a:pt x="6600" y="9081"/>
                  </a:cubicBezTo>
                  <a:cubicBezTo>
                    <a:pt x="8214" y="11387"/>
                    <a:pt x="9717" y="13812"/>
                    <a:pt x="11442" y="15997"/>
                  </a:cubicBezTo>
                  <a:cubicBezTo>
                    <a:pt x="11528" y="16084"/>
                    <a:pt x="11635" y="16121"/>
                    <a:pt x="11745" y="16121"/>
                  </a:cubicBezTo>
                  <a:cubicBezTo>
                    <a:pt x="12084" y="16121"/>
                    <a:pt x="12454" y="15773"/>
                    <a:pt x="12364" y="15426"/>
                  </a:cubicBezTo>
                  <a:cubicBezTo>
                    <a:pt x="10409" y="9773"/>
                    <a:pt x="5909" y="4701"/>
                    <a:pt x="1989" y="320"/>
                  </a:cubicBezTo>
                  <a:cubicBezTo>
                    <a:pt x="1793" y="94"/>
                    <a:pt x="1562" y="0"/>
                    <a:pt x="13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3" name="Google Shape;2953;p41"/>
            <p:cNvSpPr/>
            <p:nvPr/>
          </p:nvSpPr>
          <p:spPr>
            <a:xfrm>
              <a:off x="5784985" y="3696986"/>
              <a:ext cx="362872" cy="577100"/>
            </a:xfrm>
            <a:custGeom>
              <a:avLst/>
              <a:gdLst/>
              <a:ahLst/>
              <a:cxnLst/>
              <a:rect l="l" t="t" r="r" b="b"/>
              <a:pathLst>
                <a:path w="9052" h="14396" extrusionOk="0">
                  <a:moveTo>
                    <a:pt x="1170" y="1"/>
                  </a:moveTo>
                  <a:cubicBezTo>
                    <a:pt x="581" y="1"/>
                    <a:pt x="1" y="674"/>
                    <a:pt x="312" y="1453"/>
                  </a:cubicBezTo>
                  <a:cubicBezTo>
                    <a:pt x="1465" y="3989"/>
                    <a:pt x="2728" y="6414"/>
                    <a:pt x="4231" y="8830"/>
                  </a:cubicBezTo>
                  <a:cubicBezTo>
                    <a:pt x="5384" y="10675"/>
                    <a:pt x="6537" y="13100"/>
                    <a:pt x="8381" y="14364"/>
                  </a:cubicBezTo>
                  <a:cubicBezTo>
                    <a:pt x="8443" y="14385"/>
                    <a:pt x="8506" y="14396"/>
                    <a:pt x="8566" y="14396"/>
                  </a:cubicBezTo>
                  <a:cubicBezTo>
                    <a:pt x="8834" y="14396"/>
                    <a:pt x="9051" y="14189"/>
                    <a:pt x="8953" y="13902"/>
                  </a:cubicBezTo>
                  <a:cubicBezTo>
                    <a:pt x="8492" y="11597"/>
                    <a:pt x="6767" y="9522"/>
                    <a:pt x="5615" y="7567"/>
                  </a:cubicBezTo>
                  <a:cubicBezTo>
                    <a:pt x="4231" y="5262"/>
                    <a:pt x="3079" y="2836"/>
                    <a:pt x="1926" y="531"/>
                  </a:cubicBezTo>
                  <a:cubicBezTo>
                    <a:pt x="1737" y="156"/>
                    <a:pt x="1453" y="1"/>
                    <a:pt x="11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4" name="Google Shape;2954;p41"/>
            <p:cNvSpPr/>
            <p:nvPr/>
          </p:nvSpPr>
          <p:spPr>
            <a:xfrm>
              <a:off x="6014485" y="3332992"/>
              <a:ext cx="397427" cy="462409"/>
            </a:xfrm>
            <a:custGeom>
              <a:avLst/>
              <a:gdLst/>
              <a:ahLst/>
              <a:cxnLst/>
              <a:rect l="l" t="t" r="r" b="b"/>
              <a:pathLst>
                <a:path w="9914" h="11535" extrusionOk="0">
                  <a:moveTo>
                    <a:pt x="2250" y="0"/>
                  </a:moveTo>
                  <a:cubicBezTo>
                    <a:pt x="1849" y="0"/>
                    <a:pt x="1445" y="15"/>
                    <a:pt x="1042" y="48"/>
                  </a:cubicBezTo>
                  <a:cubicBezTo>
                    <a:pt x="692" y="48"/>
                    <a:pt x="461" y="389"/>
                    <a:pt x="461" y="739"/>
                  </a:cubicBezTo>
                  <a:cubicBezTo>
                    <a:pt x="120" y="970"/>
                    <a:pt x="0" y="1541"/>
                    <a:pt x="461" y="1892"/>
                  </a:cubicBezTo>
                  <a:cubicBezTo>
                    <a:pt x="2998" y="5000"/>
                    <a:pt x="5303" y="8578"/>
                    <a:pt x="8189" y="11455"/>
                  </a:cubicBezTo>
                  <a:cubicBezTo>
                    <a:pt x="8286" y="11505"/>
                    <a:pt x="8383" y="11534"/>
                    <a:pt x="8479" y="11534"/>
                  </a:cubicBezTo>
                  <a:cubicBezTo>
                    <a:pt x="8613" y="11534"/>
                    <a:pt x="8747" y="11478"/>
                    <a:pt x="8881" y="11344"/>
                  </a:cubicBezTo>
                  <a:lnTo>
                    <a:pt x="8992" y="11225"/>
                  </a:lnTo>
                  <a:cubicBezTo>
                    <a:pt x="9683" y="10763"/>
                    <a:pt x="9573" y="9500"/>
                    <a:pt x="9683" y="8808"/>
                  </a:cubicBezTo>
                  <a:cubicBezTo>
                    <a:pt x="9803" y="7656"/>
                    <a:pt x="9914" y="6383"/>
                    <a:pt x="9573" y="5350"/>
                  </a:cubicBezTo>
                  <a:lnTo>
                    <a:pt x="9573" y="5230"/>
                  </a:lnTo>
                  <a:cubicBezTo>
                    <a:pt x="9222" y="4308"/>
                    <a:pt x="8420" y="3506"/>
                    <a:pt x="7839" y="2694"/>
                  </a:cubicBezTo>
                  <a:cubicBezTo>
                    <a:pt x="7147" y="1892"/>
                    <a:pt x="6456" y="1200"/>
                    <a:pt x="5653" y="509"/>
                  </a:cubicBezTo>
                  <a:cubicBezTo>
                    <a:pt x="5653" y="389"/>
                    <a:pt x="5534" y="278"/>
                    <a:pt x="5423" y="278"/>
                  </a:cubicBezTo>
                  <a:cubicBezTo>
                    <a:pt x="4412" y="110"/>
                    <a:pt x="3338" y="0"/>
                    <a:pt x="225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5" name="Google Shape;2955;p41"/>
            <p:cNvSpPr/>
            <p:nvPr/>
          </p:nvSpPr>
          <p:spPr>
            <a:xfrm>
              <a:off x="5804668" y="3503363"/>
              <a:ext cx="421159" cy="567238"/>
            </a:xfrm>
            <a:custGeom>
              <a:avLst/>
              <a:gdLst/>
              <a:ahLst/>
              <a:cxnLst/>
              <a:rect l="l" t="t" r="r" b="b"/>
              <a:pathLst>
                <a:path w="10506" h="14150" extrusionOk="0">
                  <a:moveTo>
                    <a:pt x="1125" y="0"/>
                  </a:moveTo>
                  <a:cubicBezTo>
                    <a:pt x="530" y="0"/>
                    <a:pt x="0" y="577"/>
                    <a:pt x="393" y="1211"/>
                  </a:cubicBezTo>
                  <a:cubicBezTo>
                    <a:pt x="2007" y="3406"/>
                    <a:pt x="3621" y="5711"/>
                    <a:pt x="5234" y="7897"/>
                  </a:cubicBezTo>
                  <a:cubicBezTo>
                    <a:pt x="6618" y="9972"/>
                    <a:pt x="7890" y="12166"/>
                    <a:pt x="9504" y="14011"/>
                  </a:cubicBezTo>
                  <a:cubicBezTo>
                    <a:pt x="9601" y="14107"/>
                    <a:pt x="9725" y="14149"/>
                    <a:pt x="9852" y="14149"/>
                  </a:cubicBezTo>
                  <a:cubicBezTo>
                    <a:pt x="10173" y="14149"/>
                    <a:pt x="10506" y="13880"/>
                    <a:pt x="10426" y="13550"/>
                  </a:cubicBezTo>
                  <a:cubicBezTo>
                    <a:pt x="8462" y="8819"/>
                    <a:pt x="4893" y="4438"/>
                    <a:pt x="1896" y="408"/>
                  </a:cubicBezTo>
                  <a:cubicBezTo>
                    <a:pt x="1680" y="120"/>
                    <a:pt x="1395" y="0"/>
                    <a:pt x="112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6" name="Google Shape;2956;p41"/>
            <p:cNvSpPr/>
            <p:nvPr/>
          </p:nvSpPr>
          <p:spPr>
            <a:xfrm>
              <a:off x="6285996" y="3326417"/>
              <a:ext cx="331123" cy="278648"/>
            </a:xfrm>
            <a:custGeom>
              <a:avLst/>
              <a:gdLst/>
              <a:ahLst/>
              <a:cxnLst/>
              <a:rect l="l" t="t" r="r" b="b"/>
              <a:pathLst>
                <a:path w="8260" h="6951" extrusionOk="0">
                  <a:moveTo>
                    <a:pt x="1231" y="0"/>
                  </a:moveTo>
                  <a:cubicBezTo>
                    <a:pt x="568" y="0"/>
                    <a:pt x="1" y="871"/>
                    <a:pt x="605" y="1475"/>
                  </a:cubicBezTo>
                  <a:cubicBezTo>
                    <a:pt x="2449" y="3670"/>
                    <a:pt x="4755" y="5745"/>
                    <a:pt x="7411" y="6897"/>
                  </a:cubicBezTo>
                  <a:cubicBezTo>
                    <a:pt x="7484" y="6934"/>
                    <a:pt x="7557" y="6950"/>
                    <a:pt x="7626" y="6950"/>
                  </a:cubicBezTo>
                  <a:cubicBezTo>
                    <a:pt x="7995" y="6950"/>
                    <a:pt x="8260" y="6493"/>
                    <a:pt x="7872" y="6206"/>
                  </a:cubicBezTo>
                  <a:cubicBezTo>
                    <a:pt x="6027" y="4131"/>
                    <a:pt x="3833" y="2286"/>
                    <a:pt x="1878" y="322"/>
                  </a:cubicBezTo>
                  <a:cubicBezTo>
                    <a:pt x="1677" y="94"/>
                    <a:pt x="1449" y="0"/>
                    <a:pt x="12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7" name="Google Shape;2957;p41"/>
            <p:cNvSpPr/>
            <p:nvPr/>
          </p:nvSpPr>
          <p:spPr>
            <a:xfrm>
              <a:off x="6494009" y="3336359"/>
              <a:ext cx="286425" cy="193222"/>
            </a:xfrm>
            <a:custGeom>
              <a:avLst/>
              <a:gdLst/>
              <a:ahLst/>
              <a:cxnLst/>
              <a:rect l="l" t="t" r="r" b="b"/>
              <a:pathLst>
                <a:path w="7145" h="4820" extrusionOk="0">
                  <a:moveTo>
                    <a:pt x="1175" y="1"/>
                  </a:moveTo>
                  <a:cubicBezTo>
                    <a:pt x="511" y="1"/>
                    <a:pt x="1" y="758"/>
                    <a:pt x="488" y="1347"/>
                  </a:cubicBezTo>
                  <a:cubicBezTo>
                    <a:pt x="1300" y="2149"/>
                    <a:pt x="2332" y="2841"/>
                    <a:pt x="3374" y="3302"/>
                  </a:cubicBezTo>
                  <a:cubicBezTo>
                    <a:pt x="4297" y="3883"/>
                    <a:pt x="5330" y="4455"/>
                    <a:pt x="6372" y="4805"/>
                  </a:cubicBezTo>
                  <a:cubicBezTo>
                    <a:pt x="6411" y="4815"/>
                    <a:pt x="6450" y="4819"/>
                    <a:pt x="6487" y="4819"/>
                  </a:cubicBezTo>
                  <a:cubicBezTo>
                    <a:pt x="6886" y="4819"/>
                    <a:pt x="7145" y="4314"/>
                    <a:pt x="6833" y="3994"/>
                  </a:cubicBezTo>
                  <a:cubicBezTo>
                    <a:pt x="5910" y="3302"/>
                    <a:pt x="4988" y="2730"/>
                    <a:pt x="4177" y="2038"/>
                  </a:cubicBezTo>
                  <a:cubicBezTo>
                    <a:pt x="3374" y="1347"/>
                    <a:pt x="2452" y="535"/>
                    <a:pt x="1530" y="74"/>
                  </a:cubicBezTo>
                  <a:cubicBezTo>
                    <a:pt x="1410" y="24"/>
                    <a:pt x="1290" y="1"/>
                    <a:pt x="11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8" name="Google Shape;2958;p41"/>
            <p:cNvSpPr/>
            <p:nvPr/>
          </p:nvSpPr>
          <p:spPr>
            <a:xfrm>
              <a:off x="6652193" y="3333032"/>
              <a:ext cx="263615" cy="126997"/>
            </a:xfrm>
            <a:custGeom>
              <a:avLst/>
              <a:gdLst/>
              <a:ahLst/>
              <a:cxnLst/>
              <a:rect l="l" t="t" r="r" b="b"/>
              <a:pathLst>
                <a:path w="6576" h="3168" extrusionOk="0">
                  <a:moveTo>
                    <a:pt x="3047" y="1"/>
                  </a:moveTo>
                  <a:cubicBezTo>
                    <a:pt x="2416" y="1"/>
                    <a:pt x="1787" y="47"/>
                    <a:pt x="1273" y="47"/>
                  </a:cubicBezTo>
                  <a:cubicBezTo>
                    <a:pt x="461" y="47"/>
                    <a:pt x="0" y="1199"/>
                    <a:pt x="812" y="1660"/>
                  </a:cubicBezTo>
                  <a:cubicBezTo>
                    <a:pt x="2075" y="2232"/>
                    <a:pt x="3228" y="2693"/>
                    <a:pt x="4611" y="3044"/>
                  </a:cubicBezTo>
                  <a:lnTo>
                    <a:pt x="4842" y="3044"/>
                  </a:lnTo>
                  <a:cubicBezTo>
                    <a:pt x="4929" y="3131"/>
                    <a:pt x="5049" y="3168"/>
                    <a:pt x="5177" y="3168"/>
                  </a:cubicBezTo>
                  <a:cubicBezTo>
                    <a:pt x="5388" y="3168"/>
                    <a:pt x="5620" y="3067"/>
                    <a:pt x="5764" y="2924"/>
                  </a:cubicBezTo>
                  <a:cubicBezTo>
                    <a:pt x="6575" y="2002"/>
                    <a:pt x="6225" y="849"/>
                    <a:pt x="5192" y="388"/>
                  </a:cubicBezTo>
                  <a:cubicBezTo>
                    <a:pt x="4615" y="71"/>
                    <a:pt x="3829" y="1"/>
                    <a:pt x="30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9" name="Google Shape;2959;p41"/>
            <p:cNvSpPr/>
            <p:nvPr/>
          </p:nvSpPr>
          <p:spPr>
            <a:xfrm>
              <a:off x="6360037" y="3873411"/>
              <a:ext cx="267103" cy="290274"/>
            </a:xfrm>
            <a:custGeom>
              <a:avLst/>
              <a:gdLst/>
              <a:ahLst/>
              <a:cxnLst/>
              <a:rect l="l" t="t" r="r" b="b"/>
              <a:pathLst>
                <a:path w="6663" h="7241" extrusionOk="0">
                  <a:moveTo>
                    <a:pt x="786" y="1"/>
                  </a:moveTo>
                  <a:cubicBezTo>
                    <a:pt x="383" y="1"/>
                    <a:pt x="0" y="428"/>
                    <a:pt x="261" y="861"/>
                  </a:cubicBezTo>
                  <a:cubicBezTo>
                    <a:pt x="1525" y="3046"/>
                    <a:pt x="3258" y="5010"/>
                    <a:pt x="4872" y="6965"/>
                  </a:cubicBezTo>
                  <a:cubicBezTo>
                    <a:pt x="5037" y="7159"/>
                    <a:pt x="5234" y="7241"/>
                    <a:pt x="5430" y="7241"/>
                  </a:cubicBezTo>
                  <a:cubicBezTo>
                    <a:pt x="6055" y="7241"/>
                    <a:pt x="6662" y="6404"/>
                    <a:pt x="6135" y="5702"/>
                  </a:cubicBezTo>
                  <a:cubicBezTo>
                    <a:pt x="4522" y="3858"/>
                    <a:pt x="3028" y="1783"/>
                    <a:pt x="1183" y="169"/>
                  </a:cubicBezTo>
                  <a:cubicBezTo>
                    <a:pt x="1065" y="51"/>
                    <a:pt x="925" y="1"/>
                    <a:pt x="7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0" name="Google Shape;2960;p41"/>
            <p:cNvSpPr/>
            <p:nvPr/>
          </p:nvSpPr>
          <p:spPr>
            <a:xfrm>
              <a:off x="6629263" y="4210426"/>
              <a:ext cx="92442" cy="80135"/>
            </a:xfrm>
            <a:custGeom>
              <a:avLst/>
              <a:gdLst/>
              <a:ahLst/>
              <a:cxnLst/>
              <a:rect l="l" t="t" r="r" b="b"/>
              <a:pathLst>
                <a:path w="2306" h="1999" extrusionOk="0">
                  <a:moveTo>
                    <a:pt x="1172" y="0"/>
                  </a:moveTo>
                  <a:cubicBezTo>
                    <a:pt x="688" y="0"/>
                    <a:pt x="209" y="377"/>
                    <a:pt x="111" y="753"/>
                  </a:cubicBezTo>
                  <a:cubicBezTo>
                    <a:pt x="0" y="984"/>
                    <a:pt x="111" y="1325"/>
                    <a:pt x="231" y="1556"/>
                  </a:cubicBezTo>
                  <a:cubicBezTo>
                    <a:pt x="397" y="1808"/>
                    <a:pt x="803" y="1999"/>
                    <a:pt x="1190" y="1999"/>
                  </a:cubicBezTo>
                  <a:cubicBezTo>
                    <a:pt x="1339" y="1999"/>
                    <a:pt x="1486" y="1970"/>
                    <a:pt x="1614" y="1906"/>
                  </a:cubicBezTo>
                  <a:cubicBezTo>
                    <a:pt x="2306" y="1445"/>
                    <a:pt x="2306" y="403"/>
                    <a:pt x="1494" y="62"/>
                  </a:cubicBezTo>
                  <a:cubicBezTo>
                    <a:pt x="1389" y="19"/>
                    <a:pt x="1281" y="0"/>
                    <a:pt x="11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1" name="Google Shape;2961;p41"/>
            <p:cNvSpPr/>
            <p:nvPr/>
          </p:nvSpPr>
          <p:spPr>
            <a:xfrm>
              <a:off x="6453681" y="3639861"/>
              <a:ext cx="218878" cy="202081"/>
            </a:xfrm>
            <a:custGeom>
              <a:avLst/>
              <a:gdLst/>
              <a:ahLst/>
              <a:cxnLst/>
              <a:rect l="l" t="t" r="r" b="b"/>
              <a:pathLst>
                <a:path w="5460" h="5041" extrusionOk="0">
                  <a:moveTo>
                    <a:pt x="802" y="1"/>
                  </a:moveTo>
                  <a:cubicBezTo>
                    <a:pt x="341" y="1"/>
                    <a:pt x="0" y="342"/>
                    <a:pt x="0" y="803"/>
                  </a:cubicBezTo>
                  <a:cubicBezTo>
                    <a:pt x="0" y="2076"/>
                    <a:pt x="231" y="3339"/>
                    <a:pt x="341" y="4612"/>
                  </a:cubicBezTo>
                  <a:cubicBezTo>
                    <a:pt x="341" y="4897"/>
                    <a:pt x="544" y="5040"/>
                    <a:pt x="747" y="5040"/>
                  </a:cubicBezTo>
                  <a:cubicBezTo>
                    <a:pt x="950" y="5040"/>
                    <a:pt x="1153" y="4897"/>
                    <a:pt x="1153" y="4612"/>
                  </a:cubicBezTo>
                  <a:cubicBezTo>
                    <a:pt x="1263" y="3689"/>
                    <a:pt x="1383" y="2647"/>
                    <a:pt x="1494" y="1614"/>
                  </a:cubicBezTo>
                  <a:cubicBezTo>
                    <a:pt x="2306" y="1725"/>
                    <a:pt x="3228" y="1845"/>
                    <a:pt x="4030" y="2076"/>
                  </a:cubicBezTo>
                  <a:cubicBezTo>
                    <a:pt x="4104" y="2092"/>
                    <a:pt x="4175" y="2100"/>
                    <a:pt x="4242" y="2100"/>
                  </a:cubicBezTo>
                  <a:cubicBezTo>
                    <a:pt x="5130" y="2100"/>
                    <a:pt x="5459" y="787"/>
                    <a:pt x="4491" y="572"/>
                  </a:cubicBezTo>
                  <a:cubicBezTo>
                    <a:pt x="3228" y="231"/>
                    <a:pt x="1955" y="111"/>
                    <a:pt x="8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2" name="Google Shape;2962;p41"/>
            <p:cNvSpPr/>
            <p:nvPr/>
          </p:nvSpPr>
          <p:spPr>
            <a:xfrm>
              <a:off x="6554100" y="3791512"/>
              <a:ext cx="203083" cy="180674"/>
            </a:xfrm>
            <a:custGeom>
              <a:avLst/>
              <a:gdLst/>
              <a:ahLst/>
              <a:cxnLst/>
              <a:rect l="l" t="t" r="r" b="b"/>
              <a:pathLst>
                <a:path w="5066" h="4507" extrusionOk="0">
                  <a:moveTo>
                    <a:pt x="1045" y="0"/>
                  </a:moveTo>
                  <a:cubicBezTo>
                    <a:pt x="654" y="0"/>
                    <a:pt x="372" y="403"/>
                    <a:pt x="372" y="709"/>
                  </a:cubicBezTo>
                  <a:cubicBezTo>
                    <a:pt x="492" y="1751"/>
                    <a:pt x="372" y="2553"/>
                    <a:pt x="142" y="3595"/>
                  </a:cubicBezTo>
                  <a:cubicBezTo>
                    <a:pt x="1" y="4160"/>
                    <a:pt x="423" y="4507"/>
                    <a:pt x="850" y="4507"/>
                  </a:cubicBezTo>
                  <a:cubicBezTo>
                    <a:pt x="1120" y="4507"/>
                    <a:pt x="1393" y="4367"/>
                    <a:pt x="1525" y="4056"/>
                  </a:cubicBezTo>
                  <a:cubicBezTo>
                    <a:pt x="1875" y="3245"/>
                    <a:pt x="1986" y="2323"/>
                    <a:pt x="1875" y="1400"/>
                  </a:cubicBezTo>
                  <a:lnTo>
                    <a:pt x="1875" y="1400"/>
                  </a:lnTo>
                  <a:cubicBezTo>
                    <a:pt x="2678" y="1520"/>
                    <a:pt x="3369" y="1631"/>
                    <a:pt x="4061" y="1751"/>
                  </a:cubicBezTo>
                  <a:cubicBezTo>
                    <a:pt x="4098" y="1758"/>
                    <a:pt x="4135" y="1761"/>
                    <a:pt x="4171" y="1761"/>
                  </a:cubicBezTo>
                  <a:cubicBezTo>
                    <a:pt x="4697" y="1761"/>
                    <a:pt x="5066" y="1044"/>
                    <a:pt x="4522" y="829"/>
                  </a:cubicBezTo>
                  <a:cubicBezTo>
                    <a:pt x="3489" y="248"/>
                    <a:pt x="2337" y="137"/>
                    <a:pt x="1184" y="17"/>
                  </a:cubicBezTo>
                  <a:cubicBezTo>
                    <a:pt x="1136" y="6"/>
                    <a:pt x="1090" y="0"/>
                    <a:pt x="104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3" name="Google Shape;2963;p41"/>
            <p:cNvSpPr/>
            <p:nvPr/>
          </p:nvSpPr>
          <p:spPr>
            <a:xfrm>
              <a:off x="6966397" y="3333072"/>
              <a:ext cx="346837" cy="193623"/>
            </a:xfrm>
            <a:custGeom>
              <a:avLst/>
              <a:gdLst/>
              <a:ahLst/>
              <a:cxnLst/>
              <a:rect l="l" t="t" r="r" b="b"/>
              <a:pathLst>
                <a:path w="8652" h="4830" extrusionOk="0">
                  <a:moveTo>
                    <a:pt x="2833" y="0"/>
                  </a:moveTo>
                  <a:cubicBezTo>
                    <a:pt x="2269" y="0"/>
                    <a:pt x="1708" y="15"/>
                    <a:pt x="1154" y="46"/>
                  </a:cubicBezTo>
                  <a:cubicBezTo>
                    <a:pt x="582" y="46"/>
                    <a:pt x="462" y="507"/>
                    <a:pt x="462" y="848"/>
                  </a:cubicBezTo>
                  <a:cubicBezTo>
                    <a:pt x="121" y="1078"/>
                    <a:pt x="1" y="1539"/>
                    <a:pt x="351" y="1890"/>
                  </a:cubicBezTo>
                  <a:cubicBezTo>
                    <a:pt x="1273" y="2812"/>
                    <a:pt x="2306" y="3734"/>
                    <a:pt x="3229" y="4656"/>
                  </a:cubicBezTo>
                  <a:cubicBezTo>
                    <a:pt x="3344" y="4772"/>
                    <a:pt x="3517" y="4829"/>
                    <a:pt x="3690" y="4829"/>
                  </a:cubicBezTo>
                  <a:cubicBezTo>
                    <a:pt x="3863" y="4829"/>
                    <a:pt x="4035" y="4772"/>
                    <a:pt x="4151" y="4656"/>
                  </a:cubicBezTo>
                  <a:cubicBezTo>
                    <a:pt x="5423" y="3504"/>
                    <a:pt x="7037" y="2351"/>
                    <a:pt x="8070" y="968"/>
                  </a:cubicBezTo>
                  <a:lnTo>
                    <a:pt x="8301" y="968"/>
                  </a:lnTo>
                  <a:cubicBezTo>
                    <a:pt x="8651" y="968"/>
                    <a:pt x="8651" y="507"/>
                    <a:pt x="8301" y="387"/>
                  </a:cubicBezTo>
                  <a:lnTo>
                    <a:pt x="8190" y="387"/>
                  </a:lnTo>
                  <a:cubicBezTo>
                    <a:pt x="8110" y="387"/>
                    <a:pt x="8034" y="338"/>
                    <a:pt x="7957" y="338"/>
                  </a:cubicBezTo>
                  <a:cubicBezTo>
                    <a:pt x="7918" y="338"/>
                    <a:pt x="7879" y="350"/>
                    <a:pt x="7839" y="387"/>
                  </a:cubicBezTo>
                  <a:cubicBezTo>
                    <a:pt x="6206" y="132"/>
                    <a:pt x="4505" y="0"/>
                    <a:pt x="283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64" name="Google Shape;2964;p41"/>
          <p:cNvGrpSpPr/>
          <p:nvPr/>
        </p:nvGrpSpPr>
        <p:grpSpPr>
          <a:xfrm>
            <a:off x="3048028" y="4176289"/>
            <a:ext cx="3048021" cy="1919647"/>
            <a:chOff x="4337233" y="2416272"/>
            <a:chExt cx="2976002" cy="1874289"/>
          </a:xfrm>
        </p:grpSpPr>
        <p:sp>
          <p:nvSpPr>
            <p:cNvPr id="2965" name="Google Shape;2965;p41"/>
            <p:cNvSpPr/>
            <p:nvPr/>
          </p:nvSpPr>
          <p:spPr>
            <a:xfrm>
              <a:off x="5332800" y="2733845"/>
              <a:ext cx="501855" cy="646130"/>
            </a:xfrm>
            <a:custGeom>
              <a:avLst/>
              <a:gdLst/>
              <a:ahLst/>
              <a:cxnLst/>
              <a:rect l="l" t="t" r="r" b="b"/>
              <a:pathLst>
                <a:path w="12519" h="16118" extrusionOk="0">
                  <a:moveTo>
                    <a:pt x="789" y="0"/>
                  </a:moveTo>
                  <a:cubicBezTo>
                    <a:pt x="425" y="0"/>
                    <a:pt x="1" y="350"/>
                    <a:pt x="175" y="700"/>
                  </a:cubicBezTo>
                  <a:cubicBezTo>
                    <a:pt x="2140" y="6343"/>
                    <a:pt x="6631" y="11535"/>
                    <a:pt x="10550" y="15796"/>
                  </a:cubicBezTo>
                  <a:cubicBezTo>
                    <a:pt x="10750" y="16023"/>
                    <a:pt x="10984" y="16117"/>
                    <a:pt x="11210" y="16117"/>
                  </a:cubicBezTo>
                  <a:cubicBezTo>
                    <a:pt x="11903" y="16117"/>
                    <a:pt x="12518" y="15228"/>
                    <a:pt x="11823" y="14532"/>
                  </a:cubicBezTo>
                  <a:cubicBezTo>
                    <a:pt x="9748" y="12107"/>
                    <a:pt x="7673" y="9571"/>
                    <a:pt x="5828" y="7035"/>
                  </a:cubicBezTo>
                  <a:cubicBezTo>
                    <a:pt x="4215" y="4730"/>
                    <a:pt x="2831" y="2313"/>
                    <a:pt x="1098" y="119"/>
                  </a:cubicBezTo>
                  <a:cubicBezTo>
                    <a:pt x="1015" y="36"/>
                    <a:pt x="905" y="0"/>
                    <a:pt x="7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6" name="Google Shape;2966;p41"/>
            <p:cNvSpPr/>
            <p:nvPr/>
          </p:nvSpPr>
          <p:spPr>
            <a:xfrm>
              <a:off x="5501728" y="2432467"/>
              <a:ext cx="364075" cy="578463"/>
            </a:xfrm>
            <a:custGeom>
              <a:avLst/>
              <a:gdLst/>
              <a:ahLst/>
              <a:cxnLst/>
              <a:rect l="l" t="t" r="r" b="b"/>
              <a:pathLst>
                <a:path w="9082" h="14430" extrusionOk="0">
                  <a:moveTo>
                    <a:pt x="446" y="0"/>
                  </a:moveTo>
                  <a:cubicBezTo>
                    <a:pt x="234" y="0"/>
                    <a:pt x="1" y="207"/>
                    <a:pt x="1" y="490"/>
                  </a:cubicBezTo>
                  <a:cubicBezTo>
                    <a:pt x="462" y="2795"/>
                    <a:pt x="2306" y="4870"/>
                    <a:pt x="3459" y="6945"/>
                  </a:cubicBezTo>
                  <a:cubicBezTo>
                    <a:pt x="4722" y="9250"/>
                    <a:pt x="5875" y="11556"/>
                    <a:pt x="7148" y="13981"/>
                  </a:cubicBezTo>
                  <a:cubicBezTo>
                    <a:pt x="7322" y="14297"/>
                    <a:pt x="7583" y="14430"/>
                    <a:pt x="7849" y="14430"/>
                  </a:cubicBezTo>
                  <a:cubicBezTo>
                    <a:pt x="8454" y="14430"/>
                    <a:pt x="9082" y="13740"/>
                    <a:pt x="8761" y="12939"/>
                  </a:cubicBezTo>
                  <a:cubicBezTo>
                    <a:pt x="7609" y="10403"/>
                    <a:pt x="6225" y="7987"/>
                    <a:pt x="4842" y="5562"/>
                  </a:cubicBezTo>
                  <a:cubicBezTo>
                    <a:pt x="3689" y="3717"/>
                    <a:pt x="2537" y="1301"/>
                    <a:pt x="572" y="28"/>
                  </a:cubicBezTo>
                  <a:cubicBezTo>
                    <a:pt x="533" y="9"/>
                    <a:pt x="490" y="0"/>
                    <a:pt x="4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7" name="Google Shape;2967;p41"/>
            <p:cNvSpPr/>
            <p:nvPr/>
          </p:nvSpPr>
          <p:spPr>
            <a:xfrm>
              <a:off x="5238154" y="2912033"/>
              <a:ext cx="393018" cy="461567"/>
            </a:xfrm>
            <a:custGeom>
              <a:avLst/>
              <a:gdLst/>
              <a:ahLst/>
              <a:cxnLst/>
              <a:rect l="l" t="t" r="r" b="b"/>
              <a:pathLst>
                <a:path w="9804" h="11514" extrusionOk="0">
                  <a:moveTo>
                    <a:pt x="1388" y="1"/>
                  </a:moveTo>
                  <a:cubicBezTo>
                    <a:pt x="1273" y="1"/>
                    <a:pt x="1158" y="59"/>
                    <a:pt x="1042" y="174"/>
                  </a:cubicBezTo>
                  <a:lnTo>
                    <a:pt x="923" y="285"/>
                  </a:lnTo>
                  <a:cubicBezTo>
                    <a:pt x="231" y="746"/>
                    <a:pt x="351" y="2018"/>
                    <a:pt x="231" y="2821"/>
                  </a:cubicBezTo>
                  <a:cubicBezTo>
                    <a:pt x="120" y="3863"/>
                    <a:pt x="0" y="5126"/>
                    <a:pt x="231" y="6168"/>
                  </a:cubicBezTo>
                  <a:cubicBezTo>
                    <a:pt x="231" y="6279"/>
                    <a:pt x="351" y="6279"/>
                    <a:pt x="351" y="6279"/>
                  </a:cubicBezTo>
                  <a:cubicBezTo>
                    <a:pt x="692" y="7201"/>
                    <a:pt x="1504" y="8012"/>
                    <a:pt x="2075" y="8815"/>
                  </a:cubicBezTo>
                  <a:cubicBezTo>
                    <a:pt x="2656" y="9626"/>
                    <a:pt x="3348" y="10318"/>
                    <a:pt x="4150" y="11010"/>
                  </a:cubicBezTo>
                  <a:cubicBezTo>
                    <a:pt x="4270" y="11120"/>
                    <a:pt x="4270" y="11240"/>
                    <a:pt x="4501" y="11240"/>
                  </a:cubicBezTo>
                  <a:cubicBezTo>
                    <a:pt x="5516" y="11409"/>
                    <a:pt x="6590" y="11514"/>
                    <a:pt x="7684" y="11514"/>
                  </a:cubicBezTo>
                  <a:cubicBezTo>
                    <a:pt x="8081" y="11514"/>
                    <a:pt x="8481" y="11500"/>
                    <a:pt x="8881" y="11471"/>
                  </a:cubicBezTo>
                  <a:cubicBezTo>
                    <a:pt x="9222" y="11471"/>
                    <a:pt x="9453" y="11120"/>
                    <a:pt x="9453" y="10890"/>
                  </a:cubicBezTo>
                  <a:cubicBezTo>
                    <a:pt x="9683" y="10549"/>
                    <a:pt x="9803" y="9968"/>
                    <a:pt x="9453" y="9626"/>
                  </a:cubicBezTo>
                  <a:cubicBezTo>
                    <a:pt x="6917" y="6509"/>
                    <a:pt x="4501" y="3051"/>
                    <a:pt x="1734" y="174"/>
                  </a:cubicBezTo>
                  <a:cubicBezTo>
                    <a:pt x="1619" y="59"/>
                    <a:pt x="1504" y="1"/>
                    <a:pt x="138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8" name="Google Shape;2968;p41"/>
            <p:cNvSpPr/>
            <p:nvPr/>
          </p:nvSpPr>
          <p:spPr>
            <a:xfrm>
              <a:off x="5424360" y="2635991"/>
              <a:ext cx="420598" cy="568842"/>
            </a:xfrm>
            <a:custGeom>
              <a:avLst/>
              <a:gdLst/>
              <a:ahLst/>
              <a:cxnLst/>
              <a:rect l="l" t="t" r="r" b="b"/>
              <a:pathLst>
                <a:path w="10492" h="14190" extrusionOk="0">
                  <a:moveTo>
                    <a:pt x="610" y="1"/>
                  </a:moveTo>
                  <a:cubicBezTo>
                    <a:pt x="331" y="1"/>
                    <a:pt x="0" y="274"/>
                    <a:pt x="86" y="604"/>
                  </a:cubicBezTo>
                  <a:cubicBezTo>
                    <a:pt x="2041" y="5326"/>
                    <a:pt x="5619" y="9707"/>
                    <a:pt x="8616" y="13856"/>
                  </a:cubicBezTo>
                  <a:cubicBezTo>
                    <a:pt x="8782" y="14091"/>
                    <a:pt x="9025" y="14190"/>
                    <a:pt x="9270" y="14190"/>
                  </a:cubicBezTo>
                  <a:cubicBezTo>
                    <a:pt x="9874" y="14190"/>
                    <a:pt x="10492" y="13590"/>
                    <a:pt x="10000" y="12934"/>
                  </a:cubicBezTo>
                  <a:cubicBezTo>
                    <a:pt x="8386" y="10749"/>
                    <a:pt x="6772" y="8554"/>
                    <a:pt x="5269" y="6248"/>
                  </a:cubicBezTo>
                  <a:cubicBezTo>
                    <a:pt x="3886" y="4173"/>
                    <a:pt x="2622" y="1988"/>
                    <a:pt x="889" y="143"/>
                  </a:cubicBezTo>
                  <a:cubicBezTo>
                    <a:pt x="823" y="44"/>
                    <a:pt x="720" y="1"/>
                    <a:pt x="61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9" name="Google Shape;2969;p41"/>
            <p:cNvSpPr/>
            <p:nvPr/>
          </p:nvSpPr>
          <p:spPr>
            <a:xfrm>
              <a:off x="5031905" y="3103050"/>
              <a:ext cx="329439" cy="279129"/>
            </a:xfrm>
            <a:custGeom>
              <a:avLst/>
              <a:gdLst/>
              <a:ahLst/>
              <a:cxnLst/>
              <a:rect l="l" t="t" r="r" b="b"/>
              <a:pathLst>
                <a:path w="8218" h="6963" extrusionOk="0">
                  <a:moveTo>
                    <a:pt x="733" y="0"/>
                  </a:moveTo>
                  <a:cubicBezTo>
                    <a:pt x="332" y="0"/>
                    <a:pt x="0" y="400"/>
                    <a:pt x="304" y="711"/>
                  </a:cubicBezTo>
                  <a:cubicBezTo>
                    <a:pt x="2268" y="2786"/>
                    <a:pt x="4454" y="4631"/>
                    <a:pt x="6418" y="6706"/>
                  </a:cubicBezTo>
                  <a:cubicBezTo>
                    <a:pt x="6599" y="6886"/>
                    <a:pt x="6797" y="6962"/>
                    <a:pt x="6988" y="6962"/>
                  </a:cubicBezTo>
                  <a:cubicBezTo>
                    <a:pt x="7646" y="6962"/>
                    <a:pt x="8217" y="6062"/>
                    <a:pt x="7681" y="5433"/>
                  </a:cubicBezTo>
                  <a:cubicBezTo>
                    <a:pt x="5837" y="3247"/>
                    <a:pt x="3532" y="1173"/>
                    <a:pt x="885" y="20"/>
                  </a:cubicBezTo>
                  <a:cubicBezTo>
                    <a:pt x="834" y="7"/>
                    <a:pt x="783" y="0"/>
                    <a:pt x="7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0" name="Google Shape;2970;p41"/>
            <p:cNvSpPr/>
            <p:nvPr/>
          </p:nvSpPr>
          <p:spPr>
            <a:xfrm>
              <a:off x="4869592" y="3177212"/>
              <a:ext cx="285423" cy="194464"/>
            </a:xfrm>
            <a:custGeom>
              <a:avLst/>
              <a:gdLst/>
              <a:ahLst/>
              <a:cxnLst/>
              <a:rect l="l" t="t" r="r" b="b"/>
              <a:pathLst>
                <a:path w="7120" h="4851" extrusionOk="0">
                  <a:moveTo>
                    <a:pt x="677" y="0"/>
                  </a:moveTo>
                  <a:cubicBezTo>
                    <a:pt x="272" y="0"/>
                    <a:pt x="0" y="604"/>
                    <a:pt x="323" y="817"/>
                  </a:cubicBezTo>
                  <a:cubicBezTo>
                    <a:pt x="1125" y="1508"/>
                    <a:pt x="2167" y="2089"/>
                    <a:pt x="2970" y="2891"/>
                  </a:cubicBezTo>
                  <a:cubicBezTo>
                    <a:pt x="3781" y="3472"/>
                    <a:pt x="4703" y="4275"/>
                    <a:pt x="5625" y="4736"/>
                  </a:cubicBezTo>
                  <a:cubicBezTo>
                    <a:pt x="5764" y="4815"/>
                    <a:pt x="5903" y="4851"/>
                    <a:pt x="6034" y="4851"/>
                  </a:cubicBezTo>
                  <a:cubicBezTo>
                    <a:pt x="6663" y="4851"/>
                    <a:pt x="7120" y="4045"/>
                    <a:pt x="6548" y="3472"/>
                  </a:cubicBezTo>
                  <a:cubicBezTo>
                    <a:pt x="5856" y="2661"/>
                    <a:pt x="4703" y="1969"/>
                    <a:pt x="3781" y="1508"/>
                  </a:cubicBezTo>
                  <a:cubicBezTo>
                    <a:pt x="2739" y="936"/>
                    <a:pt x="1817" y="475"/>
                    <a:pt x="784" y="14"/>
                  </a:cubicBezTo>
                  <a:cubicBezTo>
                    <a:pt x="748" y="5"/>
                    <a:pt x="712" y="0"/>
                    <a:pt x="6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1" name="Google Shape;2971;p41"/>
            <p:cNvSpPr/>
            <p:nvPr/>
          </p:nvSpPr>
          <p:spPr>
            <a:xfrm>
              <a:off x="4734658" y="3246603"/>
              <a:ext cx="258805" cy="127077"/>
            </a:xfrm>
            <a:custGeom>
              <a:avLst/>
              <a:gdLst/>
              <a:ahLst/>
              <a:cxnLst/>
              <a:rect l="l" t="t" r="r" b="b"/>
              <a:pathLst>
                <a:path w="6456" h="3170" extrusionOk="0">
                  <a:moveTo>
                    <a:pt x="1344" y="0"/>
                  </a:moveTo>
                  <a:cubicBezTo>
                    <a:pt x="1103" y="0"/>
                    <a:pt x="833" y="97"/>
                    <a:pt x="692" y="238"/>
                  </a:cubicBezTo>
                  <a:cubicBezTo>
                    <a:pt x="0" y="1160"/>
                    <a:pt x="341" y="2313"/>
                    <a:pt x="1264" y="2774"/>
                  </a:cubicBezTo>
                  <a:cubicBezTo>
                    <a:pt x="1906" y="3098"/>
                    <a:pt x="2729" y="3170"/>
                    <a:pt x="3532" y="3170"/>
                  </a:cubicBezTo>
                  <a:cubicBezTo>
                    <a:pt x="4169" y="3170"/>
                    <a:pt x="4793" y="3125"/>
                    <a:pt x="5303" y="3125"/>
                  </a:cubicBezTo>
                  <a:cubicBezTo>
                    <a:pt x="5994" y="3125"/>
                    <a:pt x="6455" y="1972"/>
                    <a:pt x="5644" y="1622"/>
                  </a:cubicBezTo>
                  <a:cubicBezTo>
                    <a:pt x="4491" y="1050"/>
                    <a:pt x="3228" y="469"/>
                    <a:pt x="1955" y="128"/>
                  </a:cubicBezTo>
                  <a:lnTo>
                    <a:pt x="1725" y="128"/>
                  </a:lnTo>
                  <a:cubicBezTo>
                    <a:pt x="1636" y="39"/>
                    <a:pt x="1496" y="0"/>
                    <a:pt x="13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2" name="Google Shape;2972;p41"/>
            <p:cNvSpPr/>
            <p:nvPr/>
          </p:nvSpPr>
          <p:spPr>
            <a:xfrm>
              <a:off x="5022565" y="2543469"/>
              <a:ext cx="267183" cy="291837"/>
            </a:xfrm>
            <a:custGeom>
              <a:avLst/>
              <a:gdLst/>
              <a:ahLst/>
              <a:cxnLst/>
              <a:rect l="l" t="t" r="r" b="b"/>
              <a:pathLst>
                <a:path w="6665" h="7280" extrusionOk="0">
                  <a:moveTo>
                    <a:pt x="1283" y="0"/>
                  </a:moveTo>
                  <a:cubicBezTo>
                    <a:pt x="644" y="0"/>
                    <a:pt x="1" y="900"/>
                    <a:pt x="537" y="1529"/>
                  </a:cubicBezTo>
                  <a:cubicBezTo>
                    <a:pt x="2040" y="3484"/>
                    <a:pt x="3654" y="5449"/>
                    <a:pt x="5378" y="7173"/>
                  </a:cubicBezTo>
                  <a:cubicBezTo>
                    <a:pt x="5501" y="7247"/>
                    <a:pt x="5633" y="7279"/>
                    <a:pt x="5761" y="7279"/>
                  </a:cubicBezTo>
                  <a:cubicBezTo>
                    <a:pt x="6241" y="7279"/>
                    <a:pt x="6665" y="6822"/>
                    <a:pt x="6301" y="6371"/>
                  </a:cubicBezTo>
                  <a:cubicBezTo>
                    <a:pt x="5037" y="4296"/>
                    <a:pt x="3303" y="2221"/>
                    <a:pt x="1809" y="257"/>
                  </a:cubicBezTo>
                  <a:cubicBezTo>
                    <a:pt x="1654" y="76"/>
                    <a:pt x="1469" y="0"/>
                    <a:pt x="128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3" name="Google Shape;2973;p41"/>
            <p:cNvSpPr/>
            <p:nvPr/>
          </p:nvSpPr>
          <p:spPr>
            <a:xfrm>
              <a:off x="4928720" y="2416272"/>
              <a:ext cx="87671" cy="80496"/>
            </a:xfrm>
            <a:custGeom>
              <a:avLst/>
              <a:gdLst/>
              <a:ahLst/>
              <a:cxnLst/>
              <a:rect l="l" t="t" r="r" b="b"/>
              <a:pathLst>
                <a:path w="2187" h="2008" extrusionOk="0">
                  <a:moveTo>
                    <a:pt x="1080" y="1"/>
                  </a:moveTo>
                  <a:cubicBezTo>
                    <a:pt x="947" y="1"/>
                    <a:pt x="816" y="29"/>
                    <a:pt x="692" y="91"/>
                  </a:cubicBezTo>
                  <a:cubicBezTo>
                    <a:pt x="1" y="552"/>
                    <a:pt x="1" y="1585"/>
                    <a:pt x="803" y="1936"/>
                  </a:cubicBezTo>
                  <a:cubicBezTo>
                    <a:pt x="926" y="1985"/>
                    <a:pt x="1055" y="2007"/>
                    <a:pt x="1181" y="2007"/>
                  </a:cubicBezTo>
                  <a:cubicBezTo>
                    <a:pt x="1651" y="2007"/>
                    <a:pt x="2099" y="1694"/>
                    <a:pt x="2186" y="1244"/>
                  </a:cubicBezTo>
                  <a:cubicBezTo>
                    <a:pt x="2186" y="1013"/>
                    <a:pt x="2186" y="663"/>
                    <a:pt x="2076" y="552"/>
                  </a:cubicBezTo>
                  <a:cubicBezTo>
                    <a:pt x="1819" y="215"/>
                    <a:pt x="1444" y="1"/>
                    <a:pt x="10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4" name="Google Shape;2974;p41"/>
            <p:cNvSpPr/>
            <p:nvPr/>
          </p:nvSpPr>
          <p:spPr>
            <a:xfrm>
              <a:off x="4977867" y="2864530"/>
              <a:ext cx="218918" cy="202362"/>
            </a:xfrm>
            <a:custGeom>
              <a:avLst/>
              <a:gdLst/>
              <a:ahLst/>
              <a:cxnLst/>
              <a:rect l="l" t="t" r="r" b="b"/>
              <a:pathLst>
                <a:path w="5461" h="5048" extrusionOk="0">
                  <a:moveTo>
                    <a:pt x="4709" y="1"/>
                  </a:moveTo>
                  <a:cubicBezTo>
                    <a:pt x="4508" y="1"/>
                    <a:pt x="4308" y="146"/>
                    <a:pt x="4308" y="437"/>
                  </a:cubicBezTo>
                  <a:cubicBezTo>
                    <a:pt x="4188" y="1359"/>
                    <a:pt x="4077" y="2392"/>
                    <a:pt x="3957" y="3434"/>
                  </a:cubicBezTo>
                  <a:cubicBezTo>
                    <a:pt x="3035" y="3314"/>
                    <a:pt x="2233" y="3203"/>
                    <a:pt x="1421" y="2973"/>
                  </a:cubicBezTo>
                  <a:cubicBezTo>
                    <a:pt x="1348" y="2956"/>
                    <a:pt x="1277" y="2949"/>
                    <a:pt x="1210" y="2949"/>
                  </a:cubicBezTo>
                  <a:cubicBezTo>
                    <a:pt x="330" y="2949"/>
                    <a:pt x="1" y="4261"/>
                    <a:pt x="960" y="4587"/>
                  </a:cubicBezTo>
                  <a:cubicBezTo>
                    <a:pt x="2233" y="4817"/>
                    <a:pt x="3386" y="4928"/>
                    <a:pt x="4649" y="5048"/>
                  </a:cubicBezTo>
                  <a:cubicBezTo>
                    <a:pt x="5110" y="5048"/>
                    <a:pt x="5461" y="4697"/>
                    <a:pt x="5461" y="4236"/>
                  </a:cubicBezTo>
                  <a:lnTo>
                    <a:pt x="5110" y="437"/>
                  </a:lnTo>
                  <a:cubicBezTo>
                    <a:pt x="5110" y="146"/>
                    <a:pt x="4909" y="1"/>
                    <a:pt x="47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5" name="Google Shape;2975;p41"/>
            <p:cNvSpPr/>
            <p:nvPr/>
          </p:nvSpPr>
          <p:spPr>
            <a:xfrm>
              <a:off x="4891760" y="2735368"/>
              <a:ext cx="201400" cy="183641"/>
            </a:xfrm>
            <a:custGeom>
              <a:avLst/>
              <a:gdLst/>
              <a:ahLst/>
              <a:cxnLst/>
              <a:rect l="l" t="t" r="r" b="b"/>
              <a:pathLst>
                <a:path w="5024" h="4581" extrusionOk="0">
                  <a:moveTo>
                    <a:pt x="4258" y="1"/>
                  </a:moveTo>
                  <a:cubicBezTo>
                    <a:pt x="3989" y="1"/>
                    <a:pt x="3712" y="165"/>
                    <a:pt x="3569" y="542"/>
                  </a:cubicBezTo>
                  <a:cubicBezTo>
                    <a:pt x="3228" y="1233"/>
                    <a:pt x="3108" y="2155"/>
                    <a:pt x="3108" y="3078"/>
                  </a:cubicBezTo>
                  <a:cubicBezTo>
                    <a:pt x="2417" y="2967"/>
                    <a:pt x="1725" y="2847"/>
                    <a:pt x="923" y="2736"/>
                  </a:cubicBezTo>
                  <a:cubicBezTo>
                    <a:pt x="462" y="2736"/>
                    <a:pt x="0" y="3428"/>
                    <a:pt x="572" y="3659"/>
                  </a:cubicBezTo>
                  <a:cubicBezTo>
                    <a:pt x="1614" y="4230"/>
                    <a:pt x="2767" y="4350"/>
                    <a:pt x="3920" y="4581"/>
                  </a:cubicBezTo>
                  <a:cubicBezTo>
                    <a:pt x="4261" y="4581"/>
                    <a:pt x="4722" y="4120"/>
                    <a:pt x="4611" y="3769"/>
                  </a:cubicBezTo>
                  <a:cubicBezTo>
                    <a:pt x="4611" y="2736"/>
                    <a:pt x="4722" y="1925"/>
                    <a:pt x="4953" y="892"/>
                  </a:cubicBezTo>
                  <a:cubicBezTo>
                    <a:pt x="5024" y="346"/>
                    <a:pt x="4649" y="1"/>
                    <a:pt x="425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6" name="Google Shape;2976;p41"/>
            <p:cNvSpPr/>
            <p:nvPr/>
          </p:nvSpPr>
          <p:spPr>
            <a:xfrm>
              <a:off x="4337233" y="3180058"/>
              <a:ext cx="346436" cy="193462"/>
            </a:xfrm>
            <a:custGeom>
              <a:avLst/>
              <a:gdLst/>
              <a:ahLst/>
              <a:cxnLst/>
              <a:rect l="l" t="t" r="r" b="b"/>
              <a:pathLst>
                <a:path w="8642" h="4826" extrusionOk="0">
                  <a:moveTo>
                    <a:pt x="4897" y="1"/>
                  </a:moveTo>
                  <a:cubicBezTo>
                    <a:pt x="4724" y="1"/>
                    <a:pt x="4552" y="58"/>
                    <a:pt x="4381" y="174"/>
                  </a:cubicBezTo>
                  <a:cubicBezTo>
                    <a:pt x="3108" y="1326"/>
                    <a:pt x="1614" y="2479"/>
                    <a:pt x="572" y="3863"/>
                  </a:cubicBezTo>
                  <a:lnTo>
                    <a:pt x="231" y="3863"/>
                  </a:lnTo>
                  <a:cubicBezTo>
                    <a:pt x="1" y="3863"/>
                    <a:pt x="1" y="4324"/>
                    <a:pt x="231" y="4434"/>
                  </a:cubicBezTo>
                  <a:lnTo>
                    <a:pt x="462" y="4434"/>
                  </a:lnTo>
                  <a:cubicBezTo>
                    <a:pt x="462" y="4494"/>
                    <a:pt x="519" y="4524"/>
                    <a:pt x="591" y="4524"/>
                  </a:cubicBezTo>
                  <a:cubicBezTo>
                    <a:pt x="662" y="4524"/>
                    <a:pt x="748" y="4494"/>
                    <a:pt x="803" y="4434"/>
                  </a:cubicBezTo>
                  <a:cubicBezTo>
                    <a:pt x="2455" y="4698"/>
                    <a:pt x="4169" y="4826"/>
                    <a:pt x="5848" y="4826"/>
                  </a:cubicBezTo>
                  <a:cubicBezTo>
                    <a:pt x="6400" y="4826"/>
                    <a:pt x="6948" y="4812"/>
                    <a:pt x="7489" y="4785"/>
                  </a:cubicBezTo>
                  <a:cubicBezTo>
                    <a:pt x="7950" y="4785"/>
                    <a:pt x="8180" y="4324"/>
                    <a:pt x="8070" y="3973"/>
                  </a:cubicBezTo>
                  <a:cubicBezTo>
                    <a:pt x="8411" y="3863"/>
                    <a:pt x="8641" y="3401"/>
                    <a:pt x="8300" y="2940"/>
                  </a:cubicBezTo>
                  <a:cubicBezTo>
                    <a:pt x="7258" y="2018"/>
                    <a:pt x="6336" y="1207"/>
                    <a:pt x="5414" y="174"/>
                  </a:cubicBezTo>
                  <a:cubicBezTo>
                    <a:pt x="5243" y="58"/>
                    <a:pt x="5070" y="1"/>
                    <a:pt x="489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7" name="Google Shape;2977;p41"/>
            <p:cNvSpPr/>
            <p:nvPr/>
          </p:nvSpPr>
          <p:spPr>
            <a:xfrm>
              <a:off x="5814609" y="2733845"/>
              <a:ext cx="499290" cy="646130"/>
            </a:xfrm>
            <a:custGeom>
              <a:avLst/>
              <a:gdLst/>
              <a:ahLst/>
              <a:cxnLst/>
              <a:rect l="l" t="t" r="r" b="b"/>
              <a:pathLst>
                <a:path w="12455" h="16118" extrusionOk="0">
                  <a:moveTo>
                    <a:pt x="11740" y="0"/>
                  </a:moveTo>
                  <a:cubicBezTo>
                    <a:pt x="11631" y="0"/>
                    <a:pt x="11527" y="36"/>
                    <a:pt x="11442" y="119"/>
                  </a:cubicBezTo>
                  <a:cubicBezTo>
                    <a:pt x="9717" y="2313"/>
                    <a:pt x="8214" y="4730"/>
                    <a:pt x="6600" y="7035"/>
                  </a:cubicBezTo>
                  <a:cubicBezTo>
                    <a:pt x="4756" y="9571"/>
                    <a:pt x="2801" y="12107"/>
                    <a:pt x="606" y="14532"/>
                  </a:cubicBezTo>
                  <a:cubicBezTo>
                    <a:pt x="1" y="15228"/>
                    <a:pt x="639" y="16117"/>
                    <a:pt x="1333" y="16117"/>
                  </a:cubicBezTo>
                  <a:cubicBezTo>
                    <a:pt x="1560" y="16117"/>
                    <a:pt x="1792" y="16023"/>
                    <a:pt x="1989" y="15796"/>
                  </a:cubicBezTo>
                  <a:cubicBezTo>
                    <a:pt x="5909" y="11535"/>
                    <a:pt x="10409" y="6343"/>
                    <a:pt x="12364" y="700"/>
                  </a:cubicBezTo>
                  <a:cubicBezTo>
                    <a:pt x="12455" y="350"/>
                    <a:pt x="12079" y="0"/>
                    <a:pt x="1174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8" name="Google Shape;2978;p41"/>
            <p:cNvSpPr/>
            <p:nvPr/>
          </p:nvSpPr>
          <p:spPr>
            <a:xfrm>
              <a:off x="5784624" y="2432467"/>
              <a:ext cx="363273" cy="578463"/>
            </a:xfrm>
            <a:custGeom>
              <a:avLst/>
              <a:gdLst/>
              <a:ahLst/>
              <a:cxnLst/>
              <a:rect l="l" t="t" r="r" b="b"/>
              <a:pathLst>
                <a:path w="9062" h="14430" extrusionOk="0">
                  <a:moveTo>
                    <a:pt x="8565" y="0"/>
                  </a:moveTo>
                  <a:cubicBezTo>
                    <a:pt x="8508" y="0"/>
                    <a:pt x="8449" y="9"/>
                    <a:pt x="8390" y="28"/>
                  </a:cubicBezTo>
                  <a:cubicBezTo>
                    <a:pt x="6546" y="1301"/>
                    <a:pt x="5393" y="3717"/>
                    <a:pt x="4240" y="5562"/>
                  </a:cubicBezTo>
                  <a:cubicBezTo>
                    <a:pt x="2737" y="7987"/>
                    <a:pt x="1474" y="10403"/>
                    <a:pt x="321" y="12939"/>
                  </a:cubicBezTo>
                  <a:cubicBezTo>
                    <a:pt x="1" y="13740"/>
                    <a:pt x="624" y="14430"/>
                    <a:pt x="1229" y="14430"/>
                  </a:cubicBezTo>
                  <a:cubicBezTo>
                    <a:pt x="1495" y="14430"/>
                    <a:pt x="1758" y="14297"/>
                    <a:pt x="1935" y="13981"/>
                  </a:cubicBezTo>
                  <a:cubicBezTo>
                    <a:pt x="3088" y="11556"/>
                    <a:pt x="4240" y="9250"/>
                    <a:pt x="5624" y="6945"/>
                  </a:cubicBezTo>
                  <a:cubicBezTo>
                    <a:pt x="6776" y="4870"/>
                    <a:pt x="8501" y="2795"/>
                    <a:pt x="8962" y="490"/>
                  </a:cubicBezTo>
                  <a:cubicBezTo>
                    <a:pt x="9061" y="207"/>
                    <a:pt x="8838" y="0"/>
                    <a:pt x="85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9" name="Google Shape;2979;p41"/>
            <p:cNvSpPr/>
            <p:nvPr/>
          </p:nvSpPr>
          <p:spPr>
            <a:xfrm>
              <a:off x="6014485" y="2912033"/>
              <a:ext cx="397427" cy="461567"/>
            </a:xfrm>
            <a:custGeom>
              <a:avLst/>
              <a:gdLst/>
              <a:ahLst/>
              <a:cxnLst/>
              <a:rect l="l" t="t" r="r" b="b"/>
              <a:pathLst>
                <a:path w="9914" h="11514" extrusionOk="0">
                  <a:moveTo>
                    <a:pt x="8535" y="1"/>
                  </a:moveTo>
                  <a:cubicBezTo>
                    <a:pt x="8420" y="1"/>
                    <a:pt x="8305" y="59"/>
                    <a:pt x="8189" y="174"/>
                  </a:cubicBezTo>
                  <a:cubicBezTo>
                    <a:pt x="5303" y="3051"/>
                    <a:pt x="2998" y="6509"/>
                    <a:pt x="461" y="9626"/>
                  </a:cubicBezTo>
                  <a:cubicBezTo>
                    <a:pt x="0" y="9968"/>
                    <a:pt x="120" y="10549"/>
                    <a:pt x="461" y="10890"/>
                  </a:cubicBezTo>
                  <a:cubicBezTo>
                    <a:pt x="461" y="11120"/>
                    <a:pt x="692" y="11471"/>
                    <a:pt x="1042" y="11471"/>
                  </a:cubicBezTo>
                  <a:cubicBezTo>
                    <a:pt x="1440" y="11500"/>
                    <a:pt x="1839" y="11514"/>
                    <a:pt x="2235" y="11514"/>
                  </a:cubicBezTo>
                  <a:cubicBezTo>
                    <a:pt x="3328" y="11514"/>
                    <a:pt x="4408" y="11409"/>
                    <a:pt x="5423" y="11240"/>
                  </a:cubicBezTo>
                  <a:cubicBezTo>
                    <a:pt x="5534" y="11240"/>
                    <a:pt x="5653" y="11120"/>
                    <a:pt x="5653" y="11010"/>
                  </a:cubicBezTo>
                  <a:cubicBezTo>
                    <a:pt x="6456" y="10318"/>
                    <a:pt x="7147" y="9626"/>
                    <a:pt x="7839" y="8815"/>
                  </a:cubicBezTo>
                  <a:cubicBezTo>
                    <a:pt x="8420" y="8012"/>
                    <a:pt x="9222" y="7201"/>
                    <a:pt x="9573" y="6279"/>
                  </a:cubicBezTo>
                  <a:lnTo>
                    <a:pt x="9573" y="6168"/>
                  </a:lnTo>
                  <a:cubicBezTo>
                    <a:pt x="9914" y="5126"/>
                    <a:pt x="9803" y="3863"/>
                    <a:pt x="9683" y="2821"/>
                  </a:cubicBezTo>
                  <a:cubicBezTo>
                    <a:pt x="9573" y="2018"/>
                    <a:pt x="9683" y="746"/>
                    <a:pt x="8992" y="285"/>
                  </a:cubicBezTo>
                  <a:cubicBezTo>
                    <a:pt x="8881" y="285"/>
                    <a:pt x="8881" y="174"/>
                    <a:pt x="8881" y="174"/>
                  </a:cubicBezTo>
                  <a:cubicBezTo>
                    <a:pt x="8766" y="59"/>
                    <a:pt x="8651" y="1"/>
                    <a:pt x="853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0" name="Google Shape;2980;p41"/>
            <p:cNvSpPr/>
            <p:nvPr/>
          </p:nvSpPr>
          <p:spPr>
            <a:xfrm>
              <a:off x="5804107" y="2635991"/>
              <a:ext cx="421721" cy="568842"/>
            </a:xfrm>
            <a:custGeom>
              <a:avLst/>
              <a:gdLst/>
              <a:ahLst/>
              <a:cxnLst/>
              <a:rect l="l" t="t" r="r" b="b"/>
              <a:pathLst>
                <a:path w="10520" h="14190" extrusionOk="0">
                  <a:moveTo>
                    <a:pt x="9867" y="1"/>
                  </a:moveTo>
                  <a:cubicBezTo>
                    <a:pt x="9740" y="1"/>
                    <a:pt x="9615" y="44"/>
                    <a:pt x="9518" y="143"/>
                  </a:cubicBezTo>
                  <a:cubicBezTo>
                    <a:pt x="7904" y="1988"/>
                    <a:pt x="6632" y="4173"/>
                    <a:pt x="5248" y="6248"/>
                  </a:cubicBezTo>
                  <a:cubicBezTo>
                    <a:pt x="3635" y="8554"/>
                    <a:pt x="2021" y="10749"/>
                    <a:pt x="407" y="12934"/>
                  </a:cubicBezTo>
                  <a:cubicBezTo>
                    <a:pt x="0" y="13590"/>
                    <a:pt x="582" y="14190"/>
                    <a:pt x="1201" y="14190"/>
                  </a:cubicBezTo>
                  <a:cubicBezTo>
                    <a:pt x="1453" y="14190"/>
                    <a:pt x="1710" y="14091"/>
                    <a:pt x="1910" y="13856"/>
                  </a:cubicBezTo>
                  <a:cubicBezTo>
                    <a:pt x="4907" y="9707"/>
                    <a:pt x="8476" y="5326"/>
                    <a:pt x="10440" y="604"/>
                  </a:cubicBezTo>
                  <a:cubicBezTo>
                    <a:pt x="10520" y="274"/>
                    <a:pt x="10187" y="1"/>
                    <a:pt x="986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1" name="Google Shape;2981;p41"/>
            <p:cNvSpPr/>
            <p:nvPr/>
          </p:nvSpPr>
          <p:spPr>
            <a:xfrm>
              <a:off x="6285314" y="3103050"/>
              <a:ext cx="332686" cy="279129"/>
            </a:xfrm>
            <a:custGeom>
              <a:avLst/>
              <a:gdLst/>
              <a:ahLst/>
              <a:cxnLst/>
              <a:rect l="l" t="t" r="r" b="b"/>
              <a:pathLst>
                <a:path w="8299" h="6963" extrusionOk="0">
                  <a:moveTo>
                    <a:pt x="7579" y="0"/>
                  </a:moveTo>
                  <a:cubicBezTo>
                    <a:pt x="7530" y="0"/>
                    <a:pt x="7479" y="7"/>
                    <a:pt x="7428" y="20"/>
                  </a:cubicBezTo>
                  <a:cubicBezTo>
                    <a:pt x="4772" y="1173"/>
                    <a:pt x="2466" y="3247"/>
                    <a:pt x="622" y="5433"/>
                  </a:cubicBezTo>
                  <a:cubicBezTo>
                    <a:pt x="0" y="6062"/>
                    <a:pt x="619" y="6962"/>
                    <a:pt x="1307" y="6962"/>
                  </a:cubicBezTo>
                  <a:cubicBezTo>
                    <a:pt x="1506" y="6962"/>
                    <a:pt x="1712" y="6886"/>
                    <a:pt x="1895" y="6706"/>
                  </a:cubicBezTo>
                  <a:cubicBezTo>
                    <a:pt x="3850" y="4631"/>
                    <a:pt x="6044" y="2786"/>
                    <a:pt x="7889" y="711"/>
                  </a:cubicBezTo>
                  <a:cubicBezTo>
                    <a:pt x="8299" y="400"/>
                    <a:pt x="7979" y="0"/>
                    <a:pt x="75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2" name="Google Shape;2982;p41"/>
            <p:cNvSpPr/>
            <p:nvPr/>
          </p:nvSpPr>
          <p:spPr>
            <a:xfrm>
              <a:off x="6494570" y="3177212"/>
              <a:ext cx="285984" cy="194464"/>
            </a:xfrm>
            <a:custGeom>
              <a:avLst/>
              <a:gdLst/>
              <a:ahLst/>
              <a:cxnLst/>
              <a:rect l="l" t="t" r="r" b="b"/>
              <a:pathLst>
                <a:path w="7134" h="4851" extrusionOk="0">
                  <a:moveTo>
                    <a:pt x="6464" y="0"/>
                  </a:moveTo>
                  <a:cubicBezTo>
                    <a:pt x="6429" y="0"/>
                    <a:pt x="6394" y="5"/>
                    <a:pt x="6358" y="14"/>
                  </a:cubicBezTo>
                  <a:cubicBezTo>
                    <a:pt x="5316" y="475"/>
                    <a:pt x="4283" y="936"/>
                    <a:pt x="3360" y="1508"/>
                  </a:cubicBezTo>
                  <a:cubicBezTo>
                    <a:pt x="2318" y="1969"/>
                    <a:pt x="1286" y="2661"/>
                    <a:pt x="474" y="3472"/>
                  </a:cubicBezTo>
                  <a:cubicBezTo>
                    <a:pt x="1" y="4045"/>
                    <a:pt x="468" y="4851"/>
                    <a:pt x="1104" y="4851"/>
                  </a:cubicBezTo>
                  <a:cubicBezTo>
                    <a:pt x="1236" y="4851"/>
                    <a:pt x="1376" y="4815"/>
                    <a:pt x="1516" y="4736"/>
                  </a:cubicBezTo>
                  <a:cubicBezTo>
                    <a:pt x="2438" y="4275"/>
                    <a:pt x="3360" y="3472"/>
                    <a:pt x="4163" y="2891"/>
                  </a:cubicBezTo>
                  <a:cubicBezTo>
                    <a:pt x="4974" y="2089"/>
                    <a:pt x="5896" y="1508"/>
                    <a:pt x="6819" y="817"/>
                  </a:cubicBezTo>
                  <a:cubicBezTo>
                    <a:pt x="7133" y="604"/>
                    <a:pt x="6868" y="0"/>
                    <a:pt x="64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3" name="Google Shape;2983;p41"/>
            <p:cNvSpPr/>
            <p:nvPr/>
          </p:nvSpPr>
          <p:spPr>
            <a:xfrm>
              <a:off x="6652193" y="3246603"/>
              <a:ext cx="263615" cy="127077"/>
            </a:xfrm>
            <a:custGeom>
              <a:avLst/>
              <a:gdLst/>
              <a:ahLst/>
              <a:cxnLst/>
              <a:rect l="l" t="t" r="r" b="b"/>
              <a:pathLst>
                <a:path w="6576" h="3170" extrusionOk="0">
                  <a:moveTo>
                    <a:pt x="5185" y="0"/>
                  </a:moveTo>
                  <a:cubicBezTo>
                    <a:pt x="5054" y="0"/>
                    <a:pt x="4931" y="39"/>
                    <a:pt x="4842" y="128"/>
                  </a:cubicBezTo>
                  <a:lnTo>
                    <a:pt x="4611" y="128"/>
                  </a:lnTo>
                  <a:cubicBezTo>
                    <a:pt x="3228" y="469"/>
                    <a:pt x="2075" y="1050"/>
                    <a:pt x="812" y="1622"/>
                  </a:cubicBezTo>
                  <a:cubicBezTo>
                    <a:pt x="0" y="1972"/>
                    <a:pt x="461" y="3125"/>
                    <a:pt x="1273" y="3125"/>
                  </a:cubicBezTo>
                  <a:cubicBezTo>
                    <a:pt x="1783" y="3125"/>
                    <a:pt x="2405" y="3170"/>
                    <a:pt x="3030" y="3170"/>
                  </a:cubicBezTo>
                  <a:cubicBezTo>
                    <a:pt x="3818" y="3170"/>
                    <a:pt x="4611" y="3098"/>
                    <a:pt x="5192" y="2774"/>
                  </a:cubicBezTo>
                  <a:cubicBezTo>
                    <a:pt x="6225" y="2313"/>
                    <a:pt x="6575" y="1160"/>
                    <a:pt x="5764" y="238"/>
                  </a:cubicBezTo>
                  <a:cubicBezTo>
                    <a:pt x="5622" y="97"/>
                    <a:pt x="5394" y="0"/>
                    <a:pt x="51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4" name="Google Shape;2984;p41"/>
            <p:cNvSpPr/>
            <p:nvPr/>
          </p:nvSpPr>
          <p:spPr>
            <a:xfrm>
              <a:off x="6359396" y="2543469"/>
              <a:ext cx="268105" cy="291837"/>
            </a:xfrm>
            <a:custGeom>
              <a:avLst/>
              <a:gdLst/>
              <a:ahLst/>
              <a:cxnLst/>
              <a:rect l="l" t="t" r="r" b="b"/>
              <a:pathLst>
                <a:path w="6688" h="7280" extrusionOk="0">
                  <a:moveTo>
                    <a:pt x="5413" y="0"/>
                  </a:moveTo>
                  <a:cubicBezTo>
                    <a:pt x="5228" y="0"/>
                    <a:pt x="5044" y="76"/>
                    <a:pt x="4888" y="257"/>
                  </a:cubicBezTo>
                  <a:cubicBezTo>
                    <a:pt x="3274" y="2221"/>
                    <a:pt x="1541" y="4296"/>
                    <a:pt x="277" y="6371"/>
                  </a:cubicBezTo>
                  <a:cubicBezTo>
                    <a:pt x="0" y="6822"/>
                    <a:pt x="448" y="7279"/>
                    <a:pt x="876" y="7279"/>
                  </a:cubicBezTo>
                  <a:cubicBezTo>
                    <a:pt x="990" y="7279"/>
                    <a:pt x="1102" y="7247"/>
                    <a:pt x="1199" y="7173"/>
                  </a:cubicBezTo>
                  <a:cubicBezTo>
                    <a:pt x="3044" y="5449"/>
                    <a:pt x="4538" y="3484"/>
                    <a:pt x="6151" y="1529"/>
                  </a:cubicBezTo>
                  <a:cubicBezTo>
                    <a:pt x="6687" y="900"/>
                    <a:pt x="6049" y="0"/>
                    <a:pt x="541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5" name="Google Shape;2985;p41"/>
            <p:cNvSpPr/>
            <p:nvPr/>
          </p:nvSpPr>
          <p:spPr>
            <a:xfrm>
              <a:off x="6629263" y="2416272"/>
              <a:ext cx="92442" cy="80496"/>
            </a:xfrm>
            <a:custGeom>
              <a:avLst/>
              <a:gdLst/>
              <a:ahLst/>
              <a:cxnLst/>
              <a:rect l="l" t="t" r="r" b="b"/>
              <a:pathLst>
                <a:path w="2306" h="2008" extrusionOk="0">
                  <a:moveTo>
                    <a:pt x="1207" y="1"/>
                  </a:moveTo>
                  <a:cubicBezTo>
                    <a:pt x="816" y="1"/>
                    <a:pt x="400" y="215"/>
                    <a:pt x="231" y="552"/>
                  </a:cubicBezTo>
                  <a:cubicBezTo>
                    <a:pt x="111" y="663"/>
                    <a:pt x="0" y="1013"/>
                    <a:pt x="111" y="1244"/>
                  </a:cubicBezTo>
                  <a:cubicBezTo>
                    <a:pt x="206" y="1694"/>
                    <a:pt x="655" y="2007"/>
                    <a:pt x="1121" y="2007"/>
                  </a:cubicBezTo>
                  <a:cubicBezTo>
                    <a:pt x="1246" y="2007"/>
                    <a:pt x="1373" y="1985"/>
                    <a:pt x="1494" y="1936"/>
                  </a:cubicBezTo>
                  <a:cubicBezTo>
                    <a:pt x="2306" y="1585"/>
                    <a:pt x="2306" y="552"/>
                    <a:pt x="1614" y="91"/>
                  </a:cubicBezTo>
                  <a:cubicBezTo>
                    <a:pt x="1491" y="29"/>
                    <a:pt x="1351" y="1"/>
                    <a:pt x="12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6" name="Google Shape;2986;p41"/>
            <p:cNvSpPr/>
            <p:nvPr/>
          </p:nvSpPr>
          <p:spPr>
            <a:xfrm>
              <a:off x="6453681" y="2864530"/>
              <a:ext cx="218878" cy="202362"/>
            </a:xfrm>
            <a:custGeom>
              <a:avLst/>
              <a:gdLst/>
              <a:ahLst/>
              <a:cxnLst/>
              <a:rect l="l" t="t" r="r" b="b"/>
              <a:pathLst>
                <a:path w="5460" h="5048" extrusionOk="0">
                  <a:moveTo>
                    <a:pt x="747" y="1"/>
                  </a:moveTo>
                  <a:cubicBezTo>
                    <a:pt x="544" y="1"/>
                    <a:pt x="341" y="146"/>
                    <a:pt x="341" y="437"/>
                  </a:cubicBezTo>
                  <a:cubicBezTo>
                    <a:pt x="231" y="1700"/>
                    <a:pt x="0" y="2973"/>
                    <a:pt x="0" y="4236"/>
                  </a:cubicBezTo>
                  <a:cubicBezTo>
                    <a:pt x="0" y="4697"/>
                    <a:pt x="341" y="5048"/>
                    <a:pt x="802" y="5048"/>
                  </a:cubicBezTo>
                  <a:cubicBezTo>
                    <a:pt x="1955" y="4928"/>
                    <a:pt x="3228" y="4817"/>
                    <a:pt x="4491" y="4587"/>
                  </a:cubicBezTo>
                  <a:cubicBezTo>
                    <a:pt x="5459" y="4261"/>
                    <a:pt x="5130" y="2949"/>
                    <a:pt x="4243" y="2949"/>
                  </a:cubicBezTo>
                  <a:cubicBezTo>
                    <a:pt x="4175" y="2949"/>
                    <a:pt x="4104" y="2956"/>
                    <a:pt x="4030" y="2973"/>
                  </a:cubicBezTo>
                  <a:cubicBezTo>
                    <a:pt x="3228" y="3203"/>
                    <a:pt x="2306" y="3314"/>
                    <a:pt x="1494" y="3434"/>
                  </a:cubicBezTo>
                  <a:cubicBezTo>
                    <a:pt x="1383" y="2392"/>
                    <a:pt x="1263" y="1359"/>
                    <a:pt x="1153" y="437"/>
                  </a:cubicBezTo>
                  <a:cubicBezTo>
                    <a:pt x="1153" y="146"/>
                    <a:pt x="950" y="1"/>
                    <a:pt x="74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7" name="Google Shape;2987;p41"/>
            <p:cNvSpPr/>
            <p:nvPr/>
          </p:nvSpPr>
          <p:spPr>
            <a:xfrm>
              <a:off x="6554300" y="2735368"/>
              <a:ext cx="204406" cy="183641"/>
            </a:xfrm>
            <a:custGeom>
              <a:avLst/>
              <a:gdLst/>
              <a:ahLst/>
              <a:cxnLst/>
              <a:rect l="l" t="t" r="r" b="b"/>
              <a:pathLst>
                <a:path w="5099" h="4581" extrusionOk="0">
                  <a:moveTo>
                    <a:pt x="802" y="1"/>
                  </a:moveTo>
                  <a:cubicBezTo>
                    <a:pt x="390" y="1"/>
                    <a:pt x="0" y="346"/>
                    <a:pt x="137" y="892"/>
                  </a:cubicBezTo>
                  <a:cubicBezTo>
                    <a:pt x="367" y="1925"/>
                    <a:pt x="487" y="2736"/>
                    <a:pt x="367" y="3769"/>
                  </a:cubicBezTo>
                  <a:cubicBezTo>
                    <a:pt x="367" y="4120"/>
                    <a:pt x="718" y="4581"/>
                    <a:pt x="1179" y="4581"/>
                  </a:cubicBezTo>
                  <a:cubicBezTo>
                    <a:pt x="2332" y="4350"/>
                    <a:pt x="3484" y="4230"/>
                    <a:pt x="4517" y="3659"/>
                  </a:cubicBezTo>
                  <a:cubicBezTo>
                    <a:pt x="5098" y="3428"/>
                    <a:pt x="4637" y="2736"/>
                    <a:pt x="4056" y="2736"/>
                  </a:cubicBezTo>
                  <a:cubicBezTo>
                    <a:pt x="3364" y="2847"/>
                    <a:pt x="2673" y="2967"/>
                    <a:pt x="1870" y="3078"/>
                  </a:cubicBezTo>
                  <a:cubicBezTo>
                    <a:pt x="1981" y="2155"/>
                    <a:pt x="1870" y="1233"/>
                    <a:pt x="1520" y="542"/>
                  </a:cubicBezTo>
                  <a:cubicBezTo>
                    <a:pt x="1381" y="165"/>
                    <a:pt x="1086" y="1"/>
                    <a:pt x="8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8" name="Google Shape;2988;p41"/>
            <p:cNvSpPr/>
            <p:nvPr/>
          </p:nvSpPr>
          <p:spPr>
            <a:xfrm>
              <a:off x="6966397" y="3180058"/>
              <a:ext cx="346837" cy="193462"/>
            </a:xfrm>
            <a:custGeom>
              <a:avLst/>
              <a:gdLst/>
              <a:ahLst/>
              <a:cxnLst/>
              <a:rect l="l" t="t" r="r" b="b"/>
              <a:pathLst>
                <a:path w="8652" h="4826" extrusionOk="0">
                  <a:moveTo>
                    <a:pt x="3690" y="1"/>
                  </a:moveTo>
                  <a:cubicBezTo>
                    <a:pt x="3517" y="1"/>
                    <a:pt x="3344" y="58"/>
                    <a:pt x="3229" y="174"/>
                  </a:cubicBezTo>
                  <a:cubicBezTo>
                    <a:pt x="2306" y="1207"/>
                    <a:pt x="1273" y="2018"/>
                    <a:pt x="351" y="2940"/>
                  </a:cubicBezTo>
                  <a:cubicBezTo>
                    <a:pt x="1" y="3401"/>
                    <a:pt x="121" y="3863"/>
                    <a:pt x="462" y="3973"/>
                  </a:cubicBezTo>
                  <a:cubicBezTo>
                    <a:pt x="462" y="4324"/>
                    <a:pt x="582" y="4785"/>
                    <a:pt x="1154" y="4785"/>
                  </a:cubicBezTo>
                  <a:cubicBezTo>
                    <a:pt x="1697" y="4812"/>
                    <a:pt x="2247" y="4826"/>
                    <a:pt x="2800" y="4826"/>
                  </a:cubicBezTo>
                  <a:cubicBezTo>
                    <a:pt x="4482" y="4826"/>
                    <a:pt x="6195" y="4698"/>
                    <a:pt x="7839" y="4434"/>
                  </a:cubicBezTo>
                  <a:cubicBezTo>
                    <a:pt x="7899" y="4494"/>
                    <a:pt x="7957" y="4524"/>
                    <a:pt x="8015" y="4524"/>
                  </a:cubicBezTo>
                  <a:cubicBezTo>
                    <a:pt x="8072" y="4524"/>
                    <a:pt x="8130" y="4494"/>
                    <a:pt x="8190" y="4434"/>
                  </a:cubicBezTo>
                  <a:lnTo>
                    <a:pt x="8301" y="4434"/>
                  </a:lnTo>
                  <a:cubicBezTo>
                    <a:pt x="8651" y="4324"/>
                    <a:pt x="8651" y="3863"/>
                    <a:pt x="8301" y="3863"/>
                  </a:cubicBezTo>
                  <a:lnTo>
                    <a:pt x="8070" y="3863"/>
                  </a:lnTo>
                  <a:cubicBezTo>
                    <a:pt x="7037" y="2479"/>
                    <a:pt x="5423" y="1326"/>
                    <a:pt x="4151" y="174"/>
                  </a:cubicBezTo>
                  <a:cubicBezTo>
                    <a:pt x="4035" y="58"/>
                    <a:pt x="3863" y="1"/>
                    <a:pt x="369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9" name="Google Shape;2989;p41"/>
            <p:cNvSpPr/>
            <p:nvPr/>
          </p:nvSpPr>
          <p:spPr>
            <a:xfrm>
              <a:off x="5332840" y="3326498"/>
              <a:ext cx="501855" cy="646251"/>
            </a:xfrm>
            <a:custGeom>
              <a:avLst/>
              <a:gdLst/>
              <a:ahLst/>
              <a:cxnLst/>
              <a:rect l="l" t="t" r="r" b="b"/>
              <a:pathLst>
                <a:path w="12519" h="16121" extrusionOk="0">
                  <a:moveTo>
                    <a:pt x="11206" y="0"/>
                  </a:moveTo>
                  <a:cubicBezTo>
                    <a:pt x="10981" y="0"/>
                    <a:pt x="10748" y="94"/>
                    <a:pt x="10549" y="320"/>
                  </a:cubicBezTo>
                  <a:cubicBezTo>
                    <a:pt x="6630" y="4701"/>
                    <a:pt x="2139" y="9773"/>
                    <a:pt x="174" y="15426"/>
                  </a:cubicBezTo>
                  <a:cubicBezTo>
                    <a:pt x="1" y="15773"/>
                    <a:pt x="419" y="16121"/>
                    <a:pt x="782" y="16121"/>
                  </a:cubicBezTo>
                  <a:cubicBezTo>
                    <a:pt x="900" y="16121"/>
                    <a:pt x="1013" y="16084"/>
                    <a:pt x="1097" y="15997"/>
                  </a:cubicBezTo>
                  <a:cubicBezTo>
                    <a:pt x="2830" y="13812"/>
                    <a:pt x="4214" y="11387"/>
                    <a:pt x="5827" y="9081"/>
                  </a:cubicBezTo>
                  <a:cubicBezTo>
                    <a:pt x="7672" y="6545"/>
                    <a:pt x="9747" y="4009"/>
                    <a:pt x="11822" y="1593"/>
                  </a:cubicBezTo>
                  <a:cubicBezTo>
                    <a:pt x="12518" y="896"/>
                    <a:pt x="11900" y="0"/>
                    <a:pt x="1120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0" name="Google Shape;2990;p41"/>
            <p:cNvSpPr/>
            <p:nvPr/>
          </p:nvSpPr>
          <p:spPr>
            <a:xfrm>
              <a:off x="5501728" y="3696986"/>
              <a:ext cx="363714" cy="577100"/>
            </a:xfrm>
            <a:custGeom>
              <a:avLst/>
              <a:gdLst/>
              <a:ahLst/>
              <a:cxnLst/>
              <a:rect l="l" t="t" r="r" b="b"/>
              <a:pathLst>
                <a:path w="9073" h="14396" extrusionOk="0">
                  <a:moveTo>
                    <a:pt x="7900" y="1"/>
                  </a:moveTo>
                  <a:cubicBezTo>
                    <a:pt x="7617" y="1"/>
                    <a:pt x="7333" y="156"/>
                    <a:pt x="7148" y="531"/>
                  </a:cubicBezTo>
                  <a:cubicBezTo>
                    <a:pt x="5875" y="2836"/>
                    <a:pt x="4722" y="5262"/>
                    <a:pt x="3459" y="7567"/>
                  </a:cubicBezTo>
                  <a:cubicBezTo>
                    <a:pt x="2306" y="9522"/>
                    <a:pt x="462" y="11597"/>
                    <a:pt x="1" y="13902"/>
                  </a:cubicBezTo>
                  <a:cubicBezTo>
                    <a:pt x="1" y="14189"/>
                    <a:pt x="229" y="14396"/>
                    <a:pt x="438" y="14396"/>
                  </a:cubicBezTo>
                  <a:cubicBezTo>
                    <a:pt x="485" y="14396"/>
                    <a:pt x="530" y="14385"/>
                    <a:pt x="572" y="14364"/>
                  </a:cubicBezTo>
                  <a:cubicBezTo>
                    <a:pt x="2537" y="13100"/>
                    <a:pt x="3689" y="10675"/>
                    <a:pt x="4842" y="8830"/>
                  </a:cubicBezTo>
                  <a:cubicBezTo>
                    <a:pt x="6225" y="6414"/>
                    <a:pt x="7609" y="3989"/>
                    <a:pt x="8761" y="1453"/>
                  </a:cubicBezTo>
                  <a:cubicBezTo>
                    <a:pt x="9073" y="674"/>
                    <a:pt x="8488" y="1"/>
                    <a:pt x="79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1" name="Google Shape;2991;p41"/>
            <p:cNvSpPr/>
            <p:nvPr/>
          </p:nvSpPr>
          <p:spPr>
            <a:xfrm>
              <a:off x="5238154" y="3332992"/>
              <a:ext cx="393018" cy="462409"/>
            </a:xfrm>
            <a:custGeom>
              <a:avLst/>
              <a:gdLst/>
              <a:ahLst/>
              <a:cxnLst/>
              <a:rect l="l" t="t" r="r" b="b"/>
              <a:pathLst>
                <a:path w="9804" h="11535" extrusionOk="0">
                  <a:moveTo>
                    <a:pt x="7669" y="0"/>
                  </a:moveTo>
                  <a:cubicBezTo>
                    <a:pt x="6581" y="0"/>
                    <a:pt x="5511" y="110"/>
                    <a:pt x="4501" y="278"/>
                  </a:cubicBezTo>
                  <a:cubicBezTo>
                    <a:pt x="4270" y="278"/>
                    <a:pt x="4270" y="389"/>
                    <a:pt x="4150" y="509"/>
                  </a:cubicBezTo>
                  <a:cubicBezTo>
                    <a:pt x="3348" y="1200"/>
                    <a:pt x="2656" y="1892"/>
                    <a:pt x="2075" y="2694"/>
                  </a:cubicBezTo>
                  <a:cubicBezTo>
                    <a:pt x="1504" y="3506"/>
                    <a:pt x="692" y="4308"/>
                    <a:pt x="351" y="5230"/>
                  </a:cubicBezTo>
                  <a:cubicBezTo>
                    <a:pt x="351" y="5230"/>
                    <a:pt x="231" y="5230"/>
                    <a:pt x="231" y="5350"/>
                  </a:cubicBezTo>
                  <a:cubicBezTo>
                    <a:pt x="0" y="6383"/>
                    <a:pt x="120" y="7656"/>
                    <a:pt x="231" y="8808"/>
                  </a:cubicBezTo>
                  <a:cubicBezTo>
                    <a:pt x="351" y="9500"/>
                    <a:pt x="231" y="10763"/>
                    <a:pt x="923" y="11225"/>
                  </a:cubicBezTo>
                  <a:cubicBezTo>
                    <a:pt x="923" y="11344"/>
                    <a:pt x="1042" y="11344"/>
                    <a:pt x="1042" y="11344"/>
                  </a:cubicBezTo>
                  <a:cubicBezTo>
                    <a:pt x="1176" y="11478"/>
                    <a:pt x="1310" y="11534"/>
                    <a:pt x="1444" y="11534"/>
                  </a:cubicBezTo>
                  <a:cubicBezTo>
                    <a:pt x="1541" y="11534"/>
                    <a:pt x="1637" y="11505"/>
                    <a:pt x="1734" y="11455"/>
                  </a:cubicBezTo>
                  <a:cubicBezTo>
                    <a:pt x="4501" y="8578"/>
                    <a:pt x="6917" y="5000"/>
                    <a:pt x="9453" y="1892"/>
                  </a:cubicBezTo>
                  <a:cubicBezTo>
                    <a:pt x="9803" y="1541"/>
                    <a:pt x="9683" y="970"/>
                    <a:pt x="9453" y="739"/>
                  </a:cubicBezTo>
                  <a:cubicBezTo>
                    <a:pt x="9453" y="389"/>
                    <a:pt x="9222" y="48"/>
                    <a:pt x="8881" y="48"/>
                  </a:cubicBezTo>
                  <a:cubicBezTo>
                    <a:pt x="8476" y="15"/>
                    <a:pt x="8071" y="0"/>
                    <a:pt x="766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2" name="Google Shape;2992;p41"/>
            <p:cNvSpPr/>
            <p:nvPr/>
          </p:nvSpPr>
          <p:spPr>
            <a:xfrm>
              <a:off x="5424360" y="3503363"/>
              <a:ext cx="419917" cy="567238"/>
            </a:xfrm>
            <a:custGeom>
              <a:avLst/>
              <a:gdLst/>
              <a:ahLst/>
              <a:cxnLst/>
              <a:rect l="l" t="t" r="r" b="b"/>
              <a:pathLst>
                <a:path w="10475" h="14150" extrusionOk="0">
                  <a:moveTo>
                    <a:pt x="9331" y="0"/>
                  </a:moveTo>
                  <a:cubicBezTo>
                    <a:pt x="9066" y="0"/>
                    <a:pt x="8795" y="120"/>
                    <a:pt x="8616" y="408"/>
                  </a:cubicBezTo>
                  <a:cubicBezTo>
                    <a:pt x="5619" y="4438"/>
                    <a:pt x="2041" y="8819"/>
                    <a:pt x="86" y="13550"/>
                  </a:cubicBezTo>
                  <a:cubicBezTo>
                    <a:pt x="0" y="13880"/>
                    <a:pt x="331" y="14149"/>
                    <a:pt x="611" y="14149"/>
                  </a:cubicBezTo>
                  <a:cubicBezTo>
                    <a:pt x="721" y="14149"/>
                    <a:pt x="823" y="14107"/>
                    <a:pt x="889" y="14011"/>
                  </a:cubicBezTo>
                  <a:cubicBezTo>
                    <a:pt x="2622" y="12166"/>
                    <a:pt x="3886" y="9972"/>
                    <a:pt x="5269" y="7897"/>
                  </a:cubicBezTo>
                  <a:cubicBezTo>
                    <a:pt x="6772" y="5711"/>
                    <a:pt x="8386" y="3406"/>
                    <a:pt x="10000" y="1211"/>
                  </a:cubicBezTo>
                  <a:cubicBezTo>
                    <a:pt x="10475" y="577"/>
                    <a:pt x="9914" y="0"/>
                    <a:pt x="93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3" name="Google Shape;2993;p41"/>
            <p:cNvSpPr/>
            <p:nvPr/>
          </p:nvSpPr>
          <p:spPr>
            <a:xfrm>
              <a:off x="5032547" y="3326417"/>
              <a:ext cx="328196" cy="278648"/>
            </a:xfrm>
            <a:custGeom>
              <a:avLst/>
              <a:gdLst/>
              <a:ahLst/>
              <a:cxnLst/>
              <a:rect l="l" t="t" r="r" b="b"/>
              <a:pathLst>
                <a:path w="8187" h="6951" extrusionOk="0">
                  <a:moveTo>
                    <a:pt x="7028" y="0"/>
                  </a:moveTo>
                  <a:cubicBezTo>
                    <a:pt x="6820" y="0"/>
                    <a:pt x="6600" y="94"/>
                    <a:pt x="6402" y="322"/>
                  </a:cubicBezTo>
                  <a:cubicBezTo>
                    <a:pt x="4438" y="2286"/>
                    <a:pt x="2252" y="4131"/>
                    <a:pt x="288" y="6206"/>
                  </a:cubicBezTo>
                  <a:cubicBezTo>
                    <a:pt x="1" y="6493"/>
                    <a:pt x="282" y="6950"/>
                    <a:pt x="653" y="6950"/>
                  </a:cubicBezTo>
                  <a:cubicBezTo>
                    <a:pt x="723" y="6950"/>
                    <a:pt x="796" y="6934"/>
                    <a:pt x="869" y="6897"/>
                  </a:cubicBezTo>
                  <a:cubicBezTo>
                    <a:pt x="3516" y="5745"/>
                    <a:pt x="5821" y="3670"/>
                    <a:pt x="7665" y="1475"/>
                  </a:cubicBezTo>
                  <a:cubicBezTo>
                    <a:pt x="8186" y="871"/>
                    <a:pt x="7661" y="0"/>
                    <a:pt x="70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4" name="Google Shape;2994;p41"/>
            <p:cNvSpPr/>
            <p:nvPr/>
          </p:nvSpPr>
          <p:spPr>
            <a:xfrm>
              <a:off x="4869672" y="3336359"/>
              <a:ext cx="286024" cy="193222"/>
            </a:xfrm>
            <a:custGeom>
              <a:avLst/>
              <a:gdLst/>
              <a:ahLst/>
              <a:cxnLst/>
              <a:rect l="l" t="t" r="r" b="b"/>
              <a:pathLst>
                <a:path w="7135" h="4820" extrusionOk="0">
                  <a:moveTo>
                    <a:pt x="5975" y="1"/>
                  </a:moveTo>
                  <a:cubicBezTo>
                    <a:pt x="5861" y="1"/>
                    <a:pt x="5742" y="24"/>
                    <a:pt x="5623" y="74"/>
                  </a:cubicBezTo>
                  <a:cubicBezTo>
                    <a:pt x="4701" y="535"/>
                    <a:pt x="3779" y="1347"/>
                    <a:pt x="2968" y="2038"/>
                  </a:cubicBezTo>
                  <a:cubicBezTo>
                    <a:pt x="2165" y="2730"/>
                    <a:pt x="1123" y="3302"/>
                    <a:pt x="321" y="3994"/>
                  </a:cubicBezTo>
                  <a:cubicBezTo>
                    <a:pt x="1" y="4314"/>
                    <a:pt x="266" y="4819"/>
                    <a:pt x="666" y="4819"/>
                  </a:cubicBezTo>
                  <a:cubicBezTo>
                    <a:pt x="703" y="4819"/>
                    <a:pt x="742" y="4815"/>
                    <a:pt x="782" y="4805"/>
                  </a:cubicBezTo>
                  <a:cubicBezTo>
                    <a:pt x="1815" y="4455"/>
                    <a:pt x="2737" y="3883"/>
                    <a:pt x="3779" y="3302"/>
                  </a:cubicBezTo>
                  <a:cubicBezTo>
                    <a:pt x="4701" y="2841"/>
                    <a:pt x="5854" y="2149"/>
                    <a:pt x="6546" y="1347"/>
                  </a:cubicBezTo>
                  <a:cubicBezTo>
                    <a:pt x="7135" y="758"/>
                    <a:pt x="6633" y="1"/>
                    <a:pt x="59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5" name="Google Shape;2995;p41"/>
            <p:cNvSpPr/>
            <p:nvPr/>
          </p:nvSpPr>
          <p:spPr>
            <a:xfrm>
              <a:off x="4734658" y="3333032"/>
              <a:ext cx="258805" cy="126997"/>
            </a:xfrm>
            <a:custGeom>
              <a:avLst/>
              <a:gdLst/>
              <a:ahLst/>
              <a:cxnLst/>
              <a:rect l="l" t="t" r="r" b="b"/>
              <a:pathLst>
                <a:path w="6456" h="3168" extrusionOk="0">
                  <a:moveTo>
                    <a:pt x="3515" y="1"/>
                  </a:moveTo>
                  <a:cubicBezTo>
                    <a:pt x="2718" y="1"/>
                    <a:pt x="1902" y="71"/>
                    <a:pt x="1264" y="388"/>
                  </a:cubicBezTo>
                  <a:cubicBezTo>
                    <a:pt x="341" y="849"/>
                    <a:pt x="0" y="2002"/>
                    <a:pt x="692" y="2924"/>
                  </a:cubicBezTo>
                  <a:cubicBezTo>
                    <a:pt x="835" y="3067"/>
                    <a:pt x="1111" y="3168"/>
                    <a:pt x="1354" y="3168"/>
                  </a:cubicBezTo>
                  <a:cubicBezTo>
                    <a:pt x="1502" y="3168"/>
                    <a:pt x="1638" y="3131"/>
                    <a:pt x="1725" y="3044"/>
                  </a:cubicBezTo>
                  <a:lnTo>
                    <a:pt x="1955" y="3044"/>
                  </a:lnTo>
                  <a:cubicBezTo>
                    <a:pt x="3228" y="2693"/>
                    <a:pt x="4491" y="2232"/>
                    <a:pt x="5644" y="1660"/>
                  </a:cubicBezTo>
                  <a:cubicBezTo>
                    <a:pt x="6455" y="1199"/>
                    <a:pt x="5994" y="47"/>
                    <a:pt x="5303" y="47"/>
                  </a:cubicBezTo>
                  <a:cubicBezTo>
                    <a:pt x="4788" y="47"/>
                    <a:pt x="4158" y="1"/>
                    <a:pt x="351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6" name="Google Shape;2996;p41"/>
            <p:cNvSpPr/>
            <p:nvPr/>
          </p:nvSpPr>
          <p:spPr>
            <a:xfrm>
              <a:off x="5022966" y="3873411"/>
              <a:ext cx="265940" cy="290274"/>
            </a:xfrm>
            <a:custGeom>
              <a:avLst/>
              <a:gdLst/>
              <a:ahLst/>
              <a:cxnLst/>
              <a:rect l="l" t="t" r="r" b="b"/>
              <a:pathLst>
                <a:path w="6634" h="7241" extrusionOk="0">
                  <a:moveTo>
                    <a:pt x="5832" y="1"/>
                  </a:moveTo>
                  <a:cubicBezTo>
                    <a:pt x="5680" y="1"/>
                    <a:pt x="5517" y="51"/>
                    <a:pt x="5368" y="169"/>
                  </a:cubicBezTo>
                  <a:cubicBezTo>
                    <a:pt x="3644" y="1783"/>
                    <a:pt x="2030" y="3858"/>
                    <a:pt x="527" y="5702"/>
                  </a:cubicBezTo>
                  <a:cubicBezTo>
                    <a:pt x="0" y="6404"/>
                    <a:pt x="613" y="7241"/>
                    <a:pt x="1240" y="7241"/>
                  </a:cubicBezTo>
                  <a:cubicBezTo>
                    <a:pt x="1437" y="7241"/>
                    <a:pt x="1635" y="7159"/>
                    <a:pt x="1799" y="6965"/>
                  </a:cubicBezTo>
                  <a:cubicBezTo>
                    <a:pt x="3293" y="5010"/>
                    <a:pt x="5027" y="3046"/>
                    <a:pt x="6291" y="861"/>
                  </a:cubicBezTo>
                  <a:cubicBezTo>
                    <a:pt x="6634" y="428"/>
                    <a:pt x="6277" y="1"/>
                    <a:pt x="58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7" name="Google Shape;2997;p41"/>
            <p:cNvSpPr/>
            <p:nvPr/>
          </p:nvSpPr>
          <p:spPr>
            <a:xfrm>
              <a:off x="4928720" y="4210426"/>
              <a:ext cx="87671" cy="80135"/>
            </a:xfrm>
            <a:custGeom>
              <a:avLst/>
              <a:gdLst/>
              <a:ahLst/>
              <a:cxnLst/>
              <a:rect l="l" t="t" r="r" b="b"/>
              <a:pathLst>
                <a:path w="2187" h="1999" extrusionOk="0">
                  <a:moveTo>
                    <a:pt x="1130" y="0"/>
                  </a:moveTo>
                  <a:cubicBezTo>
                    <a:pt x="1020" y="0"/>
                    <a:pt x="910" y="19"/>
                    <a:pt x="803" y="62"/>
                  </a:cubicBezTo>
                  <a:cubicBezTo>
                    <a:pt x="1" y="403"/>
                    <a:pt x="1" y="1445"/>
                    <a:pt x="692" y="1906"/>
                  </a:cubicBezTo>
                  <a:cubicBezTo>
                    <a:pt x="821" y="1970"/>
                    <a:pt x="958" y="1999"/>
                    <a:pt x="1096" y="1999"/>
                  </a:cubicBezTo>
                  <a:cubicBezTo>
                    <a:pt x="1455" y="1999"/>
                    <a:pt x="1823" y="1808"/>
                    <a:pt x="2076" y="1556"/>
                  </a:cubicBezTo>
                  <a:cubicBezTo>
                    <a:pt x="2186" y="1325"/>
                    <a:pt x="2186" y="984"/>
                    <a:pt x="2186" y="753"/>
                  </a:cubicBezTo>
                  <a:cubicBezTo>
                    <a:pt x="2096" y="377"/>
                    <a:pt x="1618" y="0"/>
                    <a:pt x="113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8" name="Google Shape;2998;p41"/>
            <p:cNvSpPr/>
            <p:nvPr/>
          </p:nvSpPr>
          <p:spPr>
            <a:xfrm>
              <a:off x="4977867" y="3639861"/>
              <a:ext cx="218918" cy="202081"/>
            </a:xfrm>
            <a:custGeom>
              <a:avLst/>
              <a:gdLst/>
              <a:ahLst/>
              <a:cxnLst/>
              <a:rect l="l" t="t" r="r" b="b"/>
              <a:pathLst>
                <a:path w="5461" h="5041" extrusionOk="0">
                  <a:moveTo>
                    <a:pt x="4649" y="1"/>
                  </a:moveTo>
                  <a:cubicBezTo>
                    <a:pt x="3386" y="111"/>
                    <a:pt x="2233" y="231"/>
                    <a:pt x="960" y="572"/>
                  </a:cubicBezTo>
                  <a:cubicBezTo>
                    <a:pt x="1" y="787"/>
                    <a:pt x="331" y="2100"/>
                    <a:pt x="1211" y="2100"/>
                  </a:cubicBezTo>
                  <a:cubicBezTo>
                    <a:pt x="1278" y="2100"/>
                    <a:pt x="1348" y="2092"/>
                    <a:pt x="1421" y="2076"/>
                  </a:cubicBezTo>
                  <a:cubicBezTo>
                    <a:pt x="2233" y="1845"/>
                    <a:pt x="3035" y="1725"/>
                    <a:pt x="3957" y="1614"/>
                  </a:cubicBezTo>
                  <a:cubicBezTo>
                    <a:pt x="4077" y="2647"/>
                    <a:pt x="4188" y="3689"/>
                    <a:pt x="4308" y="4612"/>
                  </a:cubicBezTo>
                  <a:cubicBezTo>
                    <a:pt x="4308" y="4897"/>
                    <a:pt x="4508" y="5040"/>
                    <a:pt x="4709" y="5040"/>
                  </a:cubicBezTo>
                  <a:cubicBezTo>
                    <a:pt x="4909" y="5040"/>
                    <a:pt x="5110" y="4897"/>
                    <a:pt x="5110" y="4612"/>
                  </a:cubicBezTo>
                  <a:lnTo>
                    <a:pt x="5461" y="803"/>
                  </a:lnTo>
                  <a:cubicBezTo>
                    <a:pt x="5461" y="342"/>
                    <a:pt x="5110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9" name="Google Shape;2999;p41"/>
            <p:cNvSpPr/>
            <p:nvPr/>
          </p:nvSpPr>
          <p:spPr>
            <a:xfrm>
              <a:off x="4893203" y="3791512"/>
              <a:ext cx="200037" cy="180674"/>
            </a:xfrm>
            <a:custGeom>
              <a:avLst/>
              <a:gdLst/>
              <a:ahLst/>
              <a:cxnLst/>
              <a:rect l="l" t="t" r="r" b="b"/>
              <a:pathLst>
                <a:path w="4990" h="4507" extrusionOk="0">
                  <a:moveTo>
                    <a:pt x="3992" y="0"/>
                  </a:moveTo>
                  <a:cubicBezTo>
                    <a:pt x="3955" y="0"/>
                    <a:pt x="3919" y="6"/>
                    <a:pt x="3884" y="17"/>
                  </a:cubicBezTo>
                  <a:cubicBezTo>
                    <a:pt x="2731" y="137"/>
                    <a:pt x="1578" y="248"/>
                    <a:pt x="536" y="829"/>
                  </a:cubicBezTo>
                  <a:cubicBezTo>
                    <a:pt x="1" y="1044"/>
                    <a:pt x="371" y="1761"/>
                    <a:pt x="798" y="1761"/>
                  </a:cubicBezTo>
                  <a:cubicBezTo>
                    <a:pt x="828" y="1761"/>
                    <a:pt x="857" y="1758"/>
                    <a:pt x="887" y="1751"/>
                  </a:cubicBezTo>
                  <a:cubicBezTo>
                    <a:pt x="1689" y="1631"/>
                    <a:pt x="2381" y="1520"/>
                    <a:pt x="3072" y="1400"/>
                  </a:cubicBezTo>
                  <a:cubicBezTo>
                    <a:pt x="3072" y="2323"/>
                    <a:pt x="3192" y="3245"/>
                    <a:pt x="3533" y="4056"/>
                  </a:cubicBezTo>
                  <a:cubicBezTo>
                    <a:pt x="3669" y="4367"/>
                    <a:pt x="3926" y="4507"/>
                    <a:pt x="4182" y="4507"/>
                  </a:cubicBezTo>
                  <a:cubicBezTo>
                    <a:pt x="4586" y="4507"/>
                    <a:pt x="4990" y="4160"/>
                    <a:pt x="4917" y="3595"/>
                  </a:cubicBezTo>
                  <a:cubicBezTo>
                    <a:pt x="4686" y="2553"/>
                    <a:pt x="4575" y="1751"/>
                    <a:pt x="4575" y="709"/>
                  </a:cubicBezTo>
                  <a:cubicBezTo>
                    <a:pt x="4675" y="403"/>
                    <a:pt x="4314" y="0"/>
                    <a:pt x="399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0" name="Google Shape;3000;p41"/>
            <p:cNvSpPr/>
            <p:nvPr/>
          </p:nvSpPr>
          <p:spPr>
            <a:xfrm>
              <a:off x="4337233" y="3333072"/>
              <a:ext cx="346436" cy="193623"/>
            </a:xfrm>
            <a:custGeom>
              <a:avLst/>
              <a:gdLst/>
              <a:ahLst/>
              <a:cxnLst/>
              <a:rect l="l" t="t" r="r" b="b"/>
              <a:pathLst>
                <a:path w="8642" h="4830" extrusionOk="0">
                  <a:moveTo>
                    <a:pt x="5814" y="0"/>
                  </a:moveTo>
                  <a:cubicBezTo>
                    <a:pt x="4146" y="0"/>
                    <a:pt x="2444" y="132"/>
                    <a:pt x="803" y="387"/>
                  </a:cubicBezTo>
                  <a:cubicBezTo>
                    <a:pt x="766" y="350"/>
                    <a:pt x="716" y="338"/>
                    <a:pt x="665" y="338"/>
                  </a:cubicBezTo>
                  <a:cubicBezTo>
                    <a:pt x="564" y="338"/>
                    <a:pt x="462" y="387"/>
                    <a:pt x="462" y="387"/>
                  </a:cubicBezTo>
                  <a:lnTo>
                    <a:pt x="231" y="387"/>
                  </a:lnTo>
                  <a:cubicBezTo>
                    <a:pt x="1" y="507"/>
                    <a:pt x="1" y="968"/>
                    <a:pt x="231" y="968"/>
                  </a:cubicBezTo>
                  <a:lnTo>
                    <a:pt x="572" y="968"/>
                  </a:lnTo>
                  <a:cubicBezTo>
                    <a:pt x="1614" y="2351"/>
                    <a:pt x="3108" y="3504"/>
                    <a:pt x="4381" y="4656"/>
                  </a:cubicBezTo>
                  <a:cubicBezTo>
                    <a:pt x="4552" y="4772"/>
                    <a:pt x="4724" y="4829"/>
                    <a:pt x="4897" y="4829"/>
                  </a:cubicBezTo>
                  <a:cubicBezTo>
                    <a:pt x="5070" y="4829"/>
                    <a:pt x="5243" y="4772"/>
                    <a:pt x="5414" y="4656"/>
                  </a:cubicBezTo>
                  <a:cubicBezTo>
                    <a:pt x="6336" y="3734"/>
                    <a:pt x="7258" y="2812"/>
                    <a:pt x="8300" y="1890"/>
                  </a:cubicBezTo>
                  <a:cubicBezTo>
                    <a:pt x="8641" y="1539"/>
                    <a:pt x="8411" y="1078"/>
                    <a:pt x="8070" y="848"/>
                  </a:cubicBezTo>
                  <a:cubicBezTo>
                    <a:pt x="8180" y="507"/>
                    <a:pt x="7950" y="46"/>
                    <a:pt x="7489" y="46"/>
                  </a:cubicBezTo>
                  <a:cubicBezTo>
                    <a:pt x="6937" y="15"/>
                    <a:pt x="6378" y="0"/>
                    <a:pt x="581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1" name="Google Shape;3001;p41"/>
            <p:cNvSpPr/>
            <p:nvPr/>
          </p:nvSpPr>
          <p:spPr>
            <a:xfrm>
              <a:off x="5814609" y="3326498"/>
              <a:ext cx="499290" cy="646251"/>
            </a:xfrm>
            <a:custGeom>
              <a:avLst/>
              <a:gdLst/>
              <a:ahLst/>
              <a:cxnLst/>
              <a:rect l="l" t="t" r="r" b="b"/>
              <a:pathLst>
                <a:path w="12455" h="16121" extrusionOk="0">
                  <a:moveTo>
                    <a:pt x="1336" y="0"/>
                  </a:moveTo>
                  <a:cubicBezTo>
                    <a:pt x="641" y="0"/>
                    <a:pt x="0" y="896"/>
                    <a:pt x="606" y="1593"/>
                  </a:cubicBezTo>
                  <a:cubicBezTo>
                    <a:pt x="2801" y="4009"/>
                    <a:pt x="4756" y="6545"/>
                    <a:pt x="6600" y="9081"/>
                  </a:cubicBezTo>
                  <a:cubicBezTo>
                    <a:pt x="8214" y="11387"/>
                    <a:pt x="9717" y="13812"/>
                    <a:pt x="11442" y="15997"/>
                  </a:cubicBezTo>
                  <a:cubicBezTo>
                    <a:pt x="11528" y="16084"/>
                    <a:pt x="11635" y="16121"/>
                    <a:pt x="11745" y="16121"/>
                  </a:cubicBezTo>
                  <a:cubicBezTo>
                    <a:pt x="12084" y="16121"/>
                    <a:pt x="12454" y="15773"/>
                    <a:pt x="12364" y="15426"/>
                  </a:cubicBezTo>
                  <a:cubicBezTo>
                    <a:pt x="10409" y="9773"/>
                    <a:pt x="5909" y="4701"/>
                    <a:pt x="1989" y="320"/>
                  </a:cubicBezTo>
                  <a:cubicBezTo>
                    <a:pt x="1793" y="94"/>
                    <a:pt x="1562" y="0"/>
                    <a:pt x="13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2" name="Google Shape;3002;p41"/>
            <p:cNvSpPr/>
            <p:nvPr/>
          </p:nvSpPr>
          <p:spPr>
            <a:xfrm>
              <a:off x="5784985" y="3696986"/>
              <a:ext cx="362872" cy="577100"/>
            </a:xfrm>
            <a:custGeom>
              <a:avLst/>
              <a:gdLst/>
              <a:ahLst/>
              <a:cxnLst/>
              <a:rect l="l" t="t" r="r" b="b"/>
              <a:pathLst>
                <a:path w="9052" h="14396" extrusionOk="0">
                  <a:moveTo>
                    <a:pt x="1170" y="1"/>
                  </a:moveTo>
                  <a:cubicBezTo>
                    <a:pt x="581" y="1"/>
                    <a:pt x="1" y="674"/>
                    <a:pt x="312" y="1453"/>
                  </a:cubicBezTo>
                  <a:cubicBezTo>
                    <a:pt x="1465" y="3989"/>
                    <a:pt x="2728" y="6414"/>
                    <a:pt x="4231" y="8830"/>
                  </a:cubicBezTo>
                  <a:cubicBezTo>
                    <a:pt x="5384" y="10675"/>
                    <a:pt x="6537" y="13100"/>
                    <a:pt x="8381" y="14364"/>
                  </a:cubicBezTo>
                  <a:cubicBezTo>
                    <a:pt x="8443" y="14385"/>
                    <a:pt x="8506" y="14396"/>
                    <a:pt x="8566" y="14396"/>
                  </a:cubicBezTo>
                  <a:cubicBezTo>
                    <a:pt x="8834" y="14396"/>
                    <a:pt x="9051" y="14189"/>
                    <a:pt x="8953" y="13902"/>
                  </a:cubicBezTo>
                  <a:cubicBezTo>
                    <a:pt x="8492" y="11597"/>
                    <a:pt x="6767" y="9522"/>
                    <a:pt x="5615" y="7567"/>
                  </a:cubicBezTo>
                  <a:cubicBezTo>
                    <a:pt x="4231" y="5262"/>
                    <a:pt x="3079" y="2836"/>
                    <a:pt x="1926" y="531"/>
                  </a:cubicBezTo>
                  <a:cubicBezTo>
                    <a:pt x="1737" y="156"/>
                    <a:pt x="1453" y="1"/>
                    <a:pt x="11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3" name="Google Shape;3003;p41"/>
            <p:cNvSpPr/>
            <p:nvPr/>
          </p:nvSpPr>
          <p:spPr>
            <a:xfrm>
              <a:off x="6014485" y="3332992"/>
              <a:ext cx="397427" cy="462409"/>
            </a:xfrm>
            <a:custGeom>
              <a:avLst/>
              <a:gdLst/>
              <a:ahLst/>
              <a:cxnLst/>
              <a:rect l="l" t="t" r="r" b="b"/>
              <a:pathLst>
                <a:path w="9914" h="11535" extrusionOk="0">
                  <a:moveTo>
                    <a:pt x="2250" y="0"/>
                  </a:moveTo>
                  <a:cubicBezTo>
                    <a:pt x="1849" y="0"/>
                    <a:pt x="1445" y="15"/>
                    <a:pt x="1042" y="48"/>
                  </a:cubicBezTo>
                  <a:cubicBezTo>
                    <a:pt x="692" y="48"/>
                    <a:pt x="461" y="389"/>
                    <a:pt x="461" y="739"/>
                  </a:cubicBezTo>
                  <a:cubicBezTo>
                    <a:pt x="120" y="970"/>
                    <a:pt x="0" y="1541"/>
                    <a:pt x="461" y="1892"/>
                  </a:cubicBezTo>
                  <a:cubicBezTo>
                    <a:pt x="2998" y="5000"/>
                    <a:pt x="5303" y="8578"/>
                    <a:pt x="8189" y="11455"/>
                  </a:cubicBezTo>
                  <a:cubicBezTo>
                    <a:pt x="8286" y="11505"/>
                    <a:pt x="8383" y="11534"/>
                    <a:pt x="8479" y="11534"/>
                  </a:cubicBezTo>
                  <a:cubicBezTo>
                    <a:pt x="8613" y="11534"/>
                    <a:pt x="8747" y="11478"/>
                    <a:pt x="8881" y="11344"/>
                  </a:cubicBezTo>
                  <a:lnTo>
                    <a:pt x="8992" y="11225"/>
                  </a:lnTo>
                  <a:cubicBezTo>
                    <a:pt x="9683" y="10763"/>
                    <a:pt x="9573" y="9500"/>
                    <a:pt x="9683" y="8808"/>
                  </a:cubicBezTo>
                  <a:cubicBezTo>
                    <a:pt x="9803" y="7656"/>
                    <a:pt x="9914" y="6383"/>
                    <a:pt x="9573" y="5350"/>
                  </a:cubicBezTo>
                  <a:lnTo>
                    <a:pt x="9573" y="5230"/>
                  </a:lnTo>
                  <a:cubicBezTo>
                    <a:pt x="9222" y="4308"/>
                    <a:pt x="8420" y="3506"/>
                    <a:pt x="7839" y="2694"/>
                  </a:cubicBezTo>
                  <a:cubicBezTo>
                    <a:pt x="7147" y="1892"/>
                    <a:pt x="6456" y="1200"/>
                    <a:pt x="5653" y="509"/>
                  </a:cubicBezTo>
                  <a:cubicBezTo>
                    <a:pt x="5653" y="389"/>
                    <a:pt x="5534" y="278"/>
                    <a:pt x="5423" y="278"/>
                  </a:cubicBezTo>
                  <a:cubicBezTo>
                    <a:pt x="4412" y="110"/>
                    <a:pt x="3338" y="0"/>
                    <a:pt x="225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4" name="Google Shape;3004;p41"/>
            <p:cNvSpPr/>
            <p:nvPr/>
          </p:nvSpPr>
          <p:spPr>
            <a:xfrm>
              <a:off x="5804668" y="3503363"/>
              <a:ext cx="421159" cy="567238"/>
            </a:xfrm>
            <a:custGeom>
              <a:avLst/>
              <a:gdLst/>
              <a:ahLst/>
              <a:cxnLst/>
              <a:rect l="l" t="t" r="r" b="b"/>
              <a:pathLst>
                <a:path w="10506" h="14150" extrusionOk="0">
                  <a:moveTo>
                    <a:pt x="1125" y="0"/>
                  </a:moveTo>
                  <a:cubicBezTo>
                    <a:pt x="530" y="0"/>
                    <a:pt x="0" y="577"/>
                    <a:pt x="393" y="1211"/>
                  </a:cubicBezTo>
                  <a:cubicBezTo>
                    <a:pt x="2007" y="3406"/>
                    <a:pt x="3621" y="5711"/>
                    <a:pt x="5234" y="7897"/>
                  </a:cubicBezTo>
                  <a:cubicBezTo>
                    <a:pt x="6618" y="9972"/>
                    <a:pt x="7890" y="12166"/>
                    <a:pt x="9504" y="14011"/>
                  </a:cubicBezTo>
                  <a:cubicBezTo>
                    <a:pt x="9601" y="14107"/>
                    <a:pt x="9725" y="14149"/>
                    <a:pt x="9852" y="14149"/>
                  </a:cubicBezTo>
                  <a:cubicBezTo>
                    <a:pt x="10173" y="14149"/>
                    <a:pt x="10506" y="13880"/>
                    <a:pt x="10426" y="13550"/>
                  </a:cubicBezTo>
                  <a:cubicBezTo>
                    <a:pt x="8462" y="8819"/>
                    <a:pt x="4893" y="4438"/>
                    <a:pt x="1896" y="408"/>
                  </a:cubicBezTo>
                  <a:cubicBezTo>
                    <a:pt x="1680" y="120"/>
                    <a:pt x="1395" y="0"/>
                    <a:pt x="112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5" name="Google Shape;3005;p41"/>
            <p:cNvSpPr/>
            <p:nvPr/>
          </p:nvSpPr>
          <p:spPr>
            <a:xfrm>
              <a:off x="6285996" y="3326417"/>
              <a:ext cx="331123" cy="278648"/>
            </a:xfrm>
            <a:custGeom>
              <a:avLst/>
              <a:gdLst/>
              <a:ahLst/>
              <a:cxnLst/>
              <a:rect l="l" t="t" r="r" b="b"/>
              <a:pathLst>
                <a:path w="8260" h="6951" extrusionOk="0">
                  <a:moveTo>
                    <a:pt x="1231" y="0"/>
                  </a:moveTo>
                  <a:cubicBezTo>
                    <a:pt x="568" y="0"/>
                    <a:pt x="1" y="871"/>
                    <a:pt x="605" y="1475"/>
                  </a:cubicBezTo>
                  <a:cubicBezTo>
                    <a:pt x="2449" y="3670"/>
                    <a:pt x="4755" y="5745"/>
                    <a:pt x="7411" y="6897"/>
                  </a:cubicBezTo>
                  <a:cubicBezTo>
                    <a:pt x="7484" y="6934"/>
                    <a:pt x="7557" y="6950"/>
                    <a:pt x="7626" y="6950"/>
                  </a:cubicBezTo>
                  <a:cubicBezTo>
                    <a:pt x="7995" y="6950"/>
                    <a:pt x="8260" y="6493"/>
                    <a:pt x="7872" y="6206"/>
                  </a:cubicBezTo>
                  <a:cubicBezTo>
                    <a:pt x="6027" y="4131"/>
                    <a:pt x="3833" y="2286"/>
                    <a:pt x="1878" y="322"/>
                  </a:cubicBezTo>
                  <a:cubicBezTo>
                    <a:pt x="1677" y="94"/>
                    <a:pt x="1449" y="0"/>
                    <a:pt x="12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6" name="Google Shape;3006;p41"/>
            <p:cNvSpPr/>
            <p:nvPr/>
          </p:nvSpPr>
          <p:spPr>
            <a:xfrm>
              <a:off x="6494009" y="3336359"/>
              <a:ext cx="286425" cy="193222"/>
            </a:xfrm>
            <a:custGeom>
              <a:avLst/>
              <a:gdLst/>
              <a:ahLst/>
              <a:cxnLst/>
              <a:rect l="l" t="t" r="r" b="b"/>
              <a:pathLst>
                <a:path w="7145" h="4820" extrusionOk="0">
                  <a:moveTo>
                    <a:pt x="1175" y="1"/>
                  </a:moveTo>
                  <a:cubicBezTo>
                    <a:pt x="511" y="1"/>
                    <a:pt x="1" y="758"/>
                    <a:pt x="488" y="1347"/>
                  </a:cubicBezTo>
                  <a:cubicBezTo>
                    <a:pt x="1300" y="2149"/>
                    <a:pt x="2332" y="2841"/>
                    <a:pt x="3374" y="3302"/>
                  </a:cubicBezTo>
                  <a:cubicBezTo>
                    <a:pt x="4297" y="3883"/>
                    <a:pt x="5330" y="4455"/>
                    <a:pt x="6372" y="4805"/>
                  </a:cubicBezTo>
                  <a:cubicBezTo>
                    <a:pt x="6411" y="4815"/>
                    <a:pt x="6450" y="4819"/>
                    <a:pt x="6487" y="4819"/>
                  </a:cubicBezTo>
                  <a:cubicBezTo>
                    <a:pt x="6886" y="4819"/>
                    <a:pt x="7145" y="4314"/>
                    <a:pt x="6833" y="3994"/>
                  </a:cubicBezTo>
                  <a:cubicBezTo>
                    <a:pt x="5910" y="3302"/>
                    <a:pt x="4988" y="2730"/>
                    <a:pt x="4177" y="2038"/>
                  </a:cubicBezTo>
                  <a:cubicBezTo>
                    <a:pt x="3374" y="1347"/>
                    <a:pt x="2452" y="535"/>
                    <a:pt x="1530" y="74"/>
                  </a:cubicBezTo>
                  <a:cubicBezTo>
                    <a:pt x="1410" y="24"/>
                    <a:pt x="1290" y="1"/>
                    <a:pt x="11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7" name="Google Shape;3007;p41"/>
            <p:cNvSpPr/>
            <p:nvPr/>
          </p:nvSpPr>
          <p:spPr>
            <a:xfrm>
              <a:off x="6652193" y="3333032"/>
              <a:ext cx="263615" cy="126997"/>
            </a:xfrm>
            <a:custGeom>
              <a:avLst/>
              <a:gdLst/>
              <a:ahLst/>
              <a:cxnLst/>
              <a:rect l="l" t="t" r="r" b="b"/>
              <a:pathLst>
                <a:path w="6576" h="3168" extrusionOk="0">
                  <a:moveTo>
                    <a:pt x="3047" y="1"/>
                  </a:moveTo>
                  <a:cubicBezTo>
                    <a:pt x="2416" y="1"/>
                    <a:pt x="1787" y="47"/>
                    <a:pt x="1273" y="47"/>
                  </a:cubicBezTo>
                  <a:cubicBezTo>
                    <a:pt x="461" y="47"/>
                    <a:pt x="0" y="1199"/>
                    <a:pt x="812" y="1660"/>
                  </a:cubicBezTo>
                  <a:cubicBezTo>
                    <a:pt x="2075" y="2232"/>
                    <a:pt x="3228" y="2693"/>
                    <a:pt x="4611" y="3044"/>
                  </a:cubicBezTo>
                  <a:lnTo>
                    <a:pt x="4842" y="3044"/>
                  </a:lnTo>
                  <a:cubicBezTo>
                    <a:pt x="4929" y="3131"/>
                    <a:pt x="5049" y="3168"/>
                    <a:pt x="5177" y="3168"/>
                  </a:cubicBezTo>
                  <a:cubicBezTo>
                    <a:pt x="5388" y="3168"/>
                    <a:pt x="5620" y="3067"/>
                    <a:pt x="5764" y="2924"/>
                  </a:cubicBezTo>
                  <a:cubicBezTo>
                    <a:pt x="6575" y="2002"/>
                    <a:pt x="6225" y="849"/>
                    <a:pt x="5192" y="388"/>
                  </a:cubicBezTo>
                  <a:cubicBezTo>
                    <a:pt x="4615" y="71"/>
                    <a:pt x="3829" y="1"/>
                    <a:pt x="30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8" name="Google Shape;3008;p41"/>
            <p:cNvSpPr/>
            <p:nvPr/>
          </p:nvSpPr>
          <p:spPr>
            <a:xfrm>
              <a:off x="6360037" y="3873411"/>
              <a:ext cx="267103" cy="290274"/>
            </a:xfrm>
            <a:custGeom>
              <a:avLst/>
              <a:gdLst/>
              <a:ahLst/>
              <a:cxnLst/>
              <a:rect l="l" t="t" r="r" b="b"/>
              <a:pathLst>
                <a:path w="6663" h="7241" extrusionOk="0">
                  <a:moveTo>
                    <a:pt x="786" y="1"/>
                  </a:moveTo>
                  <a:cubicBezTo>
                    <a:pt x="383" y="1"/>
                    <a:pt x="0" y="428"/>
                    <a:pt x="261" y="861"/>
                  </a:cubicBezTo>
                  <a:cubicBezTo>
                    <a:pt x="1525" y="3046"/>
                    <a:pt x="3258" y="5010"/>
                    <a:pt x="4872" y="6965"/>
                  </a:cubicBezTo>
                  <a:cubicBezTo>
                    <a:pt x="5037" y="7159"/>
                    <a:pt x="5234" y="7241"/>
                    <a:pt x="5430" y="7241"/>
                  </a:cubicBezTo>
                  <a:cubicBezTo>
                    <a:pt x="6055" y="7241"/>
                    <a:pt x="6662" y="6404"/>
                    <a:pt x="6135" y="5702"/>
                  </a:cubicBezTo>
                  <a:cubicBezTo>
                    <a:pt x="4522" y="3858"/>
                    <a:pt x="3028" y="1783"/>
                    <a:pt x="1183" y="169"/>
                  </a:cubicBezTo>
                  <a:cubicBezTo>
                    <a:pt x="1065" y="51"/>
                    <a:pt x="925" y="1"/>
                    <a:pt x="7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9" name="Google Shape;3009;p41"/>
            <p:cNvSpPr/>
            <p:nvPr/>
          </p:nvSpPr>
          <p:spPr>
            <a:xfrm>
              <a:off x="6629263" y="4210426"/>
              <a:ext cx="92442" cy="80135"/>
            </a:xfrm>
            <a:custGeom>
              <a:avLst/>
              <a:gdLst/>
              <a:ahLst/>
              <a:cxnLst/>
              <a:rect l="l" t="t" r="r" b="b"/>
              <a:pathLst>
                <a:path w="2306" h="1999" extrusionOk="0">
                  <a:moveTo>
                    <a:pt x="1172" y="0"/>
                  </a:moveTo>
                  <a:cubicBezTo>
                    <a:pt x="688" y="0"/>
                    <a:pt x="209" y="377"/>
                    <a:pt x="111" y="753"/>
                  </a:cubicBezTo>
                  <a:cubicBezTo>
                    <a:pt x="0" y="984"/>
                    <a:pt x="111" y="1325"/>
                    <a:pt x="231" y="1556"/>
                  </a:cubicBezTo>
                  <a:cubicBezTo>
                    <a:pt x="397" y="1808"/>
                    <a:pt x="803" y="1999"/>
                    <a:pt x="1190" y="1999"/>
                  </a:cubicBezTo>
                  <a:cubicBezTo>
                    <a:pt x="1339" y="1999"/>
                    <a:pt x="1486" y="1970"/>
                    <a:pt x="1614" y="1906"/>
                  </a:cubicBezTo>
                  <a:cubicBezTo>
                    <a:pt x="2306" y="1445"/>
                    <a:pt x="2306" y="403"/>
                    <a:pt x="1494" y="62"/>
                  </a:cubicBezTo>
                  <a:cubicBezTo>
                    <a:pt x="1389" y="19"/>
                    <a:pt x="1281" y="0"/>
                    <a:pt x="11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0" name="Google Shape;3010;p41"/>
            <p:cNvSpPr/>
            <p:nvPr/>
          </p:nvSpPr>
          <p:spPr>
            <a:xfrm>
              <a:off x="6453681" y="3639861"/>
              <a:ext cx="218878" cy="202081"/>
            </a:xfrm>
            <a:custGeom>
              <a:avLst/>
              <a:gdLst/>
              <a:ahLst/>
              <a:cxnLst/>
              <a:rect l="l" t="t" r="r" b="b"/>
              <a:pathLst>
                <a:path w="5460" h="5041" extrusionOk="0">
                  <a:moveTo>
                    <a:pt x="802" y="1"/>
                  </a:moveTo>
                  <a:cubicBezTo>
                    <a:pt x="341" y="1"/>
                    <a:pt x="0" y="342"/>
                    <a:pt x="0" y="803"/>
                  </a:cubicBezTo>
                  <a:cubicBezTo>
                    <a:pt x="0" y="2076"/>
                    <a:pt x="231" y="3339"/>
                    <a:pt x="341" y="4612"/>
                  </a:cubicBezTo>
                  <a:cubicBezTo>
                    <a:pt x="341" y="4897"/>
                    <a:pt x="544" y="5040"/>
                    <a:pt x="747" y="5040"/>
                  </a:cubicBezTo>
                  <a:cubicBezTo>
                    <a:pt x="950" y="5040"/>
                    <a:pt x="1153" y="4897"/>
                    <a:pt x="1153" y="4612"/>
                  </a:cubicBezTo>
                  <a:cubicBezTo>
                    <a:pt x="1263" y="3689"/>
                    <a:pt x="1383" y="2647"/>
                    <a:pt x="1494" y="1614"/>
                  </a:cubicBezTo>
                  <a:cubicBezTo>
                    <a:pt x="2306" y="1725"/>
                    <a:pt x="3228" y="1845"/>
                    <a:pt x="4030" y="2076"/>
                  </a:cubicBezTo>
                  <a:cubicBezTo>
                    <a:pt x="4104" y="2092"/>
                    <a:pt x="4175" y="2100"/>
                    <a:pt x="4242" y="2100"/>
                  </a:cubicBezTo>
                  <a:cubicBezTo>
                    <a:pt x="5130" y="2100"/>
                    <a:pt x="5459" y="787"/>
                    <a:pt x="4491" y="572"/>
                  </a:cubicBezTo>
                  <a:cubicBezTo>
                    <a:pt x="3228" y="231"/>
                    <a:pt x="1955" y="111"/>
                    <a:pt x="8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1" name="Google Shape;3011;p41"/>
            <p:cNvSpPr/>
            <p:nvPr/>
          </p:nvSpPr>
          <p:spPr>
            <a:xfrm>
              <a:off x="6554100" y="3791512"/>
              <a:ext cx="203083" cy="180674"/>
            </a:xfrm>
            <a:custGeom>
              <a:avLst/>
              <a:gdLst/>
              <a:ahLst/>
              <a:cxnLst/>
              <a:rect l="l" t="t" r="r" b="b"/>
              <a:pathLst>
                <a:path w="5066" h="4507" extrusionOk="0">
                  <a:moveTo>
                    <a:pt x="1045" y="0"/>
                  </a:moveTo>
                  <a:cubicBezTo>
                    <a:pt x="654" y="0"/>
                    <a:pt x="372" y="403"/>
                    <a:pt x="372" y="709"/>
                  </a:cubicBezTo>
                  <a:cubicBezTo>
                    <a:pt x="492" y="1751"/>
                    <a:pt x="372" y="2553"/>
                    <a:pt x="142" y="3595"/>
                  </a:cubicBezTo>
                  <a:cubicBezTo>
                    <a:pt x="1" y="4160"/>
                    <a:pt x="423" y="4507"/>
                    <a:pt x="850" y="4507"/>
                  </a:cubicBezTo>
                  <a:cubicBezTo>
                    <a:pt x="1120" y="4507"/>
                    <a:pt x="1393" y="4367"/>
                    <a:pt x="1525" y="4056"/>
                  </a:cubicBezTo>
                  <a:cubicBezTo>
                    <a:pt x="1875" y="3245"/>
                    <a:pt x="1986" y="2323"/>
                    <a:pt x="1875" y="1400"/>
                  </a:cubicBezTo>
                  <a:lnTo>
                    <a:pt x="1875" y="1400"/>
                  </a:lnTo>
                  <a:cubicBezTo>
                    <a:pt x="2678" y="1520"/>
                    <a:pt x="3369" y="1631"/>
                    <a:pt x="4061" y="1751"/>
                  </a:cubicBezTo>
                  <a:cubicBezTo>
                    <a:pt x="4098" y="1758"/>
                    <a:pt x="4135" y="1761"/>
                    <a:pt x="4171" y="1761"/>
                  </a:cubicBezTo>
                  <a:cubicBezTo>
                    <a:pt x="4697" y="1761"/>
                    <a:pt x="5066" y="1044"/>
                    <a:pt x="4522" y="829"/>
                  </a:cubicBezTo>
                  <a:cubicBezTo>
                    <a:pt x="3489" y="248"/>
                    <a:pt x="2337" y="137"/>
                    <a:pt x="1184" y="17"/>
                  </a:cubicBezTo>
                  <a:cubicBezTo>
                    <a:pt x="1136" y="6"/>
                    <a:pt x="1090" y="0"/>
                    <a:pt x="104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2" name="Google Shape;3012;p41"/>
            <p:cNvSpPr/>
            <p:nvPr/>
          </p:nvSpPr>
          <p:spPr>
            <a:xfrm>
              <a:off x="6966397" y="3333072"/>
              <a:ext cx="346837" cy="193623"/>
            </a:xfrm>
            <a:custGeom>
              <a:avLst/>
              <a:gdLst/>
              <a:ahLst/>
              <a:cxnLst/>
              <a:rect l="l" t="t" r="r" b="b"/>
              <a:pathLst>
                <a:path w="8652" h="4830" extrusionOk="0">
                  <a:moveTo>
                    <a:pt x="2833" y="0"/>
                  </a:moveTo>
                  <a:cubicBezTo>
                    <a:pt x="2269" y="0"/>
                    <a:pt x="1708" y="15"/>
                    <a:pt x="1154" y="46"/>
                  </a:cubicBezTo>
                  <a:cubicBezTo>
                    <a:pt x="582" y="46"/>
                    <a:pt x="462" y="507"/>
                    <a:pt x="462" y="848"/>
                  </a:cubicBezTo>
                  <a:cubicBezTo>
                    <a:pt x="121" y="1078"/>
                    <a:pt x="1" y="1539"/>
                    <a:pt x="351" y="1890"/>
                  </a:cubicBezTo>
                  <a:cubicBezTo>
                    <a:pt x="1273" y="2812"/>
                    <a:pt x="2306" y="3734"/>
                    <a:pt x="3229" y="4656"/>
                  </a:cubicBezTo>
                  <a:cubicBezTo>
                    <a:pt x="3344" y="4772"/>
                    <a:pt x="3517" y="4829"/>
                    <a:pt x="3690" y="4829"/>
                  </a:cubicBezTo>
                  <a:cubicBezTo>
                    <a:pt x="3863" y="4829"/>
                    <a:pt x="4035" y="4772"/>
                    <a:pt x="4151" y="4656"/>
                  </a:cubicBezTo>
                  <a:cubicBezTo>
                    <a:pt x="5423" y="3504"/>
                    <a:pt x="7037" y="2351"/>
                    <a:pt x="8070" y="968"/>
                  </a:cubicBezTo>
                  <a:lnTo>
                    <a:pt x="8301" y="968"/>
                  </a:lnTo>
                  <a:cubicBezTo>
                    <a:pt x="8651" y="968"/>
                    <a:pt x="8651" y="507"/>
                    <a:pt x="8301" y="387"/>
                  </a:cubicBezTo>
                  <a:lnTo>
                    <a:pt x="8190" y="387"/>
                  </a:lnTo>
                  <a:cubicBezTo>
                    <a:pt x="8110" y="387"/>
                    <a:pt x="8034" y="338"/>
                    <a:pt x="7957" y="338"/>
                  </a:cubicBezTo>
                  <a:cubicBezTo>
                    <a:pt x="7918" y="338"/>
                    <a:pt x="7879" y="350"/>
                    <a:pt x="7839" y="387"/>
                  </a:cubicBezTo>
                  <a:cubicBezTo>
                    <a:pt x="6206" y="132"/>
                    <a:pt x="4505" y="0"/>
                    <a:pt x="283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13" name="Google Shape;3013;p41"/>
          <p:cNvGrpSpPr/>
          <p:nvPr/>
        </p:nvGrpSpPr>
        <p:grpSpPr>
          <a:xfrm>
            <a:off x="6096027" y="4176289"/>
            <a:ext cx="3048021" cy="1919647"/>
            <a:chOff x="4337233" y="2416272"/>
            <a:chExt cx="2976002" cy="1874289"/>
          </a:xfrm>
        </p:grpSpPr>
        <p:sp>
          <p:nvSpPr>
            <p:cNvPr id="3014" name="Google Shape;3014;p41"/>
            <p:cNvSpPr/>
            <p:nvPr/>
          </p:nvSpPr>
          <p:spPr>
            <a:xfrm>
              <a:off x="5332800" y="2733845"/>
              <a:ext cx="501855" cy="646130"/>
            </a:xfrm>
            <a:custGeom>
              <a:avLst/>
              <a:gdLst/>
              <a:ahLst/>
              <a:cxnLst/>
              <a:rect l="l" t="t" r="r" b="b"/>
              <a:pathLst>
                <a:path w="12519" h="16118" extrusionOk="0">
                  <a:moveTo>
                    <a:pt x="789" y="0"/>
                  </a:moveTo>
                  <a:cubicBezTo>
                    <a:pt x="425" y="0"/>
                    <a:pt x="1" y="350"/>
                    <a:pt x="175" y="700"/>
                  </a:cubicBezTo>
                  <a:cubicBezTo>
                    <a:pt x="2140" y="6343"/>
                    <a:pt x="6631" y="11535"/>
                    <a:pt x="10550" y="15796"/>
                  </a:cubicBezTo>
                  <a:cubicBezTo>
                    <a:pt x="10750" y="16023"/>
                    <a:pt x="10984" y="16117"/>
                    <a:pt x="11210" y="16117"/>
                  </a:cubicBezTo>
                  <a:cubicBezTo>
                    <a:pt x="11903" y="16117"/>
                    <a:pt x="12518" y="15228"/>
                    <a:pt x="11823" y="14532"/>
                  </a:cubicBezTo>
                  <a:cubicBezTo>
                    <a:pt x="9748" y="12107"/>
                    <a:pt x="7673" y="9571"/>
                    <a:pt x="5828" y="7035"/>
                  </a:cubicBezTo>
                  <a:cubicBezTo>
                    <a:pt x="4215" y="4730"/>
                    <a:pt x="2831" y="2313"/>
                    <a:pt x="1098" y="119"/>
                  </a:cubicBezTo>
                  <a:cubicBezTo>
                    <a:pt x="1015" y="36"/>
                    <a:pt x="905" y="0"/>
                    <a:pt x="7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5" name="Google Shape;3015;p41"/>
            <p:cNvSpPr/>
            <p:nvPr/>
          </p:nvSpPr>
          <p:spPr>
            <a:xfrm>
              <a:off x="5501728" y="2432467"/>
              <a:ext cx="364075" cy="578463"/>
            </a:xfrm>
            <a:custGeom>
              <a:avLst/>
              <a:gdLst/>
              <a:ahLst/>
              <a:cxnLst/>
              <a:rect l="l" t="t" r="r" b="b"/>
              <a:pathLst>
                <a:path w="9082" h="14430" extrusionOk="0">
                  <a:moveTo>
                    <a:pt x="446" y="0"/>
                  </a:moveTo>
                  <a:cubicBezTo>
                    <a:pt x="234" y="0"/>
                    <a:pt x="1" y="207"/>
                    <a:pt x="1" y="490"/>
                  </a:cubicBezTo>
                  <a:cubicBezTo>
                    <a:pt x="462" y="2795"/>
                    <a:pt x="2306" y="4870"/>
                    <a:pt x="3459" y="6945"/>
                  </a:cubicBezTo>
                  <a:cubicBezTo>
                    <a:pt x="4722" y="9250"/>
                    <a:pt x="5875" y="11556"/>
                    <a:pt x="7148" y="13981"/>
                  </a:cubicBezTo>
                  <a:cubicBezTo>
                    <a:pt x="7322" y="14297"/>
                    <a:pt x="7583" y="14430"/>
                    <a:pt x="7849" y="14430"/>
                  </a:cubicBezTo>
                  <a:cubicBezTo>
                    <a:pt x="8454" y="14430"/>
                    <a:pt x="9082" y="13740"/>
                    <a:pt x="8761" y="12939"/>
                  </a:cubicBezTo>
                  <a:cubicBezTo>
                    <a:pt x="7609" y="10403"/>
                    <a:pt x="6225" y="7987"/>
                    <a:pt x="4842" y="5562"/>
                  </a:cubicBezTo>
                  <a:cubicBezTo>
                    <a:pt x="3689" y="3717"/>
                    <a:pt x="2537" y="1301"/>
                    <a:pt x="572" y="28"/>
                  </a:cubicBezTo>
                  <a:cubicBezTo>
                    <a:pt x="533" y="9"/>
                    <a:pt x="490" y="0"/>
                    <a:pt x="4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6" name="Google Shape;3016;p41"/>
            <p:cNvSpPr/>
            <p:nvPr/>
          </p:nvSpPr>
          <p:spPr>
            <a:xfrm>
              <a:off x="5238154" y="2912033"/>
              <a:ext cx="393018" cy="461567"/>
            </a:xfrm>
            <a:custGeom>
              <a:avLst/>
              <a:gdLst/>
              <a:ahLst/>
              <a:cxnLst/>
              <a:rect l="l" t="t" r="r" b="b"/>
              <a:pathLst>
                <a:path w="9804" h="11514" extrusionOk="0">
                  <a:moveTo>
                    <a:pt x="1388" y="1"/>
                  </a:moveTo>
                  <a:cubicBezTo>
                    <a:pt x="1273" y="1"/>
                    <a:pt x="1158" y="59"/>
                    <a:pt x="1042" y="174"/>
                  </a:cubicBezTo>
                  <a:lnTo>
                    <a:pt x="923" y="285"/>
                  </a:lnTo>
                  <a:cubicBezTo>
                    <a:pt x="231" y="746"/>
                    <a:pt x="351" y="2018"/>
                    <a:pt x="231" y="2821"/>
                  </a:cubicBezTo>
                  <a:cubicBezTo>
                    <a:pt x="120" y="3863"/>
                    <a:pt x="0" y="5126"/>
                    <a:pt x="231" y="6168"/>
                  </a:cubicBezTo>
                  <a:cubicBezTo>
                    <a:pt x="231" y="6279"/>
                    <a:pt x="351" y="6279"/>
                    <a:pt x="351" y="6279"/>
                  </a:cubicBezTo>
                  <a:cubicBezTo>
                    <a:pt x="692" y="7201"/>
                    <a:pt x="1504" y="8012"/>
                    <a:pt x="2075" y="8815"/>
                  </a:cubicBezTo>
                  <a:cubicBezTo>
                    <a:pt x="2656" y="9626"/>
                    <a:pt x="3348" y="10318"/>
                    <a:pt x="4150" y="11010"/>
                  </a:cubicBezTo>
                  <a:cubicBezTo>
                    <a:pt x="4270" y="11120"/>
                    <a:pt x="4270" y="11240"/>
                    <a:pt x="4501" y="11240"/>
                  </a:cubicBezTo>
                  <a:cubicBezTo>
                    <a:pt x="5516" y="11409"/>
                    <a:pt x="6590" y="11514"/>
                    <a:pt x="7684" y="11514"/>
                  </a:cubicBezTo>
                  <a:cubicBezTo>
                    <a:pt x="8081" y="11514"/>
                    <a:pt x="8481" y="11500"/>
                    <a:pt x="8881" y="11471"/>
                  </a:cubicBezTo>
                  <a:cubicBezTo>
                    <a:pt x="9222" y="11471"/>
                    <a:pt x="9453" y="11120"/>
                    <a:pt x="9453" y="10890"/>
                  </a:cubicBezTo>
                  <a:cubicBezTo>
                    <a:pt x="9683" y="10549"/>
                    <a:pt x="9803" y="9968"/>
                    <a:pt x="9453" y="9626"/>
                  </a:cubicBezTo>
                  <a:cubicBezTo>
                    <a:pt x="6917" y="6509"/>
                    <a:pt x="4501" y="3051"/>
                    <a:pt x="1734" y="174"/>
                  </a:cubicBezTo>
                  <a:cubicBezTo>
                    <a:pt x="1619" y="59"/>
                    <a:pt x="1504" y="1"/>
                    <a:pt x="138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7" name="Google Shape;3017;p41"/>
            <p:cNvSpPr/>
            <p:nvPr/>
          </p:nvSpPr>
          <p:spPr>
            <a:xfrm>
              <a:off x="5424360" y="2635991"/>
              <a:ext cx="420598" cy="568842"/>
            </a:xfrm>
            <a:custGeom>
              <a:avLst/>
              <a:gdLst/>
              <a:ahLst/>
              <a:cxnLst/>
              <a:rect l="l" t="t" r="r" b="b"/>
              <a:pathLst>
                <a:path w="10492" h="14190" extrusionOk="0">
                  <a:moveTo>
                    <a:pt x="610" y="1"/>
                  </a:moveTo>
                  <a:cubicBezTo>
                    <a:pt x="331" y="1"/>
                    <a:pt x="0" y="274"/>
                    <a:pt x="86" y="604"/>
                  </a:cubicBezTo>
                  <a:cubicBezTo>
                    <a:pt x="2041" y="5326"/>
                    <a:pt x="5619" y="9707"/>
                    <a:pt x="8616" y="13856"/>
                  </a:cubicBezTo>
                  <a:cubicBezTo>
                    <a:pt x="8782" y="14091"/>
                    <a:pt x="9025" y="14190"/>
                    <a:pt x="9270" y="14190"/>
                  </a:cubicBezTo>
                  <a:cubicBezTo>
                    <a:pt x="9874" y="14190"/>
                    <a:pt x="10492" y="13590"/>
                    <a:pt x="10000" y="12934"/>
                  </a:cubicBezTo>
                  <a:cubicBezTo>
                    <a:pt x="8386" y="10749"/>
                    <a:pt x="6772" y="8554"/>
                    <a:pt x="5269" y="6248"/>
                  </a:cubicBezTo>
                  <a:cubicBezTo>
                    <a:pt x="3886" y="4173"/>
                    <a:pt x="2622" y="1988"/>
                    <a:pt x="889" y="143"/>
                  </a:cubicBezTo>
                  <a:cubicBezTo>
                    <a:pt x="823" y="44"/>
                    <a:pt x="720" y="1"/>
                    <a:pt x="61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8" name="Google Shape;3018;p41"/>
            <p:cNvSpPr/>
            <p:nvPr/>
          </p:nvSpPr>
          <p:spPr>
            <a:xfrm>
              <a:off x="5031905" y="3103050"/>
              <a:ext cx="329439" cy="279129"/>
            </a:xfrm>
            <a:custGeom>
              <a:avLst/>
              <a:gdLst/>
              <a:ahLst/>
              <a:cxnLst/>
              <a:rect l="l" t="t" r="r" b="b"/>
              <a:pathLst>
                <a:path w="8218" h="6963" extrusionOk="0">
                  <a:moveTo>
                    <a:pt x="733" y="0"/>
                  </a:moveTo>
                  <a:cubicBezTo>
                    <a:pt x="332" y="0"/>
                    <a:pt x="0" y="400"/>
                    <a:pt x="304" y="711"/>
                  </a:cubicBezTo>
                  <a:cubicBezTo>
                    <a:pt x="2268" y="2786"/>
                    <a:pt x="4454" y="4631"/>
                    <a:pt x="6418" y="6706"/>
                  </a:cubicBezTo>
                  <a:cubicBezTo>
                    <a:pt x="6599" y="6886"/>
                    <a:pt x="6797" y="6962"/>
                    <a:pt x="6988" y="6962"/>
                  </a:cubicBezTo>
                  <a:cubicBezTo>
                    <a:pt x="7646" y="6962"/>
                    <a:pt x="8217" y="6062"/>
                    <a:pt x="7681" y="5433"/>
                  </a:cubicBezTo>
                  <a:cubicBezTo>
                    <a:pt x="5837" y="3247"/>
                    <a:pt x="3532" y="1173"/>
                    <a:pt x="885" y="20"/>
                  </a:cubicBezTo>
                  <a:cubicBezTo>
                    <a:pt x="834" y="7"/>
                    <a:pt x="783" y="0"/>
                    <a:pt x="7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9" name="Google Shape;3019;p41"/>
            <p:cNvSpPr/>
            <p:nvPr/>
          </p:nvSpPr>
          <p:spPr>
            <a:xfrm>
              <a:off x="4869592" y="3177212"/>
              <a:ext cx="285423" cy="194464"/>
            </a:xfrm>
            <a:custGeom>
              <a:avLst/>
              <a:gdLst/>
              <a:ahLst/>
              <a:cxnLst/>
              <a:rect l="l" t="t" r="r" b="b"/>
              <a:pathLst>
                <a:path w="7120" h="4851" extrusionOk="0">
                  <a:moveTo>
                    <a:pt x="677" y="0"/>
                  </a:moveTo>
                  <a:cubicBezTo>
                    <a:pt x="272" y="0"/>
                    <a:pt x="0" y="604"/>
                    <a:pt x="323" y="817"/>
                  </a:cubicBezTo>
                  <a:cubicBezTo>
                    <a:pt x="1125" y="1508"/>
                    <a:pt x="2167" y="2089"/>
                    <a:pt x="2970" y="2891"/>
                  </a:cubicBezTo>
                  <a:cubicBezTo>
                    <a:pt x="3781" y="3472"/>
                    <a:pt x="4703" y="4275"/>
                    <a:pt x="5625" y="4736"/>
                  </a:cubicBezTo>
                  <a:cubicBezTo>
                    <a:pt x="5764" y="4815"/>
                    <a:pt x="5903" y="4851"/>
                    <a:pt x="6034" y="4851"/>
                  </a:cubicBezTo>
                  <a:cubicBezTo>
                    <a:pt x="6663" y="4851"/>
                    <a:pt x="7120" y="4045"/>
                    <a:pt x="6548" y="3472"/>
                  </a:cubicBezTo>
                  <a:cubicBezTo>
                    <a:pt x="5856" y="2661"/>
                    <a:pt x="4703" y="1969"/>
                    <a:pt x="3781" y="1508"/>
                  </a:cubicBezTo>
                  <a:cubicBezTo>
                    <a:pt x="2739" y="936"/>
                    <a:pt x="1817" y="475"/>
                    <a:pt x="784" y="14"/>
                  </a:cubicBezTo>
                  <a:cubicBezTo>
                    <a:pt x="748" y="5"/>
                    <a:pt x="712" y="0"/>
                    <a:pt x="6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0" name="Google Shape;3020;p41"/>
            <p:cNvSpPr/>
            <p:nvPr/>
          </p:nvSpPr>
          <p:spPr>
            <a:xfrm>
              <a:off x="4734658" y="3246603"/>
              <a:ext cx="258805" cy="127077"/>
            </a:xfrm>
            <a:custGeom>
              <a:avLst/>
              <a:gdLst/>
              <a:ahLst/>
              <a:cxnLst/>
              <a:rect l="l" t="t" r="r" b="b"/>
              <a:pathLst>
                <a:path w="6456" h="3170" extrusionOk="0">
                  <a:moveTo>
                    <a:pt x="1344" y="0"/>
                  </a:moveTo>
                  <a:cubicBezTo>
                    <a:pt x="1103" y="0"/>
                    <a:pt x="833" y="97"/>
                    <a:pt x="692" y="238"/>
                  </a:cubicBezTo>
                  <a:cubicBezTo>
                    <a:pt x="0" y="1160"/>
                    <a:pt x="341" y="2313"/>
                    <a:pt x="1264" y="2774"/>
                  </a:cubicBezTo>
                  <a:cubicBezTo>
                    <a:pt x="1906" y="3098"/>
                    <a:pt x="2729" y="3170"/>
                    <a:pt x="3532" y="3170"/>
                  </a:cubicBezTo>
                  <a:cubicBezTo>
                    <a:pt x="4169" y="3170"/>
                    <a:pt x="4793" y="3125"/>
                    <a:pt x="5303" y="3125"/>
                  </a:cubicBezTo>
                  <a:cubicBezTo>
                    <a:pt x="5994" y="3125"/>
                    <a:pt x="6455" y="1972"/>
                    <a:pt x="5644" y="1622"/>
                  </a:cubicBezTo>
                  <a:cubicBezTo>
                    <a:pt x="4491" y="1050"/>
                    <a:pt x="3228" y="469"/>
                    <a:pt x="1955" y="128"/>
                  </a:cubicBezTo>
                  <a:lnTo>
                    <a:pt x="1725" y="128"/>
                  </a:lnTo>
                  <a:cubicBezTo>
                    <a:pt x="1636" y="39"/>
                    <a:pt x="1496" y="0"/>
                    <a:pt x="13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1" name="Google Shape;3021;p41"/>
            <p:cNvSpPr/>
            <p:nvPr/>
          </p:nvSpPr>
          <p:spPr>
            <a:xfrm>
              <a:off x="5022565" y="2543469"/>
              <a:ext cx="267183" cy="291837"/>
            </a:xfrm>
            <a:custGeom>
              <a:avLst/>
              <a:gdLst/>
              <a:ahLst/>
              <a:cxnLst/>
              <a:rect l="l" t="t" r="r" b="b"/>
              <a:pathLst>
                <a:path w="6665" h="7280" extrusionOk="0">
                  <a:moveTo>
                    <a:pt x="1283" y="0"/>
                  </a:moveTo>
                  <a:cubicBezTo>
                    <a:pt x="644" y="0"/>
                    <a:pt x="1" y="900"/>
                    <a:pt x="537" y="1529"/>
                  </a:cubicBezTo>
                  <a:cubicBezTo>
                    <a:pt x="2040" y="3484"/>
                    <a:pt x="3654" y="5449"/>
                    <a:pt x="5378" y="7173"/>
                  </a:cubicBezTo>
                  <a:cubicBezTo>
                    <a:pt x="5501" y="7247"/>
                    <a:pt x="5633" y="7279"/>
                    <a:pt x="5761" y="7279"/>
                  </a:cubicBezTo>
                  <a:cubicBezTo>
                    <a:pt x="6241" y="7279"/>
                    <a:pt x="6665" y="6822"/>
                    <a:pt x="6301" y="6371"/>
                  </a:cubicBezTo>
                  <a:cubicBezTo>
                    <a:pt x="5037" y="4296"/>
                    <a:pt x="3303" y="2221"/>
                    <a:pt x="1809" y="257"/>
                  </a:cubicBezTo>
                  <a:cubicBezTo>
                    <a:pt x="1654" y="76"/>
                    <a:pt x="1469" y="0"/>
                    <a:pt x="128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2" name="Google Shape;3022;p41"/>
            <p:cNvSpPr/>
            <p:nvPr/>
          </p:nvSpPr>
          <p:spPr>
            <a:xfrm>
              <a:off x="4928720" y="2416272"/>
              <a:ext cx="87671" cy="80496"/>
            </a:xfrm>
            <a:custGeom>
              <a:avLst/>
              <a:gdLst/>
              <a:ahLst/>
              <a:cxnLst/>
              <a:rect l="l" t="t" r="r" b="b"/>
              <a:pathLst>
                <a:path w="2187" h="2008" extrusionOk="0">
                  <a:moveTo>
                    <a:pt x="1080" y="1"/>
                  </a:moveTo>
                  <a:cubicBezTo>
                    <a:pt x="947" y="1"/>
                    <a:pt x="816" y="29"/>
                    <a:pt x="692" y="91"/>
                  </a:cubicBezTo>
                  <a:cubicBezTo>
                    <a:pt x="1" y="552"/>
                    <a:pt x="1" y="1585"/>
                    <a:pt x="803" y="1936"/>
                  </a:cubicBezTo>
                  <a:cubicBezTo>
                    <a:pt x="926" y="1985"/>
                    <a:pt x="1055" y="2007"/>
                    <a:pt x="1181" y="2007"/>
                  </a:cubicBezTo>
                  <a:cubicBezTo>
                    <a:pt x="1651" y="2007"/>
                    <a:pt x="2099" y="1694"/>
                    <a:pt x="2186" y="1244"/>
                  </a:cubicBezTo>
                  <a:cubicBezTo>
                    <a:pt x="2186" y="1013"/>
                    <a:pt x="2186" y="663"/>
                    <a:pt x="2076" y="552"/>
                  </a:cubicBezTo>
                  <a:cubicBezTo>
                    <a:pt x="1819" y="215"/>
                    <a:pt x="1444" y="1"/>
                    <a:pt x="10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3" name="Google Shape;3023;p41"/>
            <p:cNvSpPr/>
            <p:nvPr/>
          </p:nvSpPr>
          <p:spPr>
            <a:xfrm>
              <a:off x="4977867" y="2864530"/>
              <a:ext cx="218918" cy="202362"/>
            </a:xfrm>
            <a:custGeom>
              <a:avLst/>
              <a:gdLst/>
              <a:ahLst/>
              <a:cxnLst/>
              <a:rect l="l" t="t" r="r" b="b"/>
              <a:pathLst>
                <a:path w="5461" h="5048" extrusionOk="0">
                  <a:moveTo>
                    <a:pt x="4709" y="1"/>
                  </a:moveTo>
                  <a:cubicBezTo>
                    <a:pt x="4508" y="1"/>
                    <a:pt x="4308" y="146"/>
                    <a:pt x="4308" y="437"/>
                  </a:cubicBezTo>
                  <a:cubicBezTo>
                    <a:pt x="4188" y="1359"/>
                    <a:pt x="4077" y="2392"/>
                    <a:pt x="3957" y="3434"/>
                  </a:cubicBezTo>
                  <a:cubicBezTo>
                    <a:pt x="3035" y="3314"/>
                    <a:pt x="2233" y="3203"/>
                    <a:pt x="1421" y="2973"/>
                  </a:cubicBezTo>
                  <a:cubicBezTo>
                    <a:pt x="1348" y="2956"/>
                    <a:pt x="1277" y="2949"/>
                    <a:pt x="1210" y="2949"/>
                  </a:cubicBezTo>
                  <a:cubicBezTo>
                    <a:pt x="330" y="2949"/>
                    <a:pt x="1" y="4261"/>
                    <a:pt x="960" y="4587"/>
                  </a:cubicBezTo>
                  <a:cubicBezTo>
                    <a:pt x="2233" y="4817"/>
                    <a:pt x="3386" y="4928"/>
                    <a:pt x="4649" y="5048"/>
                  </a:cubicBezTo>
                  <a:cubicBezTo>
                    <a:pt x="5110" y="5048"/>
                    <a:pt x="5461" y="4697"/>
                    <a:pt x="5461" y="4236"/>
                  </a:cubicBezTo>
                  <a:lnTo>
                    <a:pt x="5110" y="437"/>
                  </a:lnTo>
                  <a:cubicBezTo>
                    <a:pt x="5110" y="146"/>
                    <a:pt x="4909" y="1"/>
                    <a:pt x="47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4" name="Google Shape;3024;p41"/>
            <p:cNvSpPr/>
            <p:nvPr/>
          </p:nvSpPr>
          <p:spPr>
            <a:xfrm>
              <a:off x="4891760" y="2735368"/>
              <a:ext cx="201400" cy="183641"/>
            </a:xfrm>
            <a:custGeom>
              <a:avLst/>
              <a:gdLst/>
              <a:ahLst/>
              <a:cxnLst/>
              <a:rect l="l" t="t" r="r" b="b"/>
              <a:pathLst>
                <a:path w="5024" h="4581" extrusionOk="0">
                  <a:moveTo>
                    <a:pt x="4258" y="1"/>
                  </a:moveTo>
                  <a:cubicBezTo>
                    <a:pt x="3989" y="1"/>
                    <a:pt x="3712" y="165"/>
                    <a:pt x="3569" y="542"/>
                  </a:cubicBezTo>
                  <a:cubicBezTo>
                    <a:pt x="3228" y="1233"/>
                    <a:pt x="3108" y="2155"/>
                    <a:pt x="3108" y="3078"/>
                  </a:cubicBezTo>
                  <a:cubicBezTo>
                    <a:pt x="2417" y="2967"/>
                    <a:pt x="1725" y="2847"/>
                    <a:pt x="923" y="2736"/>
                  </a:cubicBezTo>
                  <a:cubicBezTo>
                    <a:pt x="462" y="2736"/>
                    <a:pt x="0" y="3428"/>
                    <a:pt x="572" y="3659"/>
                  </a:cubicBezTo>
                  <a:cubicBezTo>
                    <a:pt x="1614" y="4230"/>
                    <a:pt x="2767" y="4350"/>
                    <a:pt x="3920" y="4581"/>
                  </a:cubicBezTo>
                  <a:cubicBezTo>
                    <a:pt x="4261" y="4581"/>
                    <a:pt x="4722" y="4120"/>
                    <a:pt x="4611" y="3769"/>
                  </a:cubicBezTo>
                  <a:cubicBezTo>
                    <a:pt x="4611" y="2736"/>
                    <a:pt x="4722" y="1925"/>
                    <a:pt x="4953" y="892"/>
                  </a:cubicBezTo>
                  <a:cubicBezTo>
                    <a:pt x="5024" y="346"/>
                    <a:pt x="4649" y="1"/>
                    <a:pt x="425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5" name="Google Shape;3025;p41"/>
            <p:cNvSpPr/>
            <p:nvPr/>
          </p:nvSpPr>
          <p:spPr>
            <a:xfrm>
              <a:off x="4337233" y="3180058"/>
              <a:ext cx="346436" cy="193462"/>
            </a:xfrm>
            <a:custGeom>
              <a:avLst/>
              <a:gdLst/>
              <a:ahLst/>
              <a:cxnLst/>
              <a:rect l="l" t="t" r="r" b="b"/>
              <a:pathLst>
                <a:path w="8642" h="4826" extrusionOk="0">
                  <a:moveTo>
                    <a:pt x="4897" y="1"/>
                  </a:moveTo>
                  <a:cubicBezTo>
                    <a:pt x="4724" y="1"/>
                    <a:pt x="4552" y="58"/>
                    <a:pt x="4381" y="174"/>
                  </a:cubicBezTo>
                  <a:cubicBezTo>
                    <a:pt x="3108" y="1326"/>
                    <a:pt x="1614" y="2479"/>
                    <a:pt x="572" y="3863"/>
                  </a:cubicBezTo>
                  <a:lnTo>
                    <a:pt x="231" y="3863"/>
                  </a:lnTo>
                  <a:cubicBezTo>
                    <a:pt x="1" y="3863"/>
                    <a:pt x="1" y="4324"/>
                    <a:pt x="231" y="4434"/>
                  </a:cubicBezTo>
                  <a:lnTo>
                    <a:pt x="462" y="4434"/>
                  </a:lnTo>
                  <a:cubicBezTo>
                    <a:pt x="462" y="4494"/>
                    <a:pt x="519" y="4524"/>
                    <a:pt x="591" y="4524"/>
                  </a:cubicBezTo>
                  <a:cubicBezTo>
                    <a:pt x="662" y="4524"/>
                    <a:pt x="748" y="4494"/>
                    <a:pt x="803" y="4434"/>
                  </a:cubicBezTo>
                  <a:cubicBezTo>
                    <a:pt x="2455" y="4698"/>
                    <a:pt x="4169" y="4826"/>
                    <a:pt x="5848" y="4826"/>
                  </a:cubicBezTo>
                  <a:cubicBezTo>
                    <a:pt x="6400" y="4826"/>
                    <a:pt x="6948" y="4812"/>
                    <a:pt x="7489" y="4785"/>
                  </a:cubicBezTo>
                  <a:cubicBezTo>
                    <a:pt x="7950" y="4785"/>
                    <a:pt x="8180" y="4324"/>
                    <a:pt x="8070" y="3973"/>
                  </a:cubicBezTo>
                  <a:cubicBezTo>
                    <a:pt x="8411" y="3863"/>
                    <a:pt x="8641" y="3401"/>
                    <a:pt x="8300" y="2940"/>
                  </a:cubicBezTo>
                  <a:cubicBezTo>
                    <a:pt x="7258" y="2018"/>
                    <a:pt x="6336" y="1207"/>
                    <a:pt x="5414" y="174"/>
                  </a:cubicBezTo>
                  <a:cubicBezTo>
                    <a:pt x="5243" y="58"/>
                    <a:pt x="5070" y="1"/>
                    <a:pt x="489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6" name="Google Shape;3026;p41"/>
            <p:cNvSpPr/>
            <p:nvPr/>
          </p:nvSpPr>
          <p:spPr>
            <a:xfrm>
              <a:off x="5814609" y="2733845"/>
              <a:ext cx="499290" cy="646130"/>
            </a:xfrm>
            <a:custGeom>
              <a:avLst/>
              <a:gdLst/>
              <a:ahLst/>
              <a:cxnLst/>
              <a:rect l="l" t="t" r="r" b="b"/>
              <a:pathLst>
                <a:path w="12455" h="16118" extrusionOk="0">
                  <a:moveTo>
                    <a:pt x="11740" y="0"/>
                  </a:moveTo>
                  <a:cubicBezTo>
                    <a:pt x="11631" y="0"/>
                    <a:pt x="11527" y="36"/>
                    <a:pt x="11442" y="119"/>
                  </a:cubicBezTo>
                  <a:cubicBezTo>
                    <a:pt x="9717" y="2313"/>
                    <a:pt x="8214" y="4730"/>
                    <a:pt x="6600" y="7035"/>
                  </a:cubicBezTo>
                  <a:cubicBezTo>
                    <a:pt x="4756" y="9571"/>
                    <a:pt x="2801" y="12107"/>
                    <a:pt x="606" y="14532"/>
                  </a:cubicBezTo>
                  <a:cubicBezTo>
                    <a:pt x="1" y="15228"/>
                    <a:pt x="639" y="16117"/>
                    <a:pt x="1333" y="16117"/>
                  </a:cubicBezTo>
                  <a:cubicBezTo>
                    <a:pt x="1560" y="16117"/>
                    <a:pt x="1792" y="16023"/>
                    <a:pt x="1989" y="15796"/>
                  </a:cubicBezTo>
                  <a:cubicBezTo>
                    <a:pt x="5909" y="11535"/>
                    <a:pt x="10409" y="6343"/>
                    <a:pt x="12364" y="700"/>
                  </a:cubicBezTo>
                  <a:cubicBezTo>
                    <a:pt x="12455" y="350"/>
                    <a:pt x="12079" y="0"/>
                    <a:pt x="1174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7" name="Google Shape;3027;p41"/>
            <p:cNvSpPr/>
            <p:nvPr/>
          </p:nvSpPr>
          <p:spPr>
            <a:xfrm>
              <a:off x="5784624" y="2432467"/>
              <a:ext cx="363273" cy="578463"/>
            </a:xfrm>
            <a:custGeom>
              <a:avLst/>
              <a:gdLst/>
              <a:ahLst/>
              <a:cxnLst/>
              <a:rect l="l" t="t" r="r" b="b"/>
              <a:pathLst>
                <a:path w="9062" h="14430" extrusionOk="0">
                  <a:moveTo>
                    <a:pt x="8565" y="0"/>
                  </a:moveTo>
                  <a:cubicBezTo>
                    <a:pt x="8508" y="0"/>
                    <a:pt x="8449" y="9"/>
                    <a:pt x="8390" y="28"/>
                  </a:cubicBezTo>
                  <a:cubicBezTo>
                    <a:pt x="6546" y="1301"/>
                    <a:pt x="5393" y="3717"/>
                    <a:pt x="4240" y="5562"/>
                  </a:cubicBezTo>
                  <a:cubicBezTo>
                    <a:pt x="2737" y="7987"/>
                    <a:pt x="1474" y="10403"/>
                    <a:pt x="321" y="12939"/>
                  </a:cubicBezTo>
                  <a:cubicBezTo>
                    <a:pt x="1" y="13740"/>
                    <a:pt x="624" y="14430"/>
                    <a:pt x="1229" y="14430"/>
                  </a:cubicBezTo>
                  <a:cubicBezTo>
                    <a:pt x="1495" y="14430"/>
                    <a:pt x="1758" y="14297"/>
                    <a:pt x="1935" y="13981"/>
                  </a:cubicBezTo>
                  <a:cubicBezTo>
                    <a:pt x="3088" y="11556"/>
                    <a:pt x="4240" y="9250"/>
                    <a:pt x="5624" y="6945"/>
                  </a:cubicBezTo>
                  <a:cubicBezTo>
                    <a:pt x="6776" y="4870"/>
                    <a:pt x="8501" y="2795"/>
                    <a:pt x="8962" y="490"/>
                  </a:cubicBezTo>
                  <a:cubicBezTo>
                    <a:pt x="9061" y="207"/>
                    <a:pt x="8838" y="0"/>
                    <a:pt x="85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8" name="Google Shape;3028;p41"/>
            <p:cNvSpPr/>
            <p:nvPr/>
          </p:nvSpPr>
          <p:spPr>
            <a:xfrm>
              <a:off x="6014485" y="2912033"/>
              <a:ext cx="397427" cy="461567"/>
            </a:xfrm>
            <a:custGeom>
              <a:avLst/>
              <a:gdLst/>
              <a:ahLst/>
              <a:cxnLst/>
              <a:rect l="l" t="t" r="r" b="b"/>
              <a:pathLst>
                <a:path w="9914" h="11514" extrusionOk="0">
                  <a:moveTo>
                    <a:pt x="8535" y="1"/>
                  </a:moveTo>
                  <a:cubicBezTo>
                    <a:pt x="8420" y="1"/>
                    <a:pt x="8305" y="59"/>
                    <a:pt x="8189" y="174"/>
                  </a:cubicBezTo>
                  <a:cubicBezTo>
                    <a:pt x="5303" y="3051"/>
                    <a:pt x="2998" y="6509"/>
                    <a:pt x="461" y="9626"/>
                  </a:cubicBezTo>
                  <a:cubicBezTo>
                    <a:pt x="0" y="9968"/>
                    <a:pt x="120" y="10549"/>
                    <a:pt x="461" y="10890"/>
                  </a:cubicBezTo>
                  <a:cubicBezTo>
                    <a:pt x="461" y="11120"/>
                    <a:pt x="692" y="11471"/>
                    <a:pt x="1042" y="11471"/>
                  </a:cubicBezTo>
                  <a:cubicBezTo>
                    <a:pt x="1440" y="11500"/>
                    <a:pt x="1839" y="11514"/>
                    <a:pt x="2235" y="11514"/>
                  </a:cubicBezTo>
                  <a:cubicBezTo>
                    <a:pt x="3328" y="11514"/>
                    <a:pt x="4408" y="11409"/>
                    <a:pt x="5423" y="11240"/>
                  </a:cubicBezTo>
                  <a:cubicBezTo>
                    <a:pt x="5534" y="11240"/>
                    <a:pt x="5653" y="11120"/>
                    <a:pt x="5653" y="11010"/>
                  </a:cubicBezTo>
                  <a:cubicBezTo>
                    <a:pt x="6456" y="10318"/>
                    <a:pt x="7147" y="9626"/>
                    <a:pt x="7839" y="8815"/>
                  </a:cubicBezTo>
                  <a:cubicBezTo>
                    <a:pt x="8420" y="8012"/>
                    <a:pt x="9222" y="7201"/>
                    <a:pt x="9573" y="6279"/>
                  </a:cubicBezTo>
                  <a:lnTo>
                    <a:pt x="9573" y="6168"/>
                  </a:lnTo>
                  <a:cubicBezTo>
                    <a:pt x="9914" y="5126"/>
                    <a:pt x="9803" y="3863"/>
                    <a:pt x="9683" y="2821"/>
                  </a:cubicBezTo>
                  <a:cubicBezTo>
                    <a:pt x="9573" y="2018"/>
                    <a:pt x="9683" y="746"/>
                    <a:pt x="8992" y="285"/>
                  </a:cubicBezTo>
                  <a:cubicBezTo>
                    <a:pt x="8881" y="285"/>
                    <a:pt x="8881" y="174"/>
                    <a:pt x="8881" y="174"/>
                  </a:cubicBezTo>
                  <a:cubicBezTo>
                    <a:pt x="8766" y="59"/>
                    <a:pt x="8651" y="1"/>
                    <a:pt x="853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9" name="Google Shape;3029;p41"/>
            <p:cNvSpPr/>
            <p:nvPr/>
          </p:nvSpPr>
          <p:spPr>
            <a:xfrm>
              <a:off x="5804107" y="2635991"/>
              <a:ext cx="421721" cy="568842"/>
            </a:xfrm>
            <a:custGeom>
              <a:avLst/>
              <a:gdLst/>
              <a:ahLst/>
              <a:cxnLst/>
              <a:rect l="l" t="t" r="r" b="b"/>
              <a:pathLst>
                <a:path w="10520" h="14190" extrusionOk="0">
                  <a:moveTo>
                    <a:pt x="9867" y="1"/>
                  </a:moveTo>
                  <a:cubicBezTo>
                    <a:pt x="9740" y="1"/>
                    <a:pt x="9615" y="44"/>
                    <a:pt x="9518" y="143"/>
                  </a:cubicBezTo>
                  <a:cubicBezTo>
                    <a:pt x="7904" y="1988"/>
                    <a:pt x="6632" y="4173"/>
                    <a:pt x="5248" y="6248"/>
                  </a:cubicBezTo>
                  <a:cubicBezTo>
                    <a:pt x="3635" y="8554"/>
                    <a:pt x="2021" y="10749"/>
                    <a:pt x="407" y="12934"/>
                  </a:cubicBezTo>
                  <a:cubicBezTo>
                    <a:pt x="0" y="13590"/>
                    <a:pt x="582" y="14190"/>
                    <a:pt x="1201" y="14190"/>
                  </a:cubicBezTo>
                  <a:cubicBezTo>
                    <a:pt x="1453" y="14190"/>
                    <a:pt x="1710" y="14091"/>
                    <a:pt x="1910" y="13856"/>
                  </a:cubicBezTo>
                  <a:cubicBezTo>
                    <a:pt x="4907" y="9707"/>
                    <a:pt x="8476" y="5326"/>
                    <a:pt x="10440" y="604"/>
                  </a:cubicBezTo>
                  <a:cubicBezTo>
                    <a:pt x="10520" y="274"/>
                    <a:pt x="10187" y="1"/>
                    <a:pt x="986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0" name="Google Shape;3030;p41"/>
            <p:cNvSpPr/>
            <p:nvPr/>
          </p:nvSpPr>
          <p:spPr>
            <a:xfrm>
              <a:off x="6285314" y="3103050"/>
              <a:ext cx="332686" cy="279129"/>
            </a:xfrm>
            <a:custGeom>
              <a:avLst/>
              <a:gdLst/>
              <a:ahLst/>
              <a:cxnLst/>
              <a:rect l="l" t="t" r="r" b="b"/>
              <a:pathLst>
                <a:path w="8299" h="6963" extrusionOk="0">
                  <a:moveTo>
                    <a:pt x="7579" y="0"/>
                  </a:moveTo>
                  <a:cubicBezTo>
                    <a:pt x="7530" y="0"/>
                    <a:pt x="7479" y="7"/>
                    <a:pt x="7428" y="20"/>
                  </a:cubicBezTo>
                  <a:cubicBezTo>
                    <a:pt x="4772" y="1173"/>
                    <a:pt x="2466" y="3247"/>
                    <a:pt x="622" y="5433"/>
                  </a:cubicBezTo>
                  <a:cubicBezTo>
                    <a:pt x="0" y="6062"/>
                    <a:pt x="619" y="6962"/>
                    <a:pt x="1307" y="6962"/>
                  </a:cubicBezTo>
                  <a:cubicBezTo>
                    <a:pt x="1506" y="6962"/>
                    <a:pt x="1712" y="6886"/>
                    <a:pt x="1895" y="6706"/>
                  </a:cubicBezTo>
                  <a:cubicBezTo>
                    <a:pt x="3850" y="4631"/>
                    <a:pt x="6044" y="2786"/>
                    <a:pt x="7889" y="711"/>
                  </a:cubicBezTo>
                  <a:cubicBezTo>
                    <a:pt x="8299" y="400"/>
                    <a:pt x="7979" y="0"/>
                    <a:pt x="75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1" name="Google Shape;3031;p41"/>
            <p:cNvSpPr/>
            <p:nvPr/>
          </p:nvSpPr>
          <p:spPr>
            <a:xfrm>
              <a:off x="6494570" y="3177212"/>
              <a:ext cx="285984" cy="194464"/>
            </a:xfrm>
            <a:custGeom>
              <a:avLst/>
              <a:gdLst/>
              <a:ahLst/>
              <a:cxnLst/>
              <a:rect l="l" t="t" r="r" b="b"/>
              <a:pathLst>
                <a:path w="7134" h="4851" extrusionOk="0">
                  <a:moveTo>
                    <a:pt x="6464" y="0"/>
                  </a:moveTo>
                  <a:cubicBezTo>
                    <a:pt x="6429" y="0"/>
                    <a:pt x="6394" y="5"/>
                    <a:pt x="6358" y="14"/>
                  </a:cubicBezTo>
                  <a:cubicBezTo>
                    <a:pt x="5316" y="475"/>
                    <a:pt x="4283" y="936"/>
                    <a:pt x="3360" y="1508"/>
                  </a:cubicBezTo>
                  <a:cubicBezTo>
                    <a:pt x="2318" y="1969"/>
                    <a:pt x="1286" y="2661"/>
                    <a:pt x="474" y="3472"/>
                  </a:cubicBezTo>
                  <a:cubicBezTo>
                    <a:pt x="1" y="4045"/>
                    <a:pt x="468" y="4851"/>
                    <a:pt x="1104" y="4851"/>
                  </a:cubicBezTo>
                  <a:cubicBezTo>
                    <a:pt x="1236" y="4851"/>
                    <a:pt x="1376" y="4815"/>
                    <a:pt x="1516" y="4736"/>
                  </a:cubicBezTo>
                  <a:cubicBezTo>
                    <a:pt x="2438" y="4275"/>
                    <a:pt x="3360" y="3472"/>
                    <a:pt x="4163" y="2891"/>
                  </a:cubicBezTo>
                  <a:cubicBezTo>
                    <a:pt x="4974" y="2089"/>
                    <a:pt x="5896" y="1508"/>
                    <a:pt x="6819" y="817"/>
                  </a:cubicBezTo>
                  <a:cubicBezTo>
                    <a:pt x="7133" y="604"/>
                    <a:pt x="6868" y="0"/>
                    <a:pt x="64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2" name="Google Shape;3032;p41"/>
            <p:cNvSpPr/>
            <p:nvPr/>
          </p:nvSpPr>
          <p:spPr>
            <a:xfrm>
              <a:off x="6652193" y="3246603"/>
              <a:ext cx="263615" cy="127077"/>
            </a:xfrm>
            <a:custGeom>
              <a:avLst/>
              <a:gdLst/>
              <a:ahLst/>
              <a:cxnLst/>
              <a:rect l="l" t="t" r="r" b="b"/>
              <a:pathLst>
                <a:path w="6576" h="3170" extrusionOk="0">
                  <a:moveTo>
                    <a:pt x="5185" y="0"/>
                  </a:moveTo>
                  <a:cubicBezTo>
                    <a:pt x="5054" y="0"/>
                    <a:pt x="4931" y="39"/>
                    <a:pt x="4842" y="128"/>
                  </a:cubicBezTo>
                  <a:lnTo>
                    <a:pt x="4611" y="128"/>
                  </a:lnTo>
                  <a:cubicBezTo>
                    <a:pt x="3228" y="469"/>
                    <a:pt x="2075" y="1050"/>
                    <a:pt x="812" y="1622"/>
                  </a:cubicBezTo>
                  <a:cubicBezTo>
                    <a:pt x="0" y="1972"/>
                    <a:pt x="461" y="3125"/>
                    <a:pt x="1273" y="3125"/>
                  </a:cubicBezTo>
                  <a:cubicBezTo>
                    <a:pt x="1783" y="3125"/>
                    <a:pt x="2405" y="3170"/>
                    <a:pt x="3030" y="3170"/>
                  </a:cubicBezTo>
                  <a:cubicBezTo>
                    <a:pt x="3818" y="3170"/>
                    <a:pt x="4611" y="3098"/>
                    <a:pt x="5192" y="2774"/>
                  </a:cubicBezTo>
                  <a:cubicBezTo>
                    <a:pt x="6225" y="2313"/>
                    <a:pt x="6575" y="1160"/>
                    <a:pt x="5764" y="238"/>
                  </a:cubicBezTo>
                  <a:cubicBezTo>
                    <a:pt x="5622" y="97"/>
                    <a:pt x="5394" y="0"/>
                    <a:pt x="51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3" name="Google Shape;3033;p41"/>
            <p:cNvSpPr/>
            <p:nvPr/>
          </p:nvSpPr>
          <p:spPr>
            <a:xfrm>
              <a:off x="6359396" y="2543469"/>
              <a:ext cx="268105" cy="291837"/>
            </a:xfrm>
            <a:custGeom>
              <a:avLst/>
              <a:gdLst/>
              <a:ahLst/>
              <a:cxnLst/>
              <a:rect l="l" t="t" r="r" b="b"/>
              <a:pathLst>
                <a:path w="6688" h="7280" extrusionOk="0">
                  <a:moveTo>
                    <a:pt x="5413" y="0"/>
                  </a:moveTo>
                  <a:cubicBezTo>
                    <a:pt x="5228" y="0"/>
                    <a:pt x="5044" y="76"/>
                    <a:pt x="4888" y="257"/>
                  </a:cubicBezTo>
                  <a:cubicBezTo>
                    <a:pt x="3274" y="2221"/>
                    <a:pt x="1541" y="4296"/>
                    <a:pt x="277" y="6371"/>
                  </a:cubicBezTo>
                  <a:cubicBezTo>
                    <a:pt x="0" y="6822"/>
                    <a:pt x="448" y="7279"/>
                    <a:pt x="876" y="7279"/>
                  </a:cubicBezTo>
                  <a:cubicBezTo>
                    <a:pt x="990" y="7279"/>
                    <a:pt x="1102" y="7247"/>
                    <a:pt x="1199" y="7173"/>
                  </a:cubicBezTo>
                  <a:cubicBezTo>
                    <a:pt x="3044" y="5449"/>
                    <a:pt x="4538" y="3484"/>
                    <a:pt x="6151" y="1529"/>
                  </a:cubicBezTo>
                  <a:cubicBezTo>
                    <a:pt x="6687" y="900"/>
                    <a:pt x="6049" y="0"/>
                    <a:pt x="541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4" name="Google Shape;3034;p41"/>
            <p:cNvSpPr/>
            <p:nvPr/>
          </p:nvSpPr>
          <p:spPr>
            <a:xfrm>
              <a:off x="6629263" y="2416272"/>
              <a:ext cx="92442" cy="80496"/>
            </a:xfrm>
            <a:custGeom>
              <a:avLst/>
              <a:gdLst/>
              <a:ahLst/>
              <a:cxnLst/>
              <a:rect l="l" t="t" r="r" b="b"/>
              <a:pathLst>
                <a:path w="2306" h="2008" extrusionOk="0">
                  <a:moveTo>
                    <a:pt x="1207" y="1"/>
                  </a:moveTo>
                  <a:cubicBezTo>
                    <a:pt x="816" y="1"/>
                    <a:pt x="400" y="215"/>
                    <a:pt x="231" y="552"/>
                  </a:cubicBezTo>
                  <a:cubicBezTo>
                    <a:pt x="111" y="663"/>
                    <a:pt x="0" y="1013"/>
                    <a:pt x="111" y="1244"/>
                  </a:cubicBezTo>
                  <a:cubicBezTo>
                    <a:pt x="206" y="1694"/>
                    <a:pt x="655" y="2007"/>
                    <a:pt x="1121" y="2007"/>
                  </a:cubicBezTo>
                  <a:cubicBezTo>
                    <a:pt x="1246" y="2007"/>
                    <a:pt x="1373" y="1985"/>
                    <a:pt x="1494" y="1936"/>
                  </a:cubicBezTo>
                  <a:cubicBezTo>
                    <a:pt x="2306" y="1585"/>
                    <a:pt x="2306" y="552"/>
                    <a:pt x="1614" y="91"/>
                  </a:cubicBezTo>
                  <a:cubicBezTo>
                    <a:pt x="1491" y="29"/>
                    <a:pt x="1351" y="1"/>
                    <a:pt x="12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5" name="Google Shape;3035;p41"/>
            <p:cNvSpPr/>
            <p:nvPr/>
          </p:nvSpPr>
          <p:spPr>
            <a:xfrm>
              <a:off x="6453681" y="2864530"/>
              <a:ext cx="218878" cy="202362"/>
            </a:xfrm>
            <a:custGeom>
              <a:avLst/>
              <a:gdLst/>
              <a:ahLst/>
              <a:cxnLst/>
              <a:rect l="l" t="t" r="r" b="b"/>
              <a:pathLst>
                <a:path w="5460" h="5048" extrusionOk="0">
                  <a:moveTo>
                    <a:pt x="747" y="1"/>
                  </a:moveTo>
                  <a:cubicBezTo>
                    <a:pt x="544" y="1"/>
                    <a:pt x="341" y="146"/>
                    <a:pt x="341" y="437"/>
                  </a:cubicBezTo>
                  <a:cubicBezTo>
                    <a:pt x="231" y="1700"/>
                    <a:pt x="0" y="2973"/>
                    <a:pt x="0" y="4236"/>
                  </a:cubicBezTo>
                  <a:cubicBezTo>
                    <a:pt x="0" y="4697"/>
                    <a:pt x="341" y="5048"/>
                    <a:pt x="802" y="5048"/>
                  </a:cubicBezTo>
                  <a:cubicBezTo>
                    <a:pt x="1955" y="4928"/>
                    <a:pt x="3228" y="4817"/>
                    <a:pt x="4491" y="4587"/>
                  </a:cubicBezTo>
                  <a:cubicBezTo>
                    <a:pt x="5459" y="4261"/>
                    <a:pt x="5130" y="2949"/>
                    <a:pt x="4243" y="2949"/>
                  </a:cubicBezTo>
                  <a:cubicBezTo>
                    <a:pt x="4175" y="2949"/>
                    <a:pt x="4104" y="2956"/>
                    <a:pt x="4030" y="2973"/>
                  </a:cubicBezTo>
                  <a:cubicBezTo>
                    <a:pt x="3228" y="3203"/>
                    <a:pt x="2306" y="3314"/>
                    <a:pt x="1494" y="3434"/>
                  </a:cubicBezTo>
                  <a:cubicBezTo>
                    <a:pt x="1383" y="2392"/>
                    <a:pt x="1263" y="1359"/>
                    <a:pt x="1153" y="437"/>
                  </a:cubicBezTo>
                  <a:cubicBezTo>
                    <a:pt x="1153" y="146"/>
                    <a:pt x="950" y="1"/>
                    <a:pt x="74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6" name="Google Shape;3036;p41"/>
            <p:cNvSpPr/>
            <p:nvPr/>
          </p:nvSpPr>
          <p:spPr>
            <a:xfrm>
              <a:off x="6554300" y="2735368"/>
              <a:ext cx="204406" cy="183641"/>
            </a:xfrm>
            <a:custGeom>
              <a:avLst/>
              <a:gdLst/>
              <a:ahLst/>
              <a:cxnLst/>
              <a:rect l="l" t="t" r="r" b="b"/>
              <a:pathLst>
                <a:path w="5099" h="4581" extrusionOk="0">
                  <a:moveTo>
                    <a:pt x="802" y="1"/>
                  </a:moveTo>
                  <a:cubicBezTo>
                    <a:pt x="390" y="1"/>
                    <a:pt x="0" y="346"/>
                    <a:pt x="137" y="892"/>
                  </a:cubicBezTo>
                  <a:cubicBezTo>
                    <a:pt x="367" y="1925"/>
                    <a:pt x="487" y="2736"/>
                    <a:pt x="367" y="3769"/>
                  </a:cubicBezTo>
                  <a:cubicBezTo>
                    <a:pt x="367" y="4120"/>
                    <a:pt x="718" y="4581"/>
                    <a:pt x="1179" y="4581"/>
                  </a:cubicBezTo>
                  <a:cubicBezTo>
                    <a:pt x="2332" y="4350"/>
                    <a:pt x="3484" y="4230"/>
                    <a:pt x="4517" y="3659"/>
                  </a:cubicBezTo>
                  <a:cubicBezTo>
                    <a:pt x="5098" y="3428"/>
                    <a:pt x="4637" y="2736"/>
                    <a:pt x="4056" y="2736"/>
                  </a:cubicBezTo>
                  <a:cubicBezTo>
                    <a:pt x="3364" y="2847"/>
                    <a:pt x="2673" y="2967"/>
                    <a:pt x="1870" y="3078"/>
                  </a:cubicBezTo>
                  <a:cubicBezTo>
                    <a:pt x="1981" y="2155"/>
                    <a:pt x="1870" y="1233"/>
                    <a:pt x="1520" y="542"/>
                  </a:cubicBezTo>
                  <a:cubicBezTo>
                    <a:pt x="1381" y="165"/>
                    <a:pt x="1086" y="1"/>
                    <a:pt x="8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7" name="Google Shape;3037;p41"/>
            <p:cNvSpPr/>
            <p:nvPr/>
          </p:nvSpPr>
          <p:spPr>
            <a:xfrm>
              <a:off x="6966397" y="3180058"/>
              <a:ext cx="346837" cy="193462"/>
            </a:xfrm>
            <a:custGeom>
              <a:avLst/>
              <a:gdLst/>
              <a:ahLst/>
              <a:cxnLst/>
              <a:rect l="l" t="t" r="r" b="b"/>
              <a:pathLst>
                <a:path w="8652" h="4826" extrusionOk="0">
                  <a:moveTo>
                    <a:pt x="3690" y="1"/>
                  </a:moveTo>
                  <a:cubicBezTo>
                    <a:pt x="3517" y="1"/>
                    <a:pt x="3344" y="58"/>
                    <a:pt x="3229" y="174"/>
                  </a:cubicBezTo>
                  <a:cubicBezTo>
                    <a:pt x="2306" y="1207"/>
                    <a:pt x="1273" y="2018"/>
                    <a:pt x="351" y="2940"/>
                  </a:cubicBezTo>
                  <a:cubicBezTo>
                    <a:pt x="1" y="3401"/>
                    <a:pt x="121" y="3863"/>
                    <a:pt x="462" y="3973"/>
                  </a:cubicBezTo>
                  <a:cubicBezTo>
                    <a:pt x="462" y="4324"/>
                    <a:pt x="582" y="4785"/>
                    <a:pt x="1154" y="4785"/>
                  </a:cubicBezTo>
                  <a:cubicBezTo>
                    <a:pt x="1697" y="4812"/>
                    <a:pt x="2247" y="4826"/>
                    <a:pt x="2800" y="4826"/>
                  </a:cubicBezTo>
                  <a:cubicBezTo>
                    <a:pt x="4482" y="4826"/>
                    <a:pt x="6195" y="4698"/>
                    <a:pt x="7839" y="4434"/>
                  </a:cubicBezTo>
                  <a:cubicBezTo>
                    <a:pt x="7899" y="4494"/>
                    <a:pt x="7957" y="4524"/>
                    <a:pt x="8015" y="4524"/>
                  </a:cubicBezTo>
                  <a:cubicBezTo>
                    <a:pt x="8072" y="4524"/>
                    <a:pt x="8130" y="4494"/>
                    <a:pt x="8190" y="4434"/>
                  </a:cubicBezTo>
                  <a:lnTo>
                    <a:pt x="8301" y="4434"/>
                  </a:lnTo>
                  <a:cubicBezTo>
                    <a:pt x="8651" y="4324"/>
                    <a:pt x="8651" y="3863"/>
                    <a:pt x="8301" y="3863"/>
                  </a:cubicBezTo>
                  <a:lnTo>
                    <a:pt x="8070" y="3863"/>
                  </a:lnTo>
                  <a:cubicBezTo>
                    <a:pt x="7037" y="2479"/>
                    <a:pt x="5423" y="1326"/>
                    <a:pt x="4151" y="174"/>
                  </a:cubicBezTo>
                  <a:cubicBezTo>
                    <a:pt x="4035" y="58"/>
                    <a:pt x="3863" y="1"/>
                    <a:pt x="369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8" name="Google Shape;3038;p41"/>
            <p:cNvSpPr/>
            <p:nvPr/>
          </p:nvSpPr>
          <p:spPr>
            <a:xfrm>
              <a:off x="5332840" y="3326498"/>
              <a:ext cx="501855" cy="646251"/>
            </a:xfrm>
            <a:custGeom>
              <a:avLst/>
              <a:gdLst/>
              <a:ahLst/>
              <a:cxnLst/>
              <a:rect l="l" t="t" r="r" b="b"/>
              <a:pathLst>
                <a:path w="12519" h="16121" extrusionOk="0">
                  <a:moveTo>
                    <a:pt x="11206" y="0"/>
                  </a:moveTo>
                  <a:cubicBezTo>
                    <a:pt x="10981" y="0"/>
                    <a:pt x="10748" y="94"/>
                    <a:pt x="10549" y="320"/>
                  </a:cubicBezTo>
                  <a:cubicBezTo>
                    <a:pt x="6630" y="4701"/>
                    <a:pt x="2139" y="9773"/>
                    <a:pt x="174" y="15426"/>
                  </a:cubicBezTo>
                  <a:cubicBezTo>
                    <a:pt x="1" y="15773"/>
                    <a:pt x="419" y="16121"/>
                    <a:pt x="782" y="16121"/>
                  </a:cubicBezTo>
                  <a:cubicBezTo>
                    <a:pt x="900" y="16121"/>
                    <a:pt x="1013" y="16084"/>
                    <a:pt x="1097" y="15997"/>
                  </a:cubicBezTo>
                  <a:cubicBezTo>
                    <a:pt x="2830" y="13812"/>
                    <a:pt x="4214" y="11387"/>
                    <a:pt x="5827" y="9081"/>
                  </a:cubicBezTo>
                  <a:cubicBezTo>
                    <a:pt x="7672" y="6545"/>
                    <a:pt x="9747" y="4009"/>
                    <a:pt x="11822" y="1593"/>
                  </a:cubicBezTo>
                  <a:cubicBezTo>
                    <a:pt x="12518" y="896"/>
                    <a:pt x="11900" y="0"/>
                    <a:pt x="1120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9" name="Google Shape;3039;p41"/>
            <p:cNvSpPr/>
            <p:nvPr/>
          </p:nvSpPr>
          <p:spPr>
            <a:xfrm>
              <a:off x="5501728" y="3696986"/>
              <a:ext cx="363714" cy="577100"/>
            </a:xfrm>
            <a:custGeom>
              <a:avLst/>
              <a:gdLst/>
              <a:ahLst/>
              <a:cxnLst/>
              <a:rect l="l" t="t" r="r" b="b"/>
              <a:pathLst>
                <a:path w="9073" h="14396" extrusionOk="0">
                  <a:moveTo>
                    <a:pt x="7900" y="1"/>
                  </a:moveTo>
                  <a:cubicBezTo>
                    <a:pt x="7617" y="1"/>
                    <a:pt x="7333" y="156"/>
                    <a:pt x="7148" y="531"/>
                  </a:cubicBezTo>
                  <a:cubicBezTo>
                    <a:pt x="5875" y="2836"/>
                    <a:pt x="4722" y="5262"/>
                    <a:pt x="3459" y="7567"/>
                  </a:cubicBezTo>
                  <a:cubicBezTo>
                    <a:pt x="2306" y="9522"/>
                    <a:pt x="462" y="11597"/>
                    <a:pt x="1" y="13902"/>
                  </a:cubicBezTo>
                  <a:cubicBezTo>
                    <a:pt x="1" y="14189"/>
                    <a:pt x="229" y="14396"/>
                    <a:pt x="438" y="14396"/>
                  </a:cubicBezTo>
                  <a:cubicBezTo>
                    <a:pt x="485" y="14396"/>
                    <a:pt x="530" y="14385"/>
                    <a:pt x="572" y="14364"/>
                  </a:cubicBezTo>
                  <a:cubicBezTo>
                    <a:pt x="2537" y="13100"/>
                    <a:pt x="3689" y="10675"/>
                    <a:pt x="4842" y="8830"/>
                  </a:cubicBezTo>
                  <a:cubicBezTo>
                    <a:pt x="6225" y="6414"/>
                    <a:pt x="7609" y="3989"/>
                    <a:pt x="8761" y="1453"/>
                  </a:cubicBezTo>
                  <a:cubicBezTo>
                    <a:pt x="9073" y="674"/>
                    <a:pt x="8488" y="1"/>
                    <a:pt x="79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0" name="Google Shape;3040;p41"/>
            <p:cNvSpPr/>
            <p:nvPr/>
          </p:nvSpPr>
          <p:spPr>
            <a:xfrm>
              <a:off x="5238154" y="3332992"/>
              <a:ext cx="393018" cy="462409"/>
            </a:xfrm>
            <a:custGeom>
              <a:avLst/>
              <a:gdLst/>
              <a:ahLst/>
              <a:cxnLst/>
              <a:rect l="l" t="t" r="r" b="b"/>
              <a:pathLst>
                <a:path w="9804" h="11535" extrusionOk="0">
                  <a:moveTo>
                    <a:pt x="7669" y="0"/>
                  </a:moveTo>
                  <a:cubicBezTo>
                    <a:pt x="6581" y="0"/>
                    <a:pt x="5511" y="110"/>
                    <a:pt x="4501" y="278"/>
                  </a:cubicBezTo>
                  <a:cubicBezTo>
                    <a:pt x="4270" y="278"/>
                    <a:pt x="4270" y="389"/>
                    <a:pt x="4150" y="509"/>
                  </a:cubicBezTo>
                  <a:cubicBezTo>
                    <a:pt x="3348" y="1200"/>
                    <a:pt x="2656" y="1892"/>
                    <a:pt x="2075" y="2694"/>
                  </a:cubicBezTo>
                  <a:cubicBezTo>
                    <a:pt x="1504" y="3506"/>
                    <a:pt x="692" y="4308"/>
                    <a:pt x="351" y="5230"/>
                  </a:cubicBezTo>
                  <a:cubicBezTo>
                    <a:pt x="351" y="5230"/>
                    <a:pt x="231" y="5230"/>
                    <a:pt x="231" y="5350"/>
                  </a:cubicBezTo>
                  <a:cubicBezTo>
                    <a:pt x="0" y="6383"/>
                    <a:pt x="120" y="7656"/>
                    <a:pt x="231" y="8808"/>
                  </a:cubicBezTo>
                  <a:cubicBezTo>
                    <a:pt x="351" y="9500"/>
                    <a:pt x="231" y="10763"/>
                    <a:pt x="923" y="11225"/>
                  </a:cubicBezTo>
                  <a:cubicBezTo>
                    <a:pt x="923" y="11344"/>
                    <a:pt x="1042" y="11344"/>
                    <a:pt x="1042" y="11344"/>
                  </a:cubicBezTo>
                  <a:cubicBezTo>
                    <a:pt x="1176" y="11478"/>
                    <a:pt x="1310" y="11534"/>
                    <a:pt x="1444" y="11534"/>
                  </a:cubicBezTo>
                  <a:cubicBezTo>
                    <a:pt x="1541" y="11534"/>
                    <a:pt x="1637" y="11505"/>
                    <a:pt x="1734" y="11455"/>
                  </a:cubicBezTo>
                  <a:cubicBezTo>
                    <a:pt x="4501" y="8578"/>
                    <a:pt x="6917" y="5000"/>
                    <a:pt x="9453" y="1892"/>
                  </a:cubicBezTo>
                  <a:cubicBezTo>
                    <a:pt x="9803" y="1541"/>
                    <a:pt x="9683" y="970"/>
                    <a:pt x="9453" y="739"/>
                  </a:cubicBezTo>
                  <a:cubicBezTo>
                    <a:pt x="9453" y="389"/>
                    <a:pt x="9222" y="48"/>
                    <a:pt x="8881" y="48"/>
                  </a:cubicBezTo>
                  <a:cubicBezTo>
                    <a:pt x="8476" y="15"/>
                    <a:pt x="8071" y="0"/>
                    <a:pt x="766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1" name="Google Shape;3041;p41"/>
            <p:cNvSpPr/>
            <p:nvPr/>
          </p:nvSpPr>
          <p:spPr>
            <a:xfrm>
              <a:off x="5424360" y="3503363"/>
              <a:ext cx="419917" cy="567238"/>
            </a:xfrm>
            <a:custGeom>
              <a:avLst/>
              <a:gdLst/>
              <a:ahLst/>
              <a:cxnLst/>
              <a:rect l="l" t="t" r="r" b="b"/>
              <a:pathLst>
                <a:path w="10475" h="14150" extrusionOk="0">
                  <a:moveTo>
                    <a:pt x="9331" y="0"/>
                  </a:moveTo>
                  <a:cubicBezTo>
                    <a:pt x="9066" y="0"/>
                    <a:pt x="8795" y="120"/>
                    <a:pt x="8616" y="408"/>
                  </a:cubicBezTo>
                  <a:cubicBezTo>
                    <a:pt x="5619" y="4438"/>
                    <a:pt x="2041" y="8819"/>
                    <a:pt x="86" y="13550"/>
                  </a:cubicBezTo>
                  <a:cubicBezTo>
                    <a:pt x="0" y="13880"/>
                    <a:pt x="331" y="14149"/>
                    <a:pt x="611" y="14149"/>
                  </a:cubicBezTo>
                  <a:cubicBezTo>
                    <a:pt x="721" y="14149"/>
                    <a:pt x="823" y="14107"/>
                    <a:pt x="889" y="14011"/>
                  </a:cubicBezTo>
                  <a:cubicBezTo>
                    <a:pt x="2622" y="12166"/>
                    <a:pt x="3886" y="9972"/>
                    <a:pt x="5269" y="7897"/>
                  </a:cubicBezTo>
                  <a:cubicBezTo>
                    <a:pt x="6772" y="5711"/>
                    <a:pt x="8386" y="3406"/>
                    <a:pt x="10000" y="1211"/>
                  </a:cubicBezTo>
                  <a:cubicBezTo>
                    <a:pt x="10475" y="577"/>
                    <a:pt x="9914" y="0"/>
                    <a:pt x="93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2" name="Google Shape;3042;p41"/>
            <p:cNvSpPr/>
            <p:nvPr/>
          </p:nvSpPr>
          <p:spPr>
            <a:xfrm>
              <a:off x="5032547" y="3326417"/>
              <a:ext cx="328196" cy="278648"/>
            </a:xfrm>
            <a:custGeom>
              <a:avLst/>
              <a:gdLst/>
              <a:ahLst/>
              <a:cxnLst/>
              <a:rect l="l" t="t" r="r" b="b"/>
              <a:pathLst>
                <a:path w="8187" h="6951" extrusionOk="0">
                  <a:moveTo>
                    <a:pt x="7028" y="0"/>
                  </a:moveTo>
                  <a:cubicBezTo>
                    <a:pt x="6820" y="0"/>
                    <a:pt x="6600" y="94"/>
                    <a:pt x="6402" y="322"/>
                  </a:cubicBezTo>
                  <a:cubicBezTo>
                    <a:pt x="4438" y="2286"/>
                    <a:pt x="2252" y="4131"/>
                    <a:pt x="288" y="6206"/>
                  </a:cubicBezTo>
                  <a:cubicBezTo>
                    <a:pt x="1" y="6493"/>
                    <a:pt x="282" y="6950"/>
                    <a:pt x="653" y="6950"/>
                  </a:cubicBezTo>
                  <a:cubicBezTo>
                    <a:pt x="723" y="6950"/>
                    <a:pt x="796" y="6934"/>
                    <a:pt x="869" y="6897"/>
                  </a:cubicBezTo>
                  <a:cubicBezTo>
                    <a:pt x="3516" y="5745"/>
                    <a:pt x="5821" y="3670"/>
                    <a:pt x="7665" y="1475"/>
                  </a:cubicBezTo>
                  <a:cubicBezTo>
                    <a:pt x="8186" y="871"/>
                    <a:pt x="7661" y="0"/>
                    <a:pt x="70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3" name="Google Shape;3043;p41"/>
            <p:cNvSpPr/>
            <p:nvPr/>
          </p:nvSpPr>
          <p:spPr>
            <a:xfrm>
              <a:off x="4869672" y="3336359"/>
              <a:ext cx="286024" cy="193222"/>
            </a:xfrm>
            <a:custGeom>
              <a:avLst/>
              <a:gdLst/>
              <a:ahLst/>
              <a:cxnLst/>
              <a:rect l="l" t="t" r="r" b="b"/>
              <a:pathLst>
                <a:path w="7135" h="4820" extrusionOk="0">
                  <a:moveTo>
                    <a:pt x="5975" y="1"/>
                  </a:moveTo>
                  <a:cubicBezTo>
                    <a:pt x="5861" y="1"/>
                    <a:pt x="5742" y="24"/>
                    <a:pt x="5623" y="74"/>
                  </a:cubicBezTo>
                  <a:cubicBezTo>
                    <a:pt x="4701" y="535"/>
                    <a:pt x="3779" y="1347"/>
                    <a:pt x="2968" y="2038"/>
                  </a:cubicBezTo>
                  <a:cubicBezTo>
                    <a:pt x="2165" y="2730"/>
                    <a:pt x="1123" y="3302"/>
                    <a:pt x="321" y="3994"/>
                  </a:cubicBezTo>
                  <a:cubicBezTo>
                    <a:pt x="1" y="4314"/>
                    <a:pt x="266" y="4819"/>
                    <a:pt x="666" y="4819"/>
                  </a:cubicBezTo>
                  <a:cubicBezTo>
                    <a:pt x="703" y="4819"/>
                    <a:pt x="742" y="4815"/>
                    <a:pt x="782" y="4805"/>
                  </a:cubicBezTo>
                  <a:cubicBezTo>
                    <a:pt x="1815" y="4455"/>
                    <a:pt x="2737" y="3883"/>
                    <a:pt x="3779" y="3302"/>
                  </a:cubicBezTo>
                  <a:cubicBezTo>
                    <a:pt x="4701" y="2841"/>
                    <a:pt x="5854" y="2149"/>
                    <a:pt x="6546" y="1347"/>
                  </a:cubicBezTo>
                  <a:cubicBezTo>
                    <a:pt x="7135" y="758"/>
                    <a:pt x="6633" y="1"/>
                    <a:pt x="59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4" name="Google Shape;3044;p41"/>
            <p:cNvSpPr/>
            <p:nvPr/>
          </p:nvSpPr>
          <p:spPr>
            <a:xfrm>
              <a:off x="4734658" y="3333032"/>
              <a:ext cx="258805" cy="126997"/>
            </a:xfrm>
            <a:custGeom>
              <a:avLst/>
              <a:gdLst/>
              <a:ahLst/>
              <a:cxnLst/>
              <a:rect l="l" t="t" r="r" b="b"/>
              <a:pathLst>
                <a:path w="6456" h="3168" extrusionOk="0">
                  <a:moveTo>
                    <a:pt x="3515" y="1"/>
                  </a:moveTo>
                  <a:cubicBezTo>
                    <a:pt x="2718" y="1"/>
                    <a:pt x="1902" y="71"/>
                    <a:pt x="1264" y="388"/>
                  </a:cubicBezTo>
                  <a:cubicBezTo>
                    <a:pt x="341" y="849"/>
                    <a:pt x="0" y="2002"/>
                    <a:pt x="692" y="2924"/>
                  </a:cubicBezTo>
                  <a:cubicBezTo>
                    <a:pt x="835" y="3067"/>
                    <a:pt x="1111" y="3168"/>
                    <a:pt x="1354" y="3168"/>
                  </a:cubicBezTo>
                  <a:cubicBezTo>
                    <a:pt x="1502" y="3168"/>
                    <a:pt x="1638" y="3131"/>
                    <a:pt x="1725" y="3044"/>
                  </a:cubicBezTo>
                  <a:lnTo>
                    <a:pt x="1955" y="3044"/>
                  </a:lnTo>
                  <a:cubicBezTo>
                    <a:pt x="3228" y="2693"/>
                    <a:pt x="4491" y="2232"/>
                    <a:pt x="5644" y="1660"/>
                  </a:cubicBezTo>
                  <a:cubicBezTo>
                    <a:pt x="6455" y="1199"/>
                    <a:pt x="5994" y="47"/>
                    <a:pt x="5303" y="47"/>
                  </a:cubicBezTo>
                  <a:cubicBezTo>
                    <a:pt x="4788" y="47"/>
                    <a:pt x="4158" y="1"/>
                    <a:pt x="351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5" name="Google Shape;3045;p41"/>
            <p:cNvSpPr/>
            <p:nvPr/>
          </p:nvSpPr>
          <p:spPr>
            <a:xfrm>
              <a:off x="5022966" y="3873411"/>
              <a:ext cx="265940" cy="290274"/>
            </a:xfrm>
            <a:custGeom>
              <a:avLst/>
              <a:gdLst/>
              <a:ahLst/>
              <a:cxnLst/>
              <a:rect l="l" t="t" r="r" b="b"/>
              <a:pathLst>
                <a:path w="6634" h="7241" extrusionOk="0">
                  <a:moveTo>
                    <a:pt x="5832" y="1"/>
                  </a:moveTo>
                  <a:cubicBezTo>
                    <a:pt x="5680" y="1"/>
                    <a:pt x="5517" y="51"/>
                    <a:pt x="5368" y="169"/>
                  </a:cubicBezTo>
                  <a:cubicBezTo>
                    <a:pt x="3644" y="1783"/>
                    <a:pt x="2030" y="3858"/>
                    <a:pt x="527" y="5702"/>
                  </a:cubicBezTo>
                  <a:cubicBezTo>
                    <a:pt x="0" y="6404"/>
                    <a:pt x="613" y="7241"/>
                    <a:pt x="1240" y="7241"/>
                  </a:cubicBezTo>
                  <a:cubicBezTo>
                    <a:pt x="1437" y="7241"/>
                    <a:pt x="1635" y="7159"/>
                    <a:pt x="1799" y="6965"/>
                  </a:cubicBezTo>
                  <a:cubicBezTo>
                    <a:pt x="3293" y="5010"/>
                    <a:pt x="5027" y="3046"/>
                    <a:pt x="6291" y="861"/>
                  </a:cubicBezTo>
                  <a:cubicBezTo>
                    <a:pt x="6634" y="428"/>
                    <a:pt x="6277" y="1"/>
                    <a:pt x="58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6" name="Google Shape;3046;p41"/>
            <p:cNvSpPr/>
            <p:nvPr/>
          </p:nvSpPr>
          <p:spPr>
            <a:xfrm>
              <a:off x="4928720" y="4210426"/>
              <a:ext cx="87671" cy="80135"/>
            </a:xfrm>
            <a:custGeom>
              <a:avLst/>
              <a:gdLst/>
              <a:ahLst/>
              <a:cxnLst/>
              <a:rect l="l" t="t" r="r" b="b"/>
              <a:pathLst>
                <a:path w="2187" h="1999" extrusionOk="0">
                  <a:moveTo>
                    <a:pt x="1130" y="0"/>
                  </a:moveTo>
                  <a:cubicBezTo>
                    <a:pt x="1020" y="0"/>
                    <a:pt x="910" y="19"/>
                    <a:pt x="803" y="62"/>
                  </a:cubicBezTo>
                  <a:cubicBezTo>
                    <a:pt x="1" y="403"/>
                    <a:pt x="1" y="1445"/>
                    <a:pt x="692" y="1906"/>
                  </a:cubicBezTo>
                  <a:cubicBezTo>
                    <a:pt x="821" y="1970"/>
                    <a:pt x="958" y="1999"/>
                    <a:pt x="1096" y="1999"/>
                  </a:cubicBezTo>
                  <a:cubicBezTo>
                    <a:pt x="1455" y="1999"/>
                    <a:pt x="1823" y="1808"/>
                    <a:pt x="2076" y="1556"/>
                  </a:cubicBezTo>
                  <a:cubicBezTo>
                    <a:pt x="2186" y="1325"/>
                    <a:pt x="2186" y="984"/>
                    <a:pt x="2186" y="753"/>
                  </a:cubicBezTo>
                  <a:cubicBezTo>
                    <a:pt x="2096" y="377"/>
                    <a:pt x="1618" y="0"/>
                    <a:pt x="113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7" name="Google Shape;3047;p41"/>
            <p:cNvSpPr/>
            <p:nvPr/>
          </p:nvSpPr>
          <p:spPr>
            <a:xfrm>
              <a:off x="4977867" y="3639861"/>
              <a:ext cx="218918" cy="202081"/>
            </a:xfrm>
            <a:custGeom>
              <a:avLst/>
              <a:gdLst/>
              <a:ahLst/>
              <a:cxnLst/>
              <a:rect l="l" t="t" r="r" b="b"/>
              <a:pathLst>
                <a:path w="5461" h="5041" extrusionOk="0">
                  <a:moveTo>
                    <a:pt x="4649" y="1"/>
                  </a:moveTo>
                  <a:cubicBezTo>
                    <a:pt x="3386" y="111"/>
                    <a:pt x="2233" y="231"/>
                    <a:pt x="960" y="572"/>
                  </a:cubicBezTo>
                  <a:cubicBezTo>
                    <a:pt x="1" y="787"/>
                    <a:pt x="331" y="2100"/>
                    <a:pt x="1211" y="2100"/>
                  </a:cubicBezTo>
                  <a:cubicBezTo>
                    <a:pt x="1278" y="2100"/>
                    <a:pt x="1348" y="2092"/>
                    <a:pt x="1421" y="2076"/>
                  </a:cubicBezTo>
                  <a:cubicBezTo>
                    <a:pt x="2233" y="1845"/>
                    <a:pt x="3035" y="1725"/>
                    <a:pt x="3957" y="1614"/>
                  </a:cubicBezTo>
                  <a:cubicBezTo>
                    <a:pt x="4077" y="2647"/>
                    <a:pt x="4188" y="3689"/>
                    <a:pt x="4308" y="4612"/>
                  </a:cubicBezTo>
                  <a:cubicBezTo>
                    <a:pt x="4308" y="4897"/>
                    <a:pt x="4508" y="5040"/>
                    <a:pt x="4709" y="5040"/>
                  </a:cubicBezTo>
                  <a:cubicBezTo>
                    <a:pt x="4909" y="5040"/>
                    <a:pt x="5110" y="4897"/>
                    <a:pt x="5110" y="4612"/>
                  </a:cubicBezTo>
                  <a:lnTo>
                    <a:pt x="5461" y="803"/>
                  </a:lnTo>
                  <a:cubicBezTo>
                    <a:pt x="5461" y="342"/>
                    <a:pt x="5110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8" name="Google Shape;3048;p41"/>
            <p:cNvSpPr/>
            <p:nvPr/>
          </p:nvSpPr>
          <p:spPr>
            <a:xfrm>
              <a:off x="4893203" y="3791512"/>
              <a:ext cx="200037" cy="180674"/>
            </a:xfrm>
            <a:custGeom>
              <a:avLst/>
              <a:gdLst/>
              <a:ahLst/>
              <a:cxnLst/>
              <a:rect l="l" t="t" r="r" b="b"/>
              <a:pathLst>
                <a:path w="4990" h="4507" extrusionOk="0">
                  <a:moveTo>
                    <a:pt x="3992" y="0"/>
                  </a:moveTo>
                  <a:cubicBezTo>
                    <a:pt x="3955" y="0"/>
                    <a:pt x="3919" y="6"/>
                    <a:pt x="3884" y="17"/>
                  </a:cubicBezTo>
                  <a:cubicBezTo>
                    <a:pt x="2731" y="137"/>
                    <a:pt x="1578" y="248"/>
                    <a:pt x="536" y="829"/>
                  </a:cubicBezTo>
                  <a:cubicBezTo>
                    <a:pt x="1" y="1044"/>
                    <a:pt x="371" y="1761"/>
                    <a:pt x="798" y="1761"/>
                  </a:cubicBezTo>
                  <a:cubicBezTo>
                    <a:pt x="828" y="1761"/>
                    <a:pt x="857" y="1758"/>
                    <a:pt x="887" y="1751"/>
                  </a:cubicBezTo>
                  <a:cubicBezTo>
                    <a:pt x="1689" y="1631"/>
                    <a:pt x="2381" y="1520"/>
                    <a:pt x="3072" y="1400"/>
                  </a:cubicBezTo>
                  <a:cubicBezTo>
                    <a:pt x="3072" y="2323"/>
                    <a:pt x="3192" y="3245"/>
                    <a:pt x="3533" y="4056"/>
                  </a:cubicBezTo>
                  <a:cubicBezTo>
                    <a:pt x="3669" y="4367"/>
                    <a:pt x="3926" y="4507"/>
                    <a:pt x="4182" y="4507"/>
                  </a:cubicBezTo>
                  <a:cubicBezTo>
                    <a:pt x="4586" y="4507"/>
                    <a:pt x="4990" y="4160"/>
                    <a:pt x="4917" y="3595"/>
                  </a:cubicBezTo>
                  <a:cubicBezTo>
                    <a:pt x="4686" y="2553"/>
                    <a:pt x="4575" y="1751"/>
                    <a:pt x="4575" y="709"/>
                  </a:cubicBezTo>
                  <a:cubicBezTo>
                    <a:pt x="4675" y="403"/>
                    <a:pt x="4314" y="0"/>
                    <a:pt x="399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9" name="Google Shape;3049;p41"/>
            <p:cNvSpPr/>
            <p:nvPr/>
          </p:nvSpPr>
          <p:spPr>
            <a:xfrm>
              <a:off x="4337233" y="3333072"/>
              <a:ext cx="346436" cy="193623"/>
            </a:xfrm>
            <a:custGeom>
              <a:avLst/>
              <a:gdLst/>
              <a:ahLst/>
              <a:cxnLst/>
              <a:rect l="l" t="t" r="r" b="b"/>
              <a:pathLst>
                <a:path w="8642" h="4830" extrusionOk="0">
                  <a:moveTo>
                    <a:pt x="5814" y="0"/>
                  </a:moveTo>
                  <a:cubicBezTo>
                    <a:pt x="4146" y="0"/>
                    <a:pt x="2444" y="132"/>
                    <a:pt x="803" y="387"/>
                  </a:cubicBezTo>
                  <a:cubicBezTo>
                    <a:pt x="766" y="350"/>
                    <a:pt x="716" y="338"/>
                    <a:pt x="665" y="338"/>
                  </a:cubicBezTo>
                  <a:cubicBezTo>
                    <a:pt x="564" y="338"/>
                    <a:pt x="462" y="387"/>
                    <a:pt x="462" y="387"/>
                  </a:cubicBezTo>
                  <a:lnTo>
                    <a:pt x="231" y="387"/>
                  </a:lnTo>
                  <a:cubicBezTo>
                    <a:pt x="1" y="507"/>
                    <a:pt x="1" y="968"/>
                    <a:pt x="231" y="968"/>
                  </a:cubicBezTo>
                  <a:lnTo>
                    <a:pt x="572" y="968"/>
                  </a:lnTo>
                  <a:cubicBezTo>
                    <a:pt x="1614" y="2351"/>
                    <a:pt x="3108" y="3504"/>
                    <a:pt x="4381" y="4656"/>
                  </a:cubicBezTo>
                  <a:cubicBezTo>
                    <a:pt x="4552" y="4772"/>
                    <a:pt x="4724" y="4829"/>
                    <a:pt x="4897" y="4829"/>
                  </a:cubicBezTo>
                  <a:cubicBezTo>
                    <a:pt x="5070" y="4829"/>
                    <a:pt x="5243" y="4772"/>
                    <a:pt x="5414" y="4656"/>
                  </a:cubicBezTo>
                  <a:cubicBezTo>
                    <a:pt x="6336" y="3734"/>
                    <a:pt x="7258" y="2812"/>
                    <a:pt x="8300" y="1890"/>
                  </a:cubicBezTo>
                  <a:cubicBezTo>
                    <a:pt x="8641" y="1539"/>
                    <a:pt x="8411" y="1078"/>
                    <a:pt x="8070" y="848"/>
                  </a:cubicBezTo>
                  <a:cubicBezTo>
                    <a:pt x="8180" y="507"/>
                    <a:pt x="7950" y="46"/>
                    <a:pt x="7489" y="46"/>
                  </a:cubicBezTo>
                  <a:cubicBezTo>
                    <a:pt x="6937" y="15"/>
                    <a:pt x="6378" y="0"/>
                    <a:pt x="581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0" name="Google Shape;3050;p41"/>
            <p:cNvSpPr/>
            <p:nvPr/>
          </p:nvSpPr>
          <p:spPr>
            <a:xfrm>
              <a:off x="5814609" y="3326498"/>
              <a:ext cx="499290" cy="646251"/>
            </a:xfrm>
            <a:custGeom>
              <a:avLst/>
              <a:gdLst/>
              <a:ahLst/>
              <a:cxnLst/>
              <a:rect l="l" t="t" r="r" b="b"/>
              <a:pathLst>
                <a:path w="12455" h="16121" extrusionOk="0">
                  <a:moveTo>
                    <a:pt x="1336" y="0"/>
                  </a:moveTo>
                  <a:cubicBezTo>
                    <a:pt x="641" y="0"/>
                    <a:pt x="0" y="896"/>
                    <a:pt x="606" y="1593"/>
                  </a:cubicBezTo>
                  <a:cubicBezTo>
                    <a:pt x="2801" y="4009"/>
                    <a:pt x="4756" y="6545"/>
                    <a:pt x="6600" y="9081"/>
                  </a:cubicBezTo>
                  <a:cubicBezTo>
                    <a:pt x="8214" y="11387"/>
                    <a:pt x="9717" y="13812"/>
                    <a:pt x="11442" y="15997"/>
                  </a:cubicBezTo>
                  <a:cubicBezTo>
                    <a:pt x="11528" y="16084"/>
                    <a:pt x="11635" y="16121"/>
                    <a:pt x="11745" y="16121"/>
                  </a:cubicBezTo>
                  <a:cubicBezTo>
                    <a:pt x="12084" y="16121"/>
                    <a:pt x="12454" y="15773"/>
                    <a:pt x="12364" y="15426"/>
                  </a:cubicBezTo>
                  <a:cubicBezTo>
                    <a:pt x="10409" y="9773"/>
                    <a:pt x="5909" y="4701"/>
                    <a:pt x="1989" y="320"/>
                  </a:cubicBezTo>
                  <a:cubicBezTo>
                    <a:pt x="1793" y="94"/>
                    <a:pt x="1562" y="0"/>
                    <a:pt x="13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1" name="Google Shape;3051;p41"/>
            <p:cNvSpPr/>
            <p:nvPr/>
          </p:nvSpPr>
          <p:spPr>
            <a:xfrm>
              <a:off x="5784985" y="3696986"/>
              <a:ext cx="362872" cy="577100"/>
            </a:xfrm>
            <a:custGeom>
              <a:avLst/>
              <a:gdLst/>
              <a:ahLst/>
              <a:cxnLst/>
              <a:rect l="l" t="t" r="r" b="b"/>
              <a:pathLst>
                <a:path w="9052" h="14396" extrusionOk="0">
                  <a:moveTo>
                    <a:pt x="1170" y="1"/>
                  </a:moveTo>
                  <a:cubicBezTo>
                    <a:pt x="581" y="1"/>
                    <a:pt x="1" y="674"/>
                    <a:pt x="312" y="1453"/>
                  </a:cubicBezTo>
                  <a:cubicBezTo>
                    <a:pt x="1465" y="3989"/>
                    <a:pt x="2728" y="6414"/>
                    <a:pt x="4231" y="8830"/>
                  </a:cubicBezTo>
                  <a:cubicBezTo>
                    <a:pt x="5384" y="10675"/>
                    <a:pt x="6537" y="13100"/>
                    <a:pt x="8381" y="14364"/>
                  </a:cubicBezTo>
                  <a:cubicBezTo>
                    <a:pt x="8443" y="14385"/>
                    <a:pt x="8506" y="14396"/>
                    <a:pt x="8566" y="14396"/>
                  </a:cubicBezTo>
                  <a:cubicBezTo>
                    <a:pt x="8834" y="14396"/>
                    <a:pt x="9051" y="14189"/>
                    <a:pt x="8953" y="13902"/>
                  </a:cubicBezTo>
                  <a:cubicBezTo>
                    <a:pt x="8492" y="11597"/>
                    <a:pt x="6767" y="9522"/>
                    <a:pt x="5615" y="7567"/>
                  </a:cubicBezTo>
                  <a:cubicBezTo>
                    <a:pt x="4231" y="5262"/>
                    <a:pt x="3079" y="2836"/>
                    <a:pt x="1926" y="531"/>
                  </a:cubicBezTo>
                  <a:cubicBezTo>
                    <a:pt x="1737" y="156"/>
                    <a:pt x="1453" y="1"/>
                    <a:pt x="11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2" name="Google Shape;3052;p41"/>
            <p:cNvSpPr/>
            <p:nvPr/>
          </p:nvSpPr>
          <p:spPr>
            <a:xfrm>
              <a:off x="6014485" y="3332992"/>
              <a:ext cx="397427" cy="462409"/>
            </a:xfrm>
            <a:custGeom>
              <a:avLst/>
              <a:gdLst/>
              <a:ahLst/>
              <a:cxnLst/>
              <a:rect l="l" t="t" r="r" b="b"/>
              <a:pathLst>
                <a:path w="9914" h="11535" extrusionOk="0">
                  <a:moveTo>
                    <a:pt x="2250" y="0"/>
                  </a:moveTo>
                  <a:cubicBezTo>
                    <a:pt x="1849" y="0"/>
                    <a:pt x="1445" y="15"/>
                    <a:pt x="1042" y="48"/>
                  </a:cubicBezTo>
                  <a:cubicBezTo>
                    <a:pt x="692" y="48"/>
                    <a:pt x="461" y="389"/>
                    <a:pt x="461" y="739"/>
                  </a:cubicBezTo>
                  <a:cubicBezTo>
                    <a:pt x="120" y="970"/>
                    <a:pt x="0" y="1541"/>
                    <a:pt x="461" y="1892"/>
                  </a:cubicBezTo>
                  <a:cubicBezTo>
                    <a:pt x="2998" y="5000"/>
                    <a:pt x="5303" y="8578"/>
                    <a:pt x="8189" y="11455"/>
                  </a:cubicBezTo>
                  <a:cubicBezTo>
                    <a:pt x="8286" y="11505"/>
                    <a:pt x="8383" y="11534"/>
                    <a:pt x="8479" y="11534"/>
                  </a:cubicBezTo>
                  <a:cubicBezTo>
                    <a:pt x="8613" y="11534"/>
                    <a:pt x="8747" y="11478"/>
                    <a:pt x="8881" y="11344"/>
                  </a:cubicBezTo>
                  <a:lnTo>
                    <a:pt x="8992" y="11225"/>
                  </a:lnTo>
                  <a:cubicBezTo>
                    <a:pt x="9683" y="10763"/>
                    <a:pt x="9573" y="9500"/>
                    <a:pt x="9683" y="8808"/>
                  </a:cubicBezTo>
                  <a:cubicBezTo>
                    <a:pt x="9803" y="7656"/>
                    <a:pt x="9914" y="6383"/>
                    <a:pt x="9573" y="5350"/>
                  </a:cubicBezTo>
                  <a:lnTo>
                    <a:pt x="9573" y="5230"/>
                  </a:lnTo>
                  <a:cubicBezTo>
                    <a:pt x="9222" y="4308"/>
                    <a:pt x="8420" y="3506"/>
                    <a:pt x="7839" y="2694"/>
                  </a:cubicBezTo>
                  <a:cubicBezTo>
                    <a:pt x="7147" y="1892"/>
                    <a:pt x="6456" y="1200"/>
                    <a:pt x="5653" y="509"/>
                  </a:cubicBezTo>
                  <a:cubicBezTo>
                    <a:pt x="5653" y="389"/>
                    <a:pt x="5534" y="278"/>
                    <a:pt x="5423" y="278"/>
                  </a:cubicBezTo>
                  <a:cubicBezTo>
                    <a:pt x="4412" y="110"/>
                    <a:pt x="3338" y="0"/>
                    <a:pt x="225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3" name="Google Shape;3053;p41"/>
            <p:cNvSpPr/>
            <p:nvPr/>
          </p:nvSpPr>
          <p:spPr>
            <a:xfrm>
              <a:off x="5804668" y="3503363"/>
              <a:ext cx="421159" cy="567238"/>
            </a:xfrm>
            <a:custGeom>
              <a:avLst/>
              <a:gdLst/>
              <a:ahLst/>
              <a:cxnLst/>
              <a:rect l="l" t="t" r="r" b="b"/>
              <a:pathLst>
                <a:path w="10506" h="14150" extrusionOk="0">
                  <a:moveTo>
                    <a:pt x="1125" y="0"/>
                  </a:moveTo>
                  <a:cubicBezTo>
                    <a:pt x="530" y="0"/>
                    <a:pt x="0" y="577"/>
                    <a:pt x="393" y="1211"/>
                  </a:cubicBezTo>
                  <a:cubicBezTo>
                    <a:pt x="2007" y="3406"/>
                    <a:pt x="3621" y="5711"/>
                    <a:pt x="5234" y="7897"/>
                  </a:cubicBezTo>
                  <a:cubicBezTo>
                    <a:pt x="6618" y="9972"/>
                    <a:pt x="7890" y="12166"/>
                    <a:pt x="9504" y="14011"/>
                  </a:cubicBezTo>
                  <a:cubicBezTo>
                    <a:pt x="9601" y="14107"/>
                    <a:pt x="9725" y="14149"/>
                    <a:pt x="9852" y="14149"/>
                  </a:cubicBezTo>
                  <a:cubicBezTo>
                    <a:pt x="10173" y="14149"/>
                    <a:pt x="10506" y="13880"/>
                    <a:pt x="10426" y="13550"/>
                  </a:cubicBezTo>
                  <a:cubicBezTo>
                    <a:pt x="8462" y="8819"/>
                    <a:pt x="4893" y="4438"/>
                    <a:pt x="1896" y="408"/>
                  </a:cubicBezTo>
                  <a:cubicBezTo>
                    <a:pt x="1680" y="120"/>
                    <a:pt x="1395" y="0"/>
                    <a:pt x="112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4" name="Google Shape;3054;p41"/>
            <p:cNvSpPr/>
            <p:nvPr/>
          </p:nvSpPr>
          <p:spPr>
            <a:xfrm>
              <a:off x="6285996" y="3326417"/>
              <a:ext cx="331123" cy="278648"/>
            </a:xfrm>
            <a:custGeom>
              <a:avLst/>
              <a:gdLst/>
              <a:ahLst/>
              <a:cxnLst/>
              <a:rect l="l" t="t" r="r" b="b"/>
              <a:pathLst>
                <a:path w="8260" h="6951" extrusionOk="0">
                  <a:moveTo>
                    <a:pt x="1231" y="0"/>
                  </a:moveTo>
                  <a:cubicBezTo>
                    <a:pt x="568" y="0"/>
                    <a:pt x="1" y="871"/>
                    <a:pt x="605" y="1475"/>
                  </a:cubicBezTo>
                  <a:cubicBezTo>
                    <a:pt x="2449" y="3670"/>
                    <a:pt x="4755" y="5745"/>
                    <a:pt x="7411" y="6897"/>
                  </a:cubicBezTo>
                  <a:cubicBezTo>
                    <a:pt x="7484" y="6934"/>
                    <a:pt x="7557" y="6950"/>
                    <a:pt x="7626" y="6950"/>
                  </a:cubicBezTo>
                  <a:cubicBezTo>
                    <a:pt x="7995" y="6950"/>
                    <a:pt x="8260" y="6493"/>
                    <a:pt x="7872" y="6206"/>
                  </a:cubicBezTo>
                  <a:cubicBezTo>
                    <a:pt x="6027" y="4131"/>
                    <a:pt x="3833" y="2286"/>
                    <a:pt x="1878" y="322"/>
                  </a:cubicBezTo>
                  <a:cubicBezTo>
                    <a:pt x="1677" y="94"/>
                    <a:pt x="1449" y="0"/>
                    <a:pt x="12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5" name="Google Shape;3055;p41"/>
            <p:cNvSpPr/>
            <p:nvPr/>
          </p:nvSpPr>
          <p:spPr>
            <a:xfrm>
              <a:off x="6494009" y="3336359"/>
              <a:ext cx="286425" cy="193222"/>
            </a:xfrm>
            <a:custGeom>
              <a:avLst/>
              <a:gdLst/>
              <a:ahLst/>
              <a:cxnLst/>
              <a:rect l="l" t="t" r="r" b="b"/>
              <a:pathLst>
                <a:path w="7145" h="4820" extrusionOk="0">
                  <a:moveTo>
                    <a:pt x="1175" y="1"/>
                  </a:moveTo>
                  <a:cubicBezTo>
                    <a:pt x="511" y="1"/>
                    <a:pt x="1" y="758"/>
                    <a:pt x="488" y="1347"/>
                  </a:cubicBezTo>
                  <a:cubicBezTo>
                    <a:pt x="1300" y="2149"/>
                    <a:pt x="2332" y="2841"/>
                    <a:pt x="3374" y="3302"/>
                  </a:cubicBezTo>
                  <a:cubicBezTo>
                    <a:pt x="4297" y="3883"/>
                    <a:pt x="5330" y="4455"/>
                    <a:pt x="6372" y="4805"/>
                  </a:cubicBezTo>
                  <a:cubicBezTo>
                    <a:pt x="6411" y="4815"/>
                    <a:pt x="6450" y="4819"/>
                    <a:pt x="6487" y="4819"/>
                  </a:cubicBezTo>
                  <a:cubicBezTo>
                    <a:pt x="6886" y="4819"/>
                    <a:pt x="7145" y="4314"/>
                    <a:pt x="6833" y="3994"/>
                  </a:cubicBezTo>
                  <a:cubicBezTo>
                    <a:pt x="5910" y="3302"/>
                    <a:pt x="4988" y="2730"/>
                    <a:pt x="4177" y="2038"/>
                  </a:cubicBezTo>
                  <a:cubicBezTo>
                    <a:pt x="3374" y="1347"/>
                    <a:pt x="2452" y="535"/>
                    <a:pt x="1530" y="74"/>
                  </a:cubicBezTo>
                  <a:cubicBezTo>
                    <a:pt x="1410" y="24"/>
                    <a:pt x="1290" y="1"/>
                    <a:pt x="11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6" name="Google Shape;3056;p41"/>
            <p:cNvSpPr/>
            <p:nvPr/>
          </p:nvSpPr>
          <p:spPr>
            <a:xfrm>
              <a:off x="6652193" y="3333032"/>
              <a:ext cx="263615" cy="126997"/>
            </a:xfrm>
            <a:custGeom>
              <a:avLst/>
              <a:gdLst/>
              <a:ahLst/>
              <a:cxnLst/>
              <a:rect l="l" t="t" r="r" b="b"/>
              <a:pathLst>
                <a:path w="6576" h="3168" extrusionOk="0">
                  <a:moveTo>
                    <a:pt x="3047" y="1"/>
                  </a:moveTo>
                  <a:cubicBezTo>
                    <a:pt x="2416" y="1"/>
                    <a:pt x="1787" y="47"/>
                    <a:pt x="1273" y="47"/>
                  </a:cubicBezTo>
                  <a:cubicBezTo>
                    <a:pt x="461" y="47"/>
                    <a:pt x="0" y="1199"/>
                    <a:pt x="812" y="1660"/>
                  </a:cubicBezTo>
                  <a:cubicBezTo>
                    <a:pt x="2075" y="2232"/>
                    <a:pt x="3228" y="2693"/>
                    <a:pt x="4611" y="3044"/>
                  </a:cubicBezTo>
                  <a:lnTo>
                    <a:pt x="4842" y="3044"/>
                  </a:lnTo>
                  <a:cubicBezTo>
                    <a:pt x="4929" y="3131"/>
                    <a:pt x="5049" y="3168"/>
                    <a:pt x="5177" y="3168"/>
                  </a:cubicBezTo>
                  <a:cubicBezTo>
                    <a:pt x="5388" y="3168"/>
                    <a:pt x="5620" y="3067"/>
                    <a:pt x="5764" y="2924"/>
                  </a:cubicBezTo>
                  <a:cubicBezTo>
                    <a:pt x="6575" y="2002"/>
                    <a:pt x="6225" y="849"/>
                    <a:pt x="5192" y="388"/>
                  </a:cubicBezTo>
                  <a:cubicBezTo>
                    <a:pt x="4615" y="71"/>
                    <a:pt x="3829" y="1"/>
                    <a:pt x="30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7" name="Google Shape;3057;p41"/>
            <p:cNvSpPr/>
            <p:nvPr/>
          </p:nvSpPr>
          <p:spPr>
            <a:xfrm>
              <a:off x="6360037" y="3873411"/>
              <a:ext cx="267103" cy="290274"/>
            </a:xfrm>
            <a:custGeom>
              <a:avLst/>
              <a:gdLst/>
              <a:ahLst/>
              <a:cxnLst/>
              <a:rect l="l" t="t" r="r" b="b"/>
              <a:pathLst>
                <a:path w="6663" h="7241" extrusionOk="0">
                  <a:moveTo>
                    <a:pt x="786" y="1"/>
                  </a:moveTo>
                  <a:cubicBezTo>
                    <a:pt x="383" y="1"/>
                    <a:pt x="0" y="428"/>
                    <a:pt x="261" y="861"/>
                  </a:cubicBezTo>
                  <a:cubicBezTo>
                    <a:pt x="1525" y="3046"/>
                    <a:pt x="3258" y="5010"/>
                    <a:pt x="4872" y="6965"/>
                  </a:cubicBezTo>
                  <a:cubicBezTo>
                    <a:pt x="5037" y="7159"/>
                    <a:pt x="5234" y="7241"/>
                    <a:pt x="5430" y="7241"/>
                  </a:cubicBezTo>
                  <a:cubicBezTo>
                    <a:pt x="6055" y="7241"/>
                    <a:pt x="6662" y="6404"/>
                    <a:pt x="6135" y="5702"/>
                  </a:cubicBezTo>
                  <a:cubicBezTo>
                    <a:pt x="4522" y="3858"/>
                    <a:pt x="3028" y="1783"/>
                    <a:pt x="1183" y="169"/>
                  </a:cubicBezTo>
                  <a:cubicBezTo>
                    <a:pt x="1065" y="51"/>
                    <a:pt x="925" y="1"/>
                    <a:pt x="7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8" name="Google Shape;3058;p41"/>
            <p:cNvSpPr/>
            <p:nvPr/>
          </p:nvSpPr>
          <p:spPr>
            <a:xfrm>
              <a:off x="6629263" y="4210426"/>
              <a:ext cx="92442" cy="80135"/>
            </a:xfrm>
            <a:custGeom>
              <a:avLst/>
              <a:gdLst/>
              <a:ahLst/>
              <a:cxnLst/>
              <a:rect l="l" t="t" r="r" b="b"/>
              <a:pathLst>
                <a:path w="2306" h="1999" extrusionOk="0">
                  <a:moveTo>
                    <a:pt x="1172" y="0"/>
                  </a:moveTo>
                  <a:cubicBezTo>
                    <a:pt x="688" y="0"/>
                    <a:pt x="209" y="377"/>
                    <a:pt x="111" y="753"/>
                  </a:cubicBezTo>
                  <a:cubicBezTo>
                    <a:pt x="0" y="984"/>
                    <a:pt x="111" y="1325"/>
                    <a:pt x="231" y="1556"/>
                  </a:cubicBezTo>
                  <a:cubicBezTo>
                    <a:pt x="397" y="1808"/>
                    <a:pt x="803" y="1999"/>
                    <a:pt x="1190" y="1999"/>
                  </a:cubicBezTo>
                  <a:cubicBezTo>
                    <a:pt x="1339" y="1999"/>
                    <a:pt x="1486" y="1970"/>
                    <a:pt x="1614" y="1906"/>
                  </a:cubicBezTo>
                  <a:cubicBezTo>
                    <a:pt x="2306" y="1445"/>
                    <a:pt x="2306" y="403"/>
                    <a:pt x="1494" y="62"/>
                  </a:cubicBezTo>
                  <a:cubicBezTo>
                    <a:pt x="1389" y="19"/>
                    <a:pt x="1281" y="0"/>
                    <a:pt x="11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9" name="Google Shape;3059;p41"/>
            <p:cNvSpPr/>
            <p:nvPr/>
          </p:nvSpPr>
          <p:spPr>
            <a:xfrm>
              <a:off x="6453681" y="3639861"/>
              <a:ext cx="218878" cy="202081"/>
            </a:xfrm>
            <a:custGeom>
              <a:avLst/>
              <a:gdLst/>
              <a:ahLst/>
              <a:cxnLst/>
              <a:rect l="l" t="t" r="r" b="b"/>
              <a:pathLst>
                <a:path w="5460" h="5041" extrusionOk="0">
                  <a:moveTo>
                    <a:pt x="802" y="1"/>
                  </a:moveTo>
                  <a:cubicBezTo>
                    <a:pt x="341" y="1"/>
                    <a:pt x="0" y="342"/>
                    <a:pt x="0" y="803"/>
                  </a:cubicBezTo>
                  <a:cubicBezTo>
                    <a:pt x="0" y="2076"/>
                    <a:pt x="231" y="3339"/>
                    <a:pt x="341" y="4612"/>
                  </a:cubicBezTo>
                  <a:cubicBezTo>
                    <a:pt x="341" y="4897"/>
                    <a:pt x="544" y="5040"/>
                    <a:pt x="747" y="5040"/>
                  </a:cubicBezTo>
                  <a:cubicBezTo>
                    <a:pt x="950" y="5040"/>
                    <a:pt x="1153" y="4897"/>
                    <a:pt x="1153" y="4612"/>
                  </a:cubicBezTo>
                  <a:cubicBezTo>
                    <a:pt x="1263" y="3689"/>
                    <a:pt x="1383" y="2647"/>
                    <a:pt x="1494" y="1614"/>
                  </a:cubicBezTo>
                  <a:cubicBezTo>
                    <a:pt x="2306" y="1725"/>
                    <a:pt x="3228" y="1845"/>
                    <a:pt x="4030" y="2076"/>
                  </a:cubicBezTo>
                  <a:cubicBezTo>
                    <a:pt x="4104" y="2092"/>
                    <a:pt x="4175" y="2100"/>
                    <a:pt x="4242" y="2100"/>
                  </a:cubicBezTo>
                  <a:cubicBezTo>
                    <a:pt x="5130" y="2100"/>
                    <a:pt x="5459" y="787"/>
                    <a:pt x="4491" y="572"/>
                  </a:cubicBezTo>
                  <a:cubicBezTo>
                    <a:pt x="3228" y="231"/>
                    <a:pt x="1955" y="111"/>
                    <a:pt x="8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0" name="Google Shape;3060;p41"/>
            <p:cNvSpPr/>
            <p:nvPr/>
          </p:nvSpPr>
          <p:spPr>
            <a:xfrm>
              <a:off x="6554100" y="3791512"/>
              <a:ext cx="203083" cy="180674"/>
            </a:xfrm>
            <a:custGeom>
              <a:avLst/>
              <a:gdLst/>
              <a:ahLst/>
              <a:cxnLst/>
              <a:rect l="l" t="t" r="r" b="b"/>
              <a:pathLst>
                <a:path w="5066" h="4507" extrusionOk="0">
                  <a:moveTo>
                    <a:pt x="1045" y="0"/>
                  </a:moveTo>
                  <a:cubicBezTo>
                    <a:pt x="654" y="0"/>
                    <a:pt x="372" y="403"/>
                    <a:pt x="372" y="709"/>
                  </a:cubicBezTo>
                  <a:cubicBezTo>
                    <a:pt x="492" y="1751"/>
                    <a:pt x="372" y="2553"/>
                    <a:pt x="142" y="3595"/>
                  </a:cubicBezTo>
                  <a:cubicBezTo>
                    <a:pt x="1" y="4160"/>
                    <a:pt x="423" y="4507"/>
                    <a:pt x="850" y="4507"/>
                  </a:cubicBezTo>
                  <a:cubicBezTo>
                    <a:pt x="1120" y="4507"/>
                    <a:pt x="1393" y="4367"/>
                    <a:pt x="1525" y="4056"/>
                  </a:cubicBezTo>
                  <a:cubicBezTo>
                    <a:pt x="1875" y="3245"/>
                    <a:pt x="1986" y="2323"/>
                    <a:pt x="1875" y="1400"/>
                  </a:cubicBezTo>
                  <a:lnTo>
                    <a:pt x="1875" y="1400"/>
                  </a:lnTo>
                  <a:cubicBezTo>
                    <a:pt x="2678" y="1520"/>
                    <a:pt x="3369" y="1631"/>
                    <a:pt x="4061" y="1751"/>
                  </a:cubicBezTo>
                  <a:cubicBezTo>
                    <a:pt x="4098" y="1758"/>
                    <a:pt x="4135" y="1761"/>
                    <a:pt x="4171" y="1761"/>
                  </a:cubicBezTo>
                  <a:cubicBezTo>
                    <a:pt x="4697" y="1761"/>
                    <a:pt x="5066" y="1044"/>
                    <a:pt x="4522" y="829"/>
                  </a:cubicBezTo>
                  <a:cubicBezTo>
                    <a:pt x="3489" y="248"/>
                    <a:pt x="2337" y="137"/>
                    <a:pt x="1184" y="17"/>
                  </a:cubicBezTo>
                  <a:cubicBezTo>
                    <a:pt x="1136" y="6"/>
                    <a:pt x="1090" y="0"/>
                    <a:pt x="104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1" name="Google Shape;3061;p41"/>
            <p:cNvSpPr/>
            <p:nvPr/>
          </p:nvSpPr>
          <p:spPr>
            <a:xfrm>
              <a:off x="6966397" y="3333072"/>
              <a:ext cx="346837" cy="193623"/>
            </a:xfrm>
            <a:custGeom>
              <a:avLst/>
              <a:gdLst/>
              <a:ahLst/>
              <a:cxnLst/>
              <a:rect l="l" t="t" r="r" b="b"/>
              <a:pathLst>
                <a:path w="8652" h="4830" extrusionOk="0">
                  <a:moveTo>
                    <a:pt x="2833" y="0"/>
                  </a:moveTo>
                  <a:cubicBezTo>
                    <a:pt x="2269" y="0"/>
                    <a:pt x="1708" y="15"/>
                    <a:pt x="1154" y="46"/>
                  </a:cubicBezTo>
                  <a:cubicBezTo>
                    <a:pt x="582" y="46"/>
                    <a:pt x="462" y="507"/>
                    <a:pt x="462" y="848"/>
                  </a:cubicBezTo>
                  <a:cubicBezTo>
                    <a:pt x="121" y="1078"/>
                    <a:pt x="1" y="1539"/>
                    <a:pt x="351" y="1890"/>
                  </a:cubicBezTo>
                  <a:cubicBezTo>
                    <a:pt x="1273" y="2812"/>
                    <a:pt x="2306" y="3734"/>
                    <a:pt x="3229" y="4656"/>
                  </a:cubicBezTo>
                  <a:cubicBezTo>
                    <a:pt x="3344" y="4772"/>
                    <a:pt x="3517" y="4829"/>
                    <a:pt x="3690" y="4829"/>
                  </a:cubicBezTo>
                  <a:cubicBezTo>
                    <a:pt x="3863" y="4829"/>
                    <a:pt x="4035" y="4772"/>
                    <a:pt x="4151" y="4656"/>
                  </a:cubicBezTo>
                  <a:cubicBezTo>
                    <a:pt x="5423" y="3504"/>
                    <a:pt x="7037" y="2351"/>
                    <a:pt x="8070" y="968"/>
                  </a:cubicBezTo>
                  <a:lnTo>
                    <a:pt x="8301" y="968"/>
                  </a:lnTo>
                  <a:cubicBezTo>
                    <a:pt x="8651" y="968"/>
                    <a:pt x="8651" y="507"/>
                    <a:pt x="8301" y="387"/>
                  </a:cubicBezTo>
                  <a:lnTo>
                    <a:pt x="8190" y="387"/>
                  </a:lnTo>
                  <a:cubicBezTo>
                    <a:pt x="8110" y="387"/>
                    <a:pt x="8034" y="338"/>
                    <a:pt x="7957" y="338"/>
                  </a:cubicBezTo>
                  <a:cubicBezTo>
                    <a:pt x="7918" y="338"/>
                    <a:pt x="7879" y="350"/>
                    <a:pt x="7839" y="387"/>
                  </a:cubicBezTo>
                  <a:cubicBezTo>
                    <a:pt x="6206" y="132"/>
                    <a:pt x="4505" y="0"/>
                    <a:pt x="283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62" name="Google Shape;3062;p41"/>
          <p:cNvGrpSpPr/>
          <p:nvPr/>
        </p:nvGrpSpPr>
        <p:grpSpPr>
          <a:xfrm>
            <a:off x="29" y="-1012650"/>
            <a:ext cx="3048021" cy="1919647"/>
            <a:chOff x="4337233" y="2416272"/>
            <a:chExt cx="2976002" cy="1874289"/>
          </a:xfrm>
        </p:grpSpPr>
        <p:sp>
          <p:nvSpPr>
            <p:cNvPr id="3063" name="Google Shape;3063;p41"/>
            <p:cNvSpPr/>
            <p:nvPr/>
          </p:nvSpPr>
          <p:spPr>
            <a:xfrm>
              <a:off x="5332800" y="2733845"/>
              <a:ext cx="501855" cy="646130"/>
            </a:xfrm>
            <a:custGeom>
              <a:avLst/>
              <a:gdLst/>
              <a:ahLst/>
              <a:cxnLst/>
              <a:rect l="l" t="t" r="r" b="b"/>
              <a:pathLst>
                <a:path w="12519" h="16118" extrusionOk="0">
                  <a:moveTo>
                    <a:pt x="789" y="0"/>
                  </a:moveTo>
                  <a:cubicBezTo>
                    <a:pt x="425" y="0"/>
                    <a:pt x="1" y="350"/>
                    <a:pt x="175" y="700"/>
                  </a:cubicBezTo>
                  <a:cubicBezTo>
                    <a:pt x="2140" y="6343"/>
                    <a:pt x="6631" y="11535"/>
                    <a:pt x="10550" y="15796"/>
                  </a:cubicBezTo>
                  <a:cubicBezTo>
                    <a:pt x="10750" y="16023"/>
                    <a:pt x="10984" y="16117"/>
                    <a:pt x="11210" y="16117"/>
                  </a:cubicBezTo>
                  <a:cubicBezTo>
                    <a:pt x="11903" y="16117"/>
                    <a:pt x="12518" y="15228"/>
                    <a:pt x="11823" y="14532"/>
                  </a:cubicBezTo>
                  <a:cubicBezTo>
                    <a:pt x="9748" y="12107"/>
                    <a:pt x="7673" y="9571"/>
                    <a:pt x="5828" y="7035"/>
                  </a:cubicBezTo>
                  <a:cubicBezTo>
                    <a:pt x="4215" y="4730"/>
                    <a:pt x="2831" y="2313"/>
                    <a:pt x="1098" y="119"/>
                  </a:cubicBezTo>
                  <a:cubicBezTo>
                    <a:pt x="1015" y="36"/>
                    <a:pt x="905" y="0"/>
                    <a:pt x="7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4" name="Google Shape;3064;p41"/>
            <p:cNvSpPr/>
            <p:nvPr/>
          </p:nvSpPr>
          <p:spPr>
            <a:xfrm>
              <a:off x="5501728" y="2432467"/>
              <a:ext cx="364075" cy="578463"/>
            </a:xfrm>
            <a:custGeom>
              <a:avLst/>
              <a:gdLst/>
              <a:ahLst/>
              <a:cxnLst/>
              <a:rect l="l" t="t" r="r" b="b"/>
              <a:pathLst>
                <a:path w="9082" h="14430" extrusionOk="0">
                  <a:moveTo>
                    <a:pt x="446" y="0"/>
                  </a:moveTo>
                  <a:cubicBezTo>
                    <a:pt x="234" y="0"/>
                    <a:pt x="1" y="207"/>
                    <a:pt x="1" y="490"/>
                  </a:cubicBezTo>
                  <a:cubicBezTo>
                    <a:pt x="462" y="2795"/>
                    <a:pt x="2306" y="4870"/>
                    <a:pt x="3459" y="6945"/>
                  </a:cubicBezTo>
                  <a:cubicBezTo>
                    <a:pt x="4722" y="9250"/>
                    <a:pt x="5875" y="11556"/>
                    <a:pt x="7148" y="13981"/>
                  </a:cubicBezTo>
                  <a:cubicBezTo>
                    <a:pt x="7322" y="14297"/>
                    <a:pt x="7583" y="14430"/>
                    <a:pt x="7849" y="14430"/>
                  </a:cubicBezTo>
                  <a:cubicBezTo>
                    <a:pt x="8454" y="14430"/>
                    <a:pt x="9082" y="13740"/>
                    <a:pt x="8761" y="12939"/>
                  </a:cubicBezTo>
                  <a:cubicBezTo>
                    <a:pt x="7609" y="10403"/>
                    <a:pt x="6225" y="7987"/>
                    <a:pt x="4842" y="5562"/>
                  </a:cubicBezTo>
                  <a:cubicBezTo>
                    <a:pt x="3689" y="3717"/>
                    <a:pt x="2537" y="1301"/>
                    <a:pt x="572" y="28"/>
                  </a:cubicBezTo>
                  <a:cubicBezTo>
                    <a:pt x="533" y="9"/>
                    <a:pt x="490" y="0"/>
                    <a:pt x="4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5" name="Google Shape;3065;p41"/>
            <p:cNvSpPr/>
            <p:nvPr/>
          </p:nvSpPr>
          <p:spPr>
            <a:xfrm>
              <a:off x="5238154" y="2912033"/>
              <a:ext cx="393018" cy="461567"/>
            </a:xfrm>
            <a:custGeom>
              <a:avLst/>
              <a:gdLst/>
              <a:ahLst/>
              <a:cxnLst/>
              <a:rect l="l" t="t" r="r" b="b"/>
              <a:pathLst>
                <a:path w="9804" h="11514" extrusionOk="0">
                  <a:moveTo>
                    <a:pt x="1388" y="1"/>
                  </a:moveTo>
                  <a:cubicBezTo>
                    <a:pt x="1273" y="1"/>
                    <a:pt x="1158" y="59"/>
                    <a:pt x="1042" y="174"/>
                  </a:cubicBezTo>
                  <a:lnTo>
                    <a:pt x="923" y="285"/>
                  </a:lnTo>
                  <a:cubicBezTo>
                    <a:pt x="231" y="746"/>
                    <a:pt x="351" y="2018"/>
                    <a:pt x="231" y="2821"/>
                  </a:cubicBezTo>
                  <a:cubicBezTo>
                    <a:pt x="120" y="3863"/>
                    <a:pt x="0" y="5126"/>
                    <a:pt x="231" y="6168"/>
                  </a:cubicBezTo>
                  <a:cubicBezTo>
                    <a:pt x="231" y="6279"/>
                    <a:pt x="351" y="6279"/>
                    <a:pt x="351" y="6279"/>
                  </a:cubicBezTo>
                  <a:cubicBezTo>
                    <a:pt x="692" y="7201"/>
                    <a:pt x="1504" y="8012"/>
                    <a:pt x="2075" y="8815"/>
                  </a:cubicBezTo>
                  <a:cubicBezTo>
                    <a:pt x="2656" y="9626"/>
                    <a:pt x="3348" y="10318"/>
                    <a:pt x="4150" y="11010"/>
                  </a:cubicBezTo>
                  <a:cubicBezTo>
                    <a:pt x="4270" y="11120"/>
                    <a:pt x="4270" y="11240"/>
                    <a:pt x="4501" y="11240"/>
                  </a:cubicBezTo>
                  <a:cubicBezTo>
                    <a:pt x="5516" y="11409"/>
                    <a:pt x="6590" y="11514"/>
                    <a:pt x="7684" y="11514"/>
                  </a:cubicBezTo>
                  <a:cubicBezTo>
                    <a:pt x="8081" y="11514"/>
                    <a:pt x="8481" y="11500"/>
                    <a:pt x="8881" y="11471"/>
                  </a:cubicBezTo>
                  <a:cubicBezTo>
                    <a:pt x="9222" y="11471"/>
                    <a:pt x="9453" y="11120"/>
                    <a:pt x="9453" y="10890"/>
                  </a:cubicBezTo>
                  <a:cubicBezTo>
                    <a:pt x="9683" y="10549"/>
                    <a:pt x="9803" y="9968"/>
                    <a:pt x="9453" y="9626"/>
                  </a:cubicBezTo>
                  <a:cubicBezTo>
                    <a:pt x="6917" y="6509"/>
                    <a:pt x="4501" y="3051"/>
                    <a:pt x="1734" y="174"/>
                  </a:cubicBezTo>
                  <a:cubicBezTo>
                    <a:pt x="1619" y="59"/>
                    <a:pt x="1504" y="1"/>
                    <a:pt x="138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6" name="Google Shape;3066;p41"/>
            <p:cNvSpPr/>
            <p:nvPr/>
          </p:nvSpPr>
          <p:spPr>
            <a:xfrm>
              <a:off x="5424360" y="2635991"/>
              <a:ext cx="420598" cy="568842"/>
            </a:xfrm>
            <a:custGeom>
              <a:avLst/>
              <a:gdLst/>
              <a:ahLst/>
              <a:cxnLst/>
              <a:rect l="l" t="t" r="r" b="b"/>
              <a:pathLst>
                <a:path w="10492" h="14190" extrusionOk="0">
                  <a:moveTo>
                    <a:pt x="610" y="1"/>
                  </a:moveTo>
                  <a:cubicBezTo>
                    <a:pt x="331" y="1"/>
                    <a:pt x="0" y="274"/>
                    <a:pt x="86" y="604"/>
                  </a:cubicBezTo>
                  <a:cubicBezTo>
                    <a:pt x="2041" y="5326"/>
                    <a:pt x="5619" y="9707"/>
                    <a:pt x="8616" y="13856"/>
                  </a:cubicBezTo>
                  <a:cubicBezTo>
                    <a:pt x="8782" y="14091"/>
                    <a:pt x="9025" y="14190"/>
                    <a:pt x="9270" y="14190"/>
                  </a:cubicBezTo>
                  <a:cubicBezTo>
                    <a:pt x="9874" y="14190"/>
                    <a:pt x="10492" y="13590"/>
                    <a:pt x="10000" y="12934"/>
                  </a:cubicBezTo>
                  <a:cubicBezTo>
                    <a:pt x="8386" y="10749"/>
                    <a:pt x="6772" y="8554"/>
                    <a:pt x="5269" y="6248"/>
                  </a:cubicBezTo>
                  <a:cubicBezTo>
                    <a:pt x="3886" y="4173"/>
                    <a:pt x="2622" y="1988"/>
                    <a:pt x="889" y="143"/>
                  </a:cubicBezTo>
                  <a:cubicBezTo>
                    <a:pt x="823" y="44"/>
                    <a:pt x="720" y="1"/>
                    <a:pt x="61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7" name="Google Shape;3067;p41"/>
            <p:cNvSpPr/>
            <p:nvPr/>
          </p:nvSpPr>
          <p:spPr>
            <a:xfrm>
              <a:off x="5031905" y="3103050"/>
              <a:ext cx="329439" cy="279129"/>
            </a:xfrm>
            <a:custGeom>
              <a:avLst/>
              <a:gdLst/>
              <a:ahLst/>
              <a:cxnLst/>
              <a:rect l="l" t="t" r="r" b="b"/>
              <a:pathLst>
                <a:path w="8218" h="6963" extrusionOk="0">
                  <a:moveTo>
                    <a:pt x="733" y="0"/>
                  </a:moveTo>
                  <a:cubicBezTo>
                    <a:pt x="332" y="0"/>
                    <a:pt x="0" y="400"/>
                    <a:pt x="304" y="711"/>
                  </a:cubicBezTo>
                  <a:cubicBezTo>
                    <a:pt x="2268" y="2786"/>
                    <a:pt x="4454" y="4631"/>
                    <a:pt x="6418" y="6706"/>
                  </a:cubicBezTo>
                  <a:cubicBezTo>
                    <a:pt x="6599" y="6886"/>
                    <a:pt x="6797" y="6962"/>
                    <a:pt x="6988" y="6962"/>
                  </a:cubicBezTo>
                  <a:cubicBezTo>
                    <a:pt x="7646" y="6962"/>
                    <a:pt x="8217" y="6062"/>
                    <a:pt x="7681" y="5433"/>
                  </a:cubicBezTo>
                  <a:cubicBezTo>
                    <a:pt x="5837" y="3247"/>
                    <a:pt x="3532" y="1173"/>
                    <a:pt x="885" y="20"/>
                  </a:cubicBezTo>
                  <a:cubicBezTo>
                    <a:pt x="834" y="7"/>
                    <a:pt x="783" y="0"/>
                    <a:pt x="7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8" name="Google Shape;3068;p41"/>
            <p:cNvSpPr/>
            <p:nvPr/>
          </p:nvSpPr>
          <p:spPr>
            <a:xfrm>
              <a:off x="4869592" y="3177212"/>
              <a:ext cx="285423" cy="194464"/>
            </a:xfrm>
            <a:custGeom>
              <a:avLst/>
              <a:gdLst/>
              <a:ahLst/>
              <a:cxnLst/>
              <a:rect l="l" t="t" r="r" b="b"/>
              <a:pathLst>
                <a:path w="7120" h="4851" extrusionOk="0">
                  <a:moveTo>
                    <a:pt x="677" y="0"/>
                  </a:moveTo>
                  <a:cubicBezTo>
                    <a:pt x="272" y="0"/>
                    <a:pt x="0" y="604"/>
                    <a:pt x="323" y="817"/>
                  </a:cubicBezTo>
                  <a:cubicBezTo>
                    <a:pt x="1125" y="1508"/>
                    <a:pt x="2167" y="2089"/>
                    <a:pt x="2970" y="2891"/>
                  </a:cubicBezTo>
                  <a:cubicBezTo>
                    <a:pt x="3781" y="3472"/>
                    <a:pt x="4703" y="4275"/>
                    <a:pt x="5625" y="4736"/>
                  </a:cubicBezTo>
                  <a:cubicBezTo>
                    <a:pt x="5764" y="4815"/>
                    <a:pt x="5903" y="4851"/>
                    <a:pt x="6034" y="4851"/>
                  </a:cubicBezTo>
                  <a:cubicBezTo>
                    <a:pt x="6663" y="4851"/>
                    <a:pt x="7120" y="4045"/>
                    <a:pt x="6548" y="3472"/>
                  </a:cubicBezTo>
                  <a:cubicBezTo>
                    <a:pt x="5856" y="2661"/>
                    <a:pt x="4703" y="1969"/>
                    <a:pt x="3781" y="1508"/>
                  </a:cubicBezTo>
                  <a:cubicBezTo>
                    <a:pt x="2739" y="936"/>
                    <a:pt x="1817" y="475"/>
                    <a:pt x="784" y="14"/>
                  </a:cubicBezTo>
                  <a:cubicBezTo>
                    <a:pt x="748" y="5"/>
                    <a:pt x="712" y="0"/>
                    <a:pt x="6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9" name="Google Shape;3069;p41"/>
            <p:cNvSpPr/>
            <p:nvPr/>
          </p:nvSpPr>
          <p:spPr>
            <a:xfrm>
              <a:off x="4734658" y="3246603"/>
              <a:ext cx="258805" cy="127077"/>
            </a:xfrm>
            <a:custGeom>
              <a:avLst/>
              <a:gdLst/>
              <a:ahLst/>
              <a:cxnLst/>
              <a:rect l="l" t="t" r="r" b="b"/>
              <a:pathLst>
                <a:path w="6456" h="3170" extrusionOk="0">
                  <a:moveTo>
                    <a:pt x="1344" y="0"/>
                  </a:moveTo>
                  <a:cubicBezTo>
                    <a:pt x="1103" y="0"/>
                    <a:pt x="833" y="97"/>
                    <a:pt x="692" y="238"/>
                  </a:cubicBezTo>
                  <a:cubicBezTo>
                    <a:pt x="0" y="1160"/>
                    <a:pt x="341" y="2313"/>
                    <a:pt x="1264" y="2774"/>
                  </a:cubicBezTo>
                  <a:cubicBezTo>
                    <a:pt x="1906" y="3098"/>
                    <a:pt x="2729" y="3170"/>
                    <a:pt x="3532" y="3170"/>
                  </a:cubicBezTo>
                  <a:cubicBezTo>
                    <a:pt x="4169" y="3170"/>
                    <a:pt x="4793" y="3125"/>
                    <a:pt x="5303" y="3125"/>
                  </a:cubicBezTo>
                  <a:cubicBezTo>
                    <a:pt x="5994" y="3125"/>
                    <a:pt x="6455" y="1972"/>
                    <a:pt x="5644" y="1622"/>
                  </a:cubicBezTo>
                  <a:cubicBezTo>
                    <a:pt x="4491" y="1050"/>
                    <a:pt x="3228" y="469"/>
                    <a:pt x="1955" y="128"/>
                  </a:cubicBezTo>
                  <a:lnTo>
                    <a:pt x="1725" y="128"/>
                  </a:lnTo>
                  <a:cubicBezTo>
                    <a:pt x="1636" y="39"/>
                    <a:pt x="1496" y="0"/>
                    <a:pt x="13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0" name="Google Shape;3070;p41"/>
            <p:cNvSpPr/>
            <p:nvPr/>
          </p:nvSpPr>
          <p:spPr>
            <a:xfrm>
              <a:off x="5022565" y="2543469"/>
              <a:ext cx="267183" cy="291837"/>
            </a:xfrm>
            <a:custGeom>
              <a:avLst/>
              <a:gdLst/>
              <a:ahLst/>
              <a:cxnLst/>
              <a:rect l="l" t="t" r="r" b="b"/>
              <a:pathLst>
                <a:path w="6665" h="7280" extrusionOk="0">
                  <a:moveTo>
                    <a:pt x="1283" y="0"/>
                  </a:moveTo>
                  <a:cubicBezTo>
                    <a:pt x="644" y="0"/>
                    <a:pt x="1" y="900"/>
                    <a:pt x="537" y="1529"/>
                  </a:cubicBezTo>
                  <a:cubicBezTo>
                    <a:pt x="2040" y="3484"/>
                    <a:pt x="3654" y="5449"/>
                    <a:pt x="5378" y="7173"/>
                  </a:cubicBezTo>
                  <a:cubicBezTo>
                    <a:pt x="5501" y="7247"/>
                    <a:pt x="5633" y="7279"/>
                    <a:pt x="5761" y="7279"/>
                  </a:cubicBezTo>
                  <a:cubicBezTo>
                    <a:pt x="6241" y="7279"/>
                    <a:pt x="6665" y="6822"/>
                    <a:pt x="6301" y="6371"/>
                  </a:cubicBezTo>
                  <a:cubicBezTo>
                    <a:pt x="5037" y="4296"/>
                    <a:pt x="3303" y="2221"/>
                    <a:pt x="1809" y="257"/>
                  </a:cubicBezTo>
                  <a:cubicBezTo>
                    <a:pt x="1654" y="76"/>
                    <a:pt x="1469" y="0"/>
                    <a:pt x="128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1" name="Google Shape;3071;p41"/>
            <p:cNvSpPr/>
            <p:nvPr/>
          </p:nvSpPr>
          <p:spPr>
            <a:xfrm>
              <a:off x="4928720" y="2416272"/>
              <a:ext cx="87671" cy="80496"/>
            </a:xfrm>
            <a:custGeom>
              <a:avLst/>
              <a:gdLst/>
              <a:ahLst/>
              <a:cxnLst/>
              <a:rect l="l" t="t" r="r" b="b"/>
              <a:pathLst>
                <a:path w="2187" h="2008" extrusionOk="0">
                  <a:moveTo>
                    <a:pt x="1080" y="1"/>
                  </a:moveTo>
                  <a:cubicBezTo>
                    <a:pt x="947" y="1"/>
                    <a:pt x="816" y="29"/>
                    <a:pt x="692" y="91"/>
                  </a:cubicBezTo>
                  <a:cubicBezTo>
                    <a:pt x="1" y="552"/>
                    <a:pt x="1" y="1585"/>
                    <a:pt x="803" y="1936"/>
                  </a:cubicBezTo>
                  <a:cubicBezTo>
                    <a:pt x="926" y="1985"/>
                    <a:pt x="1055" y="2007"/>
                    <a:pt x="1181" y="2007"/>
                  </a:cubicBezTo>
                  <a:cubicBezTo>
                    <a:pt x="1651" y="2007"/>
                    <a:pt x="2099" y="1694"/>
                    <a:pt x="2186" y="1244"/>
                  </a:cubicBezTo>
                  <a:cubicBezTo>
                    <a:pt x="2186" y="1013"/>
                    <a:pt x="2186" y="663"/>
                    <a:pt x="2076" y="552"/>
                  </a:cubicBezTo>
                  <a:cubicBezTo>
                    <a:pt x="1819" y="215"/>
                    <a:pt x="1444" y="1"/>
                    <a:pt x="10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2" name="Google Shape;3072;p41"/>
            <p:cNvSpPr/>
            <p:nvPr/>
          </p:nvSpPr>
          <p:spPr>
            <a:xfrm>
              <a:off x="4977867" y="2864530"/>
              <a:ext cx="218918" cy="202362"/>
            </a:xfrm>
            <a:custGeom>
              <a:avLst/>
              <a:gdLst/>
              <a:ahLst/>
              <a:cxnLst/>
              <a:rect l="l" t="t" r="r" b="b"/>
              <a:pathLst>
                <a:path w="5461" h="5048" extrusionOk="0">
                  <a:moveTo>
                    <a:pt x="4709" y="1"/>
                  </a:moveTo>
                  <a:cubicBezTo>
                    <a:pt x="4508" y="1"/>
                    <a:pt x="4308" y="146"/>
                    <a:pt x="4308" y="437"/>
                  </a:cubicBezTo>
                  <a:cubicBezTo>
                    <a:pt x="4188" y="1359"/>
                    <a:pt x="4077" y="2392"/>
                    <a:pt x="3957" y="3434"/>
                  </a:cubicBezTo>
                  <a:cubicBezTo>
                    <a:pt x="3035" y="3314"/>
                    <a:pt x="2233" y="3203"/>
                    <a:pt x="1421" y="2973"/>
                  </a:cubicBezTo>
                  <a:cubicBezTo>
                    <a:pt x="1348" y="2956"/>
                    <a:pt x="1277" y="2949"/>
                    <a:pt x="1210" y="2949"/>
                  </a:cubicBezTo>
                  <a:cubicBezTo>
                    <a:pt x="330" y="2949"/>
                    <a:pt x="1" y="4261"/>
                    <a:pt x="960" y="4587"/>
                  </a:cubicBezTo>
                  <a:cubicBezTo>
                    <a:pt x="2233" y="4817"/>
                    <a:pt x="3386" y="4928"/>
                    <a:pt x="4649" y="5048"/>
                  </a:cubicBezTo>
                  <a:cubicBezTo>
                    <a:pt x="5110" y="5048"/>
                    <a:pt x="5461" y="4697"/>
                    <a:pt x="5461" y="4236"/>
                  </a:cubicBezTo>
                  <a:lnTo>
                    <a:pt x="5110" y="437"/>
                  </a:lnTo>
                  <a:cubicBezTo>
                    <a:pt x="5110" y="146"/>
                    <a:pt x="4909" y="1"/>
                    <a:pt x="47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3" name="Google Shape;3073;p41"/>
            <p:cNvSpPr/>
            <p:nvPr/>
          </p:nvSpPr>
          <p:spPr>
            <a:xfrm>
              <a:off x="4891760" y="2735368"/>
              <a:ext cx="201400" cy="183641"/>
            </a:xfrm>
            <a:custGeom>
              <a:avLst/>
              <a:gdLst/>
              <a:ahLst/>
              <a:cxnLst/>
              <a:rect l="l" t="t" r="r" b="b"/>
              <a:pathLst>
                <a:path w="5024" h="4581" extrusionOk="0">
                  <a:moveTo>
                    <a:pt x="4258" y="1"/>
                  </a:moveTo>
                  <a:cubicBezTo>
                    <a:pt x="3989" y="1"/>
                    <a:pt x="3712" y="165"/>
                    <a:pt x="3569" y="542"/>
                  </a:cubicBezTo>
                  <a:cubicBezTo>
                    <a:pt x="3228" y="1233"/>
                    <a:pt x="3108" y="2155"/>
                    <a:pt x="3108" y="3078"/>
                  </a:cubicBezTo>
                  <a:cubicBezTo>
                    <a:pt x="2417" y="2967"/>
                    <a:pt x="1725" y="2847"/>
                    <a:pt x="923" y="2736"/>
                  </a:cubicBezTo>
                  <a:cubicBezTo>
                    <a:pt x="462" y="2736"/>
                    <a:pt x="0" y="3428"/>
                    <a:pt x="572" y="3659"/>
                  </a:cubicBezTo>
                  <a:cubicBezTo>
                    <a:pt x="1614" y="4230"/>
                    <a:pt x="2767" y="4350"/>
                    <a:pt x="3920" y="4581"/>
                  </a:cubicBezTo>
                  <a:cubicBezTo>
                    <a:pt x="4261" y="4581"/>
                    <a:pt x="4722" y="4120"/>
                    <a:pt x="4611" y="3769"/>
                  </a:cubicBezTo>
                  <a:cubicBezTo>
                    <a:pt x="4611" y="2736"/>
                    <a:pt x="4722" y="1925"/>
                    <a:pt x="4953" y="892"/>
                  </a:cubicBezTo>
                  <a:cubicBezTo>
                    <a:pt x="5024" y="346"/>
                    <a:pt x="4649" y="1"/>
                    <a:pt x="425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4" name="Google Shape;3074;p41"/>
            <p:cNvSpPr/>
            <p:nvPr/>
          </p:nvSpPr>
          <p:spPr>
            <a:xfrm>
              <a:off x="4337233" y="3180058"/>
              <a:ext cx="346436" cy="193462"/>
            </a:xfrm>
            <a:custGeom>
              <a:avLst/>
              <a:gdLst/>
              <a:ahLst/>
              <a:cxnLst/>
              <a:rect l="l" t="t" r="r" b="b"/>
              <a:pathLst>
                <a:path w="8642" h="4826" extrusionOk="0">
                  <a:moveTo>
                    <a:pt x="4897" y="1"/>
                  </a:moveTo>
                  <a:cubicBezTo>
                    <a:pt x="4724" y="1"/>
                    <a:pt x="4552" y="58"/>
                    <a:pt x="4381" y="174"/>
                  </a:cubicBezTo>
                  <a:cubicBezTo>
                    <a:pt x="3108" y="1326"/>
                    <a:pt x="1614" y="2479"/>
                    <a:pt x="572" y="3863"/>
                  </a:cubicBezTo>
                  <a:lnTo>
                    <a:pt x="231" y="3863"/>
                  </a:lnTo>
                  <a:cubicBezTo>
                    <a:pt x="1" y="3863"/>
                    <a:pt x="1" y="4324"/>
                    <a:pt x="231" y="4434"/>
                  </a:cubicBezTo>
                  <a:lnTo>
                    <a:pt x="462" y="4434"/>
                  </a:lnTo>
                  <a:cubicBezTo>
                    <a:pt x="462" y="4494"/>
                    <a:pt x="519" y="4524"/>
                    <a:pt x="591" y="4524"/>
                  </a:cubicBezTo>
                  <a:cubicBezTo>
                    <a:pt x="662" y="4524"/>
                    <a:pt x="748" y="4494"/>
                    <a:pt x="803" y="4434"/>
                  </a:cubicBezTo>
                  <a:cubicBezTo>
                    <a:pt x="2455" y="4698"/>
                    <a:pt x="4169" y="4826"/>
                    <a:pt x="5848" y="4826"/>
                  </a:cubicBezTo>
                  <a:cubicBezTo>
                    <a:pt x="6400" y="4826"/>
                    <a:pt x="6948" y="4812"/>
                    <a:pt x="7489" y="4785"/>
                  </a:cubicBezTo>
                  <a:cubicBezTo>
                    <a:pt x="7950" y="4785"/>
                    <a:pt x="8180" y="4324"/>
                    <a:pt x="8070" y="3973"/>
                  </a:cubicBezTo>
                  <a:cubicBezTo>
                    <a:pt x="8411" y="3863"/>
                    <a:pt x="8641" y="3401"/>
                    <a:pt x="8300" y="2940"/>
                  </a:cubicBezTo>
                  <a:cubicBezTo>
                    <a:pt x="7258" y="2018"/>
                    <a:pt x="6336" y="1207"/>
                    <a:pt x="5414" y="174"/>
                  </a:cubicBezTo>
                  <a:cubicBezTo>
                    <a:pt x="5243" y="58"/>
                    <a:pt x="5070" y="1"/>
                    <a:pt x="489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5" name="Google Shape;3075;p41"/>
            <p:cNvSpPr/>
            <p:nvPr/>
          </p:nvSpPr>
          <p:spPr>
            <a:xfrm>
              <a:off x="5814609" y="2733845"/>
              <a:ext cx="499290" cy="646130"/>
            </a:xfrm>
            <a:custGeom>
              <a:avLst/>
              <a:gdLst/>
              <a:ahLst/>
              <a:cxnLst/>
              <a:rect l="l" t="t" r="r" b="b"/>
              <a:pathLst>
                <a:path w="12455" h="16118" extrusionOk="0">
                  <a:moveTo>
                    <a:pt x="11740" y="0"/>
                  </a:moveTo>
                  <a:cubicBezTo>
                    <a:pt x="11631" y="0"/>
                    <a:pt x="11527" y="36"/>
                    <a:pt x="11442" y="119"/>
                  </a:cubicBezTo>
                  <a:cubicBezTo>
                    <a:pt x="9717" y="2313"/>
                    <a:pt x="8214" y="4730"/>
                    <a:pt x="6600" y="7035"/>
                  </a:cubicBezTo>
                  <a:cubicBezTo>
                    <a:pt x="4756" y="9571"/>
                    <a:pt x="2801" y="12107"/>
                    <a:pt x="606" y="14532"/>
                  </a:cubicBezTo>
                  <a:cubicBezTo>
                    <a:pt x="1" y="15228"/>
                    <a:pt x="639" y="16117"/>
                    <a:pt x="1333" y="16117"/>
                  </a:cubicBezTo>
                  <a:cubicBezTo>
                    <a:pt x="1560" y="16117"/>
                    <a:pt x="1792" y="16023"/>
                    <a:pt x="1989" y="15796"/>
                  </a:cubicBezTo>
                  <a:cubicBezTo>
                    <a:pt x="5909" y="11535"/>
                    <a:pt x="10409" y="6343"/>
                    <a:pt x="12364" y="700"/>
                  </a:cubicBezTo>
                  <a:cubicBezTo>
                    <a:pt x="12455" y="350"/>
                    <a:pt x="12079" y="0"/>
                    <a:pt x="1174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6" name="Google Shape;3076;p41"/>
            <p:cNvSpPr/>
            <p:nvPr/>
          </p:nvSpPr>
          <p:spPr>
            <a:xfrm>
              <a:off x="5784624" y="2432467"/>
              <a:ext cx="363273" cy="578463"/>
            </a:xfrm>
            <a:custGeom>
              <a:avLst/>
              <a:gdLst/>
              <a:ahLst/>
              <a:cxnLst/>
              <a:rect l="l" t="t" r="r" b="b"/>
              <a:pathLst>
                <a:path w="9062" h="14430" extrusionOk="0">
                  <a:moveTo>
                    <a:pt x="8565" y="0"/>
                  </a:moveTo>
                  <a:cubicBezTo>
                    <a:pt x="8508" y="0"/>
                    <a:pt x="8449" y="9"/>
                    <a:pt x="8390" y="28"/>
                  </a:cubicBezTo>
                  <a:cubicBezTo>
                    <a:pt x="6546" y="1301"/>
                    <a:pt x="5393" y="3717"/>
                    <a:pt x="4240" y="5562"/>
                  </a:cubicBezTo>
                  <a:cubicBezTo>
                    <a:pt x="2737" y="7987"/>
                    <a:pt x="1474" y="10403"/>
                    <a:pt x="321" y="12939"/>
                  </a:cubicBezTo>
                  <a:cubicBezTo>
                    <a:pt x="1" y="13740"/>
                    <a:pt x="624" y="14430"/>
                    <a:pt x="1229" y="14430"/>
                  </a:cubicBezTo>
                  <a:cubicBezTo>
                    <a:pt x="1495" y="14430"/>
                    <a:pt x="1758" y="14297"/>
                    <a:pt x="1935" y="13981"/>
                  </a:cubicBezTo>
                  <a:cubicBezTo>
                    <a:pt x="3088" y="11556"/>
                    <a:pt x="4240" y="9250"/>
                    <a:pt x="5624" y="6945"/>
                  </a:cubicBezTo>
                  <a:cubicBezTo>
                    <a:pt x="6776" y="4870"/>
                    <a:pt x="8501" y="2795"/>
                    <a:pt x="8962" y="490"/>
                  </a:cubicBezTo>
                  <a:cubicBezTo>
                    <a:pt x="9061" y="207"/>
                    <a:pt x="8838" y="0"/>
                    <a:pt x="85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7" name="Google Shape;3077;p41"/>
            <p:cNvSpPr/>
            <p:nvPr/>
          </p:nvSpPr>
          <p:spPr>
            <a:xfrm>
              <a:off x="6014485" y="2912033"/>
              <a:ext cx="397427" cy="461567"/>
            </a:xfrm>
            <a:custGeom>
              <a:avLst/>
              <a:gdLst/>
              <a:ahLst/>
              <a:cxnLst/>
              <a:rect l="l" t="t" r="r" b="b"/>
              <a:pathLst>
                <a:path w="9914" h="11514" extrusionOk="0">
                  <a:moveTo>
                    <a:pt x="8535" y="1"/>
                  </a:moveTo>
                  <a:cubicBezTo>
                    <a:pt x="8420" y="1"/>
                    <a:pt x="8305" y="59"/>
                    <a:pt x="8189" y="174"/>
                  </a:cubicBezTo>
                  <a:cubicBezTo>
                    <a:pt x="5303" y="3051"/>
                    <a:pt x="2998" y="6509"/>
                    <a:pt x="461" y="9626"/>
                  </a:cubicBezTo>
                  <a:cubicBezTo>
                    <a:pt x="0" y="9968"/>
                    <a:pt x="120" y="10549"/>
                    <a:pt x="461" y="10890"/>
                  </a:cubicBezTo>
                  <a:cubicBezTo>
                    <a:pt x="461" y="11120"/>
                    <a:pt x="692" y="11471"/>
                    <a:pt x="1042" y="11471"/>
                  </a:cubicBezTo>
                  <a:cubicBezTo>
                    <a:pt x="1440" y="11500"/>
                    <a:pt x="1839" y="11514"/>
                    <a:pt x="2235" y="11514"/>
                  </a:cubicBezTo>
                  <a:cubicBezTo>
                    <a:pt x="3328" y="11514"/>
                    <a:pt x="4408" y="11409"/>
                    <a:pt x="5423" y="11240"/>
                  </a:cubicBezTo>
                  <a:cubicBezTo>
                    <a:pt x="5534" y="11240"/>
                    <a:pt x="5653" y="11120"/>
                    <a:pt x="5653" y="11010"/>
                  </a:cubicBezTo>
                  <a:cubicBezTo>
                    <a:pt x="6456" y="10318"/>
                    <a:pt x="7147" y="9626"/>
                    <a:pt x="7839" y="8815"/>
                  </a:cubicBezTo>
                  <a:cubicBezTo>
                    <a:pt x="8420" y="8012"/>
                    <a:pt x="9222" y="7201"/>
                    <a:pt x="9573" y="6279"/>
                  </a:cubicBezTo>
                  <a:lnTo>
                    <a:pt x="9573" y="6168"/>
                  </a:lnTo>
                  <a:cubicBezTo>
                    <a:pt x="9914" y="5126"/>
                    <a:pt x="9803" y="3863"/>
                    <a:pt x="9683" y="2821"/>
                  </a:cubicBezTo>
                  <a:cubicBezTo>
                    <a:pt x="9573" y="2018"/>
                    <a:pt x="9683" y="746"/>
                    <a:pt x="8992" y="285"/>
                  </a:cubicBezTo>
                  <a:cubicBezTo>
                    <a:pt x="8881" y="285"/>
                    <a:pt x="8881" y="174"/>
                    <a:pt x="8881" y="174"/>
                  </a:cubicBezTo>
                  <a:cubicBezTo>
                    <a:pt x="8766" y="59"/>
                    <a:pt x="8651" y="1"/>
                    <a:pt x="853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8" name="Google Shape;3078;p41"/>
            <p:cNvSpPr/>
            <p:nvPr/>
          </p:nvSpPr>
          <p:spPr>
            <a:xfrm>
              <a:off x="5804107" y="2635991"/>
              <a:ext cx="421721" cy="568842"/>
            </a:xfrm>
            <a:custGeom>
              <a:avLst/>
              <a:gdLst/>
              <a:ahLst/>
              <a:cxnLst/>
              <a:rect l="l" t="t" r="r" b="b"/>
              <a:pathLst>
                <a:path w="10520" h="14190" extrusionOk="0">
                  <a:moveTo>
                    <a:pt x="9867" y="1"/>
                  </a:moveTo>
                  <a:cubicBezTo>
                    <a:pt x="9740" y="1"/>
                    <a:pt x="9615" y="44"/>
                    <a:pt x="9518" y="143"/>
                  </a:cubicBezTo>
                  <a:cubicBezTo>
                    <a:pt x="7904" y="1988"/>
                    <a:pt x="6632" y="4173"/>
                    <a:pt x="5248" y="6248"/>
                  </a:cubicBezTo>
                  <a:cubicBezTo>
                    <a:pt x="3635" y="8554"/>
                    <a:pt x="2021" y="10749"/>
                    <a:pt x="407" y="12934"/>
                  </a:cubicBezTo>
                  <a:cubicBezTo>
                    <a:pt x="0" y="13590"/>
                    <a:pt x="582" y="14190"/>
                    <a:pt x="1201" y="14190"/>
                  </a:cubicBezTo>
                  <a:cubicBezTo>
                    <a:pt x="1453" y="14190"/>
                    <a:pt x="1710" y="14091"/>
                    <a:pt x="1910" y="13856"/>
                  </a:cubicBezTo>
                  <a:cubicBezTo>
                    <a:pt x="4907" y="9707"/>
                    <a:pt x="8476" y="5326"/>
                    <a:pt x="10440" y="604"/>
                  </a:cubicBezTo>
                  <a:cubicBezTo>
                    <a:pt x="10520" y="274"/>
                    <a:pt x="10187" y="1"/>
                    <a:pt x="986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9" name="Google Shape;3079;p41"/>
            <p:cNvSpPr/>
            <p:nvPr/>
          </p:nvSpPr>
          <p:spPr>
            <a:xfrm>
              <a:off x="6285314" y="3103050"/>
              <a:ext cx="332686" cy="279129"/>
            </a:xfrm>
            <a:custGeom>
              <a:avLst/>
              <a:gdLst/>
              <a:ahLst/>
              <a:cxnLst/>
              <a:rect l="l" t="t" r="r" b="b"/>
              <a:pathLst>
                <a:path w="8299" h="6963" extrusionOk="0">
                  <a:moveTo>
                    <a:pt x="7579" y="0"/>
                  </a:moveTo>
                  <a:cubicBezTo>
                    <a:pt x="7530" y="0"/>
                    <a:pt x="7479" y="7"/>
                    <a:pt x="7428" y="20"/>
                  </a:cubicBezTo>
                  <a:cubicBezTo>
                    <a:pt x="4772" y="1173"/>
                    <a:pt x="2466" y="3247"/>
                    <a:pt x="622" y="5433"/>
                  </a:cubicBezTo>
                  <a:cubicBezTo>
                    <a:pt x="0" y="6062"/>
                    <a:pt x="619" y="6962"/>
                    <a:pt x="1307" y="6962"/>
                  </a:cubicBezTo>
                  <a:cubicBezTo>
                    <a:pt x="1506" y="6962"/>
                    <a:pt x="1712" y="6886"/>
                    <a:pt x="1895" y="6706"/>
                  </a:cubicBezTo>
                  <a:cubicBezTo>
                    <a:pt x="3850" y="4631"/>
                    <a:pt x="6044" y="2786"/>
                    <a:pt x="7889" y="711"/>
                  </a:cubicBezTo>
                  <a:cubicBezTo>
                    <a:pt x="8299" y="400"/>
                    <a:pt x="7979" y="0"/>
                    <a:pt x="75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0" name="Google Shape;3080;p41"/>
            <p:cNvSpPr/>
            <p:nvPr/>
          </p:nvSpPr>
          <p:spPr>
            <a:xfrm>
              <a:off x="6494570" y="3177212"/>
              <a:ext cx="285984" cy="194464"/>
            </a:xfrm>
            <a:custGeom>
              <a:avLst/>
              <a:gdLst/>
              <a:ahLst/>
              <a:cxnLst/>
              <a:rect l="l" t="t" r="r" b="b"/>
              <a:pathLst>
                <a:path w="7134" h="4851" extrusionOk="0">
                  <a:moveTo>
                    <a:pt x="6464" y="0"/>
                  </a:moveTo>
                  <a:cubicBezTo>
                    <a:pt x="6429" y="0"/>
                    <a:pt x="6394" y="5"/>
                    <a:pt x="6358" y="14"/>
                  </a:cubicBezTo>
                  <a:cubicBezTo>
                    <a:pt x="5316" y="475"/>
                    <a:pt x="4283" y="936"/>
                    <a:pt x="3360" y="1508"/>
                  </a:cubicBezTo>
                  <a:cubicBezTo>
                    <a:pt x="2318" y="1969"/>
                    <a:pt x="1286" y="2661"/>
                    <a:pt x="474" y="3472"/>
                  </a:cubicBezTo>
                  <a:cubicBezTo>
                    <a:pt x="1" y="4045"/>
                    <a:pt x="468" y="4851"/>
                    <a:pt x="1104" y="4851"/>
                  </a:cubicBezTo>
                  <a:cubicBezTo>
                    <a:pt x="1236" y="4851"/>
                    <a:pt x="1376" y="4815"/>
                    <a:pt x="1516" y="4736"/>
                  </a:cubicBezTo>
                  <a:cubicBezTo>
                    <a:pt x="2438" y="4275"/>
                    <a:pt x="3360" y="3472"/>
                    <a:pt x="4163" y="2891"/>
                  </a:cubicBezTo>
                  <a:cubicBezTo>
                    <a:pt x="4974" y="2089"/>
                    <a:pt x="5896" y="1508"/>
                    <a:pt x="6819" y="817"/>
                  </a:cubicBezTo>
                  <a:cubicBezTo>
                    <a:pt x="7133" y="604"/>
                    <a:pt x="6868" y="0"/>
                    <a:pt x="64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1" name="Google Shape;3081;p41"/>
            <p:cNvSpPr/>
            <p:nvPr/>
          </p:nvSpPr>
          <p:spPr>
            <a:xfrm>
              <a:off x="6652193" y="3246603"/>
              <a:ext cx="263615" cy="127077"/>
            </a:xfrm>
            <a:custGeom>
              <a:avLst/>
              <a:gdLst/>
              <a:ahLst/>
              <a:cxnLst/>
              <a:rect l="l" t="t" r="r" b="b"/>
              <a:pathLst>
                <a:path w="6576" h="3170" extrusionOk="0">
                  <a:moveTo>
                    <a:pt x="5185" y="0"/>
                  </a:moveTo>
                  <a:cubicBezTo>
                    <a:pt x="5054" y="0"/>
                    <a:pt x="4931" y="39"/>
                    <a:pt x="4842" y="128"/>
                  </a:cubicBezTo>
                  <a:lnTo>
                    <a:pt x="4611" y="128"/>
                  </a:lnTo>
                  <a:cubicBezTo>
                    <a:pt x="3228" y="469"/>
                    <a:pt x="2075" y="1050"/>
                    <a:pt x="812" y="1622"/>
                  </a:cubicBezTo>
                  <a:cubicBezTo>
                    <a:pt x="0" y="1972"/>
                    <a:pt x="461" y="3125"/>
                    <a:pt x="1273" y="3125"/>
                  </a:cubicBezTo>
                  <a:cubicBezTo>
                    <a:pt x="1783" y="3125"/>
                    <a:pt x="2405" y="3170"/>
                    <a:pt x="3030" y="3170"/>
                  </a:cubicBezTo>
                  <a:cubicBezTo>
                    <a:pt x="3818" y="3170"/>
                    <a:pt x="4611" y="3098"/>
                    <a:pt x="5192" y="2774"/>
                  </a:cubicBezTo>
                  <a:cubicBezTo>
                    <a:pt x="6225" y="2313"/>
                    <a:pt x="6575" y="1160"/>
                    <a:pt x="5764" y="238"/>
                  </a:cubicBezTo>
                  <a:cubicBezTo>
                    <a:pt x="5622" y="97"/>
                    <a:pt x="5394" y="0"/>
                    <a:pt x="51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2" name="Google Shape;3082;p41"/>
            <p:cNvSpPr/>
            <p:nvPr/>
          </p:nvSpPr>
          <p:spPr>
            <a:xfrm>
              <a:off x="6359396" y="2543469"/>
              <a:ext cx="268105" cy="291837"/>
            </a:xfrm>
            <a:custGeom>
              <a:avLst/>
              <a:gdLst/>
              <a:ahLst/>
              <a:cxnLst/>
              <a:rect l="l" t="t" r="r" b="b"/>
              <a:pathLst>
                <a:path w="6688" h="7280" extrusionOk="0">
                  <a:moveTo>
                    <a:pt x="5413" y="0"/>
                  </a:moveTo>
                  <a:cubicBezTo>
                    <a:pt x="5228" y="0"/>
                    <a:pt x="5044" y="76"/>
                    <a:pt x="4888" y="257"/>
                  </a:cubicBezTo>
                  <a:cubicBezTo>
                    <a:pt x="3274" y="2221"/>
                    <a:pt x="1541" y="4296"/>
                    <a:pt x="277" y="6371"/>
                  </a:cubicBezTo>
                  <a:cubicBezTo>
                    <a:pt x="0" y="6822"/>
                    <a:pt x="448" y="7279"/>
                    <a:pt x="876" y="7279"/>
                  </a:cubicBezTo>
                  <a:cubicBezTo>
                    <a:pt x="990" y="7279"/>
                    <a:pt x="1102" y="7247"/>
                    <a:pt x="1199" y="7173"/>
                  </a:cubicBezTo>
                  <a:cubicBezTo>
                    <a:pt x="3044" y="5449"/>
                    <a:pt x="4538" y="3484"/>
                    <a:pt x="6151" y="1529"/>
                  </a:cubicBezTo>
                  <a:cubicBezTo>
                    <a:pt x="6687" y="900"/>
                    <a:pt x="6049" y="0"/>
                    <a:pt x="541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3" name="Google Shape;3083;p41"/>
            <p:cNvSpPr/>
            <p:nvPr/>
          </p:nvSpPr>
          <p:spPr>
            <a:xfrm>
              <a:off x="6629263" y="2416272"/>
              <a:ext cx="92442" cy="80496"/>
            </a:xfrm>
            <a:custGeom>
              <a:avLst/>
              <a:gdLst/>
              <a:ahLst/>
              <a:cxnLst/>
              <a:rect l="l" t="t" r="r" b="b"/>
              <a:pathLst>
                <a:path w="2306" h="2008" extrusionOk="0">
                  <a:moveTo>
                    <a:pt x="1207" y="1"/>
                  </a:moveTo>
                  <a:cubicBezTo>
                    <a:pt x="816" y="1"/>
                    <a:pt x="400" y="215"/>
                    <a:pt x="231" y="552"/>
                  </a:cubicBezTo>
                  <a:cubicBezTo>
                    <a:pt x="111" y="663"/>
                    <a:pt x="0" y="1013"/>
                    <a:pt x="111" y="1244"/>
                  </a:cubicBezTo>
                  <a:cubicBezTo>
                    <a:pt x="206" y="1694"/>
                    <a:pt x="655" y="2007"/>
                    <a:pt x="1121" y="2007"/>
                  </a:cubicBezTo>
                  <a:cubicBezTo>
                    <a:pt x="1246" y="2007"/>
                    <a:pt x="1373" y="1985"/>
                    <a:pt x="1494" y="1936"/>
                  </a:cubicBezTo>
                  <a:cubicBezTo>
                    <a:pt x="2306" y="1585"/>
                    <a:pt x="2306" y="552"/>
                    <a:pt x="1614" y="91"/>
                  </a:cubicBezTo>
                  <a:cubicBezTo>
                    <a:pt x="1491" y="29"/>
                    <a:pt x="1351" y="1"/>
                    <a:pt x="12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4" name="Google Shape;3084;p41"/>
            <p:cNvSpPr/>
            <p:nvPr/>
          </p:nvSpPr>
          <p:spPr>
            <a:xfrm>
              <a:off x="6453681" y="2864530"/>
              <a:ext cx="218878" cy="202362"/>
            </a:xfrm>
            <a:custGeom>
              <a:avLst/>
              <a:gdLst/>
              <a:ahLst/>
              <a:cxnLst/>
              <a:rect l="l" t="t" r="r" b="b"/>
              <a:pathLst>
                <a:path w="5460" h="5048" extrusionOk="0">
                  <a:moveTo>
                    <a:pt x="747" y="1"/>
                  </a:moveTo>
                  <a:cubicBezTo>
                    <a:pt x="544" y="1"/>
                    <a:pt x="341" y="146"/>
                    <a:pt x="341" y="437"/>
                  </a:cubicBezTo>
                  <a:cubicBezTo>
                    <a:pt x="231" y="1700"/>
                    <a:pt x="0" y="2973"/>
                    <a:pt x="0" y="4236"/>
                  </a:cubicBezTo>
                  <a:cubicBezTo>
                    <a:pt x="0" y="4697"/>
                    <a:pt x="341" y="5048"/>
                    <a:pt x="802" y="5048"/>
                  </a:cubicBezTo>
                  <a:cubicBezTo>
                    <a:pt x="1955" y="4928"/>
                    <a:pt x="3228" y="4817"/>
                    <a:pt x="4491" y="4587"/>
                  </a:cubicBezTo>
                  <a:cubicBezTo>
                    <a:pt x="5459" y="4261"/>
                    <a:pt x="5130" y="2949"/>
                    <a:pt x="4243" y="2949"/>
                  </a:cubicBezTo>
                  <a:cubicBezTo>
                    <a:pt x="4175" y="2949"/>
                    <a:pt x="4104" y="2956"/>
                    <a:pt x="4030" y="2973"/>
                  </a:cubicBezTo>
                  <a:cubicBezTo>
                    <a:pt x="3228" y="3203"/>
                    <a:pt x="2306" y="3314"/>
                    <a:pt x="1494" y="3434"/>
                  </a:cubicBezTo>
                  <a:cubicBezTo>
                    <a:pt x="1383" y="2392"/>
                    <a:pt x="1263" y="1359"/>
                    <a:pt x="1153" y="437"/>
                  </a:cubicBezTo>
                  <a:cubicBezTo>
                    <a:pt x="1153" y="146"/>
                    <a:pt x="950" y="1"/>
                    <a:pt x="74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5" name="Google Shape;3085;p41"/>
            <p:cNvSpPr/>
            <p:nvPr/>
          </p:nvSpPr>
          <p:spPr>
            <a:xfrm>
              <a:off x="6554300" y="2735368"/>
              <a:ext cx="204406" cy="183641"/>
            </a:xfrm>
            <a:custGeom>
              <a:avLst/>
              <a:gdLst/>
              <a:ahLst/>
              <a:cxnLst/>
              <a:rect l="l" t="t" r="r" b="b"/>
              <a:pathLst>
                <a:path w="5099" h="4581" extrusionOk="0">
                  <a:moveTo>
                    <a:pt x="802" y="1"/>
                  </a:moveTo>
                  <a:cubicBezTo>
                    <a:pt x="390" y="1"/>
                    <a:pt x="0" y="346"/>
                    <a:pt x="137" y="892"/>
                  </a:cubicBezTo>
                  <a:cubicBezTo>
                    <a:pt x="367" y="1925"/>
                    <a:pt x="487" y="2736"/>
                    <a:pt x="367" y="3769"/>
                  </a:cubicBezTo>
                  <a:cubicBezTo>
                    <a:pt x="367" y="4120"/>
                    <a:pt x="718" y="4581"/>
                    <a:pt x="1179" y="4581"/>
                  </a:cubicBezTo>
                  <a:cubicBezTo>
                    <a:pt x="2332" y="4350"/>
                    <a:pt x="3484" y="4230"/>
                    <a:pt x="4517" y="3659"/>
                  </a:cubicBezTo>
                  <a:cubicBezTo>
                    <a:pt x="5098" y="3428"/>
                    <a:pt x="4637" y="2736"/>
                    <a:pt x="4056" y="2736"/>
                  </a:cubicBezTo>
                  <a:cubicBezTo>
                    <a:pt x="3364" y="2847"/>
                    <a:pt x="2673" y="2967"/>
                    <a:pt x="1870" y="3078"/>
                  </a:cubicBezTo>
                  <a:cubicBezTo>
                    <a:pt x="1981" y="2155"/>
                    <a:pt x="1870" y="1233"/>
                    <a:pt x="1520" y="542"/>
                  </a:cubicBezTo>
                  <a:cubicBezTo>
                    <a:pt x="1381" y="165"/>
                    <a:pt x="1086" y="1"/>
                    <a:pt x="8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6" name="Google Shape;3086;p41"/>
            <p:cNvSpPr/>
            <p:nvPr/>
          </p:nvSpPr>
          <p:spPr>
            <a:xfrm>
              <a:off x="6966397" y="3180058"/>
              <a:ext cx="346837" cy="193462"/>
            </a:xfrm>
            <a:custGeom>
              <a:avLst/>
              <a:gdLst/>
              <a:ahLst/>
              <a:cxnLst/>
              <a:rect l="l" t="t" r="r" b="b"/>
              <a:pathLst>
                <a:path w="8652" h="4826" extrusionOk="0">
                  <a:moveTo>
                    <a:pt x="3690" y="1"/>
                  </a:moveTo>
                  <a:cubicBezTo>
                    <a:pt x="3517" y="1"/>
                    <a:pt x="3344" y="58"/>
                    <a:pt x="3229" y="174"/>
                  </a:cubicBezTo>
                  <a:cubicBezTo>
                    <a:pt x="2306" y="1207"/>
                    <a:pt x="1273" y="2018"/>
                    <a:pt x="351" y="2940"/>
                  </a:cubicBezTo>
                  <a:cubicBezTo>
                    <a:pt x="1" y="3401"/>
                    <a:pt x="121" y="3863"/>
                    <a:pt x="462" y="3973"/>
                  </a:cubicBezTo>
                  <a:cubicBezTo>
                    <a:pt x="462" y="4324"/>
                    <a:pt x="582" y="4785"/>
                    <a:pt x="1154" y="4785"/>
                  </a:cubicBezTo>
                  <a:cubicBezTo>
                    <a:pt x="1697" y="4812"/>
                    <a:pt x="2247" y="4826"/>
                    <a:pt x="2800" y="4826"/>
                  </a:cubicBezTo>
                  <a:cubicBezTo>
                    <a:pt x="4482" y="4826"/>
                    <a:pt x="6195" y="4698"/>
                    <a:pt x="7839" y="4434"/>
                  </a:cubicBezTo>
                  <a:cubicBezTo>
                    <a:pt x="7899" y="4494"/>
                    <a:pt x="7957" y="4524"/>
                    <a:pt x="8015" y="4524"/>
                  </a:cubicBezTo>
                  <a:cubicBezTo>
                    <a:pt x="8072" y="4524"/>
                    <a:pt x="8130" y="4494"/>
                    <a:pt x="8190" y="4434"/>
                  </a:cubicBezTo>
                  <a:lnTo>
                    <a:pt x="8301" y="4434"/>
                  </a:lnTo>
                  <a:cubicBezTo>
                    <a:pt x="8651" y="4324"/>
                    <a:pt x="8651" y="3863"/>
                    <a:pt x="8301" y="3863"/>
                  </a:cubicBezTo>
                  <a:lnTo>
                    <a:pt x="8070" y="3863"/>
                  </a:lnTo>
                  <a:cubicBezTo>
                    <a:pt x="7037" y="2479"/>
                    <a:pt x="5423" y="1326"/>
                    <a:pt x="4151" y="174"/>
                  </a:cubicBezTo>
                  <a:cubicBezTo>
                    <a:pt x="4035" y="58"/>
                    <a:pt x="3863" y="1"/>
                    <a:pt x="369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7" name="Google Shape;3087;p41"/>
            <p:cNvSpPr/>
            <p:nvPr/>
          </p:nvSpPr>
          <p:spPr>
            <a:xfrm>
              <a:off x="5332840" y="3326498"/>
              <a:ext cx="501855" cy="646251"/>
            </a:xfrm>
            <a:custGeom>
              <a:avLst/>
              <a:gdLst/>
              <a:ahLst/>
              <a:cxnLst/>
              <a:rect l="l" t="t" r="r" b="b"/>
              <a:pathLst>
                <a:path w="12519" h="16121" extrusionOk="0">
                  <a:moveTo>
                    <a:pt x="11206" y="0"/>
                  </a:moveTo>
                  <a:cubicBezTo>
                    <a:pt x="10981" y="0"/>
                    <a:pt x="10748" y="94"/>
                    <a:pt x="10549" y="320"/>
                  </a:cubicBezTo>
                  <a:cubicBezTo>
                    <a:pt x="6630" y="4701"/>
                    <a:pt x="2139" y="9773"/>
                    <a:pt x="174" y="15426"/>
                  </a:cubicBezTo>
                  <a:cubicBezTo>
                    <a:pt x="1" y="15773"/>
                    <a:pt x="419" y="16121"/>
                    <a:pt x="782" y="16121"/>
                  </a:cubicBezTo>
                  <a:cubicBezTo>
                    <a:pt x="900" y="16121"/>
                    <a:pt x="1013" y="16084"/>
                    <a:pt x="1097" y="15997"/>
                  </a:cubicBezTo>
                  <a:cubicBezTo>
                    <a:pt x="2830" y="13812"/>
                    <a:pt x="4214" y="11387"/>
                    <a:pt x="5827" y="9081"/>
                  </a:cubicBezTo>
                  <a:cubicBezTo>
                    <a:pt x="7672" y="6545"/>
                    <a:pt x="9747" y="4009"/>
                    <a:pt x="11822" y="1593"/>
                  </a:cubicBezTo>
                  <a:cubicBezTo>
                    <a:pt x="12518" y="896"/>
                    <a:pt x="11900" y="0"/>
                    <a:pt x="1120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8" name="Google Shape;3088;p41"/>
            <p:cNvSpPr/>
            <p:nvPr/>
          </p:nvSpPr>
          <p:spPr>
            <a:xfrm>
              <a:off x="5501728" y="3696986"/>
              <a:ext cx="363714" cy="577100"/>
            </a:xfrm>
            <a:custGeom>
              <a:avLst/>
              <a:gdLst/>
              <a:ahLst/>
              <a:cxnLst/>
              <a:rect l="l" t="t" r="r" b="b"/>
              <a:pathLst>
                <a:path w="9073" h="14396" extrusionOk="0">
                  <a:moveTo>
                    <a:pt x="7900" y="1"/>
                  </a:moveTo>
                  <a:cubicBezTo>
                    <a:pt x="7617" y="1"/>
                    <a:pt x="7333" y="156"/>
                    <a:pt x="7148" y="531"/>
                  </a:cubicBezTo>
                  <a:cubicBezTo>
                    <a:pt x="5875" y="2836"/>
                    <a:pt x="4722" y="5262"/>
                    <a:pt x="3459" y="7567"/>
                  </a:cubicBezTo>
                  <a:cubicBezTo>
                    <a:pt x="2306" y="9522"/>
                    <a:pt x="462" y="11597"/>
                    <a:pt x="1" y="13902"/>
                  </a:cubicBezTo>
                  <a:cubicBezTo>
                    <a:pt x="1" y="14189"/>
                    <a:pt x="229" y="14396"/>
                    <a:pt x="438" y="14396"/>
                  </a:cubicBezTo>
                  <a:cubicBezTo>
                    <a:pt x="485" y="14396"/>
                    <a:pt x="530" y="14385"/>
                    <a:pt x="572" y="14364"/>
                  </a:cubicBezTo>
                  <a:cubicBezTo>
                    <a:pt x="2537" y="13100"/>
                    <a:pt x="3689" y="10675"/>
                    <a:pt x="4842" y="8830"/>
                  </a:cubicBezTo>
                  <a:cubicBezTo>
                    <a:pt x="6225" y="6414"/>
                    <a:pt x="7609" y="3989"/>
                    <a:pt x="8761" y="1453"/>
                  </a:cubicBezTo>
                  <a:cubicBezTo>
                    <a:pt x="9073" y="674"/>
                    <a:pt x="8488" y="1"/>
                    <a:pt x="79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9" name="Google Shape;3089;p41"/>
            <p:cNvSpPr/>
            <p:nvPr/>
          </p:nvSpPr>
          <p:spPr>
            <a:xfrm>
              <a:off x="5238154" y="3332992"/>
              <a:ext cx="393018" cy="462409"/>
            </a:xfrm>
            <a:custGeom>
              <a:avLst/>
              <a:gdLst/>
              <a:ahLst/>
              <a:cxnLst/>
              <a:rect l="l" t="t" r="r" b="b"/>
              <a:pathLst>
                <a:path w="9804" h="11535" extrusionOk="0">
                  <a:moveTo>
                    <a:pt x="7669" y="0"/>
                  </a:moveTo>
                  <a:cubicBezTo>
                    <a:pt x="6581" y="0"/>
                    <a:pt x="5511" y="110"/>
                    <a:pt x="4501" y="278"/>
                  </a:cubicBezTo>
                  <a:cubicBezTo>
                    <a:pt x="4270" y="278"/>
                    <a:pt x="4270" y="389"/>
                    <a:pt x="4150" y="509"/>
                  </a:cubicBezTo>
                  <a:cubicBezTo>
                    <a:pt x="3348" y="1200"/>
                    <a:pt x="2656" y="1892"/>
                    <a:pt x="2075" y="2694"/>
                  </a:cubicBezTo>
                  <a:cubicBezTo>
                    <a:pt x="1504" y="3506"/>
                    <a:pt x="692" y="4308"/>
                    <a:pt x="351" y="5230"/>
                  </a:cubicBezTo>
                  <a:cubicBezTo>
                    <a:pt x="351" y="5230"/>
                    <a:pt x="231" y="5230"/>
                    <a:pt x="231" y="5350"/>
                  </a:cubicBezTo>
                  <a:cubicBezTo>
                    <a:pt x="0" y="6383"/>
                    <a:pt x="120" y="7656"/>
                    <a:pt x="231" y="8808"/>
                  </a:cubicBezTo>
                  <a:cubicBezTo>
                    <a:pt x="351" y="9500"/>
                    <a:pt x="231" y="10763"/>
                    <a:pt x="923" y="11225"/>
                  </a:cubicBezTo>
                  <a:cubicBezTo>
                    <a:pt x="923" y="11344"/>
                    <a:pt x="1042" y="11344"/>
                    <a:pt x="1042" y="11344"/>
                  </a:cubicBezTo>
                  <a:cubicBezTo>
                    <a:pt x="1176" y="11478"/>
                    <a:pt x="1310" y="11534"/>
                    <a:pt x="1444" y="11534"/>
                  </a:cubicBezTo>
                  <a:cubicBezTo>
                    <a:pt x="1541" y="11534"/>
                    <a:pt x="1637" y="11505"/>
                    <a:pt x="1734" y="11455"/>
                  </a:cubicBezTo>
                  <a:cubicBezTo>
                    <a:pt x="4501" y="8578"/>
                    <a:pt x="6917" y="5000"/>
                    <a:pt x="9453" y="1892"/>
                  </a:cubicBezTo>
                  <a:cubicBezTo>
                    <a:pt x="9803" y="1541"/>
                    <a:pt x="9683" y="970"/>
                    <a:pt x="9453" y="739"/>
                  </a:cubicBezTo>
                  <a:cubicBezTo>
                    <a:pt x="9453" y="389"/>
                    <a:pt x="9222" y="48"/>
                    <a:pt x="8881" y="48"/>
                  </a:cubicBezTo>
                  <a:cubicBezTo>
                    <a:pt x="8476" y="15"/>
                    <a:pt x="8071" y="0"/>
                    <a:pt x="766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0" name="Google Shape;3090;p41"/>
            <p:cNvSpPr/>
            <p:nvPr/>
          </p:nvSpPr>
          <p:spPr>
            <a:xfrm>
              <a:off x="5424360" y="3503363"/>
              <a:ext cx="419917" cy="567238"/>
            </a:xfrm>
            <a:custGeom>
              <a:avLst/>
              <a:gdLst/>
              <a:ahLst/>
              <a:cxnLst/>
              <a:rect l="l" t="t" r="r" b="b"/>
              <a:pathLst>
                <a:path w="10475" h="14150" extrusionOk="0">
                  <a:moveTo>
                    <a:pt x="9331" y="0"/>
                  </a:moveTo>
                  <a:cubicBezTo>
                    <a:pt x="9066" y="0"/>
                    <a:pt x="8795" y="120"/>
                    <a:pt x="8616" y="408"/>
                  </a:cubicBezTo>
                  <a:cubicBezTo>
                    <a:pt x="5619" y="4438"/>
                    <a:pt x="2041" y="8819"/>
                    <a:pt x="86" y="13550"/>
                  </a:cubicBezTo>
                  <a:cubicBezTo>
                    <a:pt x="0" y="13880"/>
                    <a:pt x="331" y="14149"/>
                    <a:pt x="611" y="14149"/>
                  </a:cubicBezTo>
                  <a:cubicBezTo>
                    <a:pt x="721" y="14149"/>
                    <a:pt x="823" y="14107"/>
                    <a:pt x="889" y="14011"/>
                  </a:cubicBezTo>
                  <a:cubicBezTo>
                    <a:pt x="2622" y="12166"/>
                    <a:pt x="3886" y="9972"/>
                    <a:pt x="5269" y="7897"/>
                  </a:cubicBezTo>
                  <a:cubicBezTo>
                    <a:pt x="6772" y="5711"/>
                    <a:pt x="8386" y="3406"/>
                    <a:pt x="10000" y="1211"/>
                  </a:cubicBezTo>
                  <a:cubicBezTo>
                    <a:pt x="10475" y="577"/>
                    <a:pt x="9914" y="0"/>
                    <a:pt x="93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1" name="Google Shape;3091;p41"/>
            <p:cNvSpPr/>
            <p:nvPr/>
          </p:nvSpPr>
          <p:spPr>
            <a:xfrm>
              <a:off x="5032547" y="3326417"/>
              <a:ext cx="328196" cy="278648"/>
            </a:xfrm>
            <a:custGeom>
              <a:avLst/>
              <a:gdLst/>
              <a:ahLst/>
              <a:cxnLst/>
              <a:rect l="l" t="t" r="r" b="b"/>
              <a:pathLst>
                <a:path w="8187" h="6951" extrusionOk="0">
                  <a:moveTo>
                    <a:pt x="7028" y="0"/>
                  </a:moveTo>
                  <a:cubicBezTo>
                    <a:pt x="6820" y="0"/>
                    <a:pt x="6600" y="94"/>
                    <a:pt x="6402" y="322"/>
                  </a:cubicBezTo>
                  <a:cubicBezTo>
                    <a:pt x="4438" y="2286"/>
                    <a:pt x="2252" y="4131"/>
                    <a:pt x="288" y="6206"/>
                  </a:cubicBezTo>
                  <a:cubicBezTo>
                    <a:pt x="1" y="6493"/>
                    <a:pt x="282" y="6950"/>
                    <a:pt x="653" y="6950"/>
                  </a:cubicBezTo>
                  <a:cubicBezTo>
                    <a:pt x="723" y="6950"/>
                    <a:pt x="796" y="6934"/>
                    <a:pt x="869" y="6897"/>
                  </a:cubicBezTo>
                  <a:cubicBezTo>
                    <a:pt x="3516" y="5745"/>
                    <a:pt x="5821" y="3670"/>
                    <a:pt x="7665" y="1475"/>
                  </a:cubicBezTo>
                  <a:cubicBezTo>
                    <a:pt x="8186" y="871"/>
                    <a:pt x="7661" y="0"/>
                    <a:pt x="70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2" name="Google Shape;3092;p41"/>
            <p:cNvSpPr/>
            <p:nvPr/>
          </p:nvSpPr>
          <p:spPr>
            <a:xfrm>
              <a:off x="4869672" y="3336359"/>
              <a:ext cx="286024" cy="193222"/>
            </a:xfrm>
            <a:custGeom>
              <a:avLst/>
              <a:gdLst/>
              <a:ahLst/>
              <a:cxnLst/>
              <a:rect l="l" t="t" r="r" b="b"/>
              <a:pathLst>
                <a:path w="7135" h="4820" extrusionOk="0">
                  <a:moveTo>
                    <a:pt x="5975" y="1"/>
                  </a:moveTo>
                  <a:cubicBezTo>
                    <a:pt x="5861" y="1"/>
                    <a:pt x="5742" y="24"/>
                    <a:pt x="5623" y="74"/>
                  </a:cubicBezTo>
                  <a:cubicBezTo>
                    <a:pt x="4701" y="535"/>
                    <a:pt x="3779" y="1347"/>
                    <a:pt x="2968" y="2038"/>
                  </a:cubicBezTo>
                  <a:cubicBezTo>
                    <a:pt x="2165" y="2730"/>
                    <a:pt x="1123" y="3302"/>
                    <a:pt x="321" y="3994"/>
                  </a:cubicBezTo>
                  <a:cubicBezTo>
                    <a:pt x="1" y="4314"/>
                    <a:pt x="266" y="4819"/>
                    <a:pt x="666" y="4819"/>
                  </a:cubicBezTo>
                  <a:cubicBezTo>
                    <a:pt x="703" y="4819"/>
                    <a:pt x="742" y="4815"/>
                    <a:pt x="782" y="4805"/>
                  </a:cubicBezTo>
                  <a:cubicBezTo>
                    <a:pt x="1815" y="4455"/>
                    <a:pt x="2737" y="3883"/>
                    <a:pt x="3779" y="3302"/>
                  </a:cubicBezTo>
                  <a:cubicBezTo>
                    <a:pt x="4701" y="2841"/>
                    <a:pt x="5854" y="2149"/>
                    <a:pt x="6546" y="1347"/>
                  </a:cubicBezTo>
                  <a:cubicBezTo>
                    <a:pt x="7135" y="758"/>
                    <a:pt x="6633" y="1"/>
                    <a:pt x="59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3" name="Google Shape;3093;p41"/>
            <p:cNvSpPr/>
            <p:nvPr/>
          </p:nvSpPr>
          <p:spPr>
            <a:xfrm>
              <a:off x="4734658" y="3333032"/>
              <a:ext cx="258805" cy="126997"/>
            </a:xfrm>
            <a:custGeom>
              <a:avLst/>
              <a:gdLst/>
              <a:ahLst/>
              <a:cxnLst/>
              <a:rect l="l" t="t" r="r" b="b"/>
              <a:pathLst>
                <a:path w="6456" h="3168" extrusionOk="0">
                  <a:moveTo>
                    <a:pt x="3515" y="1"/>
                  </a:moveTo>
                  <a:cubicBezTo>
                    <a:pt x="2718" y="1"/>
                    <a:pt x="1902" y="71"/>
                    <a:pt x="1264" y="388"/>
                  </a:cubicBezTo>
                  <a:cubicBezTo>
                    <a:pt x="341" y="849"/>
                    <a:pt x="0" y="2002"/>
                    <a:pt x="692" y="2924"/>
                  </a:cubicBezTo>
                  <a:cubicBezTo>
                    <a:pt x="835" y="3067"/>
                    <a:pt x="1111" y="3168"/>
                    <a:pt x="1354" y="3168"/>
                  </a:cubicBezTo>
                  <a:cubicBezTo>
                    <a:pt x="1502" y="3168"/>
                    <a:pt x="1638" y="3131"/>
                    <a:pt x="1725" y="3044"/>
                  </a:cubicBezTo>
                  <a:lnTo>
                    <a:pt x="1955" y="3044"/>
                  </a:lnTo>
                  <a:cubicBezTo>
                    <a:pt x="3228" y="2693"/>
                    <a:pt x="4491" y="2232"/>
                    <a:pt x="5644" y="1660"/>
                  </a:cubicBezTo>
                  <a:cubicBezTo>
                    <a:pt x="6455" y="1199"/>
                    <a:pt x="5994" y="47"/>
                    <a:pt x="5303" y="47"/>
                  </a:cubicBezTo>
                  <a:cubicBezTo>
                    <a:pt x="4788" y="47"/>
                    <a:pt x="4158" y="1"/>
                    <a:pt x="351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4" name="Google Shape;3094;p41"/>
            <p:cNvSpPr/>
            <p:nvPr/>
          </p:nvSpPr>
          <p:spPr>
            <a:xfrm>
              <a:off x="5022966" y="3873411"/>
              <a:ext cx="265940" cy="290274"/>
            </a:xfrm>
            <a:custGeom>
              <a:avLst/>
              <a:gdLst/>
              <a:ahLst/>
              <a:cxnLst/>
              <a:rect l="l" t="t" r="r" b="b"/>
              <a:pathLst>
                <a:path w="6634" h="7241" extrusionOk="0">
                  <a:moveTo>
                    <a:pt x="5832" y="1"/>
                  </a:moveTo>
                  <a:cubicBezTo>
                    <a:pt x="5680" y="1"/>
                    <a:pt x="5517" y="51"/>
                    <a:pt x="5368" y="169"/>
                  </a:cubicBezTo>
                  <a:cubicBezTo>
                    <a:pt x="3644" y="1783"/>
                    <a:pt x="2030" y="3858"/>
                    <a:pt x="527" y="5702"/>
                  </a:cubicBezTo>
                  <a:cubicBezTo>
                    <a:pt x="0" y="6404"/>
                    <a:pt x="613" y="7241"/>
                    <a:pt x="1240" y="7241"/>
                  </a:cubicBezTo>
                  <a:cubicBezTo>
                    <a:pt x="1437" y="7241"/>
                    <a:pt x="1635" y="7159"/>
                    <a:pt x="1799" y="6965"/>
                  </a:cubicBezTo>
                  <a:cubicBezTo>
                    <a:pt x="3293" y="5010"/>
                    <a:pt x="5027" y="3046"/>
                    <a:pt x="6291" y="861"/>
                  </a:cubicBezTo>
                  <a:cubicBezTo>
                    <a:pt x="6634" y="428"/>
                    <a:pt x="6277" y="1"/>
                    <a:pt x="58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5" name="Google Shape;3095;p41"/>
            <p:cNvSpPr/>
            <p:nvPr/>
          </p:nvSpPr>
          <p:spPr>
            <a:xfrm>
              <a:off x="4928720" y="4210426"/>
              <a:ext cx="87671" cy="80135"/>
            </a:xfrm>
            <a:custGeom>
              <a:avLst/>
              <a:gdLst/>
              <a:ahLst/>
              <a:cxnLst/>
              <a:rect l="l" t="t" r="r" b="b"/>
              <a:pathLst>
                <a:path w="2187" h="1999" extrusionOk="0">
                  <a:moveTo>
                    <a:pt x="1130" y="0"/>
                  </a:moveTo>
                  <a:cubicBezTo>
                    <a:pt x="1020" y="0"/>
                    <a:pt x="910" y="19"/>
                    <a:pt x="803" y="62"/>
                  </a:cubicBezTo>
                  <a:cubicBezTo>
                    <a:pt x="1" y="403"/>
                    <a:pt x="1" y="1445"/>
                    <a:pt x="692" y="1906"/>
                  </a:cubicBezTo>
                  <a:cubicBezTo>
                    <a:pt x="821" y="1970"/>
                    <a:pt x="958" y="1999"/>
                    <a:pt x="1096" y="1999"/>
                  </a:cubicBezTo>
                  <a:cubicBezTo>
                    <a:pt x="1455" y="1999"/>
                    <a:pt x="1823" y="1808"/>
                    <a:pt x="2076" y="1556"/>
                  </a:cubicBezTo>
                  <a:cubicBezTo>
                    <a:pt x="2186" y="1325"/>
                    <a:pt x="2186" y="984"/>
                    <a:pt x="2186" y="753"/>
                  </a:cubicBezTo>
                  <a:cubicBezTo>
                    <a:pt x="2096" y="377"/>
                    <a:pt x="1618" y="0"/>
                    <a:pt x="113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6" name="Google Shape;3096;p41"/>
            <p:cNvSpPr/>
            <p:nvPr/>
          </p:nvSpPr>
          <p:spPr>
            <a:xfrm>
              <a:off x="4977867" y="3639861"/>
              <a:ext cx="218918" cy="202081"/>
            </a:xfrm>
            <a:custGeom>
              <a:avLst/>
              <a:gdLst/>
              <a:ahLst/>
              <a:cxnLst/>
              <a:rect l="l" t="t" r="r" b="b"/>
              <a:pathLst>
                <a:path w="5461" h="5041" extrusionOk="0">
                  <a:moveTo>
                    <a:pt x="4649" y="1"/>
                  </a:moveTo>
                  <a:cubicBezTo>
                    <a:pt x="3386" y="111"/>
                    <a:pt x="2233" y="231"/>
                    <a:pt x="960" y="572"/>
                  </a:cubicBezTo>
                  <a:cubicBezTo>
                    <a:pt x="1" y="787"/>
                    <a:pt x="331" y="2100"/>
                    <a:pt x="1211" y="2100"/>
                  </a:cubicBezTo>
                  <a:cubicBezTo>
                    <a:pt x="1278" y="2100"/>
                    <a:pt x="1348" y="2092"/>
                    <a:pt x="1421" y="2076"/>
                  </a:cubicBezTo>
                  <a:cubicBezTo>
                    <a:pt x="2233" y="1845"/>
                    <a:pt x="3035" y="1725"/>
                    <a:pt x="3957" y="1614"/>
                  </a:cubicBezTo>
                  <a:cubicBezTo>
                    <a:pt x="4077" y="2647"/>
                    <a:pt x="4188" y="3689"/>
                    <a:pt x="4308" y="4612"/>
                  </a:cubicBezTo>
                  <a:cubicBezTo>
                    <a:pt x="4308" y="4897"/>
                    <a:pt x="4508" y="5040"/>
                    <a:pt x="4709" y="5040"/>
                  </a:cubicBezTo>
                  <a:cubicBezTo>
                    <a:pt x="4909" y="5040"/>
                    <a:pt x="5110" y="4897"/>
                    <a:pt x="5110" y="4612"/>
                  </a:cubicBezTo>
                  <a:lnTo>
                    <a:pt x="5461" y="803"/>
                  </a:lnTo>
                  <a:cubicBezTo>
                    <a:pt x="5461" y="342"/>
                    <a:pt x="5110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7" name="Google Shape;3097;p41"/>
            <p:cNvSpPr/>
            <p:nvPr/>
          </p:nvSpPr>
          <p:spPr>
            <a:xfrm>
              <a:off x="4893203" y="3791512"/>
              <a:ext cx="200037" cy="180674"/>
            </a:xfrm>
            <a:custGeom>
              <a:avLst/>
              <a:gdLst/>
              <a:ahLst/>
              <a:cxnLst/>
              <a:rect l="l" t="t" r="r" b="b"/>
              <a:pathLst>
                <a:path w="4990" h="4507" extrusionOk="0">
                  <a:moveTo>
                    <a:pt x="3992" y="0"/>
                  </a:moveTo>
                  <a:cubicBezTo>
                    <a:pt x="3955" y="0"/>
                    <a:pt x="3919" y="6"/>
                    <a:pt x="3884" y="17"/>
                  </a:cubicBezTo>
                  <a:cubicBezTo>
                    <a:pt x="2731" y="137"/>
                    <a:pt x="1578" y="248"/>
                    <a:pt x="536" y="829"/>
                  </a:cubicBezTo>
                  <a:cubicBezTo>
                    <a:pt x="1" y="1044"/>
                    <a:pt x="371" y="1761"/>
                    <a:pt x="798" y="1761"/>
                  </a:cubicBezTo>
                  <a:cubicBezTo>
                    <a:pt x="828" y="1761"/>
                    <a:pt x="857" y="1758"/>
                    <a:pt x="887" y="1751"/>
                  </a:cubicBezTo>
                  <a:cubicBezTo>
                    <a:pt x="1689" y="1631"/>
                    <a:pt x="2381" y="1520"/>
                    <a:pt x="3072" y="1400"/>
                  </a:cubicBezTo>
                  <a:cubicBezTo>
                    <a:pt x="3072" y="2323"/>
                    <a:pt x="3192" y="3245"/>
                    <a:pt x="3533" y="4056"/>
                  </a:cubicBezTo>
                  <a:cubicBezTo>
                    <a:pt x="3669" y="4367"/>
                    <a:pt x="3926" y="4507"/>
                    <a:pt x="4182" y="4507"/>
                  </a:cubicBezTo>
                  <a:cubicBezTo>
                    <a:pt x="4586" y="4507"/>
                    <a:pt x="4990" y="4160"/>
                    <a:pt x="4917" y="3595"/>
                  </a:cubicBezTo>
                  <a:cubicBezTo>
                    <a:pt x="4686" y="2553"/>
                    <a:pt x="4575" y="1751"/>
                    <a:pt x="4575" y="709"/>
                  </a:cubicBezTo>
                  <a:cubicBezTo>
                    <a:pt x="4675" y="403"/>
                    <a:pt x="4314" y="0"/>
                    <a:pt x="399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8" name="Google Shape;3098;p41"/>
            <p:cNvSpPr/>
            <p:nvPr/>
          </p:nvSpPr>
          <p:spPr>
            <a:xfrm>
              <a:off x="4337233" y="3333072"/>
              <a:ext cx="346436" cy="193623"/>
            </a:xfrm>
            <a:custGeom>
              <a:avLst/>
              <a:gdLst/>
              <a:ahLst/>
              <a:cxnLst/>
              <a:rect l="l" t="t" r="r" b="b"/>
              <a:pathLst>
                <a:path w="8642" h="4830" extrusionOk="0">
                  <a:moveTo>
                    <a:pt x="5814" y="0"/>
                  </a:moveTo>
                  <a:cubicBezTo>
                    <a:pt x="4146" y="0"/>
                    <a:pt x="2444" y="132"/>
                    <a:pt x="803" y="387"/>
                  </a:cubicBezTo>
                  <a:cubicBezTo>
                    <a:pt x="766" y="350"/>
                    <a:pt x="716" y="338"/>
                    <a:pt x="665" y="338"/>
                  </a:cubicBezTo>
                  <a:cubicBezTo>
                    <a:pt x="564" y="338"/>
                    <a:pt x="462" y="387"/>
                    <a:pt x="462" y="387"/>
                  </a:cubicBezTo>
                  <a:lnTo>
                    <a:pt x="231" y="387"/>
                  </a:lnTo>
                  <a:cubicBezTo>
                    <a:pt x="1" y="507"/>
                    <a:pt x="1" y="968"/>
                    <a:pt x="231" y="968"/>
                  </a:cubicBezTo>
                  <a:lnTo>
                    <a:pt x="572" y="968"/>
                  </a:lnTo>
                  <a:cubicBezTo>
                    <a:pt x="1614" y="2351"/>
                    <a:pt x="3108" y="3504"/>
                    <a:pt x="4381" y="4656"/>
                  </a:cubicBezTo>
                  <a:cubicBezTo>
                    <a:pt x="4552" y="4772"/>
                    <a:pt x="4724" y="4829"/>
                    <a:pt x="4897" y="4829"/>
                  </a:cubicBezTo>
                  <a:cubicBezTo>
                    <a:pt x="5070" y="4829"/>
                    <a:pt x="5243" y="4772"/>
                    <a:pt x="5414" y="4656"/>
                  </a:cubicBezTo>
                  <a:cubicBezTo>
                    <a:pt x="6336" y="3734"/>
                    <a:pt x="7258" y="2812"/>
                    <a:pt x="8300" y="1890"/>
                  </a:cubicBezTo>
                  <a:cubicBezTo>
                    <a:pt x="8641" y="1539"/>
                    <a:pt x="8411" y="1078"/>
                    <a:pt x="8070" y="848"/>
                  </a:cubicBezTo>
                  <a:cubicBezTo>
                    <a:pt x="8180" y="507"/>
                    <a:pt x="7950" y="46"/>
                    <a:pt x="7489" y="46"/>
                  </a:cubicBezTo>
                  <a:cubicBezTo>
                    <a:pt x="6937" y="15"/>
                    <a:pt x="6378" y="0"/>
                    <a:pt x="581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9" name="Google Shape;3099;p41"/>
            <p:cNvSpPr/>
            <p:nvPr/>
          </p:nvSpPr>
          <p:spPr>
            <a:xfrm>
              <a:off x="5814609" y="3326498"/>
              <a:ext cx="499290" cy="646251"/>
            </a:xfrm>
            <a:custGeom>
              <a:avLst/>
              <a:gdLst/>
              <a:ahLst/>
              <a:cxnLst/>
              <a:rect l="l" t="t" r="r" b="b"/>
              <a:pathLst>
                <a:path w="12455" h="16121" extrusionOk="0">
                  <a:moveTo>
                    <a:pt x="1336" y="0"/>
                  </a:moveTo>
                  <a:cubicBezTo>
                    <a:pt x="641" y="0"/>
                    <a:pt x="0" y="896"/>
                    <a:pt x="606" y="1593"/>
                  </a:cubicBezTo>
                  <a:cubicBezTo>
                    <a:pt x="2801" y="4009"/>
                    <a:pt x="4756" y="6545"/>
                    <a:pt x="6600" y="9081"/>
                  </a:cubicBezTo>
                  <a:cubicBezTo>
                    <a:pt x="8214" y="11387"/>
                    <a:pt x="9717" y="13812"/>
                    <a:pt x="11442" y="15997"/>
                  </a:cubicBezTo>
                  <a:cubicBezTo>
                    <a:pt x="11528" y="16084"/>
                    <a:pt x="11635" y="16121"/>
                    <a:pt x="11745" y="16121"/>
                  </a:cubicBezTo>
                  <a:cubicBezTo>
                    <a:pt x="12084" y="16121"/>
                    <a:pt x="12454" y="15773"/>
                    <a:pt x="12364" y="15426"/>
                  </a:cubicBezTo>
                  <a:cubicBezTo>
                    <a:pt x="10409" y="9773"/>
                    <a:pt x="5909" y="4701"/>
                    <a:pt x="1989" y="320"/>
                  </a:cubicBezTo>
                  <a:cubicBezTo>
                    <a:pt x="1793" y="94"/>
                    <a:pt x="1562" y="0"/>
                    <a:pt x="13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0" name="Google Shape;3100;p41"/>
            <p:cNvSpPr/>
            <p:nvPr/>
          </p:nvSpPr>
          <p:spPr>
            <a:xfrm>
              <a:off x="5784985" y="3696986"/>
              <a:ext cx="362872" cy="577100"/>
            </a:xfrm>
            <a:custGeom>
              <a:avLst/>
              <a:gdLst/>
              <a:ahLst/>
              <a:cxnLst/>
              <a:rect l="l" t="t" r="r" b="b"/>
              <a:pathLst>
                <a:path w="9052" h="14396" extrusionOk="0">
                  <a:moveTo>
                    <a:pt x="1170" y="1"/>
                  </a:moveTo>
                  <a:cubicBezTo>
                    <a:pt x="581" y="1"/>
                    <a:pt x="1" y="674"/>
                    <a:pt x="312" y="1453"/>
                  </a:cubicBezTo>
                  <a:cubicBezTo>
                    <a:pt x="1465" y="3989"/>
                    <a:pt x="2728" y="6414"/>
                    <a:pt x="4231" y="8830"/>
                  </a:cubicBezTo>
                  <a:cubicBezTo>
                    <a:pt x="5384" y="10675"/>
                    <a:pt x="6537" y="13100"/>
                    <a:pt x="8381" y="14364"/>
                  </a:cubicBezTo>
                  <a:cubicBezTo>
                    <a:pt x="8443" y="14385"/>
                    <a:pt x="8506" y="14396"/>
                    <a:pt x="8566" y="14396"/>
                  </a:cubicBezTo>
                  <a:cubicBezTo>
                    <a:pt x="8834" y="14396"/>
                    <a:pt x="9051" y="14189"/>
                    <a:pt x="8953" y="13902"/>
                  </a:cubicBezTo>
                  <a:cubicBezTo>
                    <a:pt x="8492" y="11597"/>
                    <a:pt x="6767" y="9522"/>
                    <a:pt x="5615" y="7567"/>
                  </a:cubicBezTo>
                  <a:cubicBezTo>
                    <a:pt x="4231" y="5262"/>
                    <a:pt x="3079" y="2836"/>
                    <a:pt x="1926" y="531"/>
                  </a:cubicBezTo>
                  <a:cubicBezTo>
                    <a:pt x="1737" y="156"/>
                    <a:pt x="1453" y="1"/>
                    <a:pt x="11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1" name="Google Shape;3101;p41"/>
            <p:cNvSpPr/>
            <p:nvPr/>
          </p:nvSpPr>
          <p:spPr>
            <a:xfrm>
              <a:off x="6014485" y="3332992"/>
              <a:ext cx="397427" cy="462409"/>
            </a:xfrm>
            <a:custGeom>
              <a:avLst/>
              <a:gdLst/>
              <a:ahLst/>
              <a:cxnLst/>
              <a:rect l="l" t="t" r="r" b="b"/>
              <a:pathLst>
                <a:path w="9914" h="11535" extrusionOk="0">
                  <a:moveTo>
                    <a:pt x="2250" y="0"/>
                  </a:moveTo>
                  <a:cubicBezTo>
                    <a:pt x="1849" y="0"/>
                    <a:pt x="1445" y="15"/>
                    <a:pt x="1042" y="48"/>
                  </a:cubicBezTo>
                  <a:cubicBezTo>
                    <a:pt x="692" y="48"/>
                    <a:pt x="461" y="389"/>
                    <a:pt x="461" y="739"/>
                  </a:cubicBezTo>
                  <a:cubicBezTo>
                    <a:pt x="120" y="970"/>
                    <a:pt x="0" y="1541"/>
                    <a:pt x="461" y="1892"/>
                  </a:cubicBezTo>
                  <a:cubicBezTo>
                    <a:pt x="2998" y="5000"/>
                    <a:pt x="5303" y="8578"/>
                    <a:pt x="8189" y="11455"/>
                  </a:cubicBezTo>
                  <a:cubicBezTo>
                    <a:pt x="8286" y="11505"/>
                    <a:pt x="8383" y="11534"/>
                    <a:pt x="8479" y="11534"/>
                  </a:cubicBezTo>
                  <a:cubicBezTo>
                    <a:pt x="8613" y="11534"/>
                    <a:pt x="8747" y="11478"/>
                    <a:pt x="8881" y="11344"/>
                  </a:cubicBezTo>
                  <a:lnTo>
                    <a:pt x="8992" y="11225"/>
                  </a:lnTo>
                  <a:cubicBezTo>
                    <a:pt x="9683" y="10763"/>
                    <a:pt x="9573" y="9500"/>
                    <a:pt x="9683" y="8808"/>
                  </a:cubicBezTo>
                  <a:cubicBezTo>
                    <a:pt x="9803" y="7656"/>
                    <a:pt x="9914" y="6383"/>
                    <a:pt x="9573" y="5350"/>
                  </a:cubicBezTo>
                  <a:lnTo>
                    <a:pt x="9573" y="5230"/>
                  </a:lnTo>
                  <a:cubicBezTo>
                    <a:pt x="9222" y="4308"/>
                    <a:pt x="8420" y="3506"/>
                    <a:pt x="7839" y="2694"/>
                  </a:cubicBezTo>
                  <a:cubicBezTo>
                    <a:pt x="7147" y="1892"/>
                    <a:pt x="6456" y="1200"/>
                    <a:pt x="5653" y="509"/>
                  </a:cubicBezTo>
                  <a:cubicBezTo>
                    <a:pt x="5653" y="389"/>
                    <a:pt x="5534" y="278"/>
                    <a:pt x="5423" y="278"/>
                  </a:cubicBezTo>
                  <a:cubicBezTo>
                    <a:pt x="4412" y="110"/>
                    <a:pt x="3338" y="0"/>
                    <a:pt x="225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2" name="Google Shape;3102;p41"/>
            <p:cNvSpPr/>
            <p:nvPr/>
          </p:nvSpPr>
          <p:spPr>
            <a:xfrm>
              <a:off x="5804668" y="3503363"/>
              <a:ext cx="421159" cy="567238"/>
            </a:xfrm>
            <a:custGeom>
              <a:avLst/>
              <a:gdLst/>
              <a:ahLst/>
              <a:cxnLst/>
              <a:rect l="l" t="t" r="r" b="b"/>
              <a:pathLst>
                <a:path w="10506" h="14150" extrusionOk="0">
                  <a:moveTo>
                    <a:pt x="1125" y="0"/>
                  </a:moveTo>
                  <a:cubicBezTo>
                    <a:pt x="530" y="0"/>
                    <a:pt x="0" y="577"/>
                    <a:pt x="393" y="1211"/>
                  </a:cubicBezTo>
                  <a:cubicBezTo>
                    <a:pt x="2007" y="3406"/>
                    <a:pt x="3621" y="5711"/>
                    <a:pt x="5234" y="7897"/>
                  </a:cubicBezTo>
                  <a:cubicBezTo>
                    <a:pt x="6618" y="9972"/>
                    <a:pt x="7890" y="12166"/>
                    <a:pt x="9504" y="14011"/>
                  </a:cubicBezTo>
                  <a:cubicBezTo>
                    <a:pt x="9601" y="14107"/>
                    <a:pt x="9725" y="14149"/>
                    <a:pt x="9852" y="14149"/>
                  </a:cubicBezTo>
                  <a:cubicBezTo>
                    <a:pt x="10173" y="14149"/>
                    <a:pt x="10506" y="13880"/>
                    <a:pt x="10426" y="13550"/>
                  </a:cubicBezTo>
                  <a:cubicBezTo>
                    <a:pt x="8462" y="8819"/>
                    <a:pt x="4893" y="4438"/>
                    <a:pt x="1896" y="408"/>
                  </a:cubicBezTo>
                  <a:cubicBezTo>
                    <a:pt x="1680" y="120"/>
                    <a:pt x="1395" y="0"/>
                    <a:pt x="112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3" name="Google Shape;3103;p41"/>
            <p:cNvSpPr/>
            <p:nvPr/>
          </p:nvSpPr>
          <p:spPr>
            <a:xfrm>
              <a:off x="6285996" y="3326417"/>
              <a:ext cx="331123" cy="278648"/>
            </a:xfrm>
            <a:custGeom>
              <a:avLst/>
              <a:gdLst/>
              <a:ahLst/>
              <a:cxnLst/>
              <a:rect l="l" t="t" r="r" b="b"/>
              <a:pathLst>
                <a:path w="8260" h="6951" extrusionOk="0">
                  <a:moveTo>
                    <a:pt x="1231" y="0"/>
                  </a:moveTo>
                  <a:cubicBezTo>
                    <a:pt x="568" y="0"/>
                    <a:pt x="1" y="871"/>
                    <a:pt x="605" y="1475"/>
                  </a:cubicBezTo>
                  <a:cubicBezTo>
                    <a:pt x="2449" y="3670"/>
                    <a:pt x="4755" y="5745"/>
                    <a:pt x="7411" y="6897"/>
                  </a:cubicBezTo>
                  <a:cubicBezTo>
                    <a:pt x="7484" y="6934"/>
                    <a:pt x="7557" y="6950"/>
                    <a:pt x="7626" y="6950"/>
                  </a:cubicBezTo>
                  <a:cubicBezTo>
                    <a:pt x="7995" y="6950"/>
                    <a:pt x="8260" y="6493"/>
                    <a:pt x="7872" y="6206"/>
                  </a:cubicBezTo>
                  <a:cubicBezTo>
                    <a:pt x="6027" y="4131"/>
                    <a:pt x="3833" y="2286"/>
                    <a:pt x="1878" y="322"/>
                  </a:cubicBezTo>
                  <a:cubicBezTo>
                    <a:pt x="1677" y="94"/>
                    <a:pt x="1449" y="0"/>
                    <a:pt x="12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4" name="Google Shape;3104;p41"/>
            <p:cNvSpPr/>
            <p:nvPr/>
          </p:nvSpPr>
          <p:spPr>
            <a:xfrm>
              <a:off x="6494009" y="3336359"/>
              <a:ext cx="286425" cy="193222"/>
            </a:xfrm>
            <a:custGeom>
              <a:avLst/>
              <a:gdLst/>
              <a:ahLst/>
              <a:cxnLst/>
              <a:rect l="l" t="t" r="r" b="b"/>
              <a:pathLst>
                <a:path w="7145" h="4820" extrusionOk="0">
                  <a:moveTo>
                    <a:pt x="1175" y="1"/>
                  </a:moveTo>
                  <a:cubicBezTo>
                    <a:pt x="511" y="1"/>
                    <a:pt x="1" y="758"/>
                    <a:pt x="488" y="1347"/>
                  </a:cubicBezTo>
                  <a:cubicBezTo>
                    <a:pt x="1300" y="2149"/>
                    <a:pt x="2332" y="2841"/>
                    <a:pt x="3374" y="3302"/>
                  </a:cubicBezTo>
                  <a:cubicBezTo>
                    <a:pt x="4297" y="3883"/>
                    <a:pt x="5330" y="4455"/>
                    <a:pt x="6372" y="4805"/>
                  </a:cubicBezTo>
                  <a:cubicBezTo>
                    <a:pt x="6411" y="4815"/>
                    <a:pt x="6450" y="4819"/>
                    <a:pt x="6487" y="4819"/>
                  </a:cubicBezTo>
                  <a:cubicBezTo>
                    <a:pt x="6886" y="4819"/>
                    <a:pt x="7145" y="4314"/>
                    <a:pt x="6833" y="3994"/>
                  </a:cubicBezTo>
                  <a:cubicBezTo>
                    <a:pt x="5910" y="3302"/>
                    <a:pt x="4988" y="2730"/>
                    <a:pt x="4177" y="2038"/>
                  </a:cubicBezTo>
                  <a:cubicBezTo>
                    <a:pt x="3374" y="1347"/>
                    <a:pt x="2452" y="535"/>
                    <a:pt x="1530" y="74"/>
                  </a:cubicBezTo>
                  <a:cubicBezTo>
                    <a:pt x="1410" y="24"/>
                    <a:pt x="1290" y="1"/>
                    <a:pt x="11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5" name="Google Shape;3105;p41"/>
            <p:cNvSpPr/>
            <p:nvPr/>
          </p:nvSpPr>
          <p:spPr>
            <a:xfrm>
              <a:off x="6652193" y="3333032"/>
              <a:ext cx="263615" cy="126997"/>
            </a:xfrm>
            <a:custGeom>
              <a:avLst/>
              <a:gdLst/>
              <a:ahLst/>
              <a:cxnLst/>
              <a:rect l="l" t="t" r="r" b="b"/>
              <a:pathLst>
                <a:path w="6576" h="3168" extrusionOk="0">
                  <a:moveTo>
                    <a:pt x="3047" y="1"/>
                  </a:moveTo>
                  <a:cubicBezTo>
                    <a:pt x="2416" y="1"/>
                    <a:pt x="1787" y="47"/>
                    <a:pt x="1273" y="47"/>
                  </a:cubicBezTo>
                  <a:cubicBezTo>
                    <a:pt x="461" y="47"/>
                    <a:pt x="0" y="1199"/>
                    <a:pt x="812" y="1660"/>
                  </a:cubicBezTo>
                  <a:cubicBezTo>
                    <a:pt x="2075" y="2232"/>
                    <a:pt x="3228" y="2693"/>
                    <a:pt x="4611" y="3044"/>
                  </a:cubicBezTo>
                  <a:lnTo>
                    <a:pt x="4842" y="3044"/>
                  </a:lnTo>
                  <a:cubicBezTo>
                    <a:pt x="4929" y="3131"/>
                    <a:pt x="5049" y="3168"/>
                    <a:pt x="5177" y="3168"/>
                  </a:cubicBezTo>
                  <a:cubicBezTo>
                    <a:pt x="5388" y="3168"/>
                    <a:pt x="5620" y="3067"/>
                    <a:pt x="5764" y="2924"/>
                  </a:cubicBezTo>
                  <a:cubicBezTo>
                    <a:pt x="6575" y="2002"/>
                    <a:pt x="6225" y="849"/>
                    <a:pt x="5192" y="388"/>
                  </a:cubicBezTo>
                  <a:cubicBezTo>
                    <a:pt x="4615" y="71"/>
                    <a:pt x="3829" y="1"/>
                    <a:pt x="30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6" name="Google Shape;3106;p41"/>
            <p:cNvSpPr/>
            <p:nvPr/>
          </p:nvSpPr>
          <p:spPr>
            <a:xfrm>
              <a:off x="6360037" y="3873411"/>
              <a:ext cx="267103" cy="290274"/>
            </a:xfrm>
            <a:custGeom>
              <a:avLst/>
              <a:gdLst/>
              <a:ahLst/>
              <a:cxnLst/>
              <a:rect l="l" t="t" r="r" b="b"/>
              <a:pathLst>
                <a:path w="6663" h="7241" extrusionOk="0">
                  <a:moveTo>
                    <a:pt x="786" y="1"/>
                  </a:moveTo>
                  <a:cubicBezTo>
                    <a:pt x="383" y="1"/>
                    <a:pt x="0" y="428"/>
                    <a:pt x="261" y="861"/>
                  </a:cubicBezTo>
                  <a:cubicBezTo>
                    <a:pt x="1525" y="3046"/>
                    <a:pt x="3258" y="5010"/>
                    <a:pt x="4872" y="6965"/>
                  </a:cubicBezTo>
                  <a:cubicBezTo>
                    <a:pt x="5037" y="7159"/>
                    <a:pt x="5234" y="7241"/>
                    <a:pt x="5430" y="7241"/>
                  </a:cubicBezTo>
                  <a:cubicBezTo>
                    <a:pt x="6055" y="7241"/>
                    <a:pt x="6662" y="6404"/>
                    <a:pt x="6135" y="5702"/>
                  </a:cubicBezTo>
                  <a:cubicBezTo>
                    <a:pt x="4522" y="3858"/>
                    <a:pt x="3028" y="1783"/>
                    <a:pt x="1183" y="169"/>
                  </a:cubicBezTo>
                  <a:cubicBezTo>
                    <a:pt x="1065" y="51"/>
                    <a:pt x="925" y="1"/>
                    <a:pt x="7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7" name="Google Shape;3107;p41"/>
            <p:cNvSpPr/>
            <p:nvPr/>
          </p:nvSpPr>
          <p:spPr>
            <a:xfrm>
              <a:off x="6629263" y="4210426"/>
              <a:ext cx="92442" cy="80135"/>
            </a:xfrm>
            <a:custGeom>
              <a:avLst/>
              <a:gdLst/>
              <a:ahLst/>
              <a:cxnLst/>
              <a:rect l="l" t="t" r="r" b="b"/>
              <a:pathLst>
                <a:path w="2306" h="1999" extrusionOk="0">
                  <a:moveTo>
                    <a:pt x="1172" y="0"/>
                  </a:moveTo>
                  <a:cubicBezTo>
                    <a:pt x="688" y="0"/>
                    <a:pt x="209" y="377"/>
                    <a:pt x="111" y="753"/>
                  </a:cubicBezTo>
                  <a:cubicBezTo>
                    <a:pt x="0" y="984"/>
                    <a:pt x="111" y="1325"/>
                    <a:pt x="231" y="1556"/>
                  </a:cubicBezTo>
                  <a:cubicBezTo>
                    <a:pt x="397" y="1808"/>
                    <a:pt x="803" y="1999"/>
                    <a:pt x="1190" y="1999"/>
                  </a:cubicBezTo>
                  <a:cubicBezTo>
                    <a:pt x="1339" y="1999"/>
                    <a:pt x="1486" y="1970"/>
                    <a:pt x="1614" y="1906"/>
                  </a:cubicBezTo>
                  <a:cubicBezTo>
                    <a:pt x="2306" y="1445"/>
                    <a:pt x="2306" y="403"/>
                    <a:pt x="1494" y="62"/>
                  </a:cubicBezTo>
                  <a:cubicBezTo>
                    <a:pt x="1389" y="19"/>
                    <a:pt x="1281" y="0"/>
                    <a:pt x="11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8" name="Google Shape;3108;p41"/>
            <p:cNvSpPr/>
            <p:nvPr/>
          </p:nvSpPr>
          <p:spPr>
            <a:xfrm>
              <a:off x="6453681" y="3639861"/>
              <a:ext cx="218878" cy="202081"/>
            </a:xfrm>
            <a:custGeom>
              <a:avLst/>
              <a:gdLst/>
              <a:ahLst/>
              <a:cxnLst/>
              <a:rect l="l" t="t" r="r" b="b"/>
              <a:pathLst>
                <a:path w="5460" h="5041" extrusionOk="0">
                  <a:moveTo>
                    <a:pt x="802" y="1"/>
                  </a:moveTo>
                  <a:cubicBezTo>
                    <a:pt x="341" y="1"/>
                    <a:pt x="0" y="342"/>
                    <a:pt x="0" y="803"/>
                  </a:cubicBezTo>
                  <a:cubicBezTo>
                    <a:pt x="0" y="2076"/>
                    <a:pt x="231" y="3339"/>
                    <a:pt x="341" y="4612"/>
                  </a:cubicBezTo>
                  <a:cubicBezTo>
                    <a:pt x="341" y="4897"/>
                    <a:pt x="544" y="5040"/>
                    <a:pt x="747" y="5040"/>
                  </a:cubicBezTo>
                  <a:cubicBezTo>
                    <a:pt x="950" y="5040"/>
                    <a:pt x="1153" y="4897"/>
                    <a:pt x="1153" y="4612"/>
                  </a:cubicBezTo>
                  <a:cubicBezTo>
                    <a:pt x="1263" y="3689"/>
                    <a:pt x="1383" y="2647"/>
                    <a:pt x="1494" y="1614"/>
                  </a:cubicBezTo>
                  <a:cubicBezTo>
                    <a:pt x="2306" y="1725"/>
                    <a:pt x="3228" y="1845"/>
                    <a:pt x="4030" y="2076"/>
                  </a:cubicBezTo>
                  <a:cubicBezTo>
                    <a:pt x="4104" y="2092"/>
                    <a:pt x="4175" y="2100"/>
                    <a:pt x="4242" y="2100"/>
                  </a:cubicBezTo>
                  <a:cubicBezTo>
                    <a:pt x="5130" y="2100"/>
                    <a:pt x="5459" y="787"/>
                    <a:pt x="4491" y="572"/>
                  </a:cubicBezTo>
                  <a:cubicBezTo>
                    <a:pt x="3228" y="231"/>
                    <a:pt x="1955" y="111"/>
                    <a:pt x="8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9" name="Google Shape;3109;p41"/>
            <p:cNvSpPr/>
            <p:nvPr/>
          </p:nvSpPr>
          <p:spPr>
            <a:xfrm>
              <a:off x="6554100" y="3791512"/>
              <a:ext cx="203083" cy="180674"/>
            </a:xfrm>
            <a:custGeom>
              <a:avLst/>
              <a:gdLst/>
              <a:ahLst/>
              <a:cxnLst/>
              <a:rect l="l" t="t" r="r" b="b"/>
              <a:pathLst>
                <a:path w="5066" h="4507" extrusionOk="0">
                  <a:moveTo>
                    <a:pt x="1045" y="0"/>
                  </a:moveTo>
                  <a:cubicBezTo>
                    <a:pt x="654" y="0"/>
                    <a:pt x="372" y="403"/>
                    <a:pt x="372" y="709"/>
                  </a:cubicBezTo>
                  <a:cubicBezTo>
                    <a:pt x="492" y="1751"/>
                    <a:pt x="372" y="2553"/>
                    <a:pt x="142" y="3595"/>
                  </a:cubicBezTo>
                  <a:cubicBezTo>
                    <a:pt x="1" y="4160"/>
                    <a:pt x="423" y="4507"/>
                    <a:pt x="850" y="4507"/>
                  </a:cubicBezTo>
                  <a:cubicBezTo>
                    <a:pt x="1120" y="4507"/>
                    <a:pt x="1393" y="4367"/>
                    <a:pt x="1525" y="4056"/>
                  </a:cubicBezTo>
                  <a:cubicBezTo>
                    <a:pt x="1875" y="3245"/>
                    <a:pt x="1986" y="2323"/>
                    <a:pt x="1875" y="1400"/>
                  </a:cubicBezTo>
                  <a:lnTo>
                    <a:pt x="1875" y="1400"/>
                  </a:lnTo>
                  <a:cubicBezTo>
                    <a:pt x="2678" y="1520"/>
                    <a:pt x="3369" y="1631"/>
                    <a:pt x="4061" y="1751"/>
                  </a:cubicBezTo>
                  <a:cubicBezTo>
                    <a:pt x="4098" y="1758"/>
                    <a:pt x="4135" y="1761"/>
                    <a:pt x="4171" y="1761"/>
                  </a:cubicBezTo>
                  <a:cubicBezTo>
                    <a:pt x="4697" y="1761"/>
                    <a:pt x="5066" y="1044"/>
                    <a:pt x="4522" y="829"/>
                  </a:cubicBezTo>
                  <a:cubicBezTo>
                    <a:pt x="3489" y="248"/>
                    <a:pt x="2337" y="137"/>
                    <a:pt x="1184" y="17"/>
                  </a:cubicBezTo>
                  <a:cubicBezTo>
                    <a:pt x="1136" y="6"/>
                    <a:pt x="1090" y="0"/>
                    <a:pt x="104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0" name="Google Shape;3110;p41"/>
            <p:cNvSpPr/>
            <p:nvPr/>
          </p:nvSpPr>
          <p:spPr>
            <a:xfrm>
              <a:off x="6966397" y="3333072"/>
              <a:ext cx="346837" cy="193623"/>
            </a:xfrm>
            <a:custGeom>
              <a:avLst/>
              <a:gdLst/>
              <a:ahLst/>
              <a:cxnLst/>
              <a:rect l="l" t="t" r="r" b="b"/>
              <a:pathLst>
                <a:path w="8652" h="4830" extrusionOk="0">
                  <a:moveTo>
                    <a:pt x="2833" y="0"/>
                  </a:moveTo>
                  <a:cubicBezTo>
                    <a:pt x="2269" y="0"/>
                    <a:pt x="1708" y="15"/>
                    <a:pt x="1154" y="46"/>
                  </a:cubicBezTo>
                  <a:cubicBezTo>
                    <a:pt x="582" y="46"/>
                    <a:pt x="462" y="507"/>
                    <a:pt x="462" y="848"/>
                  </a:cubicBezTo>
                  <a:cubicBezTo>
                    <a:pt x="121" y="1078"/>
                    <a:pt x="1" y="1539"/>
                    <a:pt x="351" y="1890"/>
                  </a:cubicBezTo>
                  <a:cubicBezTo>
                    <a:pt x="1273" y="2812"/>
                    <a:pt x="2306" y="3734"/>
                    <a:pt x="3229" y="4656"/>
                  </a:cubicBezTo>
                  <a:cubicBezTo>
                    <a:pt x="3344" y="4772"/>
                    <a:pt x="3517" y="4829"/>
                    <a:pt x="3690" y="4829"/>
                  </a:cubicBezTo>
                  <a:cubicBezTo>
                    <a:pt x="3863" y="4829"/>
                    <a:pt x="4035" y="4772"/>
                    <a:pt x="4151" y="4656"/>
                  </a:cubicBezTo>
                  <a:cubicBezTo>
                    <a:pt x="5423" y="3504"/>
                    <a:pt x="7037" y="2351"/>
                    <a:pt x="8070" y="968"/>
                  </a:cubicBezTo>
                  <a:lnTo>
                    <a:pt x="8301" y="968"/>
                  </a:lnTo>
                  <a:cubicBezTo>
                    <a:pt x="8651" y="968"/>
                    <a:pt x="8651" y="507"/>
                    <a:pt x="8301" y="387"/>
                  </a:cubicBezTo>
                  <a:lnTo>
                    <a:pt x="8190" y="387"/>
                  </a:lnTo>
                  <a:cubicBezTo>
                    <a:pt x="8110" y="387"/>
                    <a:pt x="8034" y="338"/>
                    <a:pt x="7957" y="338"/>
                  </a:cubicBezTo>
                  <a:cubicBezTo>
                    <a:pt x="7918" y="338"/>
                    <a:pt x="7879" y="350"/>
                    <a:pt x="7839" y="387"/>
                  </a:cubicBezTo>
                  <a:cubicBezTo>
                    <a:pt x="6206" y="132"/>
                    <a:pt x="4505" y="0"/>
                    <a:pt x="283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11" name="Google Shape;3111;p41"/>
          <p:cNvGrpSpPr/>
          <p:nvPr/>
        </p:nvGrpSpPr>
        <p:grpSpPr>
          <a:xfrm>
            <a:off x="3048028" y="-1012650"/>
            <a:ext cx="3048021" cy="1919647"/>
            <a:chOff x="4337233" y="2416272"/>
            <a:chExt cx="2976002" cy="1874289"/>
          </a:xfrm>
        </p:grpSpPr>
        <p:sp>
          <p:nvSpPr>
            <p:cNvPr id="3112" name="Google Shape;3112;p41"/>
            <p:cNvSpPr/>
            <p:nvPr/>
          </p:nvSpPr>
          <p:spPr>
            <a:xfrm>
              <a:off x="5332800" y="2733845"/>
              <a:ext cx="501855" cy="646130"/>
            </a:xfrm>
            <a:custGeom>
              <a:avLst/>
              <a:gdLst/>
              <a:ahLst/>
              <a:cxnLst/>
              <a:rect l="l" t="t" r="r" b="b"/>
              <a:pathLst>
                <a:path w="12519" h="16118" extrusionOk="0">
                  <a:moveTo>
                    <a:pt x="789" y="0"/>
                  </a:moveTo>
                  <a:cubicBezTo>
                    <a:pt x="425" y="0"/>
                    <a:pt x="1" y="350"/>
                    <a:pt x="175" y="700"/>
                  </a:cubicBezTo>
                  <a:cubicBezTo>
                    <a:pt x="2140" y="6343"/>
                    <a:pt x="6631" y="11535"/>
                    <a:pt x="10550" y="15796"/>
                  </a:cubicBezTo>
                  <a:cubicBezTo>
                    <a:pt x="10750" y="16023"/>
                    <a:pt x="10984" y="16117"/>
                    <a:pt x="11210" y="16117"/>
                  </a:cubicBezTo>
                  <a:cubicBezTo>
                    <a:pt x="11903" y="16117"/>
                    <a:pt x="12518" y="15228"/>
                    <a:pt x="11823" y="14532"/>
                  </a:cubicBezTo>
                  <a:cubicBezTo>
                    <a:pt x="9748" y="12107"/>
                    <a:pt x="7673" y="9571"/>
                    <a:pt x="5828" y="7035"/>
                  </a:cubicBezTo>
                  <a:cubicBezTo>
                    <a:pt x="4215" y="4730"/>
                    <a:pt x="2831" y="2313"/>
                    <a:pt x="1098" y="119"/>
                  </a:cubicBezTo>
                  <a:cubicBezTo>
                    <a:pt x="1015" y="36"/>
                    <a:pt x="905" y="0"/>
                    <a:pt x="7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3" name="Google Shape;3113;p41"/>
            <p:cNvSpPr/>
            <p:nvPr/>
          </p:nvSpPr>
          <p:spPr>
            <a:xfrm>
              <a:off x="5501728" y="2432467"/>
              <a:ext cx="364075" cy="578463"/>
            </a:xfrm>
            <a:custGeom>
              <a:avLst/>
              <a:gdLst/>
              <a:ahLst/>
              <a:cxnLst/>
              <a:rect l="l" t="t" r="r" b="b"/>
              <a:pathLst>
                <a:path w="9082" h="14430" extrusionOk="0">
                  <a:moveTo>
                    <a:pt x="446" y="0"/>
                  </a:moveTo>
                  <a:cubicBezTo>
                    <a:pt x="234" y="0"/>
                    <a:pt x="1" y="207"/>
                    <a:pt x="1" y="490"/>
                  </a:cubicBezTo>
                  <a:cubicBezTo>
                    <a:pt x="462" y="2795"/>
                    <a:pt x="2306" y="4870"/>
                    <a:pt x="3459" y="6945"/>
                  </a:cubicBezTo>
                  <a:cubicBezTo>
                    <a:pt x="4722" y="9250"/>
                    <a:pt x="5875" y="11556"/>
                    <a:pt x="7148" y="13981"/>
                  </a:cubicBezTo>
                  <a:cubicBezTo>
                    <a:pt x="7322" y="14297"/>
                    <a:pt x="7583" y="14430"/>
                    <a:pt x="7849" y="14430"/>
                  </a:cubicBezTo>
                  <a:cubicBezTo>
                    <a:pt x="8454" y="14430"/>
                    <a:pt x="9082" y="13740"/>
                    <a:pt x="8761" y="12939"/>
                  </a:cubicBezTo>
                  <a:cubicBezTo>
                    <a:pt x="7609" y="10403"/>
                    <a:pt x="6225" y="7987"/>
                    <a:pt x="4842" y="5562"/>
                  </a:cubicBezTo>
                  <a:cubicBezTo>
                    <a:pt x="3689" y="3717"/>
                    <a:pt x="2537" y="1301"/>
                    <a:pt x="572" y="28"/>
                  </a:cubicBezTo>
                  <a:cubicBezTo>
                    <a:pt x="533" y="9"/>
                    <a:pt x="490" y="0"/>
                    <a:pt x="4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4" name="Google Shape;3114;p41"/>
            <p:cNvSpPr/>
            <p:nvPr/>
          </p:nvSpPr>
          <p:spPr>
            <a:xfrm>
              <a:off x="5238154" y="2912033"/>
              <a:ext cx="393018" cy="461567"/>
            </a:xfrm>
            <a:custGeom>
              <a:avLst/>
              <a:gdLst/>
              <a:ahLst/>
              <a:cxnLst/>
              <a:rect l="l" t="t" r="r" b="b"/>
              <a:pathLst>
                <a:path w="9804" h="11514" extrusionOk="0">
                  <a:moveTo>
                    <a:pt x="1388" y="1"/>
                  </a:moveTo>
                  <a:cubicBezTo>
                    <a:pt x="1273" y="1"/>
                    <a:pt x="1158" y="59"/>
                    <a:pt x="1042" y="174"/>
                  </a:cubicBezTo>
                  <a:lnTo>
                    <a:pt x="923" y="285"/>
                  </a:lnTo>
                  <a:cubicBezTo>
                    <a:pt x="231" y="746"/>
                    <a:pt x="351" y="2018"/>
                    <a:pt x="231" y="2821"/>
                  </a:cubicBezTo>
                  <a:cubicBezTo>
                    <a:pt x="120" y="3863"/>
                    <a:pt x="0" y="5126"/>
                    <a:pt x="231" y="6168"/>
                  </a:cubicBezTo>
                  <a:cubicBezTo>
                    <a:pt x="231" y="6279"/>
                    <a:pt x="351" y="6279"/>
                    <a:pt x="351" y="6279"/>
                  </a:cubicBezTo>
                  <a:cubicBezTo>
                    <a:pt x="692" y="7201"/>
                    <a:pt x="1504" y="8012"/>
                    <a:pt x="2075" y="8815"/>
                  </a:cubicBezTo>
                  <a:cubicBezTo>
                    <a:pt x="2656" y="9626"/>
                    <a:pt x="3348" y="10318"/>
                    <a:pt x="4150" y="11010"/>
                  </a:cubicBezTo>
                  <a:cubicBezTo>
                    <a:pt x="4270" y="11120"/>
                    <a:pt x="4270" y="11240"/>
                    <a:pt x="4501" y="11240"/>
                  </a:cubicBezTo>
                  <a:cubicBezTo>
                    <a:pt x="5516" y="11409"/>
                    <a:pt x="6590" y="11514"/>
                    <a:pt x="7684" y="11514"/>
                  </a:cubicBezTo>
                  <a:cubicBezTo>
                    <a:pt x="8081" y="11514"/>
                    <a:pt x="8481" y="11500"/>
                    <a:pt x="8881" y="11471"/>
                  </a:cubicBezTo>
                  <a:cubicBezTo>
                    <a:pt x="9222" y="11471"/>
                    <a:pt x="9453" y="11120"/>
                    <a:pt x="9453" y="10890"/>
                  </a:cubicBezTo>
                  <a:cubicBezTo>
                    <a:pt x="9683" y="10549"/>
                    <a:pt x="9803" y="9968"/>
                    <a:pt x="9453" y="9626"/>
                  </a:cubicBezTo>
                  <a:cubicBezTo>
                    <a:pt x="6917" y="6509"/>
                    <a:pt x="4501" y="3051"/>
                    <a:pt x="1734" y="174"/>
                  </a:cubicBezTo>
                  <a:cubicBezTo>
                    <a:pt x="1619" y="59"/>
                    <a:pt x="1504" y="1"/>
                    <a:pt x="138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5" name="Google Shape;3115;p41"/>
            <p:cNvSpPr/>
            <p:nvPr/>
          </p:nvSpPr>
          <p:spPr>
            <a:xfrm>
              <a:off x="5424360" y="2635991"/>
              <a:ext cx="420598" cy="568842"/>
            </a:xfrm>
            <a:custGeom>
              <a:avLst/>
              <a:gdLst/>
              <a:ahLst/>
              <a:cxnLst/>
              <a:rect l="l" t="t" r="r" b="b"/>
              <a:pathLst>
                <a:path w="10492" h="14190" extrusionOk="0">
                  <a:moveTo>
                    <a:pt x="610" y="1"/>
                  </a:moveTo>
                  <a:cubicBezTo>
                    <a:pt x="331" y="1"/>
                    <a:pt x="0" y="274"/>
                    <a:pt x="86" y="604"/>
                  </a:cubicBezTo>
                  <a:cubicBezTo>
                    <a:pt x="2041" y="5326"/>
                    <a:pt x="5619" y="9707"/>
                    <a:pt x="8616" y="13856"/>
                  </a:cubicBezTo>
                  <a:cubicBezTo>
                    <a:pt x="8782" y="14091"/>
                    <a:pt x="9025" y="14190"/>
                    <a:pt x="9270" y="14190"/>
                  </a:cubicBezTo>
                  <a:cubicBezTo>
                    <a:pt x="9874" y="14190"/>
                    <a:pt x="10492" y="13590"/>
                    <a:pt x="10000" y="12934"/>
                  </a:cubicBezTo>
                  <a:cubicBezTo>
                    <a:pt x="8386" y="10749"/>
                    <a:pt x="6772" y="8554"/>
                    <a:pt x="5269" y="6248"/>
                  </a:cubicBezTo>
                  <a:cubicBezTo>
                    <a:pt x="3886" y="4173"/>
                    <a:pt x="2622" y="1988"/>
                    <a:pt x="889" y="143"/>
                  </a:cubicBezTo>
                  <a:cubicBezTo>
                    <a:pt x="823" y="44"/>
                    <a:pt x="720" y="1"/>
                    <a:pt x="61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6" name="Google Shape;3116;p41"/>
            <p:cNvSpPr/>
            <p:nvPr/>
          </p:nvSpPr>
          <p:spPr>
            <a:xfrm>
              <a:off x="5031905" y="3103050"/>
              <a:ext cx="329439" cy="279129"/>
            </a:xfrm>
            <a:custGeom>
              <a:avLst/>
              <a:gdLst/>
              <a:ahLst/>
              <a:cxnLst/>
              <a:rect l="l" t="t" r="r" b="b"/>
              <a:pathLst>
                <a:path w="8218" h="6963" extrusionOk="0">
                  <a:moveTo>
                    <a:pt x="733" y="0"/>
                  </a:moveTo>
                  <a:cubicBezTo>
                    <a:pt x="332" y="0"/>
                    <a:pt x="0" y="400"/>
                    <a:pt x="304" y="711"/>
                  </a:cubicBezTo>
                  <a:cubicBezTo>
                    <a:pt x="2268" y="2786"/>
                    <a:pt x="4454" y="4631"/>
                    <a:pt x="6418" y="6706"/>
                  </a:cubicBezTo>
                  <a:cubicBezTo>
                    <a:pt x="6599" y="6886"/>
                    <a:pt x="6797" y="6962"/>
                    <a:pt x="6988" y="6962"/>
                  </a:cubicBezTo>
                  <a:cubicBezTo>
                    <a:pt x="7646" y="6962"/>
                    <a:pt x="8217" y="6062"/>
                    <a:pt x="7681" y="5433"/>
                  </a:cubicBezTo>
                  <a:cubicBezTo>
                    <a:pt x="5837" y="3247"/>
                    <a:pt x="3532" y="1173"/>
                    <a:pt x="885" y="20"/>
                  </a:cubicBezTo>
                  <a:cubicBezTo>
                    <a:pt x="834" y="7"/>
                    <a:pt x="783" y="0"/>
                    <a:pt x="7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7" name="Google Shape;3117;p41"/>
            <p:cNvSpPr/>
            <p:nvPr/>
          </p:nvSpPr>
          <p:spPr>
            <a:xfrm>
              <a:off x="4869592" y="3177212"/>
              <a:ext cx="285423" cy="194464"/>
            </a:xfrm>
            <a:custGeom>
              <a:avLst/>
              <a:gdLst/>
              <a:ahLst/>
              <a:cxnLst/>
              <a:rect l="l" t="t" r="r" b="b"/>
              <a:pathLst>
                <a:path w="7120" h="4851" extrusionOk="0">
                  <a:moveTo>
                    <a:pt x="677" y="0"/>
                  </a:moveTo>
                  <a:cubicBezTo>
                    <a:pt x="272" y="0"/>
                    <a:pt x="0" y="604"/>
                    <a:pt x="323" y="817"/>
                  </a:cubicBezTo>
                  <a:cubicBezTo>
                    <a:pt x="1125" y="1508"/>
                    <a:pt x="2167" y="2089"/>
                    <a:pt x="2970" y="2891"/>
                  </a:cubicBezTo>
                  <a:cubicBezTo>
                    <a:pt x="3781" y="3472"/>
                    <a:pt x="4703" y="4275"/>
                    <a:pt x="5625" y="4736"/>
                  </a:cubicBezTo>
                  <a:cubicBezTo>
                    <a:pt x="5764" y="4815"/>
                    <a:pt x="5903" y="4851"/>
                    <a:pt x="6034" y="4851"/>
                  </a:cubicBezTo>
                  <a:cubicBezTo>
                    <a:pt x="6663" y="4851"/>
                    <a:pt x="7120" y="4045"/>
                    <a:pt x="6548" y="3472"/>
                  </a:cubicBezTo>
                  <a:cubicBezTo>
                    <a:pt x="5856" y="2661"/>
                    <a:pt x="4703" y="1969"/>
                    <a:pt x="3781" y="1508"/>
                  </a:cubicBezTo>
                  <a:cubicBezTo>
                    <a:pt x="2739" y="936"/>
                    <a:pt x="1817" y="475"/>
                    <a:pt x="784" y="14"/>
                  </a:cubicBezTo>
                  <a:cubicBezTo>
                    <a:pt x="748" y="5"/>
                    <a:pt x="712" y="0"/>
                    <a:pt x="6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8" name="Google Shape;3118;p41"/>
            <p:cNvSpPr/>
            <p:nvPr/>
          </p:nvSpPr>
          <p:spPr>
            <a:xfrm>
              <a:off x="4734658" y="3246603"/>
              <a:ext cx="258805" cy="127077"/>
            </a:xfrm>
            <a:custGeom>
              <a:avLst/>
              <a:gdLst/>
              <a:ahLst/>
              <a:cxnLst/>
              <a:rect l="l" t="t" r="r" b="b"/>
              <a:pathLst>
                <a:path w="6456" h="3170" extrusionOk="0">
                  <a:moveTo>
                    <a:pt x="1344" y="0"/>
                  </a:moveTo>
                  <a:cubicBezTo>
                    <a:pt x="1103" y="0"/>
                    <a:pt x="833" y="97"/>
                    <a:pt x="692" y="238"/>
                  </a:cubicBezTo>
                  <a:cubicBezTo>
                    <a:pt x="0" y="1160"/>
                    <a:pt x="341" y="2313"/>
                    <a:pt x="1264" y="2774"/>
                  </a:cubicBezTo>
                  <a:cubicBezTo>
                    <a:pt x="1906" y="3098"/>
                    <a:pt x="2729" y="3170"/>
                    <a:pt x="3532" y="3170"/>
                  </a:cubicBezTo>
                  <a:cubicBezTo>
                    <a:pt x="4169" y="3170"/>
                    <a:pt x="4793" y="3125"/>
                    <a:pt x="5303" y="3125"/>
                  </a:cubicBezTo>
                  <a:cubicBezTo>
                    <a:pt x="5994" y="3125"/>
                    <a:pt x="6455" y="1972"/>
                    <a:pt x="5644" y="1622"/>
                  </a:cubicBezTo>
                  <a:cubicBezTo>
                    <a:pt x="4491" y="1050"/>
                    <a:pt x="3228" y="469"/>
                    <a:pt x="1955" y="128"/>
                  </a:cubicBezTo>
                  <a:lnTo>
                    <a:pt x="1725" y="128"/>
                  </a:lnTo>
                  <a:cubicBezTo>
                    <a:pt x="1636" y="39"/>
                    <a:pt x="1496" y="0"/>
                    <a:pt x="13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9" name="Google Shape;3119;p41"/>
            <p:cNvSpPr/>
            <p:nvPr/>
          </p:nvSpPr>
          <p:spPr>
            <a:xfrm>
              <a:off x="5022565" y="2543469"/>
              <a:ext cx="267183" cy="291837"/>
            </a:xfrm>
            <a:custGeom>
              <a:avLst/>
              <a:gdLst/>
              <a:ahLst/>
              <a:cxnLst/>
              <a:rect l="l" t="t" r="r" b="b"/>
              <a:pathLst>
                <a:path w="6665" h="7280" extrusionOk="0">
                  <a:moveTo>
                    <a:pt x="1283" y="0"/>
                  </a:moveTo>
                  <a:cubicBezTo>
                    <a:pt x="644" y="0"/>
                    <a:pt x="1" y="900"/>
                    <a:pt x="537" y="1529"/>
                  </a:cubicBezTo>
                  <a:cubicBezTo>
                    <a:pt x="2040" y="3484"/>
                    <a:pt x="3654" y="5449"/>
                    <a:pt x="5378" y="7173"/>
                  </a:cubicBezTo>
                  <a:cubicBezTo>
                    <a:pt x="5501" y="7247"/>
                    <a:pt x="5633" y="7279"/>
                    <a:pt x="5761" y="7279"/>
                  </a:cubicBezTo>
                  <a:cubicBezTo>
                    <a:pt x="6241" y="7279"/>
                    <a:pt x="6665" y="6822"/>
                    <a:pt x="6301" y="6371"/>
                  </a:cubicBezTo>
                  <a:cubicBezTo>
                    <a:pt x="5037" y="4296"/>
                    <a:pt x="3303" y="2221"/>
                    <a:pt x="1809" y="257"/>
                  </a:cubicBezTo>
                  <a:cubicBezTo>
                    <a:pt x="1654" y="76"/>
                    <a:pt x="1469" y="0"/>
                    <a:pt x="128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0" name="Google Shape;3120;p41"/>
            <p:cNvSpPr/>
            <p:nvPr/>
          </p:nvSpPr>
          <p:spPr>
            <a:xfrm>
              <a:off x="4928720" y="2416272"/>
              <a:ext cx="87671" cy="80496"/>
            </a:xfrm>
            <a:custGeom>
              <a:avLst/>
              <a:gdLst/>
              <a:ahLst/>
              <a:cxnLst/>
              <a:rect l="l" t="t" r="r" b="b"/>
              <a:pathLst>
                <a:path w="2187" h="2008" extrusionOk="0">
                  <a:moveTo>
                    <a:pt x="1080" y="1"/>
                  </a:moveTo>
                  <a:cubicBezTo>
                    <a:pt x="947" y="1"/>
                    <a:pt x="816" y="29"/>
                    <a:pt x="692" y="91"/>
                  </a:cubicBezTo>
                  <a:cubicBezTo>
                    <a:pt x="1" y="552"/>
                    <a:pt x="1" y="1585"/>
                    <a:pt x="803" y="1936"/>
                  </a:cubicBezTo>
                  <a:cubicBezTo>
                    <a:pt x="926" y="1985"/>
                    <a:pt x="1055" y="2007"/>
                    <a:pt x="1181" y="2007"/>
                  </a:cubicBezTo>
                  <a:cubicBezTo>
                    <a:pt x="1651" y="2007"/>
                    <a:pt x="2099" y="1694"/>
                    <a:pt x="2186" y="1244"/>
                  </a:cubicBezTo>
                  <a:cubicBezTo>
                    <a:pt x="2186" y="1013"/>
                    <a:pt x="2186" y="663"/>
                    <a:pt x="2076" y="552"/>
                  </a:cubicBezTo>
                  <a:cubicBezTo>
                    <a:pt x="1819" y="215"/>
                    <a:pt x="1444" y="1"/>
                    <a:pt x="10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1" name="Google Shape;3121;p41"/>
            <p:cNvSpPr/>
            <p:nvPr/>
          </p:nvSpPr>
          <p:spPr>
            <a:xfrm>
              <a:off x="4977867" y="2864530"/>
              <a:ext cx="218918" cy="202362"/>
            </a:xfrm>
            <a:custGeom>
              <a:avLst/>
              <a:gdLst/>
              <a:ahLst/>
              <a:cxnLst/>
              <a:rect l="l" t="t" r="r" b="b"/>
              <a:pathLst>
                <a:path w="5461" h="5048" extrusionOk="0">
                  <a:moveTo>
                    <a:pt x="4709" y="1"/>
                  </a:moveTo>
                  <a:cubicBezTo>
                    <a:pt x="4508" y="1"/>
                    <a:pt x="4308" y="146"/>
                    <a:pt x="4308" y="437"/>
                  </a:cubicBezTo>
                  <a:cubicBezTo>
                    <a:pt x="4188" y="1359"/>
                    <a:pt x="4077" y="2392"/>
                    <a:pt x="3957" y="3434"/>
                  </a:cubicBezTo>
                  <a:cubicBezTo>
                    <a:pt x="3035" y="3314"/>
                    <a:pt x="2233" y="3203"/>
                    <a:pt x="1421" y="2973"/>
                  </a:cubicBezTo>
                  <a:cubicBezTo>
                    <a:pt x="1348" y="2956"/>
                    <a:pt x="1277" y="2949"/>
                    <a:pt x="1210" y="2949"/>
                  </a:cubicBezTo>
                  <a:cubicBezTo>
                    <a:pt x="330" y="2949"/>
                    <a:pt x="1" y="4261"/>
                    <a:pt x="960" y="4587"/>
                  </a:cubicBezTo>
                  <a:cubicBezTo>
                    <a:pt x="2233" y="4817"/>
                    <a:pt x="3386" y="4928"/>
                    <a:pt x="4649" y="5048"/>
                  </a:cubicBezTo>
                  <a:cubicBezTo>
                    <a:pt x="5110" y="5048"/>
                    <a:pt x="5461" y="4697"/>
                    <a:pt x="5461" y="4236"/>
                  </a:cubicBezTo>
                  <a:lnTo>
                    <a:pt x="5110" y="437"/>
                  </a:lnTo>
                  <a:cubicBezTo>
                    <a:pt x="5110" y="146"/>
                    <a:pt x="4909" y="1"/>
                    <a:pt x="47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2" name="Google Shape;3122;p41"/>
            <p:cNvSpPr/>
            <p:nvPr/>
          </p:nvSpPr>
          <p:spPr>
            <a:xfrm>
              <a:off x="4891760" y="2735368"/>
              <a:ext cx="201400" cy="183641"/>
            </a:xfrm>
            <a:custGeom>
              <a:avLst/>
              <a:gdLst/>
              <a:ahLst/>
              <a:cxnLst/>
              <a:rect l="l" t="t" r="r" b="b"/>
              <a:pathLst>
                <a:path w="5024" h="4581" extrusionOk="0">
                  <a:moveTo>
                    <a:pt x="4258" y="1"/>
                  </a:moveTo>
                  <a:cubicBezTo>
                    <a:pt x="3989" y="1"/>
                    <a:pt x="3712" y="165"/>
                    <a:pt x="3569" y="542"/>
                  </a:cubicBezTo>
                  <a:cubicBezTo>
                    <a:pt x="3228" y="1233"/>
                    <a:pt x="3108" y="2155"/>
                    <a:pt x="3108" y="3078"/>
                  </a:cubicBezTo>
                  <a:cubicBezTo>
                    <a:pt x="2417" y="2967"/>
                    <a:pt x="1725" y="2847"/>
                    <a:pt x="923" y="2736"/>
                  </a:cubicBezTo>
                  <a:cubicBezTo>
                    <a:pt x="462" y="2736"/>
                    <a:pt x="0" y="3428"/>
                    <a:pt x="572" y="3659"/>
                  </a:cubicBezTo>
                  <a:cubicBezTo>
                    <a:pt x="1614" y="4230"/>
                    <a:pt x="2767" y="4350"/>
                    <a:pt x="3920" y="4581"/>
                  </a:cubicBezTo>
                  <a:cubicBezTo>
                    <a:pt x="4261" y="4581"/>
                    <a:pt x="4722" y="4120"/>
                    <a:pt x="4611" y="3769"/>
                  </a:cubicBezTo>
                  <a:cubicBezTo>
                    <a:pt x="4611" y="2736"/>
                    <a:pt x="4722" y="1925"/>
                    <a:pt x="4953" y="892"/>
                  </a:cubicBezTo>
                  <a:cubicBezTo>
                    <a:pt x="5024" y="346"/>
                    <a:pt x="4649" y="1"/>
                    <a:pt x="425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3" name="Google Shape;3123;p41"/>
            <p:cNvSpPr/>
            <p:nvPr/>
          </p:nvSpPr>
          <p:spPr>
            <a:xfrm>
              <a:off x="4337233" y="3180058"/>
              <a:ext cx="346436" cy="193462"/>
            </a:xfrm>
            <a:custGeom>
              <a:avLst/>
              <a:gdLst/>
              <a:ahLst/>
              <a:cxnLst/>
              <a:rect l="l" t="t" r="r" b="b"/>
              <a:pathLst>
                <a:path w="8642" h="4826" extrusionOk="0">
                  <a:moveTo>
                    <a:pt x="4897" y="1"/>
                  </a:moveTo>
                  <a:cubicBezTo>
                    <a:pt x="4724" y="1"/>
                    <a:pt x="4552" y="58"/>
                    <a:pt x="4381" y="174"/>
                  </a:cubicBezTo>
                  <a:cubicBezTo>
                    <a:pt x="3108" y="1326"/>
                    <a:pt x="1614" y="2479"/>
                    <a:pt x="572" y="3863"/>
                  </a:cubicBezTo>
                  <a:lnTo>
                    <a:pt x="231" y="3863"/>
                  </a:lnTo>
                  <a:cubicBezTo>
                    <a:pt x="1" y="3863"/>
                    <a:pt x="1" y="4324"/>
                    <a:pt x="231" y="4434"/>
                  </a:cubicBezTo>
                  <a:lnTo>
                    <a:pt x="462" y="4434"/>
                  </a:lnTo>
                  <a:cubicBezTo>
                    <a:pt x="462" y="4494"/>
                    <a:pt x="519" y="4524"/>
                    <a:pt x="591" y="4524"/>
                  </a:cubicBezTo>
                  <a:cubicBezTo>
                    <a:pt x="662" y="4524"/>
                    <a:pt x="748" y="4494"/>
                    <a:pt x="803" y="4434"/>
                  </a:cubicBezTo>
                  <a:cubicBezTo>
                    <a:pt x="2455" y="4698"/>
                    <a:pt x="4169" y="4826"/>
                    <a:pt x="5848" y="4826"/>
                  </a:cubicBezTo>
                  <a:cubicBezTo>
                    <a:pt x="6400" y="4826"/>
                    <a:pt x="6948" y="4812"/>
                    <a:pt x="7489" y="4785"/>
                  </a:cubicBezTo>
                  <a:cubicBezTo>
                    <a:pt x="7950" y="4785"/>
                    <a:pt x="8180" y="4324"/>
                    <a:pt x="8070" y="3973"/>
                  </a:cubicBezTo>
                  <a:cubicBezTo>
                    <a:pt x="8411" y="3863"/>
                    <a:pt x="8641" y="3401"/>
                    <a:pt x="8300" y="2940"/>
                  </a:cubicBezTo>
                  <a:cubicBezTo>
                    <a:pt x="7258" y="2018"/>
                    <a:pt x="6336" y="1207"/>
                    <a:pt x="5414" y="174"/>
                  </a:cubicBezTo>
                  <a:cubicBezTo>
                    <a:pt x="5243" y="58"/>
                    <a:pt x="5070" y="1"/>
                    <a:pt x="489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4" name="Google Shape;3124;p41"/>
            <p:cNvSpPr/>
            <p:nvPr/>
          </p:nvSpPr>
          <p:spPr>
            <a:xfrm>
              <a:off x="5814609" y="2733845"/>
              <a:ext cx="499290" cy="646130"/>
            </a:xfrm>
            <a:custGeom>
              <a:avLst/>
              <a:gdLst/>
              <a:ahLst/>
              <a:cxnLst/>
              <a:rect l="l" t="t" r="r" b="b"/>
              <a:pathLst>
                <a:path w="12455" h="16118" extrusionOk="0">
                  <a:moveTo>
                    <a:pt x="11740" y="0"/>
                  </a:moveTo>
                  <a:cubicBezTo>
                    <a:pt x="11631" y="0"/>
                    <a:pt x="11527" y="36"/>
                    <a:pt x="11442" y="119"/>
                  </a:cubicBezTo>
                  <a:cubicBezTo>
                    <a:pt x="9717" y="2313"/>
                    <a:pt x="8214" y="4730"/>
                    <a:pt x="6600" y="7035"/>
                  </a:cubicBezTo>
                  <a:cubicBezTo>
                    <a:pt x="4756" y="9571"/>
                    <a:pt x="2801" y="12107"/>
                    <a:pt x="606" y="14532"/>
                  </a:cubicBezTo>
                  <a:cubicBezTo>
                    <a:pt x="1" y="15228"/>
                    <a:pt x="639" y="16117"/>
                    <a:pt x="1333" y="16117"/>
                  </a:cubicBezTo>
                  <a:cubicBezTo>
                    <a:pt x="1560" y="16117"/>
                    <a:pt x="1792" y="16023"/>
                    <a:pt x="1989" y="15796"/>
                  </a:cubicBezTo>
                  <a:cubicBezTo>
                    <a:pt x="5909" y="11535"/>
                    <a:pt x="10409" y="6343"/>
                    <a:pt x="12364" y="700"/>
                  </a:cubicBezTo>
                  <a:cubicBezTo>
                    <a:pt x="12455" y="350"/>
                    <a:pt x="12079" y="0"/>
                    <a:pt x="1174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5" name="Google Shape;3125;p41"/>
            <p:cNvSpPr/>
            <p:nvPr/>
          </p:nvSpPr>
          <p:spPr>
            <a:xfrm>
              <a:off x="5784624" y="2432467"/>
              <a:ext cx="363273" cy="578463"/>
            </a:xfrm>
            <a:custGeom>
              <a:avLst/>
              <a:gdLst/>
              <a:ahLst/>
              <a:cxnLst/>
              <a:rect l="l" t="t" r="r" b="b"/>
              <a:pathLst>
                <a:path w="9062" h="14430" extrusionOk="0">
                  <a:moveTo>
                    <a:pt x="8565" y="0"/>
                  </a:moveTo>
                  <a:cubicBezTo>
                    <a:pt x="8508" y="0"/>
                    <a:pt x="8449" y="9"/>
                    <a:pt x="8390" y="28"/>
                  </a:cubicBezTo>
                  <a:cubicBezTo>
                    <a:pt x="6546" y="1301"/>
                    <a:pt x="5393" y="3717"/>
                    <a:pt x="4240" y="5562"/>
                  </a:cubicBezTo>
                  <a:cubicBezTo>
                    <a:pt x="2737" y="7987"/>
                    <a:pt x="1474" y="10403"/>
                    <a:pt x="321" y="12939"/>
                  </a:cubicBezTo>
                  <a:cubicBezTo>
                    <a:pt x="1" y="13740"/>
                    <a:pt x="624" y="14430"/>
                    <a:pt x="1229" y="14430"/>
                  </a:cubicBezTo>
                  <a:cubicBezTo>
                    <a:pt x="1495" y="14430"/>
                    <a:pt x="1758" y="14297"/>
                    <a:pt x="1935" y="13981"/>
                  </a:cubicBezTo>
                  <a:cubicBezTo>
                    <a:pt x="3088" y="11556"/>
                    <a:pt x="4240" y="9250"/>
                    <a:pt x="5624" y="6945"/>
                  </a:cubicBezTo>
                  <a:cubicBezTo>
                    <a:pt x="6776" y="4870"/>
                    <a:pt x="8501" y="2795"/>
                    <a:pt x="8962" y="490"/>
                  </a:cubicBezTo>
                  <a:cubicBezTo>
                    <a:pt x="9061" y="207"/>
                    <a:pt x="8838" y="0"/>
                    <a:pt x="85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6" name="Google Shape;3126;p41"/>
            <p:cNvSpPr/>
            <p:nvPr/>
          </p:nvSpPr>
          <p:spPr>
            <a:xfrm>
              <a:off x="6014485" y="2912033"/>
              <a:ext cx="397427" cy="461567"/>
            </a:xfrm>
            <a:custGeom>
              <a:avLst/>
              <a:gdLst/>
              <a:ahLst/>
              <a:cxnLst/>
              <a:rect l="l" t="t" r="r" b="b"/>
              <a:pathLst>
                <a:path w="9914" h="11514" extrusionOk="0">
                  <a:moveTo>
                    <a:pt x="8535" y="1"/>
                  </a:moveTo>
                  <a:cubicBezTo>
                    <a:pt x="8420" y="1"/>
                    <a:pt x="8305" y="59"/>
                    <a:pt x="8189" y="174"/>
                  </a:cubicBezTo>
                  <a:cubicBezTo>
                    <a:pt x="5303" y="3051"/>
                    <a:pt x="2998" y="6509"/>
                    <a:pt x="461" y="9626"/>
                  </a:cubicBezTo>
                  <a:cubicBezTo>
                    <a:pt x="0" y="9968"/>
                    <a:pt x="120" y="10549"/>
                    <a:pt x="461" y="10890"/>
                  </a:cubicBezTo>
                  <a:cubicBezTo>
                    <a:pt x="461" y="11120"/>
                    <a:pt x="692" y="11471"/>
                    <a:pt x="1042" y="11471"/>
                  </a:cubicBezTo>
                  <a:cubicBezTo>
                    <a:pt x="1440" y="11500"/>
                    <a:pt x="1839" y="11514"/>
                    <a:pt x="2235" y="11514"/>
                  </a:cubicBezTo>
                  <a:cubicBezTo>
                    <a:pt x="3328" y="11514"/>
                    <a:pt x="4408" y="11409"/>
                    <a:pt x="5423" y="11240"/>
                  </a:cubicBezTo>
                  <a:cubicBezTo>
                    <a:pt x="5534" y="11240"/>
                    <a:pt x="5653" y="11120"/>
                    <a:pt x="5653" y="11010"/>
                  </a:cubicBezTo>
                  <a:cubicBezTo>
                    <a:pt x="6456" y="10318"/>
                    <a:pt x="7147" y="9626"/>
                    <a:pt x="7839" y="8815"/>
                  </a:cubicBezTo>
                  <a:cubicBezTo>
                    <a:pt x="8420" y="8012"/>
                    <a:pt x="9222" y="7201"/>
                    <a:pt x="9573" y="6279"/>
                  </a:cubicBezTo>
                  <a:lnTo>
                    <a:pt x="9573" y="6168"/>
                  </a:lnTo>
                  <a:cubicBezTo>
                    <a:pt x="9914" y="5126"/>
                    <a:pt x="9803" y="3863"/>
                    <a:pt x="9683" y="2821"/>
                  </a:cubicBezTo>
                  <a:cubicBezTo>
                    <a:pt x="9573" y="2018"/>
                    <a:pt x="9683" y="746"/>
                    <a:pt x="8992" y="285"/>
                  </a:cubicBezTo>
                  <a:cubicBezTo>
                    <a:pt x="8881" y="285"/>
                    <a:pt x="8881" y="174"/>
                    <a:pt x="8881" y="174"/>
                  </a:cubicBezTo>
                  <a:cubicBezTo>
                    <a:pt x="8766" y="59"/>
                    <a:pt x="8651" y="1"/>
                    <a:pt x="853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7" name="Google Shape;3127;p41"/>
            <p:cNvSpPr/>
            <p:nvPr/>
          </p:nvSpPr>
          <p:spPr>
            <a:xfrm>
              <a:off x="5804107" y="2635991"/>
              <a:ext cx="421721" cy="568842"/>
            </a:xfrm>
            <a:custGeom>
              <a:avLst/>
              <a:gdLst/>
              <a:ahLst/>
              <a:cxnLst/>
              <a:rect l="l" t="t" r="r" b="b"/>
              <a:pathLst>
                <a:path w="10520" h="14190" extrusionOk="0">
                  <a:moveTo>
                    <a:pt x="9867" y="1"/>
                  </a:moveTo>
                  <a:cubicBezTo>
                    <a:pt x="9740" y="1"/>
                    <a:pt x="9615" y="44"/>
                    <a:pt x="9518" y="143"/>
                  </a:cubicBezTo>
                  <a:cubicBezTo>
                    <a:pt x="7904" y="1988"/>
                    <a:pt x="6632" y="4173"/>
                    <a:pt x="5248" y="6248"/>
                  </a:cubicBezTo>
                  <a:cubicBezTo>
                    <a:pt x="3635" y="8554"/>
                    <a:pt x="2021" y="10749"/>
                    <a:pt x="407" y="12934"/>
                  </a:cubicBezTo>
                  <a:cubicBezTo>
                    <a:pt x="0" y="13590"/>
                    <a:pt x="582" y="14190"/>
                    <a:pt x="1201" y="14190"/>
                  </a:cubicBezTo>
                  <a:cubicBezTo>
                    <a:pt x="1453" y="14190"/>
                    <a:pt x="1710" y="14091"/>
                    <a:pt x="1910" y="13856"/>
                  </a:cubicBezTo>
                  <a:cubicBezTo>
                    <a:pt x="4907" y="9707"/>
                    <a:pt x="8476" y="5326"/>
                    <a:pt x="10440" y="604"/>
                  </a:cubicBezTo>
                  <a:cubicBezTo>
                    <a:pt x="10520" y="274"/>
                    <a:pt x="10187" y="1"/>
                    <a:pt x="986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8" name="Google Shape;3128;p41"/>
            <p:cNvSpPr/>
            <p:nvPr/>
          </p:nvSpPr>
          <p:spPr>
            <a:xfrm>
              <a:off x="6285314" y="3103050"/>
              <a:ext cx="332686" cy="279129"/>
            </a:xfrm>
            <a:custGeom>
              <a:avLst/>
              <a:gdLst/>
              <a:ahLst/>
              <a:cxnLst/>
              <a:rect l="l" t="t" r="r" b="b"/>
              <a:pathLst>
                <a:path w="8299" h="6963" extrusionOk="0">
                  <a:moveTo>
                    <a:pt x="7579" y="0"/>
                  </a:moveTo>
                  <a:cubicBezTo>
                    <a:pt x="7530" y="0"/>
                    <a:pt x="7479" y="7"/>
                    <a:pt x="7428" y="20"/>
                  </a:cubicBezTo>
                  <a:cubicBezTo>
                    <a:pt x="4772" y="1173"/>
                    <a:pt x="2466" y="3247"/>
                    <a:pt x="622" y="5433"/>
                  </a:cubicBezTo>
                  <a:cubicBezTo>
                    <a:pt x="0" y="6062"/>
                    <a:pt x="619" y="6962"/>
                    <a:pt x="1307" y="6962"/>
                  </a:cubicBezTo>
                  <a:cubicBezTo>
                    <a:pt x="1506" y="6962"/>
                    <a:pt x="1712" y="6886"/>
                    <a:pt x="1895" y="6706"/>
                  </a:cubicBezTo>
                  <a:cubicBezTo>
                    <a:pt x="3850" y="4631"/>
                    <a:pt x="6044" y="2786"/>
                    <a:pt x="7889" y="711"/>
                  </a:cubicBezTo>
                  <a:cubicBezTo>
                    <a:pt x="8299" y="400"/>
                    <a:pt x="7979" y="0"/>
                    <a:pt x="75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9" name="Google Shape;3129;p41"/>
            <p:cNvSpPr/>
            <p:nvPr/>
          </p:nvSpPr>
          <p:spPr>
            <a:xfrm>
              <a:off x="6494570" y="3177212"/>
              <a:ext cx="285984" cy="194464"/>
            </a:xfrm>
            <a:custGeom>
              <a:avLst/>
              <a:gdLst/>
              <a:ahLst/>
              <a:cxnLst/>
              <a:rect l="l" t="t" r="r" b="b"/>
              <a:pathLst>
                <a:path w="7134" h="4851" extrusionOk="0">
                  <a:moveTo>
                    <a:pt x="6464" y="0"/>
                  </a:moveTo>
                  <a:cubicBezTo>
                    <a:pt x="6429" y="0"/>
                    <a:pt x="6394" y="5"/>
                    <a:pt x="6358" y="14"/>
                  </a:cubicBezTo>
                  <a:cubicBezTo>
                    <a:pt x="5316" y="475"/>
                    <a:pt x="4283" y="936"/>
                    <a:pt x="3360" y="1508"/>
                  </a:cubicBezTo>
                  <a:cubicBezTo>
                    <a:pt x="2318" y="1969"/>
                    <a:pt x="1286" y="2661"/>
                    <a:pt x="474" y="3472"/>
                  </a:cubicBezTo>
                  <a:cubicBezTo>
                    <a:pt x="1" y="4045"/>
                    <a:pt x="468" y="4851"/>
                    <a:pt x="1104" y="4851"/>
                  </a:cubicBezTo>
                  <a:cubicBezTo>
                    <a:pt x="1236" y="4851"/>
                    <a:pt x="1376" y="4815"/>
                    <a:pt x="1516" y="4736"/>
                  </a:cubicBezTo>
                  <a:cubicBezTo>
                    <a:pt x="2438" y="4275"/>
                    <a:pt x="3360" y="3472"/>
                    <a:pt x="4163" y="2891"/>
                  </a:cubicBezTo>
                  <a:cubicBezTo>
                    <a:pt x="4974" y="2089"/>
                    <a:pt x="5896" y="1508"/>
                    <a:pt x="6819" y="817"/>
                  </a:cubicBezTo>
                  <a:cubicBezTo>
                    <a:pt x="7133" y="604"/>
                    <a:pt x="6868" y="0"/>
                    <a:pt x="64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0" name="Google Shape;3130;p41"/>
            <p:cNvSpPr/>
            <p:nvPr/>
          </p:nvSpPr>
          <p:spPr>
            <a:xfrm>
              <a:off x="6652193" y="3246603"/>
              <a:ext cx="263615" cy="127077"/>
            </a:xfrm>
            <a:custGeom>
              <a:avLst/>
              <a:gdLst/>
              <a:ahLst/>
              <a:cxnLst/>
              <a:rect l="l" t="t" r="r" b="b"/>
              <a:pathLst>
                <a:path w="6576" h="3170" extrusionOk="0">
                  <a:moveTo>
                    <a:pt x="5185" y="0"/>
                  </a:moveTo>
                  <a:cubicBezTo>
                    <a:pt x="5054" y="0"/>
                    <a:pt x="4931" y="39"/>
                    <a:pt x="4842" y="128"/>
                  </a:cubicBezTo>
                  <a:lnTo>
                    <a:pt x="4611" y="128"/>
                  </a:lnTo>
                  <a:cubicBezTo>
                    <a:pt x="3228" y="469"/>
                    <a:pt x="2075" y="1050"/>
                    <a:pt x="812" y="1622"/>
                  </a:cubicBezTo>
                  <a:cubicBezTo>
                    <a:pt x="0" y="1972"/>
                    <a:pt x="461" y="3125"/>
                    <a:pt x="1273" y="3125"/>
                  </a:cubicBezTo>
                  <a:cubicBezTo>
                    <a:pt x="1783" y="3125"/>
                    <a:pt x="2405" y="3170"/>
                    <a:pt x="3030" y="3170"/>
                  </a:cubicBezTo>
                  <a:cubicBezTo>
                    <a:pt x="3818" y="3170"/>
                    <a:pt x="4611" y="3098"/>
                    <a:pt x="5192" y="2774"/>
                  </a:cubicBezTo>
                  <a:cubicBezTo>
                    <a:pt x="6225" y="2313"/>
                    <a:pt x="6575" y="1160"/>
                    <a:pt x="5764" y="238"/>
                  </a:cubicBezTo>
                  <a:cubicBezTo>
                    <a:pt x="5622" y="97"/>
                    <a:pt x="5394" y="0"/>
                    <a:pt x="51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1" name="Google Shape;3131;p41"/>
            <p:cNvSpPr/>
            <p:nvPr/>
          </p:nvSpPr>
          <p:spPr>
            <a:xfrm>
              <a:off x="6359396" y="2543469"/>
              <a:ext cx="268105" cy="291837"/>
            </a:xfrm>
            <a:custGeom>
              <a:avLst/>
              <a:gdLst/>
              <a:ahLst/>
              <a:cxnLst/>
              <a:rect l="l" t="t" r="r" b="b"/>
              <a:pathLst>
                <a:path w="6688" h="7280" extrusionOk="0">
                  <a:moveTo>
                    <a:pt x="5413" y="0"/>
                  </a:moveTo>
                  <a:cubicBezTo>
                    <a:pt x="5228" y="0"/>
                    <a:pt x="5044" y="76"/>
                    <a:pt x="4888" y="257"/>
                  </a:cubicBezTo>
                  <a:cubicBezTo>
                    <a:pt x="3274" y="2221"/>
                    <a:pt x="1541" y="4296"/>
                    <a:pt x="277" y="6371"/>
                  </a:cubicBezTo>
                  <a:cubicBezTo>
                    <a:pt x="0" y="6822"/>
                    <a:pt x="448" y="7279"/>
                    <a:pt x="876" y="7279"/>
                  </a:cubicBezTo>
                  <a:cubicBezTo>
                    <a:pt x="990" y="7279"/>
                    <a:pt x="1102" y="7247"/>
                    <a:pt x="1199" y="7173"/>
                  </a:cubicBezTo>
                  <a:cubicBezTo>
                    <a:pt x="3044" y="5449"/>
                    <a:pt x="4538" y="3484"/>
                    <a:pt x="6151" y="1529"/>
                  </a:cubicBezTo>
                  <a:cubicBezTo>
                    <a:pt x="6687" y="900"/>
                    <a:pt x="6049" y="0"/>
                    <a:pt x="541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2" name="Google Shape;3132;p41"/>
            <p:cNvSpPr/>
            <p:nvPr/>
          </p:nvSpPr>
          <p:spPr>
            <a:xfrm>
              <a:off x="6629263" y="2416272"/>
              <a:ext cx="92442" cy="80496"/>
            </a:xfrm>
            <a:custGeom>
              <a:avLst/>
              <a:gdLst/>
              <a:ahLst/>
              <a:cxnLst/>
              <a:rect l="l" t="t" r="r" b="b"/>
              <a:pathLst>
                <a:path w="2306" h="2008" extrusionOk="0">
                  <a:moveTo>
                    <a:pt x="1207" y="1"/>
                  </a:moveTo>
                  <a:cubicBezTo>
                    <a:pt x="816" y="1"/>
                    <a:pt x="400" y="215"/>
                    <a:pt x="231" y="552"/>
                  </a:cubicBezTo>
                  <a:cubicBezTo>
                    <a:pt x="111" y="663"/>
                    <a:pt x="0" y="1013"/>
                    <a:pt x="111" y="1244"/>
                  </a:cubicBezTo>
                  <a:cubicBezTo>
                    <a:pt x="206" y="1694"/>
                    <a:pt x="655" y="2007"/>
                    <a:pt x="1121" y="2007"/>
                  </a:cubicBezTo>
                  <a:cubicBezTo>
                    <a:pt x="1246" y="2007"/>
                    <a:pt x="1373" y="1985"/>
                    <a:pt x="1494" y="1936"/>
                  </a:cubicBezTo>
                  <a:cubicBezTo>
                    <a:pt x="2306" y="1585"/>
                    <a:pt x="2306" y="552"/>
                    <a:pt x="1614" y="91"/>
                  </a:cubicBezTo>
                  <a:cubicBezTo>
                    <a:pt x="1491" y="29"/>
                    <a:pt x="1351" y="1"/>
                    <a:pt x="12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3" name="Google Shape;3133;p41"/>
            <p:cNvSpPr/>
            <p:nvPr/>
          </p:nvSpPr>
          <p:spPr>
            <a:xfrm>
              <a:off x="6453681" y="2864530"/>
              <a:ext cx="218878" cy="202362"/>
            </a:xfrm>
            <a:custGeom>
              <a:avLst/>
              <a:gdLst/>
              <a:ahLst/>
              <a:cxnLst/>
              <a:rect l="l" t="t" r="r" b="b"/>
              <a:pathLst>
                <a:path w="5460" h="5048" extrusionOk="0">
                  <a:moveTo>
                    <a:pt x="747" y="1"/>
                  </a:moveTo>
                  <a:cubicBezTo>
                    <a:pt x="544" y="1"/>
                    <a:pt x="341" y="146"/>
                    <a:pt x="341" y="437"/>
                  </a:cubicBezTo>
                  <a:cubicBezTo>
                    <a:pt x="231" y="1700"/>
                    <a:pt x="0" y="2973"/>
                    <a:pt x="0" y="4236"/>
                  </a:cubicBezTo>
                  <a:cubicBezTo>
                    <a:pt x="0" y="4697"/>
                    <a:pt x="341" y="5048"/>
                    <a:pt x="802" y="5048"/>
                  </a:cubicBezTo>
                  <a:cubicBezTo>
                    <a:pt x="1955" y="4928"/>
                    <a:pt x="3228" y="4817"/>
                    <a:pt x="4491" y="4587"/>
                  </a:cubicBezTo>
                  <a:cubicBezTo>
                    <a:pt x="5459" y="4261"/>
                    <a:pt x="5130" y="2949"/>
                    <a:pt x="4243" y="2949"/>
                  </a:cubicBezTo>
                  <a:cubicBezTo>
                    <a:pt x="4175" y="2949"/>
                    <a:pt x="4104" y="2956"/>
                    <a:pt x="4030" y="2973"/>
                  </a:cubicBezTo>
                  <a:cubicBezTo>
                    <a:pt x="3228" y="3203"/>
                    <a:pt x="2306" y="3314"/>
                    <a:pt x="1494" y="3434"/>
                  </a:cubicBezTo>
                  <a:cubicBezTo>
                    <a:pt x="1383" y="2392"/>
                    <a:pt x="1263" y="1359"/>
                    <a:pt x="1153" y="437"/>
                  </a:cubicBezTo>
                  <a:cubicBezTo>
                    <a:pt x="1153" y="146"/>
                    <a:pt x="950" y="1"/>
                    <a:pt x="74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4" name="Google Shape;3134;p41"/>
            <p:cNvSpPr/>
            <p:nvPr/>
          </p:nvSpPr>
          <p:spPr>
            <a:xfrm>
              <a:off x="6554300" y="2735368"/>
              <a:ext cx="204406" cy="183641"/>
            </a:xfrm>
            <a:custGeom>
              <a:avLst/>
              <a:gdLst/>
              <a:ahLst/>
              <a:cxnLst/>
              <a:rect l="l" t="t" r="r" b="b"/>
              <a:pathLst>
                <a:path w="5099" h="4581" extrusionOk="0">
                  <a:moveTo>
                    <a:pt x="802" y="1"/>
                  </a:moveTo>
                  <a:cubicBezTo>
                    <a:pt x="390" y="1"/>
                    <a:pt x="0" y="346"/>
                    <a:pt x="137" y="892"/>
                  </a:cubicBezTo>
                  <a:cubicBezTo>
                    <a:pt x="367" y="1925"/>
                    <a:pt x="487" y="2736"/>
                    <a:pt x="367" y="3769"/>
                  </a:cubicBezTo>
                  <a:cubicBezTo>
                    <a:pt x="367" y="4120"/>
                    <a:pt x="718" y="4581"/>
                    <a:pt x="1179" y="4581"/>
                  </a:cubicBezTo>
                  <a:cubicBezTo>
                    <a:pt x="2332" y="4350"/>
                    <a:pt x="3484" y="4230"/>
                    <a:pt x="4517" y="3659"/>
                  </a:cubicBezTo>
                  <a:cubicBezTo>
                    <a:pt x="5098" y="3428"/>
                    <a:pt x="4637" y="2736"/>
                    <a:pt x="4056" y="2736"/>
                  </a:cubicBezTo>
                  <a:cubicBezTo>
                    <a:pt x="3364" y="2847"/>
                    <a:pt x="2673" y="2967"/>
                    <a:pt x="1870" y="3078"/>
                  </a:cubicBezTo>
                  <a:cubicBezTo>
                    <a:pt x="1981" y="2155"/>
                    <a:pt x="1870" y="1233"/>
                    <a:pt x="1520" y="542"/>
                  </a:cubicBezTo>
                  <a:cubicBezTo>
                    <a:pt x="1381" y="165"/>
                    <a:pt x="1086" y="1"/>
                    <a:pt x="8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5" name="Google Shape;3135;p41"/>
            <p:cNvSpPr/>
            <p:nvPr/>
          </p:nvSpPr>
          <p:spPr>
            <a:xfrm>
              <a:off x="6966397" y="3180058"/>
              <a:ext cx="346837" cy="193462"/>
            </a:xfrm>
            <a:custGeom>
              <a:avLst/>
              <a:gdLst/>
              <a:ahLst/>
              <a:cxnLst/>
              <a:rect l="l" t="t" r="r" b="b"/>
              <a:pathLst>
                <a:path w="8652" h="4826" extrusionOk="0">
                  <a:moveTo>
                    <a:pt x="3690" y="1"/>
                  </a:moveTo>
                  <a:cubicBezTo>
                    <a:pt x="3517" y="1"/>
                    <a:pt x="3344" y="58"/>
                    <a:pt x="3229" y="174"/>
                  </a:cubicBezTo>
                  <a:cubicBezTo>
                    <a:pt x="2306" y="1207"/>
                    <a:pt x="1273" y="2018"/>
                    <a:pt x="351" y="2940"/>
                  </a:cubicBezTo>
                  <a:cubicBezTo>
                    <a:pt x="1" y="3401"/>
                    <a:pt x="121" y="3863"/>
                    <a:pt x="462" y="3973"/>
                  </a:cubicBezTo>
                  <a:cubicBezTo>
                    <a:pt x="462" y="4324"/>
                    <a:pt x="582" y="4785"/>
                    <a:pt x="1154" y="4785"/>
                  </a:cubicBezTo>
                  <a:cubicBezTo>
                    <a:pt x="1697" y="4812"/>
                    <a:pt x="2247" y="4826"/>
                    <a:pt x="2800" y="4826"/>
                  </a:cubicBezTo>
                  <a:cubicBezTo>
                    <a:pt x="4482" y="4826"/>
                    <a:pt x="6195" y="4698"/>
                    <a:pt x="7839" y="4434"/>
                  </a:cubicBezTo>
                  <a:cubicBezTo>
                    <a:pt x="7899" y="4494"/>
                    <a:pt x="7957" y="4524"/>
                    <a:pt x="8015" y="4524"/>
                  </a:cubicBezTo>
                  <a:cubicBezTo>
                    <a:pt x="8072" y="4524"/>
                    <a:pt x="8130" y="4494"/>
                    <a:pt x="8190" y="4434"/>
                  </a:cubicBezTo>
                  <a:lnTo>
                    <a:pt x="8301" y="4434"/>
                  </a:lnTo>
                  <a:cubicBezTo>
                    <a:pt x="8651" y="4324"/>
                    <a:pt x="8651" y="3863"/>
                    <a:pt x="8301" y="3863"/>
                  </a:cubicBezTo>
                  <a:lnTo>
                    <a:pt x="8070" y="3863"/>
                  </a:lnTo>
                  <a:cubicBezTo>
                    <a:pt x="7037" y="2479"/>
                    <a:pt x="5423" y="1326"/>
                    <a:pt x="4151" y="174"/>
                  </a:cubicBezTo>
                  <a:cubicBezTo>
                    <a:pt x="4035" y="58"/>
                    <a:pt x="3863" y="1"/>
                    <a:pt x="369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6" name="Google Shape;3136;p41"/>
            <p:cNvSpPr/>
            <p:nvPr/>
          </p:nvSpPr>
          <p:spPr>
            <a:xfrm>
              <a:off x="5332840" y="3326498"/>
              <a:ext cx="501855" cy="646251"/>
            </a:xfrm>
            <a:custGeom>
              <a:avLst/>
              <a:gdLst/>
              <a:ahLst/>
              <a:cxnLst/>
              <a:rect l="l" t="t" r="r" b="b"/>
              <a:pathLst>
                <a:path w="12519" h="16121" extrusionOk="0">
                  <a:moveTo>
                    <a:pt x="11206" y="0"/>
                  </a:moveTo>
                  <a:cubicBezTo>
                    <a:pt x="10981" y="0"/>
                    <a:pt x="10748" y="94"/>
                    <a:pt x="10549" y="320"/>
                  </a:cubicBezTo>
                  <a:cubicBezTo>
                    <a:pt x="6630" y="4701"/>
                    <a:pt x="2139" y="9773"/>
                    <a:pt x="174" y="15426"/>
                  </a:cubicBezTo>
                  <a:cubicBezTo>
                    <a:pt x="1" y="15773"/>
                    <a:pt x="419" y="16121"/>
                    <a:pt x="782" y="16121"/>
                  </a:cubicBezTo>
                  <a:cubicBezTo>
                    <a:pt x="900" y="16121"/>
                    <a:pt x="1013" y="16084"/>
                    <a:pt x="1097" y="15997"/>
                  </a:cubicBezTo>
                  <a:cubicBezTo>
                    <a:pt x="2830" y="13812"/>
                    <a:pt x="4214" y="11387"/>
                    <a:pt x="5827" y="9081"/>
                  </a:cubicBezTo>
                  <a:cubicBezTo>
                    <a:pt x="7672" y="6545"/>
                    <a:pt x="9747" y="4009"/>
                    <a:pt x="11822" y="1593"/>
                  </a:cubicBezTo>
                  <a:cubicBezTo>
                    <a:pt x="12518" y="896"/>
                    <a:pt x="11900" y="0"/>
                    <a:pt x="1120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7" name="Google Shape;3137;p41"/>
            <p:cNvSpPr/>
            <p:nvPr/>
          </p:nvSpPr>
          <p:spPr>
            <a:xfrm>
              <a:off x="5501728" y="3696986"/>
              <a:ext cx="363714" cy="577100"/>
            </a:xfrm>
            <a:custGeom>
              <a:avLst/>
              <a:gdLst/>
              <a:ahLst/>
              <a:cxnLst/>
              <a:rect l="l" t="t" r="r" b="b"/>
              <a:pathLst>
                <a:path w="9073" h="14396" extrusionOk="0">
                  <a:moveTo>
                    <a:pt x="7900" y="1"/>
                  </a:moveTo>
                  <a:cubicBezTo>
                    <a:pt x="7617" y="1"/>
                    <a:pt x="7333" y="156"/>
                    <a:pt x="7148" y="531"/>
                  </a:cubicBezTo>
                  <a:cubicBezTo>
                    <a:pt x="5875" y="2836"/>
                    <a:pt x="4722" y="5262"/>
                    <a:pt x="3459" y="7567"/>
                  </a:cubicBezTo>
                  <a:cubicBezTo>
                    <a:pt x="2306" y="9522"/>
                    <a:pt x="462" y="11597"/>
                    <a:pt x="1" y="13902"/>
                  </a:cubicBezTo>
                  <a:cubicBezTo>
                    <a:pt x="1" y="14189"/>
                    <a:pt x="229" y="14396"/>
                    <a:pt x="438" y="14396"/>
                  </a:cubicBezTo>
                  <a:cubicBezTo>
                    <a:pt x="485" y="14396"/>
                    <a:pt x="530" y="14385"/>
                    <a:pt x="572" y="14364"/>
                  </a:cubicBezTo>
                  <a:cubicBezTo>
                    <a:pt x="2537" y="13100"/>
                    <a:pt x="3689" y="10675"/>
                    <a:pt x="4842" y="8830"/>
                  </a:cubicBezTo>
                  <a:cubicBezTo>
                    <a:pt x="6225" y="6414"/>
                    <a:pt x="7609" y="3989"/>
                    <a:pt x="8761" y="1453"/>
                  </a:cubicBezTo>
                  <a:cubicBezTo>
                    <a:pt x="9073" y="674"/>
                    <a:pt x="8488" y="1"/>
                    <a:pt x="79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8" name="Google Shape;3138;p41"/>
            <p:cNvSpPr/>
            <p:nvPr/>
          </p:nvSpPr>
          <p:spPr>
            <a:xfrm>
              <a:off x="5238154" y="3332992"/>
              <a:ext cx="393018" cy="462409"/>
            </a:xfrm>
            <a:custGeom>
              <a:avLst/>
              <a:gdLst/>
              <a:ahLst/>
              <a:cxnLst/>
              <a:rect l="l" t="t" r="r" b="b"/>
              <a:pathLst>
                <a:path w="9804" h="11535" extrusionOk="0">
                  <a:moveTo>
                    <a:pt x="7669" y="0"/>
                  </a:moveTo>
                  <a:cubicBezTo>
                    <a:pt x="6581" y="0"/>
                    <a:pt x="5511" y="110"/>
                    <a:pt x="4501" y="278"/>
                  </a:cubicBezTo>
                  <a:cubicBezTo>
                    <a:pt x="4270" y="278"/>
                    <a:pt x="4270" y="389"/>
                    <a:pt x="4150" y="509"/>
                  </a:cubicBezTo>
                  <a:cubicBezTo>
                    <a:pt x="3348" y="1200"/>
                    <a:pt x="2656" y="1892"/>
                    <a:pt x="2075" y="2694"/>
                  </a:cubicBezTo>
                  <a:cubicBezTo>
                    <a:pt x="1504" y="3506"/>
                    <a:pt x="692" y="4308"/>
                    <a:pt x="351" y="5230"/>
                  </a:cubicBezTo>
                  <a:cubicBezTo>
                    <a:pt x="351" y="5230"/>
                    <a:pt x="231" y="5230"/>
                    <a:pt x="231" y="5350"/>
                  </a:cubicBezTo>
                  <a:cubicBezTo>
                    <a:pt x="0" y="6383"/>
                    <a:pt x="120" y="7656"/>
                    <a:pt x="231" y="8808"/>
                  </a:cubicBezTo>
                  <a:cubicBezTo>
                    <a:pt x="351" y="9500"/>
                    <a:pt x="231" y="10763"/>
                    <a:pt x="923" y="11225"/>
                  </a:cubicBezTo>
                  <a:cubicBezTo>
                    <a:pt x="923" y="11344"/>
                    <a:pt x="1042" y="11344"/>
                    <a:pt x="1042" y="11344"/>
                  </a:cubicBezTo>
                  <a:cubicBezTo>
                    <a:pt x="1176" y="11478"/>
                    <a:pt x="1310" y="11534"/>
                    <a:pt x="1444" y="11534"/>
                  </a:cubicBezTo>
                  <a:cubicBezTo>
                    <a:pt x="1541" y="11534"/>
                    <a:pt x="1637" y="11505"/>
                    <a:pt x="1734" y="11455"/>
                  </a:cubicBezTo>
                  <a:cubicBezTo>
                    <a:pt x="4501" y="8578"/>
                    <a:pt x="6917" y="5000"/>
                    <a:pt x="9453" y="1892"/>
                  </a:cubicBezTo>
                  <a:cubicBezTo>
                    <a:pt x="9803" y="1541"/>
                    <a:pt x="9683" y="970"/>
                    <a:pt x="9453" y="739"/>
                  </a:cubicBezTo>
                  <a:cubicBezTo>
                    <a:pt x="9453" y="389"/>
                    <a:pt x="9222" y="48"/>
                    <a:pt x="8881" y="48"/>
                  </a:cubicBezTo>
                  <a:cubicBezTo>
                    <a:pt x="8476" y="15"/>
                    <a:pt x="8071" y="0"/>
                    <a:pt x="766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9" name="Google Shape;3139;p41"/>
            <p:cNvSpPr/>
            <p:nvPr/>
          </p:nvSpPr>
          <p:spPr>
            <a:xfrm>
              <a:off x="5424360" y="3503363"/>
              <a:ext cx="419917" cy="567238"/>
            </a:xfrm>
            <a:custGeom>
              <a:avLst/>
              <a:gdLst/>
              <a:ahLst/>
              <a:cxnLst/>
              <a:rect l="l" t="t" r="r" b="b"/>
              <a:pathLst>
                <a:path w="10475" h="14150" extrusionOk="0">
                  <a:moveTo>
                    <a:pt x="9331" y="0"/>
                  </a:moveTo>
                  <a:cubicBezTo>
                    <a:pt x="9066" y="0"/>
                    <a:pt x="8795" y="120"/>
                    <a:pt x="8616" y="408"/>
                  </a:cubicBezTo>
                  <a:cubicBezTo>
                    <a:pt x="5619" y="4438"/>
                    <a:pt x="2041" y="8819"/>
                    <a:pt x="86" y="13550"/>
                  </a:cubicBezTo>
                  <a:cubicBezTo>
                    <a:pt x="0" y="13880"/>
                    <a:pt x="331" y="14149"/>
                    <a:pt x="611" y="14149"/>
                  </a:cubicBezTo>
                  <a:cubicBezTo>
                    <a:pt x="721" y="14149"/>
                    <a:pt x="823" y="14107"/>
                    <a:pt x="889" y="14011"/>
                  </a:cubicBezTo>
                  <a:cubicBezTo>
                    <a:pt x="2622" y="12166"/>
                    <a:pt x="3886" y="9972"/>
                    <a:pt x="5269" y="7897"/>
                  </a:cubicBezTo>
                  <a:cubicBezTo>
                    <a:pt x="6772" y="5711"/>
                    <a:pt x="8386" y="3406"/>
                    <a:pt x="10000" y="1211"/>
                  </a:cubicBezTo>
                  <a:cubicBezTo>
                    <a:pt x="10475" y="577"/>
                    <a:pt x="9914" y="0"/>
                    <a:pt x="93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0" name="Google Shape;3140;p41"/>
            <p:cNvSpPr/>
            <p:nvPr/>
          </p:nvSpPr>
          <p:spPr>
            <a:xfrm>
              <a:off x="5032547" y="3326417"/>
              <a:ext cx="328196" cy="278648"/>
            </a:xfrm>
            <a:custGeom>
              <a:avLst/>
              <a:gdLst/>
              <a:ahLst/>
              <a:cxnLst/>
              <a:rect l="l" t="t" r="r" b="b"/>
              <a:pathLst>
                <a:path w="8187" h="6951" extrusionOk="0">
                  <a:moveTo>
                    <a:pt x="7028" y="0"/>
                  </a:moveTo>
                  <a:cubicBezTo>
                    <a:pt x="6820" y="0"/>
                    <a:pt x="6600" y="94"/>
                    <a:pt x="6402" y="322"/>
                  </a:cubicBezTo>
                  <a:cubicBezTo>
                    <a:pt x="4438" y="2286"/>
                    <a:pt x="2252" y="4131"/>
                    <a:pt x="288" y="6206"/>
                  </a:cubicBezTo>
                  <a:cubicBezTo>
                    <a:pt x="1" y="6493"/>
                    <a:pt x="282" y="6950"/>
                    <a:pt x="653" y="6950"/>
                  </a:cubicBezTo>
                  <a:cubicBezTo>
                    <a:pt x="723" y="6950"/>
                    <a:pt x="796" y="6934"/>
                    <a:pt x="869" y="6897"/>
                  </a:cubicBezTo>
                  <a:cubicBezTo>
                    <a:pt x="3516" y="5745"/>
                    <a:pt x="5821" y="3670"/>
                    <a:pt x="7665" y="1475"/>
                  </a:cubicBezTo>
                  <a:cubicBezTo>
                    <a:pt x="8186" y="871"/>
                    <a:pt x="7661" y="0"/>
                    <a:pt x="70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1" name="Google Shape;3141;p41"/>
            <p:cNvSpPr/>
            <p:nvPr/>
          </p:nvSpPr>
          <p:spPr>
            <a:xfrm>
              <a:off x="4869672" y="3336359"/>
              <a:ext cx="286024" cy="193222"/>
            </a:xfrm>
            <a:custGeom>
              <a:avLst/>
              <a:gdLst/>
              <a:ahLst/>
              <a:cxnLst/>
              <a:rect l="l" t="t" r="r" b="b"/>
              <a:pathLst>
                <a:path w="7135" h="4820" extrusionOk="0">
                  <a:moveTo>
                    <a:pt x="5975" y="1"/>
                  </a:moveTo>
                  <a:cubicBezTo>
                    <a:pt x="5861" y="1"/>
                    <a:pt x="5742" y="24"/>
                    <a:pt x="5623" y="74"/>
                  </a:cubicBezTo>
                  <a:cubicBezTo>
                    <a:pt x="4701" y="535"/>
                    <a:pt x="3779" y="1347"/>
                    <a:pt x="2968" y="2038"/>
                  </a:cubicBezTo>
                  <a:cubicBezTo>
                    <a:pt x="2165" y="2730"/>
                    <a:pt x="1123" y="3302"/>
                    <a:pt x="321" y="3994"/>
                  </a:cubicBezTo>
                  <a:cubicBezTo>
                    <a:pt x="1" y="4314"/>
                    <a:pt x="266" y="4819"/>
                    <a:pt x="666" y="4819"/>
                  </a:cubicBezTo>
                  <a:cubicBezTo>
                    <a:pt x="703" y="4819"/>
                    <a:pt x="742" y="4815"/>
                    <a:pt x="782" y="4805"/>
                  </a:cubicBezTo>
                  <a:cubicBezTo>
                    <a:pt x="1815" y="4455"/>
                    <a:pt x="2737" y="3883"/>
                    <a:pt x="3779" y="3302"/>
                  </a:cubicBezTo>
                  <a:cubicBezTo>
                    <a:pt x="4701" y="2841"/>
                    <a:pt x="5854" y="2149"/>
                    <a:pt x="6546" y="1347"/>
                  </a:cubicBezTo>
                  <a:cubicBezTo>
                    <a:pt x="7135" y="758"/>
                    <a:pt x="6633" y="1"/>
                    <a:pt x="59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2" name="Google Shape;3142;p41"/>
            <p:cNvSpPr/>
            <p:nvPr/>
          </p:nvSpPr>
          <p:spPr>
            <a:xfrm>
              <a:off x="4734658" y="3333032"/>
              <a:ext cx="258805" cy="126997"/>
            </a:xfrm>
            <a:custGeom>
              <a:avLst/>
              <a:gdLst/>
              <a:ahLst/>
              <a:cxnLst/>
              <a:rect l="l" t="t" r="r" b="b"/>
              <a:pathLst>
                <a:path w="6456" h="3168" extrusionOk="0">
                  <a:moveTo>
                    <a:pt x="3515" y="1"/>
                  </a:moveTo>
                  <a:cubicBezTo>
                    <a:pt x="2718" y="1"/>
                    <a:pt x="1902" y="71"/>
                    <a:pt x="1264" y="388"/>
                  </a:cubicBezTo>
                  <a:cubicBezTo>
                    <a:pt x="341" y="849"/>
                    <a:pt x="0" y="2002"/>
                    <a:pt x="692" y="2924"/>
                  </a:cubicBezTo>
                  <a:cubicBezTo>
                    <a:pt x="835" y="3067"/>
                    <a:pt x="1111" y="3168"/>
                    <a:pt x="1354" y="3168"/>
                  </a:cubicBezTo>
                  <a:cubicBezTo>
                    <a:pt x="1502" y="3168"/>
                    <a:pt x="1638" y="3131"/>
                    <a:pt x="1725" y="3044"/>
                  </a:cubicBezTo>
                  <a:lnTo>
                    <a:pt x="1955" y="3044"/>
                  </a:lnTo>
                  <a:cubicBezTo>
                    <a:pt x="3228" y="2693"/>
                    <a:pt x="4491" y="2232"/>
                    <a:pt x="5644" y="1660"/>
                  </a:cubicBezTo>
                  <a:cubicBezTo>
                    <a:pt x="6455" y="1199"/>
                    <a:pt x="5994" y="47"/>
                    <a:pt x="5303" y="47"/>
                  </a:cubicBezTo>
                  <a:cubicBezTo>
                    <a:pt x="4788" y="47"/>
                    <a:pt x="4158" y="1"/>
                    <a:pt x="351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3" name="Google Shape;3143;p41"/>
            <p:cNvSpPr/>
            <p:nvPr/>
          </p:nvSpPr>
          <p:spPr>
            <a:xfrm>
              <a:off x="5022966" y="3873411"/>
              <a:ext cx="265940" cy="290274"/>
            </a:xfrm>
            <a:custGeom>
              <a:avLst/>
              <a:gdLst/>
              <a:ahLst/>
              <a:cxnLst/>
              <a:rect l="l" t="t" r="r" b="b"/>
              <a:pathLst>
                <a:path w="6634" h="7241" extrusionOk="0">
                  <a:moveTo>
                    <a:pt x="5832" y="1"/>
                  </a:moveTo>
                  <a:cubicBezTo>
                    <a:pt x="5680" y="1"/>
                    <a:pt x="5517" y="51"/>
                    <a:pt x="5368" y="169"/>
                  </a:cubicBezTo>
                  <a:cubicBezTo>
                    <a:pt x="3644" y="1783"/>
                    <a:pt x="2030" y="3858"/>
                    <a:pt x="527" y="5702"/>
                  </a:cubicBezTo>
                  <a:cubicBezTo>
                    <a:pt x="0" y="6404"/>
                    <a:pt x="613" y="7241"/>
                    <a:pt x="1240" y="7241"/>
                  </a:cubicBezTo>
                  <a:cubicBezTo>
                    <a:pt x="1437" y="7241"/>
                    <a:pt x="1635" y="7159"/>
                    <a:pt x="1799" y="6965"/>
                  </a:cubicBezTo>
                  <a:cubicBezTo>
                    <a:pt x="3293" y="5010"/>
                    <a:pt x="5027" y="3046"/>
                    <a:pt x="6291" y="861"/>
                  </a:cubicBezTo>
                  <a:cubicBezTo>
                    <a:pt x="6634" y="428"/>
                    <a:pt x="6277" y="1"/>
                    <a:pt x="58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4" name="Google Shape;3144;p41"/>
            <p:cNvSpPr/>
            <p:nvPr/>
          </p:nvSpPr>
          <p:spPr>
            <a:xfrm>
              <a:off x="4928720" y="4210426"/>
              <a:ext cx="87671" cy="80135"/>
            </a:xfrm>
            <a:custGeom>
              <a:avLst/>
              <a:gdLst/>
              <a:ahLst/>
              <a:cxnLst/>
              <a:rect l="l" t="t" r="r" b="b"/>
              <a:pathLst>
                <a:path w="2187" h="1999" extrusionOk="0">
                  <a:moveTo>
                    <a:pt x="1130" y="0"/>
                  </a:moveTo>
                  <a:cubicBezTo>
                    <a:pt x="1020" y="0"/>
                    <a:pt x="910" y="19"/>
                    <a:pt x="803" y="62"/>
                  </a:cubicBezTo>
                  <a:cubicBezTo>
                    <a:pt x="1" y="403"/>
                    <a:pt x="1" y="1445"/>
                    <a:pt x="692" y="1906"/>
                  </a:cubicBezTo>
                  <a:cubicBezTo>
                    <a:pt x="821" y="1970"/>
                    <a:pt x="958" y="1999"/>
                    <a:pt x="1096" y="1999"/>
                  </a:cubicBezTo>
                  <a:cubicBezTo>
                    <a:pt x="1455" y="1999"/>
                    <a:pt x="1823" y="1808"/>
                    <a:pt x="2076" y="1556"/>
                  </a:cubicBezTo>
                  <a:cubicBezTo>
                    <a:pt x="2186" y="1325"/>
                    <a:pt x="2186" y="984"/>
                    <a:pt x="2186" y="753"/>
                  </a:cubicBezTo>
                  <a:cubicBezTo>
                    <a:pt x="2096" y="377"/>
                    <a:pt x="1618" y="0"/>
                    <a:pt x="113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5" name="Google Shape;3145;p41"/>
            <p:cNvSpPr/>
            <p:nvPr/>
          </p:nvSpPr>
          <p:spPr>
            <a:xfrm>
              <a:off x="4977867" y="3639861"/>
              <a:ext cx="218918" cy="202081"/>
            </a:xfrm>
            <a:custGeom>
              <a:avLst/>
              <a:gdLst/>
              <a:ahLst/>
              <a:cxnLst/>
              <a:rect l="l" t="t" r="r" b="b"/>
              <a:pathLst>
                <a:path w="5461" h="5041" extrusionOk="0">
                  <a:moveTo>
                    <a:pt x="4649" y="1"/>
                  </a:moveTo>
                  <a:cubicBezTo>
                    <a:pt x="3386" y="111"/>
                    <a:pt x="2233" y="231"/>
                    <a:pt x="960" y="572"/>
                  </a:cubicBezTo>
                  <a:cubicBezTo>
                    <a:pt x="1" y="787"/>
                    <a:pt x="331" y="2100"/>
                    <a:pt x="1211" y="2100"/>
                  </a:cubicBezTo>
                  <a:cubicBezTo>
                    <a:pt x="1278" y="2100"/>
                    <a:pt x="1348" y="2092"/>
                    <a:pt x="1421" y="2076"/>
                  </a:cubicBezTo>
                  <a:cubicBezTo>
                    <a:pt x="2233" y="1845"/>
                    <a:pt x="3035" y="1725"/>
                    <a:pt x="3957" y="1614"/>
                  </a:cubicBezTo>
                  <a:cubicBezTo>
                    <a:pt x="4077" y="2647"/>
                    <a:pt x="4188" y="3689"/>
                    <a:pt x="4308" y="4612"/>
                  </a:cubicBezTo>
                  <a:cubicBezTo>
                    <a:pt x="4308" y="4897"/>
                    <a:pt x="4508" y="5040"/>
                    <a:pt x="4709" y="5040"/>
                  </a:cubicBezTo>
                  <a:cubicBezTo>
                    <a:pt x="4909" y="5040"/>
                    <a:pt x="5110" y="4897"/>
                    <a:pt x="5110" y="4612"/>
                  </a:cubicBezTo>
                  <a:lnTo>
                    <a:pt x="5461" y="803"/>
                  </a:lnTo>
                  <a:cubicBezTo>
                    <a:pt x="5461" y="342"/>
                    <a:pt x="5110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6" name="Google Shape;3146;p41"/>
            <p:cNvSpPr/>
            <p:nvPr/>
          </p:nvSpPr>
          <p:spPr>
            <a:xfrm>
              <a:off x="4893203" y="3791512"/>
              <a:ext cx="200037" cy="180674"/>
            </a:xfrm>
            <a:custGeom>
              <a:avLst/>
              <a:gdLst/>
              <a:ahLst/>
              <a:cxnLst/>
              <a:rect l="l" t="t" r="r" b="b"/>
              <a:pathLst>
                <a:path w="4990" h="4507" extrusionOk="0">
                  <a:moveTo>
                    <a:pt x="3992" y="0"/>
                  </a:moveTo>
                  <a:cubicBezTo>
                    <a:pt x="3955" y="0"/>
                    <a:pt x="3919" y="6"/>
                    <a:pt x="3884" y="17"/>
                  </a:cubicBezTo>
                  <a:cubicBezTo>
                    <a:pt x="2731" y="137"/>
                    <a:pt x="1578" y="248"/>
                    <a:pt x="536" y="829"/>
                  </a:cubicBezTo>
                  <a:cubicBezTo>
                    <a:pt x="1" y="1044"/>
                    <a:pt x="371" y="1761"/>
                    <a:pt x="798" y="1761"/>
                  </a:cubicBezTo>
                  <a:cubicBezTo>
                    <a:pt x="828" y="1761"/>
                    <a:pt x="857" y="1758"/>
                    <a:pt x="887" y="1751"/>
                  </a:cubicBezTo>
                  <a:cubicBezTo>
                    <a:pt x="1689" y="1631"/>
                    <a:pt x="2381" y="1520"/>
                    <a:pt x="3072" y="1400"/>
                  </a:cubicBezTo>
                  <a:cubicBezTo>
                    <a:pt x="3072" y="2323"/>
                    <a:pt x="3192" y="3245"/>
                    <a:pt x="3533" y="4056"/>
                  </a:cubicBezTo>
                  <a:cubicBezTo>
                    <a:pt x="3669" y="4367"/>
                    <a:pt x="3926" y="4507"/>
                    <a:pt x="4182" y="4507"/>
                  </a:cubicBezTo>
                  <a:cubicBezTo>
                    <a:pt x="4586" y="4507"/>
                    <a:pt x="4990" y="4160"/>
                    <a:pt x="4917" y="3595"/>
                  </a:cubicBezTo>
                  <a:cubicBezTo>
                    <a:pt x="4686" y="2553"/>
                    <a:pt x="4575" y="1751"/>
                    <a:pt x="4575" y="709"/>
                  </a:cubicBezTo>
                  <a:cubicBezTo>
                    <a:pt x="4675" y="403"/>
                    <a:pt x="4314" y="0"/>
                    <a:pt x="399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7" name="Google Shape;3147;p41"/>
            <p:cNvSpPr/>
            <p:nvPr/>
          </p:nvSpPr>
          <p:spPr>
            <a:xfrm>
              <a:off x="4337233" y="3333072"/>
              <a:ext cx="346436" cy="193623"/>
            </a:xfrm>
            <a:custGeom>
              <a:avLst/>
              <a:gdLst/>
              <a:ahLst/>
              <a:cxnLst/>
              <a:rect l="l" t="t" r="r" b="b"/>
              <a:pathLst>
                <a:path w="8642" h="4830" extrusionOk="0">
                  <a:moveTo>
                    <a:pt x="5814" y="0"/>
                  </a:moveTo>
                  <a:cubicBezTo>
                    <a:pt x="4146" y="0"/>
                    <a:pt x="2444" y="132"/>
                    <a:pt x="803" y="387"/>
                  </a:cubicBezTo>
                  <a:cubicBezTo>
                    <a:pt x="766" y="350"/>
                    <a:pt x="716" y="338"/>
                    <a:pt x="665" y="338"/>
                  </a:cubicBezTo>
                  <a:cubicBezTo>
                    <a:pt x="564" y="338"/>
                    <a:pt x="462" y="387"/>
                    <a:pt x="462" y="387"/>
                  </a:cubicBezTo>
                  <a:lnTo>
                    <a:pt x="231" y="387"/>
                  </a:lnTo>
                  <a:cubicBezTo>
                    <a:pt x="1" y="507"/>
                    <a:pt x="1" y="968"/>
                    <a:pt x="231" y="968"/>
                  </a:cubicBezTo>
                  <a:lnTo>
                    <a:pt x="572" y="968"/>
                  </a:lnTo>
                  <a:cubicBezTo>
                    <a:pt x="1614" y="2351"/>
                    <a:pt x="3108" y="3504"/>
                    <a:pt x="4381" y="4656"/>
                  </a:cubicBezTo>
                  <a:cubicBezTo>
                    <a:pt x="4552" y="4772"/>
                    <a:pt x="4724" y="4829"/>
                    <a:pt x="4897" y="4829"/>
                  </a:cubicBezTo>
                  <a:cubicBezTo>
                    <a:pt x="5070" y="4829"/>
                    <a:pt x="5243" y="4772"/>
                    <a:pt x="5414" y="4656"/>
                  </a:cubicBezTo>
                  <a:cubicBezTo>
                    <a:pt x="6336" y="3734"/>
                    <a:pt x="7258" y="2812"/>
                    <a:pt x="8300" y="1890"/>
                  </a:cubicBezTo>
                  <a:cubicBezTo>
                    <a:pt x="8641" y="1539"/>
                    <a:pt x="8411" y="1078"/>
                    <a:pt x="8070" y="848"/>
                  </a:cubicBezTo>
                  <a:cubicBezTo>
                    <a:pt x="8180" y="507"/>
                    <a:pt x="7950" y="46"/>
                    <a:pt x="7489" y="46"/>
                  </a:cubicBezTo>
                  <a:cubicBezTo>
                    <a:pt x="6937" y="15"/>
                    <a:pt x="6378" y="0"/>
                    <a:pt x="581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8" name="Google Shape;3148;p41"/>
            <p:cNvSpPr/>
            <p:nvPr/>
          </p:nvSpPr>
          <p:spPr>
            <a:xfrm>
              <a:off x="5814609" y="3326498"/>
              <a:ext cx="499290" cy="646251"/>
            </a:xfrm>
            <a:custGeom>
              <a:avLst/>
              <a:gdLst/>
              <a:ahLst/>
              <a:cxnLst/>
              <a:rect l="l" t="t" r="r" b="b"/>
              <a:pathLst>
                <a:path w="12455" h="16121" extrusionOk="0">
                  <a:moveTo>
                    <a:pt x="1336" y="0"/>
                  </a:moveTo>
                  <a:cubicBezTo>
                    <a:pt x="641" y="0"/>
                    <a:pt x="0" y="896"/>
                    <a:pt x="606" y="1593"/>
                  </a:cubicBezTo>
                  <a:cubicBezTo>
                    <a:pt x="2801" y="4009"/>
                    <a:pt x="4756" y="6545"/>
                    <a:pt x="6600" y="9081"/>
                  </a:cubicBezTo>
                  <a:cubicBezTo>
                    <a:pt x="8214" y="11387"/>
                    <a:pt x="9717" y="13812"/>
                    <a:pt x="11442" y="15997"/>
                  </a:cubicBezTo>
                  <a:cubicBezTo>
                    <a:pt x="11528" y="16084"/>
                    <a:pt x="11635" y="16121"/>
                    <a:pt x="11745" y="16121"/>
                  </a:cubicBezTo>
                  <a:cubicBezTo>
                    <a:pt x="12084" y="16121"/>
                    <a:pt x="12454" y="15773"/>
                    <a:pt x="12364" y="15426"/>
                  </a:cubicBezTo>
                  <a:cubicBezTo>
                    <a:pt x="10409" y="9773"/>
                    <a:pt x="5909" y="4701"/>
                    <a:pt x="1989" y="320"/>
                  </a:cubicBezTo>
                  <a:cubicBezTo>
                    <a:pt x="1793" y="94"/>
                    <a:pt x="1562" y="0"/>
                    <a:pt x="13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9" name="Google Shape;3149;p41"/>
            <p:cNvSpPr/>
            <p:nvPr/>
          </p:nvSpPr>
          <p:spPr>
            <a:xfrm>
              <a:off x="5784985" y="3696986"/>
              <a:ext cx="362872" cy="577100"/>
            </a:xfrm>
            <a:custGeom>
              <a:avLst/>
              <a:gdLst/>
              <a:ahLst/>
              <a:cxnLst/>
              <a:rect l="l" t="t" r="r" b="b"/>
              <a:pathLst>
                <a:path w="9052" h="14396" extrusionOk="0">
                  <a:moveTo>
                    <a:pt x="1170" y="1"/>
                  </a:moveTo>
                  <a:cubicBezTo>
                    <a:pt x="581" y="1"/>
                    <a:pt x="1" y="674"/>
                    <a:pt x="312" y="1453"/>
                  </a:cubicBezTo>
                  <a:cubicBezTo>
                    <a:pt x="1465" y="3989"/>
                    <a:pt x="2728" y="6414"/>
                    <a:pt x="4231" y="8830"/>
                  </a:cubicBezTo>
                  <a:cubicBezTo>
                    <a:pt x="5384" y="10675"/>
                    <a:pt x="6537" y="13100"/>
                    <a:pt x="8381" y="14364"/>
                  </a:cubicBezTo>
                  <a:cubicBezTo>
                    <a:pt x="8443" y="14385"/>
                    <a:pt x="8506" y="14396"/>
                    <a:pt x="8566" y="14396"/>
                  </a:cubicBezTo>
                  <a:cubicBezTo>
                    <a:pt x="8834" y="14396"/>
                    <a:pt x="9051" y="14189"/>
                    <a:pt x="8953" y="13902"/>
                  </a:cubicBezTo>
                  <a:cubicBezTo>
                    <a:pt x="8492" y="11597"/>
                    <a:pt x="6767" y="9522"/>
                    <a:pt x="5615" y="7567"/>
                  </a:cubicBezTo>
                  <a:cubicBezTo>
                    <a:pt x="4231" y="5262"/>
                    <a:pt x="3079" y="2836"/>
                    <a:pt x="1926" y="531"/>
                  </a:cubicBezTo>
                  <a:cubicBezTo>
                    <a:pt x="1737" y="156"/>
                    <a:pt x="1453" y="1"/>
                    <a:pt x="11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0" name="Google Shape;3150;p41"/>
            <p:cNvSpPr/>
            <p:nvPr/>
          </p:nvSpPr>
          <p:spPr>
            <a:xfrm>
              <a:off x="6014485" y="3332992"/>
              <a:ext cx="397427" cy="462409"/>
            </a:xfrm>
            <a:custGeom>
              <a:avLst/>
              <a:gdLst/>
              <a:ahLst/>
              <a:cxnLst/>
              <a:rect l="l" t="t" r="r" b="b"/>
              <a:pathLst>
                <a:path w="9914" h="11535" extrusionOk="0">
                  <a:moveTo>
                    <a:pt x="2250" y="0"/>
                  </a:moveTo>
                  <a:cubicBezTo>
                    <a:pt x="1849" y="0"/>
                    <a:pt x="1445" y="15"/>
                    <a:pt x="1042" y="48"/>
                  </a:cubicBezTo>
                  <a:cubicBezTo>
                    <a:pt x="692" y="48"/>
                    <a:pt x="461" y="389"/>
                    <a:pt x="461" y="739"/>
                  </a:cubicBezTo>
                  <a:cubicBezTo>
                    <a:pt x="120" y="970"/>
                    <a:pt x="0" y="1541"/>
                    <a:pt x="461" y="1892"/>
                  </a:cubicBezTo>
                  <a:cubicBezTo>
                    <a:pt x="2998" y="5000"/>
                    <a:pt x="5303" y="8578"/>
                    <a:pt x="8189" y="11455"/>
                  </a:cubicBezTo>
                  <a:cubicBezTo>
                    <a:pt x="8286" y="11505"/>
                    <a:pt x="8383" y="11534"/>
                    <a:pt x="8479" y="11534"/>
                  </a:cubicBezTo>
                  <a:cubicBezTo>
                    <a:pt x="8613" y="11534"/>
                    <a:pt x="8747" y="11478"/>
                    <a:pt x="8881" y="11344"/>
                  </a:cubicBezTo>
                  <a:lnTo>
                    <a:pt x="8992" y="11225"/>
                  </a:lnTo>
                  <a:cubicBezTo>
                    <a:pt x="9683" y="10763"/>
                    <a:pt x="9573" y="9500"/>
                    <a:pt x="9683" y="8808"/>
                  </a:cubicBezTo>
                  <a:cubicBezTo>
                    <a:pt x="9803" y="7656"/>
                    <a:pt x="9914" y="6383"/>
                    <a:pt x="9573" y="5350"/>
                  </a:cubicBezTo>
                  <a:lnTo>
                    <a:pt x="9573" y="5230"/>
                  </a:lnTo>
                  <a:cubicBezTo>
                    <a:pt x="9222" y="4308"/>
                    <a:pt x="8420" y="3506"/>
                    <a:pt x="7839" y="2694"/>
                  </a:cubicBezTo>
                  <a:cubicBezTo>
                    <a:pt x="7147" y="1892"/>
                    <a:pt x="6456" y="1200"/>
                    <a:pt x="5653" y="509"/>
                  </a:cubicBezTo>
                  <a:cubicBezTo>
                    <a:pt x="5653" y="389"/>
                    <a:pt x="5534" y="278"/>
                    <a:pt x="5423" y="278"/>
                  </a:cubicBezTo>
                  <a:cubicBezTo>
                    <a:pt x="4412" y="110"/>
                    <a:pt x="3338" y="0"/>
                    <a:pt x="225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1" name="Google Shape;3151;p41"/>
            <p:cNvSpPr/>
            <p:nvPr/>
          </p:nvSpPr>
          <p:spPr>
            <a:xfrm>
              <a:off x="5804668" y="3503363"/>
              <a:ext cx="421159" cy="567238"/>
            </a:xfrm>
            <a:custGeom>
              <a:avLst/>
              <a:gdLst/>
              <a:ahLst/>
              <a:cxnLst/>
              <a:rect l="l" t="t" r="r" b="b"/>
              <a:pathLst>
                <a:path w="10506" h="14150" extrusionOk="0">
                  <a:moveTo>
                    <a:pt x="1125" y="0"/>
                  </a:moveTo>
                  <a:cubicBezTo>
                    <a:pt x="530" y="0"/>
                    <a:pt x="0" y="577"/>
                    <a:pt x="393" y="1211"/>
                  </a:cubicBezTo>
                  <a:cubicBezTo>
                    <a:pt x="2007" y="3406"/>
                    <a:pt x="3621" y="5711"/>
                    <a:pt x="5234" y="7897"/>
                  </a:cubicBezTo>
                  <a:cubicBezTo>
                    <a:pt x="6618" y="9972"/>
                    <a:pt x="7890" y="12166"/>
                    <a:pt x="9504" y="14011"/>
                  </a:cubicBezTo>
                  <a:cubicBezTo>
                    <a:pt x="9601" y="14107"/>
                    <a:pt x="9725" y="14149"/>
                    <a:pt x="9852" y="14149"/>
                  </a:cubicBezTo>
                  <a:cubicBezTo>
                    <a:pt x="10173" y="14149"/>
                    <a:pt x="10506" y="13880"/>
                    <a:pt x="10426" y="13550"/>
                  </a:cubicBezTo>
                  <a:cubicBezTo>
                    <a:pt x="8462" y="8819"/>
                    <a:pt x="4893" y="4438"/>
                    <a:pt x="1896" y="408"/>
                  </a:cubicBezTo>
                  <a:cubicBezTo>
                    <a:pt x="1680" y="120"/>
                    <a:pt x="1395" y="0"/>
                    <a:pt x="112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2" name="Google Shape;3152;p41"/>
            <p:cNvSpPr/>
            <p:nvPr/>
          </p:nvSpPr>
          <p:spPr>
            <a:xfrm>
              <a:off x="6285996" y="3326417"/>
              <a:ext cx="331123" cy="278648"/>
            </a:xfrm>
            <a:custGeom>
              <a:avLst/>
              <a:gdLst/>
              <a:ahLst/>
              <a:cxnLst/>
              <a:rect l="l" t="t" r="r" b="b"/>
              <a:pathLst>
                <a:path w="8260" h="6951" extrusionOk="0">
                  <a:moveTo>
                    <a:pt x="1231" y="0"/>
                  </a:moveTo>
                  <a:cubicBezTo>
                    <a:pt x="568" y="0"/>
                    <a:pt x="1" y="871"/>
                    <a:pt x="605" y="1475"/>
                  </a:cubicBezTo>
                  <a:cubicBezTo>
                    <a:pt x="2449" y="3670"/>
                    <a:pt x="4755" y="5745"/>
                    <a:pt x="7411" y="6897"/>
                  </a:cubicBezTo>
                  <a:cubicBezTo>
                    <a:pt x="7484" y="6934"/>
                    <a:pt x="7557" y="6950"/>
                    <a:pt x="7626" y="6950"/>
                  </a:cubicBezTo>
                  <a:cubicBezTo>
                    <a:pt x="7995" y="6950"/>
                    <a:pt x="8260" y="6493"/>
                    <a:pt x="7872" y="6206"/>
                  </a:cubicBezTo>
                  <a:cubicBezTo>
                    <a:pt x="6027" y="4131"/>
                    <a:pt x="3833" y="2286"/>
                    <a:pt x="1878" y="322"/>
                  </a:cubicBezTo>
                  <a:cubicBezTo>
                    <a:pt x="1677" y="94"/>
                    <a:pt x="1449" y="0"/>
                    <a:pt x="12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3" name="Google Shape;3153;p41"/>
            <p:cNvSpPr/>
            <p:nvPr/>
          </p:nvSpPr>
          <p:spPr>
            <a:xfrm>
              <a:off x="6494009" y="3336359"/>
              <a:ext cx="286425" cy="193222"/>
            </a:xfrm>
            <a:custGeom>
              <a:avLst/>
              <a:gdLst/>
              <a:ahLst/>
              <a:cxnLst/>
              <a:rect l="l" t="t" r="r" b="b"/>
              <a:pathLst>
                <a:path w="7145" h="4820" extrusionOk="0">
                  <a:moveTo>
                    <a:pt x="1175" y="1"/>
                  </a:moveTo>
                  <a:cubicBezTo>
                    <a:pt x="511" y="1"/>
                    <a:pt x="1" y="758"/>
                    <a:pt x="488" y="1347"/>
                  </a:cubicBezTo>
                  <a:cubicBezTo>
                    <a:pt x="1300" y="2149"/>
                    <a:pt x="2332" y="2841"/>
                    <a:pt x="3374" y="3302"/>
                  </a:cubicBezTo>
                  <a:cubicBezTo>
                    <a:pt x="4297" y="3883"/>
                    <a:pt x="5330" y="4455"/>
                    <a:pt x="6372" y="4805"/>
                  </a:cubicBezTo>
                  <a:cubicBezTo>
                    <a:pt x="6411" y="4815"/>
                    <a:pt x="6450" y="4819"/>
                    <a:pt x="6487" y="4819"/>
                  </a:cubicBezTo>
                  <a:cubicBezTo>
                    <a:pt x="6886" y="4819"/>
                    <a:pt x="7145" y="4314"/>
                    <a:pt x="6833" y="3994"/>
                  </a:cubicBezTo>
                  <a:cubicBezTo>
                    <a:pt x="5910" y="3302"/>
                    <a:pt x="4988" y="2730"/>
                    <a:pt x="4177" y="2038"/>
                  </a:cubicBezTo>
                  <a:cubicBezTo>
                    <a:pt x="3374" y="1347"/>
                    <a:pt x="2452" y="535"/>
                    <a:pt x="1530" y="74"/>
                  </a:cubicBezTo>
                  <a:cubicBezTo>
                    <a:pt x="1410" y="24"/>
                    <a:pt x="1290" y="1"/>
                    <a:pt x="11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4" name="Google Shape;3154;p41"/>
            <p:cNvSpPr/>
            <p:nvPr/>
          </p:nvSpPr>
          <p:spPr>
            <a:xfrm>
              <a:off x="6652193" y="3333032"/>
              <a:ext cx="263615" cy="126997"/>
            </a:xfrm>
            <a:custGeom>
              <a:avLst/>
              <a:gdLst/>
              <a:ahLst/>
              <a:cxnLst/>
              <a:rect l="l" t="t" r="r" b="b"/>
              <a:pathLst>
                <a:path w="6576" h="3168" extrusionOk="0">
                  <a:moveTo>
                    <a:pt x="3047" y="1"/>
                  </a:moveTo>
                  <a:cubicBezTo>
                    <a:pt x="2416" y="1"/>
                    <a:pt x="1787" y="47"/>
                    <a:pt x="1273" y="47"/>
                  </a:cubicBezTo>
                  <a:cubicBezTo>
                    <a:pt x="461" y="47"/>
                    <a:pt x="0" y="1199"/>
                    <a:pt x="812" y="1660"/>
                  </a:cubicBezTo>
                  <a:cubicBezTo>
                    <a:pt x="2075" y="2232"/>
                    <a:pt x="3228" y="2693"/>
                    <a:pt x="4611" y="3044"/>
                  </a:cubicBezTo>
                  <a:lnTo>
                    <a:pt x="4842" y="3044"/>
                  </a:lnTo>
                  <a:cubicBezTo>
                    <a:pt x="4929" y="3131"/>
                    <a:pt x="5049" y="3168"/>
                    <a:pt x="5177" y="3168"/>
                  </a:cubicBezTo>
                  <a:cubicBezTo>
                    <a:pt x="5388" y="3168"/>
                    <a:pt x="5620" y="3067"/>
                    <a:pt x="5764" y="2924"/>
                  </a:cubicBezTo>
                  <a:cubicBezTo>
                    <a:pt x="6575" y="2002"/>
                    <a:pt x="6225" y="849"/>
                    <a:pt x="5192" y="388"/>
                  </a:cubicBezTo>
                  <a:cubicBezTo>
                    <a:pt x="4615" y="71"/>
                    <a:pt x="3829" y="1"/>
                    <a:pt x="30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5" name="Google Shape;3155;p41"/>
            <p:cNvSpPr/>
            <p:nvPr/>
          </p:nvSpPr>
          <p:spPr>
            <a:xfrm>
              <a:off x="6360037" y="3873411"/>
              <a:ext cx="267103" cy="290274"/>
            </a:xfrm>
            <a:custGeom>
              <a:avLst/>
              <a:gdLst/>
              <a:ahLst/>
              <a:cxnLst/>
              <a:rect l="l" t="t" r="r" b="b"/>
              <a:pathLst>
                <a:path w="6663" h="7241" extrusionOk="0">
                  <a:moveTo>
                    <a:pt x="786" y="1"/>
                  </a:moveTo>
                  <a:cubicBezTo>
                    <a:pt x="383" y="1"/>
                    <a:pt x="0" y="428"/>
                    <a:pt x="261" y="861"/>
                  </a:cubicBezTo>
                  <a:cubicBezTo>
                    <a:pt x="1525" y="3046"/>
                    <a:pt x="3258" y="5010"/>
                    <a:pt x="4872" y="6965"/>
                  </a:cubicBezTo>
                  <a:cubicBezTo>
                    <a:pt x="5037" y="7159"/>
                    <a:pt x="5234" y="7241"/>
                    <a:pt x="5430" y="7241"/>
                  </a:cubicBezTo>
                  <a:cubicBezTo>
                    <a:pt x="6055" y="7241"/>
                    <a:pt x="6662" y="6404"/>
                    <a:pt x="6135" y="5702"/>
                  </a:cubicBezTo>
                  <a:cubicBezTo>
                    <a:pt x="4522" y="3858"/>
                    <a:pt x="3028" y="1783"/>
                    <a:pt x="1183" y="169"/>
                  </a:cubicBezTo>
                  <a:cubicBezTo>
                    <a:pt x="1065" y="51"/>
                    <a:pt x="925" y="1"/>
                    <a:pt x="7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6" name="Google Shape;3156;p41"/>
            <p:cNvSpPr/>
            <p:nvPr/>
          </p:nvSpPr>
          <p:spPr>
            <a:xfrm>
              <a:off x="6629263" y="4210426"/>
              <a:ext cx="92442" cy="80135"/>
            </a:xfrm>
            <a:custGeom>
              <a:avLst/>
              <a:gdLst/>
              <a:ahLst/>
              <a:cxnLst/>
              <a:rect l="l" t="t" r="r" b="b"/>
              <a:pathLst>
                <a:path w="2306" h="1999" extrusionOk="0">
                  <a:moveTo>
                    <a:pt x="1172" y="0"/>
                  </a:moveTo>
                  <a:cubicBezTo>
                    <a:pt x="688" y="0"/>
                    <a:pt x="209" y="377"/>
                    <a:pt x="111" y="753"/>
                  </a:cubicBezTo>
                  <a:cubicBezTo>
                    <a:pt x="0" y="984"/>
                    <a:pt x="111" y="1325"/>
                    <a:pt x="231" y="1556"/>
                  </a:cubicBezTo>
                  <a:cubicBezTo>
                    <a:pt x="397" y="1808"/>
                    <a:pt x="803" y="1999"/>
                    <a:pt x="1190" y="1999"/>
                  </a:cubicBezTo>
                  <a:cubicBezTo>
                    <a:pt x="1339" y="1999"/>
                    <a:pt x="1486" y="1970"/>
                    <a:pt x="1614" y="1906"/>
                  </a:cubicBezTo>
                  <a:cubicBezTo>
                    <a:pt x="2306" y="1445"/>
                    <a:pt x="2306" y="403"/>
                    <a:pt x="1494" y="62"/>
                  </a:cubicBezTo>
                  <a:cubicBezTo>
                    <a:pt x="1389" y="19"/>
                    <a:pt x="1281" y="0"/>
                    <a:pt x="11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7" name="Google Shape;3157;p41"/>
            <p:cNvSpPr/>
            <p:nvPr/>
          </p:nvSpPr>
          <p:spPr>
            <a:xfrm>
              <a:off x="6453681" y="3639861"/>
              <a:ext cx="218878" cy="202081"/>
            </a:xfrm>
            <a:custGeom>
              <a:avLst/>
              <a:gdLst/>
              <a:ahLst/>
              <a:cxnLst/>
              <a:rect l="l" t="t" r="r" b="b"/>
              <a:pathLst>
                <a:path w="5460" h="5041" extrusionOk="0">
                  <a:moveTo>
                    <a:pt x="802" y="1"/>
                  </a:moveTo>
                  <a:cubicBezTo>
                    <a:pt x="341" y="1"/>
                    <a:pt x="0" y="342"/>
                    <a:pt x="0" y="803"/>
                  </a:cubicBezTo>
                  <a:cubicBezTo>
                    <a:pt x="0" y="2076"/>
                    <a:pt x="231" y="3339"/>
                    <a:pt x="341" y="4612"/>
                  </a:cubicBezTo>
                  <a:cubicBezTo>
                    <a:pt x="341" y="4897"/>
                    <a:pt x="544" y="5040"/>
                    <a:pt x="747" y="5040"/>
                  </a:cubicBezTo>
                  <a:cubicBezTo>
                    <a:pt x="950" y="5040"/>
                    <a:pt x="1153" y="4897"/>
                    <a:pt x="1153" y="4612"/>
                  </a:cubicBezTo>
                  <a:cubicBezTo>
                    <a:pt x="1263" y="3689"/>
                    <a:pt x="1383" y="2647"/>
                    <a:pt x="1494" y="1614"/>
                  </a:cubicBezTo>
                  <a:cubicBezTo>
                    <a:pt x="2306" y="1725"/>
                    <a:pt x="3228" y="1845"/>
                    <a:pt x="4030" y="2076"/>
                  </a:cubicBezTo>
                  <a:cubicBezTo>
                    <a:pt x="4104" y="2092"/>
                    <a:pt x="4175" y="2100"/>
                    <a:pt x="4242" y="2100"/>
                  </a:cubicBezTo>
                  <a:cubicBezTo>
                    <a:pt x="5130" y="2100"/>
                    <a:pt x="5459" y="787"/>
                    <a:pt x="4491" y="572"/>
                  </a:cubicBezTo>
                  <a:cubicBezTo>
                    <a:pt x="3228" y="231"/>
                    <a:pt x="1955" y="111"/>
                    <a:pt x="8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8" name="Google Shape;3158;p41"/>
            <p:cNvSpPr/>
            <p:nvPr/>
          </p:nvSpPr>
          <p:spPr>
            <a:xfrm>
              <a:off x="6554100" y="3791512"/>
              <a:ext cx="203083" cy="180674"/>
            </a:xfrm>
            <a:custGeom>
              <a:avLst/>
              <a:gdLst/>
              <a:ahLst/>
              <a:cxnLst/>
              <a:rect l="l" t="t" r="r" b="b"/>
              <a:pathLst>
                <a:path w="5066" h="4507" extrusionOk="0">
                  <a:moveTo>
                    <a:pt x="1045" y="0"/>
                  </a:moveTo>
                  <a:cubicBezTo>
                    <a:pt x="654" y="0"/>
                    <a:pt x="372" y="403"/>
                    <a:pt x="372" y="709"/>
                  </a:cubicBezTo>
                  <a:cubicBezTo>
                    <a:pt x="492" y="1751"/>
                    <a:pt x="372" y="2553"/>
                    <a:pt x="142" y="3595"/>
                  </a:cubicBezTo>
                  <a:cubicBezTo>
                    <a:pt x="1" y="4160"/>
                    <a:pt x="423" y="4507"/>
                    <a:pt x="850" y="4507"/>
                  </a:cubicBezTo>
                  <a:cubicBezTo>
                    <a:pt x="1120" y="4507"/>
                    <a:pt x="1393" y="4367"/>
                    <a:pt x="1525" y="4056"/>
                  </a:cubicBezTo>
                  <a:cubicBezTo>
                    <a:pt x="1875" y="3245"/>
                    <a:pt x="1986" y="2323"/>
                    <a:pt x="1875" y="1400"/>
                  </a:cubicBezTo>
                  <a:lnTo>
                    <a:pt x="1875" y="1400"/>
                  </a:lnTo>
                  <a:cubicBezTo>
                    <a:pt x="2678" y="1520"/>
                    <a:pt x="3369" y="1631"/>
                    <a:pt x="4061" y="1751"/>
                  </a:cubicBezTo>
                  <a:cubicBezTo>
                    <a:pt x="4098" y="1758"/>
                    <a:pt x="4135" y="1761"/>
                    <a:pt x="4171" y="1761"/>
                  </a:cubicBezTo>
                  <a:cubicBezTo>
                    <a:pt x="4697" y="1761"/>
                    <a:pt x="5066" y="1044"/>
                    <a:pt x="4522" y="829"/>
                  </a:cubicBezTo>
                  <a:cubicBezTo>
                    <a:pt x="3489" y="248"/>
                    <a:pt x="2337" y="137"/>
                    <a:pt x="1184" y="17"/>
                  </a:cubicBezTo>
                  <a:cubicBezTo>
                    <a:pt x="1136" y="6"/>
                    <a:pt x="1090" y="0"/>
                    <a:pt x="104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9" name="Google Shape;3159;p41"/>
            <p:cNvSpPr/>
            <p:nvPr/>
          </p:nvSpPr>
          <p:spPr>
            <a:xfrm>
              <a:off x="6966397" y="3333072"/>
              <a:ext cx="346837" cy="193623"/>
            </a:xfrm>
            <a:custGeom>
              <a:avLst/>
              <a:gdLst/>
              <a:ahLst/>
              <a:cxnLst/>
              <a:rect l="l" t="t" r="r" b="b"/>
              <a:pathLst>
                <a:path w="8652" h="4830" extrusionOk="0">
                  <a:moveTo>
                    <a:pt x="2833" y="0"/>
                  </a:moveTo>
                  <a:cubicBezTo>
                    <a:pt x="2269" y="0"/>
                    <a:pt x="1708" y="15"/>
                    <a:pt x="1154" y="46"/>
                  </a:cubicBezTo>
                  <a:cubicBezTo>
                    <a:pt x="582" y="46"/>
                    <a:pt x="462" y="507"/>
                    <a:pt x="462" y="848"/>
                  </a:cubicBezTo>
                  <a:cubicBezTo>
                    <a:pt x="121" y="1078"/>
                    <a:pt x="1" y="1539"/>
                    <a:pt x="351" y="1890"/>
                  </a:cubicBezTo>
                  <a:cubicBezTo>
                    <a:pt x="1273" y="2812"/>
                    <a:pt x="2306" y="3734"/>
                    <a:pt x="3229" y="4656"/>
                  </a:cubicBezTo>
                  <a:cubicBezTo>
                    <a:pt x="3344" y="4772"/>
                    <a:pt x="3517" y="4829"/>
                    <a:pt x="3690" y="4829"/>
                  </a:cubicBezTo>
                  <a:cubicBezTo>
                    <a:pt x="3863" y="4829"/>
                    <a:pt x="4035" y="4772"/>
                    <a:pt x="4151" y="4656"/>
                  </a:cubicBezTo>
                  <a:cubicBezTo>
                    <a:pt x="5423" y="3504"/>
                    <a:pt x="7037" y="2351"/>
                    <a:pt x="8070" y="968"/>
                  </a:cubicBezTo>
                  <a:lnTo>
                    <a:pt x="8301" y="968"/>
                  </a:lnTo>
                  <a:cubicBezTo>
                    <a:pt x="8651" y="968"/>
                    <a:pt x="8651" y="507"/>
                    <a:pt x="8301" y="387"/>
                  </a:cubicBezTo>
                  <a:lnTo>
                    <a:pt x="8190" y="387"/>
                  </a:lnTo>
                  <a:cubicBezTo>
                    <a:pt x="8110" y="387"/>
                    <a:pt x="8034" y="338"/>
                    <a:pt x="7957" y="338"/>
                  </a:cubicBezTo>
                  <a:cubicBezTo>
                    <a:pt x="7918" y="338"/>
                    <a:pt x="7879" y="350"/>
                    <a:pt x="7839" y="387"/>
                  </a:cubicBezTo>
                  <a:cubicBezTo>
                    <a:pt x="6206" y="132"/>
                    <a:pt x="4505" y="0"/>
                    <a:pt x="283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60" name="Google Shape;3160;p41"/>
          <p:cNvGrpSpPr/>
          <p:nvPr/>
        </p:nvGrpSpPr>
        <p:grpSpPr>
          <a:xfrm>
            <a:off x="6096027" y="-1012650"/>
            <a:ext cx="3048021" cy="1919647"/>
            <a:chOff x="4337233" y="2416272"/>
            <a:chExt cx="2976002" cy="1874289"/>
          </a:xfrm>
        </p:grpSpPr>
        <p:sp>
          <p:nvSpPr>
            <p:cNvPr id="3161" name="Google Shape;3161;p41"/>
            <p:cNvSpPr/>
            <p:nvPr/>
          </p:nvSpPr>
          <p:spPr>
            <a:xfrm>
              <a:off x="5332800" y="2733845"/>
              <a:ext cx="501855" cy="646130"/>
            </a:xfrm>
            <a:custGeom>
              <a:avLst/>
              <a:gdLst/>
              <a:ahLst/>
              <a:cxnLst/>
              <a:rect l="l" t="t" r="r" b="b"/>
              <a:pathLst>
                <a:path w="12519" h="16118" extrusionOk="0">
                  <a:moveTo>
                    <a:pt x="789" y="0"/>
                  </a:moveTo>
                  <a:cubicBezTo>
                    <a:pt x="425" y="0"/>
                    <a:pt x="1" y="350"/>
                    <a:pt x="175" y="700"/>
                  </a:cubicBezTo>
                  <a:cubicBezTo>
                    <a:pt x="2140" y="6343"/>
                    <a:pt x="6631" y="11535"/>
                    <a:pt x="10550" y="15796"/>
                  </a:cubicBezTo>
                  <a:cubicBezTo>
                    <a:pt x="10750" y="16023"/>
                    <a:pt x="10984" y="16117"/>
                    <a:pt x="11210" y="16117"/>
                  </a:cubicBezTo>
                  <a:cubicBezTo>
                    <a:pt x="11903" y="16117"/>
                    <a:pt x="12518" y="15228"/>
                    <a:pt x="11823" y="14532"/>
                  </a:cubicBezTo>
                  <a:cubicBezTo>
                    <a:pt x="9748" y="12107"/>
                    <a:pt x="7673" y="9571"/>
                    <a:pt x="5828" y="7035"/>
                  </a:cubicBezTo>
                  <a:cubicBezTo>
                    <a:pt x="4215" y="4730"/>
                    <a:pt x="2831" y="2313"/>
                    <a:pt x="1098" y="119"/>
                  </a:cubicBezTo>
                  <a:cubicBezTo>
                    <a:pt x="1015" y="36"/>
                    <a:pt x="905" y="0"/>
                    <a:pt x="7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2" name="Google Shape;3162;p41"/>
            <p:cNvSpPr/>
            <p:nvPr/>
          </p:nvSpPr>
          <p:spPr>
            <a:xfrm>
              <a:off x="5501728" y="2432467"/>
              <a:ext cx="364075" cy="578463"/>
            </a:xfrm>
            <a:custGeom>
              <a:avLst/>
              <a:gdLst/>
              <a:ahLst/>
              <a:cxnLst/>
              <a:rect l="l" t="t" r="r" b="b"/>
              <a:pathLst>
                <a:path w="9082" h="14430" extrusionOk="0">
                  <a:moveTo>
                    <a:pt x="446" y="0"/>
                  </a:moveTo>
                  <a:cubicBezTo>
                    <a:pt x="234" y="0"/>
                    <a:pt x="1" y="207"/>
                    <a:pt x="1" y="490"/>
                  </a:cubicBezTo>
                  <a:cubicBezTo>
                    <a:pt x="462" y="2795"/>
                    <a:pt x="2306" y="4870"/>
                    <a:pt x="3459" y="6945"/>
                  </a:cubicBezTo>
                  <a:cubicBezTo>
                    <a:pt x="4722" y="9250"/>
                    <a:pt x="5875" y="11556"/>
                    <a:pt x="7148" y="13981"/>
                  </a:cubicBezTo>
                  <a:cubicBezTo>
                    <a:pt x="7322" y="14297"/>
                    <a:pt x="7583" y="14430"/>
                    <a:pt x="7849" y="14430"/>
                  </a:cubicBezTo>
                  <a:cubicBezTo>
                    <a:pt x="8454" y="14430"/>
                    <a:pt x="9082" y="13740"/>
                    <a:pt x="8761" y="12939"/>
                  </a:cubicBezTo>
                  <a:cubicBezTo>
                    <a:pt x="7609" y="10403"/>
                    <a:pt x="6225" y="7987"/>
                    <a:pt x="4842" y="5562"/>
                  </a:cubicBezTo>
                  <a:cubicBezTo>
                    <a:pt x="3689" y="3717"/>
                    <a:pt x="2537" y="1301"/>
                    <a:pt x="572" y="28"/>
                  </a:cubicBezTo>
                  <a:cubicBezTo>
                    <a:pt x="533" y="9"/>
                    <a:pt x="490" y="0"/>
                    <a:pt x="4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3" name="Google Shape;3163;p41"/>
            <p:cNvSpPr/>
            <p:nvPr/>
          </p:nvSpPr>
          <p:spPr>
            <a:xfrm>
              <a:off x="5238154" y="2912033"/>
              <a:ext cx="393018" cy="461567"/>
            </a:xfrm>
            <a:custGeom>
              <a:avLst/>
              <a:gdLst/>
              <a:ahLst/>
              <a:cxnLst/>
              <a:rect l="l" t="t" r="r" b="b"/>
              <a:pathLst>
                <a:path w="9804" h="11514" extrusionOk="0">
                  <a:moveTo>
                    <a:pt x="1388" y="1"/>
                  </a:moveTo>
                  <a:cubicBezTo>
                    <a:pt x="1273" y="1"/>
                    <a:pt x="1158" y="59"/>
                    <a:pt x="1042" y="174"/>
                  </a:cubicBezTo>
                  <a:lnTo>
                    <a:pt x="923" y="285"/>
                  </a:lnTo>
                  <a:cubicBezTo>
                    <a:pt x="231" y="746"/>
                    <a:pt x="351" y="2018"/>
                    <a:pt x="231" y="2821"/>
                  </a:cubicBezTo>
                  <a:cubicBezTo>
                    <a:pt x="120" y="3863"/>
                    <a:pt x="0" y="5126"/>
                    <a:pt x="231" y="6168"/>
                  </a:cubicBezTo>
                  <a:cubicBezTo>
                    <a:pt x="231" y="6279"/>
                    <a:pt x="351" y="6279"/>
                    <a:pt x="351" y="6279"/>
                  </a:cubicBezTo>
                  <a:cubicBezTo>
                    <a:pt x="692" y="7201"/>
                    <a:pt x="1504" y="8012"/>
                    <a:pt x="2075" y="8815"/>
                  </a:cubicBezTo>
                  <a:cubicBezTo>
                    <a:pt x="2656" y="9626"/>
                    <a:pt x="3348" y="10318"/>
                    <a:pt x="4150" y="11010"/>
                  </a:cubicBezTo>
                  <a:cubicBezTo>
                    <a:pt x="4270" y="11120"/>
                    <a:pt x="4270" y="11240"/>
                    <a:pt x="4501" y="11240"/>
                  </a:cubicBezTo>
                  <a:cubicBezTo>
                    <a:pt x="5516" y="11409"/>
                    <a:pt x="6590" y="11514"/>
                    <a:pt x="7684" y="11514"/>
                  </a:cubicBezTo>
                  <a:cubicBezTo>
                    <a:pt x="8081" y="11514"/>
                    <a:pt x="8481" y="11500"/>
                    <a:pt x="8881" y="11471"/>
                  </a:cubicBezTo>
                  <a:cubicBezTo>
                    <a:pt x="9222" y="11471"/>
                    <a:pt x="9453" y="11120"/>
                    <a:pt x="9453" y="10890"/>
                  </a:cubicBezTo>
                  <a:cubicBezTo>
                    <a:pt x="9683" y="10549"/>
                    <a:pt x="9803" y="9968"/>
                    <a:pt x="9453" y="9626"/>
                  </a:cubicBezTo>
                  <a:cubicBezTo>
                    <a:pt x="6917" y="6509"/>
                    <a:pt x="4501" y="3051"/>
                    <a:pt x="1734" y="174"/>
                  </a:cubicBezTo>
                  <a:cubicBezTo>
                    <a:pt x="1619" y="59"/>
                    <a:pt x="1504" y="1"/>
                    <a:pt x="138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4" name="Google Shape;3164;p41"/>
            <p:cNvSpPr/>
            <p:nvPr/>
          </p:nvSpPr>
          <p:spPr>
            <a:xfrm>
              <a:off x="5424360" y="2635991"/>
              <a:ext cx="420598" cy="568842"/>
            </a:xfrm>
            <a:custGeom>
              <a:avLst/>
              <a:gdLst/>
              <a:ahLst/>
              <a:cxnLst/>
              <a:rect l="l" t="t" r="r" b="b"/>
              <a:pathLst>
                <a:path w="10492" h="14190" extrusionOk="0">
                  <a:moveTo>
                    <a:pt x="610" y="1"/>
                  </a:moveTo>
                  <a:cubicBezTo>
                    <a:pt x="331" y="1"/>
                    <a:pt x="0" y="274"/>
                    <a:pt x="86" y="604"/>
                  </a:cubicBezTo>
                  <a:cubicBezTo>
                    <a:pt x="2041" y="5326"/>
                    <a:pt x="5619" y="9707"/>
                    <a:pt x="8616" y="13856"/>
                  </a:cubicBezTo>
                  <a:cubicBezTo>
                    <a:pt x="8782" y="14091"/>
                    <a:pt x="9025" y="14190"/>
                    <a:pt x="9270" y="14190"/>
                  </a:cubicBezTo>
                  <a:cubicBezTo>
                    <a:pt x="9874" y="14190"/>
                    <a:pt x="10492" y="13590"/>
                    <a:pt x="10000" y="12934"/>
                  </a:cubicBezTo>
                  <a:cubicBezTo>
                    <a:pt x="8386" y="10749"/>
                    <a:pt x="6772" y="8554"/>
                    <a:pt x="5269" y="6248"/>
                  </a:cubicBezTo>
                  <a:cubicBezTo>
                    <a:pt x="3886" y="4173"/>
                    <a:pt x="2622" y="1988"/>
                    <a:pt x="889" y="143"/>
                  </a:cubicBezTo>
                  <a:cubicBezTo>
                    <a:pt x="823" y="44"/>
                    <a:pt x="720" y="1"/>
                    <a:pt x="61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5" name="Google Shape;3165;p41"/>
            <p:cNvSpPr/>
            <p:nvPr/>
          </p:nvSpPr>
          <p:spPr>
            <a:xfrm>
              <a:off x="5031905" y="3103050"/>
              <a:ext cx="329439" cy="279129"/>
            </a:xfrm>
            <a:custGeom>
              <a:avLst/>
              <a:gdLst/>
              <a:ahLst/>
              <a:cxnLst/>
              <a:rect l="l" t="t" r="r" b="b"/>
              <a:pathLst>
                <a:path w="8218" h="6963" extrusionOk="0">
                  <a:moveTo>
                    <a:pt x="733" y="0"/>
                  </a:moveTo>
                  <a:cubicBezTo>
                    <a:pt x="332" y="0"/>
                    <a:pt x="0" y="400"/>
                    <a:pt x="304" y="711"/>
                  </a:cubicBezTo>
                  <a:cubicBezTo>
                    <a:pt x="2268" y="2786"/>
                    <a:pt x="4454" y="4631"/>
                    <a:pt x="6418" y="6706"/>
                  </a:cubicBezTo>
                  <a:cubicBezTo>
                    <a:pt x="6599" y="6886"/>
                    <a:pt x="6797" y="6962"/>
                    <a:pt x="6988" y="6962"/>
                  </a:cubicBezTo>
                  <a:cubicBezTo>
                    <a:pt x="7646" y="6962"/>
                    <a:pt x="8217" y="6062"/>
                    <a:pt x="7681" y="5433"/>
                  </a:cubicBezTo>
                  <a:cubicBezTo>
                    <a:pt x="5837" y="3247"/>
                    <a:pt x="3532" y="1173"/>
                    <a:pt x="885" y="20"/>
                  </a:cubicBezTo>
                  <a:cubicBezTo>
                    <a:pt x="834" y="7"/>
                    <a:pt x="783" y="0"/>
                    <a:pt x="7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6" name="Google Shape;3166;p41"/>
            <p:cNvSpPr/>
            <p:nvPr/>
          </p:nvSpPr>
          <p:spPr>
            <a:xfrm>
              <a:off x="4869592" y="3177212"/>
              <a:ext cx="285423" cy="194464"/>
            </a:xfrm>
            <a:custGeom>
              <a:avLst/>
              <a:gdLst/>
              <a:ahLst/>
              <a:cxnLst/>
              <a:rect l="l" t="t" r="r" b="b"/>
              <a:pathLst>
                <a:path w="7120" h="4851" extrusionOk="0">
                  <a:moveTo>
                    <a:pt x="677" y="0"/>
                  </a:moveTo>
                  <a:cubicBezTo>
                    <a:pt x="272" y="0"/>
                    <a:pt x="0" y="604"/>
                    <a:pt x="323" y="817"/>
                  </a:cubicBezTo>
                  <a:cubicBezTo>
                    <a:pt x="1125" y="1508"/>
                    <a:pt x="2167" y="2089"/>
                    <a:pt x="2970" y="2891"/>
                  </a:cubicBezTo>
                  <a:cubicBezTo>
                    <a:pt x="3781" y="3472"/>
                    <a:pt x="4703" y="4275"/>
                    <a:pt x="5625" y="4736"/>
                  </a:cubicBezTo>
                  <a:cubicBezTo>
                    <a:pt x="5764" y="4815"/>
                    <a:pt x="5903" y="4851"/>
                    <a:pt x="6034" y="4851"/>
                  </a:cubicBezTo>
                  <a:cubicBezTo>
                    <a:pt x="6663" y="4851"/>
                    <a:pt x="7120" y="4045"/>
                    <a:pt x="6548" y="3472"/>
                  </a:cubicBezTo>
                  <a:cubicBezTo>
                    <a:pt x="5856" y="2661"/>
                    <a:pt x="4703" y="1969"/>
                    <a:pt x="3781" y="1508"/>
                  </a:cubicBezTo>
                  <a:cubicBezTo>
                    <a:pt x="2739" y="936"/>
                    <a:pt x="1817" y="475"/>
                    <a:pt x="784" y="14"/>
                  </a:cubicBezTo>
                  <a:cubicBezTo>
                    <a:pt x="748" y="5"/>
                    <a:pt x="712" y="0"/>
                    <a:pt x="6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7" name="Google Shape;3167;p41"/>
            <p:cNvSpPr/>
            <p:nvPr/>
          </p:nvSpPr>
          <p:spPr>
            <a:xfrm>
              <a:off x="4734658" y="3246603"/>
              <a:ext cx="258805" cy="127077"/>
            </a:xfrm>
            <a:custGeom>
              <a:avLst/>
              <a:gdLst/>
              <a:ahLst/>
              <a:cxnLst/>
              <a:rect l="l" t="t" r="r" b="b"/>
              <a:pathLst>
                <a:path w="6456" h="3170" extrusionOk="0">
                  <a:moveTo>
                    <a:pt x="1344" y="0"/>
                  </a:moveTo>
                  <a:cubicBezTo>
                    <a:pt x="1103" y="0"/>
                    <a:pt x="833" y="97"/>
                    <a:pt x="692" y="238"/>
                  </a:cubicBezTo>
                  <a:cubicBezTo>
                    <a:pt x="0" y="1160"/>
                    <a:pt x="341" y="2313"/>
                    <a:pt x="1264" y="2774"/>
                  </a:cubicBezTo>
                  <a:cubicBezTo>
                    <a:pt x="1906" y="3098"/>
                    <a:pt x="2729" y="3170"/>
                    <a:pt x="3532" y="3170"/>
                  </a:cubicBezTo>
                  <a:cubicBezTo>
                    <a:pt x="4169" y="3170"/>
                    <a:pt x="4793" y="3125"/>
                    <a:pt x="5303" y="3125"/>
                  </a:cubicBezTo>
                  <a:cubicBezTo>
                    <a:pt x="5994" y="3125"/>
                    <a:pt x="6455" y="1972"/>
                    <a:pt x="5644" y="1622"/>
                  </a:cubicBezTo>
                  <a:cubicBezTo>
                    <a:pt x="4491" y="1050"/>
                    <a:pt x="3228" y="469"/>
                    <a:pt x="1955" y="128"/>
                  </a:cubicBezTo>
                  <a:lnTo>
                    <a:pt x="1725" y="128"/>
                  </a:lnTo>
                  <a:cubicBezTo>
                    <a:pt x="1636" y="39"/>
                    <a:pt x="1496" y="0"/>
                    <a:pt x="13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8" name="Google Shape;3168;p41"/>
            <p:cNvSpPr/>
            <p:nvPr/>
          </p:nvSpPr>
          <p:spPr>
            <a:xfrm>
              <a:off x="5022565" y="2543469"/>
              <a:ext cx="267183" cy="291837"/>
            </a:xfrm>
            <a:custGeom>
              <a:avLst/>
              <a:gdLst/>
              <a:ahLst/>
              <a:cxnLst/>
              <a:rect l="l" t="t" r="r" b="b"/>
              <a:pathLst>
                <a:path w="6665" h="7280" extrusionOk="0">
                  <a:moveTo>
                    <a:pt x="1283" y="0"/>
                  </a:moveTo>
                  <a:cubicBezTo>
                    <a:pt x="644" y="0"/>
                    <a:pt x="1" y="900"/>
                    <a:pt x="537" y="1529"/>
                  </a:cubicBezTo>
                  <a:cubicBezTo>
                    <a:pt x="2040" y="3484"/>
                    <a:pt x="3654" y="5449"/>
                    <a:pt x="5378" y="7173"/>
                  </a:cubicBezTo>
                  <a:cubicBezTo>
                    <a:pt x="5501" y="7247"/>
                    <a:pt x="5633" y="7279"/>
                    <a:pt x="5761" y="7279"/>
                  </a:cubicBezTo>
                  <a:cubicBezTo>
                    <a:pt x="6241" y="7279"/>
                    <a:pt x="6665" y="6822"/>
                    <a:pt x="6301" y="6371"/>
                  </a:cubicBezTo>
                  <a:cubicBezTo>
                    <a:pt x="5037" y="4296"/>
                    <a:pt x="3303" y="2221"/>
                    <a:pt x="1809" y="257"/>
                  </a:cubicBezTo>
                  <a:cubicBezTo>
                    <a:pt x="1654" y="76"/>
                    <a:pt x="1469" y="0"/>
                    <a:pt x="128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9" name="Google Shape;3169;p41"/>
            <p:cNvSpPr/>
            <p:nvPr/>
          </p:nvSpPr>
          <p:spPr>
            <a:xfrm>
              <a:off x="4928720" y="2416272"/>
              <a:ext cx="87671" cy="80496"/>
            </a:xfrm>
            <a:custGeom>
              <a:avLst/>
              <a:gdLst/>
              <a:ahLst/>
              <a:cxnLst/>
              <a:rect l="l" t="t" r="r" b="b"/>
              <a:pathLst>
                <a:path w="2187" h="2008" extrusionOk="0">
                  <a:moveTo>
                    <a:pt x="1080" y="1"/>
                  </a:moveTo>
                  <a:cubicBezTo>
                    <a:pt x="947" y="1"/>
                    <a:pt x="816" y="29"/>
                    <a:pt x="692" y="91"/>
                  </a:cubicBezTo>
                  <a:cubicBezTo>
                    <a:pt x="1" y="552"/>
                    <a:pt x="1" y="1585"/>
                    <a:pt x="803" y="1936"/>
                  </a:cubicBezTo>
                  <a:cubicBezTo>
                    <a:pt x="926" y="1985"/>
                    <a:pt x="1055" y="2007"/>
                    <a:pt x="1181" y="2007"/>
                  </a:cubicBezTo>
                  <a:cubicBezTo>
                    <a:pt x="1651" y="2007"/>
                    <a:pt x="2099" y="1694"/>
                    <a:pt x="2186" y="1244"/>
                  </a:cubicBezTo>
                  <a:cubicBezTo>
                    <a:pt x="2186" y="1013"/>
                    <a:pt x="2186" y="663"/>
                    <a:pt x="2076" y="552"/>
                  </a:cubicBezTo>
                  <a:cubicBezTo>
                    <a:pt x="1819" y="215"/>
                    <a:pt x="1444" y="1"/>
                    <a:pt x="10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0" name="Google Shape;3170;p41"/>
            <p:cNvSpPr/>
            <p:nvPr/>
          </p:nvSpPr>
          <p:spPr>
            <a:xfrm>
              <a:off x="4977867" y="2864530"/>
              <a:ext cx="218918" cy="202362"/>
            </a:xfrm>
            <a:custGeom>
              <a:avLst/>
              <a:gdLst/>
              <a:ahLst/>
              <a:cxnLst/>
              <a:rect l="l" t="t" r="r" b="b"/>
              <a:pathLst>
                <a:path w="5461" h="5048" extrusionOk="0">
                  <a:moveTo>
                    <a:pt x="4709" y="1"/>
                  </a:moveTo>
                  <a:cubicBezTo>
                    <a:pt x="4508" y="1"/>
                    <a:pt x="4308" y="146"/>
                    <a:pt x="4308" y="437"/>
                  </a:cubicBezTo>
                  <a:cubicBezTo>
                    <a:pt x="4188" y="1359"/>
                    <a:pt x="4077" y="2392"/>
                    <a:pt x="3957" y="3434"/>
                  </a:cubicBezTo>
                  <a:cubicBezTo>
                    <a:pt x="3035" y="3314"/>
                    <a:pt x="2233" y="3203"/>
                    <a:pt x="1421" y="2973"/>
                  </a:cubicBezTo>
                  <a:cubicBezTo>
                    <a:pt x="1348" y="2956"/>
                    <a:pt x="1277" y="2949"/>
                    <a:pt x="1210" y="2949"/>
                  </a:cubicBezTo>
                  <a:cubicBezTo>
                    <a:pt x="330" y="2949"/>
                    <a:pt x="1" y="4261"/>
                    <a:pt x="960" y="4587"/>
                  </a:cubicBezTo>
                  <a:cubicBezTo>
                    <a:pt x="2233" y="4817"/>
                    <a:pt x="3386" y="4928"/>
                    <a:pt x="4649" y="5048"/>
                  </a:cubicBezTo>
                  <a:cubicBezTo>
                    <a:pt x="5110" y="5048"/>
                    <a:pt x="5461" y="4697"/>
                    <a:pt x="5461" y="4236"/>
                  </a:cubicBezTo>
                  <a:lnTo>
                    <a:pt x="5110" y="437"/>
                  </a:lnTo>
                  <a:cubicBezTo>
                    <a:pt x="5110" y="146"/>
                    <a:pt x="4909" y="1"/>
                    <a:pt x="47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1" name="Google Shape;3171;p41"/>
            <p:cNvSpPr/>
            <p:nvPr/>
          </p:nvSpPr>
          <p:spPr>
            <a:xfrm>
              <a:off x="4891760" y="2735368"/>
              <a:ext cx="201400" cy="183641"/>
            </a:xfrm>
            <a:custGeom>
              <a:avLst/>
              <a:gdLst/>
              <a:ahLst/>
              <a:cxnLst/>
              <a:rect l="l" t="t" r="r" b="b"/>
              <a:pathLst>
                <a:path w="5024" h="4581" extrusionOk="0">
                  <a:moveTo>
                    <a:pt x="4258" y="1"/>
                  </a:moveTo>
                  <a:cubicBezTo>
                    <a:pt x="3989" y="1"/>
                    <a:pt x="3712" y="165"/>
                    <a:pt x="3569" y="542"/>
                  </a:cubicBezTo>
                  <a:cubicBezTo>
                    <a:pt x="3228" y="1233"/>
                    <a:pt x="3108" y="2155"/>
                    <a:pt x="3108" y="3078"/>
                  </a:cubicBezTo>
                  <a:cubicBezTo>
                    <a:pt x="2417" y="2967"/>
                    <a:pt x="1725" y="2847"/>
                    <a:pt x="923" y="2736"/>
                  </a:cubicBezTo>
                  <a:cubicBezTo>
                    <a:pt x="462" y="2736"/>
                    <a:pt x="0" y="3428"/>
                    <a:pt x="572" y="3659"/>
                  </a:cubicBezTo>
                  <a:cubicBezTo>
                    <a:pt x="1614" y="4230"/>
                    <a:pt x="2767" y="4350"/>
                    <a:pt x="3920" y="4581"/>
                  </a:cubicBezTo>
                  <a:cubicBezTo>
                    <a:pt x="4261" y="4581"/>
                    <a:pt x="4722" y="4120"/>
                    <a:pt x="4611" y="3769"/>
                  </a:cubicBezTo>
                  <a:cubicBezTo>
                    <a:pt x="4611" y="2736"/>
                    <a:pt x="4722" y="1925"/>
                    <a:pt x="4953" y="892"/>
                  </a:cubicBezTo>
                  <a:cubicBezTo>
                    <a:pt x="5024" y="346"/>
                    <a:pt x="4649" y="1"/>
                    <a:pt x="425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2" name="Google Shape;3172;p41"/>
            <p:cNvSpPr/>
            <p:nvPr/>
          </p:nvSpPr>
          <p:spPr>
            <a:xfrm>
              <a:off x="4337233" y="3180058"/>
              <a:ext cx="346436" cy="193462"/>
            </a:xfrm>
            <a:custGeom>
              <a:avLst/>
              <a:gdLst/>
              <a:ahLst/>
              <a:cxnLst/>
              <a:rect l="l" t="t" r="r" b="b"/>
              <a:pathLst>
                <a:path w="8642" h="4826" extrusionOk="0">
                  <a:moveTo>
                    <a:pt x="4897" y="1"/>
                  </a:moveTo>
                  <a:cubicBezTo>
                    <a:pt x="4724" y="1"/>
                    <a:pt x="4552" y="58"/>
                    <a:pt x="4381" y="174"/>
                  </a:cubicBezTo>
                  <a:cubicBezTo>
                    <a:pt x="3108" y="1326"/>
                    <a:pt x="1614" y="2479"/>
                    <a:pt x="572" y="3863"/>
                  </a:cubicBezTo>
                  <a:lnTo>
                    <a:pt x="231" y="3863"/>
                  </a:lnTo>
                  <a:cubicBezTo>
                    <a:pt x="1" y="3863"/>
                    <a:pt x="1" y="4324"/>
                    <a:pt x="231" y="4434"/>
                  </a:cubicBezTo>
                  <a:lnTo>
                    <a:pt x="462" y="4434"/>
                  </a:lnTo>
                  <a:cubicBezTo>
                    <a:pt x="462" y="4494"/>
                    <a:pt x="519" y="4524"/>
                    <a:pt x="591" y="4524"/>
                  </a:cubicBezTo>
                  <a:cubicBezTo>
                    <a:pt x="662" y="4524"/>
                    <a:pt x="748" y="4494"/>
                    <a:pt x="803" y="4434"/>
                  </a:cubicBezTo>
                  <a:cubicBezTo>
                    <a:pt x="2455" y="4698"/>
                    <a:pt x="4169" y="4826"/>
                    <a:pt x="5848" y="4826"/>
                  </a:cubicBezTo>
                  <a:cubicBezTo>
                    <a:pt x="6400" y="4826"/>
                    <a:pt x="6948" y="4812"/>
                    <a:pt x="7489" y="4785"/>
                  </a:cubicBezTo>
                  <a:cubicBezTo>
                    <a:pt x="7950" y="4785"/>
                    <a:pt x="8180" y="4324"/>
                    <a:pt x="8070" y="3973"/>
                  </a:cubicBezTo>
                  <a:cubicBezTo>
                    <a:pt x="8411" y="3863"/>
                    <a:pt x="8641" y="3401"/>
                    <a:pt x="8300" y="2940"/>
                  </a:cubicBezTo>
                  <a:cubicBezTo>
                    <a:pt x="7258" y="2018"/>
                    <a:pt x="6336" y="1207"/>
                    <a:pt x="5414" y="174"/>
                  </a:cubicBezTo>
                  <a:cubicBezTo>
                    <a:pt x="5243" y="58"/>
                    <a:pt x="5070" y="1"/>
                    <a:pt x="489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3" name="Google Shape;3173;p41"/>
            <p:cNvSpPr/>
            <p:nvPr/>
          </p:nvSpPr>
          <p:spPr>
            <a:xfrm>
              <a:off x="5814609" y="2733845"/>
              <a:ext cx="499290" cy="646130"/>
            </a:xfrm>
            <a:custGeom>
              <a:avLst/>
              <a:gdLst/>
              <a:ahLst/>
              <a:cxnLst/>
              <a:rect l="l" t="t" r="r" b="b"/>
              <a:pathLst>
                <a:path w="12455" h="16118" extrusionOk="0">
                  <a:moveTo>
                    <a:pt x="11740" y="0"/>
                  </a:moveTo>
                  <a:cubicBezTo>
                    <a:pt x="11631" y="0"/>
                    <a:pt x="11527" y="36"/>
                    <a:pt x="11442" y="119"/>
                  </a:cubicBezTo>
                  <a:cubicBezTo>
                    <a:pt x="9717" y="2313"/>
                    <a:pt x="8214" y="4730"/>
                    <a:pt x="6600" y="7035"/>
                  </a:cubicBezTo>
                  <a:cubicBezTo>
                    <a:pt x="4756" y="9571"/>
                    <a:pt x="2801" y="12107"/>
                    <a:pt x="606" y="14532"/>
                  </a:cubicBezTo>
                  <a:cubicBezTo>
                    <a:pt x="1" y="15228"/>
                    <a:pt x="639" y="16117"/>
                    <a:pt x="1333" y="16117"/>
                  </a:cubicBezTo>
                  <a:cubicBezTo>
                    <a:pt x="1560" y="16117"/>
                    <a:pt x="1792" y="16023"/>
                    <a:pt x="1989" y="15796"/>
                  </a:cubicBezTo>
                  <a:cubicBezTo>
                    <a:pt x="5909" y="11535"/>
                    <a:pt x="10409" y="6343"/>
                    <a:pt x="12364" y="700"/>
                  </a:cubicBezTo>
                  <a:cubicBezTo>
                    <a:pt x="12455" y="350"/>
                    <a:pt x="12079" y="0"/>
                    <a:pt x="1174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4" name="Google Shape;3174;p41"/>
            <p:cNvSpPr/>
            <p:nvPr/>
          </p:nvSpPr>
          <p:spPr>
            <a:xfrm>
              <a:off x="5784624" y="2432467"/>
              <a:ext cx="363273" cy="578463"/>
            </a:xfrm>
            <a:custGeom>
              <a:avLst/>
              <a:gdLst/>
              <a:ahLst/>
              <a:cxnLst/>
              <a:rect l="l" t="t" r="r" b="b"/>
              <a:pathLst>
                <a:path w="9062" h="14430" extrusionOk="0">
                  <a:moveTo>
                    <a:pt x="8565" y="0"/>
                  </a:moveTo>
                  <a:cubicBezTo>
                    <a:pt x="8508" y="0"/>
                    <a:pt x="8449" y="9"/>
                    <a:pt x="8390" y="28"/>
                  </a:cubicBezTo>
                  <a:cubicBezTo>
                    <a:pt x="6546" y="1301"/>
                    <a:pt x="5393" y="3717"/>
                    <a:pt x="4240" y="5562"/>
                  </a:cubicBezTo>
                  <a:cubicBezTo>
                    <a:pt x="2737" y="7987"/>
                    <a:pt x="1474" y="10403"/>
                    <a:pt x="321" y="12939"/>
                  </a:cubicBezTo>
                  <a:cubicBezTo>
                    <a:pt x="1" y="13740"/>
                    <a:pt x="624" y="14430"/>
                    <a:pt x="1229" y="14430"/>
                  </a:cubicBezTo>
                  <a:cubicBezTo>
                    <a:pt x="1495" y="14430"/>
                    <a:pt x="1758" y="14297"/>
                    <a:pt x="1935" y="13981"/>
                  </a:cubicBezTo>
                  <a:cubicBezTo>
                    <a:pt x="3088" y="11556"/>
                    <a:pt x="4240" y="9250"/>
                    <a:pt x="5624" y="6945"/>
                  </a:cubicBezTo>
                  <a:cubicBezTo>
                    <a:pt x="6776" y="4870"/>
                    <a:pt x="8501" y="2795"/>
                    <a:pt x="8962" y="490"/>
                  </a:cubicBezTo>
                  <a:cubicBezTo>
                    <a:pt x="9061" y="207"/>
                    <a:pt x="8838" y="0"/>
                    <a:pt x="85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5" name="Google Shape;3175;p41"/>
            <p:cNvSpPr/>
            <p:nvPr/>
          </p:nvSpPr>
          <p:spPr>
            <a:xfrm>
              <a:off x="6014485" y="2912033"/>
              <a:ext cx="397427" cy="461567"/>
            </a:xfrm>
            <a:custGeom>
              <a:avLst/>
              <a:gdLst/>
              <a:ahLst/>
              <a:cxnLst/>
              <a:rect l="l" t="t" r="r" b="b"/>
              <a:pathLst>
                <a:path w="9914" h="11514" extrusionOk="0">
                  <a:moveTo>
                    <a:pt x="8535" y="1"/>
                  </a:moveTo>
                  <a:cubicBezTo>
                    <a:pt x="8420" y="1"/>
                    <a:pt x="8305" y="59"/>
                    <a:pt x="8189" y="174"/>
                  </a:cubicBezTo>
                  <a:cubicBezTo>
                    <a:pt x="5303" y="3051"/>
                    <a:pt x="2998" y="6509"/>
                    <a:pt x="461" y="9626"/>
                  </a:cubicBezTo>
                  <a:cubicBezTo>
                    <a:pt x="0" y="9968"/>
                    <a:pt x="120" y="10549"/>
                    <a:pt x="461" y="10890"/>
                  </a:cubicBezTo>
                  <a:cubicBezTo>
                    <a:pt x="461" y="11120"/>
                    <a:pt x="692" y="11471"/>
                    <a:pt x="1042" y="11471"/>
                  </a:cubicBezTo>
                  <a:cubicBezTo>
                    <a:pt x="1440" y="11500"/>
                    <a:pt x="1839" y="11514"/>
                    <a:pt x="2235" y="11514"/>
                  </a:cubicBezTo>
                  <a:cubicBezTo>
                    <a:pt x="3328" y="11514"/>
                    <a:pt x="4408" y="11409"/>
                    <a:pt x="5423" y="11240"/>
                  </a:cubicBezTo>
                  <a:cubicBezTo>
                    <a:pt x="5534" y="11240"/>
                    <a:pt x="5653" y="11120"/>
                    <a:pt x="5653" y="11010"/>
                  </a:cubicBezTo>
                  <a:cubicBezTo>
                    <a:pt x="6456" y="10318"/>
                    <a:pt x="7147" y="9626"/>
                    <a:pt x="7839" y="8815"/>
                  </a:cubicBezTo>
                  <a:cubicBezTo>
                    <a:pt x="8420" y="8012"/>
                    <a:pt x="9222" y="7201"/>
                    <a:pt x="9573" y="6279"/>
                  </a:cubicBezTo>
                  <a:lnTo>
                    <a:pt x="9573" y="6168"/>
                  </a:lnTo>
                  <a:cubicBezTo>
                    <a:pt x="9914" y="5126"/>
                    <a:pt x="9803" y="3863"/>
                    <a:pt x="9683" y="2821"/>
                  </a:cubicBezTo>
                  <a:cubicBezTo>
                    <a:pt x="9573" y="2018"/>
                    <a:pt x="9683" y="746"/>
                    <a:pt x="8992" y="285"/>
                  </a:cubicBezTo>
                  <a:cubicBezTo>
                    <a:pt x="8881" y="285"/>
                    <a:pt x="8881" y="174"/>
                    <a:pt x="8881" y="174"/>
                  </a:cubicBezTo>
                  <a:cubicBezTo>
                    <a:pt x="8766" y="59"/>
                    <a:pt x="8651" y="1"/>
                    <a:pt x="853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6" name="Google Shape;3176;p41"/>
            <p:cNvSpPr/>
            <p:nvPr/>
          </p:nvSpPr>
          <p:spPr>
            <a:xfrm>
              <a:off x="5804107" y="2635991"/>
              <a:ext cx="421721" cy="568842"/>
            </a:xfrm>
            <a:custGeom>
              <a:avLst/>
              <a:gdLst/>
              <a:ahLst/>
              <a:cxnLst/>
              <a:rect l="l" t="t" r="r" b="b"/>
              <a:pathLst>
                <a:path w="10520" h="14190" extrusionOk="0">
                  <a:moveTo>
                    <a:pt x="9867" y="1"/>
                  </a:moveTo>
                  <a:cubicBezTo>
                    <a:pt x="9740" y="1"/>
                    <a:pt x="9615" y="44"/>
                    <a:pt x="9518" y="143"/>
                  </a:cubicBezTo>
                  <a:cubicBezTo>
                    <a:pt x="7904" y="1988"/>
                    <a:pt x="6632" y="4173"/>
                    <a:pt x="5248" y="6248"/>
                  </a:cubicBezTo>
                  <a:cubicBezTo>
                    <a:pt x="3635" y="8554"/>
                    <a:pt x="2021" y="10749"/>
                    <a:pt x="407" y="12934"/>
                  </a:cubicBezTo>
                  <a:cubicBezTo>
                    <a:pt x="0" y="13590"/>
                    <a:pt x="582" y="14190"/>
                    <a:pt x="1201" y="14190"/>
                  </a:cubicBezTo>
                  <a:cubicBezTo>
                    <a:pt x="1453" y="14190"/>
                    <a:pt x="1710" y="14091"/>
                    <a:pt x="1910" y="13856"/>
                  </a:cubicBezTo>
                  <a:cubicBezTo>
                    <a:pt x="4907" y="9707"/>
                    <a:pt x="8476" y="5326"/>
                    <a:pt x="10440" y="604"/>
                  </a:cubicBezTo>
                  <a:cubicBezTo>
                    <a:pt x="10520" y="274"/>
                    <a:pt x="10187" y="1"/>
                    <a:pt x="986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7" name="Google Shape;3177;p41"/>
            <p:cNvSpPr/>
            <p:nvPr/>
          </p:nvSpPr>
          <p:spPr>
            <a:xfrm>
              <a:off x="6285314" y="3103050"/>
              <a:ext cx="332686" cy="279129"/>
            </a:xfrm>
            <a:custGeom>
              <a:avLst/>
              <a:gdLst/>
              <a:ahLst/>
              <a:cxnLst/>
              <a:rect l="l" t="t" r="r" b="b"/>
              <a:pathLst>
                <a:path w="8299" h="6963" extrusionOk="0">
                  <a:moveTo>
                    <a:pt x="7579" y="0"/>
                  </a:moveTo>
                  <a:cubicBezTo>
                    <a:pt x="7530" y="0"/>
                    <a:pt x="7479" y="7"/>
                    <a:pt x="7428" y="20"/>
                  </a:cubicBezTo>
                  <a:cubicBezTo>
                    <a:pt x="4772" y="1173"/>
                    <a:pt x="2466" y="3247"/>
                    <a:pt x="622" y="5433"/>
                  </a:cubicBezTo>
                  <a:cubicBezTo>
                    <a:pt x="0" y="6062"/>
                    <a:pt x="619" y="6962"/>
                    <a:pt x="1307" y="6962"/>
                  </a:cubicBezTo>
                  <a:cubicBezTo>
                    <a:pt x="1506" y="6962"/>
                    <a:pt x="1712" y="6886"/>
                    <a:pt x="1895" y="6706"/>
                  </a:cubicBezTo>
                  <a:cubicBezTo>
                    <a:pt x="3850" y="4631"/>
                    <a:pt x="6044" y="2786"/>
                    <a:pt x="7889" y="711"/>
                  </a:cubicBezTo>
                  <a:cubicBezTo>
                    <a:pt x="8299" y="400"/>
                    <a:pt x="7979" y="0"/>
                    <a:pt x="75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8" name="Google Shape;3178;p41"/>
            <p:cNvSpPr/>
            <p:nvPr/>
          </p:nvSpPr>
          <p:spPr>
            <a:xfrm>
              <a:off x="6494570" y="3177212"/>
              <a:ext cx="285984" cy="194464"/>
            </a:xfrm>
            <a:custGeom>
              <a:avLst/>
              <a:gdLst/>
              <a:ahLst/>
              <a:cxnLst/>
              <a:rect l="l" t="t" r="r" b="b"/>
              <a:pathLst>
                <a:path w="7134" h="4851" extrusionOk="0">
                  <a:moveTo>
                    <a:pt x="6464" y="0"/>
                  </a:moveTo>
                  <a:cubicBezTo>
                    <a:pt x="6429" y="0"/>
                    <a:pt x="6394" y="5"/>
                    <a:pt x="6358" y="14"/>
                  </a:cubicBezTo>
                  <a:cubicBezTo>
                    <a:pt x="5316" y="475"/>
                    <a:pt x="4283" y="936"/>
                    <a:pt x="3360" y="1508"/>
                  </a:cubicBezTo>
                  <a:cubicBezTo>
                    <a:pt x="2318" y="1969"/>
                    <a:pt x="1286" y="2661"/>
                    <a:pt x="474" y="3472"/>
                  </a:cubicBezTo>
                  <a:cubicBezTo>
                    <a:pt x="1" y="4045"/>
                    <a:pt x="468" y="4851"/>
                    <a:pt x="1104" y="4851"/>
                  </a:cubicBezTo>
                  <a:cubicBezTo>
                    <a:pt x="1236" y="4851"/>
                    <a:pt x="1376" y="4815"/>
                    <a:pt x="1516" y="4736"/>
                  </a:cubicBezTo>
                  <a:cubicBezTo>
                    <a:pt x="2438" y="4275"/>
                    <a:pt x="3360" y="3472"/>
                    <a:pt x="4163" y="2891"/>
                  </a:cubicBezTo>
                  <a:cubicBezTo>
                    <a:pt x="4974" y="2089"/>
                    <a:pt x="5896" y="1508"/>
                    <a:pt x="6819" y="817"/>
                  </a:cubicBezTo>
                  <a:cubicBezTo>
                    <a:pt x="7133" y="604"/>
                    <a:pt x="6868" y="0"/>
                    <a:pt x="64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9" name="Google Shape;3179;p41"/>
            <p:cNvSpPr/>
            <p:nvPr/>
          </p:nvSpPr>
          <p:spPr>
            <a:xfrm>
              <a:off x="6652193" y="3246603"/>
              <a:ext cx="263615" cy="127077"/>
            </a:xfrm>
            <a:custGeom>
              <a:avLst/>
              <a:gdLst/>
              <a:ahLst/>
              <a:cxnLst/>
              <a:rect l="l" t="t" r="r" b="b"/>
              <a:pathLst>
                <a:path w="6576" h="3170" extrusionOk="0">
                  <a:moveTo>
                    <a:pt x="5185" y="0"/>
                  </a:moveTo>
                  <a:cubicBezTo>
                    <a:pt x="5054" y="0"/>
                    <a:pt x="4931" y="39"/>
                    <a:pt x="4842" y="128"/>
                  </a:cubicBezTo>
                  <a:lnTo>
                    <a:pt x="4611" y="128"/>
                  </a:lnTo>
                  <a:cubicBezTo>
                    <a:pt x="3228" y="469"/>
                    <a:pt x="2075" y="1050"/>
                    <a:pt x="812" y="1622"/>
                  </a:cubicBezTo>
                  <a:cubicBezTo>
                    <a:pt x="0" y="1972"/>
                    <a:pt x="461" y="3125"/>
                    <a:pt x="1273" y="3125"/>
                  </a:cubicBezTo>
                  <a:cubicBezTo>
                    <a:pt x="1783" y="3125"/>
                    <a:pt x="2405" y="3170"/>
                    <a:pt x="3030" y="3170"/>
                  </a:cubicBezTo>
                  <a:cubicBezTo>
                    <a:pt x="3818" y="3170"/>
                    <a:pt x="4611" y="3098"/>
                    <a:pt x="5192" y="2774"/>
                  </a:cubicBezTo>
                  <a:cubicBezTo>
                    <a:pt x="6225" y="2313"/>
                    <a:pt x="6575" y="1160"/>
                    <a:pt x="5764" y="238"/>
                  </a:cubicBezTo>
                  <a:cubicBezTo>
                    <a:pt x="5622" y="97"/>
                    <a:pt x="5394" y="0"/>
                    <a:pt x="51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0" name="Google Shape;3180;p41"/>
            <p:cNvSpPr/>
            <p:nvPr/>
          </p:nvSpPr>
          <p:spPr>
            <a:xfrm>
              <a:off x="6359396" y="2543469"/>
              <a:ext cx="268105" cy="291837"/>
            </a:xfrm>
            <a:custGeom>
              <a:avLst/>
              <a:gdLst/>
              <a:ahLst/>
              <a:cxnLst/>
              <a:rect l="l" t="t" r="r" b="b"/>
              <a:pathLst>
                <a:path w="6688" h="7280" extrusionOk="0">
                  <a:moveTo>
                    <a:pt x="5413" y="0"/>
                  </a:moveTo>
                  <a:cubicBezTo>
                    <a:pt x="5228" y="0"/>
                    <a:pt x="5044" y="76"/>
                    <a:pt x="4888" y="257"/>
                  </a:cubicBezTo>
                  <a:cubicBezTo>
                    <a:pt x="3274" y="2221"/>
                    <a:pt x="1541" y="4296"/>
                    <a:pt x="277" y="6371"/>
                  </a:cubicBezTo>
                  <a:cubicBezTo>
                    <a:pt x="0" y="6822"/>
                    <a:pt x="448" y="7279"/>
                    <a:pt x="876" y="7279"/>
                  </a:cubicBezTo>
                  <a:cubicBezTo>
                    <a:pt x="990" y="7279"/>
                    <a:pt x="1102" y="7247"/>
                    <a:pt x="1199" y="7173"/>
                  </a:cubicBezTo>
                  <a:cubicBezTo>
                    <a:pt x="3044" y="5449"/>
                    <a:pt x="4538" y="3484"/>
                    <a:pt x="6151" y="1529"/>
                  </a:cubicBezTo>
                  <a:cubicBezTo>
                    <a:pt x="6687" y="900"/>
                    <a:pt x="6049" y="0"/>
                    <a:pt x="541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1" name="Google Shape;3181;p41"/>
            <p:cNvSpPr/>
            <p:nvPr/>
          </p:nvSpPr>
          <p:spPr>
            <a:xfrm>
              <a:off x="6629263" y="2416272"/>
              <a:ext cx="92442" cy="80496"/>
            </a:xfrm>
            <a:custGeom>
              <a:avLst/>
              <a:gdLst/>
              <a:ahLst/>
              <a:cxnLst/>
              <a:rect l="l" t="t" r="r" b="b"/>
              <a:pathLst>
                <a:path w="2306" h="2008" extrusionOk="0">
                  <a:moveTo>
                    <a:pt x="1207" y="1"/>
                  </a:moveTo>
                  <a:cubicBezTo>
                    <a:pt x="816" y="1"/>
                    <a:pt x="400" y="215"/>
                    <a:pt x="231" y="552"/>
                  </a:cubicBezTo>
                  <a:cubicBezTo>
                    <a:pt x="111" y="663"/>
                    <a:pt x="0" y="1013"/>
                    <a:pt x="111" y="1244"/>
                  </a:cubicBezTo>
                  <a:cubicBezTo>
                    <a:pt x="206" y="1694"/>
                    <a:pt x="655" y="2007"/>
                    <a:pt x="1121" y="2007"/>
                  </a:cubicBezTo>
                  <a:cubicBezTo>
                    <a:pt x="1246" y="2007"/>
                    <a:pt x="1373" y="1985"/>
                    <a:pt x="1494" y="1936"/>
                  </a:cubicBezTo>
                  <a:cubicBezTo>
                    <a:pt x="2306" y="1585"/>
                    <a:pt x="2306" y="552"/>
                    <a:pt x="1614" y="91"/>
                  </a:cubicBezTo>
                  <a:cubicBezTo>
                    <a:pt x="1491" y="29"/>
                    <a:pt x="1351" y="1"/>
                    <a:pt x="12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2" name="Google Shape;3182;p41"/>
            <p:cNvSpPr/>
            <p:nvPr/>
          </p:nvSpPr>
          <p:spPr>
            <a:xfrm>
              <a:off x="6453681" y="2864530"/>
              <a:ext cx="218878" cy="202362"/>
            </a:xfrm>
            <a:custGeom>
              <a:avLst/>
              <a:gdLst/>
              <a:ahLst/>
              <a:cxnLst/>
              <a:rect l="l" t="t" r="r" b="b"/>
              <a:pathLst>
                <a:path w="5460" h="5048" extrusionOk="0">
                  <a:moveTo>
                    <a:pt x="747" y="1"/>
                  </a:moveTo>
                  <a:cubicBezTo>
                    <a:pt x="544" y="1"/>
                    <a:pt x="341" y="146"/>
                    <a:pt x="341" y="437"/>
                  </a:cubicBezTo>
                  <a:cubicBezTo>
                    <a:pt x="231" y="1700"/>
                    <a:pt x="0" y="2973"/>
                    <a:pt x="0" y="4236"/>
                  </a:cubicBezTo>
                  <a:cubicBezTo>
                    <a:pt x="0" y="4697"/>
                    <a:pt x="341" y="5048"/>
                    <a:pt x="802" y="5048"/>
                  </a:cubicBezTo>
                  <a:cubicBezTo>
                    <a:pt x="1955" y="4928"/>
                    <a:pt x="3228" y="4817"/>
                    <a:pt x="4491" y="4587"/>
                  </a:cubicBezTo>
                  <a:cubicBezTo>
                    <a:pt x="5459" y="4261"/>
                    <a:pt x="5130" y="2949"/>
                    <a:pt x="4243" y="2949"/>
                  </a:cubicBezTo>
                  <a:cubicBezTo>
                    <a:pt x="4175" y="2949"/>
                    <a:pt x="4104" y="2956"/>
                    <a:pt x="4030" y="2973"/>
                  </a:cubicBezTo>
                  <a:cubicBezTo>
                    <a:pt x="3228" y="3203"/>
                    <a:pt x="2306" y="3314"/>
                    <a:pt x="1494" y="3434"/>
                  </a:cubicBezTo>
                  <a:cubicBezTo>
                    <a:pt x="1383" y="2392"/>
                    <a:pt x="1263" y="1359"/>
                    <a:pt x="1153" y="437"/>
                  </a:cubicBezTo>
                  <a:cubicBezTo>
                    <a:pt x="1153" y="146"/>
                    <a:pt x="950" y="1"/>
                    <a:pt x="74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3" name="Google Shape;3183;p41"/>
            <p:cNvSpPr/>
            <p:nvPr/>
          </p:nvSpPr>
          <p:spPr>
            <a:xfrm>
              <a:off x="6554300" y="2735368"/>
              <a:ext cx="204406" cy="183641"/>
            </a:xfrm>
            <a:custGeom>
              <a:avLst/>
              <a:gdLst/>
              <a:ahLst/>
              <a:cxnLst/>
              <a:rect l="l" t="t" r="r" b="b"/>
              <a:pathLst>
                <a:path w="5099" h="4581" extrusionOk="0">
                  <a:moveTo>
                    <a:pt x="802" y="1"/>
                  </a:moveTo>
                  <a:cubicBezTo>
                    <a:pt x="390" y="1"/>
                    <a:pt x="0" y="346"/>
                    <a:pt x="137" y="892"/>
                  </a:cubicBezTo>
                  <a:cubicBezTo>
                    <a:pt x="367" y="1925"/>
                    <a:pt x="487" y="2736"/>
                    <a:pt x="367" y="3769"/>
                  </a:cubicBezTo>
                  <a:cubicBezTo>
                    <a:pt x="367" y="4120"/>
                    <a:pt x="718" y="4581"/>
                    <a:pt x="1179" y="4581"/>
                  </a:cubicBezTo>
                  <a:cubicBezTo>
                    <a:pt x="2332" y="4350"/>
                    <a:pt x="3484" y="4230"/>
                    <a:pt x="4517" y="3659"/>
                  </a:cubicBezTo>
                  <a:cubicBezTo>
                    <a:pt x="5098" y="3428"/>
                    <a:pt x="4637" y="2736"/>
                    <a:pt x="4056" y="2736"/>
                  </a:cubicBezTo>
                  <a:cubicBezTo>
                    <a:pt x="3364" y="2847"/>
                    <a:pt x="2673" y="2967"/>
                    <a:pt x="1870" y="3078"/>
                  </a:cubicBezTo>
                  <a:cubicBezTo>
                    <a:pt x="1981" y="2155"/>
                    <a:pt x="1870" y="1233"/>
                    <a:pt x="1520" y="542"/>
                  </a:cubicBezTo>
                  <a:cubicBezTo>
                    <a:pt x="1381" y="165"/>
                    <a:pt x="1086" y="1"/>
                    <a:pt x="8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4" name="Google Shape;3184;p41"/>
            <p:cNvSpPr/>
            <p:nvPr/>
          </p:nvSpPr>
          <p:spPr>
            <a:xfrm>
              <a:off x="6966397" y="3180058"/>
              <a:ext cx="346837" cy="193462"/>
            </a:xfrm>
            <a:custGeom>
              <a:avLst/>
              <a:gdLst/>
              <a:ahLst/>
              <a:cxnLst/>
              <a:rect l="l" t="t" r="r" b="b"/>
              <a:pathLst>
                <a:path w="8652" h="4826" extrusionOk="0">
                  <a:moveTo>
                    <a:pt x="3690" y="1"/>
                  </a:moveTo>
                  <a:cubicBezTo>
                    <a:pt x="3517" y="1"/>
                    <a:pt x="3344" y="58"/>
                    <a:pt x="3229" y="174"/>
                  </a:cubicBezTo>
                  <a:cubicBezTo>
                    <a:pt x="2306" y="1207"/>
                    <a:pt x="1273" y="2018"/>
                    <a:pt x="351" y="2940"/>
                  </a:cubicBezTo>
                  <a:cubicBezTo>
                    <a:pt x="1" y="3401"/>
                    <a:pt x="121" y="3863"/>
                    <a:pt x="462" y="3973"/>
                  </a:cubicBezTo>
                  <a:cubicBezTo>
                    <a:pt x="462" y="4324"/>
                    <a:pt x="582" y="4785"/>
                    <a:pt x="1154" y="4785"/>
                  </a:cubicBezTo>
                  <a:cubicBezTo>
                    <a:pt x="1697" y="4812"/>
                    <a:pt x="2247" y="4826"/>
                    <a:pt x="2800" y="4826"/>
                  </a:cubicBezTo>
                  <a:cubicBezTo>
                    <a:pt x="4482" y="4826"/>
                    <a:pt x="6195" y="4698"/>
                    <a:pt x="7839" y="4434"/>
                  </a:cubicBezTo>
                  <a:cubicBezTo>
                    <a:pt x="7899" y="4494"/>
                    <a:pt x="7957" y="4524"/>
                    <a:pt x="8015" y="4524"/>
                  </a:cubicBezTo>
                  <a:cubicBezTo>
                    <a:pt x="8072" y="4524"/>
                    <a:pt x="8130" y="4494"/>
                    <a:pt x="8190" y="4434"/>
                  </a:cubicBezTo>
                  <a:lnTo>
                    <a:pt x="8301" y="4434"/>
                  </a:lnTo>
                  <a:cubicBezTo>
                    <a:pt x="8651" y="4324"/>
                    <a:pt x="8651" y="3863"/>
                    <a:pt x="8301" y="3863"/>
                  </a:cubicBezTo>
                  <a:lnTo>
                    <a:pt x="8070" y="3863"/>
                  </a:lnTo>
                  <a:cubicBezTo>
                    <a:pt x="7037" y="2479"/>
                    <a:pt x="5423" y="1326"/>
                    <a:pt x="4151" y="174"/>
                  </a:cubicBezTo>
                  <a:cubicBezTo>
                    <a:pt x="4035" y="58"/>
                    <a:pt x="3863" y="1"/>
                    <a:pt x="369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5" name="Google Shape;3185;p41"/>
            <p:cNvSpPr/>
            <p:nvPr/>
          </p:nvSpPr>
          <p:spPr>
            <a:xfrm>
              <a:off x="5332840" y="3326498"/>
              <a:ext cx="501855" cy="646251"/>
            </a:xfrm>
            <a:custGeom>
              <a:avLst/>
              <a:gdLst/>
              <a:ahLst/>
              <a:cxnLst/>
              <a:rect l="l" t="t" r="r" b="b"/>
              <a:pathLst>
                <a:path w="12519" h="16121" extrusionOk="0">
                  <a:moveTo>
                    <a:pt x="11206" y="0"/>
                  </a:moveTo>
                  <a:cubicBezTo>
                    <a:pt x="10981" y="0"/>
                    <a:pt x="10748" y="94"/>
                    <a:pt x="10549" y="320"/>
                  </a:cubicBezTo>
                  <a:cubicBezTo>
                    <a:pt x="6630" y="4701"/>
                    <a:pt x="2139" y="9773"/>
                    <a:pt x="174" y="15426"/>
                  </a:cubicBezTo>
                  <a:cubicBezTo>
                    <a:pt x="1" y="15773"/>
                    <a:pt x="419" y="16121"/>
                    <a:pt x="782" y="16121"/>
                  </a:cubicBezTo>
                  <a:cubicBezTo>
                    <a:pt x="900" y="16121"/>
                    <a:pt x="1013" y="16084"/>
                    <a:pt x="1097" y="15997"/>
                  </a:cubicBezTo>
                  <a:cubicBezTo>
                    <a:pt x="2830" y="13812"/>
                    <a:pt x="4214" y="11387"/>
                    <a:pt x="5827" y="9081"/>
                  </a:cubicBezTo>
                  <a:cubicBezTo>
                    <a:pt x="7672" y="6545"/>
                    <a:pt x="9747" y="4009"/>
                    <a:pt x="11822" y="1593"/>
                  </a:cubicBezTo>
                  <a:cubicBezTo>
                    <a:pt x="12518" y="896"/>
                    <a:pt x="11900" y="0"/>
                    <a:pt x="1120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6" name="Google Shape;3186;p41"/>
            <p:cNvSpPr/>
            <p:nvPr/>
          </p:nvSpPr>
          <p:spPr>
            <a:xfrm>
              <a:off x="5501728" y="3696986"/>
              <a:ext cx="363714" cy="577100"/>
            </a:xfrm>
            <a:custGeom>
              <a:avLst/>
              <a:gdLst/>
              <a:ahLst/>
              <a:cxnLst/>
              <a:rect l="l" t="t" r="r" b="b"/>
              <a:pathLst>
                <a:path w="9073" h="14396" extrusionOk="0">
                  <a:moveTo>
                    <a:pt x="7900" y="1"/>
                  </a:moveTo>
                  <a:cubicBezTo>
                    <a:pt x="7617" y="1"/>
                    <a:pt x="7333" y="156"/>
                    <a:pt x="7148" y="531"/>
                  </a:cubicBezTo>
                  <a:cubicBezTo>
                    <a:pt x="5875" y="2836"/>
                    <a:pt x="4722" y="5262"/>
                    <a:pt x="3459" y="7567"/>
                  </a:cubicBezTo>
                  <a:cubicBezTo>
                    <a:pt x="2306" y="9522"/>
                    <a:pt x="462" y="11597"/>
                    <a:pt x="1" y="13902"/>
                  </a:cubicBezTo>
                  <a:cubicBezTo>
                    <a:pt x="1" y="14189"/>
                    <a:pt x="229" y="14396"/>
                    <a:pt x="438" y="14396"/>
                  </a:cubicBezTo>
                  <a:cubicBezTo>
                    <a:pt x="485" y="14396"/>
                    <a:pt x="530" y="14385"/>
                    <a:pt x="572" y="14364"/>
                  </a:cubicBezTo>
                  <a:cubicBezTo>
                    <a:pt x="2537" y="13100"/>
                    <a:pt x="3689" y="10675"/>
                    <a:pt x="4842" y="8830"/>
                  </a:cubicBezTo>
                  <a:cubicBezTo>
                    <a:pt x="6225" y="6414"/>
                    <a:pt x="7609" y="3989"/>
                    <a:pt x="8761" y="1453"/>
                  </a:cubicBezTo>
                  <a:cubicBezTo>
                    <a:pt x="9073" y="674"/>
                    <a:pt x="8488" y="1"/>
                    <a:pt x="79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7" name="Google Shape;3187;p41"/>
            <p:cNvSpPr/>
            <p:nvPr/>
          </p:nvSpPr>
          <p:spPr>
            <a:xfrm>
              <a:off x="5238154" y="3332992"/>
              <a:ext cx="393018" cy="462409"/>
            </a:xfrm>
            <a:custGeom>
              <a:avLst/>
              <a:gdLst/>
              <a:ahLst/>
              <a:cxnLst/>
              <a:rect l="l" t="t" r="r" b="b"/>
              <a:pathLst>
                <a:path w="9804" h="11535" extrusionOk="0">
                  <a:moveTo>
                    <a:pt x="7669" y="0"/>
                  </a:moveTo>
                  <a:cubicBezTo>
                    <a:pt x="6581" y="0"/>
                    <a:pt x="5511" y="110"/>
                    <a:pt x="4501" y="278"/>
                  </a:cubicBezTo>
                  <a:cubicBezTo>
                    <a:pt x="4270" y="278"/>
                    <a:pt x="4270" y="389"/>
                    <a:pt x="4150" y="509"/>
                  </a:cubicBezTo>
                  <a:cubicBezTo>
                    <a:pt x="3348" y="1200"/>
                    <a:pt x="2656" y="1892"/>
                    <a:pt x="2075" y="2694"/>
                  </a:cubicBezTo>
                  <a:cubicBezTo>
                    <a:pt x="1504" y="3506"/>
                    <a:pt x="692" y="4308"/>
                    <a:pt x="351" y="5230"/>
                  </a:cubicBezTo>
                  <a:cubicBezTo>
                    <a:pt x="351" y="5230"/>
                    <a:pt x="231" y="5230"/>
                    <a:pt x="231" y="5350"/>
                  </a:cubicBezTo>
                  <a:cubicBezTo>
                    <a:pt x="0" y="6383"/>
                    <a:pt x="120" y="7656"/>
                    <a:pt x="231" y="8808"/>
                  </a:cubicBezTo>
                  <a:cubicBezTo>
                    <a:pt x="351" y="9500"/>
                    <a:pt x="231" y="10763"/>
                    <a:pt x="923" y="11225"/>
                  </a:cubicBezTo>
                  <a:cubicBezTo>
                    <a:pt x="923" y="11344"/>
                    <a:pt x="1042" y="11344"/>
                    <a:pt x="1042" y="11344"/>
                  </a:cubicBezTo>
                  <a:cubicBezTo>
                    <a:pt x="1176" y="11478"/>
                    <a:pt x="1310" y="11534"/>
                    <a:pt x="1444" y="11534"/>
                  </a:cubicBezTo>
                  <a:cubicBezTo>
                    <a:pt x="1541" y="11534"/>
                    <a:pt x="1637" y="11505"/>
                    <a:pt x="1734" y="11455"/>
                  </a:cubicBezTo>
                  <a:cubicBezTo>
                    <a:pt x="4501" y="8578"/>
                    <a:pt x="6917" y="5000"/>
                    <a:pt x="9453" y="1892"/>
                  </a:cubicBezTo>
                  <a:cubicBezTo>
                    <a:pt x="9803" y="1541"/>
                    <a:pt x="9683" y="970"/>
                    <a:pt x="9453" y="739"/>
                  </a:cubicBezTo>
                  <a:cubicBezTo>
                    <a:pt x="9453" y="389"/>
                    <a:pt x="9222" y="48"/>
                    <a:pt x="8881" y="48"/>
                  </a:cubicBezTo>
                  <a:cubicBezTo>
                    <a:pt x="8476" y="15"/>
                    <a:pt x="8071" y="0"/>
                    <a:pt x="766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8" name="Google Shape;3188;p41"/>
            <p:cNvSpPr/>
            <p:nvPr/>
          </p:nvSpPr>
          <p:spPr>
            <a:xfrm>
              <a:off x="5424360" y="3503363"/>
              <a:ext cx="419917" cy="567238"/>
            </a:xfrm>
            <a:custGeom>
              <a:avLst/>
              <a:gdLst/>
              <a:ahLst/>
              <a:cxnLst/>
              <a:rect l="l" t="t" r="r" b="b"/>
              <a:pathLst>
                <a:path w="10475" h="14150" extrusionOk="0">
                  <a:moveTo>
                    <a:pt x="9331" y="0"/>
                  </a:moveTo>
                  <a:cubicBezTo>
                    <a:pt x="9066" y="0"/>
                    <a:pt x="8795" y="120"/>
                    <a:pt x="8616" y="408"/>
                  </a:cubicBezTo>
                  <a:cubicBezTo>
                    <a:pt x="5619" y="4438"/>
                    <a:pt x="2041" y="8819"/>
                    <a:pt x="86" y="13550"/>
                  </a:cubicBezTo>
                  <a:cubicBezTo>
                    <a:pt x="0" y="13880"/>
                    <a:pt x="331" y="14149"/>
                    <a:pt x="611" y="14149"/>
                  </a:cubicBezTo>
                  <a:cubicBezTo>
                    <a:pt x="721" y="14149"/>
                    <a:pt x="823" y="14107"/>
                    <a:pt x="889" y="14011"/>
                  </a:cubicBezTo>
                  <a:cubicBezTo>
                    <a:pt x="2622" y="12166"/>
                    <a:pt x="3886" y="9972"/>
                    <a:pt x="5269" y="7897"/>
                  </a:cubicBezTo>
                  <a:cubicBezTo>
                    <a:pt x="6772" y="5711"/>
                    <a:pt x="8386" y="3406"/>
                    <a:pt x="10000" y="1211"/>
                  </a:cubicBezTo>
                  <a:cubicBezTo>
                    <a:pt x="10475" y="577"/>
                    <a:pt x="9914" y="0"/>
                    <a:pt x="93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9" name="Google Shape;3189;p41"/>
            <p:cNvSpPr/>
            <p:nvPr/>
          </p:nvSpPr>
          <p:spPr>
            <a:xfrm>
              <a:off x="5032547" y="3326417"/>
              <a:ext cx="328196" cy="278648"/>
            </a:xfrm>
            <a:custGeom>
              <a:avLst/>
              <a:gdLst/>
              <a:ahLst/>
              <a:cxnLst/>
              <a:rect l="l" t="t" r="r" b="b"/>
              <a:pathLst>
                <a:path w="8187" h="6951" extrusionOk="0">
                  <a:moveTo>
                    <a:pt x="7028" y="0"/>
                  </a:moveTo>
                  <a:cubicBezTo>
                    <a:pt x="6820" y="0"/>
                    <a:pt x="6600" y="94"/>
                    <a:pt x="6402" y="322"/>
                  </a:cubicBezTo>
                  <a:cubicBezTo>
                    <a:pt x="4438" y="2286"/>
                    <a:pt x="2252" y="4131"/>
                    <a:pt x="288" y="6206"/>
                  </a:cubicBezTo>
                  <a:cubicBezTo>
                    <a:pt x="1" y="6493"/>
                    <a:pt x="282" y="6950"/>
                    <a:pt x="653" y="6950"/>
                  </a:cubicBezTo>
                  <a:cubicBezTo>
                    <a:pt x="723" y="6950"/>
                    <a:pt x="796" y="6934"/>
                    <a:pt x="869" y="6897"/>
                  </a:cubicBezTo>
                  <a:cubicBezTo>
                    <a:pt x="3516" y="5745"/>
                    <a:pt x="5821" y="3670"/>
                    <a:pt x="7665" y="1475"/>
                  </a:cubicBezTo>
                  <a:cubicBezTo>
                    <a:pt x="8186" y="871"/>
                    <a:pt x="7661" y="0"/>
                    <a:pt x="70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0" name="Google Shape;3190;p41"/>
            <p:cNvSpPr/>
            <p:nvPr/>
          </p:nvSpPr>
          <p:spPr>
            <a:xfrm>
              <a:off x="4869672" y="3336359"/>
              <a:ext cx="286024" cy="193222"/>
            </a:xfrm>
            <a:custGeom>
              <a:avLst/>
              <a:gdLst/>
              <a:ahLst/>
              <a:cxnLst/>
              <a:rect l="l" t="t" r="r" b="b"/>
              <a:pathLst>
                <a:path w="7135" h="4820" extrusionOk="0">
                  <a:moveTo>
                    <a:pt x="5975" y="1"/>
                  </a:moveTo>
                  <a:cubicBezTo>
                    <a:pt x="5861" y="1"/>
                    <a:pt x="5742" y="24"/>
                    <a:pt x="5623" y="74"/>
                  </a:cubicBezTo>
                  <a:cubicBezTo>
                    <a:pt x="4701" y="535"/>
                    <a:pt x="3779" y="1347"/>
                    <a:pt x="2968" y="2038"/>
                  </a:cubicBezTo>
                  <a:cubicBezTo>
                    <a:pt x="2165" y="2730"/>
                    <a:pt x="1123" y="3302"/>
                    <a:pt x="321" y="3994"/>
                  </a:cubicBezTo>
                  <a:cubicBezTo>
                    <a:pt x="1" y="4314"/>
                    <a:pt x="266" y="4819"/>
                    <a:pt x="666" y="4819"/>
                  </a:cubicBezTo>
                  <a:cubicBezTo>
                    <a:pt x="703" y="4819"/>
                    <a:pt x="742" y="4815"/>
                    <a:pt x="782" y="4805"/>
                  </a:cubicBezTo>
                  <a:cubicBezTo>
                    <a:pt x="1815" y="4455"/>
                    <a:pt x="2737" y="3883"/>
                    <a:pt x="3779" y="3302"/>
                  </a:cubicBezTo>
                  <a:cubicBezTo>
                    <a:pt x="4701" y="2841"/>
                    <a:pt x="5854" y="2149"/>
                    <a:pt x="6546" y="1347"/>
                  </a:cubicBezTo>
                  <a:cubicBezTo>
                    <a:pt x="7135" y="758"/>
                    <a:pt x="6633" y="1"/>
                    <a:pt x="59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1" name="Google Shape;3191;p41"/>
            <p:cNvSpPr/>
            <p:nvPr/>
          </p:nvSpPr>
          <p:spPr>
            <a:xfrm>
              <a:off x="4734658" y="3333032"/>
              <a:ext cx="258805" cy="126997"/>
            </a:xfrm>
            <a:custGeom>
              <a:avLst/>
              <a:gdLst/>
              <a:ahLst/>
              <a:cxnLst/>
              <a:rect l="l" t="t" r="r" b="b"/>
              <a:pathLst>
                <a:path w="6456" h="3168" extrusionOk="0">
                  <a:moveTo>
                    <a:pt x="3515" y="1"/>
                  </a:moveTo>
                  <a:cubicBezTo>
                    <a:pt x="2718" y="1"/>
                    <a:pt x="1902" y="71"/>
                    <a:pt x="1264" y="388"/>
                  </a:cubicBezTo>
                  <a:cubicBezTo>
                    <a:pt x="341" y="849"/>
                    <a:pt x="0" y="2002"/>
                    <a:pt x="692" y="2924"/>
                  </a:cubicBezTo>
                  <a:cubicBezTo>
                    <a:pt x="835" y="3067"/>
                    <a:pt x="1111" y="3168"/>
                    <a:pt x="1354" y="3168"/>
                  </a:cubicBezTo>
                  <a:cubicBezTo>
                    <a:pt x="1502" y="3168"/>
                    <a:pt x="1638" y="3131"/>
                    <a:pt x="1725" y="3044"/>
                  </a:cubicBezTo>
                  <a:lnTo>
                    <a:pt x="1955" y="3044"/>
                  </a:lnTo>
                  <a:cubicBezTo>
                    <a:pt x="3228" y="2693"/>
                    <a:pt x="4491" y="2232"/>
                    <a:pt x="5644" y="1660"/>
                  </a:cubicBezTo>
                  <a:cubicBezTo>
                    <a:pt x="6455" y="1199"/>
                    <a:pt x="5994" y="47"/>
                    <a:pt x="5303" y="47"/>
                  </a:cubicBezTo>
                  <a:cubicBezTo>
                    <a:pt x="4788" y="47"/>
                    <a:pt x="4158" y="1"/>
                    <a:pt x="351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2" name="Google Shape;3192;p41"/>
            <p:cNvSpPr/>
            <p:nvPr/>
          </p:nvSpPr>
          <p:spPr>
            <a:xfrm>
              <a:off x="5022966" y="3873411"/>
              <a:ext cx="265940" cy="290274"/>
            </a:xfrm>
            <a:custGeom>
              <a:avLst/>
              <a:gdLst/>
              <a:ahLst/>
              <a:cxnLst/>
              <a:rect l="l" t="t" r="r" b="b"/>
              <a:pathLst>
                <a:path w="6634" h="7241" extrusionOk="0">
                  <a:moveTo>
                    <a:pt x="5832" y="1"/>
                  </a:moveTo>
                  <a:cubicBezTo>
                    <a:pt x="5680" y="1"/>
                    <a:pt x="5517" y="51"/>
                    <a:pt x="5368" y="169"/>
                  </a:cubicBezTo>
                  <a:cubicBezTo>
                    <a:pt x="3644" y="1783"/>
                    <a:pt x="2030" y="3858"/>
                    <a:pt x="527" y="5702"/>
                  </a:cubicBezTo>
                  <a:cubicBezTo>
                    <a:pt x="0" y="6404"/>
                    <a:pt x="613" y="7241"/>
                    <a:pt x="1240" y="7241"/>
                  </a:cubicBezTo>
                  <a:cubicBezTo>
                    <a:pt x="1437" y="7241"/>
                    <a:pt x="1635" y="7159"/>
                    <a:pt x="1799" y="6965"/>
                  </a:cubicBezTo>
                  <a:cubicBezTo>
                    <a:pt x="3293" y="5010"/>
                    <a:pt x="5027" y="3046"/>
                    <a:pt x="6291" y="861"/>
                  </a:cubicBezTo>
                  <a:cubicBezTo>
                    <a:pt x="6634" y="428"/>
                    <a:pt x="6277" y="1"/>
                    <a:pt x="58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3" name="Google Shape;3193;p41"/>
            <p:cNvSpPr/>
            <p:nvPr/>
          </p:nvSpPr>
          <p:spPr>
            <a:xfrm>
              <a:off x="4928720" y="4210426"/>
              <a:ext cx="87671" cy="80135"/>
            </a:xfrm>
            <a:custGeom>
              <a:avLst/>
              <a:gdLst/>
              <a:ahLst/>
              <a:cxnLst/>
              <a:rect l="l" t="t" r="r" b="b"/>
              <a:pathLst>
                <a:path w="2187" h="1999" extrusionOk="0">
                  <a:moveTo>
                    <a:pt x="1130" y="0"/>
                  </a:moveTo>
                  <a:cubicBezTo>
                    <a:pt x="1020" y="0"/>
                    <a:pt x="910" y="19"/>
                    <a:pt x="803" y="62"/>
                  </a:cubicBezTo>
                  <a:cubicBezTo>
                    <a:pt x="1" y="403"/>
                    <a:pt x="1" y="1445"/>
                    <a:pt x="692" y="1906"/>
                  </a:cubicBezTo>
                  <a:cubicBezTo>
                    <a:pt x="821" y="1970"/>
                    <a:pt x="958" y="1999"/>
                    <a:pt x="1096" y="1999"/>
                  </a:cubicBezTo>
                  <a:cubicBezTo>
                    <a:pt x="1455" y="1999"/>
                    <a:pt x="1823" y="1808"/>
                    <a:pt x="2076" y="1556"/>
                  </a:cubicBezTo>
                  <a:cubicBezTo>
                    <a:pt x="2186" y="1325"/>
                    <a:pt x="2186" y="984"/>
                    <a:pt x="2186" y="753"/>
                  </a:cubicBezTo>
                  <a:cubicBezTo>
                    <a:pt x="2096" y="377"/>
                    <a:pt x="1618" y="0"/>
                    <a:pt x="113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4" name="Google Shape;3194;p41"/>
            <p:cNvSpPr/>
            <p:nvPr/>
          </p:nvSpPr>
          <p:spPr>
            <a:xfrm>
              <a:off x="4977867" y="3639861"/>
              <a:ext cx="218918" cy="202081"/>
            </a:xfrm>
            <a:custGeom>
              <a:avLst/>
              <a:gdLst/>
              <a:ahLst/>
              <a:cxnLst/>
              <a:rect l="l" t="t" r="r" b="b"/>
              <a:pathLst>
                <a:path w="5461" h="5041" extrusionOk="0">
                  <a:moveTo>
                    <a:pt x="4649" y="1"/>
                  </a:moveTo>
                  <a:cubicBezTo>
                    <a:pt x="3386" y="111"/>
                    <a:pt x="2233" y="231"/>
                    <a:pt x="960" y="572"/>
                  </a:cubicBezTo>
                  <a:cubicBezTo>
                    <a:pt x="1" y="787"/>
                    <a:pt x="331" y="2100"/>
                    <a:pt x="1211" y="2100"/>
                  </a:cubicBezTo>
                  <a:cubicBezTo>
                    <a:pt x="1278" y="2100"/>
                    <a:pt x="1348" y="2092"/>
                    <a:pt x="1421" y="2076"/>
                  </a:cubicBezTo>
                  <a:cubicBezTo>
                    <a:pt x="2233" y="1845"/>
                    <a:pt x="3035" y="1725"/>
                    <a:pt x="3957" y="1614"/>
                  </a:cubicBezTo>
                  <a:cubicBezTo>
                    <a:pt x="4077" y="2647"/>
                    <a:pt x="4188" y="3689"/>
                    <a:pt x="4308" y="4612"/>
                  </a:cubicBezTo>
                  <a:cubicBezTo>
                    <a:pt x="4308" y="4897"/>
                    <a:pt x="4508" y="5040"/>
                    <a:pt x="4709" y="5040"/>
                  </a:cubicBezTo>
                  <a:cubicBezTo>
                    <a:pt x="4909" y="5040"/>
                    <a:pt x="5110" y="4897"/>
                    <a:pt x="5110" y="4612"/>
                  </a:cubicBezTo>
                  <a:lnTo>
                    <a:pt x="5461" y="803"/>
                  </a:lnTo>
                  <a:cubicBezTo>
                    <a:pt x="5461" y="342"/>
                    <a:pt x="5110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5" name="Google Shape;3195;p41"/>
            <p:cNvSpPr/>
            <p:nvPr/>
          </p:nvSpPr>
          <p:spPr>
            <a:xfrm>
              <a:off x="4893203" y="3791512"/>
              <a:ext cx="200037" cy="180674"/>
            </a:xfrm>
            <a:custGeom>
              <a:avLst/>
              <a:gdLst/>
              <a:ahLst/>
              <a:cxnLst/>
              <a:rect l="l" t="t" r="r" b="b"/>
              <a:pathLst>
                <a:path w="4990" h="4507" extrusionOk="0">
                  <a:moveTo>
                    <a:pt x="3992" y="0"/>
                  </a:moveTo>
                  <a:cubicBezTo>
                    <a:pt x="3955" y="0"/>
                    <a:pt x="3919" y="6"/>
                    <a:pt x="3884" y="17"/>
                  </a:cubicBezTo>
                  <a:cubicBezTo>
                    <a:pt x="2731" y="137"/>
                    <a:pt x="1578" y="248"/>
                    <a:pt x="536" y="829"/>
                  </a:cubicBezTo>
                  <a:cubicBezTo>
                    <a:pt x="1" y="1044"/>
                    <a:pt x="371" y="1761"/>
                    <a:pt x="798" y="1761"/>
                  </a:cubicBezTo>
                  <a:cubicBezTo>
                    <a:pt x="828" y="1761"/>
                    <a:pt x="857" y="1758"/>
                    <a:pt x="887" y="1751"/>
                  </a:cubicBezTo>
                  <a:cubicBezTo>
                    <a:pt x="1689" y="1631"/>
                    <a:pt x="2381" y="1520"/>
                    <a:pt x="3072" y="1400"/>
                  </a:cubicBezTo>
                  <a:cubicBezTo>
                    <a:pt x="3072" y="2323"/>
                    <a:pt x="3192" y="3245"/>
                    <a:pt x="3533" y="4056"/>
                  </a:cubicBezTo>
                  <a:cubicBezTo>
                    <a:pt x="3669" y="4367"/>
                    <a:pt x="3926" y="4507"/>
                    <a:pt x="4182" y="4507"/>
                  </a:cubicBezTo>
                  <a:cubicBezTo>
                    <a:pt x="4586" y="4507"/>
                    <a:pt x="4990" y="4160"/>
                    <a:pt x="4917" y="3595"/>
                  </a:cubicBezTo>
                  <a:cubicBezTo>
                    <a:pt x="4686" y="2553"/>
                    <a:pt x="4575" y="1751"/>
                    <a:pt x="4575" y="709"/>
                  </a:cubicBezTo>
                  <a:cubicBezTo>
                    <a:pt x="4675" y="403"/>
                    <a:pt x="4314" y="0"/>
                    <a:pt x="399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6" name="Google Shape;3196;p41"/>
            <p:cNvSpPr/>
            <p:nvPr/>
          </p:nvSpPr>
          <p:spPr>
            <a:xfrm>
              <a:off x="4337233" y="3333072"/>
              <a:ext cx="346436" cy="193623"/>
            </a:xfrm>
            <a:custGeom>
              <a:avLst/>
              <a:gdLst/>
              <a:ahLst/>
              <a:cxnLst/>
              <a:rect l="l" t="t" r="r" b="b"/>
              <a:pathLst>
                <a:path w="8642" h="4830" extrusionOk="0">
                  <a:moveTo>
                    <a:pt x="5814" y="0"/>
                  </a:moveTo>
                  <a:cubicBezTo>
                    <a:pt x="4146" y="0"/>
                    <a:pt x="2444" y="132"/>
                    <a:pt x="803" y="387"/>
                  </a:cubicBezTo>
                  <a:cubicBezTo>
                    <a:pt x="766" y="350"/>
                    <a:pt x="716" y="338"/>
                    <a:pt x="665" y="338"/>
                  </a:cubicBezTo>
                  <a:cubicBezTo>
                    <a:pt x="564" y="338"/>
                    <a:pt x="462" y="387"/>
                    <a:pt x="462" y="387"/>
                  </a:cubicBezTo>
                  <a:lnTo>
                    <a:pt x="231" y="387"/>
                  </a:lnTo>
                  <a:cubicBezTo>
                    <a:pt x="1" y="507"/>
                    <a:pt x="1" y="968"/>
                    <a:pt x="231" y="968"/>
                  </a:cubicBezTo>
                  <a:lnTo>
                    <a:pt x="572" y="968"/>
                  </a:lnTo>
                  <a:cubicBezTo>
                    <a:pt x="1614" y="2351"/>
                    <a:pt x="3108" y="3504"/>
                    <a:pt x="4381" y="4656"/>
                  </a:cubicBezTo>
                  <a:cubicBezTo>
                    <a:pt x="4552" y="4772"/>
                    <a:pt x="4724" y="4829"/>
                    <a:pt x="4897" y="4829"/>
                  </a:cubicBezTo>
                  <a:cubicBezTo>
                    <a:pt x="5070" y="4829"/>
                    <a:pt x="5243" y="4772"/>
                    <a:pt x="5414" y="4656"/>
                  </a:cubicBezTo>
                  <a:cubicBezTo>
                    <a:pt x="6336" y="3734"/>
                    <a:pt x="7258" y="2812"/>
                    <a:pt x="8300" y="1890"/>
                  </a:cubicBezTo>
                  <a:cubicBezTo>
                    <a:pt x="8641" y="1539"/>
                    <a:pt x="8411" y="1078"/>
                    <a:pt x="8070" y="848"/>
                  </a:cubicBezTo>
                  <a:cubicBezTo>
                    <a:pt x="8180" y="507"/>
                    <a:pt x="7950" y="46"/>
                    <a:pt x="7489" y="46"/>
                  </a:cubicBezTo>
                  <a:cubicBezTo>
                    <a:pt x="6937" y="15"/>
                    <a:pt x="6378" y="0"/>
                    <a:pt x="581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7" name="Google Shape;3197;p41"/>
            <p:cNvSpPr/>
            <p:nvPr/>
          </p:nvSpPr>
          <p:spPr>
            <a:xfrm>
              <a:off x="5814609" y="3326498"/>
              <a:ext cx="499290" cy="646251"/>
            </a:xfrm>
            <a:custGeom>
              <a:avLst/>
              <a:gdLst/>
              <a:ahLst/>
              <a:cxnLst/>
              <a:rect l="l" t="t" r="r" b="b"/>
              <a:pathLst>
                <a:path w="12455" h="16121" extrusionOk="0">
                  <a:moveTo>
                    <a:pt x="1336" y="0"/>
                  </a:moveTo>
                  <a:cubicBezTo>
                    <a:pt x="641" y="0"/>
                    <a:pt x="0" y="896"/>
                    <a:pt x="606" y="1593"/>
                  </a:cubicBezTo>
                  <a:cubicBezTo>
                    <a:pt x="2801" y="4009"/>
                    <a:pt x="4756" y="6545"/>
                    <a:pt x="6600" y="9081"/>
                  </a:cubicBezTo>
                  <a:cubicBezTo>
                    <a:pt x="8214" y="11387"/>
                    <a:pt x="9717" y="13812"/>
                    <a:pt x="11442" y="15997"/>
                  </a:cubicBezTo>
                  <a:cubicBezTo>
                    <a:pt x="11528" y="16084"/>
                    <a:pt x="11635" y="16121"/>
                    <a:pt x="11745" y="16121"/>
                  </a:cubicBezTo>
                  <a:cubicBezTo>
                    <a:pt x="12084" y="16121"/>
                    <a:pt x="12454" y="15773"/>
                    <a:pt x="12364" y="15426"/>
                  </a:cubicBezTo>
                  <a:cubicBezTo>
                    <a:pt x="10409" y="9773"/>
                    <a:pt x="5909" y="4701"/>
                    <a:pt x="1989" y="320"/>
                  </a:cubicBezTo>
                  <a:cubicBezTo>
                    <a:pt x="1793" y="94"/>
                    <a:pt x="1562" y="0"/>
                    <a:pt x="13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8" name="Google Shape;3198;p41"/>
            <p:cNvSpPr/>
            <p:nvPr/>
          </p:nvSpPr>
          <p:spPr>
            <a:xfrm>
              <a:off x="5784985" y="3696986"/>
              <a:ext cx="362872" cy="577100"/>
            </a:xfrm>
            <a:custGeom>
              <a:avLst/>
              <a:gdLst/>
              <a:ahLst/>
              <a:cxnLst/>
              <a:rect l="l" t="t" r="r" b="b"/>
              <a:pathLst>
                <a:path w="9052" h="14396" extrusionOk="0">
                  <a:moveTo>
                    <a:pt x="1170" y="1"/>
                  </a:moveTo>
                  <a:cubicBezTo>
                    <a:pt x="581" y="1"/>
                    <a:pt x="1" y="674"/>
                    <a:pt x="312" y="1453"/>
                  </a:cubicBezTo>
                  <a:cubicBezTo>
                    <a:pt x="1465" y="3989"/>
                    <a:pt x="2728" y="6414"/>
                    <a:pt x="4231" y="8830"/>
                  </a:cubicBezTo>
                  <a:cubicBezTo>
                    <a:pt x="5384" y="10675"/>
                    <a:pt x="6537" y="13100"/>
                    <a:pt x="8381" y="14364"/>
                  </a:cubicBezTo>
                  <a:cubicBezTo>
                    <a:pt x="8443" y="14385"/>
                    <a:pt x="8506" y="14396"/>
                    <a:pt x="8566" y="14396"/>
                  </a:cubicBezTo>
                  <a:cubicBezTo>
                    <a:pt x="8834" y="14396"/>
                    <a:pt x="9051" y="14189"/>
                    <a:pt x="8953" y="13902"/>
                  </a:cubicBezTo>
                  <a:cubicBezTo>
                    <a:pt x="8492" y="11597"/>
                    <a:pt x="6767" y="9522"/>
                    <a:pt x="5615" y="7567"/>
                  </a:cubicBezTo>
                  <a:cubicBezTo>
                    <a:pt x="4231" y="5262"/>
                    <a:pt x="3079" y="2836"/>
                    <a:pt x="1926" y="531"/>
                  </a:cubicBezTo>
                  <a:cubicBezTo>
                    <a:pt x="1737" y="156"/>
                    <a:pt x="1453" y="1"/>
                    <a:pt x="11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9" name="Google Shape;3199;p41"/>
            <p:cNvSpPr/>
            <p:nvPr/>
          </p:nvSpPr>
          <p:spPr>
            <a:xfrm>
              <a:off x="6014485" y="3332992"/>
              <a:ext cx="397427" cy="462409"/>
            </a:xfrm>
            <a:custGeom>
              <a:avLst/>
              <a:gdLst/>
              <a:ahLst/>
              <a:cxnLst/>
              <a:rect l="l" t="t" r="r" b="b"/>
              <a:pathLst>
                <a:path w="9914" h="11535" extrusionOk="0">
                  <a:moveTo>
                    <a:pt x="2250" y="0"/>
                  </a:moveTo>
                  <a:cubicBezTo>
                    <a:pt x="1849" y="0"/>
                    <a:pt x="1445" y="15"/>
                    <a:pt x="1042" y="48"/>
                  </a:cubicBezTo>
                  <a:cubicBezTo>
                    <a:pt x="692" y="48"/>
                    <a:pt x="461" y="389"/>
                    <a:pt x="461" y="739"/>
                  </a:cubicBezTo>
                  <a:cubicBezTo>
                    <a:pt x="120" y="970"/>
                    <a:pt x="0" y="1541"/>
                    <a:pt x="461" y="1892"/>
                  </a:cubicBezTo>
                  <a:cubicBezTo>
                    <a:pt x="2998" y="5000"/>
                    <a:pt x="5303" y="8578"/>
                    <a:pt x="8189" y="11455"/>
                  </a:cubicBezTo>
                  <a:cubicBezTo>
                    <a:pt x="8286" y="11505"/>
                    <a:pt x="8383" y="11534"/>
                    <a:pt x="8479" y="11534"/>
                  </a:cubicBezTo>
                  <a:cubicBezTo>
                    <a:pt x="8613" y="11534"/>
                    <a:pt x="8747" y="11478"/>
                    <a:pt x="8881" y="11344"/>
                  </a:cubicBezTo>
                  <a:lnTo>
                    <a:pt x="8992" y="11225"/>
                  </a:lnTo>
                  <a:cubicBezTo>
                    <a:pt x="9683" y="10763"/>
                    <a:pt x="9573" y="9500"/>
                    <a:pt x="9683" y="8808"/>
                  </a:cubicBezTo>
                  <a:cubicBezTo>
                    <a:pt x="9803" y="7656"/>
                    <a:pt x="9914" y="6383"/>
                    <a:pt x="9573" y="5350"/>
                  </a:cubicBezTo>
                  <a:lnTo>
                    <a:pt x="9573" y="5230"/>
                  </a:lnTo>
                  <a:cubicBezTo>
                    <a:pt x="9222" y="4308"/>
                    <a:pt x="8420" y="3506"/>
                    <a:pt x="7839" y="2694"/>
                  </a:cubicBezTo>
                  <a:cubicBezTo>
                    <a:pt x="7147" y="1892"/>
                    <a:pt x="6456" y="1200"/>
                    <a:pt x="5653" y="509"/>
                  </a:cubicBezTo>
                  <a:cubicBezTo>
                    <a:pt x="5653" y="389"/>
                    <a:pt x="5534" y="278"/>
                    <a:pt x="5423" y="278"/>
                  </a:cubicBezTo>
                  <a:cubicBezTo>
                    <a:pt x="4412" y="110"/>
                    <a:pt x="3338" y="0"/>
                    <a:pt x="225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0" name="Google Shape;3200;p41"/>
            <p:cNvSpPr/>
            <p:nvPr/>
          </p:nvSpPr>
          <p:spPr>
            <a:xfrm>
              <a:off x="5804668" y="3503363"/>
              <a:ext cx="421159" cy="567238"/>
            </a:xfrm>
            <a:custGeom>
              <a:avLst/>
              <a:gdLst/>
              <a:ahLst/>
              <a:cxnLst/>
              <a:rect l="l" t="t" r="r" b="b"/>
              <a:pathLst>
                <a:path w="10506" h="14150" extrusionOk="0">
                  <a:moveTo>
                    <a:pt x="1125" y="0"/>
                  </a:moveTo>
                  <a:cubicBezTo>
                    <a:pt x="530" y="0"/>
                    <a:pt x="0" y="577"/>
                    <a:pt x="393" y="1211"/>
                  </a:cubicBezTo>
                  <a:cubicBezTo>
                    <a:pt x="2007" y="3406"/>
                    <a:pt x="3621" y="5711"/>
                    <a:pt x="5234" y="7897"/>
                  </a:cubicBezTo>
                  <a:cubicBezTo>
                    <a:pt x="6618" y="9972"/>
                    <a:pt x="7890" y="12166"/>
                    <a:pt x="9504" y="14011"/>
                  </a:cubicBezTo>
                  <a:cubicBezTo>
                    <a:pt x="9601" y="14107"/>
                    <a:pt x="9725" y="14149"/>
                    <a:pt x="9852" y="14149"/>
                  </a:cubicBezTo>
                  <a:cubicBezTo>
                    <a:pt x="10173" y="14149"/>
                    <a:pt x="10506" y="13880"/>
                    <a:pt x="10426" y="13550"/>
                  </a:cubicBezTo>
                  <a:cubicBezTo>
                    <a:pt x="8462" y="8819"/>
                    <a:pt x="4893" y="4438"/>
                    <a:pt x="1896" y="408"/>
                  </a:cubicBezTo>
                  <a:cubicBezTo>
                    <a:pt x="1680" y="120"/>
                    <a:pt x="1395" y="0"/>
                    <a:pt x="112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1" name="Google Shape;3201;p41"/>
            <p:cNvSpPr/>
            <p:nvPr/>
          </p:nvSpPr>
          <p:spPr>
            <a:xfrm>
              <a:off x="6285996" y="3326417"/>
              <a:ext cx="331123" cy="278648"/>
            </a:xfrm>
            <a:custGeom>
              <a:avLst/>
              <a:gdLst/>
              <a:ahLst/>
              <a:cxnLst/>
              <a:rect l="l" t="t" r="r" b="b"/>
              <a:pathLst>
                <a:path w="8260" h="6951" extrusionOk="0">
                  <a:moveTo>
                    <a:pt x="1231" y="0"/>
                  </a:moveTo>
                  <a:cubicBezTo>
                    <a:pt x="568" y="0"/>
                    <a:pt x="1" y="871"/>
                    <a:pt x="605" y="1475"/>
                  </a:cubicBezTo>
                  <a:cubicBezTo>
                    <a:pt x="2449" y="3670"/>
                    <a:pt x="4755" y="5745"/>
                    <a:pt x="7411" y="6897"/>
                  </a:cubicBezTo>
                  <a:cubicBezTo>
                    <a:pt x="7484" y="6934"/>
                    <a:pt x="7557" y="6950"/>
                    <a:pt x="7626" y="6950"/>
                  </a:cubicBezTo>
                  <a:cubicBezTo>
                    <a:pt x="7995" y="6950"/>
                    <a:pt x="8260" y="6493"/>
                    <a:pt x="7872" y="6206"/>
                  </a:cubicBezTo>
                  <a:cubicBezTo>
                    <a:pt x="6027" y="4131"/>
                    <a:pt x="3833" y="2286"/>
                    <a:pt x="1878" y="322"/>
                  </a:cubicBezTo>
                  <a:cubicBezTo>
                    <a:pt x="1677" y="94"/>
                    <a:pt x="1449" y="0"/>
                    <a:pt x="12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2" name="Google Shape;3202;p41"/>
            <p:cNvSpPr/>
            <p:nvPr/>
          </p:nvSpPr>
          <p:spPr>
            <a:xfrm>
              <a:off x="6494009" y="3336359"/>
              <a:ext cx="286425" cy="193222"/>
            </a:xfrm>
            <a:custGeom>
              <a:avLst/>
              <a:gdLst/>
              <a:ahLst/>
              <a:cxnLst/>
              <a:rect l="l" t="t" r="r" b="b"/>
              <a:pathLst>
                <a:path w="7145" h="4820" extrusionOk="0">
                  <a:moveTo>
                    <a:pt x="1175" y="1"/>
                  </a:moveTo>
                  <a:cubicBezTo>
                    <a:pt x="511" y="1"/>
                    <a:pt x="1" y="758"/>
                    <a:pt x="488" y="1347"/>
                  </a:cubicBezTo>
                  <a:cubicBezTo>
                    <a:pt x="1300" y="2149"/>
                    <a:pt x="2332" y="2841"/>
                    <a:pt x="3374" y="3302"/>
                  </a:cubicBezTo>
                  <a:cubicBezTo>
                    <a:pt x="4297" y="3883"/>
                    <a:pt x="5330" y="4455"/>
                    <a:pt x="6372" y="4805"/>
                  </a:cubicBezTo>
                  <a:cubicBezTo>
                    <a:pt x="6411" y="4815"/>
                    <a:pt x="6450" y="4819"/>
                    <a:pt x="6487" y="4819"/>
                  </a:cubicBezTo>
                  <a:cubicBezTo>
                    <a:pt x="6886" y="4819"/>
                    <a:pt x="7145" y="4314"/>
                    <a:pt x="6833" y="3994"/>
                  </a:cubicBezTo>
                  <a:cubicBezTo>
                    <a:pt x="5910" y="3302"/>
                    <a:pt x="4988" y="2730"/>
                    <a:pt x="4177" y="2038"/>
                  </a:cubicBezTo>
                  <a:cubicBezTo>
                    <a:pt x="3374" y="1347"/>
                    <a:pt x="2452" y="535"/>
                    <a:pt x="1530" y="74"/>
                  </a:cubicBezTo>
                  <a:cubicBezTo>
                    <a:pt x="1410" y="24"/>
                    <a:pt x="1290" y="1"/>
                    <a:pt x="11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3" name="Google Shape;3203;p41"/>
            <p:cNvSpPr/>
            <p:nvPr/>
          </p:nvSpPr>
          <p:spPr>
            <a:xfrm>
              <a:off x="6652193" y="3333032"/>
              <a:ext cx="263615" cy="126997"/>
            </a:xfrm>
            <a:custGeom>
              <a:avLst/>
              <a:gdLst/>
              <a:ahLst/>
              <a:cxnLst/>
              <a:rect l="l" t="t" r="r" b="b"/>
              <a:pathLst>
                <a:path w="6576" h="3168" extrusionOk="0">
                  <a:moveTo>
                    <a:pt x="3047" y="1"/>
                  </a:moveTo>
                  <a:cubicBezTo>
                    <a:pt x="2416" y="1"/>
                    <a:pt x="1787" y="47"/>
                    <a:pt x="1273" y="47"/>
                  </a:cubicBezTo>
                  <a:cubicBezTo>
                    <a:pt x="461" y="47"/>
                    <a:pt x="0" y="1199"/>
                    <a:pt x="812" y="1660"/>
                  </a:cubicBezTo>
                  <a:cubicBezTo>
                    <a:pt x="2075" y="2232"/>
                    <a:pt x="3228" y="2693"/>
                    <a:pt x="4611" y="3044"/>
                  </a:cubicBezTo>
                  <a:lnTo>
                    <a:pt x="4842" y="3044"/>
                  </a:lnTo>
                  <a:cubicBezTo>
                    <a:pt x="4929" y="3131"/>
                    <a:pt x="5049" y="3168"/>
                    <a:pt x="5177" y="3168"/>
                  </a:cubicBezTo>
                  <a:cubicBezTo>
                    <a:pt x="5388" y="3168"/>
                    <a:pt x="5620" y="3067"/>
                    <a:pt x="5764" y="2924"/>
                  </a:cubicBezTo>
                  <a:cubicBezTo>
                    <a:pt x="6575" y="2002"/>
                    <a:pt x="6225" y="849"/>
                    <a:pt x="5192" y="388"/>
                  </a:cubicBezTo>
                  <a:cubicBezTo>
                    <a:pt x="4615" y="71"/>
                    <a:pt x="3829" y="1"/>
                    <a:pt x="30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4" name="Google Shape;3204;p41"/>
            <p:cNvSpPr/>
            <p:nvPr/>
          </p:nvSpPr>
          <p:spPr>
            <a:xfrm>
              <a:off x="6360037" y="3873411"/>
              <a:ext cx="267103" cy="290274"/>
            </a:xfrm>
            <a:custGeom>
              <a:avLst/>
              <a:gdLst/>
              <a:ahLst/>
              <a:cxnLst/>
              <a:rect l="l" t="t" r="r" b="b"/>
              <a:pathLst>
                <a:path w="6663" h="7241" extrusionOk="0">
                  <a:moveTo>
                    <a:pt x="786" y="1"/>
                  </a:moveTo>
                  <a:cubicBezTo>
                    <a:pt x="383" y="1"/>
                    <a:pt x="0" y="428"/>
                    <a:pt x="261" y="861"/>
                  </a:cubicBezTo>
                  <a:cubicBezTo>
                    <a:pt x="1525" y="3046"/>
                    <a:pt x="3258" y="5010"/>
                    <a:pt x="4872" y="6965"/>
                  </a:cubicBezTo>
                  <a:cubicBezTo>
                    <a:pt x="5037" y="7159"/>
                    <a:pt x="5234" y="7241"/>
                    <a:pt x="5430" y="7241"/>
                  </a:cubicBezTo>
                  <a:cubicBezTo>
                    <a:pt x="6055" y="7241"/>
                    <a:pt x="6662" y="6404"/>
                    <a:pt x="6135" y="5702"/>
                  </a:cubicBezTo>
                  <a:cubicBezTo>
                    <a:pt x="4522" y="3858"/>
                    <a:pt x="3028" y="1783"/>
                    <a:pt x="1183" y="169"/>
                  </a:cubicBezTo>
                  <a:cubicBezTo>
                    <a:pt x="1065" y="51"/>
                    <a:pt x="925" y="1"/>
                    <a:pt x="7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5" name="Google Shape;3205;p41"/>
            <p:cNvSpPr/>
            <p:nvPr/>
          </p:nvSpPr>
          <p:spPr>
            <a:xfrm>
              <a:off x="6629263" y="4210426"/>
              <a:ext cx="92442" cy="80135"/>
            </a:xfrm>
            <a:custGeom>
              <a:avLst/>
              <a:gdLst/>
              <a:ahLst/>
              <a:cxnLst/>
              <a:rect l="l" t="t" r="r" b="b"/>
              <a:pathLst>
                <a:path w="2306" h="1999" extrusionOk="0">
                  <a:moveTo>
                    <a:pt x="1172" y="0"/>
                  </a:moveTo>
                  <a:cubicBezTo>
                    <a:pt x="688" y="0"/>
                    <a:pt x="209" y="377"/>
                    <a:pt x="111" y="753"/>
                  </a:cubicBezTo>
                  <a:cubicBezTo>
                    <a:pt x="0" y="984"/>
                    <a:pt x="111" y="1325"/>
                    <a:pt x="231" y="1556"/>
                  </a:cubicBezTo>
                  <a:cubicBezTo>
                    <a:pt x="397" y="1808"/>
                    <a:pt x="803" y="1999"/>
                    <a:pt x="1190" y="1999"/>
                  </a:cubicBezTo>
                  <a:cubicBezTo>
                    <a:pt x="1339" y="1999"/>
                    <a:pt x="1486" y="1970"/>
                    <a:pt x="1614" y="1906"/>
                  </a:cubicBezTo>
                  <a:cubicBezTo>
                    <a:pt x="2306" y="1445"/>
                    <a:pt x="2306" y="403"/>
                    <a:pt x="1494" y="62"/>
                  </a:cubicBezTo>
                  <a:cubicBezTo>
                    <a:pt x="1389" y="19"/>
                    <a:pt x="1281" y="0"/>
                    <a:pt x="11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6" name="Google Shape;3206;p41"/>
            <p:cNvSpPr/>
            <p:nvPr/>
          </p:nvSpPr>
          <p:spPr>
            <a:xfrm>
              <a:off x="6453681" y="3639861"/>
              <a:ext cx="218878" cy="202081"/>
            </a:xfrm>
            <a:custGeom>
              <a:avLst/>
              <a:gdLst/>
              <a:ahLst/>
              <a:cxnLst/>
              <a:rect l="l" t="t" r="r" b="b"/>
              <a:pathLst>
                <a:path w="5460" h="5041" extrusionOk="0">
                  <a:moveTo>
                    <a:pt x="802" y="1"/>
                  </a:moveTo>
                  <a:cubicBezTo>
                    <a:pt x="341" y="1"/>
                    <a:pt x="0" y="342"/>
                    <a:pt x="0" y="803"/>
                  </a:cubicBezTo>
                  <a:cubicBezTo>
                    <a:pt x="0" y="2076"/>
                    <a:pt x="231" y="3339"/>
                    <a:pt x="341" y="4612"/>
                  </a:cubicBezTo>
                  <a:cubicBezTo>
                    <a:pt x="341" y="4897"/>
                    <a:pt x="544" y="5040"/>
                    <a:pt x="747" y="5040"/>
                  </a:cubicBezTo>
                  <a:cubicBezTo>
                    <a:pt x="950" y="5040"/>
                    <a:pt x="1153" y="4897"/>
                    <a:pt x="1153" y="4612"/>
                  </a:cubicBezTo>
                  <a:cubicBezTo>
                    <a:pt x="1263" y="3689"/>
                    <a:pt x="1383" y="2647"/>
                    <a:pt x="1494" y="1614"/>
                  </a:cubicBezTo>
                  <a:cubicBezTo>
                    <a:pt x="2306" y="1725"/>
                    <a:pt x="3228" y="1845"/>
                    <a:pt x="4030" y="2076"/>
                  </a:cubicBezTo>
                  <a:cubicBezTo>
                    <a:pt x="4104" y="2092"/>
                    <a:pt x="4175" y="2100"/>
                    <a:pt x="4242" y="2100"/>
                  </a:cubicBezTo>
                  <a:cubicBezTo>
                    <a:pt x="5130" y="2100"/>
                    <a:pt x="5459" y="787"/>
                    <a:pt x="4491" y="572"/>
                  </a:cubicBezTo>
                  <a:cubicBezTo>
                    <a:pt x="3228" y="231"/>
                    <a:pt x="1955" y="111"/>
                    <a:pt x="8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7" name="Google Shape;3207;p41"/>
            <p:cNvSpPr/>
            <p:nvPr/>
          </p:nvSpPr>
          <p:spPr>
            <a:xfrm>
              <a:off x="6554100" y="3791512"/>
              <a:ext cx="203083" cy="180674"/>
            </a:xfrm>
            <a:custGeom>
              <a:avLst/>
              <a:gdLst/>
              <a:ahLst/>
              <a:cxnLst/>
              <a:rect l="l" t="t" r="r" b="b"/>
              <a:pathLst>
                <a:path w="5066" h="4507" extrusionOk="0">
                  <a:moveTo>
                    <a:pt x="1045" y="0"/>
                  </a:moveTo>
                  <a:cubicBezTo>
                    <a:pt x="654" y="0"/>
                    <a:pt x="372" y="403"/>
                    <a:pt x="372" y="709"/>
                  </a:cubicBezTo>
                  <a:cubicBezTo>
                    <a:pt x="492" y="1751"/>
                    <a:pt x="372" y="2553"/>
                    <a:pt x="142" y="3595"/>
                  </a:cubicBezTo>
                  <a:cubicBezTo>
                    <a:pt x="1" y="4160"/>
                    <a:pt x="423" y="4507"/>
                    <a:pt x="850" y="4507"/>
                  </a:cubicBezTo>
                  <a:cubicBezTo>
                    <a:pt x="1120" y="4507"/>
                    <a:pt x="1393" y="4367"/>
                    <a:pt x="1525" y="4056"/>
                  </a:cubicBezTo>
                  <a:cubicBezTo>
                    <a:pt x="1875" y="3245"/>
                    <a:pt x="1986" y="2323"/>
                    <a:pt x="1875" y="1400"/>
                  </a:cubicBezTo>
                  <a:lnTo>
                    <a:pt x="1875" y="1400"/>
                  </a:lnTo>
                  <a:cubicBezTo>
                    <a:pt x="2678" y="1520"/>
                    <a:pt x="3369" y="1631"/>
                    <a:pt x="4061" y="1751"/>
                  </a:cubicBezTo>
                  <a:cubicBezTo>
                    <a:pt x="4098" y="1758"/>
                    <a:pt x="4135" y="1761"/>
                    <a:pt x="4171" y="1761"/>
                  </a:cubicBezTo>
                  <a:cubicBezTo>
                    <a:pt x="4697" y="1761"/>
                    <a:pt x="5066" y="1044"/>
                    <a:pt x="4522" y="829"/>
                  </a:cubicBezTo>
                  <a:cubicBezTo>
                    <a:pt x="3489" y="248"/>
                    <a:pt x="2337" y="137"/>
                    <a:pt x="1184" y="17"/>
                  </a:cubicBezTo>
                  <a:cubicBezTo>
                    <a:pt x="1136" y="6"/>
                    <a:pt x="1090" y="0"/>
                    <a:pt x="104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8" name="Google Shape;3208;p41"/>
            <p:cNvSpPr/>
            <p:nvPr/>
          </p:nvSpPr>
          <p:spPr>
            <a:xfrm>
              <a:off x="6966397" y="3333072"/>
              <a:ext cx="346837" cy="193623"/>
            </a:xfrm>
            <a:custGeom>
              <a:avLst/>
              <a:gdLst/>
              <a:ahLst/>
              <a:cxnLst/>
              <a:rect l="l" t="t" r="r" b="b"/>
              <a:pathLst>
                <a:path w="8652" h="4830" extrusionOk="0">
                  <a:moveTo>
                    <a:pt x="2833" y="0"/>
                  </a:moveTo>
                  <a:cubicBezTo>
                    <a:pt x="2269" y="0"/>
                    <a:pt x="1708" y="15"/>
                    <a:pt x="1154" y="46"/>
                  </a:cubicBezTo>
                  <a:cubicBezTo>
                    <a:pt x="582" y="46"/>
                    <a:pt x="462" y="507"/>
                    <a:pt x="462" y="848"/>
                  </a:cubicBezTo>
                  <a:cubicBezTo>
                    <a:pt x="121" y="1078"/>
                    <a:pt x="1" y="1539"/>
                    <a:pt x="351" y="1890"/>
                  </a:cubicBezTo>
                  <a:cubicBezTo>
                    <a:pt x="1273" y="2812"/>
                    <a:pt x="2306" y="3734"/>
                    <a:pt x="3229" y="4656"/>
                  </a:cubicBezTo>
                  <a:cubicBezTo>
                    <a:pt x="3344" y="4772"/>
                    <a:pt x="3517" y="4829"/>
                    <a:pt x="3690" y="4829"/>
                  </a:cubicBezTo>
                  <a:cubicBezTo>
                    <a:pt x="3863" y="4829"/>
                    <a:pt x="4035" y="4772"/>
                    <a:pt x="4151" y="4656"/>
                  </a:cubicBezTo>
                  <a:cubicBezTo>
                    <a:pt x="5423" y="3504"/>
                    <a:pt x="7037" y="2351"/>
                    <a:pt x="8070" y="968"/>
                  </a:cubicBezTo>
                  <a:lnTo>
                    <a:pt x="8301" y="968"/>
                  </a:lnTo>
                  <a:cubicBezTo>
                    <a:pt x="8651" y="968"/>
                    <a:pt x="8651" y="507"/>
                    <a:pt x="8301" y="387"/>
                  </a:cubicBezTo>
                  <a:lnTo>
                    <a:pt x="8190" y="387"/>
                  </a:lnTo>
                  <a:cubicBezTo>
                    <a:pt x="8110" y="387"/>
                    <a:pt x="8034" y="338"/>
                    <a:pt x="7957" y="338"/>
                  </a:cubicBezTo>
                  <a:cubicBezTo>
                    <a:pt x="7918" y="338"/>
                    <a:pt x="7879" y="350"/>
                    <a:pt x="7839" y="387"/>
                  </a:cubicBezTo>
                  <a:cubicBezTo>
                    <a:pt x="6206" y="132"/>
                    <a:pt x="4505" y="0"/>
                    <a:pt x="283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"/>
          <p:cNvSpPr txBox="1">
            <a:spLocks noGrp="1"/>
          </p:cNvSpPr>
          <p:nvPr>
            <p:ph type="title"/>
          </p:nvPr>
        </p:nvSpPr>
        <p:spPr>
          <a:xfrm>
            <a:off x="720000" y="1462325"/>
            <a:ext cx="5152800" cy="210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>
                <a:latin typeface="Prompt Black"/>
                <a:ea typeface="Prompt Black"/>
                <a:cs typeface="Prompt Black"/>
                <a:sym typeface="Prompt Black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77" name="Google Shape;77;p3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539400"/>
            <a:ext cx="45402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4800" b="0">
                <a:solidFill>
                  <a:schemeClr val="accent2"/>
                </a:solidFill>
                <a:latin typeface="Prompt Black"/>
                <a:ea typeface="Prompt Black"/>
                <a:cs typeface="Prompt Black"/>
                <a:sym typeface="Prompt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78" name="Google Shape;78;p3"/>
          <p:cNvSpPr txBox="1">
            <a:spLocks noGrp="1"/>
          </p:cNvSpPr>
          <p:nvPr>
            <p:ph type="subTitle" idx="1"/>
          </p:nvPr>
        </p:nvSpPr>
        <p:spPr>
          <a:xfrm>
            <a:off x="720000" y="3747250"/>
            <a:ext cx="4540200" cy="40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79" name="Google Shape;79;p3"/>
          <p:cNvGrpSpPr/>
          <p:nvPr/>
        </p:nvGrpSpPr>
        <p:grpSpPr>
          <a:xfrm>
            <a:off x="8592542" y="510945"/>
            <a:ext cx="644267" cy="4151867"/>
            <a:chOff x="8592542" y="510945"/>
            <a:chExt cx="644267" cy="4151867"/>
          </a:xfrm>
        </p:grpSpPr>
        <p:sp>
          <p:nvSpPr>
            <p:cNvPr id="80" name="Google Shape;80;p3"/>
            <p:cNvSpPr/>
            <p:nvPr/>
          </p:nvSpPr>
          <p:spPr>
            <a:xfrm>
              <a:off x="8799736" y="3583112"/>
              <a:ext cx="396354" cy="513489"/>
            </a:xfrm>
            <a:custGeom>
              <a:avLst/>
              <a:gdLst/>
              <a:ahLst/>
              <a:cxnLst/>
              <a:rect l="l" t="t" r="r" b="b"/>
              <a:pathLst>
                <a:path w="7495" h="9710" extrusionOk="0">
                  <a:moveTo>
                    <a:pt x="7243" y="1"/>
                  </a:moveTo>
                  <a:cubicBezTo>
                    <a:pt x="4599" y="1534"/>
                    <a:pt x="2385" y="3319"/>
                    <a:pt x="0" y="5022"/>
                  </a:cubicBezTo>
                  <a:cubicBezTo>
                    <a:pt x="2555" y="6644"/>
                    <a:pt x="4858" y="8347"/>
                    <a:pt x="7495" y="9710"/>
                  </a:cubicBezTo>
                  <a:lnTo>
                    <a:pt x="7495" y="7325"/>
                  </a:lnTo>
                  <a:cubicBezTo>
                    <a:pt x="5792" y="7237"/>
                    <a:pt x="4517" y="6303"/>
                    <a:pt x="3155" y="5451"/>
                  </a:cubicBezTo>
                  <a:cubicBezTo>
                    <a:pt x="2473" y="5111"/>
                    <a:pt x="2473" y="4600"/>
                    <a:pt x="3236" y="4259"/>
                  </a:cubicBezTo>
                  <a:cubicBezTo>
                    <a:pt x="4688" y="3830"/>
                    <a:pt x="5880" y="2896"/>
                    <a:pt x="7325" y="2556"/>
                  </a:cubicBezTo>
                  <a:cubicBezTo>
                    <a:pt x="7325" y="1786"/>
                    <a:pt x="7243" y="1023"/>
                    <a:pt x="724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8723321" y="3119013"/>
              <a:ext cx="459443" cy="405397"/>
            </a:xfrm>
            <a:custGeom>
              <a:avLst/>
              <a:gdLst/>
              <a:ahLst/>
              <a:cxnLst/>
              <a:rect l="l" t="t" r="r" b="b"/>
              <a:pathLst>
                <a:path w="8688" h="7666" extrusionOk="0">
                  <a:moveTo>
                    <a:pt x="8347" y="1"/>
                  </a:moveTo>
                  <a:cubicBezTo>
                    <a:pt x="5533" y="1111"/>
                    <a:pt x="2896" y="2385"/>
                    <a:pt x="1" y="3748"/>
                  </a:cubicBezTo>
                  <a:cubicBezTo>
                    <a:pt x="2978" y="5111"/>
                    <a:pt x="5792" y="6303"/>
                    <a:pt x="8688" y="7666"/>
                  </a:cubicBezTo>
                  <a:cubicBezTo>
                    <a:pt x="8688" y="6903"/>
                    <a:pt x="8599" y="6303"/>
                    <a:pt x="8599" y="5710"/>
                  </a:cubicBezTo>
                  <a:cubicBezTo>
                    <a:pt x="7155" y="5281"/>
                    <a:pt x="5792" y="5029"/>
                    <a:pt x="4600" y="4259"/>
                  </a:cubicBezTo>
                  <a:cubicBezTo>
                    <a:pt x="4259" y="4089"/>
                    <a:pt x="3918" y="3837"/>
                    <a:pt x="4000" y="3408"/>
                  </a:cubicBezTo>
                  <a:cubicBezTo>
                    <a:pt x="4089" y="2985"/>
                    <a:pt x="4429" y="2985"/>
                    <a:pt x="4770" y="2815"/>
                  </a:cubicBezTo>
                  <a:cubicBezTo>
                    <a:pt x="5962" y="2385"/>
                    <a:pt x="7155" y="1963"/>
                    <a:pt x="8517" y="1704"/>
                  </a:cubicBezTo>
                  <a:cubicBezTo>
                    <a:pt x="8517" y="1111"/>
                    <a:pt x="8688" y="512"/>
                    <a:pt x="834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3"/>
            <p:cNvSpPr/>
            <p:nvPr/>
          </p:nvSpPr>
          <p:spPr>
            <a:xfrm>
              <a:off x="8592542" y="3033132"/>
              <a:ext cx="644267" cy="1629680"/>
            </a:xfrm>
            <a:custGeom>
              <a:avLst/>
              <a:gdLst/>
              <a:ahLst/>
              <a:cxnLst/>
              <a:rect l="l" t="t" r="r" b="b"/>
              <a:pathLst>
                <a:path w="12183" h="30817" extrusionOk="0">
                  <a:moveTo>
                    <a:pt x="10391" y="1202"/>
                  </a:moveTo>
                  <a:cubicBezTo>
                    <a:pt x="10732" y="1713"/>
                    <a:pt x="10561" y="2306"/>
                    <a:pt x="10561" y="2906"/>
                  </a:cubicBezTo>
                  <a:cubicBezTo>
                    <a:pt x="9199" y="3158"/>
                    <a:pt x="8006" y="3587"/>
                    <a:pt x="6814" y="4009"/>
                  </a:cubicBezTo>
                  <a:cubicBezTo>
                    <a:pt x="6473" y="4180"/>
                    <a:pt x="6132" y="4180"/>
                    <a:pt x="6051" y="4609"/>
                  </a:cubicBezTo>
                  <a:cubicBezTo>
                    <a:pt x="5962" y="5032"/>
                    <a:pt x="6303" y="5290"/>
                    <a:pt x="6643" y="5461"/>
                  </a:cubicBezTo>
                  <a:cubicBezTo>
                    <a:pt x="7836" y="6224"/>
                    <a:pt x="9199" y="6483"/>
                    <a:pt x="10650" y="6905"/>
                  </a:cubicBezTo>
                  <a:cubicBezTo>
                    <a:pt x="10650" y="7505"/>
                    <a:pt x="10732" y="8098"/>
                    <a:pt x="10820" y="8868"/>
                  </a:cubicBezTo>
                  <a:cubicBezTo>
                    <a:pt x="7836" y="7505"/>
                    <a:pt x="5110" y="6312"/>
                    <a:pt x="2133" y="4950"/>
                  </a:cubicBezTo>
                  <a:cubicBezTo>
                    <a:pt x="4940" y="3587"/>
                    <a:pt x="7584" y="2306"/>
                    <a:pt x="10391" y="1202"/>
                  </a:cubicBezTo>
                  <a:close/>
                  <a:moveTo>
                    <a:pt x="10732" y="10060"/>
                  </a:moveTo>
                  <a:cubicBezTo>
                    <a:pt x="10732" y="10993"/>
                    <a:pt x="10820" y="11763"/>
                    <a:pt x="10820" y="12615"/>
                  </a:cubicBezTo>
                  <a:cubicBezTo>
                    <a:pt x="9369" y="12867"/>
                    <a:pt x="8177" y="13807"/>
                    <a:pt x="6814" y="14230"/>
                  </a:cubicBezTo>
                  <a:cubicBezTo>
                    <a:pt x="5962" y="14570"/>
                    <a:pt x="6051" y="15081"/>
                    <a:pt x="6643" y="15511"/>
                  </a:cubicBezTo>
                  <a:cubicBezTo>
                    <a:pt x="8006" y="16274"/>
                    <a:pt x="9287" y="17214"/>
                    <a:pt x="10990" y="17296"/>
                  </a:cubicBezTo>
                  <a:lnTo>
                    <a:pt x="10990" y="19681"/>
                  </a:lnTo>
                  <a:cubicBezTo>
                    <a:pt x="8347" y="18318"/>
                    <a:pt x="6051" y="16615"/>
                    <a:pt x="3496" y="15000"/>
                  </a:cubicBezTo>
                  <a:cubicBezTo>
                    <a:pt x="5880" y="13378"/>
                    <a:pt x="8095" y="11504"/>
                    <a:pt x="10732" y="10060"/>
                  </a:cubicBezTo>
                  <a:close/>
                  <a:moveTo>
                    <a:pt x="10990" y="20873"/>
                  </a:moveTo>
                  <a:lnTo>
                    <a:pt x="10990" y="22576"/>
                  </a:lnTo>
                  <a:cubicBezTo>
                    <a:pt x="9628" y="22917"/>
                    <a:pt x="8435" y="23687"/>
                    <a:pt x="7154" y="24368"/>
                  </a:cubicBezTo>
                  <a:cubicBezTo>
                    <a:pt x="6391" y="24709"/>
                    <a:pt x="6391" y="25302"/>
                    <a:pt x="7154" y="25731"/>
                  </a:cubicBezTo>
                  <a:cubicBezTo>
                    <a:pt x="8347" y="26494"/>
                    <a:pt x="9628" y="27094"/>
                    <a:pt x="10902" y="27775"/>
                  </a:cubicBezTo>
                  <a:cubicBezTo>
                    <a:pt x="10990" y="28286"/>
                    <a:pt x="10902" y="28797"/>
                    <a:pt x="10732" y="29308"/>
                  </a:cubicBezTo>
                  <a:cubicBezTo>
                    <a:pt x="8517" y="27857"/>
                    <a:pt x="6303" y="26494"/>
                    <a:pt x="3918" y="24961"/>
                  </a:cubicBezTo>
                  <a:cubicBezTo>
                    <a:pt x="6391" y="23598"/>
                    <a:pt x="8688" y="22495"/>
                    <a:pt x="10990" y="20873"/>
                  </a:cubicBezTo>
                  <a:close/>
                  <a:moveTo>
                    <a:pt x="10824" y="1"/>
                  </a:moveTo>
                  <a:cubicBezTo>
                    <a:pt x="10644" y="1"/>
                    <a:pt x="10442" y="32"/>
                    <a:pt x="10221" y="92"/>
                  </a:cubicBezTo>
                  <a:cubicBezTo>
                    <a:pt x="7073" y="943"/>
                    <a:pt x="4088" y="2476"/>
                    <a:pt x="1111" y="3928"/>
                  </a:cubicBezTo>
                  <a:cubicBezTo>
                    <a:pt x="0" y="4521"/>
                    <a:pt x="89" y="5372"/>
                    <a:pt x="1193" y="5972"/>
                  </a:cubicBezTo>
                  <a:cubicBezTo>
                    <a:pt x="2215" y="6565"/>
                    <a:pt x="3237" y="6994"/>
                    <a:pt x="4259" y="7505"/>
                  </a:cubicBezTo>
                  <a:cubicBezTo>
                    <a:pt x="5792" y="8186"/>
                    <a:pt x="7325" y="8868"/>
                    <a:pt x="8946" y="9549"/>
                  </a:cubicBezTo>
                  <a:cubicBezTo>
                    <a:pt x="8776" y="9719"/>
                    <a:pt x="8688" y="9801"/>
                    <a:pt x="8517" y="9890"/>
                  </a:cubicBezTo>
                  <a:cubicBezTo>
                    <a:pt x="6391" y="11082"/>
                    <a:pt x="4518" y="12697"/>
                    <a:pt x="2385" y="13889"/>
                  </a:cubicBezTo>
                  <a:cubicBezTo>
                    <a:pt x="1281" y="14489"/>
                    <a:pt x="1281" y="15252"/>
                    <a:pt x="2303" y="15933"/>
                  </a:cubicBezTo>
                  <a:cubicBezTo>
                    <a:pt x="2644" y="16192"/>
                    <a:pt x="2985" y="16444"/>
                    <a:pt x="3407" y="16615"/>
                  </a:cubicBezTo>
                  <a:cubicBezTo>
                    <a:pt x="5451" y="17807"/>
                    <a:pt x="7495" y="18999"/>
                    <a:pt x="9628" y="20280"/>
                  </a:cubicBezTo>
                  <a:cubicBezTo>
                    <a:pt x="7243" y="21554"/>
                    <a:pt x="4940" y="22747"/>
                    <a:pt x="2726" y="23939"/>
                  </a:cubicBezTo>
                  <a:cubicBezTo>
                    <a:pt x="1622" y="24620"/>
                    <a:pt x="1704" y="25220"/>
                    <a:pt x="2726" y="25901"/>
                  </a:cubicBezTo>
                  <a:cubicBezTo>
                    <a:pt x="3836" y="26583"/>
                    <a:pt x="4940" y="27346"/>
                    <a:pt x="6051" y="28027"/>
                  </a:cubicBezTo>
                  <a:cubicBezTo>
                    <a:pt x="7413" y="28879"/>
                    <a:pt x="8776" y="29731"/>
                    <a:pt x="10139" y="30500"/>
                  </a:cubicBezTo>
                  <a:cubicBezTo>
                    <a:pt x="10535" y="30712"/>
                    <a:pt x="10874" y="30817"/>
                    <a:pt x="11153" y="30817"/>
                  </a:cubicBezTo>
                  <a:cubicBezTo>
                    <a:pt x="11771" y="30817"/>
                    <a:pt x="12094" y="30304"/>
                    <a:pt x="12094" y="29308"/>
                  </a:cubicBezTo>
                  <a:cubicBezTo>
                    <a:pt x="12183" y="28879"/>
                    <a:pt x="12183" y="28456"/>
                    <a:pt x="12094" y="28027"/>
                  </a:cubicBezTo>
                  <a:cubicBezTo>
                    <a:pt x="12094" y="22406"/>
                    <a:pt x="12013" y="16785"/>
                    <a:pt x="11924" y="11164"/>
                  </a:cubicBezTo>
                  <a:cubicBezTo>
                    <a:pt x="11842" y="7846"/>
                    <a:pt x="11754" y="4521"/>
                    <a:pt x="11754" y="1114"/>
                  </a:cubicBezTo>
                  <a:cubicBezTo>
                    <a:pt x="11754" y="332"/>
                    <a:pt x="11407" y="1"/>
                    <a:pt x="1082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8646588" y="3470313"/>
              <a:ext cx="175887" cy="171234"/>
            </a:xfrm>
            <a:custGeom>
              <a:avLst/>
              <a:gdLst/>
              <a:ahLst/>
              <a:cxnLst/>
              <a:rect l="l" t="t" r="r" b="b"/>
              <a:pathLst>
                <a:path w="3326" h="3238" extrusionOk="0">
                  <a:moveTo>
                    <a:pt x="1792" y="1"/>
                  </a:moveTo>
                  <a:cubicBezTo>
                    <a:pt x="852" y="1"/>
                    <a:pt x="0" y="771"/>
                    <a:pt x="0" y="1704"/>
                  </a:cubicBezTo>
                  <a:cubicBezTo>
                    <a:pt x="0" y="2556"/>
                    <a:pt x="682" y="3237"/>
                    <a:pt x="1622" y="3237"/>
                  </a:cubicBezTo>
                  <a:cubicBezTo>
                    <a:pt x="2474" y="3237"/>
                    <a:pt x="3237" y="2556"/>
                    <a:pt x="3237" y="1623"/>
                  </a:cubicBezTo>
                  <a:cubicBezTo>
                    <a:pt x="3325" y="771"/>
                    <a:pt x="2644" y="1"/>
                    <a:pt x="179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8799736" y="1060872"/>
              <a:ext cx="396354" cy="513542"/>
            </a:xfrm>
            <a:custGeom>
              <a:avLst/>
              <a:gdLst/>
              <a:ahLst/>
              <a:cxnLst/>
              <a:rect l="l" t="t" r="r" b="b"/>
              <a:pathLst>
                <a:path w="7495" h="9711" extrusionOk="0">
                  <a:moveTo>
                    <a:pt x="7243" y="1"/>
                  </a:moveTo>
                  <a:cubicBezTo>
                    <a:pt x="4599" y="1534"/>
                    <a:pt x="2385" y="3319"/>
                    <a:pt x="0" y="5022"/>
                  </a:cubicBezTo>
                  <a:cubicBezTo>
                    <a:pt x="2555" y="6644"/>
                    <a:pt x="4858" y="8347"/>
                    <a:pt x="7495" y="9710"/>
                  </a:cubicBezTo>
                  <a:lnTo>
                    <a:pt x="7495" y="7325"/>
                  </a:lnTo>
                  <a:cubicBezTo>
                    <a:pt x="5792" y="7237"/>
                    <a:pt x="4517" y="6303"/>
                    <a:pt x="3155" y="5452"/>
                  </a:cubicBezTo>
                  <a:cubicBezTo>
                    <a:pt x="2473" y="5111"/>
                    <a:pt x="2473" y="4600"/>
                    <a:pt x="3236" y="4259"/>
                  </a:cubicBezTo>
                  <a:cubicBezTo>
                    <a:pt x="4688" y="3830"/>
                    <a:pt x="5880" y="2897"/>
                    <a:pt x="7325" y="2556"/>
                  </a:cubicBezTo>
                  <a:cubicBezTo>
                    <a:pt x="7325" y="1786"/>
                    <a:pt x="7243" y="1023"/>
                    <a:pt x="724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3"/>
            <p:cNvSpPr/>
            <p:nvPr/>
          </p:nvSpPr>
          <p:spPr>
            <a:xfrm>
              <a:off x="8822423" y="1632692"/>
              <a:ext cx="373668" cy="446170"/>
            </a:xfrm>
            <a:custGeom>
              <a:avLst/>
              <a:gdLst/>
              <a:ahLst/>
              <a:cxnLst/>
              <a:rect l="l" t="t" r="r" b="b"/>
              <a:pathLst>
                <a:path w="7066" h="8437" extrusionOk="0">
                  <a:moveTo>
                    <a:pt x="7066" y="1"/>
                  </a:moveTo>
                  <a:cubicBezTo>
                    <a:pt x="4770" y="1623"/>
                    <a:pt x="2467" y="2815"/>
                    <a:pt x="0" y="4178"/>
                  </a:cubicBezTo>
                  <a:cubicBezTo>
                    <a:pt x="2385" y="5622"/>
                    <a:pt x="4511" y="7073"/>
                    <a:pt x="6725" y="8436"/>
                  </a:cubicBezTo>
                  <a:cubicBezTo>
                    <a:pt x="6984" y="7925"/>
                    <a:pt x="7066" y="7496"/>
                    <a:pt x="6984" y="6985"/>
                  </a:cubicBezTo>
                  <a:cubicBezTo>
                    <a:pt x="5703" y="6303"/>
                    <a:pt x="4429" y="5622"/>
                    <a:pt x="3237" y="4941"/>
                  </a:cubicBezTo>
                  <a:cubicBezTo>
                    <a:pt x="2467" y="4518"/>
                    <a:pt x="2467" y="3919"/>
                    <a:pt x="3237" y="3578"/>
                  </a:cubicBezTo>
                  <a:cubicBezTo>
                    <a:pt x="4511" y="2897"/>
                    <a:pt x="5703" y="2045"/>
                    <a:pt x="7066" y="1793"/>
                  </a:cubicBezTo>
                  <a:lnTo>
                    <a:pt x="706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8592542" y="510945"/>
              <a:ext cx="644267" cy="1629680"/>
            </a:xfrm>
            <a:custGeom>
              <a:avLst/>
              <a:gdLst/>
              <a:ahLst/>
              <a:cxnLst/>
              <a:rect l="l" t="t" r="r" b="b"/>
              <a:pathLst>
                <a:path w="12183" h="30817" extrusionOk="0">
                  <a:moveTo>
                    <a:pt x="10391" y="1202"/>
                  </a:moveTo>
                  <a:cubicBezTo>
                    <a:pt x="10732" y="1713"/>
                    <a:pt x="10561" y="2305"/>
                    <a:pt x="10561" y="2905"/>
                  </a:cubicBezTo>
                  <a:cubicBezTo>
                    <a:pt x="9199" y="3157"/>
                    <a:pt x="8006" y="3586"/>
                    <a:pt x="6814" y="4009"/>
                  </a:cubicBezTo>
                  <a:cubicBezTo>
                    <a:pt x="6473" y="4179"/>
                    <a:pt x="6132" y="4179"/>
                    <a:pt x="6051" y="4608"/>
                  </a:cubicBezTo>
                  <a:cubicBezTo>
                    <a:pt x="5962" y="5031"/>
                    <a:pt x="6303" y="5290"/>
                    <a:pt x="6643" y="5460"/>
                  </a:cubicBezTo>
                  <a:cubicBezTo>
                    <a:pt x="7836" y="6223"/>
                    <a:pt x="9199" y="6482"/>
                    <a:pt x="10650" y="6905"/>
                  </a:cubicBezTo>
                  <a:cubicBezTo>
                    <a:pt x="10650" y="7504"/>
                    <a:pt x="10732" y="8097"/>
                    <a:pt x="10820" y="8867"/>
                  </a:cubicBezTo>
                  <a:cubicBezTo>
                    <a:pt x="7836" y="7504"/>
                    <a:pt x="5110" y="6312"/>
                    <a:pt x="2133" y="4949"/>
                  </a:cubicBezTo>
                  <a:cubicBezTo>
                    <a:pt x="4940" y="3586"/>
                    <a:pt x="7584" y="2305"/>
                    <a:pt x="10391" y="1202"/>
                  </a:cubicBezTo>
                  <a:close/>
                  <a:moveTo>
                    <a:pt x="10732" y="9971"/>
                  </a:moveTo>
                  <a:cubicBezTo>
                    <a:pt x="10732" y="10993"/>
                    <a:pt x="10820" y="11763"/>
                    <a:pt x="10820" y="12614"/>
                  </a:cubicBezTo>
                  <a:cubicBezTo>
                    <a:pt x="9369" y="12866"/>
                    <a:pt x="8177" y="13807"/>
                    <a:pt x="6814" y="14229"/>
                  </a:cubicBezTo>
                  <a:cubicBezTo>
                    <a:pt x="5962" y="14570"/>
                    <a:pt x="6051" y="15081"/>
                    <a:pt x="6643" y="15421"/>
                  </a:cubicBezTo>
                  <a:cubicBezTo>
                    <a:pt x="8006" y="16273"/>
                    <a:pt x="9287" y="17213"/>
                    <a:pt x="10990" y="17295"/>
                  </a:cubicBezTo>
                  <a:lnTo>
                    <a:pt x="10990" y="19680"/>
                  </a:lnTo>
                  <a:cubicBezTo>
                    <a:pt x="8347" y="18317"/>
                    <a:pt x="6051" y="16614"/>
                    <a:pt x="3496" y="14999"/>
                  </a:cubicBezTo>
                  <a:cubicBezTo>
                    <a:pt x="5880" y="13377"/>
                    <a:pt x="8095" y="11504"/>
                    <a:pt x="10732" y="9971"/>
                  </a:cubicBezTo>
                  <a:close/>
                  <a:moveTo>
                    <a:pt x="10990" y="20872"/>
                  </a:moveTo>
                  <a:lnTo>
                    <a:pt x="10990" y="22576"/>
                  </a:lnTo>
                  <a:cubicBezTo>
                    <a:pt x="9628" y="22835"/>
                    <a:pt x="8435" y="23686"/>
                    <a:pt x="7154" y="24368"/>
                  </a:cubicBezTo>
                  <a:cubicBezTo>
                    <a:pt x="6391" y="24708"/>
                    <a:pt x="6391" y="25301"/>
                    <a:pt x="7154" y="25730"/>
                  </a:cubicBezTo>
                  <a:cubicBezTo>
                    <a:pt x="8347" y="26412"/>
                    <a:pt x="9628" y="27093"/>
                    <a:pt x="10902" y="27774"/>
                  </a:cubicBezTo>
                  <a:cubicBezTo>
                    <a:pt x="10990" y="28285"/>
                    <a:pt x="10902" y="28708"/>
                    <a:pt x="10732" y="29307"/>
                  </a:cubicBezTo>
                  <a:cubicBezTo>
                    <a:pt x="8517" y="27856"/>
                    <a:pt x="6303" y="26493"/>
                    <a:pt x="3918" y="24960"/>
                  </a:cubicBezTo>
                  <a:cubicBezTo>
                    <a:pt x="6391" y="23598"/>
                    <a:pt x="8688" y="22494"/>
                    <a:pt x="10990" y="20872"/>
                  </a:cubicBezTo>
                  <a:close/>
                  <a:moveTo>
                    <a:pt x="10824" y="0"/>
                  </a:moveTo>
                  <a:cubicBezTo>
                    <a:pt x="10644" y="0"/>
                    <a:pt x="10442" y="32"/>
                    <a:pt x="10221" y="91"/>
                  </a:cubicBezTo>
                  <a:cubicBezTo>
                    <a:pt x="7073" y="943"/>
                    <a:pt x="4088" y="2476"/>
                    <a:pt x="1111" y="3927"/>
                  </a:cubicBezTo>
                  <a:cubicBezTo>
                    <a:pt x="0" y="4520"/>
                    <a:pt x="89" y="5372"/>
                    <a:pt x="1193" y="5971"/>
                  </a:cubicBezTo>
                  <a:cubicBezTo>
                    <a:pt x="2215" y="6564"/>
                    <a:pt x="3237" y="6993"/>
                    <a:pt x="4259" y="7504"/>
                  </a:cubicBezTo>
                  <a:cubicBezTo>
                    <a:pt x="5792" y="8186"/>
                    <a:pt x="7325" y="8867"/>
                    <a:pt x="8946" y="9548"/>
                  </a:cubicBezTo>
                  <a:cubicBezTo>
                    <a:pt x="8776" y="9719"/>
                    <a:pt x="8688" y="9800"/>
                    <a:pt x="8517" y="9889"/>
                  </a:cubicBezTo>
                  <a:cubicBezTo>
                    <a:pt x="6391" y="11081"/>
                    <a:pt x="4518" y="12696"/>
                    <a:pt x="2385" y="13888"/>
                  </a:cubicBezTo>
                  <a:cubicBezTo>
                    <a:pt x="1281" y="14488"/>
                    <a:pt x="1281" y="15251"/>
                    <a:pt x="2303" y="15932"/>
                  </a:cubicBezTo>
                  <a:cubicBezTo>
                    <a:pt x="2644" y="16191"/>
                    <a:pt x="2985" y="16443"/>
                    <a:pt x="3407" y="16614"/>
                  </a:cubicBezTo>
                  <a:cubicBezTo>
                    <a:pt x="5451" y="17806"/>
                    <a:pt x="7495" y="18999"/>
                    <a:pt x="9628" y="20280"/>
                  </a:cubicBezTo>
                  <a:cubicBezTo>
                    <a:pt x="7243" y="21554"/>
                    <a:pt x="4940" y="22746"/>
                    <a:pt x="2726" y="23938"/>
                  </a:cubicBezTo>
                  <a:cubicBezTo>
                    <a:pt x="1622" y="24620"/>
                    <a:pt x="1704" y="25219"/>
                    <a:pt x="2726" y="25901"/>
                  </a:cubicBezTo>
                  <a:cubicBezTo>
                    <a:pt x="3836" y="26582"/>
                    <a:pt x="4940" y="27345"/>
                    <a:pt x="6051" y="28026"/>
                  </a:cubicBezTo>
                  <a:cubicBezTo>
                    <a:pt x="7413" y="28878"/>
                    <a:pt x="8776" y="29730"/>
                    <a:pt x="10139" y="30500"/>
                  </a:cubicBezTo>
                  <a:cubicBezTo>
                    <a:pt x="10535" y="30712"/>
                    <a:pt x="10874" y="30816"/>
                    <a:pt x="11153" y="30816"/>
                  </a:cubicBezTo>
                  <a:cubicBezTo>
                    <a:pt x="11771" y="30816"/>
                    <a:pt x="12094" y="30303"/>
                    <a:pt x="12094" y="29307"/>
                  </a:cubicBezTo>
                  <a:cubicBezTo>
                    <a:pt x="12183" y="28878"/>
                    <a:pt x="12183" y="28456"/>
                    <a:pt x="12094" y="28026"/>
                  </a:cubicBezTo>
                  <a:cubicBezTo>
                    <a:pt x="12094" y="22405"/>
                    <a:pt x="12013" y="16784"/>
                    <a:pt x="11924" y="11163"/>
                  </a:cubicBezTo>
                  <a:cubicBezTo>
                    <a:pt x="11842" y="7845"/>
                    <a:pt x="11754" y="4520"/>
                    <a:pt x="11754" y="1113"/>
                  </a:cubicBezTo>
                  <a:cubicBezTo>
                    <a:pt x="11754" y="332"/>
                    <a:pt x="11407" y="0"/>
                    <a:pt x="108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3"/>
            <p:cNvSpPr/>
            <p:nvPr/>
          </p:nvSpPr>
          <p:spPr>
            <a:xfrm>
              <a:off x="8624218" y="1502284"/>
              <a:ext cx="175570" cy="162561"/>
            </a:xfrm>
            <a:custGeom>
              <a:avLst/>
              <a:gdLst/>
              <a:ahLst/>
              <a:cxnLst/>
              <a:rect l="l" t="t" r="r" b="b"/>
              <a:pathLst>
                <a:path w="3320" h="3074" extrusionOk="0">
                  <a:moveTo>
                    <a:pt x="1616" y="0"/>
                  </a:moveTo>
                  <a:cubicBezTo>
                    <a:pt x="764" y="0"/>
                    <a:pt x="1" y="682"/>
                    <a:pt x="1" y="1534"/>
                  </a:cubicBezTo>
                  <a:cubicBezTo>
                    <a:pt x="1" y="2416"/>
                    <a:pt x="683" y="3073"/>
                    <a:pt x="1621" y="3073"/>
                  </a:cubicBezTo>
                  <a:cubicBezTo>
                    <a:pt x="1675" y="3073"/>
                    <a:pt x="1730" y="3071"/>
                    <a:pt x="1786" y="3067"/>
                  </a:cubicBezTo>
                  <a:cubicBezTo>
                    <a:pt x="2638" y="3067"/>
                    <a:pt x="3319" y="2297"/>
                    <a:pt x="3319" y="1445"/>
                  </a:cubicBezTo>
                  <a:cubicBezTo>
                    <a:pt x="3237" y="593"/>
                    <a:pt x="2556" y="0"/>
                    <a:pt x="16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b="0">
                <a:latin typeface="Prompt Black"/>
                <a:ea typeface="Prompt Black"/>
                <a:cs typeface="Prompt Black"/>
                <a:sym typeface="Prompt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body" idx="1"/>
          </p:nvPr>
        </p:nvSpPr>
        <p:spPr>
          <a:xfrm>
            <a:off x="720000" y="1215752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250"/>
            </a:lvl1pPr>
            <a:lvl2pPr marL="914400" lvl="1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  <p:grpSp>
        <p:nvGrpSpPr>
          <p:cNvPr id="91" name="Google Shape;91;p4"/>
          <p:cNvGrpSpPr/>
          <p:nvPr/>
        </p:nvGrpSpPr>
        <p:grpSpPr>
          <a:xfrm>
            <a:off x="171000" y="181317"/>
            <a:ext cx="391612" cy="4780865"/>
            <a:chOff x="171000" y="181317"/>
            <a:chExt cx="391612" cy="4780865"/>
          </a:xfrm>
        </p:grpSpPr>
        <p:grpSp>
          <p:nvGrpSpPr>
            <p:cNvPr id="92" name="Google Shape;92;p4"/>
            <p:cNvGrpSpPr/>
            <p:nvPr/>
          </p:nvGrpSpPr>
          <p:grpSpPr>
            <a:xfrm>
              <a:off x="171000" y="449128"/>
              <a:ext cx="391612" cy="4245240"/>
              <a:chOff x="171000" y="320528"/>
              <a:chExt cx="391612" cy="4245240"/>
            </a:xfrm>
          </p:grpSpPr>
          <p:sp>
            <p:nvSpPr>
              <p:cNvPr id="93" name="Google Shape;93;p4"/>
              <p:cNvSpPr/>
              <p:nvPr/>
            </p:nvSpPr>
            <p:spPr>
              <a:xfrm>
                <a:off x="171000" y="2448038"/>
                <a:ext cx="210446" cy="2117729"/>
              </a:xfrm>
              <a:custGeom>
                <a:avLst/>
                <a:gdLst/>
                <a:ahLst/>
                <a:cxnLst/>
                <a:rect l="l" t="t" r="r" b="b"/>
                <a:pathLst>
                  <a:path w="3244" h="32647" extrusionOk="0">
                    <a:moveTo>
                      <a:pt x="1029" y="1374"/>
                    </a:moveTo>
                    <a:cubicBezTo>
                      <a:pt x="1452" y="1374"/>
                      <a:pt x="1622" y="1715"/>
                      <a:pt x="1881" y="1967"/>
                    </a:cubicBezTo>
                    <a:cubicBezTo>
                      <a:pt x="1622" y="2308"/>
                      <a:pt x="1370" y="2649"/>
                      <a:pt x="1200" y="2989"/>
                    </a:cubicBezTo>
                    <a:lnTo>
                      <a:pt x="1029" y="2989"/>
                    </a:lnTo>
                    <a:lnTo>
                      <a:pt x="1029" y="1374"/>
                    </a:lnTo>
                    <a:close/>
                    <a:moveTo>
                      <a:pt x="1111" y="5633"/>
                    </a:moveTo>
                    <a:cubicBezTo>
                      <a:pt x="1540" y="6055"/>
                      <a:pt x="1881" y="6485"/>
                      <a:pt x="2222" y="6907"/>
                    </a:cubicBezTo>
                    <a:cubicBezTo>
                      <a:pt x="1881" y="7418"/>
                      <a:pt x="1540" y="7929"/>
                      <a:pt x="1111" y="8529"/>
                    </a:cubicBezTo>
                    <a:lnTo>
                      <a:pt x="1111" y="5633"/>
                    </a:lnTo>
                    <a:close/>
                    <a:moveTo>
                      <a:pt x="1029" y="10913"/>
                    </a:moveTo>
                    <a:cubicBezTo>
                      <a:pt x="1622" y="11336"/>
                      <a:pt x="1963" y="11765"/>
                      <a:pt x="2303" y="12276"/>
                    </a:cubicBezTo>
                    <a:cubicBezTo>
                      <a:pt x="2392" y="12358"/>
                      <a:pt x="2392" y="12528"/>
                      <a:pt x="2303" y="12617"/>
                    </a:cubicBezTo>
                    <a:cubicBezTo>
                      <a:pt x="1963" y="13209"/>
                      <a:pt x="1540" y="13809"/>
                      <a:pt x="1111" y="14402"/>
                    </a:cubicBezTo>
                    <a:lnTo>
                      <a:pt x="1029" y="14320"/>
                    </a:lnTo>
                    <a:lnTo>
                      <a:pt x="1029" y="10913"/>
                    </a:lnTo>
                    <a:close/>
                    <a:moveTo>
                      <a:pt x="1111" y="16875"/>
                    </a:moveTo>
                    <a:cubicBezTo>
                      <a:pt x="1622" y="17386"/>
                      <a:pt x="1963" y="17897"/>
                      <a:pt x="2303" y="18490"/>
                    </a:cubicBezTo>
                    <a:cubicBezTo>
                      <a:pt x="2392" y="18660"/>
                      <a:pt x="2392" y="18831"/>
                      <a:pt x="2222" y="19001"/>
                    </a:cubicBezTo>
                    <a:cubicBezTo>
                      <a:pt x="1881" y="19260"/>
                      <a:pt x="1540" y="19512"/>
                      <a:pt x="1111" y="19941"/>
                    </a:cubicBezTo>
                    <a:lnTo>
                      <a:pt x="1111" y="16875"/>
                    </a:lnTo>
                    <a:close/>
                    <a:moveTo>
                      <a:pt x="1281" y="23089"/>
                    </a:moveTo>
                    <a:cubicBezTo>
                      <a:pt x="1540" y="23518"/>
                      <a:pt x="1792" y="24029"/>
                      <a:pt x="2051" y="24452"/>
                    </a:cubicBezTo>
                    <a:cubicBezTo>
                      <a:pt x="2222" y="24711"/>
                      <a:pt x="2133" y="24881"/>
                      <a:pt x="1963" y="24963"/>
                    </a:cubicBezTo>
                    <a:cubicBezTo>
                      <a:pt x="1711" y="25222"/>
                      <a:pt x="1452" y="25392"/>
                      <a:pt x="1200" y="25644"/>
                    </a:cubicBezTo>
                    <a:lnTo>
                      <a:pt x="1200" y="23089"/>
                    </a:lnTo>
                    <a:close/>
                    <a:moveTo>
                      <a:pt x="1111" y="27859"/>
                    </a:moveTo>
                    <a:cubicBezTo>
                      <a:pt x="1711" y="28458"/>
                      <a:pt x="2051" y="28969"/>
                      <a:pt x="2392" y="29480"/>
                    </a:cubicBezTo>
                    <a:cubicBezTo>
                      <a:pt x="1963" y="29991"/>
                      <a:pt x="1540" y="30414"/>
                      <a:pt x="1111" y="30925"/>
                    </a:cubicBezTo>
                    <a:lnTo>
                      <a:pt x="1111" y="27859"/>
                    </a:lnTo>
                    <a:close/>
                    <a:moveTo>
                      <a:pt x="525" y="1"/>
                    </a:moveTo>
                    <a:cubicBezTo>
                      <a:pt x="363" y="1"/>
                      <a:pt x="259" y="167"/>
                      <a:pt x="259" y="434"/>
                    </a:cubicBezTo>
                    <a:cubicBezTo>
                      <a:pt x="178" y="945"/>
                      <a:pt x="178" y="1456"/>
                      <a:pt x="89" y="1967"/>
                    </a:cubicBezTo>
                    <a:cubicBezTo>
                      <a:pt x="0" y="6226"/>
                      <a:pt x="178" y="10484"/>
                      <a:pt x="178" y="14743"/>
                    </a:cubicBezTo>
                    <a:lnTo>
                      <a:pt x="178" y="31947"/>
                    </a:lnTo>
                    <a:cubicBezTo>
                      <a:pt x="178" y="32206"/>
                      <a:pt x="89" y="32546"/>
                      <a:pt x="430" y="32628"/>
                    </a:cubicBezTo>
                    <a:cubicBezTo>
                      <a:pt x="466" y="32640"/>
                      <a:pt x="500" y="32646"/>
                      <a:pt x="533" y="32646"/>
                    </a:cubicBezTo>
                    <a:cubicBezTo>
                      <a:pt x="736" y="32646"/>
                      <a:pt x="883" y="32434"/>
                      <a:pt x="1029" y="32287"/>
                    </a:cubicBezTo>
                    <a:cubicBezTo>
                      <a:pt x="1540" y="31695"/>
                      <a:pt x="2051" y="31095"/>
                      <a:pt x="2474" y="30502"/>
                    </a:cubicBezTo>
                    <a:cubicBezTo>
                      <a:pt x="3244" y="29651"/>
                      <a:pt x="3244" y="29221"/>
                      <a:pt x="2562" y="28288"/>
                    </a:cubicBezTo>
                    <a:cubicBezTo>
                      <a:pt x="2133" y="27688"/>
                      <a:pt x="1711" y="27177"/>
                      <a:pt x="1200" y="26584"/>
                    </a:cubicBezTo>
                    <a:cubicBezTo>
                      <a:pt x="1540" y="26155"/>
                      <a:pt x="2051" y="25903"/>
                      <a:pt x="2392" y="25562"/>
                    </a:cubicBezTo>
                    <a:cubicBezTo>
                      <a:pt x="2903" y="25133"/>
                      <a:pt x="2985" y="24711"/>
                      <a:pt x="2644" y="24200"/>
                    </a:cubicBezTo>
                    <a:cubicBezTo>
                      <a:pt x="2222" y="23430"/>
                      <a:pt x="1792" y="22578"/>
                      <a:pt x="1370" y="21815"/>
                    </a:cubicBezTo>
                    <a:cubicBezTo>
                      <a:pt x="1029" y="21304"/>
                      <a:pt x="1029" y="20875"/>
                      <a:pt x="1452" y="20452"/>
                    </a:cubicBezTo>
                    <a:cubicBezTo>
                      <a:pt x="1881" y="20112"/>
                      <a:pt x="2222" y="19771"/>
                      <a:pt x="2562" y="19512"/>
                    </a:cubicBezTo>
                    <a:cubicBezTo>
                      <a:pt x="3073" y="19001"/>
                      <a:pt x="3155" y="18660"/>
                      <a:pt x="2733" y="18068"/>
                    </a:cubicBezTo>
                    <a:cubicBezTo>
                      <a:pt x="2303" y="17468"/>
                      <a:pt x="1881" y="16787"/>
                      <a:pt x="1452" y="16194"/>
                    </a:cubicBezTo>
                    <a:cubicBezTo>
                      <a:pt x="1200" y="15935"/>
                      <a:pt x="1111" y="15683"/>
                      <a:pt x="1370" y="15424"/>
                    </a:cubicBezTo>
                    <a:lnTo>
                      <a:pt x="2644" y="13380"/>
                    </a:lnTo>
                    <a:cubicBezTo>
                      <a:pt x="3155" y="12617"/>
                      <a:pt x="3155" y="12187"/>
                      <a:pt x="2562" y="11506"/>
                    </a:cubicBezTo>
                    <a:cubicBezTo>
                      <a:pt x="2133" y="10995"/>
                      <a:pt x="1622" y="10484"/>
                      <a:pt x="1200" y="9891"/>
                    </a:cubicBezTo>
                    <a:cubicBezTo>
                      <a:pt x="1711" y="9121"/>
                      <a:pt x="2133" y="8270"/>
                      <a:pt x="2644" y="7507"/>
                    </a:cubicBezTo>
                    <a:cubicBezTo>
                      <a:pt x="2985" y="7077"/>
                      <a:pt x="2903" y="6737"/>
                      <a:pt x="2562" y="6314"/>
                    </a:cubicBezTo>
                    <a:cubicBezTo>
                      <a:pt x="2133" y="5803"/>
                      <a:pt x="1622" y="5204"/>
                      <a:pt x="1200" y="4693"/>
                    </a:cubicBezTo>
                    <a:cubicBezTo>
                      <a:pt x="1622" y="3929"/>
                      <a:pt x="2051" y="3160"/>
                      <a:pt x="2562" y="2478"/>
                    </a:cubicBezTo>
                    <a:cubicBezTo>
                      <a:pt x="2733" y="2138"/>
                      <a:pt x="2814" y="1797"/>
                      <a:pt x="2474" y="1545"/>
                    </a:cubicBezTo>
                    <a:cubicBezTo>
                      <a:pt x="1881" y="1115"/>
                      <a:pt x="1370" y="693"/>
                      <a:pt x="859" y="182"/>
                    </a:cubicBezTo>
                    <a:cubicBezTo>
                      <a:pt x="734" y="57"/>
                      <a:pt x="620" y="1"/>
                      <a:pt x="52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4"/>
              <p:cNvSpPr/>
              <p:nvPr/>
            </p:nvSpPr>
            <p:spPr>
              <a:xfrm>
                <a:off x="171000" y="330312"/>
                <a:ext cx="210446" cy="2117729"/>
              </a:xfrm>
              <a:custGeom>
                <a:avLst/>
                <a:gdLst/>
                <a:ahLst/>
                <a:cxnLst/>
                <a:rect l="l" t="t" r="r" b="b"/>
                <a:pathLst>
                  <a:path w="3244" h="32647" extrusionOk="0">
                    <a:moveTo>
                      <a:pt x="1029" y="1374"/>
                    </a:moveTo>
                    <a:cubicBezTo>
                      <a:pt x="1452" y="1374"/>
                      <a:pt x="1622" y="1715"/>
                      <a:pt x="1881" y="1967"/>
                    </a:cubicBezTo>
                    <a:cubicBezTo>
                      <a:pt x="1622" y="2308"/>
                      <a:pt x="1370" y="2649"/>
                      <a:pt x="1200" y="2989"/>
                    </a:cubicBezTo>
                    <a:lnTo>
                      <a:pt x="1029" y="2989"/>
                    </a:lnTo>
                    <a:lnTo>
                      <a:pt x="1029" y="1374"/>
                    </a:lnTo>
                    <a:close/>
                    <a:moveTo>
                      <a:pt x="1111" y="5633"/>
                    </a:moveTo>
                    <a:cubicBezTo>
                      <a:pt x="1540" y="6055"/>
                      <a:pt x="1881" y="6485"/>
                      <a:pt x="2222" y="6907"/>
                    </a:cubicBezTo>
                    <a:cubicBezTo>
                      <a:pt x="1881" y="7418"/>
                      <a:pt x="1540" y="7929"/>
                      <a:pt x="1111" y="8529"/>
                    </a:cubicBezTo>
                    <a:lnTo>
                      <a:pt x="1111" y="5633"/>
                    </a:lnTo>
                    <a:close/>
                    <a:moveTo>
                      <a:pt x="1029" y="10913"/>
                    </a:moveTo>
                    <a:cubicBezTo>
                      <a:pt x="1622" y="11336"/>
                      <a:pt x="1963" y="11765"/>
                      <a:pt x="2303" y="12276"/>
                    </a:cubicBezTo>
                    <a:cubicBezTo>
                      <a:pt x="2392" y="12358"/>
                      <a:pt x="2392" y="12528"/>
                      <a:pt x="2303" y="12617"/>
                    </a:cubicBezTo>
                    <a:cubicBezTo>
                      <a:pt x="1963" y="13209"/>
                      <a:pt x="1540" y="13809"/>
                      <a:pt x="1111" y="14402"/>
                    </a:cubicBezTo>
                    <a:lnTo>
                      <a:pt x="1029" y="14320"/>
                    </a:lnTo>
                    <a:lnTo>
                      <a:pt x="1029" y="10913"/>
                    </a:lnTo>
                    <a:close/>
                    <a:moveTo>
                      <a:pt x="1111" y="16875"/>
                    </a:moveTo>
                    <a:cubicBezTo>
                      <a:pt x="1622" y="17386"/>
                      <a:pt x="1963" y="17897"/>
                      <a:pt x="2303" y="18490"/>
                    </a:cubicBezTo>
                    <a:cubicBezTo>
                      <a:pt x="2392" y="18660"/>
                      <a:pt x="2392" y="18831"/>
                      <a:pt x="2222" y="19001"/>
                    </a:cubicBezTo>
                    <a:cubicBezTo>
                      <a:pt x="1881" y="19260"/>
                      <a:pt x="1540" y="19512"/>
                      <a:pt x="1111" y="19941"/>
                    </a:cubicBezTo>
                    <a:lnTo>
                      <a:pt x="1111" y="16875"/>
                    </a:lnTo>
                    <a:close/>
                    <a:moveTo>
                      <a:pt x="1281" y="23089"/>
                    </a:moveTo>
                    <a:cubicBezTo>
                      <a:pt x="1540" y="23518"/>
                      <a:pt x="1792" y="24029"/>
                      <a:pt x="2051" y="24452"/>
                    </a:cubicBezTo>
                    <a:cubicBezTo>
                      <a:pt x="2222" y="24711"/>
                      <a:pt x="2133" y="24881"/>
                      <a:pt x="1963" y="24963"/>
                    </a:cubicBezTo>
                    <a:cubicBezTo>
                      <a:pt x="1711" y="25222"/>
                      <a:pt x="1452" y="25392"/>
                      <a:pt x="1200" y="25644"/>
                    </a:cubicBezTo>
                    <a:lnTo>
                      <a:pt x="1200" y="23089"/>
                    </a:lnTo>
                    <a:close/>
                    <a:moveTo>
                      <a:pt x="1111" y="27859"/>
                    </a:moveTo>
                    <a:cubicBezTo>
                      <a:pt x="1711" y="28458"/>
                      <a:pt x="2051" y="28969"/>
                      <a:pt x="2392" y="29480"/>
                    </a:cubicBezTo>
                    <a:cubicBezTo>
                      <a:pt x="1963" y="29991"/>
                      <a:pt x="1540" y="30414"/>
                      <a:pt x="1111" y="30925"/>
                    </a:cubicBezTo>
                    <a:lnTo>
                      <a:pt x="1111" y="27859"/>
                    </a:lnTo>
                    <a:close/>
                    <a:moveTo>
                      <a:pt x="525" y="1"/>
                    </a:moveTo>
                    <a:cubicBezTo>
                      <a:pt x="363" y="1"/>
                      <a:pt x="259" y="167"/>
                      <a:pt x="259" y="434"/>
                    </a:cubicBezTo>
                    <a:cubicBezTo>
                      <a:pt x="178" y="945"/>
                      <a:pt x="178" y="1456"/>
                      <a:pt x="89" y="1967"/>
                    </a:cubicBezTo>
                    <a:cubicBezTo>
                      <a:pt x="0" y="6226"/>
                      <a:pt x="178" y="10484"/>
                      <a:pt x="178" y="14743"/>
                    </a:cubicBezTo>
                    <a:lnTo>
                      <a:pt x="178" y="31947"/>
                    </a:lnTo>
                    <a:cubicBezTo>
                      <a:pt x="178" y="32206"/>
                      <a:pt x="89" y="32546"/>
                      <a:pt x="430" y="32628"/>
                    </a:cubicBezTo>
                    <a:cubicBezTo>
                      <a:pt x="466" y="32640"/>
                      <a:pt x="500" y="32646"/>
                      <a:pt x="533" y="32646"/>
                    </a:cubicBezTo>
                    <a:cubicBezTo>
                      <a:pt x="736" y="32646"/>
                      <a:pt x="883" y="32434"/>
                      <a:pt x="1029" y="32287"/>
                    </a:cubicBezTo>
                    <a:cubicBezTo>
                      <a:pt x="1540" y="31695"/>
                      <a:pt x="2051" y="31095"/>
                      <a:pt x="2474" y="30502"/>
                    </a:cubicBezTo>
                    <a:cubicBezTo>
                      <a:pt x="3244" y="29651"/>
                      <a:pt x="3244" y="29221"/>
                      <a:pt x="2562" y="28288"/>
                    </a:cubicBezTo>
                    <a:cubicBezTo>
                      <a:pt x="2133" y="27688"/>
                      <a:pt x="1711" y="27177"/>
                      <a:pt x="1200" y="26584"/>
                    </a:cubicBezTo>
                    <a:cubicBezTo>
                      <a:pt x="1540" y="26155"/>
                      <a:pt x="2051" y="25903"/>
                      <a:pt x="2392" y="25562"/>
                    </a:cubicBezTo>
                    <a:cubicBezTo>
                      <a:pt x="2903" y="25133"/>
                      <a:pt x="2985" y="24711"/>
                      <a:pt x="2644" y="24200"/>
                    </a:cubicBezTo>
                    <a:cubicBezTo>
                      <a:pt x="2222" y="23430"/>
                      <a:pt x="1792" y="22578"/>
                      <a:pt x="1370" y="21815"/>
                    </a:cubicBezTo>
                    <a:cubicBezTo>
                      <a:pt x="1029" y="21304"/>
                      <a:pt x="1029" y="20875"/>
                      <a:pt x="1452" y="20452"/>
                    </a:cubicBezTo>
                    <a:cubicBezTo>
                      <a:pt x="1881" y="20112"/>
                      <a:pt x="2222" y="19771"/>
                      <a:pt x="2562" y="19512"/>
                    </a:cubicBezTo>
                    <a:cubicBezTo>
                      <a:pt x="3073" y="19001"/>
                      <a:pt x="3155" y="18660"/>
                      <a:pt x="2733" y="18068"/>
                    </a:cubicBezTo>
                    <a:cubicBezTo>
                      <a:pt x="2303" y="17468"/>
                      <a:pt x="1881" y="16787"/>
                      <a:pt x="1452" y="16194"/>
                    </a:cubicBezTo>
                    <a:cubicBezTo>
                      <a:pt x="1200" y="15935"/>
                      <a:pt x="1111" y="15683"/>
                      <a:pt x="1370" y="15424"/>
                    </a:cubicBezTo>
                    <a:lnTo>
                      <a:pt x="2644" y="13380"/>
                    </a:lnTo>
                    <a:cubicBezTo>
                      <a:pt x="3155" y="12617"/>
                      <a:pt x="3155" y="12187"/>
                      <a:pt x="2562" y="11506"/>
                    </a:cubicBezTo>
                    <a:cubicBezTo>
                      <a:pt x="2133" y="10995"/>
                      <a:pt x="1622" y="10484"/>
                      <a:pt x="1200" y="9891"/>
                    </a:cubicBezTo>
                    <a:cubicBezTo>
                      <a:pt x="1711" y="9121"/>
                      <a:pt x="2133" y="8270"/>
                      <a:pt x="2644" y="7507"/>
                    </a:cubicBezTo>
                    <a:cubicBezTo>
                      <a:pt x="2985" y="7077"/>
                      <a:pt x="2903" y="6737"/>
                      <a:pt x="2562" y="6314"/>
                    </a:cubicBezTo>
                    <a:cubicBezTo>
                      <a:pt x="2133" y="5803"/>
                      <a:pt x="1622" y="5204"/>
                      <a:pt x="1200" y="4693"/>
                    </a:cubicBezTo>
                    <a:cubicBezTo>
                      <a:pt x="1622" y="3929"/>
                      <a:pt x="2051" y="3160"/>
                      <a:pt x="2562" y="2478"/>
                    </a:cubicBezTo>
                    <a:cubicBezTo>
                      <a:pt x="2733" y="2138"/>
                      <a:pt x="2814" y="1797"/>
                      <a:pt x="2474" y="1545"/>
                    </a:cubicBezTo>
                    <a:cubicBezTo>
                      <a:pt x="1881" y="1115"/>
                      <a:pt x="1370" y="693"/>
                      <a:pt x="859" y="182"/>
                    </a:cubicBezTo>
                    <a:cubicBezTo>
                      <a:pt x="734" y="57"/>
                      <a:pt x="620" y="1"/>
                      <a:pt x="52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95;p4"/>
              <p:cNvSpPr/>
              <p:nvPr/>
            </p:nvSpPr>
            <p:spPr>
              <a:xfrm flipH="1">
                <a:off x="352165" y="2438253"/>
                <a:ext cx="210446" cy="2117729"/>
              </a:xfrm>
              <a:custGeom>
                <a:avLst/>
                <a:gdLst/>
                <a:ahLst/>
                <a:cxnLst/>
                <a:rect l="l" t="t" r="r" b="b"/>
                <a:pathLst>
                  <a:path w="3244" h="32647" extrusionOk="0">
                    <a:moveTo>
                      <a:pt x="1029" y="1374"/>
                    </a:moveTo>
                    <a:cubicBezTo>
                      <a:pt x="1452" y="1374"/>
                      <a:pt x="1622" y="1715"/>
                      <a:pt x="1881" y="1967"/>
                    </a:cubicBezTo>
                    <a:cubicBezTo>
                      <a:pt x="1622" y="2308"/>
                      <a:pt x="1370" y="2649"/>
                      <a:pt x="1200" y="2989"/>
                    </a:cubicBezTo>
                    <a:lnTo>
                      <a:pt x="1029" y="2989"/>
                    </a:lnTo>
                    <a:lnTo>
                      <a:pt x="1029" y="1374"/>
                    </a:lnTo>
                    <a:close/>
                    <a:moveTo>
                      <a:pt x="1111" y="5633"/>
                    </a:moveTo>
                    <a:cubicBezTo>
                      <a:pt x="1540" y="6055"/>
                      <a:pt x="1881" y="6485"/>
                      <a:pt x="2222" y="6907"/>
                    </a:cubicBezTo>
                    <a:cubicBezTo>
                      <a:pt x="1881" y="7418"/>
                      <a:pt x="1540" y="7929"/>
                      <a:pt x="1111" y="8529"/>
                    </a:cubicBezTo>
                    <a:lnTo>
                      <a:pt x="1111" y="5633"/>
                    </a:lnTo>
                    <a:close/>
                    <a:moveTo>
                      <a:pt x="1029" y="10913"/>
                    </a:moveTo>
                    <a:cubicBezTo>
                      <a:pt x="1622" y="11336"/>
                      <a:pt x="1963" y="11765"/>
                      <a:pt x="2303" y="12276"/>
                    </a:cubicBezTo>
                    <a:cubicBezTo>
                      <a:pt x="2392" y="12358"/>
                      <a:pt x="2392" y="12528"/>
                      <a:pt x="2303" y="12617"/>
                    </a:cubicBezTo>
                    <a:cubicBezTo>
                      <a:pt x="1963" y="13209"/>
                      <a:pt x="1540" y="13809"/>
                      <a:pt x="1111" y="14402"/>
                    </a:cubicBezTo>
                    <a:lnTo>
                      <a:pt x="1029" y="14320"/>
                    </a:lnTo>
                    <a:lnTo>
                      <a:pt x="1029" y="10913"/>
                    </a:lnTo>
                    <a:close/>
                    <a:moveTo>
                      <a:pt x="1111" y="16875"/>
                    </a:moveTo>
                    <a:cubicBezTo>
                      <a:pt x="1622" y="17386"/>
                      <a:pt x="1963" y="17897"/>
                      <a:pt x="2303" y="18490"/>
                    </a:cubicBezTo>
                    <a:cubicBezTo>
                      <a:pt x="2392" y="18660"/>
                      <a:pt x="2392" y="18831"/>
                      <a:pt x="2222" y="19001"/>
                    </a:cubicBezTo>
                    <a:cubicBezTo>
                      <a:pt x="1881" y="19260"/>
                      <a:pt x="1540" y="19512"/>
                      <a:pt x="1111" y="19941"/>
                    </a:cubicBezTo>
                    <a:lnTo>
                      <a:pt x="1111" y="16875"/>
                    </a:lnTo>
                    <a:close/>
                    <a:moveTo>
                      <a:pt x="1281" y="23089"/>
                    </a:moveTo>
                    <a:cubicBezTo>
                      <a:pt x="1540" y="23518"/>
                      <a:pt x="1792" y="24029"/>
                      <a:pt x="2051" y="24452"/>
                    </a:cubicBezTo>
                    <a:cubicBezTo>
                      <a:pt x="2222" y="24711"/>
                      <a:pt x="2133" y="24881"/>
                      <a:pt x="1963" y="24963"/>
                    </a:cubicBezTo>
                    <a:cubicBezTo>
                      <a:pt x="1711" y="25222"/>
                      <a:pt x="1452" y="25392"/>
                      <a:pt x="1200" y="25644"/>
                    </a:cubicBezTo>
                    <a:lnTo>
                      <a:pt x="1200" y="23089"/>
                    </a:lnTo>
                    <a:close/>
                    <a:moveTo>
                      <a:pt x="1111" y="27859"/>
                    </a:moveTo>
                    <a:cubicBezTo>
                      <a:pt x="1711" y="28458"/>
                      <a:pt x="2051" y="28969"/>
                      <a:pt x="2392" y="29480"/>
                    </a:cubicBezTo>
                    <a:cubicBezTo>
                      <a:pt x="1963" y="29991"/>
                      <a:pt x="1540" y="30414"/>
                      <a:pt x="1111" y="30925"/>
                    </a:cubicBezTo>
                    <a:lnTo>
                      <a:pt x="1111" y="27859"/>
                    </a:lnTo>
                    <a:close/>
                    <a:moveTo>
                      <a:pt x="525" y="1"/>
                    </a:moveTo>
                    <a:cubicBezTo>
                      <a:pt x="363" y="1"/>
                      <a:pt x="259" y="167"/>
                      <a:pt x="259" y="434"/>
                    </a:cubicBezTo>
                    <a:cubicBezTo>
                      <a:pt x="178" y="945"/>
                      <a:pt x="178" y="1456"/>
                      <a:pt x="89" y="1967"/>
                    </a:cubicBezTo>
                    <a:cubicBezTo>
                      <a:pt x="0" y="6226"/>
                      <a:pt x="178" y="10484"/>
                      <a:pt x="178" y="14743"/>
                    </a:cubicBezTo>
                    <a:lnTo>
                      <a:pt x="178" y="31947"/>
                    </a:lnTo>
                    <a:cubicBezTo>
                      <a:pt x="178" y="32206"/>
                      <a:pt x="89" y="32546"/>
                      <a:pt x="430" y="32628"/>
                    </a:cubicBezTo>
                    <a:cubicBezTo>
                      <a:pt x="466" y="32640"/>
                      <a:pt x="500" y="32646"/>
                      <a:pt x="533" y="32646"/>
                    </a:cubicBezTo>
                    <a:cubicBezTo>
                      <a:pt x="736" y="32646"/>
                      <a:pt x="883" y="32434"/>
                      <a:pt x="1029" y="32287"/>
                    </a:cubicBezTo>
                    <a:cubicBezTo>
                      <a:pt x="1540" y="31695"/>
                      <a:pt x="2051" y="31095"/>
                      <a:pt x="2474" y="30502"/>
                    </a:cubicBezTo>
                    <a:cubicBezTo>
                      <a:pt x="3244" y="29651"/>
                      <a:pt x="3244" y="29221"/>
                      <a:pt x="2562" y="28288"/>
                    </a:cubicBezTo>
                    <a:cubicBezTo>
                      <a:pt x="2133" y="27688"/>
                      <a:pt x="1711" y="27177"/>
                      <a:pt x="1200" y="26584"/>
                    </a:cubicBezTo>
                    <a:cubicBezTo>
                      <a:pt x="1540" y="26155"/>
                      <a:pt x="2051" y="25903"/>
                      <a:pt x="2392" y="25562"/>
                    </a:cubicBezTo>
                    <a:cubicBezTo>
                      <a:pt x="2903" y="25133"/>
                      <a:pt x="2985" y="24711"/>
                      <a:pt x="2644" y="24200"/>
                    </a:cubicBezTo>
                    <a:cubicBezTo>
                      <a:pt x="2222" y="23430"/>
                      <a:pt x="1792" y="22578"/>
                      <a:pt x="1370" y="21815"/>
                    </a:cubicBezTo>
                    <a:cubicBezTo>
                      <a:pt x="1029" y="21304"/>
                      <a:pt x="1029" y="20875"/>
                      <a:pt x="1452" y="20452"/>
                    </a:cubicBezTo>
                    <a:cubicBezTo>
                      <a:pt x="1881" y="20112"/>
                      <a:pt x="2222" y="19771"/>
                      <a:pt x="2562" y="19512"/>
                    </a:cubicBezTo>
                    <a:cubicBezTo>
                      <a:pt x="3073" y="19001"/>
                      <a:pt x="3155" y="18660"/>
                      <a:pt x="2733" y="18068"/>
                    </a:cubicBezTo>
                    <a:cubicBezTo>
                      <a:pt x="2303" y="17468"/>
                      <a:pt x="1881" y="16787"/>
                      <a:pt x="1452" y="16194"/>
                    </a:cubicBezTo>
                    <a:cubicBezTo>
                      <a:pt x="1200" y="15935"/>
                      <a:pt x="1111" y="15683"/>
                      <a:pt x="1370" y="15424"/>
                    </a:cubicBezTo>
                    <a:lnTo>
                      <a:pt x="2644" y="13380"/>
                    </a:lnTo>
                    <a:cubicBezTo>
                      <a:pt x="3155" y="12617"/>
                      <a:pt x="3155" y="12187"/>
                      <a:pt x="2562" y="11506"/>
                    </a:cubicBezTo>
                    <a:cubicBezTo>
                      <a:pt x="2133" y="10995"/>
                      <a:pt x="1622" y="10484"/>
                      <a:pt x="1200" y="9891"/>
                    </a:cubicBezTo>
                    <a:cubicBezTo>
                      <a:pt x="1711" y="9121"/>
                      <a:pt x="2133" y="8270"/>
                      <a:pt x="2644" y="7507"/>
                    </a:cubicBezTo>
                    <a:cubicBezTo>
                      <a:pt x="2985" y="7077"/>
                      <a:pt x="2903" y="6737"/>
                      <a:pt x="2562" y="6314"/>
                    </a:cubicBezTo>
                    <a:cubicBezTo>
                      <a:pt x="2133" y="5803"/>
                      <a:pt x="1622" y="5204"/>
                      <a:pt x="1200" y="4693"/>
                    </a:cubicBezTo>
                    <a:cubicBezTo>
                      <a:pt x="1622" y="3929"/>
                      <a:pt x="2051" y="3160"/>
                      <a:pt x="2562" y="2478"/>
                    </a:cubicBezTo>
                    <a:cubicBezTo>
                      <a:pt x="2733" y="2138"/>
                      <a:pt x="2814" y="1797"/>
                      <a:pt x="2474" y="1545"/>
                    </a:cubicBezTo>
                    <a:cubicBezTo>
                      <a:pt x="1881" y="1115"/>
                      <a:pt x="1370" y="693"/>
                      <a:pt x="859" y="182"/>
                    </a:cubicBezTo>
                    <a:cubicBezTo>
                      <a:pt x="734" y="57"/>
                      <a:pt x="620" y="1"/>
                      <a:pt x="52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6;p4"/>
              <p:cNvSpPr/>
              <p:nvPr/>
            </p:nvSpPr>
            <p:spPr>
              <a:xfrm flipH="1">
                <a:off x="352165" y="320528"/>
                <a:ext cx="210446" cy="2117729"/>
              </a:xfrm>
              <a:custGeom>
                <a:avLst/>
                <a:gdLst/>
                <a:ahLst/>
                <a:cxnLst/>
                <a:rect l="l" t="t" r="r" b="b"/>
                <a:pathLst>
                  <a:path w="3244" h="32647" extrusionOk="0">
                    <a:moveTo>
                      <a:pt x="1029" y="1374"/>
                    </a:moveTo>
                    <a:cubicBezTo>
                      <a:pt x="1452" y="1374"/>
                      <a:pt x="1622" y="1715"/>
                      <a:pt x="1881" y="1967"/>
                    </a:cubicBezTo>
                    <a:cubicBezTo>
                      <a:pt x="1622" y="2308"/>
                      <a:pt x="1370" y="2649"/>
                      <a:pt x="1200" y="2989"/>
                    </a:cubicBezTo>
                    <a:lnTo>
                      <a:pt x="1029" y="2989"/>
                    </a:lnTo>
                    <a:lnTo>
                      <a:pt x="1029" y="1374"/>
                    </a:lnTo>
                    <a:close/>
                    <a:moveTo>
                      <a:pt x="1111" y="5633"/>
                    </a:moveTo>
                    <a:cubicBezTo>
                      <a:pt x="1540" y="6055"/>
                      <a:pt x="1881" y="6485"/>
                      <a:pt x="2222" y="6907"/>
                    </a:cubicBezTo>
                    <a:cubicBezTo>
                      <a:pt x="1881" y="7418"/>
                      <a:pt x="1540" y="7929"/>
                      <a:pt x="1111" y="8529"/>
                    </a:cubicBezTo>
                    <a:lnTo>
                      <a:pt x="1111" y="5633"/>
                    </a:lnTo>
                    <a:close/>
                    <a:moveTo>
                      <a:pt x="1029" y="10913"/>
                    </a:moveTo>
                    <a:cubicBezTo>
                      <a:pt x="1622" y="11336"/>
                      <a:pt x="1963" y="11765"/>
                      <a:pt x="2303" y="12276"/>
                    </a:cubicBezTo>
                    <a:cubicBezTo>
                      <a:pt x="2392" y="12358"/>
                      <a:pt x="2392" y="12528"/>
                      <a:pt x="2303" y="12617"/>
                    </a:cubicBezTo>
                    <a:cubicBezTo>
                      <a:pt x="1963" y="13209"/>
                      <a:pt x="1540" y="13809"/>
                      <a:pt x="1111" y="14402"/>
                    </a:cubicBezTo>
                    <a:lnTo>
                      <a:pt x="1029" y="14320"/>
                    </a:lnTo>
                    <a:lnTo>
                      <a:pt x="1029" y="10913"/>
                    </a:lnTo>
                    <a:close/>
                    <a:moveTo>
                      <a:pt x="1111" y="16875"/>
                    </a:moveTo>
                    <a:cubicBezTo>
                      <a:pt x="1622" y="17386"/>
                      <a:pt x="1963" y="17897"/>
                      <a:pt x="2303" y="18490"/>
                    </a:cubicBezTo>
                    <a:cubicBezTo>
                      <a:pt x="2392" y="18660"/>
                      <a:pt x="2392" y="18831"/>
                      <a:pt x="2222" y="19001"/>
                    </a:cubicBezTo>
                    <a:cubicBezTo>
                      <a:pt x="1881" y="19260"/>
                      <a:pt x="1540" y="19512"/>
                      <a:pt x="1111" y="19941"/>
                    </a:cubicBezTo>
                    <a:lnTo>
                      <a:pt x="1111" y="16875"/>
                    </a:lnTo>
                    <a:close/>
                    <a:moveTo>
                      <a:pt x="1281" y="23089"/>
                    </a:moveTo>
                    <a:cubicBezTo>
                      <a:pt x="1540" y="23518"/>
                      <a:pt x="1792" y="24029"/>
                      <a:pt x="2051" y="24452"/>
                    </a:cubicBezTo>
                    <a:cubicBezTo>
                      <a:pt x="2222" y="24711"/>
                      <a:pt x="2133" y="24881"/>
                      <a:pt x="1963" y="24963"/>
                    </a:cubicBezTo>
                    <a:cubicBezTo>
                      <a:pt x="1711" y="25222"/>
                      <a:pt x="1452" y="25392"/>
                      <a:pt x="1200" y="25644"/>
                    </a:cubicBezTo>
                    <a:lnTo>
                      <a:pt x="1200" y="23089"/>
                    </a:lnTo>
                    <a:close/>
                    <a:moveTo>
                      <a:pt x="1111" y="27859"/>
                    </a:moveTo>
                    <a:cubicBezTo>
                      <a:pt x="1711" y="28458"/>
                      <a:pt x="2051" y="28969"/>
                      <a:pt x="2392" y="29480"/>
                    </a:cubicBezTo>
                    <a:cubicBezTo>
                      <a:pt x="1963" y="29991"/>
                      <a:pt x="1540" y="30414"/>
                      <a:pt x="1111" y="30925"/>
                    </a:cubicBezTo>
                    <a:lnTo>
                      <a:pt x="1111" y="27859"/>
                    </a:lnTo>
                    <a:close/>
                    <a:moveTo>
                      <a:pt x="525" y="1"/>
                    </a:moveTo>
                    <a:cubicBezTo>
                      <a:pt x="363" y="1"/>
                      <a:pt x="259" y="167"/>
                      <a:pt x="259" y="434"/>
                    </a:cubicBezTo>
                    <a:cubicBezTo>
                      <a:pt x="178" y="945"/>
                      <a:pt x="178" y="1456"/>
                      <a:pt x="89" y="1967"/>
                    </a:cubicBezTo>
                    <a:cubicBezTo>
                      <a:pt x="0" y="6226"/>
                      <a:pt x="178" y="10484"/>
                      <a:pt x="178" y="14743"/>
                    </a:cubicBezTo>
                    <a:lnTo>
                      <a:pt x="178" y="31947"/>
                    </a:lnTo>
                    <a:cubicBezTo>
                      <a:pt x="178" y="32206"/>
                      <a:pt x="89" y="32546"/>
                      <a:pt x="430" y="32628"/>
                    </a:cubicBezTo>
                    <a:cubicBezTo>
                      <a:pt x="466" y="32640"/>
                      <a:pt x="500" y="32646"/>
                      <a:pt x="533" y="32646"/>
                    </a:cubicBezTo>
                    <a:cubicBezTo>
                      <a:pt x="736" y="32646"/>
                      <a:pt x="883" y="32434"/>
                      <a:pt x="1029" y="32287"/>
                    </a:cubicBezTo>
                    <a:cubicBezTo>
                      <a:pt x="1540" y="31695"/>
                      <a:pt x="2051" y="31095"/>
                      <a:pt x="2474" y="30502"/>
                    </a:cubicBezTo>
                    <a:cubicBezTo>
                      <a:pt x="3244" y="29651"/>
                      <a:pt x="3244" y="29221"/>
                      <a:pt x="2562" y="28288"/>
                    </a:cubicBezTo>
                    <a:cubicBezTo>
                      <a:pt x="2133" y="27688"/>
                      <a:pt x="1711" y="27177"/>
                      <a:pt x="1200" y="26584"/>
                    </a:cubicBezTo>
                    <a:cubicBezTo>
                      <a:pt x="1540" y="26155"/>
                      <a:pt x="2051" y="25903"/>
                      <a:pt x="2392" y="25562"/>
                    </a:cubicBezTo>
                    <a:cubicBezTo>
                      <a:pt x="2903" y="25133"/>
                      <a:pt x="2985" y="24711"/>
                      <a:pt x="2644" y="24200"/>
                    </a:cubicBezTo>
                    <a:cubicBezTo>
                      <a:pt x="2222" y="23430"/>
                      <a:pt x="1792" y="22578"/>
                      <a:pt x="1370" y="21815"/>
                    </a:cubicBezTo>
                    <a:cubicBezTo>
                      <a:pt x="1029" y="21304"/>
                      <a:pt x="1029" y="20875"/>
                      <a:pt x="1452" y="20452"/>
                    </a:cubicBezTo>
                    <a:cubicBezTo>
                      <a:pt x="1881" y="20112"/>
                      <a:pt x="2222" y="19771"/>
                      <a:pt x="2562" y="19512"/>
                    </a:cubicBezTo>
                    <a:cubicBezTo>
                      <a:pt x="3073" y="19001"/>
                      <a:pt x="3155" y="18660"/>
                      <a:pt x="2733" y="18068"/>
                    </a:cubicBezTo>
                    <a:cubicBezTo>
                      <a:pt x="2303" y="17468"/>
                      <a:pt x="1881" y="16787"/>
                      <a:pt x="1452" y="16194"/>
                    </a:cubicBezTo>
                    <a:cubicBezTo>
                      <a:pt x="1200" y="15935"/>
                      <a:pt x="1111" y="15683"/>
                      <a:pt x="1370" y="15424"/>
                    </a:cubicBezTo>
                    <a:lnTo>
                      <a:pt x="2644" y="13380"/>
                    </a:lnTo>
                    <a:cubicBezTo>
                      <a:pt x="3155" y="12617"/>
                      <a:pt x="3155" y="12187"/>
                      <a:pt x="2562" y="11506"/>
                    </a:cubicBezTo>
                    <a:cubicBezTo>
                      <a:pt x="2133" y="10995"/>
                      <a:pt x="1622" y="10484"/>
                      <a:pt x="1200" y="9891"/>
                    </a:cubicBezTo>
                    <a:cubicBezTo>
                      <a:pt x="1711" y="9121"/>
                      <a:pt x="2133" y="8270"/>
                      <a:pt x="2644" y="7507"/>
                    </a:cubicBezTo>
                    <a:cubicBezTo>
                      <a:pt x="2985" y="7077"/>
                      <a:pt x="2903" y="6737"/>
                      <a:pt x="2562" y="6314"/>
                    </a:cubicBezTo>
                    <a:cubicBezTo>
                      <a:pt x="2133" y="5803"/>
                      <a:pt x="1622" y="5204"/>
                      <a:pt x="1200" y="4693"/>
                    </a:cubicBezTo>
                    <a:cubicBezTo>
                      <a:pt x="1622" y="3929"/>
                      <a:pt x="2051" y="3160"/>
                      <a:pt x="2562" y="2478"/>
                    </a:cubicBezTo>
                    <a:cubicBezTo>
                      <a:pt x="2733" y="2138"/>
                      <a:pt x="2814" y="1797"/>
                      <a:pt x="2474" y="1545"/>
                    </a:cubicBezTo>
                    <a:cubicBezTo>
                      <a:pt x="1881" y="1115"/>
                      <a:pt x="1370" y="693"/>
                      <a:pt x="859" y="182"/>
                    </a:cubicBezTo>
                    <a:cubicBezTo>
                      <a:pt x="734" y="57"/>
                      <a:pt x="620" y="1"/>
                      <a:pt x="52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7" name="Google Shape;97;p4"/>
            <p:cNvSpPr/>
            <p:nvPr/>
          </p:nvSpPr>
          <p:spPr>
            <a:xfrm rot="-5400000">
              <a:off x="288763" y="187095"/>
              <a:ext cx="156065" cy="144509"/>
            </a:xfrm>
            <a:custGeom>
              <a:avLst/>
              <a:gdLst/>
              <a:ahLst/>
              <a:cxnLst/>
              <a:rect l="l" t="t" r="r" b="b"/>
              <a:pathLst>
                <a:path w="3320" h="3074" extrusionOk="0">
                  <a:moveTo>
                    <a:pt x="1616" y="0"/>
                  </a:moveTo>
                  <a:cubicBezTo>
                    <a:pt x="764" y="0"/>
                    <a:pt x="1" y="682"/>
                    <a:pt x="1" y="1534"/>
                  </a:cubicBezTo>
                  <a:cubicBezTo>
                    <a:pt x="1" y="2416"/>
                    <a:pt x="683" y="3073"/>
                    <a:pt x="1621" y="3073"/>
                  </a:cubicBezTo>
                  <a:cubicBezTo>
                    <a:pt x="1675" y="3073"/>
                    <a:pt x="1730" y="3071"/>
                    <a:pt x="1786" y="3067"/>
                  </a:cubicBezTo>
                  <a:cubicBezTo>
                    <a:pt x="2638" y="3067"/>
                    <a:pt x="3319" y="2297"/>
                    <a:pt x="3319" y="1445"/>
                  </a:cubicBezTo>
                  <a:cubicBezTo>
                    <a:pt x="3237" y="593"/>
                    <a:pt x="2556" y="0"/>
                    <a:pt x="16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4"/>
            <p:cNvSpPr/>
            <p:nvPr/>
          </p:nvSpPr>
          <p:spPr>
            <a:xfrm rot="-5400000">
              <a:off x="288763" y="4811895"/>
              <a:ext cx="156065" cy="144509"/>
            </a:xfrm>
            <a:custGeom>
              <a:avLst/>
              <a:gdLst/>
              <a:ahLst/>
              <a:cxnLst/>
              <a:rect l="l" t="t" r="r" b="b"/>
              <a:pathLst>
                <a:path w="3320" h="3074" extrusionOk="0">
                  <a:moveTo>
                    <a:pt x="1616" y="0"/>
                  </a:moveTo>
                  <a:cubicBezTo>
                    <a:pt x="764" y="0"/>
                    <a:pt x="1" y="682"/>
                    <a:pt x="1" y="1534"/>
                  </a:cubicBezTo>
                  <a:cubicBezTo>
                    <a:pt x="1" y="2416"/>
                    <a:pt x="683" y="3073"/>
                    <a:pt x="1621" y="3073"/>
                  </a:cubicBezTo>
                  <a:cubicBezTo>
                    <a:pt x="1675" y="3073"/>
                    <a:pt x="1730" y="3071"/>
                    <a:pt x="1786" y="3067"/>
                  </a:cubicBezTo>
                  <a:cubicBezTo>
                    <a:pt x="2638" y="3067"/>
                    <a:pt x="3319" y="2297"/>
                    <a:pt x="3319" y="1445"/>
                  </a:cubicBezTo>
                  <a:cubicBezTo>
                    <a:pt x="3237" y="593"/>
                    <a:pt x="2556" y="0"/>
                    <a:pt x="16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9" name="Google Shape;99;p4"/>
          <p:cNvGrpSpPr/>
          <p:nvPr/>
        </p:nvGrpSpPr>
        <p:grpSpPr>
          <a:xfrm>
            <a:off x="8581400" y="181317"/>
            <a:ext cx="391612" cy="4780865"/>
            <a:chOff x="8581400" y="181317"/>
            <a:chExt cx="391612" cy="4780865"/>
          </a:xfrm>
        </p:grpSpPr>
        <p:grpSp>
          <p:nvGrpSpPr>
            <p:cNvPr id="100" name="Google Shape;100;p4"/>
            <p:cNvGrpSpPr/>
            <p:nvPr/>
          </p:nvGrpSpPr>
          <p:grpSpPr>
            <a:xfrm>
              <a:off x="8581400" y="449128"/>
              <a:ext cx="391612" cy="4245240"/>
              <a:chOff x="171000" y="320528"/>
              <a:chExt cx="391612" cy="4245240"/>
            </a:xfrm>
          </p:grpSpPr>
          <p:sp>
            <p:nvSpPr>
              <p:cNvPr id="101" name="Google Shape;101;p4"/>
              <p:cNvSpPr/>
              <p:nvPr/>
            </p:nvSpPr>
            <p:spPr>
              <a:xfrm>
                <a:off x="171000" y="2448038"/>
                <a:ext cx="210446" cy="2117729"/>
              </a:xfrm>
              <a:custGeom>
                <a:avLst/>
                <a:gdLst/>
                <a:ahLst/>
                <a:cxnLst/>
                <a:rect l="l" t="t" r="r" b="b"/>
                <a:pathLst>
                  <a:path w="3244" h="32647" extrusionOk="0">
                    <a:moveTo>
                      <a:pt x="1029" y="1374"/>
                    </a:moveTo>
                    <a:cubicBezTo>
                      <a:pt x="1452" y="1374"/>
                      <a:pt x="1622" y="1715"/>
                      <a:pt x="1881" y="1967"/>
                    </a:cubicBezTo>
                    <a:cubicBezTo>
                      <a:pt x="1622" y="2308"/>
                      <a:pt x="1370" y="2649"/>
                      <a:pt x="1200" y="2989"/>
                    </a:cubicBezTo>
                    <a:lnTo>
                      <a:pt x="1029" y="2989"/>
                    </a:lnTo>
                    <a:lnTo>
                      <a:pt x="1029" y="1374"/>
                    </a:lnTo>
                    <a:close/>
                    <a:moveTo>
                      <a:pt x="1111" y="5633"/>
                    </a:moveTo>
                    <a:cubicBezTo>
                      <a:pt x="1540" y="6055"/>
                      <a:pt x="1881" y="6485"/>
                      <a:pt x="2222" y="6907"/>
                    </a:cubicBezTo>
                    <a:cubicBezTo>
                      <a:pt x="1881" y="7418"/>
                      <a:pt x="1540" y="7929"/>
                      <a:pt x="1111" y="8529"/>
                    </a:cubicBezTo>
                    <a:lnTo>
                      <a:pt x="1111" y="5633"/>
                    </a:lnTo>
                    <a:close/>
                    <a:moveTo>
                      <a:pt x="1029" y="10913"/>
                    </a:moveTo>
                    <a:cubicBezTo>
                      <a:pt x="1622" y="11336"/>
                      <a:pt x="1963" y="11765"/>
                      <a:pt x="2303" y="12276"/>
                    </a:cubicBezTo>
                    <a:cubicBezTo>
                      <a:pt x="2392" y="12358"/>
                      <a:pt x="2392" y="12528"/>
                      <a:pt x="2303" y="12617"/>
                    </a:cubicBezTo>
                    <a:cubicBezTo>
                      <a:pt x="1963" y="13209"/>
                      <a:pt x="1540" y="13809"/>
                      <a:pt x="1111" y="14402"/>
                    </a:cubicBezTo>
                    <a:lnTo>
                      <a:pt x="1029" y="14320"/>
                    </a:lnTo>
                    <a:lnTo>
                      <a:pt x="1029" y="10913"/>
                    </a:lnTo>
                    <a:close/>
                    <a:moveTo>
                      <a:pt x="1111" y="16875"/>
                    </a:moveTo>
                    <a:cubicBezTo>
                      <a:pt x="1622" y="17386"/>
                      <a:pt x="1963" y="17897"/>
                      <a:pt x="2303" y="18490"/>
                    </a:cubicBezTo>
                    <a:cubicBezTo>
                      <a:pt x="2392" y="18660"/>
                      <a:pt x="2392" y="18831"/>
                      <a:pt x="2222" y="19001"/>
                    </a:cubicBezTo>
                    <a:cubicBezTo>
                      <a:pt x="1881" y="19260"/>
                      <a:pt x="1540" y="19512"/>
                      <a:pt x="1111" y="19941"/>
                    </a:cubicBezTo>
                    <a:lnTo>
                      <a:pt x="1111" y="16875"/>
                    </a:lnTo>
                    <a:close/>
                    <a:moveTo>
                      <a:pt x="1281" y="23089"/>
                    </a:moveTo>
                    <a:cubicBezTo>
                      <a:pt x="1540" y="23518"/>
                      <a:pt x="1792" y="24029"/>
                      <a:pt x="2051" y="24452"/>
                    </a:cubicBezTo>
                    <a:cubicBezTo>
                      <a:pt x="2222" y="24711"/>
                      <a:pt x="2133" y="24881"/>
                      <a:pt x="1963" y="24963"/>
                    </a:cubicBezTo>
                    <a:cubicBezTo>
                      <a:pt x="1711" y="25222"/>
                      <a:pt x="1452" y="25392"/>
                      <a:pt x="1200" y="25644"/>
                    </a:cubicBezTo>
                    <a:lnTo>
                      <a:pt x="1200" y="23089"/>
                    </a:lnTo>
                    <a:close/>
                    <a:moveTo>
                      <a:pt x="1111" y="27859"/>
                    </a:moveTo>
                    <a:cubicBezTo>
                      <a:pt x="1711" y="28458"/>
                      <a:pt x="2051" y="28969"/>
                      <a:pt x="2392" y="29480"/>
                    </a:cubicBezTo>
                    <a:cubicBezTo>
                      <a:pt x="1963" y="29991"/>
                      <a:pt x="1540" y="30414"/>
                      <a:pt x="1111" y="30925"/>
                    </a:cubicBezTo>
                    <a:lnTo>
                      <a:pt x="1111" y="27859"/>
                    </a:lnTo>
                    <a:close/>
                    <a:moveTo>
                      <a:pt x="525" y="1"/>
                    </a:moveTo>
                    <a:cubicBezTo>
                      <a:pt x="363" y="1"/>
                      <a:pt x="259" y="167"/>
                      <a:pt x="259" y="434"/>
                    </a:cubicBezTo>
                    <a:cubicBezTo>
                      <a:pt x="178" y="945"/>
                      <a:pt x="178" y="1456"/>
                      <a:pt x="89" y="1967"/>
                    </a:cubicBezTo>
                    <a:cubicBezTo>
                      <a:pt x="0" y="6226"/>
                      <a:pt x="178" y="10484"/>
                      <a:pt x="178" y="14743"/>
                    </a:cubicBezTo>
                    <a:lnTo>
                      <a:pt x="178" y="31947"/>
                    </a:lnTo>
                    <a:cubicBezTo>
                      <a:pt x="178" y="32206"/>
                      <a:pt x="89" y="32546"/>
                      <a:pt x="430" y="32628"/>
                    </a:cubicBezTo>
                    <a:cubicBezTo>
                      <a:pt x="466" y="32640"/>
                      <a:pt x="500" y="32646"/>
                      <a:pt x="533" y="32646"/>
                    </a:cubicBezTo>
                    <a:cubicBezTo>
                      <a:pt x="736" y="32646"/>
                      <a:pt x="883" y="32434"/>
                      <a:pt x="1029" y="32287"/>
                    </a:cubicBezTo>
                    <a:cubicBezTo>
                      <a:pt x="1540" y="31695"/>
                      <a:pt x="2051" y="31095"/>
                      <a:pt x="2474" y="30502"/>
                    </a:cubicBezTo>
                    <a:cubicBezTo>
                      <a:pt x="3244" y="29651"/>
                      <a:pt x="3244" y="29221"/>
                      <a:pt x="2562" y="28288"/>
                    </a:cubicBezTo>
                    <a:cubicBezTo>
                      <a:pt x="2133" y="27688"/>
                      <a:pt x="1711" y="27177"/>
                      <a:pt x="1200" y="26584"/>
                    </a:cubicBezTo>
                    <a:cubicBezTo>
                      <a:pt x="1540" y="26155"/>
                      <a:pt x="2051" y="25903"/>
                      <a:pt x="2392" y="25562"/>
                    </a:cubicBezTo>
                    <a:cubicBezTo>
                      <a:pt x="2903" y="25133"/>
                      <a:pt x="2985" y="24711"/>
                      <a:pt x="2644" y="24200"/>
                    </a:cubicBezTo>
                    <a:cubicBezTo>
                      <a:pt x="2222" y="23430"/>
                      <a:pt x="1792" y="22578"/>
                      <a:pt x="1370" y="21815"/>
                    </a:cubicBezTo>
                    <a:cubicBezTo>
                      <a:pt x="1029" y="21304"/>
                      <a:pt x="1029" y="20875"/>
                      <a:pt x="1452" y="20452"/>
                    </a:cubicBezTo>
                    <a:cubicBezTo>
                      <a:pt x="1881" y="20112"/>
                      <a:pt x="2222" y="19771"/>
                      <a:pt x="2562" y="19512"/>
                    </a:cubicBezTo>
                    <a:cubicBezTo>
                      <a:pt x="3073" y="19001"/>
                      <a:pt x="3155" y="18660"/>
                      <a:pt x="2733" y="18068"/>
                    </a:cubicBezTo>
                    <a:cubicBezTo>
                      <a:pt x="2303" y="17468"/>
                      <a:pt x="1881" y="16787"/>
                      <a:pt x="1452" y="16194"/>
                    </a:cubicBezTo>
                    <a:cubicBezTo>
                      <a:pt x="1200" y="15935"/>
                      <a:pt x="1111" y="15683"/>
                      <a:pt x="1370" y="15424"/>
                    </a:cubicBezTo>
                    <a:lnTo>
                      <a:pt x="2644" y="13380"/>
                    </a:lnTo>
                    <a:cubicBezTo>
                      <a:pt x="3155" y="12617"/>
                      <a:pt x="3155" y="12187"/>
                      <a:pt x="2562" y="11506"/>
                    </a:cubicBezTo>
                    <a:cubicBezTo>
                      <a:pt x="2133" y="10995"/>
                      <a:pt x="1622" y="10484"/>
                      <a:pt x="1200" y="9891"/>
                    </a:cubicBezTo>
                    <a:cubicBezTo>
                      <a:pt x="1711" y="9121"/>
                      <a:pt x="2133" y="8270"/>
                      <a:pt x="2644" y="7507"/>
                    </a:cubicBezTo>
                    <a:cubicBezTo>
                      <a:pt x="2985" y="7077"/>
                      <a:pt x="2903" y="6737"/>
                      <a:pt x="2562" y="6314"/>
                    </a:cubicBezTo>
                    <a:cubicBezTo>
                      <a:pt x="2133" y="5803"/>
                      <a:pt x="1622" y="5204"/>
                      <a:pt x="1200" y="4693"/>
                    </a:cubicBezTo>
                    <a:cubicBezTo>
                      <a:pt x="1622" y="3929"/>
                      <a:pt x="2051" y="3160"/>
                      <a:pt x="2562" y="2478"/>
                    </a:cubicBezTo>
                    <a:cubicBezTo>
                      <a:pt x="2733" y="2138"/>
                      <a:pt x="2814" y="1797"/>
                      <a:pt x="2474" y="1545"/>
                    </a:cubicBezTo>
                    <a:cubicBezTo>
                      <a:pt x="1881" y="1115"/>
                      <a:pt x="1370" y="693"/>
                      <a:pt x="859" y="182"/>
                    </a:cubicBezTo>
                    <a:cubicBezTo>
                      <a:pt x="734" y="57"/>
                      <a:pt x="620" y="1"/>
                      <a:pt x="52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102;p4"/>
              <p:cNvSpPr/>
              <p:nvPr/>
            </p:nvSpPr>
            <p:spPr>
              <a:xfrm>
                <a:off x="171000" y="330312"/>
                <a:ext cx="210446" cy="2117729"/>
              </a:xfrm>
              <a:custGeom>
                <a:avLst/>
                <a:gdLst/>
                <a:ahLst/>
                <a:cxnLst/>
                <a:rect l="l" t="t" r="r" b="b"/>
                <a:pathLst>
                  <a:path w="3244" h="32647" extrusionOk="0">
                    <a:moveTo>
                      <a:pt x="1029" y="1374"/>
                    </a:moveTo>
                    <a:cubicBezTo>
                      <a:pt x="1452" y="1374"/>
                      <a:pt x="1622" y="1715"/>
                      <a:pt x="1881" y="1967"/>
                    </a:cubicBezTo>
                    <a:cubicBezTo>
                      <a:pt x="1622" y="2308"/>
                      <a:pt x="1370" y="2649"/>
                      <a:pt x="1200" y="2989"/>
                    </a:cubicBezTo>
                    <a:lnTo>
                      <a:pt x="1029" y="2989"/>
                    </a:lnTo>
                    <a:lnTo>
                      <a:pt x="1029" y="1374"/>
                    </a:lnTo>
                    <a:close/>
                    <a:moveTo>
                      <a:pt x="1111" y="5633"/>
                    </a:moveTo>
                    <a:cubicBezTo>
                      <a:pt x="1540" y="6055"/>
                      <a:pt x="1881" y="6485"/>
                      <a:pt x="2222" y="6907"/>
                    </a:cubicBezTo>
                    <a:cubicBezTo>
                      <a:pt x="1881" y="7418"/>
                      <a:pt x="1540" y="7929"/>
                      <a:pt x="1111" y="8529"/>
                    </a:cubicBezTo>
                    <a:lnTo>
                      <a:pt x="1111" y="5633"/>
                    </a:lnTo>
                    <a:close/>
                    <a:moveTo>
                      <a:pt x="1029" y="10913"/>
                    </a:moveTo>
                    <a:cubicBezTo>
                      <a:pt x="1622" y="11336"/>
                      <a:pt x="1963" y="11765"/>
                      <a:pt x="2303" y="12276"/>
                    </a:cubicBezTo>
                    <a:cubicBezTo>
                      <a:pt x="2392" y="12358"/>
                      <a:pt x="2392" y="12528"/>
                      <a:pt x="2303" y="12617"/>
                    </a:cubicBezTo>
                    <a:cubicBezTo>
                      <a:pt x="1963" y="13209"/>
                      <a:pt x="1540" y="13809"/>
                      <a:pt x="1111" y="14402"/>
                    </a:cubicBezTo>
                    <a:lnTo>
                      <a:pt x="1029" y="14320"/>
                    </a:lnTo>
                    <a:lnTo>
                      <a:pt x="1029" y="10913"/>
                    </a:lnTo>
                    <a:close/>
                    <a:moveTo>
                      <a:pt x="1111" y="16875"/>
                    </a:moveTo>
                    <a:cubicBezTo>
                      <a:pt x="1622" y="17386"/>
                      <a:pt x="1963" y="17897"/>
                      <a:pt x="2303" y="18490"/>
                    </a:cubicBezTo>
                    <a:cubicBezTo>
                      <a:pt x="2392" y="18660"/>
                      <a:pt x="2392" y="18831"/>
                      <a:pt x="2222" y="19001"/>
                    </a:cubicBezTo>
                    <a:cubicBezTo>
                      <a:pt x="1881" y="19260"/>
                      <a:pt x="1540" y="19512"/>
                      <a:pt x="1111" y="19941"/>
                    </a:cubicBezTo>
                    <a:lnTo>
                      <a:pt x="1111" y="16875"/>
                    </a:lnTo>
                    <a:close/>
                    <a:moveTo>
                      <a:pt x="1281" y="23089"/>
                    </a:moveTo>
                    <a:cubicBezTo>
                      <a:pt x="1540" y="23518"/>
                      <a:pt x="1792" y="24029"/>
                      <a:pt x="2051" y="24452"/>
                    </a:cubicBezTo>
                    <a:cubicBezTo>
                      <a:pt x="2222" y="24711"/>
                      <a:pt x="2133" y="24881"/>
                      <a:pt x="1963" y="24963"/>
                    </a:cubicBezTo>
                    <a:cubicBezTo>
                      <a:pt x="1711" y="25222"/>
                      <a:pt x="1452" y="25392"/>
                      <a:pt x="1200" y="25644"/>
                    </a:cubicBezTo>
                    <a:lnTo>
                      <a:pt x="1200" y="23089"/>
                    </a:lnTo>
                    <a:close/>
                    <a:moveTo>
                      <a:pt x="1111" y="27859"/>
                    </a:moveTo>
                    <a:cubicBezTo>
                      <a:pt x="1711" y="28458"/>
                      <a:pt x="2051" y="28969"/>
                      <a:pt x="2392" y="29480"/>
                    </a:cubicBezTo>
                    <a:cubicBezTo>
                      <a:pt x="1963" y="29991"/>
                      <a:pt x="1540" y="30414"/>
                      <a:pt x="1111" y="30925"/>
                    </a:cubicBezTo>
                    <a:lnTo>
                      <a:pt x="1111" y="27859"/>
                    </a:lnTo>
                    <a:close/>
                    <a:moveTo>
                      <a:pt x="525" y="1"/>
                    </a:moveTo>
                    <a:cubicBezTo>
                      <a:pt x="363" y="1"/>
                      <a:pt x="259" y="167"/>
                      <a:pt x="259" y="434"/>
                    </a:cubicBezTo>
                    <a:cubicBezTo>
                      <a:pt x="178" y="945"/>
                      <a:pt x="178" y="1456"/>
                      <a:pt x="89" y="1967"/>
                    </a:cubicBezTo>
                    <a:cubicBezTo>
                      <a:pt x="0" y="6226"/>
                      <a:pt x="178" y="10484"/>
                      <a:pt x="178" y="14743"/>
                    </a:cubicBezTo>
                    <a:lnTo>
                      <a:pt x="178" y="31947"/>
                    </a:lnTo>
                    <a:cubicBezTo>
                      <a:pt x="178" y="32206"/>
                      <a:pt x="89" y="32546"/>
                      <a:pt x="430" y="32628"/>
                    </a:cubicBezTo>
                    <a:cubicBezTo>
                      <a:pt x="466" y="32640"/>
                      <a:pt x="500" y="32646"/>
                      <a:pt x="533" y="32646"/>
                    </a:cubicBezTo>
                    <a:cubicBezTo>
                      <a:pt x="736" y="32646"/>
                      <a:pt x="883" y="32434"/>
                      <a:pt x="1029" y="32287"/>
                    </a:cubicBezTo>
                    <a:cubicBezTo>
                      <a:pt x="1540" y="31695"/>
                      <a:pt x="2051" y="31095"/>
                      <a:pt x="2474" y="30502"/>
                    </a:cubicBezTo>
                    <a:cubicBezTo>
                      <a:pt x="3244" y="29651"/>
                      <a:pt x="3244" y="29221"/>
                      <a:pt x="2562" y="28288"/>
                    </a:cubicBezTo>
                    <a:cubicBezTo>
                      <a:pt x="2133" y="27688"/>
                      <a:pt x="1711" y="27177"/>
                      <a:pt x="1200" y="26584"/>
                    </a:cubicBezTo>
                    <a:cubicBezTo>
                      <a:pt x="1540" y="26155"/>
                      <a:pt x="2051" y="25903"/>
                      <a:pt x="2392" y="25562"/>
                    </a:cubicBezTo>
                    <a:cubicBezTo>
                      <a:pt x="2903" y="25133"/>
                      <a:pt x="2985" y="24711"/>
                      <a:pt x="2644" y="24200"/>
                    </a:cubicBezTo>
                    <a:cubicBezTo>
                      <a:pt x="2222" y="23430"/>
                      <a:pt x="1792" y="22578"/>
                      <a:pt x="1370" y="21815"/>
                    </a:cubicBezTo>
                    <a:cubicBezTo>
                      <a:pt x="1029" y="21304"/>
                      <a:pt x="1029" y="20875"/>
                      <a:pt x="1452" y="20452"/>
                    </a:cubicBezTo>
                    <a:cubicBezTo>
                      <a:pt x="1881" y="20112"/>
                      <a:pt x="2222" y="19771"/>
                      <a:pt x="2562" y="19512"/>
                    </a:cubicBezTo>
                    <a:cubicBezTo>
                      <a:pt x="3073" y="19001"/>
                      <a:pt x="3155" y="18660"/>
                      <a:pt x="2733" y="18068"/>
                    </a:cubicBezTo>
                    <a:cubicBezTo>
                      <a:pt x="2303" y="17468"/>
                      <a:pt x="1881" y="16787"/>
                      <a:pt x="1452" y="16194"/>
                    </a:cubicBezTo>
                    <a:cubicBezTo>
                      <a:pt x="1200" y="15935"/>
                      <a:pt x="1111" y="15683"/>
                      <a:pt x="1370" y="15424"/>
                    </a:cubicBezTo>
                    <a:lnTo>
                      <a:pt x="2644" y="13380"/>
                    </a:lnTo>
                    <a:cubicBezTo>
                      <a:pt x="3155" y="12617"/>
                      <a:pt x="3155" y="12187"/>
                      <a:pt x="2562" y="11506"/>
                    </a:cubicBezTo>
                    <a:cubicBezTo>
                      <a:pt x="2133" y="10995"/>
                      <a:pt x="1622" y="10484"/>
                      <a:pt x="1200" y="9891"/>
                    </a:cubicBezTo>
                    <a:cubicBezTo>
                      <a:pt x="1711" y="9121"/>
                      <a:pt x="2133" y="8270"/>
                      <a:pt x="2644" y="7507"/>
                    </a:cubicBezTo>
                    <a:cubicBezTo>
                      <a:pt x="2985" y="7077"/>
                      <a:pt x="2903" y="6737"/>
                      <a:pt x="2562" y="6314"/>
                    </a:cubicBezTo>
                    <a:cubicBezTo>
                      <a:pt x="2133" y="5803"/>
                      <a:pt x="1622" y="5204"/>
                      <a:pt x="1200" y="4693"/>
                    </a:cubicBezTo>
                    <a:cubicBezTo>
                      <a:pt x="1622" y="3929"/>
                      <a:pt x="2051" y="3160"/>
                      <a:pt x="2562" y="2478"/>
                    </a:cubicBezTo>
                    <a:cubicBezTo>
                      <a:pt x="2733" y="2138"/>
                      <a:pt x="2814" y="1797"/>
                      <a:pt x="2474" y="1545"/>
                    </a:cubicBezTo>
                    <a:cubicBezTo>
                      <a:pt x="1881" y="1115"/>
                      <a:pt x="1370" y="693"/>
                      <a:pt x="859" y="182"/>
                    </a:cubicBezTo>
                    <a:cubicBezTo>
                      <a:pt x="734" y="57"/>
                      <a:pt x="620" y="1"/>
                      <a:pt x="52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103;p4"/>
              <p:cNvSpPr/>
              <p:nvPr/>
            </p:nvSpPr>
            <p:spPr>
              <a:xfrm flipH="1">
                <a:off x="352165" y="2438253"/>
                <a:ext cx="210446" cy="2117729"/>
              </a:xfrm>
              <a:custGeom>
                <a:avLst/>
                <a:gdLst/>
                <a:ahLst/>
                <a:cxnLst/>
                <a:rect l="l" t="t" r="r" b="b"/>
                <a:pathLst>
                  <a:path w="3244" h="32647" extrusionOk="0">
                    <a:moveTo>
                      <a:pt x="1029" y="1374"/>
                    </a:moveTo>
                    <a:cubicBezTo>
                      <a:pt x="1452" y="1374"/>
                      <a:pt x="1622" y="1715"/>
                      <a:pt x="1881" y="1967"/>
                    </a:cubicBezTo>
                    <a:cubicBezTo>
                      <a:pt x="1622" y="2308"/>
                      <a:pt x="1370" y="2649"/>
                      <a:pt x="1200" y="2989"/>
                    </a:cubicBezTo>
                    <a:lnTo>
                      <a:pt x="1029" y="2989"/>
                    </a:lnTo>
                    <a:lnTo>
                      <a:pt x="1029" y="1374"/>
                    </a:lnTo>
                    <a:close/>
                    <a:moveTo>
                      <a:pt x="1111" y="5633"/>
                    </a:moveTo>
                    <a:cubicBezTo>
                      <a:pt x="1540" y="6055"/>
                      <a:pt x="1881" y="6485"/>
                      <a:pt x="2222" y="6907"/>
                    </a:cubicBezTo>
                    <a:cubicBezTo>
                      <a:pt x="1881" y="7418"/>
                      <a:pt x="1540" y="7929"/>
                      <a:pt x="1111" y="8529"/>
                    </a:cubicBezTo>
                    <a:lnTo>
                      <a:pt x="1111" y="5633"/>
                    </a:lnTo>
                    <a:close/>
                    <a:moveTo>
                      <a:pt x="1029" y="10913"/>
                    </a:moveTo>
                    <a:cubicBezTo>
                      <a:pt x="1622" y="11336"/>
                      <a:pt x="1963" y="11765"/>
                      <a:pt x="2303" y="12276"/>
                    </a:cubicBezTo>
                    <a:cubicBezTo>
                      <a:pt x="2392" y="12358"/>
                      <a:pt x="2392" y="12528"/>
                      <a:pt x="2303" y="12617"/>
                    </a:cubicBezTo>
                    <a:cubicBezTo>
                      <a:pt x="1963" y="13209"/>
                      <a:pt x="1540" y="13809"/>
                      <a:pt x="1111" y="14402"/>
                    </a:cubicBezTo>
                    <a:lnTo>
                      <a:pt x="1029" y="14320"/>
                    </a:lnTo>
                    <a:lnTo>
                      <a:pt x="1029" y="10913"/>
                    </a:lnTo>
                    <a:close/>
                    <a:moveTo>
                      <a:pt x="1111" y="16875"/>
                    </a:moveTo>
                    <a:cubicBezTo>
                      <a:pt x="1622" y="17386"/>
                      <a:pt x="1963" y="17897"/>
                      <a:pt x="2303" y="18490"/>
                    </a:cubicBezTo>
                    <a:cubicBezTo>
                      <a:pt x="2392" y="18660"/>
                      <a:pt x="2392" y="18831"/>
                      <a:pt x="2222" y="19001"/>
                    </a:cubicBezTo>
                    <a:cubicBezTo>
                      <a:pt x="1881" y="19260"/>
                      <a:pt x="1540" y="19512"/>
                      <a:pt x="1111" y="19941"/>
                    </a:cubicBezTo>
                    <a:lnTo>
                      <a:pt x="1111" y="16875"/>
                    </a:lnTo>
                    <a:close/>
                    <a:moveTo>
                      <a:pt x="1281" y="23089"/>
                    </a:moveTo>
                    <a:cubicBezTo>
                      <a:pt x="1540" y="23518"/>
                      <a:pt x="1792" y="24029"/>
                      <a:pt x="2051" y="24452"/>
                    </a:cubicBezTo>
                    <a:cubicBezTo>
                      <a:pt x="2222" y="24711"/>
                      <a:pt x="2133" y="24881"/>
                      <a:pt x="1963" y="24963"/>
                    </a:cubicBezTo>
                    <a:cubicBezTo>
                      <a:pt x="1711" y="25222"/>
                      <a:pt x="1452" y="25392"/>
                      <a:pt x="1200" y="25644"/>
                    </a:cubicBezTo>
                    <a:lnTo>
                      <a:pt x="1200" y="23089"/>
                    </a:lnTo>
                    <a:close/>
                    <a:moveTo>
                      <a:pt x="1111" y="27859"/>
                    </a:moveTo>
                    <a:cubicBezTo>
                      <a:pt x="1711" y="28458"/>
                      <a:pt x="2051" y="28969"/>
                      <a:pt x="2392" y="29480"/>
                    </a:cubicBezTo>
                    <a:cubicBezTo>
                      <a:pt x="1963" y="29991"/>
                      <a:pt x="1540" y="30414"/>
                      <a:pt x="1111" y="30925"/>
                    </a:cubicBezTo>
                    <a:lnTo>
                      <a:pt x="1111" y="27859"/>
                    </a:lnTo>
                    <a:close/>
                    <a:moveTo>
                      <a:pt x="525" y="1"/>
                    </a:moveTo>
                    <a:cubicBezTo>
                      <a:pt x="363" y="1"/>
                      <a:pt x="259" y="167"/>
                      <a:pt x="259" y="434"/>
                    </a:cubicBezTo>
                    <a:cubicBezTo>
                      <a:pt x="178" y="945"/>
                      <a:pt x="178" y="1456"/>
                      <a:pt x="89" y="1967"/>
                    </a:cubicBezTo>
                    <a:cubicBezTo>
                      <a:pt x="0" y="6226"/>
                      <a:pt x="178" y="10484"/>
                      <a:pt x="178" y="14743"/>
                    </a:cubicBezTo>
                    <a:lnTo>
                      <a:pt x="178" y="31947"/>
                    </a:lnTo>
                    <a:cubicBezTo>
                      <a:pt x="178" y="32206"/>
                      <a:pt x="89" y="32546"/>
                      <a:pt x="430" y="32628"/>
                    </a:cubicBezTo>
                    <a:cubicBezTo>
                      <a:pt x="466" y="32640"/>
                      <a:pt x="500" y="32646"/>
                      <a:pt x="533" y="32646"/>
                    </a:cubicBezTo>
                    <a:cubicBezTo>
                      <a:pt x="736" y="32646"/>
                      <a:pt x="883" y="32434"/>
                      <a:pt x="1029" y="32287"/>
                    </a:cubicBezTo>
                    <a:cubicBezTo>
                      <a:pt x="1540" y="31695"/>
                      <a:pt x="2051" y="31095"/>
                      <a:pt x="2474" y="30502"/>
                    </a:cubicBezTo>
                    <a:cubicBezTo>
                      <a:pt x="3244" y="29651"/>
                      <a:pt x="3244" y="29221"/>
                      <a:pt x="2562" y="28288"/>
                    </a:cubicBezTo>
                    <a:cubicBezTo>
                      <a:pt x="2133" y="27688"/>
                      <a:pt x="1711" y="27177"/>
                      <a:pt x="1200" y="26584"/>
                    </a:cubicBezTo>
                    <a:cubicBezTo>
                      <a:pt x="1540" y="26155"/>
                      <a:pt x="2051" y="25903"/>
                      <a:pt x="2392" y="25562"/>
                    </a:cubicBezTo>
                    <a:cubicBezTo>
                      <a:pt x="2903" y="25133"/>
                      <a:pt x="2985" y="24711"/>
                      <a:pt x="2644" y="24200"/>
                    </a:cubicBezTo>
                    <a:cubicBezTo>
                      <a:pt x="2222" y="23430"/>
                      <a:pt x="1792" y="22578"/>
                      <a:pt x="1370" y="21815"/>
                    </a:cubicBezTo>
                    <a:cubicBezTo>
                      <a:pt x="1029" y="21304"/>
                      <a:pt x="1029" y="20875"/>
                      <a:pt x="1452" y="20452"/>
                    </a:cubicBezTo>
                    <a:cubicBezTo>
                      <a:pt x="1881" y="20112"/>
                      <a:pt x="2222" y="19771"/>
                      <a:pt x="2562" y="19512"/>
                    </a:cubicBezTo>
                    <a:cubicBezTo>
                      <a:pt x="3073" y="19001"/>
                      <a:pt x="3155" y="18660"/>
                      <a:pt x="2733" y="18068"/>
                    </a:cubicBezTo>
                    <a:cubicBezTo>
                      <a:pt x="2303" y="17468"/>
                      <a:pt x="1881" y="16787"/>
                      <a:pt x="1452" y="16194"/>
                    </a:cubicBezTo>
                    <a:cubicBezTo>
                      <a:pt x="1200" y="15935"/>
                      <a:pt x="1111" y="15683"/>
                      <a:pt x="1370" y="15424"/>
                    </a:cubicBezTo>
                    <a:lnTo>
                      <a:pt x="2644" y="13380"/>
                    </a:lnTo>
                    <a:cubicBezTo>
                      <a:pt x="3155" y="12617"/>
                      <a:pt x="3155" y="12187"/>
                      <a:pt x="2562" y="11506"/>
                    </a:cubicBezTo>
                    <a:cubicBezTo>
                      <a:pt x="2133" y="10995"/>
                      <a:pt x="1622" y="10484"/>
                      <a:pt x="1200" y="9891"/>
                    </a:cubicBezTo>
                    <a:cubicBezTo>
                      <a:pt x="1711" y="9121"/>
                      <a:pt x="2133" y="8270"/>
                      <a:pt x="2644" y="7507"/>
                    </a:cubicBezTo>
                    <a:cubicBezTo>
                      <a:pt x="2985" y="7077"/>
                      <a:pt x="2903" y="6737"/>
                      <a:pt x="2562" y="6314"/>
                    </a:cubicBezTo>
                    <a:cubicBezTo>
                      <a:pt x="2133" y="5803"/>
                      <a:pt x="1622" y="5204"/>
                      <a:pt x="1200" y="4693"/>
                    </a:cubicBezTo>
                    <a:cubicBezTo>
                      <a:pt x="1622" y="3929"/>
                      <a:pt x="2051" y="3160"/>
                      <a:pt x="2562" y="2478"/>
                    </a:cubicBezTo>
                    <a:cubicBezTo>
                      <a:pt x="2733" y="2138"/>
                      <a:pt x="2814" y="1797"/>
                      <a:pt x="2474" y="1545"/>
                    </a:cubicBezTo>
                    <a:cubicBezTo>
                      <a:pt x="1881" y="1115"/>
                      <a:pt x="1370" y="693"/>
                      <a:pt x="859" y="182"/>
                    </a:cubicBezTo>
                    <a:cubicBezTo>
                      <a:pt x="734" y="57"/>
                      <a:pt x="620" y="1"/>
                      <a:pt x="52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04;p4"/>
              <p:cNvSpPr/>
              <p:nvPr/>
            </p:nvSpPr>
            <p:spPr>
              <a:xfrm flipH="1">
                <a:off x="352165" y="320528"/>
                <a:ext cx="210446" cy="2117729"/>
              </a:xfrm>
              <a:custGeom>
                <a:avLst/>
                <a:gdLst/>
                <a:ahLst/>
                <a:cxnLst/>
                <a:rect l="l" t="t" r="r" b="b"/>
                <a:pathLst>
                  <a:path w="3244" h="32647" extrusionOk="0">
                    <a:moveTo>
                      <a:pt x="1029" y="1374"/>
                    </a:moveTo>
                    <a:cubicBezTo>
                      <a:pt x="1452" y="1374"/>
                      <a:pt x="1622" y="1715"/>
                      <a:pt x="1881" y="1967"/>
                    </a:cubicBezTo>
                    <a:cubicBezTo>
                      <a:pt x="1622" y="2308"/>
                      <a:pt x="1370" y="2649"/>
                      <a:pt x="1200" y="2989"/>
                    </a:cubicBezTo>
                    <a:lnTo>
                      <a:pt x="1029" y="2989"/>
                    </a:lnTo>
                    <a:lnTo>
                      <a:pt x="1029" y="1374"/>
                    </a:lnTo>
                    <a:close/>
                    <a:moveTo>
                      <a:pt x="1111" y="5633"/>
                    </a:moveTo>
                    <a:cubicBezTo>
                      <a:pt x="1540" y="6055"/>
                      <a:pt x="1881" y="6485"/>
                      <a:pt x="2222" y="6907"/>
                    </a:cubicBezTo>
                    <a:cubicBezTo>
                      <a:pt x="1881" y="7418"/>
                      <a:pt x="1540" y="7929"/>
                      <a:pt x="1111" y="8529"/>
                    </a:cubicBezTo>
                    <a:lnTo>
                      <a:pt x="1111" y="5633"/>
                    </a:lnTo>
                    <a:close/>
                    <a:moveTo>
                      <a:pt x="1029" y="10913"/>
                    </a:moveTo>
                    <a:cubicBezTo>
                      <a:pt x="1622" y="11336"/>
                      <a:pt x="1963" y="11765"/>
                      <a:pt x="2303" y="12276"/>
                    </a:cubicBezTo>
                    <a:cubicBezTo>
                      <a:pt x="2392" y="12358"/>
                      <a:pt x="2392" y="12528"/>
                      <a:pt x="2303" y="12617"/>
                    </a:cubicBezTo>
                    <a:cubicBezTo>
                      <a:pt x="1963" y="13209"/>
                      <a:pt x="1540" y="13809"/>
                      <a:pt x="1111" y="14402"/>
                    </a:cubicBezTo>
                    <a:lnTo>
                      <a:pt x="1029" y="14320"/>
                    </a:lnTo>
                    <a:lnTo>
                      <a:pt x="1029" y="10913"/>
                    </a:lnTo>
                    <a:close/>
                    <a:moveTo>
                      <a:pt x="1111" y="16875"/>
                    </a:moveTo>
                    <a:cubicBezTo>
                      <a:pt x="1622" y="17386"/>
                      <a:pt x="1963" y="17897"/>
                      <a:pt x="2303" y="18490"/>
                    </a:cubicBezTo>
                    <a:cubicBezTo>
                      <a:pt x="2392" y="18660"/>
                      <a:pt x="2392" y="18831"/>
                      <a:pt x="2222" y="19001"/>
                    </a:cubicBezTo>
                    <a:cubicBezTo>
                      <a:pt x="1881" y="19260"/>
                      <a:pt x="1540" y="19512"/>
                      <a:pt x="1111" y="19941"/>
                    </a:cubicBezTo>
                    <a:lnTo>
                      <a:pt x="1111" y="16875"/>
                    </a:lnTo>
                    <a:close/>
                    <a:moveTo>
                      <a:pt x="1281" y="23089"/>
                    </a:moveTo>
                    <a:cubicBezTo>
                      <a:pt x="1540" y="23518"/>
                      <a:pt x="1792" y="24029"/>
                      <a:pt x="2051" y="24452"/>
                    </a:cubicBezTo>
                    <a:cubicBezTo>
                      <a:pt x="2222" y="24711"/>
                      <a:pt x="2133" y="24881"/>
                      <a:pt x="1963" y="24963"/>
                    </a:cubicBezTo>
                    <a:cubicBezTo>
                      <a:pt x="1711" y="25222"/>
                      <a:pt x="1452" y="25392"/>
                      <a:pt x="1200" y="25644"/>
                    </a:cubicBezTo>
                    <a:lnTo>
                      <a:pt x="1200" y="23089"/>
                    </a:lnTo>
                    <a:close/>
                    <a:moveTo>
                      <a:pt x="1111" y="27859"/>
                    </a:moveTo>
                    <a:cubicBezTo>
                      <a:pt x="1711" y="28458"/>
                      <a:pt x="2051" y="28969"/>
                      <a:pt x="2392" y="29480"/>
                    </a:cubicBezTo>
                    <a:cubicBezTo>
                      <a:pt x="1963" y="29991"/>
                      <a:pt x="1540" y="30414"/>
                      <a:pt x="1111" y="30925"/>
                    </a:cubicBezTo>
                    <a:lnTo>
                      <a:pt x="1111" y="27859"/>
                    </a:lnTo>
                    <a:close/>
                    <a:moveTo>
                      <a:pt x="525" y="1"/>
                    </a:moveTo>
                    <a:cubicBezTo>
                      <a:pt x="363" y="1"/>
                      <a:pt x="259" y="167"/>
                      <a:pt x="259" y="434"/>
                    </a:cubicBezTo>
                    <a:cubicBezTo>
                      <a:pt x="178" y="945"/>
                      <a:pt x="178" y="1456"/>
                      <a:pt x="89" y="1967"/>
                    </a:cubicBezTo>
                    <a:cubicBezTo>
                      <a:pt x="0" y="6226"/>
                      <a:pt x="178" y="10484"/>
                      <a:pt x="178" y="14743"/>
                    </a:cubicBezTo>
                    <a:lnTo>
                      <a:pt x="178" y="31947"/>
                    </a:lnTo>
                    <a:cubicBezTo>
                      <a:pt x="178" y="32206"/>
                      <a:pt x="89" y="32546"/>
                      <a:pt x="430" y="32628"/>
                    </a:cubicBezTo>
                    <a:cubicBezTo>
                      <a:pt x="466" y="32640"/>
                      <a:pt x="500" y="32646"/>
                      <a:pt x="533" y="32646"/>
                    </a:cubicBezTo>
                    <a:cubicBezTo>
                      <a:pt x="736" y="32646"/>
                      <a:pt x="883" y="32434"/>
                      <a:pt x="1029" y="32287"/>
                    </a:cubicBezTo>
                    <a:cubicBezTo>
                      <a:pt x="1540" y="31695"/>
                      <a:pt x="2051" y="31095"/>
                      <a:pt x="2474" y="30502"/>
                    </a:cubicBezTo>
                    <a:cubicBezTo>
                      <a:pt x="3244" y="29651"/>
                      <a:pt x="3244" y="29221"/>
                      <a:pt x="2562" y="28288"/>
                    </a:cubicBezTo>
                    <a:cubicBezTo>
                      <a:pt x="2133" y="27688"/>
                      <a:pt x="1711" y="27177"/>
                      <a:pt x="1200" y="26584"/>
                    </a:cubicBezTo>
                    <a:cubicBezTo>
                      <a:pt x="1540" y="26155"/>
                      <a:pt x="2051" y="25903"/>
                      <a:pt x="2392" y="25562"/>
                    </a:cubicBezTo>
                    <a:cubicBezTo>
                      <a:pt x="2903" y="25133"/>
                      <a:pt x="2985" y="24711"/>
                      <a:pt x="2644" y="24200"/>
                    </a:cubicBezTo>
                    <a:cubicBezTo>
                      <a:pt x="2222" y="23430"/>
                      <a:pt x="1792" y="22578"/>
                      <a:pt x="1370" y="21815"/>
                    </a:cubicBezTo>
                    <a:cubicBezTo>
                      <a:pt x="1029" y="21304"/>
                      <a:pt x="1029" y="20875"/>
                      <a:pt x="1452" y="20452"/>
                    </a:cubicBezTo>
                    <a:cubicBezTo>
                      <a:pt x="1881" y="20112"/>
                      <a:pt x="2222" y="19771"/>
                      <a:pt x="2562" y="19512"/>
                    </a:cubicBezTo>
                    <a:cubicBezTo>
                      <a:pt x="3073" y="19001"/>
                      <a:pt x="3155" y="18660"/>
                      <a:pt x="2733" y="18068"/>
                    </a:cubicBezTo>
                    <a:cubicBezTo>
                      <a:pt x="2303" y="17468"/>
                      <a:pt x="1881" y="16787"/>
                      <a:pt x="1452" y="16194"/>
                    </a:cubicBezTo>
                    <a:cubicBezTo>
                      <a:pt x="1200" y="15935"/>
                      <a:pt x="1111" y="15683"/>
                      <a:pt x="1370" y="15424"/>
                    </a:cubicBezTo>
                    <a:lnTo>
                      <a:pt x="2644" y="13380"/>
                    </a:lnTo>
                    <a:cubicBezTo>
                      <a:pt x="3155" y="12617"/>
                      <a:pt x="3155" y="12187"/>
                      <a:pt x="2562" y="11506"/>
                    </a:cubicBezTo>
                    <a:cubicBezTo>
                      <a:pt x="2133" y="10995"/>
                      <a:pt x="1622" y="10484"/>
                      <a:pt x="1200" y="9891"/>
                    </a:cubicBezTo>
                    <a:cubicBezTo>
                      <a:pt x="1711" y="9121"/>
                      <a:pt x="2133" y="8270"/>
                      <a:pt x="2644" y="7507"/>
                    </a:cubicBezTo>
                    <a:cubicBezTo>
                      <a:pt x="2985" y="7077"/>
                      <a:pt x="2903" y="6737"/>
                      <a:pt x="2562" y="6314"/>
                    </a:cubicBezTo>
                    <a:cubicBezTo>
                      <a:pt x="2133" y="5803"/>
                      <a:pt x="1622" y="5204"/>
                      <a:pt x="1200" y="4693"/>
                    </a:cubicBezTo>
                    <a:cubicBezTo>
                      <a:pt x="1622" y="3929"/>
                      <a:pt x="2051" y="3160"/>
                      <a:pt x="2562" y="2478"/>
                    </a:cubicBezTo>
                    <a:cubicBezTo>
                      <a:pt x="2733" y="2138"/>
                      <a:pt x="2814" y="1797"/>
                      <a:pt x="2474" y="1545"/>
                    </a:cubicBezTo>
                    <a:cubicBezTo>
                      <a:pt x="1881" y="1115"/>
                      <a:pt x="1370" y="693"/>
                      <a:pt x="859" y="182"/>
                    </a:cubicBezTo>
                    <a:cubicBezTo>
                      <a:pt x="734" y="57"/>
                      <a:pt x="620" y="1"/>
                      <a:pt x="52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5" name="Google Shape;105;p4"/>
            <p:cNvSpPr/>
            <p:nvPr/>
          </p:nvSpPr>
          <p:spPr>
            <a:xfrm rot="-5400000">
              <a:off x="8699163" y="187095"/>
              <a:ext cx="156065" cy="144509"/>
            </a:xfrm>
            <a:custGeom>
              <a:avLst/>
              <a:gdLst/>
              <a:ahLst/>
              <a:cxnLst/>
              <a:rect l="l" t="t" r="r" b="b"/>
              <a:pathLst>
                <a:path w="3320" h="3074" extrusionOk="0">
                  <a:moveTo>
                    <a:pt x="1616" y="0"/>
                  </a:moveTo>
                  <a:cubicBezTo>
                    <a:pt x="764" y="0"/>
                    <a:pt x="1" y="682"/>
                    <a:pt x="1" y="1534"/>
                  </a:cubicBezTo>
                  <a:cubicBezTo>
                    <a:pt x="1" y="2416"/>
                    <a:pt x="683" y="3073"/>
                    <a:pt x="1621" y="3073"/>
                  </a:cubicBezTo>
                  <a:cubicBezTo>
                    <a:pt x="1675" y="3073"/>
                    <a:pt x="1730" y="3071"/>
                    <a:pt x="1786" y="3067"/>
                  </a:cubicBezTo>
                  <a:cubicBezTo>
                    <a:pt x="2638" y="3067"/>
                    <a:pt x="3319" y="2297"/>
                    <a:pt x="3319" y="1445"/>
                  </a:cubicBezTo>
                  <a:cubicBezTo>
                    <a:pt x="3237" y="593"/>
                    <a:pt x="2556" y="0"/>
                    <a:pt x="16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4"/>
            <p:cNvSpPr/>
            <p:nvPr/>
          </p:nvSpPr>
          <p:spPr>
            <a:xfrm rot="-5400000">
              <a:off x="8699163" y="4811895"/>
              <a:ext cx="156065" cy="144509"/>
            </a:xfrm>
            <a:custGeom>
              <a:avLst/>
              <a:gdLst/>
              <a:ahLst/>
              <a:cxnLst/>
              <a:rect l="l" t="t" r="r" b="b"/>
              <a:pathLst>
                <a:path w="3320" h="3074" extrusionOk="0">
                  <a:moveTo>
                    <a:pt x="1616" y="0"/>
                  </a:moveTo>
                  <a:cubicBezTo>
                    <a:pt x="764" y="0"/>
                    <a:pt x="1" y="682"/>
                    <a:pt x="1" y="1534"/>
                  </a:cubicBezTo>
                  <a:cubicBezTo>
                    <a:pt x="1" y="2416"/>
                    <a:pt x="683" y="3073"/>
                    <a:pt x="1621" y="3073"/>
                  </a:cubicBezTo>
                  <a:cubicBezTo>
                    <a:pt x="1675" y="3073"/>
                    <a:pt x="1730" y="3071"/>
                    <a:pt x="1786" y="3067"/>
                  </a:cubicBezTo>
                  <a:cubicBezTo>
                    <a:pt x="2638" y="3067"/>
                    <a:pt x="3319" y="2297"/>
                    <a:pt x="3319" y="1445"/>
                  </a:cubicBezTo>
                  <a:cubicBezTo>
                    <a:pt x="3237" y="593"/>
                    <a:pt x="2556" y="0"/>
                    <a:pt x="16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b="0">
                <a:latin typeface="Prompt Black"/>
                <a:ea typeface="Prompt Black"/>
                <a:cs typeface="Prompt Black"/>
                <a:sym typeface="Prompt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5"/>
          <p:cNvSpPr txBox="1">
            <a:spLocks noGrp="1"/>
          </p:cNvSpPr>
          <p:nvPr>
            <p:ph type="title" idx="2"/>
          </p:nvPr>
        </p:nvSpPr>
        <p:spPr>
          <a:xfrm>
            <a:off x="1446350" y="2771500"/>
            <a:ext cx="2505600" cy="55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5"/>
          <p:cNvSpPr txBox="1">
            <a:spLocks noGrp="1"/>
          </p:cNvSpPr>
          <p:nvPr>
            <p:ph type="title" idx="3"/>
          </p:nvPr>
        </p:nvSpPr>
        <p:spPr>
          <a:xfrm>
            <a:off x="5192162" y="2771500"/>
            <a:ext cx="2505600" cy="55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5"/>
          <p:cNvSpPr txBox="1">
            <a:spLocks noGrp="1"/>
          </p:cNvSpPr>
          <p:nvPr>
            <p:ph type="subTitle" idx="1"/>
          </p:nvPr>
        </p:nvSpPr>
        <p:spPr>
          <a:xfrm>
            <a:off x="5192162" y="3254200"/>
            <a:ext cx="2505600" cy="97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2" name="Google Shape;112;p5"/>
          <p:cNvSpPr txBox="1">
            <a:spLocks noGrp="1"/>
          </p:cNvSpPr>
          <p:nvPr>
            <p:ph type="subTitle" idx="4"/>
          </p:nvPr>
        </p:nvSpPr>
        <p:spPr>
          <a:xfrm>
            <a:off x="1446350" y="3254200"/>
            <a:ext cx="2505600" cy="97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13" name="Google Shape;113;p5"/>
          <p:cNvGrpSpPr/>
          <p:nvPr/>
        </p:nvGrpSpPr>
        <p:grpSpPr>
          <a:xfrm>
            <a:off x="8475354" y="145027"/>
            <a:ext cx="627873" cy="4813967"/>
            <a:chOff x="8475354" y="145027"/>
            <a:chExt cx="627873" cy="4813967"/>
          </a:xfrm>
        </p:grpSpPr>
        <p:grpSp>
          <p:nvGrpSpPr>
            <p:cNvPr id="114" name="Google Shape;114;p5"/>
            <p:cNvGrpSpPr/>
            <p:nvPr/>
          </p:nvGrpSpPr>
          <p:grpSpPr>
            <a:xfrm>
              <a:off x="8475354" y="145027"/>
              <a:ext cx="627873" cy="2377320"/>
              <a:chOff x="7862725" y="34607"/>
              <a:chExt cx="1339033" cy="5069994"/>
            </a:xfrm>
          </p:grpSpPr>
          <p:sp>
            <p:nvSpPr>
              <p:cNvPr id="115" name="Google Shape;115;p5"/>
              <p:cNvSpPr/>
              <p:nvPr/>
            </p:nvSpPr>
            <p:spPr>
              <a:xfrm>
                <a:off x="8111095" y="3781962"/>
                <a:ext cx="475127" cy="615541"/>
              </a:xfrm>
              <a:custGeom>
                <a:avLst/>
                <a:gdLst/>
                <a:ahLst/>
                <a:cxnLst/>
                <a:rect l="l" t="t" r="r" b="b"/>
                <a:pathLst>
                  <a:path w="7495" h="9710" extrusionOk="0">
                    <a:moveTo>
                      <a:pt x="7243" y="1"/>
                    </a:moveTo>
                    <a:cubicBezTo>
                      <a:pt x="4599" y="1534"/>
                      <a:pt x="2385" y="3319"/>
                      <a:pt x="0" y="5022"/>
                    </a:cubicBezTo>
                    <a:cubicBezTo>
                      <a:pt x="2555" y="6644"/>
                      <a:pt x="4858" y="8347"/>
                      <a:pt x="7495" y="9710"/>
                    </a:cubicBezTo>
                    <a:lnTo>
                      <a:pt x="7495" y="7325"/>
                    </a:lnTo>
                    <a:cubicBezTo>
                      <a:pt x="5792" y="7237"/>
                      <a:pt x="4517" y="6303"/>
                      <a:pt x="3155" y="5451"/>
                    </a:cubicBezTo>
                    <a:cubicBezTo>
                      <a:pt x="2473" y="5111"/>
                      <a:pt x="2473" y="4600"/>
                      <a:pt x="3236" y="4259"/>
                    </a:cubicBezTo>
                    <a:cubicBezTo>
                      <a:pt x="4688" y="3830"/>
                      <a:pt x="5880" y="2896"/>
                      <a:pt x="7325" y="2556"/>
                    </a:cubicBezTo>
                    <a:cubicBezTo>
                      <a:pt x="7325" y="1786"/>
                      <a:pt x="7243" y="1023"/>
                      <a:pt x="724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5"/>
              <p:cNvSpPr/>
              <p:nvPr/>
            </p:nvSpPr>
            <p:spPr>
              <a:xfrm>
                <a:off x="8019493" y="3225643"/>
                <a:ext cx="550754" cy="485967"/>
              </a:xfrm>
              <a:custGeom>
                <a:avLst/>
                <a:gdLst/>
                <a:ahLst/>
                <a:cxnLst/>
                <a:rect l="l" t="t" r="r" b="b"/>
                <a:pathLst>
                  <a:path w="8688" h="7666" extrusionOk="0">
                    <a:moveTo>
                      <a:pt x="8347" y="1"/>
                    </a:moveTo>
                    <a:cubicBezTo>
                      <a:pt x="5533" y="1111"/>
                      <a:pt x="2896" y="2385"/>
                      <a:pt x="1" y="3748"/>
                    </a:cubicBezTo>
                    <a:cubicBezTo>
                      <a:pt x="2978" y="5111"/>
                      <a:pt x="5792" y="6303"/>
                      <a:pt x="8688" y="7666"/>
                    </a:cubicBezTo>
                    <a:cubicBezTo>
                      <a:pt x="8688" y="6903"/>
                      <a:pt x="8599" y="6303"/>
                      <a:pt x="8599" y="5710"/>
                    </a:cubicBezTo>
                    <a:cubicBezTo>
                      <a:pt x="7155" y="5281"/>
                      <a:pt x="5792" y="5029"/>
                      <a:pt x="4600" y="4259"/>
                    </a:cubicBezTo>
                    <a:cubicBezTo>
                      <a:pt x="4259" y="4089"/>
                      <a:pt x="3918" y="3837"/>
                      <a:pt x="4000" y="3408"/>
                    </a:cubicBezTo>
                    <a:cubicBezTo>
                      <a:pt x="4089" y="2985"/>
                      <a:pt x="4429" y="2985"/>
                      <a:pt x="4770" y="2815"/>
                    </a:cubicBezTo>
                    <a:cubicBezTo>
                      <a:pt x="5962" y="2385"/>
                      <a:pt x="7155" y="1963"/>
                      <a:pt x="8517" y="1704"/>
                    </a:cubicBezTo>
                    <a:cubicBezTo>
                      <a:pt x="8517" y="1111"/>
                      <a:pt x="8688" y="512"/>
                      <a:pt x="834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5"/>
              <p:cNvSpPr/>
              <p:nvPr/>
            </p:nvSpPr>
            <p:spPr>
              <a:xfrm>
                <a:off x="7862725" y="3122697"/>
                <a:ext cx="772311" cy="1953567"/>
              </a:xfrm>
              <a:custGeom>
                <a:avLst/>
                <a:gdLst/>
                <a:ahLst/>
                <a:cxnLst/>
                <a:rect l="l" t="t" r="r" b="b"/>
                <a:pathLst>
                  <a:path w="12183" h="30817" extrusionOk="0">
                    <a:moveTo>
                      <a:pt x="10391" y="1202"/>
                    </a:moveTo>
                    <a:cubicBezTo>
                      <a:pt x="10732" y="1713"/>
                      <a:pt x="10561" y="2306"/>
                      <a:pt x="10561" y="2906"/>
                    </a:cubicBezTo>
                    <a:cubicBezTo>
                      <a:pt x="9199" y="3158"/>
                      <a:pt x="8006" y="3587"/>
                      <a:pt x="6814" y="4009"/>
                    </a:cubicBezTo>
                    <a:cubicBezTo>
                      <a:pt x="6473" y="4180"/>
                      <a:pt x="6132" y="4180"/>
                      <a:pt x="6051" y="4609"/>
                    </a:cubicBezTo>
                    <a:cubicBezTo>
                      <a:pt x="5962" y="5032"/>
                      <a:pt x="6303" y="5290"/>
                      <a:pt x="6643" y="5461"/>
                    </a:cubicBezTo>
                    <a:cubicBezTo>
                      <a:pt x="7836" y="6224"/>
                      <a:pt x="9199" y="6483"/>
                      <a:pt x="10650" y="6905"/>
                    </a:cubicBezTo>
                    <a:cubicBezTo>
                      <a:pt x="10650" y="7505"/>
                      <a:pt x="10732" y="8098"/>
                      <a:pt x="10820" y="8868"/>
                    </a:cubicBezTo>
                    <a:cubicBezTo>
                      <a:pt x="7836" y="7505"/>
                      <a:pt x="5110" y="6312"/>
                      <a:pt x="2133" y="4950"/>
                    </a:cubicBezTo>
                    <a:cubicBezTo>
                      <a:pt x="4940" y="3587"/>
                      <a:pt x="7584" y="2306"/>
                      <a:pt x="10391" y="1202"/>
                    </a:cubicBezTo>
                    <a:close/>
                    <a:moveTo>
                      <a:pt x="10732" y="10060"/>
                    </a:moveTo>
                    <a:cubicBezTo>
                      <a:pt x="10732" y="10993"/>
                      <a:pt x="10820" y="11763"/>
                      <a:pt x="10820" y="12615"/>
                    </a:cubicBezTo>
                    <a:cubicBezTo>
                      <a:pt x="9369" y="12867"/>
                      <a:pt x="8177" y="13807"/>
                      <a:pt x="6814" y="14230"/>
                    </a:cubicBezTo>
                    <a:cubicBezTo>
                      <a:pt x="5962" y="14570"/>
                      <a:pt x="6051" y="15081"/>
                      <a:pt x="6643" y="15511"/>
                    </a:cubicBezTo>
                    <a:cubicBezTo>
                      <a:pt x="8006" y="16274"/>
                      <a:pt x="9287" y="17214"/>
                      <a:pt x="10990" y="17296"/>
                    </a:cubicBezTo>
                    <a:lnTo>
                      <a:pt x="10990" y="19681"/>
                    </a:lnTo>
                    <a:cubicBezTo>
                      <a:pt x="8347" y="18318"/>
                      <a:pt x="6051" y="16615"/>
                      <a:pt x="3496" y="15000"/>
                    </a:cubicBezTo>
                    <a:cubicBezTo>
                      <a:pt x="5880" y="13378"/>
                      <a:pt x="8095" y="11504"/>
                      <a:pt x="10732" y="10060"/>
                    </a:cubicBezTo>
                    <a:close/>
                    <a:moveTo>
                      <a:pt x="10990" y="20873"/>
                    </a:moveTo>
                    <a:lnTo>
                      <a:pt x="10990" y="22576"/>
                    </a:lnTo>
                    <a:cubicBezTo>
                      <a:pt x="9628" y="22917"/>
                      <a:pt x="8435" y="23687"/>
                      <a:pt x="7154" y="24368"/>
                    </a:cubicBezTo>
                    <a:cubicBezTo>
                      <a:pt x="6391" y="24709"/>
                      <a:pt x="6391" y="25302"/>
                      <a:pt x="7154" y="25731"/>
                    </a:cubicBezTo>
                    <a:cubicBezTo>
                      <a:pt x="8347" y="26494"/>
                      <a:pt x="9628" y="27094"/>
                      <a:pt x="10902" y="27775"/>
                    </a:cubicBezTo>
                    <a:cubicBezTo>
                      <a:pt x="10990" y="28286"/>
                      <a:pt x="10902" y="28797"/>
                      <a:pt x="10732" y="29308"/>
                    </a:cubicBezTo>
                    <a:cubicBezTo>
                      <a:pt x="8517" y="27857"/>
                      <a:pt x="6303" y="26494"/>
                      <a:pt x="3918" y="24961"/>
                    </a:cubicBezTo>
                    <a:cubicBezTo>
                      <a:pt x="6391" y="23598"/>
                      <a:pt x="8688" y="22495"/>
                      <a:pt x="10990" y="20873"/>
                    </a:cubicBezTo>
                    <a:close/>
                    <a:moveTo>
                      <a:pt x="10824" y="1"/>
                    </a:moveTo>
                    <a:cubicBezTo>
                      <a:pt x="10644" y="1"/>
                      <a:pt x="10442" y="32"/>
                      <a:pt x="10221" y="92"/>
                    </a:cubicBezTo>
                    <a:cubicBezTo>
                      <a:pt x="7073" y="943"/>
                      <a:pt x="4088" y="2476"/>
                      <a:pt x="1111" y="3928"/>
                    </a:cubicBezTo>
                    <a:cubicBezTo>
                      <a:pt x="0" y="4521"/>
                      <a:pt x="89" y="5372"/>
                      <a:pt x="1193" y="5972"/>
                    </a:cubicBezTo>
                    <a:cubicBezTo>
                      <a:pt x="2215" y="6565"/>
                      <a:pt x="3237" y="6994"/>
                      <a:pt x="4259" y="7505"/>
                    </a:cubicBezTo>
                    <a:cubicBezTo>
                      <a:pt x="5792" y="8186"/>
                      <a:pt x="7325" y="8868"/>
                      <a:pt x="8946" y="9549"/>
                    </a:cubicBezTo>
                    <a:cubicBezTo>
                      <a:pt x="8776" y="9719"/>
                      <a:pt x="8688" y="9801"/>
                      <a:pt x="8517" y="9890"/>
                    </a:cubicBezTo>
                    <a:cubicBezTo>
                      <a:pt x="6391" y="11082"/>
                      <a:pt x="4518" y="12697"/>
                      <a:pt x="2385" y="13889"/>
                    </a:cubicBezTo>
                    <a:cubicBezTo>
                      <a:pt x="1281" y="14489"/>
                      <a:pt x="1281" y="15252"/>
                      <a:pt x="2303" y="15933"/>
                    </a:cubicBezTo>
                    <a:cubicBezTo>
                      <a:pt x="2644" y="16192"/>
                      <a:pt x="2985" y="16444"/>
                      <a:pt x="3407" y="16615"/>
                    </a:cubicBezTo>
                    <a:cubicBezTo>
                      <a:pt x="5451" y="17807"/>
                      <a:pt x="7495" y="18999"/>
                      <a:pt x="9628" y="20280"/>
                    </a:cubicBezTo>
                    <a:cubicBezTo>
                      <a:pt x="7243" y="21554"/>
                      <a:pt x="4940" y="22747"/>
                      <a:pt x="2726" y="23939"/>
                    </a:cubicBezTo>
                    <a:cubicBezTo>
                      <a:pt x="1622" y="24620"/>
                      <a:pt x="1704" y="25220"/>
                      <a:pt x="2726" y="25901"/>
                    </a:cubicBezTo>
                    <a:cubicBezTo>
                      <a:pt x="3836" y="26583"/>
                      <a:pt x="4940" y="27346"/>
                      <a:pt x="6051" y="28027"/>
                    </a:cubicBezTo>
                    <a:cubicBezTo>
                      <a:pt x="7413" y="28879"/>
                      <a:pt x="8776" y="29731"/>
                      <a:pt x="10139" y="30500"/>
                    </a:cubicBezTo>
                    <a:cubicBezTo>
                      <a:pt x="10535" y="30712"/>
                      <a:pt x="10874" y="30817"/>
                      <a:pt x="11153" y="30817"/>
                    </a:cubicBezTo>
                    <a:cubicBezTo>
                      <a:pt x="11771" y="30817"/>
                      <a:pt x="12094" y="30304"/>
                      <a:pt x="12094" y="29308"/>
                    </a:cubicBezTo>
                    <a:cubicBezTo>
                      <a:pt x="12183" y="28879"/>
                      <a:pt x="12183" y="28456"/>
                      <a:pt x="12094" y="28027"/>
                    </a:cubicBezTo>
                    <a:cubicBezTo>
                      <a:pt x="12094" y="22406"/>
                      <a:pt x="12013" y="16785"/>
                      <a:pt x="11924" y="11164"/>
                    </a:cubicBezTo>
                    <a:cubicBezTo>
                      <a:pt x="11842" y="7846"/>
                      <a:pt x="11754" y="4521"/>
                      <a:pt x="11754" y="1114"/>
                    </a:cubicBezTo>
                    <a:cubicBezTo>
                      <a:pt x="11754" y="332"/>
                      <a:pt x="11407" y="1"/>
                      <a:pt x="1082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5"/>
              <p:cNvSpPr/>
              <p:nvPr/>
            </p:nvSpPr>
            <p:spPr>
              <a:xfrm>
                <a:off x="8732145" y="3058038"/>
                <a:ext cx="151255" cy="2046563"/>
              </a:xfrm>
              <a:custGeom>
                <a:avLst/>
                <a:gdLst/>
                <a:ahLst/>
                <a:cxnLst/>
                <a:rect l="l" t="t" r="r" b="b"/>
                <a:pathLst>
                  <a:path w="2386" h="32284" extrusionOk="0">
                    <a:moveTo>
                      <a:pt x="1078" y="0"/>
                    </a:moveTo>
                    <a:cubicBezTo>
                      <a:pt x="512" y="0"/>
                      <a:pt x="517" y="621"/>
                      <a:pt x="594" y="941"/>
                    </a:cubicBezTo>
                    <a:cubicBezTo>
                      <a:pt x="853" y="2645"/>
                      <a:pt x="512" y="4348"/>
                      <a:pt x="423" y="6052"/>
                    </a:cubicBezTo>
                    <a:cubicBezTo>
                      <a:pt x="1" y="14398"/>
                      <a:pt x="934" y="22745"/>
                      <a:pt x="934" y="31180"/>
                    </a:cubicBezTo>
                    <a:lnTo>
                      <a:pt x="934" y="31602"/>
                    </a:lnTo>
                    <a:cubicBezTo>
                      <a:pt x="1023" y="31943"/>
                      <a:pt x="1105" y="32284"/>
                      <a:pt x="1534" y="32284"/>
                    </a:cubicBezTo>
                    <a:cubicBezTo>
                      <a:pt x="2045" y="32284"/>
                      <a:pt x="2215" y="31943"/>
                      <a:pt x="2297" y="31602"/>
                    </a:cubicBezTo>
                    <a:lnTo>
                      <a:pt x="2297" y="30328"/>
                    </a:lnTo>
                    <a:cubicBezTo>
                      <a:pt x="2386" y="23256"/>
                      <a:pt x="1616" y="16272"/>
                      <a:pt x="1786" y="9206"/>
                    </a:cubicBezTo>
                    <a:cubicBezTo>
                      <a:pt x="1786" y="6481"/>
                      <a:pt x="1786" y="3667"/>
                      <a:pt x="1704" y="941"/>
                    </a:cubicBezTo>
                    <a:cubicBezTo>
                      <a:pt x="1704" y="519"/>
                      <a:pt x="1704" y="8"/>
                      <a:pt x="1193" y="8"/>
                    </a:cubicBezTo>
                    <a:cubicBezTo>
                      <a:pt x="1152" y="3"/>
                      <a:pt x="1114" y="0"/>
                      <a:pt x="107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119;p5"/>
              <p:cNvSpPr/>
              <p:nvPr/>
            </p:nvSpPr>
            <p:spPr>
              <a:xfrm>
                <a:off x="8483839" y="2573034"/>
                <a:ext cx="653133" cy="363493"/>
              </a:xfrm>
              <a:custGeom>
                <a:avLst/>
                <a:gdLst/>
                <a:ahLst/>
                <a:cxnLst/>
                <a:rect l="l" t="t" r="r" b="b"/>
                <a:pathLst>
                  <a:path w="10303" h="5734" extrusionOk="0">
                    <a:moveTo>
                      <a:pt x="5395" y="0"/>
                    </a:moveTo>
                    <a:cubicBezTo>
                      <a:pt x="5163" y="0"/>
                      <a:pt x="4922" y="85"/>
                      <a:pt x="4681" y="246"/>
                    </a:cubicBezTo>
                    <a:cubicBezTo>
                      <a:pt x="3066" y="1609"/>
                      <a:pt x="1785" y="3312"/>
                      <a:pt x="252" y="4845"/>
                    </a:cubicBezTo>
                    <a:cubicBezTo>
                      <a:pt x="82" y="5015"/>
                      <a:pt x="0" y="5274"/>
                      <a:pt x="170" y="5526"/>
                    </a:cubicBezTo>
                    <a:cubicBezTo>
                      <a:pt x="310" y="5669"/>
                      <a:pt x="476" y="5733"/>
                      <a:pt x="640" y="5733"/>
                    </a:cubicBezTo>
                    <a:cubicBezTo>
                      <a:pt x="774" y="5733"/>
                      <a:pt x="906" y="5691"/>
                      <a:pt x="1022" y="5615"/>
                    </a:cubicBezTo>
                    <a:cubicBezTo>
                      <a:pt x="1703" y="5274"/>
                      <a:pt x="2215" y="4845"/>
                      <a:pt x="2726" y="4334"/>
                    </a:cubicBezTo>
                    <a:cubicBezTo>
                      <a:pt x="3577" y="3482"/>
                      <a:pt x="4429" y="2631"/>
                      <a:pt x="5362" y="1779"/>
                    </a:cubicBezTo>
                    <a:cubicBezTo>
                      <a:pt x="6473" y="2719"/>
                      <a:pt x="7577" y="3571"/>
                      <a:pt x="8687" y="4423"/>
                    </a:cubicBezTo>
                    <a:cubicBezTo>
                      <a:pt x="8955" y="4638"/>
                      <a:pt x="9224" y="4853"/>
                      <a:pt x="9494" y="4853"/>
                    </a:cubicBezTo>
                    <a:cubicBezTo>
                      <a:pt x="9650" y="4853"/>
                      <a:pt x="9806" y="4781"/>
                      <a:pt x="9961" y="4593"/>
                    </a:cubicBezTo>
                    <a:cubicBezTo>
                      <a:pt x="10302" y="4164"/>
                      <a:pt x="9880" y="3741"/>
                      <a:pt x="9539" y="3482"/>
                    </a:cubicBezTo>
                    <a:cubicBezTo>
                      <a:pt x="8428" y="2460"/>
                      <a:pt x="7154" y="1527"/>
                      <a:pt x="6132" y="334"/>
                    </a:cubicBezTo>
                    <a:cubicBezTo>
                      <a:pt x="5905" y="107"/>
                      <a:pt x="5655" y="0"/>
                      <a:pt x="539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5"/>
              <p:cNvSpPr/>
              <p:nvPr/>
            </p:nvSpPr>
            <p:spPr>
              <a:xfrm>
                <a:off x="8564600" y="2764348"/>
                <a:ext cx="507584" cy="283238"/>
              </a:xfrm>
              <a:custGeom>
                <a:avLst/>
                <a:gdLst/>
                <a:ahLst/>
                <a:cxnLst/>
                <a:rect l="l" t="t" r="r" b="b"/>
                <a:pathLst>
                  <a:path w="8007" h="4468" extrusionOk="0">
                    <a:moveTo>
                      <a:pt x="4029" y="1"/>
                    </a:moveTo>
                    <a:cubicBezTo>
                      <a:pt x="3851" y="1"/>
                      <a:pt x="3672" y="69"/>
                      <a:pt x="3496" y="212"/>
                    </a:cubicBezTo>
                    <a:cubicBezTo>
                      <a:pt x="2555" y="1146"/>
                      <a:pt x="1622" y="1997"/>
                      <a:pt x="682" y="2938"/>
                    </a:cubicBezTo>
                    <a:cubicBezTo>
                      <a:pt x="341" y="3278"/>
                      <a:pt x="0" y="3701"/>
                      <a:pt x="511" y="4130"/>
                    </a:cubicBezTo>
                    <a:cubicBezTo>
                      <a:pt x="672" y="4288"/>
                      <a:pt x="844" y="4351"/>
                      <a:pt x="1014" y="4351"/>
                    </a:cubicBezTo>
                    <a:cubicBezTo>
                      <a:pt x="1299" y="4351"/>
                      <a:pt x="1579" y="4173"/>
                      <a:pt x="1792" y="3960"/>
                    </a:cubicBezTo>
                    <a:cubicBezTo>
                      <a:pt x="2474" y="3278"/>
                      <a:pt x="3066" y="2597"/>
                      <a:pt x="3748" y="1827"/>
                    </a:cubicBezTo>
                    <a:cubicBezTo>
                      <a:pt x="4688" y="2597"/>
                      <a:pt x="5621" y="3360"/>
                      <a:pt x="6473" y="4130"/>
                    </a:cubicBezTo>
                    <a:cubicBezTo>
                      <a:pt x="6721" y="4327"/>
                      <a:pt x="6967" y="4467"/>
                      <a:pt x="7197" y="4467"/>
                    </a:cubicBezTo>
                    <a:cubicBezTo>
                      <a:pt x="7364" y="4467"/>
                      <a:pt x="7522" y="4393"/>
                      <a:pt x="7665" y="4212"/>
                    </a:cubicBezTo>
                    <a:cubicBezTo>
                      <a:pt x="8006" y="3789"/>
                      <a:pt x="7836" y="3449"/>
                      <a:pt x="7495" y="3108"/>
                    </a:cubicBezTo>
                    <a:lnTo>
                      <a:pt x="4770" y="382"/>
                    </a:lnTo>
                    <a:cubicBezTo>
                      <a:pt x="4524" y="133"/>
                      <a:pt x="4276" y="1"/>
                      <a:pt x="40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5"/>
              <p:cNvSpPr/>
              <p:nvPr/>
            </p:nvSpPr>
            <p:spPr>
              <a:xfrm>
                <a:off x="7927512" y="3646749"/>
                <a:ext cx="210843" cy="205265"/>
              </a:xfrm>
              <a:custGeom>
                <a:avLst/>
                <a:gdLst/>
                <a:ahLst/>
                <a:cxnLst/>
                <a:rect l="l" t="t" r="r" b="b"/>
                <a:pathLst>
                  <a:path w="3326" h="3238" extrusionOk="0">
                    <a:moveTo>
                      <a:pt x="1792" y="1"/>
                    </a:moveTo>
                    <a:cubicBezTo>
                      <a:pt x="852" y="1"/>
                      <a:pt x="0" y="771"/>
                      <a:pt x="0" y="1704"/>
                    </a:cubicBezTo>
                    <a:cubicBezTo>
                      <a:pt x="0" y="2556"/>
                      <a:pt x="682" y="3237"/>
                      <a:pt x="1622" y="3237"/>
                    </a:cubicBezTo>
                    <a:cubicBezTo>
                      <a:pt x="2474" y="3237"/>
                      <a:pt x="3237" y="2556"/>
                      <a:pt x="3237" y="1623"/>
                    </a:cubicBezTo>
                    <a:cubicBezTo>
                      <a:pt x="3325" y="771"/>
                      <a:pt x="2644" y="1"/>
                      <a:pt x="179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122;p5"/>
              <p:cNvSpPr/>
              <p:nvPr/>
            </p:nvSpPr>
            <p:spPr>
              <a:xfrm>
                <a:off x="8111095" y="758532"/>
                <a:ext cx="475127" cy="615605"/>
              </a:xfrm>
              <a:custGeom>
                <a:avLst/>
                <a:gdLst/>
                <a:ahLst/>
                <a:cxnLst/>
                <a:rect l="l" t="t" r="r" b="b"/>
                <a:pathLst>
                  <a:path w="7495" h="9711" extrusionOk="0">
                    <a:moveTo>
                      <a:pt x="7243" y="1"/>
                    </a:moveTo>
                    <a:cubicBezTo>
                      <a:pt x="4599" y="1534"/>
                      <a:pt x="2385" y="3319"/>
                      <a:pt x="0" y="5022"/>
                    </a:cubicBezTo>
                    <a:cubicBezTo>
                      <a:pt x="2555" y="6644"/>
                      <a:pt x="4858" y="8347"/>
                      <a:pt x="7495" y="9710"/>
                    </a:cubicBezTo>
                    <a:lnTo>
                      <a:pt x="7495" y="7325"/>
                    </a:lnTo>
                    <a:cubicBezTo>
                      <a:pt x="5792" y="7237"/>
                      <a:pt x="4517" y="6303"/>
                      <a:pt x="3155" y="5452"/>
                    </a:cubicBezTo>
                    <a:cubicBezTo>
                      <a:pt x="2473" y="5111"/>
                      <a:pt x="2473" y="4600"/>
                      <a:pt x="3236" y="4259"/>
                    </a:cubicBezTo>
                    <a:cubicBezTo>
                      <a:pt x="4688" y="3830"/>
                      <a:pt x="5880" y="2897"/>
                      <a:pt x="7325" y="2556"/>
                    </a:cubicBezTo>
                    <a:cubicBezTo>
                      <a:pt x="7325" y="1786"/>
                      <a:pt x="7243" y="1023"/>
                      <a:pt x="724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123;p5"/>
              <p:cNvSpPr/>
              <p:nvPr/>
            </p:nvSpPr>
            <p:spPr>
              <a:xfrm>
                <a:off x="8138290" y="1443978"/>
                <a:ext cx="447931" cy="534843"/>
              </a:xfrm>
              <a:custGeom>
                <a:avLst/>
                <a:gdLst/>
                <a:ahLst/>
                <a:cxnLst/>
                <a:rect l="l" t="t" r="r" b="b"/>
                <a:pathLst>
                  <a:path w="7066" h="8437" extrusionOk="0">
                    <a:moveTo>
                      <a:pt x="7066" y="1"/>
                    </a:moveTo>
                    <a:cubicBezTo>
                      <a:pt x="4770" y="1623"/>
                      <a:pt x="2467" y="2815"/>
                      <a:pt x="0" y="4178"/>
                    </a:cubicBezTo>
                    <a:cubicBezTo>
                      <a:pt x="2385" y="5622"/>
                      <a:pt x="4511" y="7073"/>
                      <a:pt x="6725" y="8436"/>
                    </a:cubicBezTo>
                    <a:cubicBezTo>
                      <a:pt x="6984" y="7925"/>
                      <a:pt x="7066" y="7496"/>
                      <a:pt x="6984" y="6985"/>
                    </a:cubicBezTo>
                    <a:cubicBezTo>
                      <a:pt x="5703" y="6303"/>
                      <a:pt x="4429" y="5622"/>
                      <a:pt x="3237" y="4941"/>
                    </a:cubicBezTo>
                    <a:cubicBezTo>
                      <a:pt x="2467" y="4518"/>
                      <a:pt x="2467" y="3919"/>
                      <a:pt x="3237" y="3578"/>
                    </a:cubicBezTo>
                    <a:cubicBezTo>
                      <a:pt x="4511" y="2897"/>
                      <a:pt x="5703" y="2045"/>
                      <a:pt x="7066" y="1793"/>
                    </a:cubicBezTo>
                    <a:lnTo>
                      <a:pt x="706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5"/>
              <p:cNvSpPr/>
              <p:nvPr/>
            </p:nvSpPr>
            <p:spPr>
              <a:xfrm>
                <a:off x="7862725" y="99329"/>
                <a:ext cx="772311" cy="1953567"/>
              </a:xfrm>
              <a:custGeom>
                <a:avLst/>
                <a:gdLst/>
                <a:ahLst/>
                <a:cxnLst/>
                <a:rect l="l" t="t" r="r" b="b"/>
                <a:pathLst>
                  <a:path w="12183" h="30817" extrusionOk="0">
                    <a:moveTo>
                      <a:pt x="10391" y="1202"/>
                    </a:moveTo>
                    <a:cubicBezTo>
                      <a:pt x="10732" y="1713"/>
                      <a:pt x="10561" y="2305"/>
                      <a:pt x="10561" y="2905"/>
                    </a:cubicBezTo>
                    <a:cubicBezTo>
                      <a:pt x="9199" y="3157"/>
                      <a:pt x="8006" y="3586"/>
                      <a:pt x="6814" y="4009"/>
                    </a:cubicBezTo>
                    <a:cubicBezTo>
                      <a:pt x="6473" y="4179"/>
                      <a:pt x="6132" y="4179"/>
                      <a:pt x="6051" y="4608"/>
                    </a:cubicBezTo>
                    <a:cubicBezTo>
                      <a:pt x="5962" y="5031"/>
                      <a:pt x="6303" y="5290"/>
                      <a:pt x="6643" y="5460"/>
                    </a:cubicBezTo>
                    <a:cubicBezTo>
                      <a:pt x="7836" y="6223"/>
                      <a:pt x="9199" y="6482"/>
                      <a:pt x="10650" y="6905"/>
                    </a:cubicBezTo>
                    <a:cubicBezTo>
                      <a:pt x="10650" y="7504"/>
                      <a:pt x="10732" y="8097"/>
                      <a:pt x="10820" y="8867"/>
                    </a:cubicBezTo>
                    <a:cubicBezTo>
                      <a:pt x="7836" y="7504"/>
                      <a:pt x="5110" y="6312"/>
                      <a:pt x="2133" y="4949"/>
                    </a:cubicBezTo>
                    <a:cubicBezTo>
                      <a:pt x="4940" y="3586"/>
                      <a:pt x="7584" y="2305"/>
                      <a:pt x="10391" y="1202"/>
                    </a:cubicBezTo>
                    <a:close/>
                    <a:moveTo>
                      <a:pt x="10732" y="9971"/>
                    </a:moveTo>
                    <a:cubicBezTo>
                      <a:pt x="10732" y="10993"/>
                      <a:pt x="10820" y="11763"/>
                      <a:pt x="10820" y="12614"/>
                    </a:cubicBezTo>
                    <a:cubicBezTo>
                      <a:pt x="9369" y="12866"/>
                      <a:pt x="8177" y="13807"/>
                      <a:pt x="6814" y="14229"/>
                    </a:cubicBezTo>
                    <a:cubicBezTo>
                      <a:pt x="5962" y="14570"/>
                      <a:pt x="6051" y="15081"/>
                      <a:pt x="6643" y="15421"/>
                    </a:cubicBezTo>
                    <a:cubicBezTo>
                      <a:pt x="8006" y="16273"/>
                      <a:pt x="9287" y="17213"/>
                      <a:pt x="10990" y="17295"/>
                    </a:cubicBezTo>
                    <a:lnTo>
                      <a:pt x="10990" y="19680"/>
                    </a:lnTo>
                    <a:cubicBezTo>
                      <a:pt x="8347" y="18317"/>
                      <a:pt x="6051" y="16614"/>
                      <a:pt x="3496" y="14999"/>
                    </a:cubicBezTo>
                    <a:cubicBezTo>
                      <a:pt x="5880" y="13377"/>
                      <a:pt x="8095" y="11504"/>
                      <a:pt x="10732" y="9971"/>
                    </a:cubicBezTo>
                    <a:close/>
                    <a:moveTo>
                      <a:pt x="10990" y="20872"/>
                    </a:moveTo>
                    <a:lnTo>
                      <a:pt x="10990" y="22576"/>
                    </a:lnTo>
                    <a:cubicBezTo>
                      <a:pt x="9628" y="22835"/>
                      <a:pt x="8435" y="23686"/>
                      <a:pt x="7154" y="24368"/>
                    </a:cubicBezTo>
                    <a:cubicBezTo>
                      <a:pt x="6391" y="24708"/>
                      <a:pt x="6391" y="25301"/>
                      <a:pt x="7154" y="25730"/>
                    </a:cubicBezTo>
                    <a:cubicBezTo>
                      <a:pt x="8347" y="26412"/>
                      <a:pt x="9628" y="27093"/>
                      <a:pt x="10902" y="27774"/>
                    </a:cubicBezTo>
                    <a:cubicBezTo>
                      <a:pt x="10990" y="28285"/>
                      <a:pt x="10902" y="28708"/>
                      <a:pt x="10732" y="29307"/>
                    </a:cubicBezTo>
                    <a:cubicBezTo>
                      <a:pt x="8517" y="27856"/>
                      <a:pt x="6303" y="26493"/>
                      <a:pt x="3918" y="24960"/>
                    </a:cubicBezTo>
                    <a:cubicBezTo>
                      <a:pt x="6391" y="23598"/>
                      <a:pt x="8688" y="22494"/>
                      <a:pt x="10990" y="20872"/>
                    </a:cubicBezTo>
                    <a:close/>
                    <a:moveTo>
                      <a:pt x="10824" y="0"/>
                    </a:moveTo>
                    <a:cubicBezTo>
                      <a:pt x="10644" y="0"/>
                      <a:pt x="10442" y="32"/>
                      <a:pt x="10221" y="91"/>
                    </a:cubicBezTo>
                    <a:cubicBezTo>
                      <a:pt x="7073" y="943"/>
                      <a:pt x="4088" y="2476"/>
                      <a:pt x="1111" y="3927"/>
                    </a:cubicBezTo>
                    <a:cubicBezTo>
                      <a:pt x="0" y="4520"/>
                      <a:pt x="89" y="5372"/>
                      <a:pt x="1193" y="5971"/>
                    </a:cubicBezTo>
                    <a:cubicBezTo>
                      <a:pt x="2215" y="6564"/>
                      <a:pt x="3237" y="6993"/>
                      <a:pt x="4259" y="7504"/>
                    </a:cubicBezTo>
                    <a:cubicBezTo>
                      <a:pt x="5792" y="8186"/>
                      <a:pt x="7325" y="8867"/>
                      <a:pt x="8946" y="9548"/>
                    </a:cubicBezTo>
                    <a:cubicBezTo>
                      <a:pt x="8776" y="9719"/>
                      <a:pt x="8688" y="9800"/>
                      <a:pt x="8517" y="9889"/>
                    </a:cubicBezTo>
                    <a:cubicBezTo>
                      <a:pt x="6391" y="11081"/>
                      <a:pt x="4518" y="12696"/>
                      <a:pt x="2385" y="13888"/>
                    </a:cubicBezTo>
                    <a:cubicBezTo>
                      <a:pt x="1281" y="14488"/>
                      <a:pt x="1281" y="15251"/>
                      <a:pt x="2303" y="15932"/>
                    </a:cubicBezTo>
                    <a:cubicBezTo>
                      <a:pt x="2644" y="16191"/>
                      <a:pt x="2985" y="16443"/>
                      <a:pt x="3407" y="16614"/>
                    </a:cubicBezTo>
                    <a:cubicBezTo>
                      <a:pt x="5451" y="17806"/>
                      <a:pt x="7495" y="18999"/>
                      <a:pt x="9628" y="20280"/>
                    </a:cubicBezTo>
                    <a:cubicBezTo>
                      <a:pt x="7243" y="21554"/>
                      <a:pt x="4940" y="22746"/>
                      <a:pt x="2726" y="23938"/>
                    </a:cubicBezTo>
                    <a:cubicBezTo>
                      <a:pt x="1622" y="24620"/>
                      <a:pt x="1704" y="25219"/>
                      <a:pt x="2726" y="25901"/>
                    </a:cubicBezTo>
                    <a:cubicBezTo>
                      <a:pt x="3836" y="26582"/>
                      <a:pt x="4940" y="27345"/>
                      <a:pt x="6051" y="28026"/>
                    </a:cubicBezTo>
                    <a:cubicBezTo>
                      <a:pt x="7413" y="28878"/>
                      <a:pt x="8776" y="29730"/>
                      <a:pt x="10139" y="30500"/>
                    </a:cubicBezTo>
                    <a:cubicBezTo>
                      <a:pt x="10535" y="30712"/>
                      <a:pt x="10874" y="30816"/>
                      <a:pt x="11153" y="30816"/>
                    </a:cubicBezTo>
                    <a:cubicBezTo>
                      <a:pt x="11771" y="30816"/>
                      <a:pt x="12094" y="30303"/>
                      <a:pt x="12094" y="29307"/>
                    </a:cubicBezTo>
                    <a:cubicBezTo>
                      <a:pt x="12183" y="28878"/>
                      <a:pt x="12183" y="28456"/>
                      <a:pt x="12094" y="28026"/>
                    </a:cubicBezTo>
                    <a:cubicBezTo>
                      <a:pt x="12094" y="22405"/>
                      <a:pt x="12013" y="16784"/>
                      <a:pt x="11924" y="11163"/>
                    </a:cubicBezTo>
                    <a:cubicBezTo>
                      <a:pt x="11842" y="7845"/>
                      <a:pt x="11754" y="4520"/>
                      <a:pt x="11754" y="1113"/>
                    </a:cubicBezTo>
                    <a:cubicBezTo>
                      <a:pt x="11754" y="332"/>
                      <a:pt x="11407" y="0"/>
                      <a:pt x="1082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" name="Google Shape;125;p5"/>
              <p:cNvSpPr/>
              <p:nvPr/>
            </p:nvSpPr>
            <p:spPr>
              <a:xfrm>
                <a:off x="8732145" y="34607"/>
                <a:ext cx="151255" cy="2046563"/>
              </a:xfrm>
              <a:custGeom>
                <a:avLst/>
                <a:gdLst/>
                <a:ahLst/>
                <a:cxnLst/>
                <a:rect l="l" t="t" r="r" b="b"/>
                <a:pathLst>
                  <a:path w="2386" h="32284" extrusionOk="0">
                    <a:moveTo>
                      <a:pt x="1078" y="0"/>
                    </a:moveTo>
                    <a:cubicBezTo>
                      <a:pt x="512" y="0"/>
                      <a:pt x="517" y="622"/>
                      <a:pt x="594" y="942"/>
                    </a:cubicBezTo>
                    <a:cubicBezTo>
                      <a:pt x="853" y="2645"/>
                      <a:pt x="512" y="4348"/>
                      <a:pt x="423" y="6052"/>
                    </a:cubicBezTo>
                    <a:cubicBezTo>
                      <a:pt x="1" y="14398"/>
                      <a:pt x="934" y="22745"/>
                      <a:pt x="934" y="31092"/>
                    </a:cubicBezTo>
                    <a:lnTo>
                      <a:pt x="934" y="31603"/>
                    </a:lnTo>
                    <a:cubicBezTo>
                      <a:pt x="1023" y="31943"/>
                      <a:pt x="1105" y="32284"/>
                      <a:pt x="1534" y="32284"/>
                    </a:cubicBezTo>
                    <a:cubicBezTo>
                      <a:pt x="2045" y="32284"/>
                      <a:pt x="2215" y="31943"/>
                      <a:pt x="2297" y="31603"/>
                    </a:cubicBezTo>
                    <a:lnTo>
                      <a:pt x="2297" y="30328"/>
                    </a:lnTo>
                    <a:cubicBezTo>
                      <a:pt x="2386" y="23256"/>
                      <a:pt x="1616" y="16272"/>
                      <a:pt x="1786" y="9207"/>
                    </a:cubicBezTo>
                    <a:cubicBezTo>
                      <a:pt x="1786" y="6393"/>
                      <a:pt x="1786" y="3667"/>
                      <a:pt x="1704" y="942"/>
                    </a:cubicBezTo>
                    <a:cubicBezTo>
                      <a:pt x="1704" y="519"/>
                      <a:pt x="1704" y="8"/>
                      <a:pt x="1193" y="8"/>
                    </a:cubicBezTo>
                    <a:cubicBezTo>
                      <a:pt x="1152" y="3"/>
                      <a:pt x="1114" y="0"/>
                      <a:pt x="107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" name="Google Shape;126;p5"/>
              <p:cNvSpPr/>
              <p:nvPr/>
            </p:nvSpPr>
            <p:spPr>
              <a:xfrm>
                <a:off x="8478197" y="2170184"/>
                <a:ext cx="723562" cy="403176"/>
              </a:xfrm>
              <a:custGeom>
                <a:avLst/>
                <a:gdLst/>
                <a:ahLst/>
                <a:cxnLst/>
                <a:rect l="l" t="t" r="r" b="b"/>
                <a:pathLst>
                  <a:path w="11414" h="6360" extrusionOk="0">
                    <a:moveTo>
                      <a:pt x="1012" y="0"/>
                    </a:moveTo>
                    <a:cubicBezTo>
                      <a:pt x="860" y="0"/>
                      <a:pt x="694" y="61"/>
                      <a:pt x="512" y="217"/>
                    </a:cubicBezTo>
                    <a:cubicBezTo>
                      <a:pt x="1" y="728"/>
                      <a:pt x="512" y="1150"/>
                      <a:pt x="770" y="1579"/>
                    </a:cubicBezTo>
                    <a:cubicBezTo>
                      <a:pt x="2045" y="3194"/>
                      <a:pt x="3666" y="4475"/>
                      <a:pt x="5111" y="5919"/>
                    </a:cubicBezTo>
                    <a:cubicBezTo>
                      <a:pt x="5401" y="6210"/>
                      <a:pt x="5710" y="6359"/>
                      <a:pt x="6019" y="6359"/>
                    </a:cubicBezTo>
                    <a:cubicBezTo>
                      <a:pt x="6349" y="6359"/>
                      <a:pt x="6679" y="6189"/>
                      <a:pt x="6984" y="5838"/>
                    </a:cubicBezTo>
                    <a:cubicBezTo>
                      <a:pt x="7666" y="5068"/>
                      <a:pt x="8347" y="4305"/>
                      <a:pt x="9117" y="3623"/>
                    </a:cubicBezTo>
                    <a:cubicBezTo>
                      <a:pt x="9710" y="2942"/>
                      <a:pt x="10391" y="2342"/>
                      <a:pt x="10991" y="1661"/>
                    </a:cubicBezTo>
                    <a:cubicBezTo>
                      <a:pt x="11243" y="1409"/>
                      <a:pt x="11413" y="980"/>
                      <a:pt x="11072" y="639"/>
                    </a:cubicBezTo>
                    <a:cubicBezTo>
                      <a:pt x="10955" y="522"/>
                      <a:pt x="10838" y="476"/>
                      <a:pt x="10725" y="476"/>
                    </a:cubicBezTo>
                    <a:cubicBezTo>
                      <a:pt x="10508" y="476"/>
                      <a:pt x="10304" y="644"/>
                      <a:pt x="10139" y="809"/>
                    </a:cubicBezTo>
                    <a:cubicBezTo>
                      <a:pt x="8858" y="2261"/>
                      <a:pt x="7073" y="3194"/>
                      <a:pt x="6051" y="4897"/>
                    </a:cubicBezTo>
                    <a:cubicBezTo>
                      <a:pt x="4600" y="3364"/>
                      <a:pt x="3407" y="1831"/>
                      <a:pt x="1874" y="557"/>
                    </a:cubicBezTo>
                    <a:cubicBezTo>
                      <a:pt x="1637" y="320"/>
                      <a:pt x="1360" y="0"/>
                      <a:pt x="101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" name="Google Shape;127;p5"/>
              <p:cNvSpPr/>
              <p:nvPr/>
            </p:nvSpPr>
            <p:spPr>
              <a:xfrm>
                <a:off x="8602572" y="2101405"/>
                <a:ext cx="475190" cy="246850"/>
              </a:xfrm>
              <a:custGeom>
                <a:avLst/>
                <a:gdLst/>
                <a:ahLst/>
                <a:cxnLst/>
                <a:rect l="l" t="t" r="r" b="b"/>
                <a:pathLst>
                  <a:path w="7496" h="3894" extrusionOk="0">
                    <a:moveTo>
                      <a:pt x="730" y="0"/>
                    </a:moveTo>
                    <a:cubicBezTo>
                      <a:pt x="582" y="0"/>
                      <a:pt x="424" y="55"/>
                      <a:pt x="253" y="191"/>
                    </a:cubicBezTo>
                    <a:cubicBezTo>
                      <a:pt x="1" y="532"/>
                      <a:pt x="83" y="872"/>
                      <a:pt x="253" y="1131"/>
                    </a:cubicBezTo>
                    <a:cubicBezTo>
                      <a:pt x="1381" y="2977"/>
                      <a:pt x="2485" y="3894"/>
                      <a:pt x="3627" y="3894"/>
                    </a:cubicBezTo>
                    <a:cubicBezTo>
                      <a:pt x="4644" y="3894"/>
                      <a:pt x="5691" y="3168"/>
                      <a:pt x="6814" y="1724"/>
                    </a:cubicBezTo>
                    <a:cubicBezTo>
                      <a:pt x="6896" y="1724"/>
                      <a:pt x="6896" y="1724"/>
                      <a:pt x="6896" y="1642"/>
                    </a:cubicBezTo>
                    <a:cubicBezTo>
                      <a:pt x="7237" y="1302"/>
                      <a:pt x="7496" y="791"/>
                      <a:pt x="7066" y="361"/>
                    </a:cubicBezTo>
                    <a:cubicBezTo>
                      <a:pt x="6897" y="221"/>
                      <a:pt x="6737" y="165"/>
                      <a:pt x="6587" y="165"/>
                    </a:cubicBezTo>
                    <a:cubicBezTo>
                      <a:pt x="6284" y="165"/>
                      <a:pt x="6020" y="393"/>
                      <a:pt x="5792" y="620"/>
                    </a:cubicBezTo>
                    <a:cubicBezTo>
                      <a:pt x="5111" y="1213"/>
                      <a:pt x="4430" y="1894"/>
                      <a:pt x="3748" y="2576"/>
                    </a:cubicBezTo>
                    <a:cubicBezTo>
                      <a:pt x="2978" y="1813"/>
                      <a:pt x="2215" y="1043"/>
                      <a:pt x="1364" y="280"/>
                    </a:cubicBezTo>
                    <a:cubicBezTo>
                      <a:pt x="1159" y="124"/>
                      <a:pt x="954" y="0"/>
                      <a:pt x="73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" name="Google Shape;128;p5"/>
              <p:cNvSpPr/>
              <p:nvPr/>
            </p:nvSpPr>
            <p:spPr>
              <a:xfrm>
                <a:off x="7900697" y="1287656"/>
                <a:ext cx="210463" cy="194869"/>
              </a:xfrm>
              <a:custGeom>
                <a:avLst/>
                <a:gdLst/>
                <a:ahLst/>
                <a:cxnLst/>
                <a:rect l="l" t="t" r="r" b="b"/>
                <a:pathLst>
                  <a:path w="3320" h="3074" extrusionOk="0">
                    <a:moveTo>
                      <a:pt x="1616" y="0"/>
                    </a:moveTo>
                    <a:cubicBezTo>
                      <a:pt x="764" y="0"/>
                      <a:pt x="1" y="682"/>
                      <a:pt x="1" y="1534"/>
                    </a:cubicBezTo>
                    <a:cubicBezTo>
                      <a:pt x="1" y="2416"/>
                      <a:pt x="683" y="3073"/>
                      <a:pt x="1621" y="3073"/>
                    </a:cubicBezTo>
                    <a:cubicBezTo>
                      <a:pt x="1675" y="3073"/>
                      <a:pt x="1730" y="3071"/>
                      <a:pt x="1786" y="3067"/>
                    </a:cubicBezTo>
                    <a:cubicBezTo>
                      <a:pt x="2638" y="3067"/>
                      <a:pt x="3319" y="2297"/>
                      <a:pt x="3319" y="1445"/>
                    </a:cubicBezTo>
                    <a:cubicBezTo>
                      <a:pt x="3237" y="593"/>
                      <a:pt x="2556" y="0"/>
                      <a:pt x="161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9" name="Google Shape;129;p5"/>
            <p:cNvGrpSpPr/>
            <p:nvPr/>
          </p:nvGrpSpPr>
          <p:grpSpPr>
            <a:xfrm>
              <a:off x="8475354" y="2581674"/>
              <a:ext cx="627873" cy="2377320"/>
              <a:chOff x="7862725" y="34607"/>
              <a:chExt cx="1339033" cy="5069994"/>
            </a:xfrm>
          </p:grpSpPr>
          <p:sp>
            <p:nvSpPr>
              <p:cNvPr id="130" name="Google Shape;130;p5"/>
              <p:cNvSpPr/>
              <p:nvPr/>
            </p:nvSpPr>
            <p:spPr>
              <a:xfrm>
                <a:off x="8111095" y="3781962"/>
                <a:ext cx="475127" cy="615541"/>
              </a:xfrm>
              <a:custGeom>
                <a:avLst/>
                <a:gdLst/>
                <a:ahLst/>
                <a:cxnLst/>
                <a:rect l="l" t="t" r="r" b="b"/>
                <a:pathLst>
                  <a:path w="7495" h="9710" extrusionOk="0">
                    <a:moveTo>
                      <a:pt x="7243" y="1"/>
                    </a:moveTo>
                    <a:cubicBezTo>
                      <a:pt x="4599" y="1534"/>
                      <a:pt x="2385" y="3319"/>
                      <a:pt x="0" y="5022"/>
                    </a:cubicBezTo>
                    <a:cubicBezTo>
                      <a:pt x="2555" y="6644"/>
                      <a:pt x="4858" y="8347"/>
                      <a:pt x="7495" y="9710"/>
                    </a:cubicBezTo>
                    <a:lnTo>
                      <a:pt x="7495" y="7325"/>
                    </a:lnTo>
                    <a:cubicBezTo>
                      <a:pt x="5792" y="7237"/>
                      <a:pt x="4517" y="6303"/>
                      <a:pt x="3155" y="5451"/>
                    </a:cubicBezTo>
                    <a:cubicBezTo>
                      <a:pt x="2473" y="5111"/>
                      <a:pt x="2473" y="4600"/>
                      <a:pt x="3236" y="4259"/>
                    </a:cubicBezTo>
                    <a:cubicBezTo>
                      <a:pt x="4688" y="3830"/>
                      <a:pt x="5880" y="2896"/>
                      <a:pt x="7325" y="2556"/>
                    </a:cubicBezTo>
                    <a:cubicBezTo>
                      <a:pt x="7325" y="1786"/>
                      <a:pt x="7243" y="1023"/>
                      <a:pt x="724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" name="Google Shape;131;p5"/>
              <p:cNvSpPr/>
              <p:nvPr/>
            </p:nvSpPr>
            <p:spPr>
              <a:xfrm>
                <a:off x="8019493" y="3225643"/>
                <a:ext cx="550754" cy="485967"/>
              </a:xfrm>
              <a:custGeom>
                <a:avLst/>
                <a:gdLst/>
                <a:ahLst/>
                <a:cxnLst/>
                <a:rect l="l" t="t" r="r" b="b"/>
                <a:pathLst>
                  <a:path w="8688" h="7666" extrusionOk="0">
                    <a:moveTo>
                      <a:pt x="8347" y="1"/>
                    </a:moveTo>
                    <a:cubicBezTo>
                      <a:pt x="5533" y="1111"/>
                      <a:pt x="2896" y="2385"/>
                      <a:pt x="1" y="3748"/>
                    </a:cubicBezTo>
                    <a:cubicBezTo>
                      <a:pt x="2978" y="5111"/>
                      <a:pt x="5792" y="6303"/>
                      <a:pt x="8688" y="7666"/>
                    </a:cubicBezTo>
                    <a:cubicBezTo>
                      <a:pt x="8688" y="6903"/>
                      <a:pt x="8599" y="6303"/>
                      <a:pt x="8599" y="5710"/>
                    </a:cubicBezTo>
                    <a:cubicBezTo>
                      <a:pt x="7155" y="5281"/>
                      <a:pt x="5792" y="5029"/>
                      <a:pt x="4600" y="4259"/>
                    </a:cubicBezTo>
                    <a:cubicBezTo>
                      <a:pt x="4259" y="4089"/>
                      <a:pt x="3918" y="3837"/>
                      <a:pt x="4000" y="3408"/>
                    </a:cubicBezTo>
                    <a:cubicBezTo>
                      <a:pt x="4089" y="2985"/>
                      <a:pt x="4429" y="2985"/>
                      <a:pt x="4770" y="2815"/>
                    </a:cubicBezTo>
                    <a:cubicBezTo>
                      <a:pt x="5962" y="2385"/>
                      <a:pt x="7155" y="1963"/>
                      <a:pt x="8517" y="1704"/>
                    </a:cubicBezTo>
                    <a:cubicBezTo>
                      <a:pt x="8517" y="1111"/>
                      <a:pt x="8688" y="512"/>
                      <a:pt x="834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" name="Google Shape;132;p5"/>
              <p:cNvSpPr/>
              <p:nvPr/>
            </p:nvSpPr>
            <p:spPr>
              <a:xfrm>
                <a:off x="7862725" y="3122697"/>
                <a:ext cx="772311" cy="1953567"/>
              </a:xfrm>
              <a:custGeom>
                <a:avLst/>
                <a:gdLst/>
                <a:ahLst/>
                <a:cxnLst/>
                <a:rect l="l" t="t" r="r" b="b"/>
                <a:pathLst>
                  <a:path w="12183" h="30817" extrusionOk="0">
                    <a:moveTo>
                      <a:pt x="10391" y="1202"/>
                    </a:moveTo>
                    <a:cubicBezTo>
                      <a:pt x="10732" y="1713"/>
                      <a:pt x="10561" y="2306"/>
                      <a:pt x="10561" y="2906"/>
                    </a:cubicBezTo>
                    <a:cubicBezTo>
                      <a:pt x="9199" y="3158"/>
                      <a:pt x="8006" y="3587"/>
                      <a:pt x="6814" y="4009"/>
                    </a:cubicBezTo>
                    <a:cubicBezTo>
                      <a:pt x="6473" y="4180"/>
                      <a:pt x="6132" y="4180"/>
                      <a:pt x="6051" y="4609"/>
                    </a:cubicBezTo>
                    <a:cubicBezTo>
                      <a:pt x="5962" y="5032"/>
                      <a:pt x="6303" y="5290"/>
                      <a:pt x="6643" y="5461"/>
                    </a:cubicBezTo>
                    <a:cubicBezTo>
                      <a:pt x="7836" y="6224"/>
                      <a:pt x="9199" y="6483"/>
                      <a:pt x="10650" y="6905"/>
                    </a:cubicBezTo>
                    <a:cubicBezTo>
                      <a:pt x="10650" y="7505"/>
                      <a:pt x="10732" y="8098"/>
                      <a:pt x="10820" y="8868"/>
                    </a:cubicBezTo>
                    <a:cubicBezTo>
                      <a:pt x="7836" y="7505"/>
                      <a:pt x="5110" y="6312"/>
                      <a:pt x="2133" y="4950"/>
                    </a:cubicBezTo>
                    <a:cubicBezTo>
                      <a:pt x="4940" y="3587"/>
                      <a:pt x="7584" y="2306"/>
                      <a:pt x="10391" y="1202"/>
                    </a:cubicBezTo>
                    <a:close/>
                    <a:moveTo>
                      <a:pt x="10732" y="10060"/>
                    </a:moveTo>
                    <a:cubicBezTo>
                      <a:pt x="10732" y="10993"/>
                      <a:pt x="10820" y="11763"/>
                      <a:pt x="10820" y="12615"/>
                    </a:cubicBezTo>
                    <a:cubicBezTo>
                      <a:pt x="9369" y="12867"/>
                      <a:pt x="8177" y="13807"/>
                      <a:pt x="6814" y="14230"/>
                    </a:cubicBezTo>
                    <a:cubicBezTo>
                      <a:pt x="5962" y="14570"/>
                      <a:pt x="6051" y="15081"/>
                      <a:pt x="6643" y="15511"/>
                    </a:cubicBezTo>
                    <a:cubicBezTo>
                      <a:pt x="8006" y="16274"/>
                      <a:pt x="9287" y="17214"/>
                      <a:pt x="10990" y="17296"/>
                    </a:cubicBezTo>
                    <a:lnTo>
                      <a:pt x="10990" y="19681"/>
                    </a:lnTo>
                    <a:cubicBezTo>
                      <a:pt x="8347" y="18318"/>
                      <a:pt x="6051" y="16615"/>
                      <a:pt x="3496" y="15000"/>
                    </a:cubicBezTo>
                    <a:cubicBezTo>
                      <a:pt x="5880" y="13378"/>
                      <a:pt x="8095" y="11504"/>
                      <a:pt x="10732" y="10060"/>
                    </a:cubicBezTo>
                    <a:close/>
                    <a:moveTo>
                      <a:pt x="10990" y="20873"/>
                    </a:moveTo>
                    <a:lnTo>
                      <a:pt x="10990" y="22576"/>
                    </a:lnTo>
                    <a:cubicBezTo>
                      <a:pt x="9628" y="22917"/>
                      <a:pt x="8435" y="23687"/>
                      <a:pt x="7154" y="24368"/>
                    </a:cubicBezTo>
                    <a:cubicBezTo>
                      <a:pt x="6391" y="24709"/>
                      <a:pt x="6391" y="25302"/>
                      <a:pt x="7154" y="25731"/>
                    </a:cubicBezTo>
                    <a:cubicBezTo>
                      <a:pt x="8347" y="26494"/>
                      <a:pt x="9628" y="27094"/>
                      <a:pt x="10902" y="27775"/>
                    </a:cubicBezTo>
                    <a:cubicBezTo>
                      <a:pt x="10990" y="28286"/>
                      <a:pt x="10902" y="28797"/>
                      <a:pt x="10732" y="29308"/>
                    </a:cubicBezTo>
                    <a:cubicBezTo>
                      <a:pt x="8517" y="27857"/>
                      <a:pt x="6303" y="26494"/>
                      <a:pt x="3918" y="24961"/>
                    </a:cubicBezTo>
                    <a:cubicBezTo>
                      <a:pt x="6391" y="23598"/>
                      <a:pt x="8688" y="22495"/>
                      <a:pt x="10990" y="20873"/>
                    </a:cubicBezTo>
                    <a:close/>
                    <a:moveTo>
                      <a:pt x="10824" y="1"/>
                    </a:moveTo>
                    <a:cubicBezTo>
                      <a:pt x="10644" y="1"/>
                      <a:pt x="10442" y="32"/>
                      <a:pt x="10221" y="92"/>
                    </a:cubicBezTo>
                    <a:cubicBezTo>
                      <a:pt x="7073" y="943"/>
                      <a:pt x="4088" y="2476"/>
                      <a:pt x="1111" y="3928"/>
                    </a:cubicBezTo>
                    <a:cubicBezTo>
                      <a:pt x="0" y="4521"/>
                      <a:pt x="89" y="5372"/>
                      <a:pt x="1193" y="5972"/>
                    </a:cubicBezTo>
                    <a:cubicBezTo>
                      <a:pt x="2215" y="6565"/>
                      <a:pt x="3237" y="6994"/>
                      <a:pt x="4259" y="7505"/>
                    </a:cubicBezTo>
                    <a:cubicBezTo>
                      <a:pt x="5792" y="8186"/>
                      <a:pt x="7325" y="8868"/>
                      <a:pt x="8946" y="9549"/>
                    </a:cubicBezTo>
                    <a:cubicBezTo>
                      <a:pt x="8776" y="9719"/>
                      <a:pt x="8688" y="9801"/>
                      <a:pt x="8517" y="9890"/>
                    </a:cubicBezTo>
                    <a:cubicBezTo>
                      <a:pt x="6391" y="11082"/>
                      <a:pt x="4518" y="12697"/>
                      <a:pt x="2385" y="13889"/>
                    </a:cubicBezTo>
                    <a:cubicBezTo>
                      <a:pt x="1281" y="14489"/>
                      <a:pt x="1281" y="15252"/>
                      <a:pt x="2303" y="15933"/>
                    </a:cubicBezTo>
                    <a:cubicBezTo>
                      <a:pt x="2644" y="16192"/>
                      <a:pt x="2985" y="16444"/>
                      <a:pt x="3407" y="16615"/>
                    </a:cubicBezTo>
                    <a:cubicBezTo>
                      <a:pt x="5451" y="17807"/>
                      <a:pt x="7495" y="18999"/>
                      <a:pt x="9628" y="20280"/>
                    </a:cubicBezTo>
                    <a:cubicBezTo>
                      <a:pt x="7243" y="21554"/>
                      <a:pt x="4940" y="22747"/>
                      <a:pt x="2726" y="23939"/>
                    </a:cubicBezTo>
                    <a:cubicBezTo>
                      <a:pt x="1622" y="24620"/>
                      <a:pt x="1704" y="25220"/>
                      <a:pt x="2726" y="25901"/>
                    </a:cubicBezTo>
                    <a:cubicBezTo>
                      <a:pt x="3836" y="26583"/>
                      <a:pt x="4940" y="27346"/>
                      <a:pt x="6051" y="28027"/>
                    </a:cubicBezTo>
                    <a:cubicBezTo>
                      <a:pt x="7413" y="28879"/>
                      <a:pt x="8776" y="29731"/>
                      <a:pt x="10139" y="30500"/>
                    </a:cubicBezTo>
                    <a:cubicBezTo>
                      <a:pt x="10535" y="30712"/>
                      <a:pt x="10874" y="30817"/>
                      <a:pt x="11153" y="30817"/>
                    </a:cubicBezTo>
                    <a:cubicBezTo>
                      <a:pt x="11771" y="30817"/>
                      <a:pt x="12094" y="30304"/>
                      <a:pt x="12094" y="29308"/>
                    </a:cubicBezTo>
                    <a:cubicBezTo>
                      <a:pt x="12183" y="28879"/>
                      <a:pt x="12183" y="28456"/>
                      <a:pt x="12094" y="28027"/>
                    </a:cubicBezTo>
                    <a:cubicBezTo>
                      <a:pt x="12094" y="22406"/>
                      <a:pt x="12013" y="16785"/>
                      <a:pt x="11924" y="11164"/>
                    </a:cubicBezTo>
                    <a:cubicBezTo>
                      <a:pt x="11842" y="7846"/>
                      <a:pt x="11754" y="4521"/>
                      <a:pt x="11754" y="1114"/>
                    </a:cubicBezTo>
                    <a:cubicBezTo>
                      <a:pt x="11754" y="332"/>
                      <a:pt x="11407" y="1"/>
                      <a:pt x="1082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" name="Google Shape;133;p5"/>
              <p:cNvSpPr/>
              <p:nvPr/>
            </p:nvSpPr>
            <p:spPr>
              <a:xfrm>
                <a:off x="8732145" y="3058038"/>
                <a:ext cx="151255" cy="2046563"/>
              </a:xfrm>
              <a:custGeom>
                <a:avLst/>
                <a:gdLst/>
                <a:ahLst/>
                <a:cxnLst/>
                <a:rect l="l" t="t" r="r" b="b"/>
                <a:pathLst>
                  <a:path w="2386" h="32284" extrusionOk="0">
                    <a:moveTo>
                      <a:pt x="1078" y="0"/>
                    </a:moveTo>
                    <a:cubicBezTo>
                      <a:pt x="512" y="0"/>
                      <a:pt x="517" y="621"/>
                      <a:pt x="594" y="941"/>
                    </a:cubicBezTo>
                    <a:cubicBezTo>
                      <a:pt x="853" y="2645"/>
                      <a:pt x="512" y="4348"/>
                      <a:pt x="423" y="6052"/>
                    </a:cubicBezTo>
                    <a:cubicBezTo>
                      <a:pt x="1" y="14398"/>
                      <a:pt x="934" y="22745"/>
                      <a:pt x="934" y="31180"/>
                    </a:cubicBezTo>
                    <a:lnTo>
                      <a:pt x="934" y="31602"/>
                    </a:lnTo>
                    <a:cubicBezTo>
                      <a:pt x="1023" y="31943"/>
                      <a:pt x="1105" y="32284"/>
                      <a:pt x="1534" y="32284"/>
                    </a:cubicBezTo>
                    <a:cubicBezTo>
                      <a:pt x="2045" y="32284"/>
                      <a:pt x="2215" y="31943"/>
                      <a:pt x="2297" y="31602"/>
                    </a:cubicBezTo>
                    <a:lnTo>
                      <a:pt x="2297" y="30328"/>
                    </a:lnTo>
                    <a:cubicBezTo>
                      <a:pt x="2386" y="23256"/>
                      <a:pt x="1616" y="16272"/>
                      <a:pt x="1786" y="9206"/>
                    </a:cubicBezTo>
                    <a:cubicBezTo>
                      <a:pt x="1786" y="6481"/>
                      <a:pt x="1786" y="3667"/>
                      <a:pt x="1704" y="941"/>
                    </a:cubicBezTo>
                    <a:cubicBezTo>
                      <a:pt x="1704" y="519"/>
                      <a:pt x="1704" y="8"/>
                      <a:pt x="1193" y="8"/>
                    </a:cubicBezTo>
                    <a:cubicBezTo>
                      <a:pt x="1152" y="3"/>
                      <a:pt x="1114" y="0"/>
                      <a:pt x="107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134;p5"/>
              <p:cNvSpPr/>
              <p:nvPr/>
            </p:nvSpPr>
            <p:spPr>
              <a:xfrm>
                <a:off x="8483839" y="2573034"/>
                <a:ext cx="653133" cy="363493"/>
              </a:xfrm>
              <a:custGeom>
                <a:avLst/>
                <a:gdLst/>
                <a:ahLst/>
                <a:cxnLst/>
                <a:rect l="l" t="t" r="r" b="b"/>
                <a:pathLst>
                  <a:path w="10303" h="5734" extrusionOk="0">
                    <a:moveTo>
                      <a:pt x="5395" y="0"/>
                    </a:moveTo>
                    <a:cubicBezTo>
                      <a:pt x="5163" y="0"/>
                      <a:pt x="4922" y="85"/>
                      <a:pt x="4681" y="246"/>
                    </a:cubicBezTo>
                    <a:cubicBezTo>
                      <a:pt x="3066" y="1609"/>
                      <a:pt x="1785" y="3312"/>
                      <a:pt x="252" y="4845"/>
                    </a:cubicBezTo>
                    <a:cubicBezTo>
                      <a:pt x="82" y="5015"/>
                      <a:pt x="0" y="5274"/>
                      <a:pt x="170" y="5526"/>
                    </a:cubicBezTo>
                    <a:cubicBezTo>
                      <a:pt x="310" y="5669"/>
                      <a:pt x="476" y="5733"/>
                      <a:pt x="640" y="5733"/>
                    </a:cubicBezTo>
                    <a:cubicBezTo>
                      <a:pt x="774" y="5733"/>
                      <a:pt x="906" y="5691"/>
                      <a:pt x="1022" y="5615"/>
                    </a:cubicBezTo>
                    <a:cubicBezTo>
                      <a:pt x="1703" y="5274"/>
                      <a:pt x="2215" y="4845"/>
                      <a:pt x="2726" y="4334"/>
                    </a:cubicBezTo>
                    <a:cubicBezTo>
                      <a:pt x="3577" y="3482"/>
                      <a:pt x="4429" y="2631"/>
                      <a:pt x="5362" y="1779"/>
                    </a:cubicBezTo>
                    <a:cubicBezTo>
                      <a:pt x="6473" y="2719"/>
                      <a:pt x="7577" y="3571"/>
                      <a:pt x="8687" y="4423"/>
                    </a:cubicBezTo>
                    <a:cubicBezTo>
                      <a:pt x="8955" y="4638"/>
                      <a:pt x="9224" y="4853"/>
                      <a:pt x="9494" y="4853"/>
                    </a:cubicBezTo>
                    <a:cubicBezTo>
                      <a:pt x="9650" y="4853"/>
                      <a:pt x="9806" y="4781"/>
                      <a:pt x="9961" y="4593"/>
                    </a:cubicBezTo>
                    <a:cubicBezTo>
                      <a:pt x="10302" y="4164"/>
                      <a:pt x="9880" y="3741"/>
                      <a:pt x="9539" y="3482"/>
                    </a:cubicBezTo>
                    <a:cubicBezTo>
                      <a:pt x="8428" y="2460"/>
                      <a:pt x="7154" y="1527"/>
                      <a:pt x="6132" y="334"/>
                    </a:cubicBezTo>
                    <a:cubicBezTo>
                      <a:pt x="5905" y="107"/>
                      <a:pt x="5655" y="0"/>
                      <a:pt x="539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" name="Google Shape;135;p5"/>
              <p:cNvSpPr/>
              <p:nvPr/>
            </p:nvSpPr>
            <p:spPr>
              <a:xfrm>
                <a:off x="8564600" y="2764348"/>
                <a:ext cx="507584" cy="283238"/>
              </a:xfrm>
              <a:custGeom>
                <a:avLst/>
                <a:gdLst/>
                <a:ahLst/>
                <a:cxnLst/>
                <a:rect l="l" t="t" r="r" b="b"/>
                <a:pathLst>
                  <a:path w="8007" h="4468" extrusionOk="0">
                    <a:moveTo>
                      <a:pt x="4029" y="1"/>
                    </a:moveTo>
                    <a:cubicBezTo>
                      <a:pt x="3851" y="1"/>
                      <a:pt x="3672" y="69"/>
                      <a:pt x="3496" y="212"/>
                    </a:cubicBezTo>
                    <a:cubicBezTo>
                      <a:pt x="2555" y="1146"/>
                      <a:pt x="1622" y="1997"/>
                      <a:pt x="682" y="2938"/>
                    </a:cubicBezTo>
                    <a:cubicBezTo>
                      <a:pt x="341" y="3278"/>
                      <a:pt x="0" y="3701"/>
                      <a:pt x="511" y="4130"/>
                    </a:cubicBezTo>
                    <a:cubicBezTo>
                      <a:pt x="672" y="4288"/>
                      <a:pt x="844" y="4351"/>
                      <a:pt x="1014" y="4351"/>
                    </a:cubicBezTo>
                    <a:cubicBezTo>
                      <a:pt x="1299" y="4351"/>
                      <a:pt x="1579" y="4173"/>
                      <a:pt x="1792" y="3960"/>
                    </a:cubicBezTo>
                    <a:cubicBezTo>
                      <a:pt x="2474" y="3278"/>
                      <a:pt x="3066" y="2597"/>
                      <a:pt x="3748" y="1827"/>
                    </a:cubicBezTo>
                    <a:cubicBezTo>
                      <a:pt x="4688" y="2597"/>
                      <a:pt x="5621" y="3360"/>
                      <a:pt x="6473" y="4130"/>
                    </a:cubicBezTo>
                    <a:cubicBezTo>
                      <a:pt x="6721" y="4327"/>
                      <a:pt x="6967" y="4467"/>
                      <a:pt x="7197" y="4467"/>
                    </a:cubicBezTo>
                    <a:cubicBezTo>
                      <a:pt x="7364" y="4467"/>
                      <a:pt x="7522" y="4393"/>
                      <a:pt x="7665" y="4212"/>
                    </a:cubicBezTo>
                    <a:cubicBezTo>
                      <a:pt x="8006" y="3789"/>
                      <a:pt x="7836" y="3449"/>
                      <a:pt x="7495" y="3108"/>
                    </a:cubicBezTo>
                    <a:lnTo>
                      <a:pt x="4770" y="382"/>
                    </a:lnTo>
                    <a:cubicBezTo>
                      <a:pt x="4524" y="133"/>
                      <a:pt x="4276" y="1"/>
                      <a:pt x="40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" name="Google Shape;136;p5"/>
              <p:cNvSpPr/>
              <p:nvPr/>
            </p:nvSpPr>
            <p:spPr>
              <a:xfrm>
                <a:off x="7927512" y="3646749"/>
                <a:ext cx="210843" cy="205265"/>
              </a:xfrm>
              <a:custGeom>
                <a:avLst/>
                <a:gdLst/>
                <a:ahLst/>
                <a:cxnLst/>
                <a:rect l="l" t="t" r="r" b="b"/>
                <a:pathLst>
                  <a:path w="3326" h="3238" extrusionOk="0">
                    <a:moveTo>
                      <a:pt x="1792" y="1"/>
                    </a:moveTo>
                    <a:cubicBezTo>
                      <a:pt x="852" y="1"/>
                      <a:pt x="0" y="771"/>
                      <a:pt x="0" y="1704"/>
                    </a:cubicBezTo>
                    <a:cubicBezTo>
                      <a:pt x="0" y="2556"/>
                      <a:pt x="682" y="3237"/>
                      <a:pt x="1622" y="3237"/>
                    </a:cubicBezTo>
                    <a:cubicBezTo>
                      <a:pt x="2474" y="3237"/>
                      <a:pt x="3237" y="2556"/>
                      <a:pt x="3237" y="1623"/>
                    </a:cubicBezTo>
                    <a:cubicBezTo>
                      <a:pt x="3325" y="771"/>
                      <a:pt x="2644" y="1"/>
                      <a:pt x="179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5"/>
              <p:cNvSpPr/>
              <p:nvPr/>
            </p:nvSpPr>
            <p:spPr>
              <a:xfrm>
                <a:off x="8111095" y="758532"/>
                <a:ext cx="475127" cy="615605"/>
              </a:xfrm>
              <a:custGeom>
                <a:avLst/>
                <a:gdLst/>
                <a:ahLst/>
                <a:cxnLst/>
                <a:rect l="l" t="t" r="r" b="b"/>
                <a:pathLst>
                  <a:path w="7495" h="9711" extrusionOk="0">
                    <a:moveTo>
                      <a:pt x="7243" y="1"/>
                    </a:moveTo>
                    <a:cubicBezTo>
                      <a:pt x="4599" y="1534"/>
                      <a:pt x="2385" y="3319"/>
                      <a:pt x="0" y="5022"/>
                    </a:cubicBezTo>
                    <a:cubicBezTo>
                      <a:pt x="2555" y="6644"/>
                      <a:pt x="4858" y="8347"/>
                      <a:pt x="7495" y="9710"/>
                    </a:cubicBezTo>
                    <a:lnTo>
                      <a:pt x="7495" y="7325"/>
                    </a:lnTo>
                    <a:cubicBezTo>
                      <a:pt x="5792" y="7237"/>
                      <a:pt x="4517" y="6303"/>
                      <a:pt x="3155" y="5452"/>
                    </a:cubicBezTo>
                    <a:cubicBezTo>
                      <a:pt x="2473" y="5111"/>
                      <a:pt x="2473" y="4600"/>
                      <a:pt x="3236" y="4259"/>
                    </a:cubicBezTo>
                    <a:cubicBezTo>
                      <a:pt x="4688" y="3830"/>
                      <a:pt x="5880" y="2897"/>
                      <a:pt x="7325" y="2556"/>
                    </a:cubicBezTo>
                    <a:cubicBezTo>
                      <a:pt x="7325" y="1786"/>
                      <a:pt x="7243" y="1023"/>
                      <a:pt x="724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" name="Google Shape;138;p5"/>
              <p:cNvSpPr/>
              <p:nvPr/>
            </p:nvSpPr>
            <p:spPr>
              <a:xfrm>
                <a:off x="8138290" y="1443978"/>
                <a:ext cx="447931" cy="534843"/>
              </a:xfrm>
              <a:custGeom>
                <a:avLst/>
                <a:gdLst/>
                <a:ahLst/>
                <a:cxnLst/>
                <a:rect l="l" t="t" r="r" b="b"/>
                <a:pathLst>
                  <a:path w="7066" h="8437" extrusionOk="0">
                    <a:moveTo>
                      <a:pt x="7066" y="1"/>
                    </a:moveTo>
                    <a:cubicBezTo>
                      <a:pt x="4770" y="1623"/>
                      <a:pt x="2467" y="2815"/>
                      <a:pt x="0" y="4178"/>
                    </a:cubicBezTo>
                    <a:cubicBezTo>
                      <a:pt x="2385" y="5622"/>
                      <a:pt x="4511" y="7073"/>
                      <a:pt x="6725" y="8436"/>
                    </a:cubicBezTo>
                    <a:cubicBezTo>
                      <a:pt x="6984" y="7925"/>
                      <a:pt x="7066" y="7496"/>
                      <a:pt x="6984" y="6985"/>
                    </a:cubicBezTo>
                    <a:cubicBezTo>
                      <a:pt x="5703" y="6303"/>
                      <a:pt x="4429" y="5622"/>
                      <a:pt x="3237" y="4941"/>
                    </a:cubicBezTo>
                    <a:cubicBezTo>
                      <a:pt x="2467" y="4518"/>
                      <a:pt x="2467" y="3919"/>
                      <a:pt x="3237" y="3578"/>
                    </a:cubicBezTo>
                    <a:cubicBezTo>
                      <a:pt x="4511" y="2897"/>
                      <a:pt x="5703" y="2045"/>
                      <a:pt x="7066" y="1793"/>
                    </a:cubicBezTo>
                    <a:lnTo>
                      <a:pt x="706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" name="Google Shape;139;p5"/>
              <p:cNvSpPr/>
              <p:nvPr/>
            </p:nvSpPr>
            <p:spPr>
              <a:xfrm>
                <a:off x="7862725" y="99329"/>
                <a:ext cx="772311" cy="1953567"/>
              </a:xfrm>
              <a:custGeom>
                <a:avLst/>
                <a:gdLst/>
                <a:ahLst/>
                <a:cxnLst/>
                <a:rect l="l" t="t" r="r" b="b"/>
                <a:pathLst>
                  <a:path w="12183" h="30817" extrusionOk="0">
                    <a:moveTo>
                      <a:pt x="10391" y="1202"/>
                    </a:moveTo>
                    <a:cubicBezTo>
                      <a:pt x="10732" y="1713"/>
                      <a:pt x="10561" y="2305"/>
                      <a:pt x="10561" y="2905"/>
                    </a:cubicBezTo>
                    <a:cubicBezTo>
                      <a:pt x="9199" y="3157"/>
                      <a:pt x="8006" y="3586"/>
                      <a:pt x="6814" y="4009"/>
                    </a:cubicBezTo>
                    <a:cubicBezTo>
                      <a:pt x="6473" y="4179"/>
                      <a:pt x="6132" y="4179"/>
                      <a:pt x="6051" y="4608"/>
                    </a:cubicBezTo>
                    <a:cubicBezTo>
                      <a:pt x="5962" y="5031"/>
                      <a:pt x="6303" y="5290"/>
                      <a:pt x="6643" y="5460"/>
                    </a:cubicBezTo>
                    <a:cubicBezTo>
                      <a:pt x="7836" y="6223"/>
                      <a:pt x="9199" y="6482"/>
                      <a:pt x="10650" y="6905"/>
                    </a:cubicBezTo>
                    <a:cubicBezTo>
                      <a:pt x="10650" y="7504"/>
                      <a:pt x="10732" y="8097"/>
                      <a:pt x="10820" y="8867"/>
                    </a:cubicBezTo>
                    <a:cubicBezTo>
                      <a:pt x="7836" y="7504"/>
                      <a:pt x="5110" y="6312"/>
                      <a:pt x="2133" y="4949"/>
                    </a:cubicBezTo>
                    <a:cubicBezTo>
                      <a:pt x="4940" y="3586"/>
                      <a:pt x="7584" y="2305"/>
                      <a:pt x="10391" y="1202"/>
                    </a:cubicBezTo>
                    <a:close/>
                    <a:moveTo>
                      <a:pt x="10732" y="9971"/>
                    </a:moveTo>
                    <a:cubicBezTo>
                      <a:pt x="10732" y="10993"/>
                      <a:pt x="10820" y="11763"/>
                      <a:pt x="10820" y="12614"/>
                    </a:cubicBezTo>
                    <a:cubicBezTo>
                      <a:pt x="9369" y="12866"/>
                      <a:pt x="8177" y="13807"/>
                      <a:pt x="6814" y="14229"/>
                    </a:cubicBezTo>
                    <a:cubicBezTo>
                      <a:pt x="5962" y="14570"/>
                      <a:pt x="6051" y="15081"/>
                      <a:pt x="6643" y="15421"/>
                    </a:cubicBezTo>
                    <a:cubicBezTo>
                      <a:pt x="8006" y="16273"/>
                      <a:pt x="9287" y="17213"/>
                      <a:pt x="10990" y="17295"/>
                    </a:cubicBezTo>
                    <a:lnTo>
                      <a:pt x="10990" y="19680"/>
                    </a:lnTo>
                    <a:cubicBezTo>
                      <a:pt x="8347" y="18317"/>
                      <a:pt x="6051" y="16614"/>
                      <a:pt x="3496" y="14999"/>
                    </a:cubicBezTo>
                    <a:cubicBezTo>
                      <a:pt x="5880" y="13377"/>
                      <a:pt x="8095" y="11504"/>
                      <a:pt x="10732" y="9971"/>
                    </a:cubicBezTo>
                    <a:close/>
                    <a:moveTo>
                      <a:pt x="10990" y="20872"/>
                    </a:moveTo>
                    <a:lnTo>
                      <a:pt x="10990" y="22576"/>
                    </a:lnTo>
                    <a:cubicBezTo>
                      <a:pt x="9628" y="22835"/>
                      <a:pt x="8435" y="23686"/>
                      <a:pt x="7154" y="24368"/>
                    </a:cubicBezTo>
                    <a:cubicBezTo>
                      <a:pt x="6391" y="24708"/>
                      <a:pt x="6391" y="25301"/>
                      <a:pt x="7154" y="25730"/>
                    </a:cubicBezTo>
                    <a:cubicBezTo>
                      <a:pt x="8347" y="26412"/>
                      <a:pt x="9628" y="27093"/>
                      <a:pt x="10902" y="27774"/>
                    </a:cubicBezTo>
                    <a:cubicBezTo>
                      <a:pt x="10990" y="28285"/>
                      <a:pt x="10902" y="28708"/>
                      <a:pt x="10732" y="29307"/>
                    </a:cubicBezTo>
                    <a:cubicBezTo>
                      <a:pt x="8517" y="27856"/>
                      <a:pt x="6303" y="26493"/>
                      <a:pt x="3918" y="24960"/>
                    </a:cubicBezTo>
                    <a:cubicBezTo>
                      <a:pt x="6391" y="23598"/>
                      <a:pt x="8688" y="22494"/>
                      <a:pt x="10990" y="20872"/>
                    </a:cubicBezTo>
                    <a:close/>
                    <a:moveTo>
                      <a:pt x="10824" y="0"/>
                    </a:moveTo>
                    <a:cubicBezTo>
                      <a:pt x="10644" y="0"/>
                      <a:pt x="10442" y="32"/>
                      <a:pt x="10221" y="91"/>
                    </a:cubicBezTo>
                    <a:cubicBezTo>
                      <a:pt x="7073" y="943"/>
                      <a:pt x="4088" y="2476"/>
                      <a:pt x="1111" y="3927"/>
                    </a:cubicBezTo>
                    <a:cubicBezTo>
                      <a:pt x="0" y="4520"/>
                      <a:pt x="89" y="5372"/>
                      <a:pt x="1193" y="5971"/>
                    </a:cubicBezTo>
                    <a:cubicBezTo>
                      <a:pt x="2215" y="6564"/>
                      <a:pt x="3237" y="6993"/>
                      <a:pt x="4259" y="7504"/>
                    </a:cubicBezTo>
                    <a:cubicBezTo>
                      <a:pt x="5792" y="8186"/>
                      <a:pt x="7325" y="8867"/>
                      <a:pt x="8946" y="9548"/>
                    </a:cubicBezTo>
                    <a:cubicBezTo>
                      <a:pt x="8776" y="9719"/>
                      <a:pt x="8688" y="9800"/>
                      <a:pt x="8517" y="9889"/>
                    </a:cubicBezTo>
                    <a:cubicBezTo>
                      <a:pt x="6391" y="11081"/>
                      <a:pt x="4518" y="12696"/>
                      <a:pt x="2385" y="13888"/>
                    </a:cubicBezTo>
                    <a:cubicBezTo>
                      <a:pt x="1281" y="14488"/>
                      <a:pt x="1281" y="15251"/>
                      <a:pt x="2303" y="15932"/>
                    </a:cubicBezTo>
                    <a:cubicBezTo>
                      <a:pt x="2644" y="16191"/>
                      <a:pt x="2985" y="16443"/>
                      <a:pt x="3407" y="16614"/>
                    </a:cubicBezTo>
                    <a:cubicBezTo>
                      <a:pt x="5451" y="17806"/>
                      <a:pt x="7495" y="18999"/>
                      <a:pt x="9628" y="20280"/>
                    </a:cubicBezTo>
                    <a:cubicBezTo>
                      <a:pt x="7243" y="21554"/>
                      <a:pt x="4940" y="22746"/>
                      <a:pt x="2726" y="23938"/>
                    </a:cubicBezTo>
                    <a:cubicBezTo>
                      <a:pt x="1622" y="24620"/>
                      <a:pt x="1704" y="25219"/>
                      <a:pt x="2726" y="25901"/>
                    </a:cubicBezTo>
                    <a:cubicBezTo>
                      <a:pt x="3836" y="26582"/>
                      <a:pt x="4940" y="27345"/>
                      <a:pt x="6051" y="28026"/>
                    </a:cubicBezTo>
                    <a:cubicBezTo>
                      <a:pt x="7413" y="28878"/>
                      <a:pt x="8776" y="29730"/>
                      <a:pt x="10139" y="30500"/>
                    </a:cubicBezTo>
                    <a:cubicBezTo>
                      <a:pt x="10535" y="30712"/>
                      <a:pt x="10874" y="30816"/>
                      <a:pt x="11153" y="30816"/>
                    </a:cubicBezTo>
                    <a:cubicBezTo>
                      <a:pt x="11771" y="30816"/>
                      <a:pt x="12094" y="30303"/>
                      <a:pt x="12094" y="29307"/>
                    </a:cubicBezTo>
                    <a:cubicBezTo>
                      <a:pt x="12183" y="28878"/>
                      <a:pt x="12183" y="28456"/>
                      <a:pt x="12094" y="28026"/>
                    </a:cubicBezTo>
                    <a:cubicBezTo>
                      <a:pt x="12094" y="22405"/>
                      <a:pt x="12013" y="16784"/>
                      <a:pt x="11924" y="11163"/>
                    </a:cubicBezTo>
                    <a:cubicBezTo>
                      <a:pt x="11842" y="7845"/>
                      <a:pt x="11754" y="4520"/>
                      <a:pt x="11754" y="1113"/>
                    </a:cubicBezTo>
                    <a:cubicBezTo>
                      <a:pt x="11754" y="332"/>
                      <a:pt x="11407" y="0"/>
                      <a:pt x="1082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5"/>
              <p:cNvSpPr/>
              <p:nvPr/>
            </p:nvSpPr>
            <p:spPr>
              <a:xfrm>
                <a:off x="8732145" y="34607"/>
                <a:ext cx="151255" cy="2046563"/>
              </a:xfrm>
              <a:custGeom>
                <a:avLst/>
                <a:gdLst/>
                <a:ahLst/>
                <a:cxnLst/>
                <a:rect l="l" t="t" r="r" b="b"/>
                <a:pathLst>
                  <a:path w="2386" h="32284" extrusionOk="0">
                    <a:moveTo>
                      <a:pt x="1078" y="0"/>
                    </a:moveTo>
                    <a:cubicBezTo>
                      <a:pt x="512" y="0"/>
                      <a:pt x="517" y="622"/>
                      <a:pt x="594" y="942"/>
                    </a:cubicBezTo>
                    <a:cubicBezTo>
                      <a:pt x="853" y="2645"/>
                      <a:pt x="512" y="4348"/>
                      <a:pt x="423" y="6052"/>
                    </a:cubicBezTo>
                    <a:cubicBezTo>
                      <a:pt x="1" y="14398"/>
                      <a:pt x="934" y="22745"/>
                      <a:pt x="934" y="31092"/>
                    </a:cubicBezTo>
                    <a:lnTo>
                      <a:pt x="934" y="31603"/>
                    </a:lnTo>
                    <a:cubicBezTo>
                      <a:pt x="1023" y="31943"/>
                      <a:pt x="1105" y="32284"/>
                      <a:pt x="1534" y="32284"/>
                    </a:cubicBezTo>
                    <a:cubicBezTo>
                      <a:pt x="2045" y="32284"/>
                      <a:pt x="2215" y="31943"/>
                      <a:pt x="2297" y="31603"/>
                    </a:cubicBezTo>
                    <a:lnTo>
                      <a:pt x="2297" y="30328"/>
                    </a:lnTo>
                    <a:cubicBezTo>
                      <a:pt x="2386" y="23256"/>
                      <a:pt x="1616" y="16272"/>
                      <a:pt x="1786" y="9207"/>
                    </a:cubicBezTo>
                    <a:cubicBezTo>
                      <a:pt x="1786" y="6393"/>
                      <a:pt x="1786" y="3667"/>
                      <a:pt x="1704" y="942"/>
                    </a:cubicBezTo>
                    <a:cubicBezTo>
                      <a:pt x="1704" y="519"/>
                      <a:pt x="1704" y="8"/>
                      <a:pt x="1193" y="8"/>
                    </a:cubicBezTo>
                    <a:cubicBezTo>
                      <a:pt x="1152" y="3"/>
                      <a:pt x="1114" y="0"/>
                      <a:pt x="107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" name="Google Shape;141;p5"/>
              <p:cNvSpPr/>
              <p:nvPr/>
            </p:nvSpPr>
            <p:spPr>
              <a:xfrm>
                <a:off x="8478197" y="2170184"/>
                <a:ext cx="723562" cy="403176"/>
              </a:xfrm>
              <a:custGeom>
                <a:avLst/>
                <a:gdLst/>
                <a:ahLst/>
                <a:cxnLst/>
                <a:rect l="l" t="t" r="r" b="b"/>
                <a:pathLst>
                  <a:path w="11414" h="6360" extrusionOk="0">
                    <a:moveTo>
                      <a:pt x="1012" y="0"/>
                    </a:moveTo>
                    <a:cubicBezTo>
                      <a:pt x="860" y="0"/>
                      <a:pt x="694" y="61"/>
                      <a:pt x="512" y="217"/>
                    </a:cubicBezTo>
                    <a:cubicBezTo>
                      <a:pt x="1" y="728"/>
                      <a:pt x="512" y="1150"/>
                      <a:pt x="770" y="1579"/>
                    </a:cubicBezTo>
                    <a:cubicBezTo>
                      <a:pt x="2045" y="3194"/>
                      <a:pt x="3666" y="4475"/>
                      <a:pt x="5111" y="5919"/>
                    </a:cubicBezTo>
                    <a:cubicBezTo>
                      <a:pt x="5401" y="6210"/>
                      <a:pt x="5710" y="6359"/>
                      <a:pt x="6019" y="6359"/>
                    </a:cubicBezTo>
                    <a:cubicBezTo>
                      <a:pt x="6349" y="6359"/>
                      <a:pt x="6679" y="6189"/>
                      <a:pt x="6984" y="5838"/>
                    </a:cubicBezTo>
                    <a:cubicBezTo>
                      <a:pt x="7666" y="5068"/>
                      <a:pt x="8347" y="4305"/>
                      <a:pt x="9117" y="3623"/>
                    </a:cubicBezTo>
                    <a:cubicBezTo>
                      <a:pt x="9710" y="2942"/>
                      <a:pt x="10391" y="2342"/>
                      <a:pt x="10991" y="1661"/>
                    </a:cubicBezTo>
                    <a:cubicBezTo>
                      <a:pt x="11243" y="1409"/>
                      <a:pt x="11413" y="980"/>
                      <a:pt x="11072" y="639"/>
                    </a:cubicBezTo>
                    <a:cubicBezTo>
                      <a:pt x="10955" y="522"/>
                      <a:pt x="10838" y="476"/>
                      <a:pt x="10725" y="476"/>
                    </a:cubicBezTo>
                    <a:cubicBezTo>
                      <a:pt x="10508" y="476"/>
                      <a:pt x="10304" y="644"/>
                      <a:pt x="10139" y="809"/>
                    </a:cubicBezTo>
                    <a:cubicBezTo>
                      <a:pt x="8858" y="2261"/>
                      <a:pt x="7073" y="3194"/>
                      <a:pt x="6051" y="4897"/>
                    </a:cubicBezTo>
                    <a:cubicBezTo>
                      <a:pt x="4600" y="3364"/>
                      <a:pt x="3407" y="1831"/>
                      <a:pt x="1874" y="557"/>
                    </a:cubicBezTo>
                    <a:cubicBezTo>
                      <a:pt x="1637" y="320"/>
                      <a:pt x="1360" y="0"/>
                      <a:pt x="101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142;p5"/>
              <p:cNvSpPr/>
              <p:nvPr/>
            </p:nvSpPr>
            <p:spPr>
              <a:xfrm>
                <a:off x="8602572" y="2101405"/>
                <a:ext cx="475190" cy="246850"/>
              </a:xfrm>
              <a:custGeom>
                <a:avLst/>
                <a:gdLst/>
                <a:ahLst/>
                <a:cxnLst/>
                <a:rect l="l" t="t" r="r" b="b"/>
                <a:pathLst>
                  <a:path w="7496" h="3894" extrusionOk="0">
                    <a:moveTo>
                      <a:pt x="730" y="0"/>
                    </a:moveTo>
                    <a:cubicBezTo>
                      <a:pt x="582" y="0"/>
                      <a:pt x="424" y="55"/>
                      <a:pt x="253" y="191"/>
                    </a:cubicBezTo>
                    <a:cubicBezTo>
                      <a:pt x="1" y="532"/>
                      <a:pt x="83" y="872"/>
                      <a:pt x="253" y="1131"/>
                    </a:cubicBezTo>
                    <a:cubicBezTo>
                      <a:pt x="1381" y="2977"/>
                      <a:pt x="2485" y="3894"/>
                      <a:pt x="3627" y="3894"/>
                    </a:cubicBezTo>
                    <a:cubicBezTo>
                      <a:pt x="4644" y="3894"/>
                      <a:pt x="5691" y="3168"/>
                      <a:pt x="6814" y="1724"/>
                    </a:cubicBezTo>
                    <a:cubicBezTo>
                      <a:pt x="6896" y="1724"/>
                      <a:pt x="6896" y="1724"/>
                      <a:pt x="6896" y="1642"/>
                    </a:cubicBezTo>
                    <a:cubicBezTo>
                      <a:pt x="7237" y="1302"/>
                      <a:pt x="7496" y="791"/>
                      <a:pt x="7066" y="361"/>
                    </a:cubicBezTo>
                    <a:cubicBezTo>
                      <a:pt x="6897" y="221"/>
                      <a:pt x="6737" y="165"/>
                      <a:pt x="6587" y="165"/>
                    </a:cubicBezTo>
                    <a:cubicBezTo>
                      <a:pt x="6284" y="165"/>
                      <a:pt x="6020" y="393"/>
                      <a:pt x="5792" y="620"/>
                    </a:cubicBezTo>
                    <a:cubicBezTo>
                      <a:pt x="5111" y="1213"/>
                      <a:pt x="4430" y="1894"/>
                      <a:pt x="3748" y="2576"/>
                    </a:cubicBezTo>
                    <a:cubicBezTo>
                      <a:pt x="2978" y="1813"/>
                      <a:pt x="2215" y="1043"/>
                      <a:pt x="1364" y="280"/>
                    </a:cubicBezTo>
                    <a:cubicBezTo>
                      <a:pt x="1159" y="124"/>
                      <a:pt x="954" y="0"/>
                      <a:pt x="73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43;p5"/>
              <p:cNvSpPr/>
              <p:nvPr/>
            </p:nvSpPr>
            <p:spPr>
              <a:xfrm>
                <a:off x="7900697" y="1287656"/>
                <a:ext cx="210463" cy="194869"/>
              </a:xfrm>
              <a:custGeom>
                <a:avLst/>
                <a:gdLst/>
                <a:ahLst/>
                <a:cxnLst/>
                <a:rect l="l" t="t" r="r" b="b"/>
                <a:pathLst>
                  <a:path w="3320" h="3074" extrusionOk="0">
                    <a:moveTo>
                      <a:pt x="1616" y="0"/>
                    </a:moveTo>
                    <a:cubicBezTo>
                      <a:pt x="764" y="0"/>
                      <a:pt x="1" y="682"/>
                      <a:pt x="1" y="1534"/>
                    </a:cubicBezTo>
                    <a:cubicBezTo>
                      <a:pt x="1" y="2416"/>
                      <a:pt x="683" y="3073"/>
                      <a:pt x="1621" y="3073"/>
                    </a:cubicBezTo>
                    <a:cubicBezTo>
                      <a:pt x="1675" y="3073"/>
                      <a:pt x="1730" y="3071"/>
                      <a:pt x="1786" y="3067"/>
                    </a:cubicBezTo>
                    <a:cubicBezTo>
                      <a:pt x="2638" y="3067"/>
                      <a:pt x="3319" y="2297"/>
                      <a:pt x="3319" y="1445"/>
                    </a:cubicBezTo>
                    <a:cubicBezTo>
                      <a:pt x="3237" y="593"/>
                      <a:pt x="2556" y="0"/>
                      <a:pt x="161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4" name="Google Shape;144;p5"/>
          <p:cNvGrpSpPr/>
          <p:nvPr/>
        </p:nvGrpSpPr>
        <p:grpSpPr>
          <a:xfrm>
            <a:off x="40779" y="145027"/>
            <a:ext cx="627873" cy="4813967"/>
            <a:chOff x="40779" y="145027"/>
            <a:chExt cx="627873" cy="4813967"/>
          </a:xfrm>
        </p:grpSpPr>
        <p:grpSp>
          <p:nvGrpSpPr>
            <p:cNvPr id="145" name="Google Shape;145;p5"/>
            <p:cNvGrpSpPr/>
            <p:nvPr/>
          </p:nvGrpSpPr>
          <p:grpSpPr>
            <a:xfrm flipH="1">
              <a:off x="40779" y="145027"/>
              <a:ext cx="627873" cy="2377320"/>
              <a:chOff x="7862725" y="34607"/>
              <a:chExt cx="1339033" cy="5069994"/>
            </a:xfrm>
          </p:grpSpPr>
          <p:sp>
            <p:nvSpPr>
              <p:cNvPr id="146" name="Google Shape;146;p5"/>
              <p:cNvSpPr/>
              <p:nvPr/>
            </p:nvSpPr>
            <p:spPr>
              <a:xfrm>
                <a:off x="8111095" y="3781962"/>
                <a:ext cx="475127" cy="615541"/>
              </a:xfrm>
              <a:custGeom>
                <a:avLst/>
                <a:gdLst/>
                <a:ahLst/>
                <a:cxnLst/>
                <a:rect l="l" t="t" r="r" b="b"/>
                <a:pathLst>
                  <a:path w="7495" h="9710" extrusionOk="0">
                    <a:moveTo>
                      <a:pt x="7243" y="1"/>
                    </a:moveTo>
                    <a:cubicBezTo>
                      <a:pt x="4599" y="1534"/>
                      <a:pt x="2385" y="3319"/>
                      <a:pt x="0" y="5022"/>
                    </a:cubicBezTo>
                    <a:cubicBezTo>
                      <a:pt x="2555" y="6644"/>
                      <a:pt x="4858" y="8347"/>
                      <a:pt x="7495" y="9710"/>
                    </a:cubicBezTo>
                    <a:lnTo>
                      <a:pt x="7495" y="7325"/>
                    </a:lnTo>
                    <a:cubicBezTo>
                      <a:pt x="5792" y="7237"/>
                      <a:pt x="4517" y="6303"/>
                      <a:pt x="3155" y="5451"/>
                    </a:cubicBezTo>
                    <a:cubicBezTo>
                      <a:pt x="2473" y="5111"/>
                      <a:pt x="2473" y="4600"/>
                      <a:pt x="3236" y="4259"/>
                    </a:cubicBezTo>
                    <a:cubicBezTo>
                      <a:pt x="4688" y="3830"/>
                      <a:pt x="5880" y="2896"/>
                      <a:pt x="7325" y="2556"/>
                    </a:cubicBezTo>
                    <a:cubicBezTo>
                      <a:pt x="7325" y="1786"/>
                      <a:pt x="7243" y="1023"/>
                      <a:pt x="724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5"/>
              <p:cNvSpPr/>
              <p:nvPr/>
            </p:nvSpPr>
            <p:spPr>
              <a:xfrm>
                <a:off x="8019493" y="3225643"/>
                <a:ext cx="550754" cy="485967"/>
              </a:xfrm>
              <a:custGeom>
                <a:avLst/>
                <a:gdLst/>
                <a:ahLst/>
                <a:cxnLst/>
                <a:rect l="l" t="t" r="r" b="b"/>
                <a:pathLst>
                  <a:path w="8688" h="7666" extrusionOk="0">
                    <a:moveTo>
                      <a:pt x="8347" y="1"/>
                    </a:moveTo>
                    <a:cubicBezTo>
                      <a:pt x="5533" y="1111"/>
                      <a:pt x="2896" y="2385"/>
                      <a:pt x="1" y="3748"/>
                    </a:cubicBezTo>
                    <a:cubicBezTo>
                      <a:pt x="2978" y="5111"/>
                      <a:pt x="5792" y="6303"/>
                      <a:pt x="8688" y="7666"/>
                    </a:cubicBezTo>
                    <a:cubicBezTo>
                      <a:pt x="8688" y="6903"/>
                      <a:pt x="8599" y="6303"/>
                      <a:pt x="8599" y="5710"/>
                    </a:cubicBezTo>
                    <a:cubicBezTo>
                      <a:pt x="7155" y="5281"/>
                      <a:pt x="5792" y="5029"/>
                      <a:pt x="4600" y="4259"/>
                    </a:cubicBezTo>
                    <a:cubicBezTo>
                      <a:pt x="4259" y="4089"/>
                      <a:pt x="3918" y="3837"/>
                      <a:pt x="4000" y="3408"/>
                    </a:cubicBezTo>
                    <a:cubicBezTo>
                      <a:pt x="4089" y="2985"/>
                      <a:pt x="4429" y="2985"/>
                      <a:pt x="4770" y="2815"/>
                    </a:cubicBezTo>
                    <a:cubicBezTo>
                      <a:pt x="5962" y="2385"/>
                      <a:pt x="7155" y="1963"/>
                      <a:pt x="8517" y="1704"/>
                    </a:cubicBezTo>
                    <a:cubicBezTo>
                      <a:pt x="8517" y="1111"/>
                      <a:pt x="8688" y="512"/>
                      <a:pt x="834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48;p5"/>
              <p:cNvSpPr/>
              <p:nvPr/>
            </p:nvSpPr>
            <p:spPr>
              <a:xfrm>
                <a:off x="7862725" y="3122697"/>
                <a:ext cx="772311" cy="1953567"/>
              </a:xfrm>
              <a:custGeom>
                <a:avLst/>
                <a:gdLst/>
                <a:ahLst/>
                <a:cxnLst/>
                <a:rect l="l" t="t" r="r" b="b"/>
                <a:pathLst>
                  <a:path w="12183" h="30817" extrusionOk="0">
                    <a:moveTo>
                      <a:pt x="10391" y="1202"/>
                    </a:moveTo>
                    <a:cubicBezTo>
                      <a:pt x="10732" y="1713"/>
                      <a:pt x="10561" y="2306"/>
                      <a:pt x="10561" y="2906"/>
                    </a:cubicBezTo>
                    <a:cubicBezTo>
                      <a:pt x="9199" y="3158"/>
                      <a:pt x="8006" y="3587"/>
                      <a:pt x="6814" y="4009"/>
                    </a:cubicBezTo>
                    <a:cubicBezTo>
                      <a:pt x="6473" y="4180"/>
                      <a:pt x="6132" y="4180"/>
                      <a:pt x="6051" y="4609"/>
                    </a:cubicBezTo>
                    <a:cubicBezTo>
                      <a:pt x="5962" y="5032"/>
                      <a:pt x="6303" y="5290"/>
                      <a:pt x="6643" y="5461"/>
                    </a:cubicBezTo>
                    <a:cubicBezTo>
                      <a:pt x="7836" y="6224"/>
                      <a:pt x="9199" y="6483"/>
                      <a:pt x="10650" y="6905"/>
                    </a:cubicBezTo>
                    <a:cubicBezTo>
                      <a:pt x="10650" y="7505"/>
                      <a:pt x="10732" y="8098"/>
                      <a:pt x="10820" y="8868"/>
                    </a:cubicBezTo>
                    <a:cubicBezTo>
                      <a:pt x="7836" y="7505"/>
                      <a:pt x="5110" y="6312"/>
                      <a:pt x="2133" y="4950"/>
                    </a:cubicBezTo>
                    <a:cubicBezTo>
                      <a:pt x="4940" y="3587"/>
                      <a:pt x="7584" y="2306"/>
                      <a:pt x="10391" y="1202"/>
                    </a:cubicBezTo>
                    <a:close/>
                    <a:moveTo>
                      <a:pt x="10732" y="10060"/>
                    </a:moveTo>
                    <a:cubicBezTo>
                      <a:pt x="10732" y="10993"/>
                      <a:pt x="10820" y="11763"/>
                      <a:pt x="10820" y="12615"/>
                    </a:cubicBezTo>
                    <a:cubicBezTo>
                      <a:pt x="9369" y="12867"/>
                      <a:pt x="8177" y="13807"/>
                      <a:pt x="6814" y="14230"/>
                    </a:cubicBezTo>
                    <a:cubicBezTo>
                      <a:pt x="5962" y="14570"/>
                      <a:pt x="6051" y="15081"/>
                      <a:pt x="6643" y="15511"/>
                    </a:cubicBezTo>
                    <a:cubicBezTo>
                      <a:pt x="8006" y="16274"/>
                      <a:pt x="9287" y="17214"/>
                      <a:pt x="10990" y="17296"/>
                    </a:cubicBezTo>
                    <a:lnTo>
                      <a:pt x="10990" y="19681"/>
                    </a:lnTo>
                    <a:cubicBezTo>
                      <a:pt x="8347" y="18318"/>
                      <a:pt x="6051" y="16615"/>
                      <a:pt x="3496" y="15000"/>
                    </a:cubicBezTo>
                    <a:cubicBezTo>
                      <a:pt x="5880" y="13378"/>
                      <a:pt x="8095" y="11504"/>
                      <a:pt x="10732" y="10060"/>
                    </a:cubicBezTo>
                    <a:close/>
                    <a:moveTo>
                      <a:pt x="10990" y="20873"/>
                    </a:moveTo>
                    <a:lnTo>
                      <a:pt x="10990" y="22576"/>
                    </a:lnTo>
                    <a:cubicBezTo>
                      <a:pt x="9628" y="22917"/>
                      <a:pt x="8435" y="23687"/>
                      <a:pt x="7154" y="24368"/>
                    </a:cubicBezTo>
                    <a:cubicBezTo>
                      <a:pt x="6391" y="24709"/>
                      <a:pt x="6391" y="25302"/>
                      <a:pt x="7154" y="25731"/>
                    </a:cubicBezTo>
                    <a:cubicBezTo>
                      <a:pt x="8347" y="26494"/>
                      <a:pt x="9628" y="27094"/>
                      <a:pt x="10902" y="27775"/>
                    </a:cubicBezTo>
                    <a:cubicBezTo>
                      <a:pt x="10990" y="28286"/>
                      <a:pt x="10902" y="28797"/>
                      <a:pt x="10732" y="29308"/>
                    </a:cubicBezTo>
                    <a:cubicBezTo>
                      <a:pt x="8517" y="27857"/>
                      <a:pt x="6303" y="26494"/>
                      <a:pt x="3918" y="24961"/>
                    </a:cubicBezTo>
                    <a:cubicBezTo>
                      <a:pt x="6391" y="23598"/>
                      <a:pt x="8688" y="22495"/>
                      <a:pt x="10990" y="20873"/>
                    </a:cubicBezTo>
                    <a:close/>
                    <a:moveTo>
                      <a:pt x="10824" y="1"/>
                    </a:moveTo>
                    <a:cubicBezTo>
                      <a:pt x="10644" y="1"/>
                      <a:pt x="10442" y="32"/>
                      <a:pt x="10221" y="92"/>
                    </a:cubicBezTo>
                    <a:cubicBezTo>
                      <a:pt x="7073" y="943"/>
                      <a:pt x="4088" y="2476"/>
                      <a:pt x="1111" y="3928"/>
                    </a:cubicBezTo>
                    <a:cubicBezTo>
                      <a:pt x="0" y="4521"/>
                      <a:pt x="89" y="5372"/>
                      <a:pt x="1193" y="5972"/>
                    </a:cubicBezTo>
                    <a:cubicBezTo>
                      <a:pt x="2215" y="6565"/>
                      <a:pt x="3237" y="6994"/>
                      <a:pt x="4259" y="7505"/>
                    </a:cubicBezTo>
                    <a:cubicBezTo>
                      <a:pt x="5792" y="8186"/>
                      <a:pt x="7325" y="8868"/>
                      <a:pt x="8946" y="9549"/>
                    </a:cubicBezTo>
                    <a:cubicBezTo>
                      <a:pt x="8776" y="9719"/>
                      <a:pt x="8688" y="9801"/>
                      <a:pt x="8517" y="9890"/>
                    </a:cubicBezTo>
                    <a:cubicBezTo>
                      <a:pt x="6391" y="11082"/>
                      <a:pt x="4518" y="12697"/>
                      <a:pt x="2385" y="13889"/>
                    </a:cubicBezTo>
                    <a:cubicBezTo>
                      <a:pt x="1281" y="14489"/>
                      <a:pt x="1281" y="15252"/>
                      <a:pt x="2303" y="15933"/>
                    </a:cubicBezTo>
                    <a:cubicBezTo>
                      <a:pt x="2644" y="16192"/>
                      <a:pt x="2985" y="16444"/>
                      <a:pt x="3407" y="16615"/>
                    </a:cubicBezTo>
                    <a:cubicBezTo>
                      <a:pt x="5451" y="17807"/>
                      <a:pt x="7495" y="18999"/>
                      <a:pt x="9628" y="20280"/>
                    </a:cubicBezTo>
                    <a:cubicBezTo>
                      <a:pt x="7243" y="21554"/>
                      <a:pt x="4940" y="22747"/>
                      <a:pt x="2726" y="23939"/>
                    </a:cubicBezTo>
                    <a:cubicBezTo>
                      <a:pt x="1622" y="24620"/>
                      <a:pt x="1704" y="25220"/>
                      <a:pt x="2726" y="25901"/>
                    </a:cubicBezTo>
                    <a:cubicBezTo>
                      <a:pt x="3836" y="26583"/>
                      <a:pt x="4940" y="27346"/>
                      <a:pt x="6051" y="28027"/>
                    </a:cubicBezTo>
                    <a:cubicBezTo>
                      <a:pt x="7413" y="28879"/>
                      <a:pt x="8776" y="29731"/>
                      <a:pt x="10139" y="30500"/>
                    </a:cubicBezTo>
                    <a:cubicBezTo>
                      <a:pt x="10535" y="30712"/>
                      <a:pt x="10874" y="30817"/>
                      <a:pt x="11153" y="30817"/>
                    </a:cubicBezTo>
                    <a:cubicBezTo>
                      <a:pt x="11771" y="30817"/>
                      <a:pt x="12094" y="30304"/>
                      <a:pt x="12094" y="29308"/>
                    </a:cubicBezTo>
                    <a:cubicBezTo>
                      <a:pt x="12183" y="28879"/>
                      <a:pt x="12183" y="28456"/>
                      <a:pt x="12094" y="28027"/>
                    </a:cubicBezTo>
                    <a:cubicBezTo>
                      <a:pt x="12094" y="22406"/>
                      <a:pt x="12013" y="16785"/>
                      <a:pt x="11924" y="11164"/>
                    </a:cubicBezTo>
                    <a:cubicBezTo>
                      <a:pt x="11842" y="7846"/>
                      <a:pt x="11754" y="4521"/>
                      <a:pt x="11754" y="1114"/>
                    </a:cubicBezTo>
                    <a:cubicBezTo>
                      <a:pt x="11754" y="332"/>
                      <a:pt x="11407" y="1"/>
                      <a:pt x="1082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49;p5"/>
              <p:cNvSpPr/>
              <p:nvPr/>
            </p:nvSpPr>
            <p:spPr>
              <a:xfrm>
                <a:off x="8732145" y="3058038"/>
                <a:ext cx="151255" cy="2046563"/>
              </a:xfrm>
              <a:custGeom>
                <a:avLst/>
                <a:gdLst/>
                <a:ahLst/>
                <a:cxnLst/>
                <a:rect l="l" t="t" r="r" b="b"/>
                <a:pathLst>
                  <a:path w="2386" h="32284" extrusionOk="0">
                    <a:moveTo>
                      <a:pt x="1078" y="0"/>
                    </a:moveTo>
                    <a:cubicBezTo>
                      <a:pt x="512" y="0"/>
                      <a:pt x="517" y="621"/>
                      <a:pt x="594" y="941"/>
                    </a:cubicBezTo>
                    <a:cubicBezTo>
                      <a:pt x="853" y="2645"/>
                      <a:pt x="512" y="4348"/>
                      <a:pt x="423" y="6052"/>
                    </a:cubicBezTo>
                    <a:cubicBezTo>
                      <a:pt x="1" y="14398"/>
                      <a:pt x="934" y="22745"/>
                      <a:pt x="934" y="31180"/>
                    </a:cubicBezTo>
                    <a:lnTo>
                      <a:pt x="934" y="31602"/>
                    </a:lnTo>
                    <a:cubicBezTo>
                      <a:pt x="1023" y="31943"/>
                      <a:pt x="1105" y="32284"/>
                      <a:pt x="1534" y="32284"/>
                    </a:cubicBezTo>
                    <a:cubicBezTo>
                      <a:pt x="2045" y="32284"/>
                      <a:pt x="2215" y="31943"/>
                      <a:pt x="2297" y="31602"/>
                    </a:cubicBezTo>
                    <a:lnTo>
                      <a:pt x="2297" y="30328"/>
                    </a:lnTo>
                    <a:cubicBezTo>
                      <a:pt x="2386" y="23256"/>
                      <a:pt x="1616" y="16272"/>
                      <a:pt x="1786" y="9206"/>
                    </a:cubicBezTo>
                    <a:cubicBezTo>
                      <a:pt x="1786" y="6481"/>
                      <a:pt x="1786" y="3667"/>
                      <a:pt x="1704" y="941"/>
                    </a:cubicBezTo>
                    <a:cubicBezTo>
                      <a:pt x="1704" y="519"/>
                      <a:pt x="1704" y="8"/>
                      <a:pt x="1193" y="8"/>
                    </a:cubicBezTo>
                    <a:cubicBezTo>
                      <a:pt x="1152" y="3"/>
                      <a:pt x="1114" y="0"/>
                      <a:pt x="107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5"/>
              <p:cNvSpPr/>
              <p:nvPr/>
            </p:nvSpPr>
            <p:spPr>
              <a:xfrm>
                <a:off x="8483839" y="2573034"/>
                <a:ext cx="653133" cy="363493"/>
              </a:xfrm>
              <a:custGeom>
                <a:avLst/>
                <a:gdLst/>
                <a:ahLst/>
                <a:cxnLst/>
                <a:rect l="l" t="t" r="r" b="b"/>
                <a:pathLst>
                  <a:path w="10303" h="5734" extrusionOk="0">
                    <a:moveTo>
                      <a:pt x="5395" y="0"/>
                    </a:moveTo>
                    <a:cubicBezTo>
                      <a:pt x="5163" y="0"/>
                      <a:pt x="4922" y="85"/>
                      <a:pt x="4681" y="246"/>
                    </a:cubicBezTo>
                    <a:cubicBezTo>
                      <a:pt x="3066" y="1609"/>
                      <a:pt x="1785" y="3312"/>
                      <a:pt x="252" y="4845"/>
                    </a:cubicBezTo>
                    <a:cubicBezTo>
                      <a:pt x="82" y="5015"/>
                      <a:pt x="0" y="5274"/>
                      <a:pt x="170" y="5526"/>
                    </a:cubicBezTo>
                    <a:cubicBezTo>
                      <a:pt x="310" y="5669"/>
                      <a:pt x="476" y="5733"/>
                      <a:pt x="640" y="5733"/>
                    </a:cubicBezTo>
                    <a:cubicBezTo>
                      <a:pt x="774" y="5733"/>
                      <a:pt x="906" y="5691"/>
                      <a:pt x="1022" y="5615"/>
                    </a:cubicBezTo>
                    <a:cubicBezTo>
                      <a:pt x="1703" y="5274"/>
                      <a:pt x="2215" y="4845"/>
                      <a:pt x="2726" y="4334"/>
                    </a:cubicBezTo>
                    <a:cubicBezTo>
                      <a:pt x="3577" y="3482"/>
                      <a:pt x="4429" y="2631"/>
                      <a:pt x="5362" y="1779"/>
                    </a:cubicBezTo>
                    <a:cubicBezTo>
                      <a:pt x="6473" y="2719"/>
                      <a:pt x="7577" y="3571"/>
                      <a:pt x="8687" y="4423"/>
                    </a:cubicBezTo>
                    <a:cubicBezTo>
                      <a:pt x="8955" y="4638"/>
                      <a:pt x="9224" y="4853"/>
                      <a:pt x="9494" y="4853"/>
                    </a:cubicBezTo>
                    <a:cubicBezTo>
                      <a:pt x="9650" y="4853"/>
                      <a:pt x="9806" y="4781"/>
                      <a:pt x="9961" y="4593"/>
                    </a:cubicBezTo>
                    <a:cubicBezTo>
                      <a:pt x="10302" y="4164"/>
                      <a:pt x="9880" y="3741"/>
                      <a:pt x="9539" y="3482"/>
                    </a:cubicBezTo>
                    <a:cubicBezTo>
                      <a:pt x="8428" y="2460"/>
                      <a:pt x="7154" y="1527"/>
                      <a:pt x="6132" y="334"/>
                    </a:cubicBezTo>
                    <a:cubicBezTo>
                      <a:pt x="5905" y="107"/>
                      <a:pt x="5655" y="0"/>
                      <a:pt x="539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5"/>
              <p:cNvSpPr/>
              <p:nvPr/>
            </p:nvSpPr>
            <p:spPr>
              <a:xfrm>
                <a:off x="8564600" y="2764348"/>
                <a:ext cx="507584" cy="283238"/>
              </a:xfrm>
              <a:custGeom>
                <a:avLst/>
                <a:gdLst/>
                <a:ahLst/>
                <a:cxnLst/>
                <a:rect l="l" t="t" r="r" b="b"/>
                <a:pathLst>
                  <a:path w="8007" h="4468" extrusionOk="0">
                    <a:moveTo>
                      <a:pt x="4029" y="1"/>
                    </a:moveTo>
                    <a:cubicBezTo>
                      <a:pt x="3851" y="1"/>
                      <a:pt x="3672" y="69"/>
                      <a:pt x="3496" y="212"/>
                    </a:cubicBezTo>
                    <a:cubicBezTo>
                      <a:pt x="2555" y="1146"/>
                      <a:pt x="1622" y="1997"/>
                      <a:pt x="682" y="2938"/>
                    </a:cubicBezTo>
                    <a:cubicBezTo>
                      <a:pt x="341" y="3278"/>
                      <a:pt x="0" y="3701"/>
                      <a:pt x="511" y="4130"/>
                    </a:cubicBezTo>
                    <a:cubicBezTo>
                      <a:pt x="672" y="4288"/>
                      <a:pt x="844" y="4351"/>
                      <a:pt x="1014" y="4351"/>
                    </a:cubicBezTo>
                    <a:cubicBezTo>
                      <a:pt x="1299" y="4351"/>
                      <a:pt x="1579" y="4173"/>
                      <a:pt x="1792" y="3960"/>
                    </a:cubicBezTo>
                    <a:cubicBezTo>
                      <a:pt x="2474" y="3278"/>
                      <a:pt x="3066" y="2597"/>
                      <a:pt x="3748" y="1827"/>
                    </a:cubicBezTo>
                    <a:cubicBezTo>
                      <a:pt x="4688" y="2597"/>
                      <a:pt x="5621" y="3360"/>
                      <a:pt x="6473" y="4130"/>
                    </a:cubicBezTo>
                    <a:cubicBezTo>
                      <a:pt x="6721" y="4327"/>
                      <a:pt x="6967" y="4467"/>
                      <a:pt x="7197" y="4467"/>
                    </a:cubicBezTo>
                    <a:cubicBezTo>
                      <a:pt x="7364" y="4467"/>
                      <a:pt x="7522" y="4393"/>
                      <a:pt x="7665" y="4212"/>
                    </a:cubicBezTo>
                    <a:cubicBezTo>
                      <a:pt x="8006" y="3789"/>
                      <a:pt x="7836" y="3449"/>
                      <a:pt x="7495" y="3108"/>
                    </a:cubicBezTo>
                    <a:lnTo>
                      <a:pt x="4770" y="382"/>
                    </a:lnTo>
                    <a:cubicBezTo>
                      <a:pt x="4524" y="133"/>
                      <a:pt x="4276" y="1"/>
                      <a:pt x="40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5"/>
              <p:cNvSpPr/>
              <p:nvPr/>
            </p:nvSpPr>
            <p:spPr>
              <a:xfrm>
                <a:off x="7927512" y="3646749"/>
                <a:ext cx="210843" cy="205265"/>
              </a:xfrm>
              <a:custGeom>
                <a:avLst/>
                <a:gdLst/>
                <a:ahLst/>
                <a:cxnLst/>
                <a:rect l="l" t="t" r="r" b="b"/>
                <a:pathLst>
                  <a:path w="3326" h="3238" extrusionOk="0">
                    <a:moveTo>
                      <a:pt x="1792" y="1"/>
                    </a:moveTo>
                    <a:cubicBezTo>
                      <a:pt x="852" y="1"/>
                      <a:pt x="0" y="771"/>
                      <a:pt x="0" y="1704"/>
                    </a:cubicBezTo>
                    <a:cubicBezTo>
                      <a:pt x="0" y="2556"/>
                      <a:pt x="682" y="3237"/>
                      <a:pt x="1622" y="3237"/>
                    </a:cubicBezTo>
                    <a:cubicBezTo>
                      <a:pt x="2474" y="3237"/>
                      <a:pt x="3237" y="2556"/>
                      <a:pt x="3237" y="1623"/>
                    </a:cubicBezTo>
                    <a:cubicBezTo>
                      <a:pt x="3325" y="771"/>
                      <a:pt x="2644" y="1"/>
                      <a:pt x="179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5"/>
              <p:cNvSpPr/>
              <p:nvPr/>
            </p:nvSpPr>
            <p:spPr>
              <a:xfrm>
                <a:off x="8111095" y="758532"/>
                <a:ext cx="475127" cy="615605"/>
              </a:xfrm>
              <a:custGeom>
                <a:avLst/>
                <a:gdLst/>
                <a:ahLst/>
                <a:cxnLst/>
                <a:rect l="l" t="t" r="r" b="b"/>
                <a:pathLst>
                  <a:path w="7495" h="9711" extrusionOk="0">
                    <a:moveTo>
                      <a:pt x="7243" y="1"/>
                    </a:moveTo>
                    <a:cubicBezTo>
                      <a:pt x="4599" y="1534"/>
                      <a:pt x="2385" y="3319"/>
                      <a:pt x="0" y="5022"/>
                    </a:cubicBezTo>
                    <a:cubicBezTo>
                      <a:pt x="2555" y="6644"/>
                      <a:pt x="4858" y="8347"/>
                      <a:pt x="7495" y="9710"/>
                    </a:cubicBezTo>
                    <a:lnTo>
                      <a:pt x="7495" y="7325"/>
                    </a:lnTo>
                    <a:cubicBezTo>
                      <a:pt x="5792" y="7237"/>
                      <a:pt x="4517" y="6303"/>
                      <a:pt x="3155" y="5452"/>
                    </a:cubicBezTo>
                    <a:cubicBezTo>
                      <a:pt x="2473" y="5111"/>
                      <a:pt x="2473" y="4600"/>
                      <a:pt x="3236" y="4259"/>
                    </a:cubicBezTo>
                    <a:cubicBezTo>
                      <a:pt x="4688" y="3830"/>
                      <a:pt x="5880" y="2897"/>
                      <a:pt x="7325" y="2556"/>
                    </a:cubicBezTo>
                    <a:cubicBezTo>
                      <a:pt x="7325" y="1786"/>
                      <a:pt x="7243" y="1023"/>
                      <a:pt x="724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54;p5"/>
              <p:cNvSpPr/>
              <p:nvPr/>
            </p:nvSpPr>
            <p:spPr>
              <a:xfrm>
                <a:off x="8138290" y="1443978"/>
                <a:ext cx="447931" cy="534843"/>
              </a:xfrm>
              <a:custGeom>
                <a:avLst/>
                <a:gdLst/>
                <a:ahLst/>
                <a:cxnLst/>
                <a:rect l="l" t="t" r="r" b="b"/>
                <a:pathLst>
                  <a:path w="7066" h="8437" extrusionOk="0">
                    <a:moveTo>
                      <a:pt x="7066" y="1"/>
                    </a:moveTo>
                    <a:cubicBezTo>
                      <a:pt x="4770" y="1623"/>
                      <a:pt x="2467" y="2815"/>
                      <a:pt x="0" y="4178"/>
                    </a:cubicBezTo>
                    <a:cubicBezTo>
                      <a:pt x="2385" y="5622"/>
                      <a:pt x="4511" y="7073"/>
                      <a:pt x="6725" y="8436"/>
                    </a:cubicBezTo>
                    <a:cubicBezTo>
                      <a:pt x="6984" y="7925"/>
                      <a:pt x="7066" y="7496"/>
                      <a:pt x="6984" y="6985"/>
                    </a:cubicBezTo>
                    <a:cubicBezTo>
                      <a:pt x="5703" y="6303"/>
                      <a:pt x="4429" y="5622"/>
                      <a:pt x="3237" y="4941"/>
                    </a:cubicBezTo>
                    <a:cubicBezTo>
                      <a:pt x="2467" y="4518"/>
                      <a:pt x="2467" y="3919"/>
                      <a:pt x="3237" y="3578"/>
                    </a:cubicBezTo>
                    <a:cubicBezTo>
                      <a:pt x="4511" y="2897"/>
                      <a:pt x="5703" y="2045"/>
                      <a:pt x="7066" y="1793"/>
                    </a:cubicBezTo>
                    <a:lnTo>
                      <a:pt x="706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" name="Google Shape;155;p5"/>
              <p:cNvSpPr/>
              <p:nvPr/>
            </p:nvSpPr>
            <p:spPr>
              <a:xfrm>
                <a:off x="7862725" y="99329"/>
                <a:ext cx="772311" cy="1953567"/>
              </a:xfrm>
              <a:custGeom>
                <a:avLst/>
                <a:gdLst/>
                <a:ahLst/>
                <a:cxnLst/>
                <a:rect l="l" t="t" r="r" b="b"/>
                <a:pathLst>
                  <a:path w="12183" h="30817" extrusionOk="0">
                    <a:moveTo>
                      <a:pt x="10391" y="1202"/>
                    </a:moveTo>
                    <a:cubicBezTo>
                      <a:pt x="10732" y="1713"/>
                      <a:pt x="10561" y="2305"/>
                      <a:pt x="10561" y="2905"/>
                    </a:cubicBezTo>
                    <a:cubicBezTo>
                      <a:pt x="9199" y="3157"/>
                      <a:pt x="8006" y="3586"/>
                      <a:pt x="6814" y="4009"/>
                    </a:cubicBezTo>
                    <a:cubicBezTo>
                      <a:pt x="6473" y="4179"/>
                      <a:pt x="6132" y="4179"/>
                      <a:pt x="6051" y="4608"/>
                    </a:cubicBezTo>
                    <a:cubicBezTo>
                      <a:pt x="5962" y="5031"/>
                      <a:pt x="6303" y="5290"/>
                      <a:pt x="6643" y="5460"/>
                    </a:cubicBezTo>
                    <a:cubicBezTo>
                      <a:pt x="7836" y="6223"/>
                      <a:pt x="9199" y="6482"/>
                      <a:pt x="10650" y="6905"/>
                    </a:cubicBezTo>
                    <a:cubicBezTo>
                      <a:pt x="10650" y="7504"/>
                      <a:pt x="10732" y="8097"/>
                      <a:pt x="10820" y="8867"/>
                    </a:cubicBezTo>
                    <a:cubicBezTo>
                      <a:pt x="7836" y="7504"/>
                      <a:pt x="5110" y="6312"/>
                      <a:pt x="2133" y="4949"/>
                    </a:cubicBezTo>
                    <a:cubicBezTo>
                      <a:pt x="4940" y="3586"/>
                      <a:pt x="7584" y="2305"/>
                      <a:pt x="10391" y="1202"/>
                    </a:cubicBezTo>
                    <a:close/>
                    <a:moveTo>
                      <a:pt x="10732" y="9971"/>
                    </a:moveTo>
                    <a:cubicBezTo>
                      <a:pt x="10732" y="10993"/>
                      <a:pt x="10820" y="11763"/>
                      <a:pt x="10820" y="12614"/>
                    </a:cubicBezTo>
                    <a:cubicBezTo>
                      <a:pt x="9369" y="12866"/>
                      <a:pt x="8177" y="13807"/>
                      <a:pt x="6814" y="14229"/>
                    </a:cubicBezTo>
                    <a:cubicBezTo>
                      <a:pt x="5962" y="14570"/>
                      <a:pt x="6051" y="15081"/>
                      <a:pt x="6643" y="15421"/>
                    </a:cubicBezTo>
                    <a:cubicBezTo>
                      <a:pt x="8006" y="16273"/>
                      <a:pt x="9287" y="17213"/>
                      <a:pt x="10990" y="17295"/>
                    </a:cubicBezTo>
                    <a:lnTo>
                      <a:pt x="10990" y="19680"/>
                    </a:lnTo>
                    <a:cubicBezTo>
                      <a:pt x="8347" y="18317"/>
                      <a:pt x="6051" y="16614"/>
                      <a:pt x="3496" y="14999"/>
                    </a:cubicBezTo>
                    <a:cubicBezTo>
                      <a:pt x="5880" y="13377"/>
                      <a:pt x="8095" y="11504"/>
                      <a:pt x="10732" y="9971"/>
                    </a:cubicBezTo>
                    <a:close/>
                    <a:moveTo>
                      <a:pt x="10990" y="20872"/>
                    </a:moveTo>
                    <a:lnTo>
                      <a:pt x="10990" y="22576"/>
                    </a:lnTo>
                    <a:cubicBezTo>
                      <a:pt x="9628" y="22835"/>
                      <a:pt x="8435" y="23686"/>
                      <a:pt x="7154" y="24368"/>
                    </a:cubicBezTo>
                    <a:cubicBezTo>
                      <a:pt x="6391" y="24708"/>
                      <a:pt x="6391" y="25301"/>
                      <a:pt x="7154" y="25730"/>
                    </a:cubicBezTo>
                    <a:cubicBezTo>
                      <a:pt x="8347" y="26412"/>
                      <a:pt x="9628" y="27093"/>
                      <a:pt x="10902" y="27774"/>
                    </a:cubicBezTo>
                    <a:cubicBezTo>
                      <a:pt x="10990" y="28285"/>
                      <a:pt x="10902" y="28708"/>
                      <a:pt x="10732" y="29307"/>
                    </a:cubicBezTo>
                    <a:cubicBezTo>
                      <a:pt x="8517" y="27856"/>
                      <a:pt x="6303" y="26493"/>
                      <a:pt x="3918" y="24960"/>
                    </a:cubicBezTo>
                    <a:cubicBezTo>
                      <a:pt x="6391" y="23598"/>
                      <a:pt x="8688" y="22494"/>
                      <a:pt x="10990" y="20872"/>
                    </a:cubicBezTo>
                    <a:close/>
                    <a:moveTo>
                      <a:pt x="10824" y="0"/>
                    </a:moveTo>
                    <a:cubicBezTo>
                      <a:pt x="10644" y="0"/>
                      <a:pt x="10442" y="32"/>
                      <a:pt x="10221" y="91"/>
                    </a:cubicBezTo>
                    <a:cubicBezTo>
                      <a:pt x="7073" y="943"/>
                      <a:pt x="4088" y="2476"/>
                      <a:pt x="1111" y="3927"/>
                    </a:cubicBezTo>
                    <a:cubicBezTo>
                      <a:pt x="0" y="4520"/>
                      <a:pt x="89" y="5372"/>
                      <a:pt x="1193" y="5971"/>
                    </a:cubicBezTo>
                    <a:cubicBezTo>
                      <a:pt x="2215" y="6564"/>
                      <a:pt x="3237" y="6993"/>
                      <a:pt x="4259" y="7504"/>
                    </a:cubicBezTo>
                    <a:cubicBezTo>
                      <a:pt x="5792" y="8186"/>
                      <a:pt x="7325" y="8867"/>
                      <a:pt x="8946" y="9548"/>
                    </a:cubicBezTo>
                    <a:cubicBezTo>
                      <a:pt x="8776" y="9719"/>
                      <a:pt x="8688" y="9800"/>
                      <a:pt x="8517" y="9889"/>
                    </a:cubicBezTo>
                    <a:cubicBezTo>
                      <a:pt x="6391" y="11081"/>
                      <a:pt x="4518" y="12696"/>
                      <a:pt x="2385" y="13888"/>
                    </a:cubicBezTo>
                    <a:cubicBezTo>
                      <a:pt x="1281" y="14488"/>
                      <a:pt x="1281" y="15251"/>
                      <a:pt x="2303" y="15932"/>
                    </a:cubicBezTo>
                    <a:cubicBezTo>
                      <a:pt x="2644" y="16191"/>
                      <a:pt x="2985" y="16443"/>
                      <a:pt x="3407" y="16614"/>
                    </a:cubicBezTo>
                    <a:cubicBezTo>
                      <a:pt x="5451" y="17806"/>
                      <a:pt x="7495" y="18999"/>
                      <a:pt x="9628" y="20280"/>
                    </a:cubicBezTo>
                    <a:cubicBezTo>
                      <a:pt x="7243" y="21554"/>
                      <a:pt x="4940" y="22746"/>
                      <a:pt x="2726" y="23938"/>
                    </a:cubicBezTo>
                    <a:cubicBezTo>
                      <a:pt x="1622" y="24620"/>
                      <a:pt x="1704" y="25219"/>
                      <a:pt x="2726" y="25901"/>
                    </a:cubicBezTo>
                    <a:cubicBezTo>
                      <a:pt x="3836" y="26582"/>
                      <a:pt x="4940" y="27345"/>
                      <a:pt x="6051" y="28026"/>
                    </a:cubicBezTo>
                    <a:cubicBezTo>
                      <a:pt x="7413" y="28878"/>
                      <a:pt x="8776" y="29730"/>
                      <a:pt x="10139" y="30500"/>
                    </a:cubicBezTo>
                    <a:cubicBezTo>
                      <a:pt x="10535" y="30712"/>
                      <a:pt x="10874" y="30816"/>
                      <a:pt x="11153" y="30816"/>
                    </a:cubicBezTo>
                    <a:cubicBezTo>
                      <a:pt x="11771" y="30816"/>
                      <a:pt x="12094" y="30303"/>
                      <a:pt x="12094" y="29307"/>
                    </a:cubicBezTo>
                    <a:cubicBezTo>
                      <a:pt x="12183" y="28878"/>
                      <a:pt x="12183" y="28456"/>
                      <a:pt x="12094" y="28026"/>
                    </a:cubicBezTo>
                    <a:cubicBezTo>
                      <a:pt x="12094" y="22405"/>
                      <a:pt x="12013" y="16784"/>
                      <a:pt x="11924" y="11163"/>
                    </a:cubicBezTo>
                    <a:cubicBezTo>
                      <a:pt x="11842" y="7845"/>
                      <a:pt x="11754" y="4520"/>
                      <a:pt x="11754" y="1113"/>
                    </a:cubicBezTo>
                    <a:cubicBezTo>
                      <a:pt x="11754" y="332"/>
                      <a:pt x="11407" y="0"/>
                      <a:pt x="1082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5"/>
              <p:cNvSpPr/>
              <p:nvPr/>
            </p:nvSpPr>
            <p:spPr>
              <a:xfrm>
                <a:off x="8732145" y="34607"/>
                <a:ext cx="151255" cy="2046563"/>
              </a:xfrm>
              <a:custGeom>
                <a:avLst/>
                <a:gdLst/>
                <a:ahLst/>
                <a:cxnLst/>
                <a:rect l="l" t="t" r="r" b="b"/>
                <a:pathLst>
                  <a:path w="2386" h="32284" extrusionOk="0">
                    <a:moveTo>
                      <a:pt x="1078" y="0"/>
                    </a:moveTo>
                    <a:cubicBezTo>
                      <a:pt x="512" y="0"/>
                      <a:pt x="517" y="622"/>
                      <a:pt x="594" y="942"/>
                    </a:cubicBezTo>
                    <a:cubicBezTo>
                      <a:pt x="853" y="2645"/>
                      <a:pt x="512" y="4348"/>
                      <a:pt x="423" y="6052"/>
                    </a:cubicBezTo>
                    <a:cubicBezTo>
                      <a:pt x="1" y="14398"/>
                      <a:pt x="934" y="22745"/>
                      <a:pt x="934" y="31092"/>
                    </a:cubicBezTo>
                    <a:lnTo>
                      <a:pt x="934" y="31603"/>
                    </a:lnTo>
                    <a:cubicBezTo>
                      <a:pt x="1023" y="31943"/>
                      <a:pt x="1105" y="32284"/>
                      <a:pt x="1534" y="32284"/>
                    </a:cubicBezTo>
                    <a:cubicBezTo>
                      <a:pt x="2045" y="32284"/>
                      <a:pt x="2215" y="31943"/>
                      <a:pt x="2297" y="31603"/>
                    </a:cubicBezTo>
                    <a:lnTo>
                      <a:pt x="2297" y="30328"/>
                    </a:lnTo>
                    <a:cubicBezTo>
                      <a:pt x="2386" y="23256"/>
                      <a:pt x="1616" y="16272"/>
                      <a:pt x="1786" y="9207"/>
                    </a:cubicBezTo>
                    <a:cubicBezTo>
                      <a:pt x="1786" y="6393"/>
                      <a:pt x="1786" y="3667"/>
                      <a:pt x="1704" y="942"/>
                    </a:cubicBezTo>
                    <a:cubicBezTo>
                      <a:pt x="1704" y="519"/>
                      <a:pt x="1704" y="8"/>
                      <a:pt x="1193" y="8"/>
                    </a:cubicBezTo>
                    <a:cubicBezTo>
                      <a:pt x="1152" y="3"/>
                      <a:pt x="1114" y="0"/>
                      <a:pt x="107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5"/>
              <p:cNvSpPr/>
              <p:nvPr/>
            </p:nvSpPr>
            <p:spPr>
              <a:xfrm>
                <a:off x="8478197" y="2170184"/>
                <a:ext cx="723562" cy="403176"/>
              </a:xfrm>
              <a:custGeom>
                <a:avLst/>
                <a:gdLst/>
                <a:ahLst/>
                <a:cxnLst/>
                <a:rect l="l" t="t" r="r" b="b"/>
                <a:pathLst>
                  <a:path w="11414" h="6360" extrusionOk="0">
                    <a:moveTo>
                      <a:pt x="1012" y="0"/>
                    </a:moveTo>
                    <a:cubicBezTo>
                      <a:pt x="860" y="0"/>
                      <a:pt x="694" y="61"/>
                      <a:pt x="512" y="217"/>
                    </a:cubicBezTo>
                    <a:cubicBezTo>
                      <a:pt x="1" y="728"/>
                      <a:pt x="512" y="1150"/>
                      <a:pt x="770" y="1579"/>
                    </a:cubicBezTo>
                    <a:cubicBezTo>
                      <a:pt x="2045" y="3194"/>
                      <a:pt x="3666" y="4475"/>
                      <a:pt x="5111" y="5919"/>
                    </a:cubicBezTo>
                    <a:cubicBezTo>
                      <a:pt x="5401" y="6210"/>
                      <a:pt x="5710" y="6359"/>
                      <a:pt x="6019" y="6359"/>
                    </a:cubicBezTo>
                    <a:cubicBezTo>
                      <a:pt x="6349" y="6359"/>
                      <a:pt x="6679" y="6189"/>
                      <a:pt x="6984" y="5838"/>
                    </a:cubicBezTo>
                    <a:cubicBezTo>
                      <a:pt x="7666" y="5068"/>
                      <a:pt x="8347" y="4305"/>
                      <a:pt x="9117" y="3623"/>
                    </a:cubicBezTo>
                    <a:cubicBezTo>
                      <a:pt x="9710" y="2942"/>
                      <a:pt x="10391" y="2342"/>
                      <a:pt x="10991" y="1661"/>
                    </a:cubicBezTo>
                    <a:cubicBezTo>
                      <a:pt x="11243" y="1409"/>
                      <a:pt x="11413" y="980"/>
                      <a:pt x="11072" y="639"/>
                    </a:cubicBezTo>
                    <a:cubicBezTo>
                      <a:pt x="10955" y="522"/>
                      <a:pt x="10838" y="476"/>
                      <a:pt x="10725" y="476"/>
                    </a:cubicBezTo>
                    <a:cubicBezTo>
                      <a:pt x="10508" y="476"/>
                      <a:pt x="10304" y="644"/>
                      <a:pt x="10139" y="809"/>
                    </a:cubicBezTo>
                    <a:cubicBezTo>
                      <a:pt x="8858" y="2261"/>
                      <a:pt x="7073" y="3194"/>
                      <a:pt x="6051" y="4897"/>
                    </a:cubicBezTo>
                    <a:cubicBezTo>
                      <a:pt x="4600" y="3364"/>
                      <a:pt x="3407" y="1831"/>
                      <a:pt x="1874" y="557"/>
                    </a:cubicBezTo>
                    <a:cubicBezTo>
                      <a:pt x="1637" y="320"/>
                      <a:pt x="1360" y="0"/>
                      <a:pt x="101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5"/>
              <p:cNvSpPr/>
              <p:nvPr/>
            </p:nvSpPr>
            <p:spPr>
              <a:xfrm>
                <a:off x="8602572" y="2101405"/>
                <a:ext cx="475190" cy="246850"/>
              </a:xfrm>
              <a:custGeom>
                <a:avLst/>
                <a:gdLst/>
                <a:ahLst/>
                <a:cxnLst/>
                <a:rect l="l" t="t" r="r" b="b"/>
                <a:pathLst>
                  <a:path w="7496" h="3894" extrusionOk="0">
                    <a:moveTo>
                      <a:pt x="730" y="0"/>
                    </a:moveTo>
                    <a:cubicBezTo>
                      <a:pt x="582" y="0"/>
                      <a:pt x="424" y="55"/>
                      <a:pt x="253" y="191"/>
                    </a:cubicBezTo>
                    <a:cubicBezTo>
                      <a:pt x="1" y="532"/>
                      <a:pt x="83" y="872"/>
                      <a:pt x="253" y="1131"/>
                    </a:cubicBezTo>
                    <a:cubicBezTo>
                      <a:pt x="1381" y="2977"/>
                      <a:pt x="2485" y="3894"/>
                      <a:pt x="3627" y="3894"/>
                    </a:cubicBezTo>
                    <a:cubicBezTo>
                      <a:pt x="4644" y="3894"/>
                      <a:pt x="5691" y="3168"/>
                      <a:pt x="6814" y="1724"/>
                    </a:cubicBezTo>
                    <a:cubicBezTo>
                      <a:pt x="6896" y="1724"/>
                      <a:pt x="6896" y="1724"/>
                      <a:pt x="6896" y="1642"/>
                    </a:cubicBezTo>
                    <a:cubicBezTo>
                      <a:pt x="7237" y="1302"/>
                      <a:pt x="7496" y="791"/>
                      <a:pt x="7066" y="361"/>
                    </a:cubicBezTo>
                    <a:cubicBezTo>
                      <a:pt x="6897" y="221"/>
                      <a:pt x="6737" y="165"/>
                      <a:pt x="6587" y="165"/>
                    </a:cubicBezTo>
                    <a:cubicBezTo>
                      <a:pt x="6284" y="165"/>
                      <a:pt x="6020" y="393"/>
                      <a:pt x="5792" y="620"/>
                    </a:cubicBezTo>
                    <a:cubicBezTo>
                      <a:pt x="5111" y="1213"/>
                      <a:pt x="4430" y="1894"/>
                      <a:pt x="3748" y="2576"/>
                    </a:cubicBezTo>
                    <a:cubicBezTo>
                      <a:pt x="2978" y="1813"/>
                      <a:pt x="2215" y="1043"/>
                      <a:pt x="1364" y="280"/>
                    </a:cubicBezTo>
                    <a:cubicBezTo>
                      <a:pt x="1159" y="124"/>
                      <a:pt x="954" y="0"/>
                      <a:pt x="73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" name="Google Shape;159;p5"/>
              <p:cNvSpPr/>
              <p:nvPr/>
            </p:nvSpPr>
            <p:spPr>
              <a:xfrm>
                <a:off x="7900697" y="1287656"/>
                <a:ext cx="210463" cy="194869"/>
              </a:xfrm>
              <a:custGeom>
                <a:avLst/>
                <a:gdLst/>
                <a:ahLst/>
                <a:cxnLst/>
                <a:rect l="l" t="t" r="r" b="b"/>
                <a:pathLst>
                  <a:path w="3320" h="3074" extrusionOk="0">
                    <a:moveTo>
                      <a:pt x="1616" y="0"/>
                    </a:moveTo>
                    <a:cubicBezTo>
                      <a:pt x="764" y="0"/>
                      <a:pt x="1" y="682"/>
                      <a:pt x="1" y="1534"/>
                    </a:cubicBezTo>
                    <a:cubicBezTo>
                      <a:pt x="1" y="2416"/>
                      <a:pt x="683" y="3073"/>
                      <a:pt x="1621" y="3073"/>
                    </a:cubicBezTo>
                    <a:cubicBezTo>
                      <a:pt x="1675" y="3073"/>
                      <a:pt x="1730" y="3071"/>
                      <a:pt x="1786" y="3067"/>
                    </a:cubicBezTo>
                    <a:cubicBezTo>
                      <a:pt x="2638" y="3067"/>
                      <a:pt x="3319" y="2297"/>
                      <a:pt x="3319" y="1445"/>
                    </a:cubicBezTo>
                    <a:cubicBezTo>
                      <a:pt x="3237" y="593"/>
                      <a:pt x="2556" y="0"/>
                      <a:pt x="161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0" name="Google Shape;160;p5"/>
            <p:cNvGrpSpPr/>
            <p:nvPr/>
          </p:nvGrpSpPr>
          <p:grpSpPr>
            <a:xfrm flipH="1">
              <a:off x="40779" y="2581674"/>
              <a:ext cx="627873" cy="2377320"/>
              <a:chOff x="7862725" y="34607"/>
              <a:chExt cx="1339033" cy="5069994"/>
            </a:xfrm>
          </p:grpSpPr>
          <p:sp>
            <p:nvSpPr>
              <p:cNvPr id="161" name="Google Shape;161;p5"/>
              <p:cNvSpPr/>
              <p:nvPr/>
            </p:nvSpPr>
            <p:spPr>
              <a:xfrm>
                <a:off x="8111095" y="3781962"/>
                <a:ext cx="475127" cy="615541"/>
              </a:xfrm>
              <a:custGeom>
                <a:avLst/>
                <a:gdLst/>
                <a:ahLst/>
                <a:cxnLst/>
                <a:rect l="l" t="t" r="r" b="b"/>
                <a:pathLst>
                  <a:path w="7495" h="9710" extrusionOk="0">
                    <a:moveTo>
                      <a:pt x="7243" y="1"/>
                    </a:moveTo>
                    <a:cubicBezTo>
                      <a:pt x="4599" y="1534"/>
                      <a:pt x="2385" y="3319"/>
                      <a:pt x="0" y="5022"/>
                    </a:cubicBezTo>
                    <a:cubicBezTo>
                      <a:pt x="2555" y="6644"/>
                      <a:pt x="4858" y="8347"/>
                      <a:pt x="7495" y="9710"/>
                    </a:cubicBezTo>
                    <a:lnTo>
                      <a:pt x="7495" y="7325"/>
                    </a:lnTo>
                    <a:cubicBezTo>
                      <a:pt x="5792" y="7237"/>
                      <a:pt x="4517" y="6303"/>
                      <a:pt x="3155" y="5451"/>
                    </a:cubicBezTo>
                    <a:cubicBezTo>
                      <a:pt x="2473" y="5111"/>
                      <a:pt x="2473" y="4600"/>
                      <a:pt x="3236" y="4259"/>
                    </a:cubicBezTo>
                    <a:cubicBezTo>
                      <a:pt x="4688" y="3830"/>
                      <a:pt x="5880" y="2896"/>
                      <a:pt x="7325" y="2556"/>
                    </a:cubicBezTo>
                    <a:cubicBezTo>
                      <a:pt x="7325" y="1786"/>
                      <a:pt x="7243" y="1023"/>
                      <a:pt x="724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5"/>
              <p:cNvSpPr/>
              <p:nvPr/>
            </p:nvSpPr>
            <p:spPr>
              <a:xfrm>
                <a:off x="8019493" y="3225643"/>
                <a:ext cx="550754" cy="485967"/>
              </a:xfrm>
              <a:custGeom>
                <a:avLst/>
                <a:gdLst/>
                <a:ahLst/>
                <a:cxnLst/>
                <a:rect l="l" t="t" r="r" b="b"/>
                <a:pathLst>
                  <a:path w="8688" h="7666" extrusionOk="0">
                    <a:moveTo>
                      <a:pt x="8347" y="1"/>
                    </a:moveTo>
                    <a:cubicBezTo>
                      <a:pt x="5533" y="1111"/>
                      <a:pt x="2896" y="2385"/>
                      <a:pt x="1" y="3748"/>
                    </a:cubicBezTo>
                    <a:cubicBezTo>
                      <a:pt x="2978" y="5111"/>
                      <a:pt x="5792" y="6303"/>
                      <a:pt x="8688" y="7666"/>
                    </a:cubicBezTo>
                    <a:cubicBezTo>
                      <a:pt x="8688" y="6903"/>
                      <a:pt x="8599" y="6303"/>
                      <a:pt x="8599" y="5710"/>
                    </a:cubicBezTo>
                    <a:cubicBezTo>
                      <a:pt x="7155" y="5281"/>
                      <a:pt x="5792" y="5029"/>
                      <a:pt x="4600" y="4259"/>
                    </a:cubicBezTo>
                    <a:cubicBezTo>
                      <a:pt x="4259" y="4089"/>
                      <a:pt x="3918" y="3837"/>
                      <a:pt x="4000" y="3408"/>
                    </a:cubicBezTo>
                    <a:cubicBezTo>
                      <a:pt x="4089" y="2985"/>
                      <a:pt x="4429" y="2985"/>
                      <a:pt x="4770" y="2815"/>
                    </a:cubicBezTo>
                    <a:cubicBezTo>
                      <a:pt x="5962" y="2385"/>
                      <a:pt x="7155" y="1963"/>
                      <a:pt x="8517" y="1704"/>
                    </a:cubicBezTo>
                    <a:cubicBezTo>
                      <a:pt x="8517" y="1111"/>
                      <a:pt x="8688" y="512"/>
                      <a:pt x="834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163;p5"/>
              <p:cNvSpPr/>
              <p:nvPr/>
            </p:nvSpPr>
            <p:spPr>
              <a:xfrm>
                <a:off x="7862725" y="3122697"/>
                <a:ext cx="772311" cy="1953567"/>
              </a:xfrm>
              <a:custGeom>
                <a:avLst/>
                <a:gdLst/>
                <a:ahLst/>
                <a:cxnLst/>
                <a:rect l="l" t="t" r="r" b="b"/>
                <a:pathLst>
                  <a:path w="12183" h="30817" extrusionOk="0">
                    <a:moveTo>
                      <a:pt x="10391" y="1202"/>
                    </a:moveTo>
                    <a:cubicBezTo>
                      <a:pt x="10732" y="1713"/>
                      <a:pt x="10561" y="2306"/>
                      <a:pt x="10561" y="2906"/>
                    </a:cubicBezTo>
                    <a:cubicBezTo>
                      <a:pt x="9199" y="3158"/>
                      <a:pt x="8006" y="3587"/>
                      <a:pt x="6814" y="4009"/>
                    </a:cubicBezTo>
                    <a:cubicBezTo>
                      <a:pt x="6473" y="4180"/>
                      <a:pt x="6132" y="4180"/>
                      <a:pt x="6051" y="4609"/>
                    </a:cubicBezTo>
                    <a:cubicBezTo>
                      <a:pt x="5962" y="5032"/>
                      <a:pt x="6303" y="5290"/>
                      <a:pt x="6643" y="5461"/>
                    </a:cubicBezTo>
                    <a:cubicBezTo>
                      <a:pt x="7836" y="6224"/>
                      <a:pt x="9199" y="6483"/>
                      <a:pt x="10650" y="6905"/>
                    </a:cubicBezTo>
                    <a:cubicBezTo>
                      <a:pt x="10650" y="7505"/>
                      <a:pt x="10732" y="8098"/>
                      <a:pt x="10820" y="8868"/>
                    </a:cubicBezTo>
                    <a:cubicBezTo>
                      <a:pt x="7836" y="7505"/>
                      <a:pt x="5110" y="6312"/>
                      <a:pt x="2133" y="4950"/>
                    </a:cubicBezTo>
                    <a:cubicBezTo>
                      <a:pt x="4940" y="3587"/>
                      <a:pt x="7584" y="2306"/>
                      <a:pt x="10391" y="1202"/>
                    </a:cubicBezTo>
                    <a:close/>
                    <a:moveTo>
                      <a:pt x="10732" y="10060"/>
                    </a:moveTo>
                    <a:cubicBezTo>
                      <a:pt x="10732" y="10993"/>
                      <a:pt x="10820" y="11763"/>
                      <a:pt x="10820" y="12615"/>
                    </a:cubicBezTo>
                    <a:cubicBezTo>
                      <a:pt x="9369" y="12867"/>
                      <a:pt x="8177" y="13807"/>
                      <a:pt x="6814" y="14230"/>
                    </a:cubicBezTo>
                    <a:cubicBezTo>
                      <a:pt x="5962" y="14570"/>
                      <a:pt x="6051" y="15081"/>
                      <a:pt x="6643" y="15511"/>
                    </a:cubicBezTo>
                    <a:cubicBezTo>
                      <a:pt x="8006" y="16274"/>
                      <a:pt x="9287" y="17214"/>
                      <a:pt x="10990" y="17296"/>
                    </a:cubicBezTo>
                    <a:lnTo>
                      <a:pt x="10990" y="19681"/>
                    </a:lnTo>
                    <a:cubicBezTo>
                      <a:pt x="8347" y="18318"/>
                      <a:pt x="6051" y="16615"/>
                      <a:pt x="3496" y="15000"/>
                    </a:cubicBezTo>
                    <a:cubicBezTo>
                      <a:pt x="5880" y="13378"/>
                      <a:pt x="8095" y="11504"/>
                      <a:pt x="10732" y="10060"/>
                    </a:cubicBezTo>
                    <a:close/>
                    <a:moveTo>
                      <a:pt x="10990" y="20873"/>
                    </a:moveTo>
                    <a:lnTo>
                      <a:pt x="10990" y="22576"/>
                    </a:lnTo>
                    <a:cubicBezTo>
                      <a:pt x="9628" y="22917"/>
                      <a:pt x="8435" y="23687"/>
                      <a:pt x="7154" y="24368"/>
                    </a:cubicBezTo>
                    <a:cubicBezTo>
                      <a:pt x="6391" y="24709"/>
                      <a:pt x="6391" y="25302"/>
                      <a:pt x="7154" y="25731"/>
                    </a:cubicBezTo>
                    <a:cubicBezTo>
                      <a:pt x="8347" y="26494"/>
                      <a:pt x="9628" y="27094"/>
                      <a:pt x="10902" y="27775"/>
                    </a:cubicBezTo>
                    <a:cubicBezTo>
                      <a:pt x="10990" y="28286"/>
                      <a:pt x="10902" y="28797"/>
                      <a:pt x="10732" y="29308"/>
                    </a:cubicBezTo>
                    <a:cubicBezTo>
                      <a:pt x="8517" y="27857"/>
                      <a:pt x="6303" y="26494"/>
                      <a:pt x="3918" y="24961"/>
                    </a:cubicBezTo>
                    <a:cubicBezTo>
                      <a:pt x="6391" y="23598"/>
                      <a:pt x="8688" y="22495"/>
                      <a:pt x="10990" y="20873"/>
                    </a:cubicBezTo>
                    <a:close/>
                    <a:moveTo>
                      <a:pt x="10824" y="1"/>
                    </a:moveTo>
                    <a:cubicBezTo>
                      <a:pt x="10644" y="1"/>
                      <a:pt x="10442" y="32"/>
                      <a:pt x="10221" y="92"/>
                    </a:cubicBezTo>
                    <a:cubicBezTo>
                      <a:pt x="7073" y="943"/>
                      <a:pt x="4088" y="2476"/>
                      <a:pt x="1111" y="3928"/>
                    </a:cubicBezTo>
                    <a:cubicBezTo>
                      <a:pt x="0" y="4521"/>
                      <a:pt x="89" y="5372"/>
                      <a:pt x="1193" y="5972"/>
                    </a:cubicBezTo>
                    <a:cubicBezTo>
                      <a:pt x="2215" y="6565"/>
                      <a:pt x="3237" y="6994"/>
                      <a:pt x="4259" y="7505"/>
                    </a:cubicBezTo>
                    <a:cubicBezTo>
                      <a:pt x="5792" y="8186"/>
                      <a:pt x="7325" y="8868"/>
                      <a:pt x="8946" y="9549"/>
                    </a:cubicBezTo>
                    <a:cubicBezTo>
                      <a:pt x="8776" y="9719"/>
                      <a:pt x="8688" y="9801"/>
                      <a:pt x="8517" y="9890"/>
                    </a:cubicBezTo>
                    <a:cubicBezTo>
                      <a:pt x="6391" y="11082"/>
                      <a:pt x="4518" y="12697"/>
                      <a:pt x="2385" y="13889"/>
                    </a:cubicBezTo>
                    <a:cubicBezTo>
                      <a:pt x="1281" y="14489"/>
                      <a:pt x="1281" y="15252"/>
                      <a:pt x="2303" y="15933"/>
                    </a:cubicBezTo>
                    <a:cubicBezTo>
                      <a:pt x="2644" y="16192"/>
                      <a:pt x="2985" y="16444"/>
                      <a:pt x="3407" y="16615"/>
                    </a:cubicBezTo>
                    <a:cubicBezTo>
                      <a:pt x="5451" y="17807"/>
                      <a:pt x="7495" y="18999"/>
                      <a:pt x="9628" y="20280"/>
                    </a:cubicBezTo>
                    <a:cubicBezTo>
                      <a:pt x="7243" y="21554"/>
                      <a:pt x="4940" y="22747"/>
                      <a:pt x="2726" y="23939"/>
                    </a:cubicBezTo>
                    <a:cubicBezTo>
                      <a:pt x="1622" y="24620"/>
                      <a:pt x="1704" y="25220"/>
                      <a:pt x="2726" y="25901"/>
                    </a:cubicBezTo>
                    <a:cubicBezTo>
                      <a:pt x="3836" y="26583"/>
                      <a:pt x="4940" y="27346"/>
                      <a:pt x="6051" y="28027"/>
                    </a:cubicBezTo>
                    <a:cubicBezTo>
                      <a:pt x="7413" y="28879"/>
                      <a:pt x="8776" y="29731"/>
                      <a:pt x="10139" y="30500"/>
                    </a:cubicBezTo>
                    <a:cubicBezTo>
                      <a:pt x="10535" y="30712"/>
                      <a:pt x="10874" y="30817"/>
                      <a:pt x="11153" y="30817"/>
                    </a:cubicBezTo>
                    <a:cubicBezTo>
                      <a:pt x="11771" y="30817"/>
                      <a:pt x="12094" y="30304"/>
                      <a:pt x="12094" y="29308"/>
                    </a:cubicBezTo>
                    <a:cubicBezTo>
                      <a:pt x="12183" y="28879"/>
                      <a:pt x="12183" y="28456"/>
                      <a:pt x="12094" y="28027"/>
                    </a:cubicBezTo>
                    <a:cubicBezTo>
                      <a:pt x="12094" y="22406"/>
                      <a:pt x="12013" y="16785"/>
                      <a:pt x="11924" y="11164"/>
                    </a:cubicBezTo>
                    <a:cubicBezTo>
                      <a:pt x="11842" y="7846"/>
                      <a:pt x="11754" y="4521"/>
                      <a:pt x="11754" y="1114"/>
                    </a:cubicBezTo>
                    <a:cubicBezTo>
                      <a:pt x="11754" y="332"/>
                      <a:pt x="11407" y="1"/>
                      <a:pt x="1082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164;p5"/>
              <p:cNvSpPr/>
              <p:nvPr/>
            </p:nvSpPr>
            <p:spPr>
              <a:xfrm>
                <a:off x="8732145" y="3058038"/>
                <a:ext cx="151255" cy="2046563"/>
              </a:xfrm>
              <a:custGeom>
                <a:avLst/>
                <a:gdLst/>
                <a:ahLst/>
                <a:cxnLst/>
                <a:rect l="l" t="t" r="r" b="b"/>
                <a:pathLst>
                  <a:path w="2386" h="32284" extrusionOk="0">
                    <a:moveTo>
                      <a:pt x="1078" y="0"/>
                    </a:moveTo>
                    <a:cubicBezTo>
                      <a:pt x="512" y="0"/>
                      <a:pt x="517" y="621"/>
                      <a:pt x="594" y="941"/>
                    </a:cubicBezTo>
                    <a:cubicBezTo>
                      <a:pt x="853" y="2645"/>
                      <a:pt x="512" y="4348"/>
                      <a:pt x="423" y="6052"/>
                    </a:cubicBezTo>
                    <a:cubicBezTo>
                      <a:pt x="1" y="14398"/>
                      <a:pt x="934" y="22745"/>
                      <a:pt x="934" y="31180"/>
                    </a:cubicBezTo>
                    <a:lnTo>
                      <a:pt x="934" y="31602"/>
                    </a:lnTo>
                    <a:cubicBezTo>
                      <a:pt x="1023" y="31943"/>
                      <a:pt x="1105" y="32284"/>
                      <a:pt x="1534" y="32284"/>
                    </a:cubicBezTo>
                    <a:cubicBezTo>
                      <a:pt x="2045" y="32284"/>
                      <a:pt x="2215" y="31943"/>
                      <a:pt x="2297" y="31602"/>
                    </a:cubicBezTo>
                    <a:lnTo>
                      <a:pt x="2297" y="30328"/>
                    </a:lnTo>
                    <a:cubicBezTo>
                      <a:pt x="2386" y="23256"/>
                      <a:pt x="1616" y="16272"/>
                      <a:pt x="1786" y="9206"/>
                    </a:cubicBezTo>
                    <a:cubicBezTo>
                      <a:pt x="1786" y="6481"/>
                      <a:pt x="1786" y="3667"/>
                      <a:pt x="1704" y="941"/>
                    </a:cubicBezTo>
                    <a:cubicBezTo>
                      <a:pt x="1704" y="519"/>
                      <a:pt x="1704" y="8"/>
                      <a:pt x="1193" y="8"/>
                    </a:cubicBezTo>
                    <a:cubicBezTo>
                      <a:pt x="1152" y="3"/>
                      <a:pt x="1114" y="0"/>
                      <a:pt x="107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5"/>
              <p:cNvSpPr/>
              <p:nvPr/>
            </p:nvSpPr>
            <p:spPr>
              <a:xfrm>
                <a:off x="8483839" y="2573034"/>
                <a:ext cx="653133" cy="363493"/>
              </a:xfrm>
              <a:custGeom>
                <a:avLst/>
                <a:gdLst/>
                <a:ahLst/>
                <a:cxnLst/>
                <a:rect l="l" t="t" r="r" b="b"/>
                <a:pathLst>
                  <a:path w="10303" h="5734" extrusionOk="0">
                    <a:moveTo>
                      <a:pt x="5395" y="0"/>
                    </a:moveTo>
                    <a:cubicBezTo>
                      <a:pt x="5163" y="0"/>
                      <a:pt x="4922" y="85"/>
                      <a:pt x="4681" y="246"/>
                    </a:cubicBezTo>
                    <a:cubicBezTo>
                      <a:pt x="3066" y="1609"/>
                      <a:pt x="1785" y="3312"/>
                      <a:pt x="252" y="4845"/>
                    </a:cubicBezTo>
                    <a:cubicBezTo>
                      <a:pt x="82" y="5015"/>
                      <a:pt x="0" y="5274"/>
                      <a:pt x="170" y="5526"/>
                    </a:cubicBezTo>
                    <a:cubicBezTo>
                      <a:pt x="310" y="5669"/>
                      <a:pt x="476" y="5733"/>
                      <a:pt x="640" y="5733"/>
                    </a:cubicBezTo>
                    <a:cubicBezTo>
                      <a:pt x="774" y="5733"/>
                      <a:pt x="906" y="5691"/>
                      <a:pt x="1022" y="5615"/>
                    </a:cubicBezTo>
                    <a:cubicBezTo>
                      <a:pt x="1703" y="5274"/>
                      <a:pt x="2215" y="4845"/>
                      <a:pt x="2726" y="4334"/>
                    </a:cubicBezTo>
                    <a:cubicBezTo>
                      <a:pt x="3577" y="3482"/>
                      <a:pt x="4429" y="2631"/>
                      <a:pt x="5362" y="1779"/>
                    </a:cubicBezTo>
                    <a:cubicBezTo>
                      <a:pt x="6473" y="2719"/>
                      <a:pt x="7577" y="3571"/>
                      <a:pt x="8687" y="4423"/>
                    </a:cubicBezTo>
                    <a:cubicBezTo>
                      <a:pt x="8955" y="4638"/>
                      <a:pt x="9224" y="4853"/>
                      <a:pt x="9494" y="4853"/>
                    </a:cubicBezTo>
                    <a:cubicBezTo>
                      <a:pt x="9650" y="4853"/>
                      <a:pt x="9806" y="4781"/>
                      <a:pt x="9961" y="4593"/>
                    </a:cubicBezTo>
                    <a:cubicBezTo>
                      <a:pt x="10302" y="4164"/>
                      <a:pt x="9880" y="3741"/>
                      <a:pt x="9539" y="3482"/>
                    </a:cubicBezTo>
                    <a:cubicBezTo>
                      <a:pt x="8428" y="2460"/>
                      <a:pt x="7154" y="1527"/>
                      <a:pt x="6132" y="334"/>
                    </a:cubicBezTo>
                    <a:cubicBezTo>
                      <a:pt x="5905" y="107"/>
                      <a:pt x="5655" y="0"/>
                      <a:pt x="539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5"/>
              <p:cNvSpPr/>
              <p:nvPr/>
            </p:nvSpPr>
            <p:spPr>
              <a:xfrm>
                <a:off x="8564600" y="2764348"/>
                <a:ext cx="507584" cy="283238"/>
              </a:xfrm>
              <a:custGeom>
                <a:avLst/>
                <a:gdLst/>
                <a:ahLst/>
                <a:cxnLst/>
                <a:rect l="l" t="t" r="r" b="b"/>
                <a:pathLst>
                  <a:path w="8007" h="4468" extrusionOk="0">
                    <a:moveTo>
                      <a:pt x="4029" y="1"/>
                    </a:moveTo>
                    <a:cubicBezTo>
                      <a:pt x="3851" y="1"/>
                      <a:pt x="3672" y="69"/>
                      <a:pt x="3496" y="212"/>
                    </a:cubicBezTo>
                    <a:cubicBezTo>
                      <a:pt x="2555" y="1146"/>
                      <a:pt x="1622" y="1997"/>
                      <a:pt x="682" y="2938"/>
                    </a:cubicBezTo>
                    <a:cubicBezTo>
                      <a:pt x="341" y="3278"/>
                      <a:pt x="0" y="3701"/>
                      <a:pt x="511" y="4130"/>
                    </a:cubicBezTo>
                    <a:cubicBezTo>
                      <a:pt x="672" y="4288"/>
                      <a:pt x="844" y="4351"/>
                      <a:pt x="1014" y="4351"/>
                    </a:cubicBezTo>
                    <a:cubicBezTo>
                      <a:pt x="1299" y="4351"/>
                      <a:pt x="1579" y="4173"/>
                      <a:pt x="1792" y="3960"/>
                    </a:cubicBezTo>
                    <a:cubicBezTo>
                      <a:pt x="2474" y="3278"/>
                      <a:pt x="3066" y="2597"/>
                      <a:pt x="3748" y="1827"/>
                    </a:cubicBezTo>
                    <a:cubicBezTo>
                      <a:pt x="4688" y="2597"/>
                      <a:pt x="5621" y="3360"/>
                      <a:pt x="6473" y="4130"/>
                    </a:cubicBezTo>
                    <a:cubicBezTo>
                      <a:pt x="6721" y="4327"/>
                      <a:pt x="6967" y="4467"/>
                      <a:pt x="7197" y="4467"/>
                    </a:cubicBezTo>
                    <a:cubicBezTo>
                      <a:pt x="7364" y="4467"/>
                      <a:pt x="7522" y="4393"/>
                      <a:pt x="7665" y="4212"/>
                    </a:cubicBezTo>
                    <a:cubicBezTo>
                      <a:pt x="8006" y="3789"/>
                      <a:pt x="7836" y="3449"/>
                      <a:pt x="7495" y="3108"/>
                    </a:cubicBezTo>
                    <a:lnTo>
                      <a:pt x="4770" y="382"/>
                    </a:lnTo>
                    <a:cubicBezTo>
                      <a:pt x="4524" y="133"/>
                      <a:pt x="4276" y="1"/>
                      <a:pt x="40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5"/>
              <p:cNvSpPr/>
              <p:nvPr/>
            </p:nvSpPr>
            <p:spPr>
              <a:xfrm>
                <a:off x="7927512" y="3646749"/>
                <a:ext cx="210843" cy="205265"/>
              </a:xfrm>
              <a:custGeom>
                <a:avLst/>
                <a:gdLst/>
                <a:ahLst/>
                <a:cxnLst/>
                <a:rect l="l" t="t" r="r" b="b"/>
                <a:pathLst>
                  <a:path w="3326" h="3238" extrusionOk="0">
                    <a:moveTo>
                      <a:pt x="1792" y="1"/>
                    </a:moveTo>
                    <a:cubicBezTo>
                      <a:pt x="852" y="1"/>
                      <a:pt x="0" y="771"/>
                      <a:pt x="0" y="1704"/>
                    </a:cubicBezTo>
                    <a:cubicBezTo>
                      <a:pt x="0" y="2556"/>
                      <a:pt x="682" y="3237"/>
                      <a:pt x="1622" y="3237"/>
                    </a:cubicBezTo>
                    <a:cubicBezTo>
                      <a:pt x="2474" y="3237"/>
                      <a:pt x="3237" y="2556"/>
                      <a:pt x="3237" y="1623"/>
                    </a:cubicBezTo>
                    <a:cubicBezTo>
                      <a:pt x="3325" y="771"/>
                      <a:pt x="2644" y="1"/>
                      <a:pt x="179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5"/>
              <p:cNvSpPr/>
              <p:nvPr/>
            </p:nvSpPr>
            <p:spPr>
              <a:xfrm>
                <a:off x="8111095" y="758532"/>
                <a:ext cx="475127" cy="615605"/>
              </a:xfrm>
              <a:custGeom>
                <a:avLst/>
                <a:gdLst/>
                <a:ahLst/>
                <a:cxnLst/>
                <a:rect l="l" t="t" r="r" b="b"/>
                <a:pathLst>
                  <a:path w="7495" h="9711" extrusionOk="0">
                    <a:moveTo>
                      <a:pt x="7243" y="1"/>
                    </a:moveTo>
                    <a:cubicBezTo>
                      <a:pt x="4599" y="1534"/>
                      <a:pt x="2385" y="3319"/>
                      <a:pt x="0" y="5022"/>
                    </a:cubicBezTo>
                    <a:cubicBezTo>
                      <a:pt x="2555" y="6644"/>
                      <a:pt x="4858" y="8347"/>
                      <a:pt x="7495" y="9710"/>
                    </a:cubicBezTo>
                    <a:lnTo>
                      <a:pt x="7495" y="7325"/>
                    </a:lnTo>
                    <a:cubicBezTo>
                      <a:pt x="5792" y="7237"/>
                      <a:pt x="4517" y="6303"/>
                      <a:pt x="3155" y="5452"/>
                    </a:cubicBezTo>
                    <a:cubicBezTo>
                      <a:pt x="2473" y="5111"/>
                      <a:pt x="2473" y="4600"/>
                      <a:pt x="3236" y="4259"/>
                    </a:cubicBezTo>
                    <a:cubicBezTo>
                      <a:pt x="4688" y="3830"/>
                      <a:pt x="5880" y="2897"/>
                      <a:pt x="7325" y="2556"/>
                    </a:cubicBezTo>
                    <a:cubicBezTo>
                      <a:pt x="7325" y="1786"/>
                      <a:pt x="7243" y="1023"/>
                      <a:pt x="724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" name="Google Shape;169;p5"/>
              <p:cNvSpPr/>
              <p:nvPr/>
            </p:nvSpPr>
            <p:spPr>
              <a:xfrm>
                <a:off x="8138290" y="1443978"/>
                <a:ext cx="447931" cy="534843"/>
              </a:xfrm>
              <a:custGeom>
                <a:avLst/>
                <a:gdLst/>
                <a:ahLst/>
                <a:cxnLst/>
                <a:rect l="l" t="t" r="r" b="b"/>
                <a:pathLst>
                  <a:path w="7066" h="8437" extrusionOk="0">
                    <a:moveTo>
                      <a:pt x="7066" y="1"/>
                    </a:moveTo>
                    <a:cubicBezTo>
                      <a:pt x="4770" y="1623"/>
                      <a:pt x="2467" y="2815"/>
                      <a:pt x="0" y="4178"/>
                    </a:cubicBezTo>
                    <a:cubicBezTo>
                      <a:pt x="2385" y="5622"/>
                      <a:pt x="4511" y="7073"/>
                      <a:pt x="6725" y="8436"/>
                    </a:cubicBezTo>
                    <a:cubicBezTo>
                      <a:pt x="6984" y="7925"/>
                      <a:pt x="7066" y="7496"/>
                      <a:pt x="6984" y="6985"/>
                    </a:cubicBezTo>
                    <a:cubicBezTo>
                      <a:pt x="5703" y="6303"/>
                      <a:pt x="4429" y="5622"/>
                      <a:pt x="3237" y="4941"/>
                    </a:cubicBezTo>
                    <a:cubicBezTo>
                      <a:pt x="2467" y="4518"/>
                      <a:pt x="2467" y="3919"/>
                      <a:pt x="3237" y="3578"/>
                    </a:cubicBezTo>
                    <a:cubicBezTo>
                      <a:pt x="4511" y="2897"/>
                      <a:pt x="5703" y="2045"/>
                      <a:pt x="7066" y="1793"/>
                    </a:cubicBezTo>
                    <a:lnTo>
                      <a:pt x="706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5"/>
              <p:cNvSpPr/>
              <p:nvPr/>
            </p:nvSpPr>
            <p:spPr>
              <a:xfrm>
                <a:off x="7862725" y="99329"/>
                <a:ext cx="772311" cy="1953567"/>
              </a:xfrm>
              <a:custGeom>
                <a:avLst/>
                <a:gdLst/>
                <a:ahLst/>
                <a:cxnLst/>
                <a:rect l="l" t="t" r="r" b="b"/>
                <a:pathLst>
                  <a:path w="12183" h="30817" extrusionOk="0">
                    <a:moveTo>
                      <a:pt x="10391" y="1202"/>
                    </a:moveTo>
                    <a:cubicBezTo>
                      <a:pt x="10732" y="1713"/>
                      <a:pt x="10561" y="2305"/>
                      <a:pt x="10561" y="2905"/>
                    </a:cubicBezTo>
                    <a:cubicBezTo>
                      <a:pt x="9199" y="3157"/>
                      <a:pt x="8006" y="3586"/>
                      <a:pt x="6814" y="4009"/>
                    </a:cubicBezTo>
                    <a:cubicBezTo>
                      <a:pt x="6473" y="4179"/>
                      <a:pt x="6132" y="4179"/>
                      <a:pt x="6051" y="4608"/>
                    </a:cubicBezTo>
                    <a:cubicBezTo>
                      <a:pt x="5962" y="5031"/>
                      <a:pt x="6303" y="5290"/>
                      <a:pt x="6643" y="5460"/>
                    </a:cubicBezTo>
                    <a:cubicBezTo>
                      <a:pt x="7836" y="6223"/>
                      <a:pt x="9199" y="6482"/>
                      <a:pt x="10650" y="6905"/>
                    </a:cubicBezTo>
                    <a:cubicBezTo>
                      <a:pt x="10650" y="7504"/>
                      <a:pt x="10732" y="8097"/>
                      <a:pt x="10820" y="8867"/>
                    </a:cubicBezTo>
                    <a:cubicBezTo>
                      <a:pt x="7836" y="7504"/>
                      <a:pt x="5110" y="6312"/>
                      <a:pt x="2133" y="4949"/>
                    </a:cubicBezTo>
                    <a:cubicBezTo>
                      <a:pt x="4940" y="3586"/>
                      <a:pt x="7584" y="2305"/>
                      <a:pt x="10391" y="1202"/>
                    </a:cubicBezTo>
                    <a:close/>
                    <a:moveTo>
                      <a:pt x="10732" y="9971"/>
                    </a:moveTo>
                    <a:cubicBezTo>
                      <a:pt x="10732" y="10993"/>
                      <a:pt x="10820" y="11763"/>
                      <a:pt x="10820" y="12614"/>
                    </a:cubicBezTo>
                    <a:cubicBezTo>
                      <a:pt x="9369" y="12866"/>
                      <a:pt x="8177" y="13807"/>
                      <a:pt x="6814" y="14229"/>
                    </a:cubicBezTo>
                    <a:cubicBezTo>
                      <a:pt x="5962" y="14570"/>
                      <a:pt x="6051" y="15081"/>
                      <a:pt x="6643" y="15421"/>
                    </a:cubicBezTo>
                    <a:cubicBezTo>
                      <a:pt x="8006" y="16273"/>
                      <a:pt x="9287" y="17213"/>
                      <a:pt x="10990" y="17295"/>
                    </a:cubicBezTo>
                    <a:lnTo>
                      <a:pt x="10990" y="19680"/>
                    </a:lnTo>
                    <a:cubicBezTo>
                      <a:pt x="8347" y="18317"/>
                      <a:pt x="6051" y="16614"/>
                      <a:pt x="3496" y="14999"/>
                    </a:cubicBezTo>
                    <a:cubicBezTo>
                      <a:pt x="5880" y="13377"/>
                      <a:pt x="8095" y="11504"/>
                      <a:pt x="10732" y="9971"/>
                    </a:cubicBezTo>
                    <a:close/>
                    <a:moveTo>
                      <a:pt x="10990" y="20872"/>
                    </a:moveTo>
                    <a:lnTo>
                      <a:pt x="10990" y="22576"/>
                    </a:lnTo>
                    <a:cubicBezTo>
                      <a:pt x="9628" y="22835"/>
                      <a:pt x="8435" y="23686"/>
                      <a:pt x="7154" y="24368"/>
                    </a:cubicBezTo>
                    <a:cubicBezTo>
                      <a:pt x="6391" y="24708"/>
                      <a:pt x="6391" y="25301"/>
                      <a:pt x="7154" y="25730"/>
                    </a:cubicBezTo>
                    <a:cubicBezTo>
                      <a:pt x="8347" y="26412"/>
                      <a:pt x="9628" y="27093"/>
                      <a:pt x="10902" y="27774"/>
                    </a:cubicBezTo>
                    <a:cubicBezTo>
                      <a:pt x="10990" y="28285"/>
                      <a:pt x="10902" y="28708"/>
                      <a:pt x="10732" y="29307"/>
                    </a:cubicBezTo>
                    <a:cubicBezTo>
                      <a:pt x="8517" y="27856"/>
                      <a:pt x="6303" y="26493"/>
                      <a:pt x="3918" y="24960"/>
                    </a:cubicBezTo>
                    <a:cubicBezTo>
                      <a:pt x="6391" y="23598"/>
                      <a:pt x="8688" y="22494"/>
                      <a:pt x="10990" y="20872"/>
                    </a:cubicBezTo>
                    <a:close/>
                    <a:moveTo>
                      <a:pt x="10824" y="0"/>
                    </a:moveTo>
                    <a:cubicBezTo>
                      <a:pt x="10644" y="0"/>
                      <a:pt x="10442" y="32"/>
                      <a:pt x="10221" y="91"/>
                    </a:cubicBezTo>
                    <a:cubicBezTo>
                      <a:pt x="7073" y="943"/>
                      <a:pt x="4088" y="2476"/>
                      <a:pt x="1111" y="3927"/>
                    </a:cubicBezTo>
                    <a:cubicBezTo>
                      <a:pt x="0" y="4520"/>
                      <a:pt x="89" y="5372"/>
                      <a:pt x="1193" y="5971"/>
                    </a:cubicBezTo>
                    <a:cubicBezTo>
                      <a:pt x="2215" y="6564"/>
                      <a:pt x="3237" y="6993"/>
                      <a:pt x="4259" y="7504"/>
                    </a:cubicBezTo>
                    <a:cubicBezTo>
                      <a:pt x="5792" y="8186"/>
                      <a:pt x="7325" y="8867"/>
                      <a:pt x="8946" y="9548"/>
                    </a:cubicBezTo>
                    <a:cubicBezTo>
                      <a:pt x="8776" y="9719"/>
                      <a:pt x="8688" y="9800"/>
                      <a:pt x="8517" y="9889"/>
                    </a:cubicBezTo>
                    <a:cubicBezTo>
                      <a:pt x="6391" y="11081"/>
                      <a:pt x="4518" y="12696"/>
                      <a:pt x="2385" y="13888"/>
                    </a:cubicBezTo>
                    <a:cubicBezTo>
                      <a:pt x="1281" y="14488"/>
                      <a:pt x="1281" y="15251"/>
                      <a:pt x="2303" y="15932"/>
                    </a:cubicBezTo>
                    <a:cubicBezTo>
                      <a:pt x="2644" y="16191"/>
                      <a:pt x="2985" y="16443"/>
                      <a:pt x="3407" y="16614"/>
                    </a:cubicBezTo>
                    <a:cubicBezTo>
                      <a:pt x="5451" y="17806"/>
                      <a:pt x="7495" y="18999"/>
                      <a:pt x="9628" y="20280"/>
                    </a:cubicBezTo>
                    <a:cubicBezTo>
                      <a:pt x="7243" y="21554"/>
                      <a:pt x="4940" y="22746"/>
                      <a:pt x="2726" y="23938"/>
                    </a:cubicBezTo>
                    <a:cubicBezTo>
                      <a:pt x="1622" y="24620"/>
                      <a:pt x="1704" y="25219"/>
                      <a:pt x="2726" y="25901"/>
                    </a:cubicBezTo>
                    <a:cubicBezTo>
                      <a:pt x="3836" y="26582"/>
                      <a:pt x="4940" y="27345"/>
                      <a:pt x="6051" y="28026"/>
                    </a:cubicBezTo>
                    <a:cubicBezTo>
                      <a:pt x="7413" y="28878"/>
                      <a:pt x="8776" y="29730"/>
                      <a:pt x="10139" y="30500"/>
                    </a:cubicBezTo>
                    <a:cubicBezTo>
                      <a:pt x="10535" y="30712"/>
                      <a:pt x="10874" y="30816"/>
                      <a:pt x="11153" y="30816"/>
                    </a:cubicBezTo>
                    <a:cubicBezTo>
                      <a:pt x="11771" y="30816"/>
                      <a:pt x="12094" y="30303"/>
                      <a:pt x="12094" y="29307"/>
                    </a:cubicBezTo>
                    <a:cubicBezTo>
                      <a:pt x="12183" y="28878"/>
                      <a:pt x="12183" y="28456"/>
                      <a:pt x="12094" y="28026"/>
                    </a:cubicBezTo>
                    <a:cubicBezTo>
                      <a:pt x="12094" y="22405"/>
                      <a:pt x="12013" y="16784"/>
                      <a:pt x="11924" y="11163"/>
                    </a:cubicBezTo>
                    <a:cubicBezTo>
                      <a:pt x="11842" y="7845"/>
                      <a:pt x="11754" y="4520"/>
                      <a:pt x="11754" y="1113"/>
                    </a:cubicBezTo>
                    <a:cubicBezTo>
                      <a:pt x="11754" y="332"/>
                      <a:pt x="11407" y="0"/>
                      <a:pt x="1082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5"/>
              <p:cNvSpPr/>
              <p:nvPr/>
            </p:nvSpPr>
            <p:spPr>
              <a:xfrm>
                <a:off x="8732145" y="34607"/>
                <a:ext cx="151255" cy="2046563"/>
              </a:xfrm>
              <a:custGeom>
                <a:avLst/>
                <a:gdLst/>
                <a:ahLst/>
                <a:cxnLst/>
                <a:rect l="l" t="t" r="r" b="b"/>
                <a:pathLst>
                  <a:path w="2386" h="32284" extrusionOk="0">
                    <a:moveTo>
                      <a:pt x="1078" y="0"/>
                    </a:moveTo>
                    <a:cubicBezTo>
                      <a:pt x="512" y="0"/>
                      <a:pt x="517" y="622"/>
                      <a:pt x="594" y="942"/>
                    </a:cubicBezTo>
                    <a:cubicBezTo>
                      <a:pt x="853" y="2645"/>
                      <a:pt x="512" y="4348"/>
                      <a:pt x="423" y="6052"/>
                    </a:cubicBezTo>
                    <a:cubicBezTo>
                      <a:pt x="1" y="14398"/>
                      <a:pt x="934" y="22745"/>
                      <a:pt x="934" y="31092"/>
                    </a:cubicBezTo>
                    <a:lnTo>
                      <a:pt x="934" y="31603"/>
                    </a:lnTo>
                    <a:cubicBezTo>
                      <a:pt x="1023" y="31943"/>
                      <a:pt x="1105" y="32284"/>
                      <a:pt x="1534" y="32284"/>
                    </a:cubicBezTo>
                    <a:cubicBezTo>
                      <a:pt x="2045" y="32284"/>
                      <a:pt x="2215" y="31943"/>
                      <a:pt x="2297" y="31603"/>
                    </a:cubicBezTo>
                    <a:lnTo>
                      <a:pt x="2297" y="30328"/>
                    </a:lnTo>
                    <a:cubicBezTo>
                      <a:pt x="2386" y="23256"/>
                      <a:pt x="1616" y="16272"/>
                      <a:pt x="1786" y="9207"/>
                    </a:cubicBezTo>
                    <a:cubicBezTo>
                      <a:pt x="1786" y="6393"/>
                      <a:pt x="1786" y="3667"/>
                      <a:pt x="1704" y="942"/>
                    </a:cubicBezTo>
                    <a:cubicBezTo>
                      <a:pt x="1704" y="519"/>
                      <a:pt x="1704" y="8"/>
                      <a:pt x="1193" y="8"/>
                    </a:cubicBezTo>
                    <a:cubicBezTo>
                      <a:pt x="1152" y="3"/>
                      <a:pt x="1114" y="0"/>
                      <a:pt x="107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5"/>
              <p:cNvSpPr/>
              <p:nvPr/>
            </p:nvSpPr>
            <p:spPr>
              <a:xfrm>
                <a:off x="8478197" y="2170184"/>
                <a:ext cx="723562" cy="403176"/>
              </a:xfrm>
              <a:custGeom>
                <a:avLst/>
                <a:gdLst/>
                <a:ahLst/>
                <a:cxnLst/>
                <a:rect l="l" t="t" r="r" b="b"/>
                <a:pathLst>
                  <a:path w="11414" h="6360" extrusionOk="0">
                    <a:moveTo>
                      <a:pt x="1012" y="0"/>
                    </a:moveTo>
                    <a:cubicBezTo>
                      <a:pt x="860" y="0"/>
                      <a:pt x="694" y="61"/>
                      <a:pt x="512" y="217"/>
                    </a:cubicBezTo>
                    <a:cubicBezTo>
                      <a:pt x="1" y="728"/>
                      <a:pt x="512" y="1150"/>
                      <a:pt x="770" y="1579"/>
                    </a:cubicBezTo>
                    <a:cubicBezTo>
                      <a:pt x="2045" y="3194"/>
                      <a:pt x="3666" y="4475"/>
                      <a:pt x="5111" y="5919"/>
                    </a:cubicBezTo>
                    <a:cubicBezTo>
                      <a:pt x="5401" y="6210"/>
                      <a:pt x="5710" y="6359"/>
                      <a:pt x="6019" y="6359"/>
                    </a:cubicBezTo>
                    <a:cubicBezTo>
                      <a:pt x="6349" y="6359"/>
                      <a:pt x="6679" y="6189"/>
                      <a:pt x="6984" y="5838"/>
                    </a:cubicBezTo>
                    <a:cubicBezTo>
                      <a:pt x="7666" y="5068"/>
                      <a:pt x="8347" y="4305"/>
                      <a:pt x="9117" y="3623"/>
                    </a:cubicBezTo>
                    <a:cubicBezTo>
                      <a:pt x="9710" y="2942"/>
                      <a:pt x="10391" y="2342"/>
                      <a:pt x="10991" y="1661"/>
                    </a:cubicBezTo>
                    <a:cubicBezTo>
                      <a:pt x="11243" y="1409"/>
                      <a:pt x="11413" y="980"/>
                      <a:pt x="11072" y="639"/>
                    </a:cubicBezTo>
                    <a:cubicBezTo>
                      <a:pt x="10955" y="522"/>
                      <a:pt x="10838" y="476"/>
                      <a:pt x="10725" y="476"/>
                    </a:cubicBezTo>
                    <a:cubicBezTo>
                      <a:pt x="10508" y="476"/>
                      <a:pt x="10304" y="644"/>
                      <a:pt x="10139" y="809"/>
                    </a:cubicBezTo>
                    <a:cubicBezTo>
                      <a:pt x="8858" y="2261"/>
                      <a:pt x="7073" y="3194"/>
                      <a:pt x="6051" y="4897"/>
                    </a:cubicBezTo>
                    <a:cubicBezTo>
                      <a:pt x="4600" y="3364"/>
                      <a:pt x="3407" y="1831"/>
                      <a:pt x="1874" y="557"/>
                    </a:cubicBezTo>
                    <a:cubicBezTo>
                      <a:pt x="1637" y="320"/>
                      <a:pt x="1360" y="0"/>
                      <a:pt x="101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5"/>
              <p:cNvSpPr/>
              <p:nvPr/>
            </p:nvSpPr>
            <p:spPr>
              <a:xfrm>
                <a:off x="8602572" y="2101405"/>
                <a:ext cx="475190" cy="246850"/>
              </a:xfrm>
              <a:custGeom>
                <a:avLst/>
                <a:gdLst/>
                <a:ahLst/>
                <a:cxnLst/>
                <a:rect l="l" t="t" r="r" b="b"/>
                <a:pathLst>
                  <a:path w="7496" h="3894" extrusionOk="0">
                    <a:moveTo>
                      <a:pt x="730" y="0"/>
                    </a:moveTo>
                    <a:cubicBezTo>
                      <a:pt x="582" y="0"/>
                      <a:pt x="424" y="55"/>
                      <a:pt x="253" y="191"/>
                    </a:cubicBezTo>
                    <a:cubicBezTo>
                      <a:pt x="1" y="532"/>
                      <a:pt x="83" y="872"/>
                      <a:pt x="253" y="1131"/>
                    </a:cubicBezTo>
                    <a:cubicBezTo>
                      <a:pt x="1381" y="2977"/>
                      <a:pt x="2485" y="3894"/>
                      <a:pt x="3627" y="3894"/>
                    </a:cubicBezTo>
                    <a:cubicBezTo>
                      <a:pt x="4644" y="3894"/>
                      <a:pt x="5691" y="3168"/>
                      <a:pt x="6814" y="1724"/>
                    </a:cubicBezTo>
                    <a:cubicBezTo>
                      <a:pt x="6896" y="1724"/>
                      <a:pt x="6896" y="1724"/>
                      <a:pt x="6896" y="1642"/>
                    </a:cubicBezTo>
                    <a:cubicBezTo>
                      <a:pt x="7237" y="1302"/>
                      <a:pt x="7496" y="791"/>
                      <a:pt x="7066" y="361"/>
                    </a:cubicBezTo>
                    <a:cubicBezTo>
                      <a:pt x="6897" y="221"/>
                      <a:pt x="6737" y="165"/>
                      <a:pt x="6587" y="165"/>
                    </a:cubicBezTo>
                    <a:cubicBezTo>
                      <a:pt x="6284" y="165"/>
                      <a:pt x="6020" y="393"/>
                      <a:pt x="5792" y="620"/>
                    </a:cubicBezTo>
                    <a:cubicBezTo>
                      <a:pt x="5111" y="1213"/>
                      <a:pt x="4430" y="1894"/>
                      <a:pt x="3748" y="2576"/>
                    </a:cubicBezTo>
                    <a:cubicBezTo>
                      <a:pt x="2978" y="1813"/>
                      <a:pt x="2215" y="1043"/>
                      <a:pt x="1364" y="280"/>
                    </a:cubicBezTo>
                    <a:cubicBezTo>
                      <a:pt x="1159" y="124"/>
                      <a:pt x="954" y="0"/>
                      <a:pt x="73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5"/>
              <p:cNvSpPr/>
              <p:nvPr/>
            </p:nvSpPr>
            <p:spPr>
              <a:xfrm>
                <a:off x="7900697" y="1287656"/>
                <a:ext cx="210463" cy="194869"/>
              </a:xfrm>
              <a:custGeom>
                <a:avLst/>
                <a:gdLst/>
                <a:ahLst/>
                <a:cxnLst/>
                <a:rect l="l" t="t" r="r" b="b"/>
                <a:pathLst>
                  <a:path w="3320" h="3074" extrusionOk="0">
                    <a:moveTo>
                      <a:pt x="1616" y="0"/>
                    </a:moveTo>
                    <a:cubicBezTo>
                      <a:pt x="764" y="0"/>
                      <a:pt x="1" y="682"/>
                      <a:pt x="1" y="1534"/>
                    </a:cubicBezTo>
                    <a:cubicBezTo>
                      <a:pt x="1" y="2416"/>
                      <a:pt x="683" y="3073"/>
                      <a:pt x="1621" y="3073"/>
                    </a:cubicBezTo>
                    <a:cubicBezTo>
                      <a:pt x="1675" y="3073"/>
                      <a:pt x="1730" y="3071"/>
                      <a:pt x="1786" y="3067"/>
                    </a:cubicBezTo>
                    <a:cubicBezTo>
                      <a:pt x="2638" y="3067"/>
                      <a:pt x="3319" y="2297"/>
                      <a:pt x="3319" y="1445"/>
                    </a:cubicBezTo>
                    <a:cubicBezTo>
                      <a:pt x="3237" y="593"/>
                      <a:pt x="2556" y="0"/>
                      <a:pt x="161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7"/>
          <p:cNvSpPr txBox="1">
            <a:spLocks noGrp="1"/>
          </p:cNvSpPr>
          <p:nvPr>
            <p:ph type="body" idx="1"/>
          </p:nvPr>
        </p:nvSpPr>
        <p:spPr>
          <a:xfrm>
            <a:off x="720000" y="1736300"/>
            <a:ext cx="4705500" cy="286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AutoNum type="arabicPeriod"/>
              <a:defRPr sz="1600">
                <a:latin typeface="Barlow Medium"/>
                <a:ea typeface="Barlow Medium"/>
                <a:cs typeface="Barlow Medium"/>
                <a:sym typeface="Barlow Medium"/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199" name="Google Shape;199;p7"/>
          <p:cNvSpPr txBox="1">
            <a:spLocks noGrp="1"/>
          </p:cNvSpPr>
          <p:nvPr>
            <p:ph type="title"/>
          </p:nvPr>
        </p:nvSpPr>
        <p:spPr>
          <a:xfrm>
            <a:off x="720000" y="482650"/>
            <a:ext cx="6066600" cy="9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0">
                <a:latin typeface="Prompt Black"/>
                <a:ea typeface="Prompt Black"/>
                <a:cs typeface="Prompt Black"/>
                <a:sym typeface="Prompt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200" name="Google Shape;200;p7"/>
          <p:cNvGrpSpPr/>
          <p:nvPr/>
        </p:nvGrpSpPr>
        <p:grpSpPr>
          <a:xfrm>
            <a:off x="171000" y="330312"/>
            <a:ext cx="233912" cy="4482880"/>
            <a:chOff x="171000" y="330312"/>
            <a:chExt cx="233912" cy="4482880"/>
          </a:xfrm>
        </p:grpSpPr>
        <p:sp>
          <p:nvSpPr>
            <p:cNvPr id="201" name="Google Shape;201;p7"/>
            <p:cNvSpPr/>
            <p:nvPr/>
          </p:nvSpPr>
          <p:spPr>
            <a:xfrm>
              <a:off x="171000" y="2695463"/>
              <a:ext cx="210446" cy="2117729"/>
            </a:xfrm>
            <a:custGeom>
              <a:avLst/>
              <a:gdLst/>
              <a:ahLst/>
              <a:cxnLst/>
              <a:rect l="l" t="t" r="r" b="b"/>
              <a:pathLst>
                <a:path w="3244" h="32647" extrusionOk="0">
                  <a:moveTo>
                    <a:pt x="1029" y="1374"/>
                  </a:moveTo>
                  <a:cubicBezTo>
                    <a:pt x="1452" y="1374"/>
                    <a:pt x="1622" y="1715"/>
                    <a:pt x="1881" y="1967"/>
                  </a:cubicBezTo>
                  <a:cubicBezTo>
                    <a:pt x="1622" y="2308"/>
                    <a:pt x="1370" y="2649"/>
                    <a:pt x="1200" y="2989"/>
                  </a:cubicBezTo>
                  <a:lnTo>
                    <a:pt x="1029" y="2989"/>
                  </a:lnTo>
                  <a:lnTo>
                    <a:pt x="1029" y="1374"/>
                  </a:lnTo>
                  <a:close/>
                  <a:moveTo>
                    <a:pt x="1111" y="5633"/>
                  </a:moveTo>
                  <a:cubicBezTo>
                    <a:pt x="1540" y="6055"/>
                    <a:pt x="1881" y="6485"/>
                    <a:pt x="2222" y="6907"/>
                  </a:cubicBezTo>
                  <a:cubicBezTo>
                    <a:pt x="1881" y="7418"/>
                    <a:pt x="1540" y="7929"/>
                    <a:pt x="1111" y="8529"/>
                  </a:cubicBezTo>
                  <a:lnTo>
                    <a:pt x="1111" y="5633"/>
                  </a:lnTo>
                  <a:close/>
                  <a:moveTo>
                    <a:pt x="1029" y="10913"/>
                  </a:moveTo>
                  <a:cubicBezTo>
                    <a:pt x="1622" y="11336"/>
                    <a:pt x="1963" y="11765"/>
                    <a:pt x="2303" y="12276"/>
                  </a:cubicBezTo>
                  <a:cubicBezTo>
                    <a:pt x="2392" y="12358"/>
                    <a:pt x="2392" y="12528"/>
                    <a:pt x="2303" y="12617"/>
                  </a:cubicBezTo>
                  <a:cubicBezTo>
                    <a:pt x="1963" y="13209"/>
                    <a:pt x="1540" y="13809"/>
                    <a:pt x="1111" y="14402"/>
                  </a:cubicBezTo>
                  <a:lnTo>
                    <a:pt x="1029" y="14320"/>
                  </a:lnTo>
                  <a:lnTo>
                    <a:pt x="1029" y="10913"/>
                  </a:lnTo>
                  <a:close/>
                  <a:moveTo>
                    <a:pt x="1111" y="16875"/>
                  </a:moveTo>
                  <a:cubicBezTo>
                    <a:pt x="1622" y="17386"/>
                    <a:pt x="1963" y="17897"/>
                    <a:pt x="2303" y="18490"/>
                  </a:cubicBezTo>
                  <a:cubicBezTo>
                    <a:pt x="2392" y="18660"/>
                    <a:pt x="2392" y="18831"/>
                    <a:pt x="2222" y="19001"/>
                  </a:cubicBezTo>
                  <a:cubicBezTo>
                    <a:pt x="1881" y="19260"/>
                    <a:pt x="1540" y="19512"/>
                    <a:pt x="1111" y="19941"/>
                  </a:cubicBezTo>
                  <a:lnTo>
                    <a:pt x="1111" y="16875"/>
                  </a:lnTo>
                  <a:close/>
                  <a:moveTo>
                    <a:pt x="1281" y="23089"/>
                  </a:moveTo>
                  <a:cubicBezTo>
                    <a:pt x="1540" y="23518"/>
                    <a:pt x="1792" y="24029"/>
                    <a:pt x="2051" y="24452"/>
                  </a:cubicBezTo>
                  <a:cubicBezTo>
                    <a:pt x="2222" y="24711"/>
                    <a:pt x="2133" y="24881"/>
                    <a:pt x="1963" y="24963"/>
                  </a:cubicBezTo>
                  <a:cubicBezTo>
                    <a:pt x="1711" y="25222"/>
                    <a:pt x="1452" y="25392"/>
                    <a:pt x="1200" y="25644"/>
                  </a:cubicBezTo>
                  <a:lnTo>
                    <a:pt x="1200" y="23089"/>
                  </a:lnTo>
                  <a:close/>
                  <a:moveTo>
                    <a:pt x="1111" y="27859"/>
                  </a:moveTo>
                  <a:cubicBezTo>
                    <a:pt x="1711" y="28458"/>
                    <a:pt x="2051" y="28969"/>
                    <a:pt x="2392" y="29480"/>
                  </a:cubicBezTo>
                  <a:cubicBezTo>
                    <a:pt x="1963" y="29991"/>
                    <a:pt x="1540" y="30414"/>
                    <a:pt x="1111" y="30925"/>
                  </a:cubicBezTo>
                  <a:lnTo>
                    <a:pt x="1111" y="27859"/>
                  </a:lnTo>
                  <a:close/>
                  <a:moveTo>
                    <a:pt x="525" y="1"/>
                  </a:moveTo>
                  <a:cubicBezTo>
                    <a:pt x="363" y="1"/>
                    <a:pt x="259" y="167"/>
                    <a:pt x="259" y="434"/>
                  </a:cubicBezTo>
                  <a:cubicBezTo>
                    <a:pt x="178" y="945"/>
                    <a:pt x="178" y="1456"/>
                    <a:pt x="89" y="1967"/>
                  </a:cubicBezTo>
                  <a:cubicBezTo>
                    <a:pt x="0" y="6226"/>
                    <a:pt x="178" y="10484"/>
                    <a:pt x="178" y="14743"/>
                  </a:cubicBezTo>
                  <a:lnTo>
                    <a:pt x="178" y="31947"/>
                  </a:lnTo>
                  <a:cubicBezTo>
                    <a:pt x="178" y="32206"/>
                    <a:pt x="89" y="32546"/>
                    <a:pt x="430" y="32628"/>
                  </a:cubicBezTo>
                  <a:cubicBezTo>
                    <a:pt x="466" y="32640"/>
                    <a:pt x="500" y="32646"/>
                    <a:pt x="533" y="32646"/>
                  </a:cubicBezTo>
                  <a:cubicBezTo>
                    <a:pt x="736" y="32646"/>
                    <a:pt x="883" y="32434"/>
                    <a:pt x="1029" y="32287"/>
                  </a:cubicBezTo>
                  <a:cubicBezTo>
                    <a:pt x="1540" y="31695"/>
                    <a:pt x="2051" y="31095"/>
                    <a:pt x="2474" y="30502"/>
                  </a:cubicBezTo>
                  <a:cubicBezTo>
                    <a:pt x="3244" y="29651"/>
                    <a:pt x="3244" y="29221"/>
                    <a:pt x="2562" y="28288"/>
                  </a:cubicBezTo>
                  <a:cubicBezTo>
                    <a:pt x="2133" y="27688"/>
                    <a:pt x="1711" y="27177"/>
                    <a:pt x="1200" y="26584"/>
                  </a:cubicBezTo>
                  <a:cubicBezTo>
                    <a:pt x="1540" y="26155"/>
                    <a:pt x="2051" y="25903"/>
                    <a:pt x="2392" y="25562"/>
                  </a:cubicBezTo>
                  <a:cubicBezTo>
                    <a:pt x="2903" y="25133"/>
                    <a:pt x="2985" y="24711"/>
                    <a:pt x="2644" y="24200"/>
                  </a:cubicBezTo>
                  <a:cubicBezTo>
                    <a:pt x="2222" y="23430"/>
                    <a:pt x="1792" y="22578"/>
                    <a:pt x="1370" y="21815"/>
                  </a:cubicBezTo>
                  <a:cubicBezTo>
                    <a:pt x="1029" y="21304"/>
                    <a:pt x="1029" y="20875"/>
                    <a:pt x="1452" y="20452"/>
                  </a:cubicBezTo>
                  <a:cubicBezTo>
                    <a:pt x="1881" y="20112"/>
                    <a:pt x="2222" y="19771"/>
                    <a:pt x="2562" y="19512"/>
                  </a:cubicBezTo>
                  <a:cubicBezTo>
                    <a:pt x="3073" y="19001"/>
                    <a:pt x="3155" y="18660"/>
                    <a:pt x="2733" y="18068"/>
                  </a:cubicBezTo>
                  <a:cubicBezTo>
                    <a:pt x="2303" y="17468"/>
                    <a:pt x="1881" y="16787"/>
                    <a:pt x="1452" y="16194"/>
                  </a:cubicBezTo>
                  <a:cubicBezTo>
                    <a:pt x="1200" y="15935"/>
                    <a:pt x="1111" y="15683"/>
                    <a:pt x="1370" y="15424"/>
                  </a:cubicBezTo>
                  <a:lnTo>
                    <a:pt x="2644" y="13380"/>
                  </a:lnTo>
                  <a:cubicBezTo>
                    <a:pt x="3155" y="12617"/>
                    <a:pt x="3155" y="12187"/>
                    <a:pt x="2562" y="11506"/>
                  </a:cubicBezTo>
                  <a:cubicBezTo>
                    <a:pt x="2133" y="10995"/>
                    <a:pt x="1622" y="10484"/>
                    <a:pt x="1200" y="9891"/>
                  </a:cubicBezTo>
                  <a:cubicBezTo>
                    <a:pt x="1711" y="9121"/>
                    <a:pt x="2133" y="8270"/>
                    <a:pt x="2644" y="7507"/>
                  </a:cubicBezTo>
                  <a:cubicBezTo>
                    <a:pt x="2985" y="7077"/>
                    <a:pt x="2903" y="6737"/>
                    <a:pt x="2562" y="6314"/>
                  </a:cubicBezTo>
                  <a:cubicBezTo>
                    <a:pt x="2133" y="5803"/>
                    <a:pt x="1622" y="5204"/>
                    <a:pt x="1200" y="4693"/>
                  </a:cubicBezTo>
                  <a:cubicBezTo>
                    <a:pt x="1622" y="3929"/>
                    <a:pt x="2051" y="3160"/>
                    <a:pt x="2562" y="2478"/>
                  </a:cubicBezTo>
                  <a:cubicBezTo>
                    <a:pt x="2733" y="2138"/>
                    <a:pt x="2814" y="1797"/>
                    <a:pt x="2474" y="1545"/>
                  </a:cubicBezTo>
                  <a:cubicBezTo>
                    <a:pt x="1881" y="1115"/>
                    <a:pt x="1370" y="693"/>
                    <a:pt x="859" y="182"/>
                  </a:cubicBezTo>
                  <a:cubicBezTo>
                    <a:pt x="734" y="57"/>
                    <a:pt x="620" y="1"/>
                    <a:pt x="5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7"/>
            <p:cNvSpPr/>
            <p:nvPr/>
          </p:nvSpPr>
          <p:spPr>
            <a:xfrm>
              <a:off x="171000" y="330312"/>
              <a:ext cx="210446" cy="2117729"/>
            </a:xfrm>
            <a:custGeom>
              <a:avLst/>
              <a:gdLst/>
              <a:ahLst/>
              <a:cxnLst/>
              <a:rect l="l" t="t" r="r" b="b"/>
              <a:pathLst>
                <a:path w="3244" h="32647" extrusionOk="0">
                  <a:moveTo>
                    <a:pt x="1029" y="1374"/>
                  </a:moveTo>
                  <a:cubicBezTo>
                    <a:pt x="1452" y="1374"/>
                    <a:pt x="1622" y="1715"/>
                    <a:pt x="1881" y="1967"/>
                  </a:cubicBezTo>
                  <a:cubicBezTo>
                    <a:pt x="1622" y="2308"/>
                    <a:pt x="1370" y="2649"/>
                    <a:pt x="1200" y="2989"/>
                  </a:cubicBezTo>
                  <a:lnTo>
                    <a:pt x="1029" y="2989"/>
                  </a:lnTo>
                  <a:lnTo>
                    <a:pt x="1029" y="1374"/>
                  </a:lnTo>
                  <a:close/>
                  <a:moveTo>
                    <a:pt x="1111" y="5633"/>
                  </a:moveTo>
                  <a:cubicBezTo>
                    <a:pt x="1540" y="6055"/>
                    <a:pt x="1881" y="6485"/>
                    <a:pt x="2222" y="6907"/>
                  </a:cubicBezTo>
                  <a:cubicBezTo>
                    <a:pt x="1881" y="7418"/>
                    <a:pt x="1540" y="7929"/>
                    <a:pt x="1111" y="8529"/>
                  </a:cubicBezTo>
                  <a:lnTo>
                    <a:pt x="1111" y="5633"/>
                  </a:lnTo>
                  <a:close/>
                  <a:moveTo>
                    <a:pt x="1029" y="10913"/>
                  </a:moveTo>
                  <a:cubicBezTo>
                    <a:pt x="1622" y="11336"/>
                    <a:pt x="1963" y="11765"/>
                    <a:pt x="2303" y="12276"/>
                  </a:cubicBezTo>
                  <a:cubicBezTo>
                    <a:pt x="2392" y="12358"/>
                    <a:pt x="2392" y="12528"/>
                    <a:pt x="2303" y="12617"/>
                  </a:cubicBezTo>
                  <a:cubicBezTo>
                    <a:pt x="1963" y="13209"/>
                    <a:pt x="1540" y="13809"/>
                    <a:pt x="1111" y="14402"/>
                  </a:cubicBezTo>
                  <a:lnTo>
                    <a:pt x="1029" y="14320"/>
                  </a:lnTo>
                  <a:lnTo>
                    <a:pt x="1029" y="10913"/>
                  </a:lnTo>
                  <a:close/>
                  <a:moveTo>
                    <a:pt x="1111" y="16875"/>
                  </a:moveTo>
                  <a:cubicBezTo>
                    <a:pt x="1622" y="17386"/>
                    <a:pt x="1963" y="17897"/>
                    <a:pt x="2303" y="18490"/>
                  </a:cubicBezTo>
                  <a:cubicBezTo>
                    <a:pt x="2392" y="18660"/>
                    <a:pt x="2392" y="18831"/>
                    <a:pt x="2222" y="19001"/>
                  </a:cubicBezTo>
                  <a:cubicBezTo>
                    <a:pt x="1881" y="19260"/>
                    <a:pt x="1540" y="19512"/>
                    <a:pt x="1111" y="19941"/>
                  </a:cubicBezTo>
                  <a:lnTo>
                    <a:pt x="1111" y="16875"/>
                  </a:lnTo>
                  <a:close/>
                  <a:moveTo>
                    <a:pt x="1281" y="23089"/>
                  </a:moveTo>
                  <a:cubicBezTo>
                    <a:pt x="1540" y="23518"/>
                    <a:pt x="1792" y="24029"/>
                    <a:pt x="2051" y="24452"/>
                  </a:cubicBezTo>
                  <a:cubicBezTo>
                    <a:pt x="2222" y="24711"/>
                    <a:pt x="2133" y="24881"/>
                    <a:pt x="1963" y="24963"/>
                  </a:cubicBezTo>
                  <a:cubicBezTo>
                    <a:pt x="1711" y="25222"/>
                    <a:pt x="1452" y="25392"/>
                    <a:pt x="1200" y="25644"/>
                  </a:cubicBezTo>
                  <a:lnTo>
                    <a:pt x="1200" y="23089"/>
                  </a:lnTo>
                  <a:close/>
                  <a:moveTo>
                    <a:pt x="1111" y="27859"/>
                  </a:moveTo>
                  <a:cubicBezTo>
                    <a:pt x="1711" y="28458"/>
                    <a:pt x="2051" y="28969"/>
                    <a:pt x="2392" y="29480"/>
                  </a:cubicBezTo>
                  <a:cubicBezTo>
                    <a:pt x="1963" y="29991"/>
                    <a:pt x="1540" y="30414"/>
                    <a:pt x="1111" y="30925"/>
                  </a:cubicBezTo>
                  <a:lnTo>
                    <a:pt x="1111" y="27859"/>
                  </a:lnTo>
                  <a:close/>
                  <a:moveTo>
                    <a:pt x="525" y="1"/>
                  </a:moveTo>
                  <a:cubicBezTo>
                    <a:pt x="363" y="1"/>
                    <a:pt x="259" y="167"/>
                    <a:pt x="259" y="434"/>
                  </a:cubicBezTo>
                  <a:cubicBezTo>
                    <a:pt x="178" y="945"/>
                    <a:pt x="178" y="1456"/>
                    <a:pt x="89" y="1967"/>
                  </a:cubicBezTo>
                  <a:cubicBezTo>
                    <a:pt x="0" y="6226"/>
                    <a:pt x="178" y="10484"/>
                    <a:pt x="178" y="14743"/>
                  </a:cubicBezTo>
                  <a:lnTo>
                    <a:pt x="178" y="31947"/>
                  </a:lnTo>
                  <a:cubicBezTo>
                    <a:pt x="178" y="32206"/>
                    <a:pt x="89" y="32546"/>
                    <a:pt x="430" y="32628"/>
                  </a:cubicBezTo>
                  <a:cubicBezTo>
                    <a:pt x="466" y="32640"/>
                    <a:pt x="500" y="32646"/>
                    <a:pt x="533" y="32646"/>
                  </a:cubicBezTo>
                  <a:cubicBezTo>
                    <a:pt x="736" y="32646"/>
                    <a:pt x="883" y="32434"/>
                    <a:pt x="1029" y="32287"/>
                  </a:cubicBezTo>
                  <a:cubicBezTo>
                    <a:pt x="1540" y="31695"/>
                    <a:pt x="2051" y="31095"/>
                    <a:pt x="2474" y="30502"/>
                  </a:cubicBezTo>
                  <a:cubicBezTo>
                    <a:pt x="3244" y="29651"/>
                    <a:pt x="3244" y="29221"/>
                    <a:pt x="2562" y="28288"/>
                  </a:cubicBezTo>
                  <a:cubicBezTo>
                    <a:pt x="2133" y="27688"/>
                    <a:pt x="1711" y="27177"/>
                    <a:pt x="1200" y="26584"/>
                  </a:cubicBezTo>
                  <a:cubicBezTo>
                    <a:pt x="1540" y="26155"/>
                    <a:pt x="2051" y="25903"/>
                    <a:pt x="2392" y="25562"/>
                  </a:cubicBezTo>
                  <a:cubicBezTo>
                    <a:pt x="2903" y="25133"/>
                    <a:pt x="2985" y="24711"/>
                    <a:pt x="2644" y="24200"/>
                  </a:cubicBezTo>
                  <a:cubicBezTo>
                    <a:pt x="2222" y="23430"/>
                    <a:pt x="1792" y="22578"/>
                    <a:pt x="1370" y="21815"/>
                  </a:cubicBezTo>
                  <a:cubicBezTo>
                    <a:pt x="1029" y="21304"/>
                    <a:pt x="1029" y="20875"/>
                    <a:pt x="1452" y="20452"/>
                  </a:cubicBezTo>
                  <a:cubicBezTo>
                    <a:pt x="1881" y="20112"/>
                    <a:pt x="2222" y="19771"/>
                    <a:pt x="2562" y="19512"/>
                  </a:cubicBezTo>
                  <a:cubicBezTo>
                    <a:pt x="3073" y="19001"/>
                    <a:pt x="3155" y="18660"/>
                    <a:pt x="2733" y="18068"/>
                  </a:cubicBezTo>
                  <a:cubicBezTo>
                    <a:pt x="2303" y="17468"/>
                    <a:pt x="1881" y="16787"/>
                    <a:pt x="1452" y="16194"/>
                  </a:cubicBezTo>
                  <a:cubicBezTo>
                    <a:pt x="1200" y="15935"/>
                    <a:pt x="1111" y="15683"/>
                    <a:pt x="1370" y="15424"/>
                  </a:cubicBezTo>
                  <a:lnTo>
                    <a:pt x="2644" y="13380"/>
                  </a:lnTo>
                  <a:cubicBezTo>
                    <a:pt x="3155" y="12617"/>
                    <a:pt x="3155" y="12187"/>
                    <a:pt x="2562" y="11506"/>
                  </a:cubicBezTo>
                  <a:cubicBezTo>
                    <a:pt x="2133" y="10995"/>
                    <a:pt x="1622" y="10484"/>
                    <a:pt x="1200" y="9891"/>
                  </a:cubicBezTo>
                  <a:cubicBezTo>
                    <a:pt x="1711" y="9121"/>
                    <a:pt x="2133" y="8270"/>
                    <a:pt x="2644" y="7507"/>
                  </a:cubicBezTo>
                  <a:cubicBezTo>
                    <a:pt x="2985" y="7077"/>
                    <a:pt x="2903" y="6737"/>
                    <a:pt x="2562" y="6314"/>
                  </a:cubicBezTo>
                  <a:cubicBezTo>
                    <a:pt x="2133" y="5803"/>
                    <a:pt x="1622" y="5204"/>
                    <a:pt x="1200" y="4693"/>
                  </a:cubicBezTo>
                  <a:cubicBezTo>
                    <a:pt x="1622" y="3929"/>
                    <a:pt x="2051" y="3160"/>
                    <a:pt x="2562" y="2478"/>
                  </a:cubicBezTo>
                  <a:cubicBezTo>
                    <a:pt x="2733" y="2138"/>
                    <a:pt x="2814" y="1797"/>
                    <a:pt x="2474" y="1545"/>
                  </a:cubicBezTo>
                  <a:cubicBezTo>
                    <a:pt x="1881" y="1115"/>
                    <a:pt x="1370" y="693"/>
                    <a:pt x="859" y="182"/>
                  </a:cubicBezTo>
                  <a:cubicBezTo>
                    <a:pt x="734" y="57"/>
                    <a:pt x="620" y="1"/>
                    <a:pt x="5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7"/>
            <p:cNvSpPr/>
            <p:nvPr/>
          </p:nvSpPr>
          <p:spPr>
            <a:xfrm>
              <a:off x="253662" y="2498149"/>
              <a:ext cx="151250" cy="147240"/>
            </a:xfrm>
            <a:custGeom>
              <a:avLst/>
              <a:gdLst/>
              <a:ahLst/>
              <a:cxnLst/>
              <a:rect l="l" t="t" r="r" b="b"/>
              <a:pathLst>
                <a:path w="3326" h="3238" extrusionOk="0">
                  <a:moveTo>
                    <a:pt x="1792" y="1"/>
                  </a:moveTo>
                  <a:cubicBezTo>
                    <a:pt x="852" y="1"/>
                    <a:pt x="0" y="771"/>
                    <a:pt x="0" y="1704"/>
                  </a:cubicBezTo>
                  <a:cubicBezTo>
                    <a:pt x="0" y="2556"/>
                    <a:pt x="682" y="3237"/>
                    <a:pt x="1622" y="3237"/>
                  </a:cubicBezTo>
                  <a:cubicBezTo>
                    <a:pt x="2474" y="3237"/>
                    <a:pt x="3237" y="2556"/>
                    <a:pt x="3237" y="1623"/>
                  </a:cubicBezTo>
                  <a:cubicBezTo>
                    <a:pt x="3325" y="771"/>
                    <a:pt x="2644" y="1"/>
                    <a:pt x="179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4" name="Google Shape;204;p7"/>
          <p:cNvGrpSpPr/>
          <p:nvPr/>
        </p:nvGrpSpPr>
        <p:grpSpPr>
          <a:xfrm>
            <a:off x="7711474" y="328262"/>
            <a:ext cx="1183839" cy="4482889"/>
            <a:chOff x="7634125" y="34607"/>
            <a:chExt cx="1339033" cy="5069994"/>
          </a:xfrm>
        </p:grpSpPr>
        <p:grpSp>
          <p:nvGrpSpPr>
            <p:cNvPr id="205" name="Google Shape;205;p7"/>
            <p:cNvGrpSpPr/>
            <p:nvPr/>
          </p:nvGrpSpPr>
          <p:grpSpPr>
            <a:xfrm>
              <a:off x="7634125" y="34607"/>
              <a:ext cx="1339033" cy="5069994"/>
              <a:chOff x="7862725" y="34607"/>
              <a:chExt cx="1339033" cy="5069994"/>
            </a:xfrm>
          </p:grpSpPr>
          <p:sp>
            <p:nvSpPr>
              <p:cNvPr id="206" name="Google Shape;206;p7"/>
              <p:cNvSpPr/>
              <p:nvPr/>
            </p:nvSpPr>
            <p:spPr>
              <a:xfrm>
                <a:off x="8111095" y="3781962"/>
                <a:ext cx="475127" cy="615541"/>
              </a:xfrm>
              <a:custGeom>
                <a:avLst/>
                <a:gdLst/>
                <a:ahLst/>
                <a:cxnLst/>
                <a:rect l="l" t="t" r="r" b="b"/>
                <a:pathLst>
                  <a:path w="7495" h="9710" extrusionOk="0">
                    <a:moveTo>
                      <a:pt x="7243" y="1"/>
                    </a:moveTo>
                    <a:cubicBezTo>
                      <a:pt x="4599" y="1534"/>
                      <a:pt x="2385" y="3319"/>
                      <a:pt x="0" y="5022"/>
                    </a:cubicBezTo>
                    <a:cubicBezTo>
                      <a:pt x="2555" y="6644"/>
                      <a:pt x="4858" y="8347"/>
                      <a:pt x="7495" y="9710"/>
                    </a:cubicBezTo>
                    <a:lnTo>
                      <a:pt x="7495" y="7325"/>
                    </a:lnTo>
                    <a:cubicBezTo>
                      <a:pt x="5792" y="7237"/>
                      <a:pt x="4517" y="6303"/>
                      <a:pt x="3155" y="5451"/>
                    </a:cubicBezTo>
                    <a:cubicBezTo>
                      <a:pt x="2473" y="5111"/>
                      <a:pt x="2473" y="4600"/>
                      <a:pt x="3236" y="4259"/>
                    </a:cubicBezTo>
                    <a:cubicBezTo>
                      <a:pt x="4688" y="3830"/>
                      <a:pt x="5880" y="2896"/>
                      <a:pt x="7325" y="2556"/>
                    </a:cubicBezTo>
                    <a:cubicBezTo>
                      <a:pt x="7325" y="1786"/>
                      <a:pt x="7243" y="1023"/>
                      <a:pt x="724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7"/>
              <p:cNvSpPr/>
              <p:nvPr/>
            </p:nvSpPr>
            <p:spPr>
              <a:xfrm>
                <a:off x="8019493" y="3225643"/>
                <a:ext cx="550754" cy="485967"/>
              </a:xfrm>
              <a:custGeom>
                <a:avLst/>
                <a:gdLst/>
                <a:ahLst/>
                <a:cxnLst/>
                <a:rect l="l" t="t" r="r" b="b"/>
                <a:pathLst>
                  <a:path w="8688" h="7666" extrusionOk="0">
                    <a:moveTo>
                      <a:pt x="8347" y="1"/>
                    </a:moveTo>
                    <a:cubicBezTo>
                      <a:pt x="5533" y="1111"/>
                      <a:pt x="2896" y="2385"/>
                      <a:pt x="1" y="3748"/>
                    </a:cubicBezTo>
                    <a:cubicBezTo>
                      <a:pt x="2978" y="5111"/>
                      <a:pt x="5792" y="6303"/>
                      <a:pt x="8688" y="7666"/>
                    </a:cubicBezTo>
                    <a:cubicBezTo>
                      <a:pt x="8688" y="6903"/>
                      <a:pt x="8599" y="6303"/>
                      <a:pt x="8599" y="5710"/>
                    </a:cubicBezTo>
                    <a:cubicBezTo>
                      <a:pt x="7155" y="5281"/>
                      <a:pt x="5792" y="5029"/>
                      <a:pt x="4600" y="4259"/>
                    </a:cubicBezTo>
                    <a:cubicBezTo>
                      <a:pt x="4259" y="4089"/>
                      <a:pt x="3918" y="3837"/>
                      <a:pt x="4000" y="3408"/>
                    </a:cubicBezTo>
                    <a:cubicBezTo>
                      <a:pt x="4089" y="2985"/>
                      <a:pt x="4429" y="2985"/>
                      <a:pt x="4770" y="2815"/>
                    </a:cubicBezTo>
                    <a:cubicBezTo>
                      <a:pt x="5962" y="2385"/>
                      <a:pt x="7155" y="1963"/>
                      <a:pt x="8517" y="1704"/>
                    </a:cubicBezTo>
                    <a:cubicBezTo>
                      <a:pt x="8517" y="1111"/>
                      <a:pt x="8688" y="512"/>
                      <a:pt x="834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208;p7"/>
              <p:cNvSpPr/>
              <p:nvPr/>
            </p:nvSpPr>
            <p:spPr>
              <a:xfrm>
                <a:off x="7862725" y="3122697"/>
                <a:ext cx="772311" cy="1953567"/>
              </a:xfrm>
              <a:custGeom>
                <a:avLst/>
                <a:gdLst/>
                <a:ahLst/>
                <a:cxnLst/>
                <a:rect l="l" t="t" r="r" b="b"/>
                <a:pathLst>
                  <a:path w="12183" h="30817" extrusionOk="0">
                    <a:moveTo>
                      <a:pt x="10391" y="1202"/>
                    </a:moveTo>
                    <a:cubicBezTo>
                      <a:pt x="10732" y="1713"/>
                      <a:pt x="10561" y="2306"/>
                      <a:pt x="10561" y="2906"/>
                    </a:cubicBezTo>
                    <a:cubicBezTo>
                      <a:pt x="9199" y="3158"/>
                      <a:pt x="8006" y="3587"/>
                      <a:pt x="6814" y="4009"/>
                    </a:cubicBezTo>
                    <a:cubicBezTo>
                      <a:pt x="6473" y="4180"/>
                      <a:pt x="6132" y="4180"/>
                      <a:pt x="6051" y="4609"/>
                    </a:cubicBezTo>
                    <a:cubicBezTo>
                      <a:pt x="5962" y="5032"/>
                      <a:pt x="6303" y="5290"/>
                      <a:pt x="6643" y="5461"/>
                    </a:cubicBezTo>
                    <a:cubicBezTo>
                      <a:pt x="7836" y="6224"/>
                      <a:pt x="9199" y="6483"/>
                      <a:pt x="10650" y="6905"/>
                    </a:cubicBezTo>
                    <a:cubicBezTo>
                      <a:pt x="10650" y="7505"/>
                      <a:pt x="10732" y="8098"/>
                      <a:pt x="10820" y="8868"/>
                    </a:cubicBezTo>
                    <a:cubicBezTo>
                      <a:pt x="7836" y="7505"/>
                      <a:pt x="5110" y="6312"/>
                      <a:pt x="2133" y="4950"/>
                    </a:cubicBezTo>
                    <a:cubicBezTo>
                      <a:pt x="4940" y="3587"/>
                      <a:pt x="7584" y="2306"/>
                      <a:pt x="10391" y="1202"/>
                    </a:cubicBezTo>
                    <a:close/>
                    <a:moveTo>
                      <a:pt x="10732" y="10060"/>
                    </a:moveTo>
                    <a:cubicBezTo>
                      <a:pt x="10732" y="10993"/>
                      <a:pt x="10820" y="11763"/>
                      <a:pt x="10820" y="12615"/>
                    </a:cubicBezTo>
                    <a:cubicBezTo>
                      <a:pt x="9369" y="12867"/>
                      <a:pt x="8177" y="13807"/>
                      <a:pt x="6814" y="14230"/>
                    </a:cubicBezTo>
                    <a:cubicBezTo>
                      <a:pt x="5962" y="14570"/>
                      <a:pt x="6051" y="15081"/>
                      <a:pt x="6643" y="15511"/>
                    </a:cubicBezTo>
                    <a:cubicBezTo>
                      <a:pt x="8006" y="16274"/>
                      <a:pt x="9287" y="17214"/>
                      <a:pt x="10990" y="17296"/>
                    </a:cubicBezTo>
                    <a:lnTo>
                      <a:pt x="10990" y="19681"/>
                    </a:lnTo>
                    <a:cubicBezTo>
                      <a:pt x="8347" y="18318"/>
                      <a:pt x="6051" y="16615"/>
                      <a:pt x="3496" y="15000"/>
                    </a:cubicBezTo>
                    <a:cubicBezTo>
                      <a:pt x="5880" y="13378"/>
                      <a:pt x="8095" y="11504"/>
                      <a:pt x="10732" y="10060"/>
                    </a:cubicBezTo>
                    <a:close/>
                    <a:moveTo>
                      <a:pt x="10990" y="20873"/>
                    </a:moveTo>
                    <a:lnTo>
                      <a:pt x="10990" y="22576"/>
                    </a:lnTo>
                    <a:cubicBezTo>
                      <a:pt x="9628" y="22917"/>
                      <a:pt x="8435" y="23687"/>
                      <a:pt x="7154" y="24368"/>
                    </a:cubicBezTo>
                    <a:cubicBezTo>
                      <a:pt x="6391" y="24709"/>
                      <a:pt x="6391" y="25302"/>
                      <a:pt x="7154" y="25731"/>
                    </a:cubicBezTo>
                    <a:cubicBezTo>
                      <a:pt x="8347" y="26494"/>
                      <a:pt x="9628" y="27094"/>
                      <a:pt x="10902" y="27775"/>
                    </a:cubicBezTo>
                    <a:cubicBezTo>
                      <a:pt x="10990" y="28286"/>
                      <a:pt x="10902" y="28797"/>
                      <a:pt x="10732" y="29308"/>
                    </a:cubicBezTo>
                    <a:cubicBezTo>
                      <a:pt x="8517" y="27857"/>
                      <a:pt x="6303" y="26494"/>
                      <a:pt x="3918" y="24961"/>
                    </a:cubicBezTo>
                    <a:cubicBezTo>
                      <a:pt x="6391" y="23598"/>
                      <a:pt x="8688" y="22495"/>
                      <a:pt x="10990" y="20873"/>
                    </a:cubicBezTo>
                    <a:close/>
                    <a:moveTo>
                      <a:pt x="10824" y="1"/>
                    </a:moveTo>
                    <a:cubicBezTo>
                      <a:pt x="10644" y="1"/>
                      <a:pt x="10442" y="32"/>
                      <a:pt x="10221" y="92"/>
                    </a:cubicBezTo>
                    <a:cubicBezTo>
                      <a:pt x="7073" y="943"/>
                      <a:pt x="4088" y="2476"/>
                      <a:pt x="1111" y="3928"/>
                    </a:cubicBezTo>
                    <a:cubicBezTo>
                      <a:pt x="0" y="4521"/>
                      <a:pt x="89" y="5372"/>
                      <a:pt x="1193" y="5972"/>
                    </a:cubicBezTo>
                    <a:cubicBezTo>
                      <a:pt x="2215" y="6565"/>
                      <a:pt x="3237" y="6994"/>
                      <a:pt x="4259" y="7505"/>
                    </a:cubicBezTo>
                    <a:cubicBezTo>
                      <a:pt x="5792" y="8186"/>
                      <a:pt x="7325" y="8868"/>
                      <a:pt x="8946" y="9549"/>
                    </a:cubicBezTo>
                    <a:cubicBezTo>
                      <a:pt x="8776" y="9719"/>
                      <a:pt x="8688" y="9801"/>
                      <a:pt x="8517" y="9890"/>
                    </a:cubicBezTo>
                    <a:cubicBezTo>
                      <a:pt x="6391" y="11082"/>
                      <a:pt x="4518" y="12697"/>
                      <a:pt x="2385" y="13889"/>
                    </a:cubicBezTo>
                    <a:cubicBezTo>
                      <a:pt x="1281" y="14489"/>
                      <a:pt x="1281" y="15252"/>
                      <a:pt x="2303" y="15933"/>
                    </a:cubicBezTo>
                    <a:cubicBezTo>
                      <a:pt x="2644" y="16192"/>
                      <a:pt x="2985" y="16444"/>
                      <a:pt x="3407" y="16615"/>
                    </a:cubicBezTo>
                    <a:cubicBezTo>
                      <a:pt x="5451" y="17807"/>
                      <a:pt x="7495" y="18999"/>
                      <a:pt x="9628" y="20280"/>
                    </a:cubicBezTo>
                    <a:cubicBezTo>
                      <a:pt x="7243" y="21554"/>
                      <a:pt x="4940" y="22747"/>
                      <a:pt x="2726" y="23939"/>
                    </a:cubicBezTo>
                    <a:cubicBezTo>
                      <a:pt x="1622" y="24620"/>
                      <a:pt x="1704" y="25220"/>
                      <a:pt x="2726" y="25901"/>
                    </a:cubicBezTo>
                    <a:cubicBezTo>
                      <a:pt x="3836" y="26583"/>
                      <a:pt x="4940" y="27346"/>
                      <a:pt x="6051" y="28027"/>
                    </a:cubicBezTo>
                    <a:cubicBezTo>
                      <a:pt x="7413" y="28879"/>
                      <a:pt x="8776" y="29731"/>
                      <a:pt x="10139" y="30500"/>
                    </a:cubicBezTo>
                    <a:cubicBezTo>
                      <a:pt x="10535" y="30712"/>
                      <a:pt x="10874" y="30817"/>
                      <a:pt x="11153" y="30817"/>
                    </a:cubicBezTo>
                    <a:cubicBezTo>
                      <a:pt x="11771" y="30817"/>
                      <a:pt x="12094" y="30304"/>
                      <a:pt x="12094" y="29308"/>
                    </a:cubicBezTo>
                    <a:cubicBezTo>
                      <a:pt x="12183" y="28879"/>
                      <a:pt x="12183" y="28456"/>
                      <a:pt x="12094" y="28027"/>
                    </a:cubicBezTo>
                    <a:cubicBezTo>
                      <a:pt x="12094" y="22406"/>
                      <a:pt x="12013" y="16785"/>
                      <a:pt x="11924" y="11164"/>
                    </a:cubicBezTo>
                    <a:cubicBezTo>
                      <a:pt x="11842" y="7846"/>
                      <a:pt x="11754" y="4521"/>
                      <a:pt x="11754" y="1114"/>
                    </a:cubicBezTo>
                    <a:cubicBezTo>
                      <a:pt x="11754" y="332"/>
                      <a:pt x="11407" y="1"/>
                      <a:pt x="1082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209;p7"/>
              <p:cNvSpPr/>
              <p:nvPr/>
            </p:nvSpPr>
            <p:spPr>
              <a:xfrm>
                <a:off x="8732145" y="3058038"/>
                <a:ext cx="151255" cy="2046563"/>
              </a:xfrm>
              <a:custGeom>
                <a:avLst/>
                <a:gdLst/>
                <a:ahLst/>
                <a:cxnLst/>
                <a:rect l="l" t="t" r="r" b="b"/>
                <a:pathLst>
                  <a:path w="2386" h="32284" extrusionOk="0">
                    <a:moveTo>
                      <a:pt x="1078" y="0"/>
                    </a:moveTo>
                    <a:cubicBezTo>
                      <a:pt x="512" y="0"/>
                      <a:pt x="517" y="621"/>
                      <a:pt x="594" y="941"/>
                    </a:cubicBezTo>
                    <a:cubicBezTo>
                      <a:pt x="853" y="2645"/>
                      <a:pt x="512" y="4348"/>
                      <a:pt x="423" y="6052"/>
                    </a:cubicBezTo>
                    <a:cubicBezTo>
                      <a:pt x="1" y="14398"/>
                      <a:pt x="934" y="22745"/>
                      <a:pt x="934" y="31180"/>
                    </a:cubicBezTo>
                    <a:lnTo>
                      <a:pt x="934" y="31602"/>
                    </a:lnTo>
                    <a:cubicBezTo>
                      <a:pt x="1023" y="31943"/>
                      <a:pt x="1105" y="32284"/>
                      <a:pt x="1534" y="32284"/>
                    </a:cubicBezTo>
                    <a:cubicBezTo>
                      <a:pt x="2045" y="32284"/>
                      <a:pt x="2215" y="31943"/>
                      <a:pt x="2297" y="31602"/>
                    </a:cubicBezTo>
                    <a:lnTo>
                      <a:pt x="2297" y="30328"/>
                    </a:lnTo>
                    <a:cubicBezTo>
                      <a:pt x="2386" y="23256"/>
                      <a:pt x="1616" y="16272"/>
                      <a:pt x="1786" y="9206"/>
                    </a:cubicBezTo>
                    <a:cubicBezTo>
                      <a:pt x="1786" y="6481"/>
                      <a:pt x="1786" y="3667"/>
                      <a:pt x="1704" y="941"/>
                    </a:cubicBezTo>
                    <a:cubicBezTo>
                      <a:pt x="1704" y="519"/>
                      <a:pt x="1704" y="8"/>
                      <a:pt x="1193" y="8"/>
                    </a:cubicBezTo>
                    <a:cubicBezTo>
                      <a:pt x="1152" y="3"/>
                      <a:pt x="1114" y="0"/>
                      <a:pt x="107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7"/>
              <p:cNvSpPr/>
              <p:nvPr/>
            </p:nvSpPr>
            <p:spPr>
              <a:xfrm>
                <a:off x="8483839" y="2573034"/>
                <a:ext cx="653133" cy="363493"/>
              </a:xfrm>
              <a:custGeom>
                <a:avLst/>
                <a:gdLst/>
                <a:ahLst/>
                <a:cxnLst/>
                <a:rect l="l" t="t" r="r" b="b"/>
                <a:pathLst>
                  <a:path w="10303" h="5734" extrusionOk="0">
                    <a:moveTo>
                      <a:pt x="5395" y="0"/>
                    </a:moveTo>
                    <a:cubicBezTo>
                      <a:pt x="5163" y="0"/>
                      <a:pt x="4922" y="85"/>
                      <a:pt x="4681" y="246"/>
                    </a:cubicBezTo>
                    <a:cubicBezTo>
                      <a:pt x="3066" y="1609"/>
                      <a:pt x="1785" y="3312"/>
                      <a:pt x="252" y="4845"/>
                    </a:cubicBezTo>
                    <a:cubicBezTo>
                      <a:pt x="82" y="5015"/>
                      <a:pt x="0" y="5274"/>
                      <a:pt x="170" y="5526"/>
                    </a:cubicBezTo>
                    <a:cubicBezTo>
                      <a:pt x="310" y="5669"/>
                      <a:pt x="476" y="5733"/>
                      <a:pt x="640" y="5733"/>
                    </a:cubicBezTo>
                    <a:cubicBezTo>
                      <a:pt x="774" y="5733"/>
                      <a:pt x="906" y="5691"/>
                      <a:pt x="1022" y="5615"/>
                    </a:cubicBezTo>
                    <a:cubicBezTo>
                      <a:pt x="1703" y="5274"/>
                      <a:pt x="2215" y="4845"/>
                      <a:pt x="2726" y="4334"/>
                    </a:cubicBezTo>
                    <a:cubicBezTo>
                      <a:pt x="3577" y="3482"/>
                      <a:pt x="4429" y="2631"/>
                      <a:pt x="5362" y="1779"/>
                    </a:cubicBezTo>
                    <a:cubicBezTo>
                      <a:pt x="6473" y="2719"/>
                      <a:pt x="7577" y="3571"/>
                      <a:pt x="8687" y="4423"/>
                    </a:cubicBezTo>
                    <a:cubicBezTo>
                      <a:pt x="8955" y="4638"/>
                      <a:pt x="9224" y="4853"/>
                      <a:pt x="9494" y="4853"/>
                    </a:cubicBezTo>
                    <a:cubicBezTo>
                      <a:pt x="9650" y="4853"/>
                      <a:pt x="9806" y="4781"/>
                      <a:pt x="9961" y="4593"/>
                    </a:cubicBezTo>
                    <a:cubicBezTo>
                      <a:pt x="10302" y="4164"/>
                      <a:pt x="9880" y="3741"/>
                      <a:pt x="9539" y="3482"/>
                    </a:cubicBezTo>
                    <a:cubicBezTo>
                      <a:pt x="8428" y="2460"/>
                      <a:pt x="7154" y="1527"/>
                      <a:pt x="6132" y="334"/>
                    </a:cubicBezTo>
                    <a:cubicBezTo>
                      <a:pt x="5905" y="107"/>
                      <a:pt x="5655" y="0"/>
                      <a:pt x="539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7"/>
              <p:cNvSpPr/>
              <p:nvPr/>
            </p:nvSpPr>
            <p:spPr>
              <a:xfrm>
                <a:off x="8564600" y="2764348"/>
                <a:ext cx="507584" cy="283238"/>
              </a:xfrm>
              <a:custGeom>
                <a:avLst/>
                <a:gdLst/>
                <a:ahLst/>
                <a:cxnLst/>
                <a:rect l="l" t="t" r="r" b="b"/>
                <a:pathLst>
                  <a:path w="8007" h="4468" extrusionOk="0">
                    <a:moveTo>
                      <a:pt x="4029" y="1"/>
                    </a:moveTo>
                    <a:cubicBezTo>
                      <a:pt x="3851" y="1"/>
                      <a:pt x="3672" y="69"/>
                      <a:pt x="3496" y="212"/>
                    </a:cubicBezTo>
                    <a:cubicBezTo>
                      <a:pt x="2555" y="1146"/>
                      <a:pt x="1622" y="1997"/>
                      <a:pt x="682" y="2938"/>
                    </a:cubicBezTo>
                    <a:cubicBezTo>
                      <a:pt x="341" y="3278"/>
                      <a:pt x="0" y="3701"/>
                      <a:pt x="511" y="4130"/>
                    </a:cubicBezTo>
                    <a:cubicBezTo>
                      <a:pt x="672" y="4288"/>
                      <a:pt x="844" y="4351"/>
                      <a:pt x="1014" y="4351"/>
                    </a:cubicBezTo>
                    <a:cubicBezTo>
                      <a:pt x="1299" y="4351"/>
                      <a:pt x="1579" y="4173"/>
                      <a:pt x="1792" y="3960"/>
                    </a:cubicBezTo>
                    <a:cubicBezTo>
                      <a:pt x="2474" y="3278"/>
                      <a:pt x="3066" y="2597"/>
                      <a:pt x="3748" y="1827"/>
                    </a:cubicBezTo>
                    <a:cubicBezTo>
                      <a:pt x="4688" y="2597"/>
                      <a:pt x="5621" y="3360"/>
                      <a:pt x="6473" y="4130"/>
                    </a:cubicBezTo>
                    <a:cubicBezTo>
                      <a:pt x="6721" y="4327"/>
                      <a:pt x="6967" y="4467"/>
                      <a:pt x="7197" y="4467"/>
                    </a:cubicBezTo>
                    <a:cubicBezTo>
                      <a:pt x="7364" y="4467"/>
                      <a:pt x="7522" y="4393"/>
                      <a:pt x="7665" y="4212"/>
                    </a:cubicBezTo>
                    <a:cubicBezTo>
                      <a:pt x="8006" y="3789"/>
                      <a:pt x="7836" y="3449"/>
                      <a:pt x="7495" y="3108"/>
                    </a:cubicBezTo>
                    <a:lnTo>
                      <a:pt x="4770" y="382"/>
                    </a:lnTo>
                    <a:cubicBezTo>
                      <a:pt x="4524" y="133"/>
                      <a:pt x="4276" y="1"/>
                      <a:pt x="40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7"/>
              <p:cNvSpPr/>
              <p:nvPr/>
            </p:nvSpPr>
            <p:spPr>
              <a:xfrm>
                <a:off x="7927512" y="3646749"/>
                <a:ext cx="210843" cy="205265"/>
              </a:xfrm>
              <a:custGeom>
                <a:avLst/>
                <a:gdLst/>
                <a:ahLst/>
                <a:cxnLst/>
                <a:rect l="l" t="t" r="r" b="b"/>
                <a:pathLst>
                  <a:path w="3326" h="3238" extrusionOk="0">
                    <a:moveTo>
                      <a:pt x="1792" y="1"/>
                    </a:moveTo>
                    <a:cubicBezTo>
                      <a:pt x="852" y="1"/>
                      <a:pt x="0" y="771"/>
                      <a:pt x="0" y="1704"/>
                    </a:cubicBezTo>
                    <a:cubicBezTo>
                      <a:pt x="0" y="2556"/>
                      <a:pt x="682" y="3237"/>
                      <a:pt x="1622" y="3237"/>
                    </a:cubicBezTo>
                    <a:cubicBezTo>
                      <a:pt x="2474" y="3237"/>
                      <a:pt x="3237" y="2556"/>
                      <a:pt x="3237" y="1623"/>
                    </a:cubicBezTo>
                    <a:cubicBezTo>
                      <a:pt x="3325" y="771"/>
                      <a:pt x="2644" y="1"/>
                      <a:pt x="179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7"/>
              <p:cNvSpPr/>
              <p:nvPr/>
            </p:nvSpPr>
            <p:spPr>
              <a:xfrm>
                <a:off x="8111095" y="758532"/>
                <a:ext cx="475127" cy="615605"/>
              </a:xfrm>
              <a:custGeom>
                <a:avLst/>
                <a:gdLst/>
                <a:ahLst/>
                <a:cxnLst/>
                <a:rect l="l" t="t" r="r" b="b"/>
                <a:pathLst>
                  <a:path w="7495" h="9711" extrusionOk="0">
                    <a:moveTo>
                      <a:pt x="7243" y="1"/>
                    </a:moveTo>
                    <a:cubicBezTo>
                      <a:pt x="4599" y="1534"/>
                      <a:pt x="2385" y="3319"/>
                      <a:pt x="0" y="5022"/>
                    </a:cubicBezTo>
                    <a:cubicBezTo>
                      <a:pt x="2555" y="6644"/>
                      <a:pt x="4858" y="8347"/>
                      <a:pt x="7495" y="9710"/>
                    </a:cubicBezTo>
                    <a:lnTo>
                      <a:pt x="7495" y="7325"/>
                    </a:lnTo>
                    <a:cubicBezTo>
                      <a:pt x="5792" y="7237"/>
                      <a:pt x="4517" y="6303"/>
                      <a:pt x="3155" y="5452"/>
                    </a:cubicBezTo>
                    <a:cubicBezTo>
                      <a:pt x="2473" y="5111"/>
                      <a:pt x="2473" y="4600"/>
                      <a:pt x="3236" y="4259"/>
                    </a:cubicBezTo>
                    <a:cubicBezTo>
                      <a:pt x="4688" y="3830"/>
                      <a:pt x="5880" y="2897"/>
                      <a:pt x="7325" y="2556"/>
                    </a:cubicBezTo>
                    <a:cubicBezTo>
                      <a:pt x="7325" y="1786"/>
                      <a:pt x="7243" y="1023"/>
                      <a:pt x="724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214;p7"/>
              <p:cNvSpPr/>
              <p:nvPr/>
            </p:nvSpPr>
            <p:spPr>
              <a:xfrm>
                <a:off x="8138290" y="1443978"/>
                <a:ext cx="447931" cy="534843"/>
              </a:xfrm>
              <a:custGeom>
                <a:avLst/>
                <a:gdLst/>
                <a:ahLst/>
                <a:cxnLst/>
                <a:rect l="l" t="t" r="r" b="b"/>
                <a:pathLst>
                  <a:path w="7066" h="8437" extrusionOk="0">
                    <a:moveTo>
                      <a:pt x="7066" y="1"/>
                    </a:moveTo>
                    <a:cubicBezTo>
                      <a:pt x="4770" y="1623"/>
                      <a:pt x="2467" y="2815"/>
                      <a:pt x="0" y="4178"/>
                    </a:cubicBezTo>
                    <a:cubicBezTo>
                      <a:pt x="2385" y="5622"/>
                      <a:pt x="4511" y="7073"/>
                      <a:pt x="6725" y="8436"/>
                    </a:cubicBezTo>
                    <a:cubicBezTo>
                      <a:pt x="6984" y="7925"/>
                      <a:pt x="7066" y="7496"/>
                      <a:pt x="6984" y="6985"/>
                    </a:cubicBezTo>
                    <a:cubicBezTo>
                      <a:pt x="5703" y="6303"/>
                      <a:pt x="4429" y="5622"/>
                      <a:pt x="3237" y="4941"/>
                    </a:cubicBezTo>
                    <a:cubicBezTo>
                      <a:pt x="2467" y="4518"/>
                      <a:pt x="2467" y="3919"/>
                      <a:pt x="3237" y="3578"/>
                    </a:cubicBezTo>
                    <a:cubicBezTo>
                      <a:pt x="4511" y="2897"/>
                      <a:pt x="5703" y="2045"/>
                      <a:pt x="7066" y="1793"/>
                    </a:cubicBezTo>
                    <a:lnTo>
                      <a:pt x="706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215;p7"/>
              <p:cNvSpPr/>
              <p:nvPr/>
            </p:nvSpPr>
            <p:spPr>
              <a:xfrm>
                <a:off x="7862725" y="99329"/>
                <a:ext cx="772311" cy="1953567"/>
              </a:xfrm>
              <a:custGeom>
                <a:avLst/>
                <a:gdLst/>
                <a:ahLst/>
                <a:cxnLst/>
                <a:rect l="l" t="t" r="r" b="b"/>
                <a:pathLst>
                  <a:path w="12183" h="30817" extrusionOk="0">
                    <a:moveTo>
                      <a:pt x="10391" y="1202"/>
                    </a:moveTo>
                    <a:cubicBezTo>
                      <a:pt x="10732" y="1713"/>
                      <a:pt x="10561" y="2305"/>
                      <a:pt x="10561" y="2905"/>
                    </a:cubicBezTo>
                    <a:cubicBezTo>
                      <a:pt x="9199" y="3157"/>
                      <a:pt x="8006" y="3586"/>
                      <a:pt x="6814" y="4009"/>
                    </a:cubicBezTo>
                    <a:cubicBezTo>
                      <a:pt x="6473" y="4179"/>
                      <a:pt x="6132" y="4179"/>
                      <a:pt x="6051" y="4608"/>
                    </a:cubicBezTo>
                    <a:cubicBezTo>
                      <a:pt x="5962" y="5031"/>
                      <a:pt x="6303" y="5290"/>
                      <a:pt x="6643" y="5460"/>
                    </a:cubicBezTo>
                    <a:cubicBezTo>
                      <a:pt x="7836" y="6223"/>
                      <a:pt x="9199" y="6482"/>
                      <a:pt x="10650" y="6905"/>
                    </a:cubicBezTo>
                    <a:cubicBezTo>
                      <a:pt x="10650" y="7504"/>
                      <a:pt x="10732" y="8097"/>
                      <a:pt x="10820" y="8867"/>
                    </a:cubicBezTo>
                    <a:cubicBezTo>
                      <a:pt x="7836" y="7504"/>
                      <a:pt x="5110" y="6312"/>
                      <a:pt x="2133" y="4949"/>
                    </a:cubicBezTo>
                    <a:cubicBezTo>
                      <a:pt x="4940" y="3586"/>
                      <a:pt x="7584" y="2305"/>
                      <a:pt x="10391" y="1202"/>
                    </a:cubicBezTo>
                    <a:close/>
                    <a:moveTo>
                      <a:pt x="10732" y="9971"/>
                    </a:moveTo>
                    <a:cubicBezTo>
                      <a:pt x="10732" y="10993"/>
                      <a:pt x="10820" y="11763"/>
                      <a:pt x="10820" y="12614"/>
                    </a:cubicBezTo>
                    <a:cubicBezTo>
                      <a:pt x="9369" y="12866"/>
                      <a:pt x="8177" y="13807"/>
                      <a:pt x="6814" y="14229"/>
                    </a:cubicBezTo>
                    <a:cubicBezTo>
                      <a:pt x="5962" y="14570"/>
                      <a:pt x="6051" y="15081"/>
                      <a:pt x="6643" y="15421"/>
                    </a:cubicBezTo>
                    <a:cubicBezTo>
                      <a:pt x="8006" y="16273"/>
                      <a:pt x="9287" y="17213"/>
                      <a:pt x="10990" y="17295"/>
                    </a:cubicBezTo>
                    <a:lnTo>
                      <a:pt x="10990" y="19680"/>
                    </a:lnTo>
                    <a:cubicBezTo>
                      <a:pt x="8347" y="18317"/>
                      <a:pt x="6051" y="16614"/>
                      <a:pt x="3496" y="14999"/>
                    </a:cubicBezTo>
                    <a:cubicBezTo>
                      <a:pt x="5880" y="13377"/>
                      <a:pt x="8095" y="11504"/>
                      <a:pt x="10732" y="9971"/>
                    </a:cubicBezTo>
                    <a:close/>
                    <a:moveTo>
                      <a:pt x="10990" y="20872"/>
                    </a:moveTo>
                    <a:lnTo>
                      <a:pt x="10990" y="22576"/>
                    </a:lnTo>
                    <a:cubicBezTo>
                      <a:pt x="9628" y="22835"/>
                      <a:pt x="8435" y="23686"/>
                      <a:pt x="7154" y="24368"/>
                    </a:cubicBezTo>
                    <a:cubicBezTo>
                      <a:pt x="6391" y="24708"/>
                      <a:pt x="6391" y="25301"/>
                      <a:pt x="7154" y="25730"/>
                    </a:cubicBezTo>
                    <a:cubicBezTo>
                      <a:pt x="8347" y="26412"/>
                      <a:pt x="9628" y="27093"/>
                      <a:pt x="10902" y="27774"/>
                    </a:cubicBezTo>
                    <a:cubicBezTo>
                      <a:pt x="10990" y="28285"/>
                      <a:pt x="10902" y="28708"/>
                      <a:pt x="10732" y="29307"/>
                    </a:cubicBezTo>
                    <a:cubicBezTo>
                      <a:pt x="8517" y="27856"/>
                      <a:pt x="6303" y="26493"/>
                      <a:pt x="3918" y="24960"/>
                    </a:cubicBezTo>
                    <a:cubicBezTo>
                      <a:pt x="6391" y="23598"/>
                      <a:pt x="8688" y="22494"/>
                      <a:pt x="10990" y="20872"/>
                    </a:cubicBezTo>
                    <a:close/>
                    <a:moveTo>
                      <a:pt x="10824" y="0"/>
                    </a:moveTo>
                    <a:cubicBezTo>
                      <a:pt x="10644" y="0"/>
                      <a:pt x="10442" y="32"/>
                      <a:pt x="10221" y="91"/>
                    </a:cubicBezTo>
                    <a:cubicBezTo>
                      <a:pt x="7073" y="943"/>
                      <a:pt x="4088" y="2476"/>
                      <a:pt x="1111" y="3927"/>
                    </a:cubicBezTo>
                    <a:cubicBezTo>
                      <a:pt x="0" y="4520"/>
                      <a:pt x="89" y="5372"/>
                      <a:pt x="1193" y="5971"/>
                    </a:cubicBezTo>
                    <a:cubicBezTo>
                      <a:pt x="2215" y="6564"/>
                      <a:pt x="3237" y="6993"/>
                      <a:pt x="4259" y="7504"/>
                    </a:cubicBezTo>
                    <a:cubicBezTo>
                      <a:pt x="5792" y="8186"/>
                      <a:pt x="7325" y="8867"/>
                      <a:pt x="8946" y="9548"/>
                    </a:cubicBezTo>
                    <a:cubicBezTo>
                      <a:pt x="8776" y="9719"/>
                      <a:pt x="8688" y="9800"/>
                      <a:pt x="8517" y="9889"/>
                    </a:cubicBezTo>
                    <a:cubicBezTo>
                      <a:pt x="6391" y="11081"/>
                      <a:pt x="4518" y="12696"/>
                      <a:pt x="2385" y="13888"/>
                    </a:cubicBezTo>
                    <a:cubicBezTo>
                      <a:pt x="1281" y="14488"/>
                      <a:pt x="1281" y="15251"/>
                      <a:pt x="2303" y="15932"/>
                    </a:cubicBezTo>
                    <a:cubicBezTo>
                      <a:pt x="2644" y="16191"/>
                      <a:pt x="2985" y="16443"/>
                      <a:pt x="3407" y="16614"/>
                    </a:cubicBezTo>
                    <a:cubicBezTo>
                      <a:pt x="5451" y="17806"/>
                      <a:pt x="7495" y="18999"/>
                      <a:pt x="9628" y="20280"/>
                    </a:cubicBezTo>
                    <a:cubicBezTo>
                      <a:pt x="7243" y="21554"/>
                      <a:pt x="4940" y="22746"/>
                      <a:pt x="2726" y="23938"/>
                    </a:cubicBezTo>
                    <a:cubicBezTo>
                      <a:pt x="1622" y="24620"/>
                      <a:pt x="1704" y="25219"/>
                      <a:pt x="2726" y="25901"/>
                    </a:cubicBezTo>
                    <a:cubicBezTo>
                      <a:pt x="3836" y="26582"/>
                      <a:pt x="4940" y="27345"/>
                      <a:pt x="6051" y="28026"/>
                    </a:cubicBezTo>
                    <a:cubicBezTo>
                      <a:pt x="7413" y="28878"/>
                      <a:pt x="8776" y="29730"/>
                      <a:pt x="10139" y="30500"/>
                    </a:cubicBezTo>
                    <a:cubicBezTo>
                      <a:pt x="10535" y="30712"/>
                      <a:pt x="10874" y="30816"/>
                      <a:pt x="11153" y="30816"/>
                    </a:cubicBezTo>
                    <a:cubicBezTo>
                      <a:pt x="11771" y="30816"/>
                      <a:pt x="12094" y="30303"/>
                      <a:pt x="12094" y="29307"/>
                    </a:cubicBezTo>
                    <a:cubicBezTo>
                      <a:pt x="12183" y="28878"/>
                      <a:pt x="12183" y="28456"/>
                      <a:pt x="12094" y="28026"/>
                    </a:cubicBezTo>
                    <a:cubicBezTo>
                      <a:pt x="12094" y="22405"/>
                      <a:pt x="12013" y="16784"/>
                      <a:pt x="11924" y="11163"/>
                    </a:cubicBezTo>
                    <a:cubicBezTo>
                      <a:pt x="11842" y="7845"/>
                      <a:pt x="11754" y="4520"/>
                      <a:pt x="11754" y="1113"/>
                    </a:cubicBezTo>
                    <a:cubicBezTo>
                      <a:pt x="11754" y="332"/>
                      <a:pt x="11407" y="0"/>
                      <a:pt x="1082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7"/>
              <p:cNvSpPr/>
              <p:nvPr/>
            </p:nvSpPr>
            <p:spPr>
              <a:xfrm>
                <a:off x="8732145" y="34607"/>
                <a:ext cx="151255" cy="2046563"/>
              </a:xfrm>
              <a:custGeom>
                <a:avLst/>
                <a:gdLst/>
                <a:ahLst/>
                <a:cxnLst/>
                <a:rect l="l" t="t" r="r" b="b"/>
                <a:pathLst>
                  <a:path w="2386" h="32284" extrusionOk="0">
                    <a:moveTo>
                      <a:pt x="1078" y="0"/>
                    </a:moveTo>
                    <a:cubicBezTo>
                      <a:pt x="512" y="0"/>
                      <a:pt x="517" y="622"/>
                      <a:pt x="594" y="942"/>
                    </a:cubicBezTo>
                    <a:cubicBezTo>
                      <a:pt x="853" y="2645"/>
                      <a:pt x="512" y="4348"/>
                      <a:pt x="423" y="6052"/>
                    </a:cubicBezTo>
                    <a:cubicBezTo>
                      <a:pt x="1" y="14398"/>
                      <a:pt x="934" y="22745"/>
                      <a:pt x="934" y="31092"/>
                    </a:cubicBezTo>
                    <a:lnTo>
                      <a:pt x="934" y="31603"/>
                    </a:lnTo>
                    <a:cubicBezTo>
                      <a:pt x="1023" y="31943"/>
                      <a:pt x="1105" y="32284"/>
                      <a:pt x="1534" y="32284"/>
                    </a:cubicBezTo>
                    <a:cubicBezTo>
                      <a:pt x="2045" y="32284"/>
                      <a:pt x="2215" y="31943"/>
                      <a:pt x="2297" y="31603"/>
                    </a:cubicBezTo>
                    <a:lnTo>
                      <a:pt x="2297" y="30328"/>
                    </a:lnTo>
                    <a:cubicBezTo>
                      <a:pt x="2386" y="23256"/>
                      <a:pt x="1616" y="16272"/>
                      <a:pt x="1786" y="9207"/>
                    </a:cubicBezTo>
                    <a:cubicBezTo>
                      <a:pt x="1786" y="6393"/>
                      <a:pt x="1786" y="3667"/>
                      <a:pt x="1704" y="942"/>
                    </a:cubicBezTo>
                    <a:cubicBezTo>
                      <a:pt x="1704" y="519"/>
                      <a:pt x="1704" y="8"/>
                      <a:pt x="1193" y="8"/>
                    </a:cubicBezTo>
                    <a:cubicBezTo>
                      <a:pt x="1152" y="3"/>
                      <a:pt x="1114" y="0"/>
                      <a:pt x="107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7"/>
              <p:cNvSpPr/>
              <p:nvPr/>
            </p:nvSpPr>
            <p:spPr>
              <a:xfrm>
                <a:off x="8478197" y="2170184"/>
                <a:ext cx="723562" cy="403176"/>
              </a:xfrm>
              <a:custGeom>
                <a:avLst/>
                <a:gdLst/>
                <a:ahLst/>
                <a:cxnLst/>
                <a:rect l="l" t="t" r="r" b="b"/>
                <a:pathLst>
                  <a:path w="11414" h="6360" extrusionOk="0">
                    <a:moveTo>
                      <a:pt x="1012" y="0"/>
                    </a:moveTo>
                    <a:cubicBezTo>
                      <a:pt x="860" y="0"/>
                      <a:pt x="694" y="61"/>
                      <a:pt x="512" y="217"/>
                    </a:cubicBezTo>
                    <a:cubicBezTo>
                      <a:pt x="1" y="728"/>
                      <a:pt x="512" y="1150"/>
                      <a:pt x="770" y="1579"/>
                    </a:cubicBezTo>
                    <a:cubicBezTo>
                      <a:pt x="2045" y="3194"/>
                      <a:pt x="3666" y="4475"/>
                      <a:pt x="5111" y="5919"/>
                    </a:cubicBezTo>
                    <a:cubicBezTo>
                      <a:pt x="5401" y="6210"/>
                      <a:pt x="5710" y="6359"/>
                      <a:pt x="6019" y="6359"/>
                    </a:cubicBezTo>
                    <a:cubicBezTo>
                      <a:pt x="6349" y="6359"/>
                      <a:pt x="6679" y="6189"/>
                      <a:pt x="6984" y="5838"/>
                    </a:cubicBezTo>
                    <a:cubicBezTo>
                      <a:pt x="7666" y="5068"/>
                      <a:pt x="8347" y="4305"/>
                      <a:pt x="9117" y="3623"/>
                    </a:cubicBezTo>
                    <a:cubicBezTo>
                      <a:pt x="9710" y="2942"/>
                      <a:pt x="10391" y="2342"/>
                      <a:pt x="10991" y="1661"/>
                    </a:cubicBezTo>
                    <a:cubicBezTo>
                      <a:pt x="11243" y="1409"/>
                      <a:pt x="11413" y="980"/>
                      <a:pt x="11072" y="639"/>
                    </a:cubicBezTo>
                    <a:cubicBezTo>
                      <a:pt x="10955" y="522"/>
                      <a:pt x="10838" y="476"/>
                      <a:pt x="10725" y="476"/>
                    </a:cubicBezTo>
                    <a:cubicBezTo>
                      <a:pt x="10508" y="476"/>
                      <a:pt x="10304" y="644"/>
                      <a:pt x="10139" y="809"/>
                    </a:cubicBezTo>
                    <a:cubicBezTo>
                      <a:pt x="8858" y="2261"/>
                      <a:pt x="7073" y="3194"/>
                      <a:pt x="6051" y="4897"/>
                    </a:cubicBezTo>
                    <a:cubicBezTo>
                      <a:pt x="4600" y="3364"/>
                      <a:pt x="3407" y="1831"/>
                      <a:pt x="1874" y="557"/>
                    </a:cubicBezTo>
                    <a:cubicBezTo>
                      <a:pt x="1637" y="320"/>
                      <a:pt x="1360" y="0"/>
                      <a:pt x="101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7"/>
              <p:cNvSpPr/>
              <p:nvPr/>
            </p:nvSpPr>
            <p:spPr>
              <a:xfrm>
                <a:off x="8602572" y="2101405"/>
                <a:ext cx="475190" cy="246850"/>
              </a:xfrm>
              <a:custGeom>
                <a:avLst/>
                <a:gdLst/>
                <a:ahLst/>
                <a:cxnLst/>
                <a:rect l="l" t="t" r="r" b="b"/>
                <a:pathLst>
                  <a:path w="7496" h="3894" extrusionOk="0">
                    <a:moveTo>
                      <a:pt x="730" y="0"/>
                    </a:moveTo>
                    <a:cubicBezTo>
                      <a:pt x="582" y="0"/>
                      <a:pt x="424" y="55"/>
                      <a:pt x="253" y="191"/>
                    </a:cubicBezTo>
                    <a:cubicBezTo>
                      <a:pt x="1" y="532"/>
                      <a:pt x="83" y="872"/>
                      <a:pt x="253" y="1131"/>
                    </a:cubicBezTo>
                    <a:cubicBezTo>
                      <a:pt x="1381" y="2977"/>
                      <a:pt x="2485" y="3894"/>
                      <a:pt x="3627" y="3894"/>
                    </a:cubicBezTo>
                    <a:cubicBezTo>
                      <a:pt x="4644" y="3894"/>
                      <a:pt x="5691" y="3168"/>
                      <a:pt x="6814" y="1724"/>
                    </a:cubicBezTo>
                    <a:cubicBezTo>
                      <a:pt x="6896" y="1724"/>
                      <a:pt x="6896" y="1724"/>
                      <a:pt x="6896" y="1642"/>
                    </a:cubicBezTo>
                    <a:cubicBezTo>
                      <a:pt x="7237" y="1302"/>
                      <a:pt x="7496" y="791"/>
                      <a:pt x="7066" y="361"/>
                    </a:cubicBezTo>
                    <a:cubicBezTo>
                      <a:pt x="6897" y="221"/>
                      <a:pt x="6737" y="165"/>
                      <a:pt x="6587" y="165"/>
                    </a:cubicBezTo>
                    <a:cubicBezTo>
                      <a:pt x="6284" y="165"/>
                      <a:pt x="6020" y="393"/>
                      <a:pt x="5792" y="620"/>
                    </a:cubicBezTo>
                    <a:cubicBezTo>
                      <a:pt x="5111" y="1213"/>
                      <a:pt x="4430" y="1894"/>
                      <a:pt x="3748" y="2576"/>
                    </a:cubicBezTo>
                    <a:cubicBezTo>
                      <a:pt x="2978" y="1813"/>
                      <a:pt x="2215" y="1043"/>
                      <a:pt x="1364" y="280"/>
                    </a:cubicBezTo>
                    <a:cubicBezTo>
                      <a:pt x="1159" y="124"/>
                      <a:pt x="954" y="0"/>
                      <a:pt x="73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219;p7"/>
              <p:cNvSpPr/>
              <p:nvPr/>
            </p:nvSpPr>
            <p:spPr>
              <a:xfrm>
                <a:off x="7900697" y="1287656"/>
                <a:ext cx="210463" cy="194869"/>
              </a:xfrm>
              <a:custGeom>
                <a:avLst/>
                <a:gdLst/>
                <a:ahLst/>
                <a:cxnLst/>
                <a:rect l="l" t="t" r="r" b="b"/>
                <a:pathLst>
                  <a:path w="3320" h="3074" extrusionOk="0">
                    <a:moveTo>
                      <a:pt x="1616" y="0"/>
                    </a:moveTo>
                    <a:cubicBezTo>
                      <a:pt x="764" y="0"/>
                      <a:pt x="1" y="682"/>
                      <a:pt x="1" y="1534"/>
                    </a:cubicBezTo>
                    <a:cubicBezTo>
                      <a:pt x="1" y="2416"/>
                      <a:pt x="683" y="3073"/>
                      <a:pt x="1621" y="3073"/>
                    </a:cubicBezTo>
                    <a:cubicBezTo>
                      <a:pt x="1675" y="3073"/>
                      <a:pt x="1730" y="3071"/>
                      <a:pt x="1786" y="3067"/>
                    </a:cubicBezTo>
                    <a:cubicBezTo>
                      <a:pt x="2638" y="3067"/>
                      <a:pt x="3319" y="2297"/>
                      <a:pt x="3319" y="1445"/>
                    </a:cubicBezTo>
                    <a:cubicBezTo>
                      <a:pt x="3237" y="593"/>
                      <a:pt x="2556" y="0"/>
                      <a:pt x="161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0" name="Google Shape;220;p7"/>
            <p:cNvGrpSpPr/>
            <p:nvPr/>
          </p:nvGrpSpPr>
          <p:grpSpPr>
            <a:xfrm>
              <a:off x="8675720" y="34607"/>
              <a:ext cx="151255" cy="5069994"/>
              <a:chOff x="8732145" y="34607"/>
              <a:chExt cx="151255" cy="5069994"/>
            </a:xfrm>
          </p:grpSpPr>
          <p:sp>
            <p:nvSpPr>
              <p:cNvPr id="221" name="Google Shape;221;p7"/>
              <p:cNvSpPr/>
              <p:nvPr/>
            </p:nvSpPr>
            <p:spPr>
              <a:xfrm>
                <a:off x="8732145" y="3058038"/>
                <a:ext cx="151255" cy="2046563"/>
              </a:xfrm>
              <a:custGeom>
                <a:avLst/>
                <a:gdLst/>
                <a:ahLst/>
                <a:cxnLst/>
                <a:rect l="l" t="t" r="r" b="b"/>
                <a:pathLst>
                  <a:path w="2386" h="32284" extrusionOk="0">
                    <a:moveTo>
                      <a:pt x="1078" y="0"/>
                    </a:moveTo>
                    <a:cubicBezTo>
                      <a:pt x="512" y="0"/>
                      <a:pt x="517" y="621"/>
                      <a:pt x="594" y="941"/>
                    </a:cubicBezTo>
                    <a:cubicBezTo>
                      <a:pt x="853" y="2645"/>
                      <a:pt x="512" y="4348"/>
                      <a:pt x="423" y="6052"/>
                    </a:cubicBezTo>
                    <a:cubicBezTo>
                      <a:pt x="1" y="14398"/>
                      <a:pt x="934" y="22745"/>
                      <a:pt x="934" y="31180"/>
                    </a:cubicBezTo>
                    <a:lnTo>
                      <a:pt x="934" y="31602"/>
                    </a:lnTo>
                    <a:cubicBezTo>
                      <a:pt x="1023" y="31943"/>
                      <a:pt x="1105" y="32284"/>
                      <a:pt x="1534" y="32284"/>
                    </a:cubicBezTo>
                    <a:cubicBezTo>
                      <a:pt x="2045" y="32284"/>
                      <a:pt x="2215" y="31943"/>
                      <a:pt x="2297" y="31602"/>
                    </a:cubicBezTo>
                    <a:lnTo>
                      <a:pt x="2297" y="30328"/>
                    </a:lnTo>
                    <a:cubicBezTo>
                      <a:pt x="2386" y="23256"/>
                      <a:pt x="1616" y="16272"/>
                      <a:pt x="1786" y="9206"/>
                    </a:cubicBezTo>
                    <a:cubicBezTo>
                      <a:pt x="1786" y="6481"/>
                      <a:pt x="1786" y="3667"/>
                      <a:pt x="1704" y="941"/>
                    </a:cubicBezTo>
                    <a:cubicBezTo>
                      <a:pt x="1704" y="519"/>
                      <a:pt x="1704" y="8"/>
                      <a:pt x="1193" y="8"/>
                    </a:cubicBezTo>
                    <a:cubicBezTo>
                      <a:pt x="1152" y="3"/>
                      <a:pt x="1114" y="0"/>
                      <a:pt x="107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7"/>
              <p:cNvSpPr/>
              <p:nvPr/>
            </p:nvSpPr>
            <p:spPr>
              <a:xfrm>
                <a:off x="8732145" y="34607"/>
                <a:ext cx="151255" cy="2046563"/>
              </a:xfrm>
              <a:custGeom>
                <a:avLst/>
                <a:gdLst/>
                <a:ahLst/>
                <a:cxnLst/>
                <a:rect l="l" t="t" r="r" b="b"/>
                <a:pathLst>
                  <a:path w="2386" h="32284" extrusionOk="0">
                    <a:moveTo>
                      <a:pt x="1078" y="0"/>
                    </a:moveTo>
                    <a:cubicBezTo>
                      <a:pt x="512" y="0"/>
                      <a:pt x="517" y="622"/>
                      <a:pt x="594" y="942"/>
                    </a:cubicBezTo>
                    <a:cubicBezTo>
                      <a:pt x="853" y="2645"/>
                      <a:pt x="512" y="4348"/>
                      <a:pt x="423" y="6052"/>
                    </a:cubicBezTo>
                    <a:cubicBezTo>
                      <a:pt x="1" y="14398"/>
                      <a:pt x="934" y="22745"/>
                      <a:pt x="934" y="31092"/>
                    </a:cubicBezTo>
                    <a:lnTo>
                      <a:pt x="934" y="31603"/>
                    </a:lnTo>
                    <a:cubicBezTo>
                      <a:pt x="1023" y="31943"/>
                      <a:pt x="1105" y="32284"/>
                      <a:pt x="1534" y="32284"/>
                    </a:cubicBezTo>
                    <a:cubicBezTo>
                      <a:pt x="2045" y="32284"/>
                      <a:pt x="2215" y="31943"/>
                      <a:pt x="2297" y="31603"/>
                    </a:cubicBezTo>
                    <a:lnTo>
                      <a:pt x="2297" y="30328"/>
                    </a:lnTo>
                    <a:cubicBezTo>
                      <a:pt x="2386" y="23256"/>
                      <a:pt x="1616" y="16272"/>
                      <a:pt x="1786" y="9207"/>
                    </a:cubicBezTo>
                    <a:cubicBezTo>
                      <a:pt x="1786" y="6393"/>
                      <a:pt x="1786" y="3667"/>
                      <a:pt x="1704" y="942"/>
                    </a:cubicBezTo>
                    <a:cubicBezTo>
                      <a:pt x="1704" y="519"/>
                      <a:pt x="1704" y="8"/>
                      <a:pt x="1193" y="8"/>
                    </a:cubicBezTo>
                    <a:cubicBezTo>
                      <a:pt x="1152" y="3"/>
                      <a:pt x="1114" y="0"/>
                      <a:pt x="107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9"/>
          <p:cNvSpPr txBox="1">
            <a:spLocks noGrp="1"/>
          </p:cNvSpPr>
          <p:nvPr>
            <p:ph type="title"/>
          </p:nvPr>
        </p:nvSpPr>
        <p:spPr>
          <a:xfrm>
            <a:off x="720000" y="1225725"/>
            <a:ext cx="45714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500" b="0">
                <a:latin typeface="Prompt Black"/>
                <a:ea typeface="Prompt Black"/>
                <a:cs typeface="Prompt Black"/>
                <a:sym typeface="Prompt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79" name="Google Shape;479;p9"/>
          <p:cNvSpPr txBox="1">
            <a:spLocks noGrp="1"/>
          </p:cNvSpPr>
          <p:nvPr>
            <p:ph type="subTitle" idx="1"/>
          </p:nvPr>
        </p:nvSpPr>
        <p:spPr>
          <a:xfrm>
            <a:off x="720000" y="2235975"/>
            <a:ext cx="4571400" cy="168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480" name="Google Shape;480;p9"/>
          <p:cNvGrpSpPr/>
          <p:nvPr/>
        </p:nvGrpSpPr>
        <p:grpSpPr>
          <a:xfrm>
            <a:off x="171000" y="449128"/>
            <a:ext cx="391612" cy="4245240"/>
            <a:chOff x="171000" y="320528"/>
            <a:chExt cx="391612" cy="4245240"/>
          </a:xfrm>
        </p:grpSpPr>
        <p:sp>
          <p:nvSpPr>
            <p:cNvPr id="481" name="Google Shape;481;p9"/>
            <p:cNvSpPr/>
            <p:nvPr/>
          </p:nvSpPr>
          <p:spPr>
            <a:xfrm>
              <a:off x="171000" y="2448038"/>
              <a:ext cx="210446" cy="2117729"/>
            </a:xfrm>
            <a:custGeom>
              <a:avLst/>
              <a:gdLst/>
              <a:ahLst/>
              <a:cxnLst/>
              <a:rect l="l" t="t" r="r" b="b"/>
              <a:pathLst>
                <a:path w="3244" h="32647" extrusionOk="0">
                  <a:moveTo>
                    <a:pt x="1029" y="1374"/>
                  </a:moveTo>
                  <a:cubicBezTo>
                    <a:pt x="1452" y="1374"/>
                    <a:pt x="1622" y="1715"/>
                    <a:pt x="1881" y="1967"/>
                  </a:cubicBezTo>
                  <a:cubicBezTo>
                    <a:pt x="1622" y="2308"/>
                    <a:pt x="1370" y="2649"/>
                    <a:pt x="1200" y="2989"/>
                  </a:cubicBezTo>
                  <a:lnTo>
                    <a:pt x="1029" y="2989"/>
                  </a:lnTo>
                  <a:lnTo>
                    <a:pt x="1029" y="1374"/>
                  </a:lnTo>
                  <a:close/>
                  <a:moveTo>
                    <a:pt x="1111" y="5633"/>
                  </a:moveTo>
                  <a:cubicBezTo>
                    <a:pt x="1540" y="6055"/>
                    <a:pt x="1881" y="6485"/>
                    <a:pt x="2222" y="6907"/>
                  </a:cubicBezTo>
                  <a:cubicBezTo>
                    <a:pt x="1881" y="7418"/>
                    <a:pt x="1540" y="7929"/>
                    <a:pt x="1111" y="8529"/>
                  </a:cubicBezTo>
                  <a:lnTo>
                    <a:pt x="1111" y="5633"/>
                  </a:lnTo>
                  <a:close/>
                  <a:moveTo>
                    <a:pt x="1029" y="10913"/>
                  </a:moveTo>
                  <a:cubicBezTo>
                    <a:pt x="1622" y="11336"/>
                    <a:pt x="1963" y="11765"/>
                    <a:pt x="2303" y="12276"/>
                  </a:cubicBezTo>
                  <a:cubicBezTo>
                    <a:pt x="2392" y="12358"/>
                    <a:pt x="2392" y="12528"/>
                    <a:pt x="2303" y="12617"/>
                  </a:cubicBezTo>
                  <a:cubicBezTo>
                    <a:pt x="1963" y="13209"/>
                    <a:pt x="1540" y="13809"/>
                    <a:pt x="1111" y="14402"/>
                  </a:cubicBezTo>
                  <a:lnTo>
                    <a:pt x="1029" y="14320"/>
                  </a:lnTo>
                  <a:lnTo>
                    <a:pt x="1029" y="10913"/>
                  </a:lnTo>
                  <a:close/>
                  <a:moveTo>
                    <a:pt x="1111" y="16875"/>
                  </a:moveTo>
                  <a:cubicBezTo>
                    <a:pt x="1622" y="17386"/>
                    <a:pt x="1963" y="17897"/>
                    <a:pt x="2303" y="18490"/>
                  </a:cubicBezTo>
                  <a:cubicBezTo>
                    <a:pt x="2392" y="18660"/>
                    <a:pt x="2392" y="18831"/>
                    <a:pt x="2222" y="19001"/>
                  </a:cubicBezTo>
                  <a:cubicBezTo>
                    <a:pt x="1881" y="19260"/>
                    <a:pt x="1540" y="19512"/>
                    <a:pt x="1111" y="19941"/>
                  </a:cubicBezTo>
                  <a:lnTo>
                    <a:pt x="1111" y="16875"/>
                  </a:lnTo>
                  <a:close/>
                  <a:moveTo>
                    <a:pt x="1281" y="23089"/>
                  </a:moveTo>
                  <a:cubicBezTo>
                    <a:pt x="1540" y="23518"/>
                    <a:pt x="1792" y="24029"/>
                    <a:pt x="2051" y="24452"/>
                  </a:cubicBezTo>
                  <a:cubicBezTo>
                    <a:pt x="2222" y="24711"/>
                    <a:pt x="2133" y="24881"/>
                    <a:pt x="1963" y="24963"/>
                  </a:cubicBezTo>
                  <a:cubicBezTo>
                    <a:pt x="1711" y="25222"/>
                    <a:pt x="1452" y="25392"/>
                    <a:pt x="1200" y="25644"/>
                  </a:cubicBezTo>
                  <a:lnTo>
                    <a:pt x="1200" y="23089"/>
                  </a:lnTo>
                  <a:close/>
                  <a:moveTo>
                    <a:pt x="1111" y="27859"/>
                  </a:moveTo>
                  <a:cubicBezTo>
                    <a:pt x="1711" y="28458"/>
                    <a:pt x="2051" y="28969"/>
                    <a:pt x="2392" y="29480"/>
                  </a:cubicBezTo>
                  <a:cubicBezTo>
                    <a:pt x="1963" y="29991"/>
                    <a:pt x="1540" y="30414"/>
                    <a:pt x="1111" y="30925"/>
                  </a:cubicBezTo>
                  <a:lnTo>
                    <a:pt x="1111" y="27859"/>
                  </a:lnTo>
                  <a:close/>
                  <a:moveTo>
                    <a:pt x="525" y="1"/>
                  </a:moveTo>
                  <a:cubicBezTo>
                    <a:pt x="363" y="1"/>
                    <a:pt x="259" y="167"/>
                    <a:pt x="259" y="434"/>
                  </a:cubicBezTo>
                  <a:cubicBezTo>
                    <a:pt x="178" y="945"/>
                    <a:pt x="178" y="1456"/>
                    <a:pt x="89" y="1967"/>
                  </a:cubicBezTo>
                  <a:cubicBezTo>
                    <a:pt x="0" y="6226"/>
                    <a:pt x="178" y="10484"/>
                    <a:pt x="178" y="14743"/>
                  </a:cubicBezTo>
                  <a:lnTo>
                    <a:pt x="178" y="31947"/>
                  </a:lnTo>
                  <a:cubicBezTo>
                    <a:pt x="178" y="32206"/>
                    <a:pt x="89" y="32546"/>
                    <a:pt x="430" y="32628"/>
                  </a:cubicBezTo>
                  <a:cubicBezTo>
                    <a:pt x="466" y="32640"/>
                    <a:pt x="500" y="32646"/>
                    <a:pt x="533" y="32646"/>
                  </a:cubicBezTo>
                  <a:cubicBezTo>
                    <a:pt x="736" y="32646"/>
                    <a:pt x="883" y="32434"/>
                    <a:pt x="1029" y="32287"/>
                  </a:cubicBezTo>
                  <a:cubicBezTo>
                    <a:pt x="1540" y="31695"/>
                    <a:pt x="2051" y="31095"/>
                    <a:pt x="2474" y="30502"/>
                  </a:cubicBezTo>
                  <a:cubicBezTo>
                    <a:pt x="3244" y="29651"/>
                    <a:pt x="3244" y="29221"/>
                    <a:pt x="2562" y="28288"/>
                  </a:cubicBezTo>
                  <a:cubicBezTo>
                    <a:pt x="2133" y="27688"/>
                    <a:pt x="1711" y="27177"/>
                    <a:pt x="1200" y="26584"/>
                  </a:cubicBezTo>
                  <a:cubicBezTo>
                    <a:pt x="1540" y="26155"/>
                    <a:pt x="2051" y="25903"/>
                    <a:pt x="2392" y="25562"/>
                  </a:cubicBezTo>
                  <a:cubicBezTo>
                    <a:pt x="2903" y="25133"/>
                    <a:pt x="2985" y="24711"/>
                    <a:pt x="2644" y="24200"/>
                  </a:cubicBezTo>
                  <a:cubicBezTo>
                    <a:pt x="2222" y="23430"/>
                    <a:pt x="1792" y="22578"/>
                    <a:pt x="1370" y="21815"/>
                  </a:cubicBezTo>
                  <a:cubicBezTo>
                    <a:pt x="1029" y="21304"/>
                    <a:pt x="1029" y="20875"/>
                    <a:pt x="1452" y="20452"/>
                  </a:cubicBezTo>
                  <a:cubicBezTo>
                    <a:pt x="1881" y="20112"/>
                    <a:pt x="2222" y="19771"/>
                    <a:pt x="2562" y="19512"/>
                  </a:cubicBezTo>
                  <a:cubicBezTo>
                    <a:pt x="3073" y="19001"/>
                    <a:pt x="3155" y="18660"/>
                    <a:pt x="2733" y="18068"/>
                  </a:cubicBezTo>
                  <a:cubicBezTo>
                    <a:pt x="2303" y="17468"/>
                    <a:pt x="1881" y="16787"/>
                    <a:pt x="1452" y="16194"/>
                  </a:cubicBezTo>
                  <a:cubicBezTo>
                    <a:pt x="1200" y="15935"/>
                    <a:pt x="1111" y="15683"/>
                    <a:pt x="1370" y="15424"/>
                  </a:cubicBezTo>
                  <a:lnTo>
                    <a:pt x="2644" y="13380"/>
                  </a:lnTo>
                  <a:cubicBezTo>
                    <a:pt x="3155" y="12617"/>
                    <a:pt x="3155" y="12187"/>
                    <a:pt x="2562" y="11506"/>
                  </a:cubicBezTo>
                  <a:cubicBezTo>
                    <a:pt x="2133" y="10995"/>
                    <a:pt x="1622" y="10484"/>
                    <a:pt x="1200" y="9891"/>
                  </a:cubicBezTo>
                  <a:cubicBezTo>
                    <a:pt x="1711" y="9121"/>
                    <a:pt x="2133" y="8270"/>
                    <a:pt x="2644" y="7507"/>
                  </a:cubicBezTo>
                  <a:cubicBezTo>
                    <a:pt x="2985" y="7077"/>
                    <a:pt x="2903" y="6737"/>
                    <a:pt x="2562" y="6314"/>
                  </a:cubicBezTo>
                  <a:cubicBezTo>
                    <a:pt x="2133" y="5803"/>
                    <a:pt x="1622" y="5204"/>
                    <a:pt x="1200" y="4693"/>
                  </a:cubicBezTo>
                  <a:cubicBezTo>
                    <a:pt x="1622" y="3929"/>
                    <a:pt x="2051" y="3160"/>
                    <a:pt x="2562" y="2478"/>
                  </a:cubicBezTo>
                  <a:cubicBezTo>
                    <a:pt x="2733" y="2138"/>
                    <a:pt x="2814" y="1797"/>
                    <a:pt x="2474" y="1545"/>
                  </a:cubicBezTo>
                  <a:cubicBezTo>
                    <a:pt x="1881" y="1115"/>
                    <a:pt x="1370" y="693"/>
                    <a:pt x="859" y="182"/>
                  </a:cubicBezTo>
                  <a:cubicBezTo>
                    <a:pt x="734" y="57"/>
                    <a:pt x="620" y="1"/>
                    <a:pt x="5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9"/>
            <p:cNvSpPr/>
            <p:nvPr/>
          </p:nvSpPr>
          <p:spPr>
            <a:xfrm>
              <a:off x="171000" y="330312"/>
              <a:ext cx="210446" cy="2117729"/>
            </a:xfrm>
            <a:custGeom>
              <a:avLst/>
              <a:gdLst/>
              <a:ahLst/>
              <a:cxnLst/>
              <a:rect l="l" t="t" r="r" b="b"/>
              <a:pathLst>
                <a:path w="3244" h="32647" extrusionOk="0">
                  <a:moveTo>
                    <a:pt x="1029" y="1374"/>
                  </a:moveTo>
                  <a:cubicBezTo>
                    <a:pt x="1452" y="1374"/>
                    <a:pt x="1622" y="1715"/>
                    <a:pt x="1881" y="1967"/>
                  </a:cubicBezTo>
                  <a:cubicBezTo>
                    <a:pt x="1622" y="2308"/>
                    <a:pt x="1370" y="2649"/>
                    <a:pt x="1200" y="2989"/>
                  </a:cubicBezTo>
                  <a:lnTo>
                    <a:pt x="1029" y="2989"/>
                  </a:lnTo>
                  <a:lnTo>
                    <a:pt x="1029" y="1374"/>
                  </a:lnTo>
                  <a:close/>
                  <a:moveTo>
                    <a:pt x="1111" y="5633"/>
                  </a:moveTo>
                  <a:cubicBezTo>
                    <a:pt x="1540" y="6055"/>
                    <a:pt x="1881" y="6485"/>
                    <a:pt x="2222" y="6907"/>
                  </a:cubicBezTo>
                  <a:cubicBezTo>
                    <a:pt x="1881" y="7418"/>
                    <a:pt x="1540" y="7929"/>
                    <a:pt x="1111" y="8529"/>
                  </a:cubicBezTo>
                  <a:lnTo>
                    <a:pt x="1111" y="5633"/>
                  </a:lnTo>
                  <a:close/>
                  <a:moveTo>
                    <a:pt x="1029" y="10913"/>
                  </a:moveTo>
                  <a:cubicBezTo>
                    <a:pt x="1622" y="11336"/>
                    <a:pt x="1963" y="11765"/>
                    <a:pt x="2303" y="12276"/>
                  </a:cubicBezTo>
                  <a:cubicBezTo>
                    <a:pt x="2392" y="12358"/>
                    <a:pt x="2392" y="12528"/>
                    <a:pt x="2303" y="12617"/>
                  </a:cubicBezTo>
                  <a:cubicBezTo>
                    <a:pt x="1963" y="13209"/>
                    <a:pt x="1540" y="13809"/>
                    <a:pt x="1111" y="14402"/>
                  </a:cubicBezTo>
                  <a:lnTo>
                    <a:pt x="1029" y="14320"/>
                  </a:lnTo>
                  <a:lnTo>
                    <a:pt x="1029" y="10913"/>
                  </a:lnTo>
                  <a:close/>
                  <a:moveTo>
                    <a:pt x="1111" y="16875"/>
                  </a:moveTo>
                  <a:cubicBezTo>
                    <a:pt x="1622" y="17386"/>
                    <a:pt x="1963" y="17897"/>
                    <a:pt x="2303" y="18490"/>
                  </a:cubicBezTo>
                  <a:cubicBezTo>
                    <a:pt x="2392" y="18660"/>
                    <a:pt x="2392" y="18831"/>
                    <a:pt x="2222" y="19001"/>
                  </a:cubicBezTo>
                  <a:cubicBezTo>
                    <a:pt x="1881" y="19260"/>
                    <a:pt x="1540" y="19512"/>
                    <a:pt x="1111" y="19941"/>
                  </a:cubicBezTo>
                  <a:lnTo>
                    <a:pt x="1111" y="16875"/>
                  </a:lnTo>
                  <a:close/>
                  <a:moveTo>
                    <a:pt x="1281" y="23089"/>
                  </a:moveTo>
                  <a:cubicBezTo>
                    <a:pt x="1540" y="23518"/>
                    <a:pt x="1792" y="24029"/>
                    <a:pt x="2051" y="24452"/>
                  </a:cubicBezTo>
                  <a:cubicBezTo>
                    <a:pt x="2222" y="24711"/>
                    <a:pt x="2133" y="24881"/>
                    <a:pt x="1963" y="24963"/>
                  </a:cubicBezTo>
                  <a:cubicBezTo>
                    <a:pt x="1711" y="25222"/>
                    <a:pt x="1452" y="25392"/>
                    <a:pt x="1200" y="25644"/>
                  </a:cubicBezTo>
                  <a:lnTo>
                    <a:pt x="1200" y="23089"/>
                  </a:lnTo>
                  <a:close/>
                  <a:moveTo>
                    <a:pt x="1111" y="27859"/>
                  </a:moveTo>
                  <a:cubicBezTo>
                    <a:pt x="1711" y="28458"/>
                    <a:pt x="2051" y="28969"/>
                    <a:pt x="2392" y="29480"/>
                  </a:cubicBezTo>
                  <a:cubicBezTo>
                    <a:pt x="1963" y="29991"/>
                    <a:pt x="1540" y="30414"/>
                    <a:pt x="1111" y="30925"/>
                  </a:cubicBezTo>
                  <a:lnTo>
                    <a:pt x="1111" y="27859"/>
                  </a:lnTo>
                  <a:close/>
                  <a:moveTo>
                    <a:pt x="525" y="1"/>
                  </a:moveTo>
                  <a:cubicBezTo>
                    <a:pt x="363" y="1"/>
                    <a:pt x="259" y="167"/>
                    <a:pt x="259" y="434"/>
                  </a:cubicBezTo>
                  <a:cubicBezTo>
                    <a:pt x="178" y="945"/>
                    <a:pt x="178" y="1456"/>
                    <a:pt x="89" y="1967"/>
                  </a:cubicBezTo>
                  <a:cubicBezTo>
                    <a:pt x="0" y="6226"/>
                    <a:pt x="178" y="10484"/>
                    <a:pt x="178" y="14743"/>
                  </a:cubicBezTo>
                  <a:lnTo>
                    <a:pt x="178" y="31947"/>
                  </a:lnTo>
                  <a:cubicBezTo>
                    <a:pt x="178" y="32206"/>
                    <a:pt x="89" y="32546"/>
                    <a:pt x="430" y="32628"/>
                  </a:cubicBezTo>
                  <a:cubicBezTo>
                    <a:pt x="466" y="32640"/>
                    <a:pt x="500" y="32646"/>
                    <a:pt x="533" y="32646"/>
                  </a:cubicBezTo>
                  <a:cubicBezTo>
                    <a:pt x="736" y="32646"/>
                    <a:pt x="883" y="32434"/>
                    <a:pt x="1029" y="32287"/>
                  </a:cubicBezTo>
                  <a:cubicBezTo>
                    <a:pt x="1540" y="31695"/>
                    <a:pt x="2051" y="31095"/>
                    <a:pt x="2474" y="30502"/>
                  </a:cubicBezTo>
                  <a:cubicBezTo>
                    <a:pt x="3244" y="29651"/>
                    <a:pt x="3244" y="29221"/>
                    <a:pt x="2562" y="28288"/>
                  </a:cubicBezTo>
                  <a:cubicBezTo>
                    <a:pt x="2133" y="27688"/>
                    <a:pt x="1711" y="27177"/>
                    <a:pt x="1200" y="26584"/>
                  </a:cubicBezTo>
                  <a:cubicBezTo>
                    <a:pt x="1540" y="26155"/>
                    <a:pt x="2051" y="25903"/>
                    <a:pt x="2392" y="25562"/>
                  </a:cubicBezTo>
                  <a:cubicBezTo>
                    <a:pt x="2903" y="25133"/>
                    <a:pt x="2985" y="24711"/>
                    <a:pt x="2644" y="24200"/>
                  </a:cubicBezTo>
                  <a:cubicBezTo>
                    <a:pt x="2222" y="23430"/>
                    <a:pt x="1792" y="22578"/>
                    <a:pt x="1370" y="21815"/>
                  </a:cubicBezTo>
                  <a:cubicBezTo>
                    <a:pt x="1029" y="21304"/>
                    <a:pt x="1029" y="20875"/>
                    <a:pt x="1452" y="20452"/>
                  </a:cubicBezTo>
                  <a:cubicBezTo>
                    <a:pt x="1881" y="20112"/>
                    <a:pt x="2222" y="19771"/>
                    <a:pt x="2562" y="19512"/>
                  </a:cubicBezTo>
                  <a:cubicBezTo>
                    <a:pt x="3073" y="19001"/>
                    <a:pt x="3155" y="18660"/>
                    <a:pt x="2733" y="18068"/>
                  </a:cubicBezTo>
                  <a:cubicBezTo>
                    <a:pt x="2303" y="17468"/>
                    <a:pt x="1881" y="16787"/>
                    <a:pt x="1452" y="16194"/>
                  </a:cubicBezTo>
                  <a:cubicBezTo>
                    <a:pt x="1200" y="15935"/>
                    <a:pt x="1111" y="15683"/>
                    <a:pt x="1370" y="15424"/>
                  </a:cubicBezTo>
                  <a:lnTo>
                    <a:pt x="2644" y="13380"/>
                  </a:lnTo>
                  <a:cubicBezTo>
                    <a:pt x="3155" y="12617"/>
                    <a:pt x="3155" y="12187"/>
                    <a:pt x="2562" y="11506"/>
                  </a:cubicBezTo>
                  <a:cubicBezTo>
                    <a:pt x="2133" y="10995"/>
                    <a:pt x="1622" y="10484"/>
                    <a:pt x="1200" y="9891"/>
                  </a:cubicBezTo>
                  <a:cubicBezTo>
                    <a:pt x="1711" y="9121"/>
                    <a:pt x="2133" y="8270"/>
                    <a:pt x="2644" y="7507"/>
                  </a:cubicBezTo>
                  <a:cubicBezTo>
                    <a:pt x="2985" y="7077"/>
                    <a:pt x="2903" y="6737"/>
                    <a:pt x="2562" y="6314"/>
                  </a:cubicBezTo>
                  <a:cubicBezTo>
                    <a:pt x="2133" y="5803"/>
                    <a:pt x="1622" y="5204"/>
                    <a:pt x="1200" y="4693"/>
                  </a:cubicBezTo>
                  <a:cubicBezTo>
                    <a:pt x="1622" y="3929"/>
                    <a:pt x="2051" y="3160"/>
                    <a:pt x="2562" y="2478"/>
                  </a:cubicBezTo>
                  <a:cubicBezTo>
                    <a:pt x="2733" y="2138"/>
                    <a:pt x="2814" y="1797"/>
                    <a:pt x="2474" y="1545"/>
                  </a:cubicBezTo>
                  <a:cubicBezTo>
                    <a:pt x="1881" y="1115"/>
                    <a:pt x="1370" y="693"/>
                    <a:pt x="859" y="182"/>
                  </a:cubicBezTo>
                  <a:cubicBezTo>
                    <a:pt x="734" y="57"/>
                    <a:pt x="620" y="1"/>
                    <a:pt x="5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9"/>
            <p:cNvSpPr/>
            <p:nvPr/>
          </p:nvSpPr>
          <p:spPr>
            <a:xfrm flipH="1">
              <a:off x="352165" y="2438253"/>
              <a:ext cx="210446" cy="2117729"/>
            </a:xfrm>
            <a:custGeom>
              <a:avLst/>
              <a:gdLst/>
              <a:ahLst/>
              <a:cxnLst/>
              <a:rect l="l" t="t" r="r" b="b"/>
              <a:pathLst>
                <a:path w="3244" h="32647" extrusionOk="0">
                  <a:moveTo>
                    <a:pt x="1029" y="1374"/>
                  </a:moveTo>
                  <a:cubicBezTo>
                    <a:pt x="1452" y="1374"/>
                    <a:pt x="1622" y="1715"/>
                    <a:pt x="1881" y="1967"/>
                  </a:cubicBezTo>
                  <a:cubicBezTo>
                    <a:pt x="1622" y="2308"/>
                    <a:pt x="1370" y="2649"/>
                    <a:pt x="1200" y="2989"/>
                  </a:cubicBezTo>
                  <a:lnTo>
                    <a:pt x="1029" y="2989"/>
                  </a:lnTo>
                  <a:lnTo>
                    <a:pt x="1029" y="1374"/>
                  </a:lnTo>
                  <a:close/>
                  <a:moveTo>
                    <a:pt x="1111" y="5633"/>
                  </a:moveTo>
                  <a:cubicBezTo>
                    <a:pt x="1540" y="6055"/>
                    <a:pt x="1881" y="6485"/>
                    <a:pt x="2222" y="6907"/>
                  </a:cubicBezTo>
                  <a:cubicBezTo>
                    <a:pt x="1881" y="7418"/>
                    <a:pt x="1540" y="7929"/>
                    <a:pt x="1111" y="8529"/>
                  </a:cubicBezTo>
                  <a:lnTo>
                    <a:pt x="1111" y="5633"/>
                  </a:lnTo>
                  <a:close/>
                  <a:moveTo>
                    <a:pt x="1029" y="10913"/>
                  </a:moveTo>
                  <a:cubicBezTo>
                    <a:pt x="1622" y="11336"/>
                    <a:pt x="1963" y="11765"/>
                    <a:pt x="2303" y="12276"/>
                  </a:cubicBezTo>
                  <a:cubicBezTo>
                    <a:pt x="2392" y="12358"/>
                    <a:pt x="2392" y="12528"/>
                    <a:pt x="2303" y="12617"/>
                  </a:cubicBezTo>
                  <a:cubicBezTo>
                    <a:pt x="1963" y="13209"/>
                    <a:pt x="1540" y="13809"/>
                    <a:pt x="1111" y="14402"/>
                  </a:cubicBezTo>
                  <a:lnTo>
                    <a:pt x="1029" y="14320"/>
                  </a:lnTo>
                  <a:lnTo>
                    <a:pt x="1029" y="10913"/>
                  </a:lnTo>
                  <a:close/>
                  <a:moveTo>
                    <a:pt x="1111" y="16875"/>
                  </a:moveTo>
                  <a:cubicBezTo>
                    <a:pt x="1622" y="17386"/>
                    <a:pt x="1963" y="17897"/>
                    <a:pt x="2303" y="18490"/>
                  </a:cubicBezTo>
                  <a:cubicBezTo>
                    <a:pt x="2392" y="18660"/>
                    <a:pt x="2392" y="18831"/>
                    <a:pt x="2222" y="19001"/>
                  </a:cubicBezTo>
                  <a:cubicBezTo>
                    <a:pt x="1881" y="19260"/>
                    <a:pt x="1540" y="19512"/>
                    <a:pt x="1111" y="19941"/>
                  </a:cubicBezTo>
                  <a:lnTo>
                    <a:pt x="1111" y="16875"/>
                  </a:lnTo>
                  <a:close/>
                  <a:moveTo>
                    <a:pt x="1281" y="23089"/>
                  </a:moveTo>
                  <a:cubicBezTo>
                    <a:pt x="1540" y="23518"/>
                    <a:pt x="1792" y="24029"/>
                    <a:pt x="2051" y="24452"/>
                  </a:cubicBezTo>
                  <a:cubicBezTo>
                    <a:pt x="2222" y="24711"/>
                    <a:pt x="2133" y="24881"/>
                    <a:pt x="1963" y="24963"/>
                  </a:cubicBezTo>
                  <a:cubicBezTo>
                    <a:pt x="1711" y="25222"/>
                    <a:pt x="1452" y="25392"/>
                    <a:pt x="1200" y="25644"/>
                  </a:cubicBezTo>
                  <a:lnTo>
                    <a:pt x="1200" y="23089"/>
                  </a:lnTo>
                  <a:close/>
                  <a:moveTo>
                    <a:pt x="1111" y="27859"/>
                  </a:moveTo>
                  <a:cubicBezTo>
                    <a:pt x="1711" y="28458"/>
                    <a:pt x="2051" y="28969"/>
                    <a:pt x="2392" y="29480"/>
                  </a:cubicBezTo>
                  <a:cubicBezTo>
                    <a:pt x="1963" y="29991"/>
                    <a:pt x="1540" y="30414"/>
                    <a:pt x="1111" y="30925"/>
                  </a:cubicBezTo>
                  <a:lnTo>
                    <a:pt x="1111" y="27859"/>
                  </a:lnTo>
                  <a:close/>
                  <a:moveTo>
                    <a:pt x="525" y="1"/>
                  </a:moveTo>
                  <a:cubicBezTo>
                    <a:pt x="363" y="1"/>
                    <a:pt x="259" y="167"/>
                    <a:pt x="259" y="434"/>
                  </a:cubicBezTo>
                  <a:cubicBezTo>
                    <a:pt x="178" y="945"/>
                    <a:pt x="178" y="1456"/>
                    <a:pt x="89" y="1967"/>
                  </a:cubicBezTo>
                  <a:cubicBezTo>
                    <a:pt x="0" y="6226"/>
                    <a:pt x="178" y="10484"/>
                    <a:pt x="178" y="14743"/>
                  </a:cubicBezTo>
                  <a:lnTo>
                    <a:pt x="178" y="31947"/>
                  </a:lnTo>
                  <a:cubicBezTo>
                    <a:pt x="178" y="32206"/>
                    <a:pt x="89" y="32546"/>
                    <a:pt x="430" y="32628"/>
                  </a:cubicBezTo>
                  <a:cubicBezTo>
                    <a:pt x="466" y="32640"/>
                    <a:pt x="500" y="32646"/>
                    <a:pt x="533" y="32646"/>
                  </a:cubicBezTo>
                  <a:cubicBezTo>
                    <a:pt x="736" y="32646"/>
                    <a:pt x="883" y="32434"/>
                    <a:pt x="1029" y="32287"/>
                  </a:cubicBezTo>
                  <a:cubicBezTo>
                    <a:pt x="1540" y="31695"/>
                    <a:pt x="2051" y="31095"/>
                    <a:pt x="2474" y="30502"/>
                  </a:cubicBezTo>
                  <a:cubicBezTo>
                    <a:pt x="3244" y="29651"/>
                    <a:pt x="3244" y="29221"/>
                    <a:pt x="2562" y="28288"/>
                  </a:cubicBezTo>
                  <a:cubicBezTo>
                    <a:pt x="2133" y="27688"/>
                    <a:pt x="1711" y="27177"/>
                    <a:pt x="1200" y="26584"/>
                  </a:cubicBezTo>
                  <a:cubicBezTo>
                    <a:pt x="1540" y="26155"/>
                    <a:pt x="2051" y="25903"/>
                    <a:pt x="2392" y="25562"/>
                  </a:cubicBezTo>
                  <a:cubicBezTo>
                    <a:pt x="2903" y="25133"/>
                    <a:pt x="2985" y="24711"/>
                    <a:pt x="2644" y="24200"/>
                  </a:cubicBezTo>
                  <a:cubicBezTo>
                    <a:pt x="2222" y="23430"/>
                    <a:pt x="1792" y="22578"/>
                    <a:pt x="1370" y="21815"/>
                  </a:cubicBezTo>
                  <a:cubicBezTo>
                    <a:pt x="1029" y="21304"/>
                    <a:pt x="1029" y="20875"/>
                    <a:pt x="1452" y="20452"/>
                  </a:cubicBezTo>
                  <a:cubicBezTo>
                    <a:pt x="1881" y="20112"/>
                    <a:pt x="2222" y="19771"/>
                    <a:pt x="2562" y="19512"/>
                  </a:cubicBezTo>
                  <a:cubicBezTo>
                    <a:pt x="3073" y="19001"/>
                    <a:pt x="3155" y="18660"/>
                    <a:pt x="2733" y="18068"/>
                  </a:cubicBezTo>
                  <a:cubicBezTo>
                    <a:pt x="2303" y="17468"/>
                    <a:pt x="1881" y="16787"/>
                    <a:pt x="1452" y="16194"/>
                  </a:cubicBezTo>
                  <a:cubicBezTo>
                    <a:pt x="1200" y="15935"/>
                    <a:pt x="1111" y="15683"/>
                    <a:pt x="1370" y="15424"/>
                  </a:cubicBezTo>
                  <a:lnTo>
                    <a:pt x="2644" y="13380"/>
                  </a:lnTo>
                  <a:cubicBezTo>
                    <a:pt x="3155" y="12617"/>
                    <a:pt x="3155" y="12187"/>
                    <a:pt x="2562" y="11506"/>
                  </a:cubicBezTo>
                  <a:cubicBezTo>
                    <a:pt x="2133" y="10995"/>
                    <a:pt x="1622" y="10484"/>
                    <a:pt x="1200" y="9891"/>
                  </a:cubicBezTo>
                  <a:cubicBezTo>
                    <a:pt x="1711" y="9121"/>
                    <a:pt x="2133" y="8270"/>
                    <a:pt x="2644" y="7507"/>
                  </a:cubicBezTo>
                  <a:cubicBezTo>
                    <a:pt x="2985" y="7077"/>
                    <a:pt x="2903" y="6737"/>
                    <a:pt x="2562" y="6314"/>
                  </a:cubicBezTo>
                  <a:cubicBezTo>
                    <a:pt x="2133" y="5803"/>
                    <a:pt x="1622" y="5204"/>
                    <a:pt x="1200" y="4693"/>
                  </a:cubicBezTo>
                  <a:cubicBezTo>
                    <a:pt x="1622" y="3929"/>
                    <a:pt x="2051" y="3160"/>
                    <a:pt x="2562" y="2478"/>
                  </a:cubicBezTo>
                  <a:cubicBezTo>
                    <a:pt x="2733" y="2138"/>
                    <a:pt x="2814" y="1797"/>
                    <a:pt x="2474" y="1545"/>
                  </a:cubicBezTo>
                  <a:cubicBezTo>
                    <a:pt x="1881" y="1115"/>
                    <a:pt x="1370" y="693"/>
                    <a:pt x="859" y="182"/>
                  </a:cubicBezTo>
                  <a:cubicBezTo>
                    <a:pt x="734" y="57"/>
                    <a:pt x="620" y="1"/>
                    <a:pt x="5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9"/>
            <p:cNvSpPr/>
            <p:nvPr/>
          </p:nvSpPr>
          <p:spPr>
            <a:xfrm flipH="1">
              <a:off x="352165" y="320528"/>
              <a:ext cx="210446" cy="2117729"/>
            </a:xfrm>
            <a:custGeom>
              <a:avLst/>
              <a:gdLst/>
              <a:ahLst/>
              <a:cxnLst/>
              <a:rect l="l" t="t" r="r" b="b"/>
              <a:pathLst>
                <a:path w="3244" h="32647" extrusionOk="0">
                  <a:moveTo>
                    <a:pt x="1029" y="1374"/>
                  </a:moveTo>
                  <a:cubicBezTo>
                    <a:pt x="1452" y="1374"/>
                    <a:pt x="1622" y="1715"/>
                    <a:pt x="1881" y="1967"/>
                  </a:cubicBezTo>
                  <a:cubicBezTo>
                    <a:pt x="1622" y="2308"/>
                    <a:pt x="1370" y="2649"/>
                    <a:pt x="1200" y="2989"/>
                  </a:cubicBezTo>
                  <a:lnTo>
                    <a:pt x="1029" y="2989"/>
                  </a:lnTo>
                  <a:lnTo>
                    <a:pt x="1029" y="1374"/>
                  </a:lnTo>
                  <a:close/>
                  <a:moveTo>
                    <a:pt x="1111" y="5633"/>
                  </a:moveTo>
                  <a:cubicBezTo>
                    <a:pt x="1540" y="6055"/>
                    <a:pt x="1881" y="6485"/>
                    <a:pt x="2222" y="6907"/>
                  </a:cubicBezTo>
                  <a:cubicBezTo>
                    <a:pt x="1881" y="7418"/>
                    <a:pt x="1540" y="7929"/>
                    <a:pt x="1111" y="8529"/>
                  </a:cubicBezTo>
                  <a:lnTo>
                    <a:pt x="1111" y="5633"/>
                  </a:lnTo>
                  <a:close/>
                  <a:moveTo>
                    <a:pt x="1029" y="10913"/>
                  </a:moveTo>
                  <a:cubicBezTo>
                    <a:pt x="1622" y="11336"/>
                    <a:pt x="1963" y="11765"/>
                    <a:pt x="2303" y="12276"/>
                  </a:cubicBezTo>
                  <a:cubicBezTo>
                    <a:pt x="2392" y="12358"/>
                    <a:pt x="2392" y="12528"/>
                    <a:pt x="2303" y="12617"/>
                  </a:cubicBezTo>
                  <a:cubicBezTo>
                    <a:pt x="1963" y="13209"/>
                    <a:pt x="1540" y="13809"/>
                    <a:pt x="1111" y="14402"/>
                  </a:cubicBezTo>
                  <a:lnTo>
                    <a:pt x="1029" y="14320"/>
                  </a:lnTo>
                  <a:lnTo>
                    <a:pt x="1029" y="10913"/>
                  </a:lnTo>
                  <a:close/>
                  <a:moveTo>
                    <a:pt x="1111" y="16875"/>
                  </a:moveTo>
                  <a:cubicBezTo>
                    <a:pt x="1622" y="17386"/>
                    <a:pt x="1963" y="17897"/>
                    <a:pt x="2303" y="18490"/>
                  </a:cubicBezTo>
                  <a:cubicBezTo>
                    <a:pt x="2392" y="18660"/>
                    <a:pt x="2392" y="18831"/>
                    <a:pt x="2222" y="19001"/>
                  </a:cubicBezTo>
                  <a:cubicBezTo>
                    <a:pt x="1881" y="19260"/>
                    <a:pt x="1540" y="19512"/>
                    <a:pt x="1111" y="19941"/>
                  </a:cubicBezTo>
                  <a:lnTo>
                    <a:pt x="1111" y="16875"/>
                  </a:lnTo>
                  <a:close/>
                  <a:moveTo>
                    <a:pt x="1281" y="23089"/>
                  </a:moveTo>
                  <a:cubicBezTo>
                    <a:pt x="1540" y="23518"/>
                    <a:pt x="1792" y="24029"/>
                    <a:pt x="2051" y="24452"/>
                  </a:cubicBezTo>
                  <a:cubicBezTo>
                    <a:pt x="2222" y="24711"/>
                    <a:pt x="2133" y="24881"/>
                    <a:pt x="1963" y="24963"/>
                  </a:cubicBezTo>
                  <a:cubicBezTo>
                    <a:pt x="1711" y="25222"/>
                    <a:pt x="1452" y="25392"/>
                    <a:pt x="1200" y="25644"/>
                  </a:cubicBezTo>
                  <a:lnTo>
                    <a:pt x="1200" y="23089"/>
                  </a:lnTo>
                  <a:close/>
                  <a:moveTo>
                    <a:pt x="1111" y="27859"/>
                  </a:moveTo>
                  <a:cubicBezTo>
                    <a:pt x="1711" y="28458"/>
                    <a:pt x="2051" y="28969"/>
                    <a:pt x="2392" y="29480"/>
                  </a:cubicBezTo>
                  <a:cubicBezTo>
                    <a:pt x="1963" y="29991"/>
                    <a:pt x="1540" y="30414"/>
                    <a:pt x="1111" y="30925"/>
                  </a:cubicBezTo>
                  <a:lnTo>
                    <a:pt x="1111" y="27859"/>
                  </a:lnTo>
                  <a:close/>
                  <a:moveTo>
                    <a:pt x="525" y="1"/>
                  </a:moveTo>
                  <a:cubicBezTo>
                    <a:pt x="363" y="1"/>
                    <a:pt x="259" y="167"/>
                    <a:pt x="259" y="434"/>
                  </a:cubicBezTo>
                  <a:cubicBezTo>
                    <a:pt x="178" y="945"/>
                    <a:pt x="178" y="1456"/>
                    <a:pt x="89" y="1967"/>
                  </a:cubicBezTo>
                  <a:cubicBezTo>
                    <a:pt x="0" y="6226"/>
                    <a:pt x="178" y="10484"/>
                    <a:pt x="178" y="14743"/>
                  </a:cubicBezTo>
                  <a:lnTo>
                    <a:pt x="178" y="31947"/>
                  </a:lnTo>
                  <a:cubicBezTo>
                    <a:pt x="178" y="32206"/>
                    <a:pt x="89" y="32546"/>
                    <a:pt x="430" y="32628"/>
                  </a:cubicBezTo>
                  <a:cubicBezTo>
                    <a:pt x="466" y="32640"/>
                    <a:pt x="500" y="32646"/>
                    <a:pt x="533" y="32646"/>
                  </a:cubicBezTo>
                  <a:cubicBezTo>
                    <a:pt x="736" y="32646"/>
                    <a:pt x="883" y="32434"/>
                    <a:pt x="1029" y="32287"/>
                  </a:cubicBezTo>
                  <a:cubicBezTo>
                    <a:pt x="1540" y="31695"/>
                    <a:pt x="2051" y="31095"/>
                    <a:pt x="2474" y="30502"/>
                  </a:cubicBezTo>
                  <a:cubicBezTo>
                    <a:pt x="3244" y="29651"/>
                    <a:pt x="3244" y="29221"/>
                    <a:pt x="2562" y="28288"/>
                  </a:cubicBezTo>
                  <a:cubicBezTo>
                    <a:pt x="2133" y="27688"/>
                    <a:pt x="1711" y="27177"/>
                    <a:pt x="1200" y="26584"/>
                  </a:cubicBezTo>
                  <a:cubicBezTo>
                    <a:pt x="1540" y="26155"/>
                    <a:pt x="2051" y="25903"/>
                    <a:pt x="2392" y="25562"/>
                  </a:cubicBezTo>
                  <a:cubicBezTo>
                    <a:pt x="2903" y="25133"/>
                    <a:pt x="2985" y="24711"/>
                    <a:pt x="2644" y="24200"/>
                  </a:cubicBezTo>
                  <a:cubicBezTo>
                    <a:pt x="2222" y="23430"/>
                    <a:pt x="1792" y="22578"/>
                    <a:pt x="1370" y="21815"/>
                  </a:cubicBezTo>
                  <a:cubicBezTo>
                    <a:pt x="1029" y="21304"/>
                    <a:pt x="1029" y="20875"/>
                    <a:pt x="1452" y="20452"/>
                  </a:cubicBezTo>
                  <a:cubicBezTo>
                    <a:pt x="1881" y="20112"/>
                    <a:pt x="2222" y="19771"/>
                    <a:pt x="2562" y="19512"/>
                  </a:cubicBezTo>
                  <a:cubicBezTo>
                    <a:pt x="3073" y="19001"/>
                    <a:pt x="3155" y="18660"/>
                    <a:pt x="2733" y="18068"/>
                  </a:cubicBezTo>
                  <a:cubicBezTo>
                    <a:pt x="2303" y="17468"/>
                    <a:pt x="1881" y="16787"/>
                    <a:pt x="1452" y="16194"/>
                  </a:cubicBezTo>
                  <a:cubicBezTo>
                    <a:pt x="1200" y="15935"/>
                    <a:pt x="1111" y="15683"/>
                    <a:pt x="1370" y="15424"/>
                  </a:cubicBezTo>
                  <a:lnTo>
                    <a:pt x="2644" y="13380"/>
                  </a:lnTo>
                  <a:cubicBezTo>
                    <a:pt x="3155" y="12617"/>
                    <a:pt x="3155" y="12187"/>
                    <a:pt x="2562" y="11506"/>
                  </a:cubicBezTo>
                  <a:cubicBezTo>
                    <a:pt x="2133" y="10995"/>
                    <a:pt x="1622" y="10484"/>
                    <a:pt x="1200" y="9891"/>
                  </a:cubicBezTo>
                  <a:cubicBezTo>
                    <a:pt x="1711" y="9121"/>
                    <a:pt x="2133" y="8270"/>
                    <a:pt x="2644" y="7507"/>
                  </a:cubicBezTo>
                  <a:cubicBezTo>
                    <a:pt x="2985" y="7077"/>
                    <a:pt x="2903" y="6737"/>
                    <a:pt x="2562" y="6314"/>
                  </a:cubicBezTo>
                  <a:cubicBezTo>
                    <a:pt x="2133" y="5803"/>
                    <a:pt x="1622" y="5204"/>
                    <a:pt x="1200" y="4693"/>
                  </a:cubicBezTo>
                  <a:cubicBezTo>
                    <a:pt x="1622" y="3929"/>
                    <a:pt x="2051" y="3160"/>
                    <a:pt x="2562" y="2478"/>
                  </a:cubicBezTo>
                  <a:cubicBezTo>
                    <a:pt x="2733" y="2138"/>
                    <a:pt x="2814" y="1797"/>
                    <a:pt x="2474" y="1545"/>
                  </a:cubicBezTo>
                  <a:cubicBezTo>
                    <a:pt x="1881" y="1115"/>
                    <a:pt x="1370" y="693"/>
                    <a:pt x="859" y="182"/>
                  </a:cubicBezTo>
                  <a:cubicBezTo>
                    <a:pt x="734" y="57"/>
                    <a:pt x="620" y="1"/>
                    <a:pt x="5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5" name="Google Shape;485;p9"/>
          <p:cNvGrpSpPr/>
          <p:nvPr/>
        </p:nvGrpSpPr>
        <p:grpSpPr>
          <a:xfrm>
            <a:off x="8581400" y="449128"/>
            <a:ext cx="391612" cy="4245240"/>
            <a:chOff x="171000" y="320528"/>
            <a:chExt cx="391612" cy="4245240"/>
          </a:xfrm>
        </p:grpSpPr>
        <p:sp>
          <p:nvSpPr>
            <p:cNvPr id="486" name="Google Shape;486;p9"/>
            <p:cNvSpPr/>
            <p:nvPr/>
          </p:nvSpPr>
          <p:spPr>
            <a:xfrm>
              <a:off x="171000" y="2448038"/>
              <a:ext cx="210446" cy="2117729"/>
            </a:xfrm>
            <a:custGeom>
              <a:avLst/>
              <a:gdLst/>
              <a:ahLst/>
              <a:cxnLst/>
              <a:rect l="l" t="t" r="r" b="b"/>
              <a:pathLst>
                <a:path w="3244" h="32647" extrusionOk="0">
                  <a:moveTo>
                    <a:pt x="1029" y="1374"/>
                  </a:moveTo>
                  <a:cubicBezTo>
                    <a:pt x="1452" y="1374"/>
                    <a:pt x="1622" y="1715"/>
                    <a:pt x="1881" y="1967"/>
                  </a:cubicBezTo>
                  <a:cubicBezTo>
                    <a:pt x="1622" y="2308"/>
                    <a:pt x="1370" y="2649"/>
                    <a:pt x="1200" y="2989"/>
                  </a:cubicBezTo>
                  <a:lnTo>
                    <a:pt x="1029" y="2989"/>
                  </a:lnTo>
                  <a:lnTo>
                    <a:pt x="1029" y="1374"/>
                  </a:lnTo>
                  <a:close/>
                  <a:moveTo>
                    <a:pt x="1111" y="5633"/>
                  </a:moveTo>
                  <a:cubicBezTo>
                    <a:pt x="1540" y="6055"/>
                    <a:pt x="1881" y="6485"/>
                    <a:pt x="2222" y="6907"/>
                  </a:cubicBezTo>
                  <a:cubicBezTo>
                    <a:pt x="1881" y="7418"/>
                    <a:pt x="1540" y="7929"/>
                    <a:pt x="1111" y="8529"/>
                  </a:cubicBezTo>
                  <a:lnTo>
                    <a:pt x="1111" y="5633"/>
                  </a:lnTo>
                  <a:close/>
                  <a:moveTo>
                    <a:pt x="1029" y="10913"/>
                  </a:moveTo>
                  <a:cubicBezTo>
                    <a:pt x="1622" y="11336"/>
                    <a:pt x="1963" y="11765"/>
                    <a:pt x="2303" y="12276"/>
                  </a:cubicBezTo>
                  <a:cubicBezTo>
                    <a:pt x="2392" y="12358"/>
                    <a:pt x="2392" y="12528"/>
                    <a:pt x="2303" y="12617"/>
                  </a:cubicBezTo>
                  <a:cubicBezTo>
                    <a:pt x="1963" y="13209"/>
                    <a:pt x="1540" y="13809"/>
                    <a:pt x="1111" y="14402"/>
                  </a:cubicBezTo>
                  <a:lnTo>
                    <a:pt x="1029" y="14320"/>
                  </a:lnTo>
                  <a:lnTo>
                    <a:pt x="1029" y="10913"/>
                  </a:lnTo>
                  <a:close/>
                  <a:moveTo>
                    <a:pt x="1111" y="16875"/>
                  </a:moveTo>
                  <a:cubicBezTo>
                    <a:pt x="1622" y="17386"/>
                    <a:pt x="1963" y="17897"/>
                    <a:pt x="2303" y="18490"/>
                  </a:cubicBezTo>
                  <a:cubicBezTo>
                    <a:pt x="2392" y="18660"/>
                    <a:pt x="2392" y="18831"/>
                    <a:pt x="2222" y="19001"/>
                  </a:cubicBezTo>
                  <a:cubicBezTo>
                    <a:pt x="1881" y="19260"/>
                    <a:pt x="1540" y="19512"/>
                    <a:pt x="1111" y="19941"/>
                  </a:cubicBezTo>
                  <a:lnTo>
                    <a:pt x="1111" y="16875"/>
                  </a:lnTo>
                  <a:close/>
                  <a:moveTo>
                    <a:pt x="1281" y="23089"/>
                  </a:moveTo>
                  <a:cubicBezTo>
                    <a:pt x="1540" y="23518"/>
                    <a:pt x="1792" y="24029"/>
                    <a:pt x="2051" y="24452"/>
                  </a:cubicBezTo>
                  <a:cubicBezTo>
                    <a:pt x="2222" y="24711"/>
                    <a:pt x="2133" y="24881"/>
                    <a:pt x="1963" y="24963"/>
                  </a:cubicBezTo>
                  <a:cubicBezTo>
                    <a:pt x="1711" y="25222"/>
                    <a:pt x="1452" y="25392"/>
                    <a:pt x="1200" y="25644"/>
                  </a:cubicBezTo>
                  <a:lnTo>
                    <a:pt x="1200" y="23089"/>
                  </a:lnTo>
                  <a:close/>
                  <a:moveTo>
                    <a:pt x="1111" y="27859"/>
                  </a:moveTo>
                  <a:cubicBezTo>
                    <a:pt x="1711" y="28458"/>
                    <a:pt x="2051" y="28969"/>
                    <a:pt x="2392" y="29480"/>
                  </a:cubicBezTo>
                  <a:cubicBezTo>
                    <a:pt x="1963" y="29991"/>
                    <a:pt x="1540" y="30414"/>
                    <a:pt x="1111" y="30925"/>
                  </a:cubicBezTo>
                  <a:lnTo>
                    <a:pt x="1111" y="27859"/>
                  </a:lnTo>
                  <a:close/>
                  <a:moveTo>
                    <a:pt x="525" y="1"/>
                  </a:moveTo>
                  <a:cubicBezTo>
                    <a:pt x="363" y="1"/>
                    <a:pt x="259" y="167"/>
                    <a:pt x="259" y="434"/>
                  </a:cubicBezTo>
                  <a:cubicBezTo>
                    <a:pt x="178" y="945"/>
                    <a:pt x="178" y="1456"/>
                    <a:pt x="89" y="1967"/>
                  </a:cubicBezTo>
                  <a:cubicBezTo>
                    <a:pt x="0" y="6226"/>
                    <a:pt x="178" y="10484"/>
                    <a:pt x="178" y="14743"/>
                  </a:cubicBezTo>
                  <a:lnTo>
                    <a:pt x="178" y="31947"/>
                  </a:lnTo>
                  <a:cubicBezTo>
                    <a:pt x="178" y="32206"/>
                    <a:pt x="89" y="32546"/>
                    <a:pt x="430" y="32628"/>
                  </a:cubicBezTo>
                  <a:cubicBezTo>
                    <a:pt x="466" y="32640"/>
                    <a:pt x="500" y="32646"/>
                    <a:pt x="533" y="32646"/>
                  </a:cubicBezTo>
                  <a:cubicBezTo>
                    <a:pt x="736" y="32646"/>
                    <a:pt x="883" y="32434"/>
                    <a:pt x="1029" y="32287"/>
                  </a:cubicBezTo>
                  <a:cubicBezTo>
                    <a:pt x="1540" y="31695"/>
                    <a:pt x="2051" y="31095"/>
                    <a:pt x="2474" y="30502"/>
                  </a:cubicBezTo>
                  <a:cubicBezTo>
                    <a:pt x="3244" y="29651"/>
                    <a:pt x="3244" y="29221"/>
                    <a:pt x="2562" y="28288"/>
                  </a:cubicBezTo>
                  <a:cubicBezTo>
                    <a:pt x="2133" y="27688"/>
                    <a:pt x="1711" y="27177"/>
                    <a:pt x="1200" y="26584"/>
                  </a:cubicBezTo>
                  <a:cubicBezTo>
                    <a:pt x="1540" y="26155"/>
                    <a:pt x="2051" y="25903"/>
                    <a:pt x="2392" y="25562"/>
                  </a:cubicBezTo>
                  <a:cubicBezTo>
                    <a:pt x="2903" y="25133"/>
                    <a:pt x="2985" y="24711"/>
                    <a:pt x="2644" y="24200"/>
                  </a:cubicBezTo>
                  <a:cubicBezTo>
                    <a:pt x="2222" y="23430"/>
                    <a:pt x="1792" y="22578"/>
                    <a:pt x="1370" y="21815"/>
                  </a:cubicBezTo>
                  <a:cubicBezTo>
                    <a:pt x="1029" y="21304"/>
                    <a:pt x="1029" y="20875"/>
                    <a:pt x="1452" y="20452"/>
                  </a:cubicBezTo>
                  <a:cubicBezTo>
                    <a:pt x="1881" y="20112"/>
                    <a:pt x="2222" y="19771"/>
                    <a:pt x="2562" y="19512"/>
                  </a:cubicBezTo>
                  <a:cubicBezTo>
                    <a:pt x="3073" y="19001"/>
                    <a:pt x="3155" y="18660"/>
                    <a:pt x="2733" y="18068"/>
                  </a:cubicBezTo>
                  <a:cubicBezTo>
                    <a:pt x="2303" y="17468"/>
                    <a:pt x="1881" y="16787"/>
                    <a:pt x="1452" y="16194"/>
                  </a:cubicBezTo>
                  <a:cubicBezTo>
                    <a:pt x="1200" y="15935"/>
                    <a:pt x="1111" y="15683"/>
                    <a:pt x="1370" y="15424"/>
                  </a:cubicBezTo>
                  <a:lnTo>
                    <a:pt x="2644" y="13380"/>
                  </a:lnTo>
                  <a:cubicBezTo>
                    <a:pt x="3155" y="12617"/>
                    <a:pt x="3155" y="12187"/>
                    <a:pt x="2562" y="11506"/>
                  </a:cubicBezTo>
                  <a:cubicBezTo>
                    <a:pt x="2133" y="10995"/>
                    <a:pt x="1622" y="10484"/>
                    <a:pt x="1200" y="9891"/>
                  </a:cubicBezTo>
                  <a:cubicBezTo>
                    <a:pt x="1711" y="9121"/>
                    <a:pt x="2133" y="8270"/>
                    <a:pt x="2644" y="7507"/>
                  </a:cubicBezTo>
                  <a:cubicBezTo>
                    <a:pt x="2985" y="7077"/>
                    <a:pt x="2903" y="6737"/>
                    <a:pt x="2562" y="6314"/>
                  </a:cubicBezTo>
                  <a:cubicBezTo>
                    <a:pt x="2133" y="5803"/>
                    <a:pt x="1622" y="5204"/>
                    <a:pt x="1200" y="4693"/>
                  </a:cubicBezTo>
                  <a:cubicBezTo>
                    <a:pt x="1622" y="3929"/>
                    <a:pt x="2051" y="3160"/>
                    <a:pt x="2562" y="2478"/>
                  </a:cubicBezTo>
                  <a:cubicBezTo>
                    <a:pt x="2733" y="2138"/>
                    <a:pt x="2814" y="1797"/>
                    <a:pt x="2474" y="1545"/>
                  </a:cubicBezTo>
                  <a:cubicBezTo>
                    <a:pt x="1881" y="1115"/>
                    <a:pt x="1370" y="693"/>
                    <a:pt x="859" y="182"/>
                  </a:cubicBezTo>
                  <a:cubicBezTo>
                    <a:pt x="734" y="57"/>
                    <a:pt x="620" y="1"/>
                    <a:pt x="5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9"/>
            <p:cNvSpPr/>
            <p:nvPr/>
          </p:nvSpPr>
          <p:spPr>
            <a:xfrm>
              <a:off x="171000" y="330312"/>
              <a:ext cx="210446" cy="2117729"/>
            </a:xfrm>
            <a:custGeom>
              <a:avLst/>
              <a:gdLst/>
              <a:ahLst/>
              <a:cxnLst/>
              <a:rect l="l" t="t" r="r" b="b"/>
              <a:pathLst>
                <a:path w="3244" h="32647" extrusionOk="0">
                  <a:moveTo>
                    <a:pt x="1029" y="1374"/>
                  </a:moveTo>
                  <a:cubicBezTo>
                    <a:pt x="1452" y="1374"/>
                    <a:pt x="1622" y="1715"/>
                    <a:pt x="1881" y="1967"/>
                  </a:cubicBezTo>
                  <a:cubicBezTo>
                    <a:pt x="1622" y="2308"/>
                    <a:pt x="1370" y="2649"/>
                    <a:pt x="1200" y="2989"/>
                  </a:cubicBezTo>
                  <a:lnTo>
                    <a:pt x="1029" y="2989"/>
                  </a:lnTo>
                  <a:lnTo>
                    <a:pt x="1029" y="1374"/>
                  </a:lnTo>
                  <a:close/>
                  <a:moveTo>
                    <a:pt x="1111" y="5633"/>
                  </a:moveTo>
                  <a:cubicBezTo>
                    <a:pt x="1540" y="6055"/>
                    <a:pt x="1881" y="6485"/>
                    <a:pt x="2222" y="6907"/>
                  </a:cubicBezTo>
                  <a:cubicBezTo>
                    <a:pt x="1881" y="7418"/>
                    <a:pt x="1540" y="7929"/>
                    <a:pt x="1111" y="8529"/>
                  </a:cubicBezTo>
                  <a:lnTo>
                    <a:pt x="1111" y="5633"/>
                  </a:lnTo>
                  <a:close/>
                  <a:moveTo>
                    <a:pt x="1029" y="10913"/>
                  </a:moveTo>
                  <a:cubicBezTo>
                    <a:pt x="1622" y="11336"/>
                    <a:pt x="1963" y="11765"/>
                    <a:pt x="2303" y="12276"/>
                  </a:cubicBezTo>
                  <a:cubicBezTo>
                    <a:pt x="2392" y="12358"/>
                    <a:pt x="2392" y="12528"/>
                    <a:pt x="2303" y="12617"/>
                  </a:cubicBezTo>
                  <a:cubicBezTo>
                    <a:pt x="1963" y="13209"/>
                    <a:pt x="1540" y="13809"/>
                    <a:pt x="1111" y="14402"/>
                  </a:cubicBezTo>
                  <a:lnTo>
                    <a:pt x="1029" y="14320"/>
                  </a:lnTo>
                  <a:lnTo>
                    <a:pt x="1029" y="10913"/>
                  </a:lnTo>
                  <a:close/>
                  <a:moveTo>
                    <a:pt x="1111" y="16875"/>
                  </a:moveTo>
                  <a:cubicBezTo>
                    <a:pt x="1622" y="17386"/>
                    <a:pt x="1963" y="17897"/>
                    <a:pt x="2303" y="18490"/>
                  </a:cubicBezTo>
                  <a:cubicBezTo>
                    <a:pt x="2392" y="18660"/>
                    <a:pt x="2392" y="18831"/>
                    <a:pt x="2222" y="19001"/>
                  </a:cubicBezTo>
                  <a:cubicBezTo>
                    <a:pt x="1881" y="19260"/>
                    <a:pt x="1540" y="19512"/>
                    <a:pt x="1111" y="19941"/>
                  </a:cubicBezTo>
                  <a:lnTo>
                    <a:pt x="1111" y="16875"/>
                  </a:lnTo>
                  <a:close/>
                  <a:moveTo>
                    <a:pt x="1281" y="23089"/>
                  </a:moveTo>
                  <a:cubicBezTo>
                    <a:pt x="1540" y="23518"/>
                    <a:pt x="1792" y="24029"/>
                    <a:pt x="2051" y="24452"/>
                  </a:cubicBezTo>
                  <a:cubicBezTo>
                    <a:pt x="2222" y="24711"/>
                    <a:pt x="2133" y="24881"/>
                    <a:pt x="1963" y="24963"/>
                  </a:cubicBezTo>
                  <a:cubicBezTo>
                    <a:pt x="1711" y="25222"/>
                    <a:pt x="1452" y="25392"/>
                    <a:pt x="1200" y="25644"/>
                  </a:cubicBezTo>
                  <a:lnTo>
                    <a:pt x="1200" y="23089"/>
                  </a:lnTo>
                  <a:close/>
                  <a:moveTo>
                    <a:pt x="1111" y="27859"/>
                  </a:moveTo>
                  <a:cubicBezTo>
                    <a:pt x="1711" y="28458"/>
                    <a:pt x="2051" y="28969"/>
                    <a:pt x="2392" y="29480"/>
                  </a:cubicBezTo>
                  <a:cubicBezTo>
                    <a:pt x="1963" y="29991"/>
                    <a:pt x="1540" y="30414"/>
                    <a:pt x="1111" y="30925"/>
                  </a:cubicBezTo>
                  <a:lnTo>
                    <a:pt x="1111" y="27859"/>
                  </a:lnTo>
                  <a:close/>
                  <a:moveTo>
                    <a:pt x="525" y="1"/>
                  </a:moveTo>
                  <a:cubicBezTo>
                    <a:pt x="363" y="1"/>
                    <a:pt x="259" y="167"/>
                    <a:pt x="259" y="434"/>
                  </a:cubicBezTo>
                  <a:cubicBezTo>
                    <a:pt x="178" y="945"/>
                    <a:pt x="178" y="1456"/>
                    <a:pt x="89" y="1967"/>
                  </a:cubicBezTo>
                  <a:cubicBezTo>
                    <a:pt x="0" y="6226"/>
                    <a:pt x="178" y="10484"/>
                    <a:pt x="178" y="14743"/>
                  </a:cubicBezTo>
                  <a:lnTo>
                    <a:pt x="178" y="31947"/>
                  </a:lnTo>
                  <a:cubicBezTo>
                    <a:pt x="178" y="32206"/>
                    <a:pt x="89" y="32546"/>
                    <a:pt x="430" y="32628"/>
                  </a:cubicBezTo>
                  <a:cubicBezTo>
                    <a:pt x="466" y="32640"/>
                    <a:pt x="500" y="32646"/>
                    <a:pt x="533" y="32646"/>
                  </a:cubicBezTo>
                  <a:cubicBezTo>
                    <a:pt x="736" y="32646"/>
                    <a:pt x="883" y="32434"/>
                    <a:pt x="1029" y="32287"/>
                  </a:cubicBezTo>
                  <a:cubicBezTo>
                    <a:pt x="1540" y="31695"/>
                    <a:pt x="2051" y="31095"/>
                    <a:pt x="2474" y="30502"/>
                  </a:cubicBezTo>
                  <a:cubicBezTo>
                    <a:pt x="3244" y="29651"/>
                    <a:pt x="3244" y="29221"/>
                    <a:pt x="2562" y="28288"/>
                  </a:cubicBezTo>
                  <a:cubicBezTo>
                    <a:pt x="2133" y="27688"/>
                    <a:pt x="1711" y="27177"/>
                    <a:pt x="1200" y="26584"/>
                  </a:cubicBezTo>
                  <a:cubicBezTo>
                    <a:pt x="1540" y="26155"/>
                    <a:pt x="2051" y="25903"/>
                    <a:pt x="2392" y="25562"/>
                  </a:cubicBezTo>
                  <a:cubicBezTo>
                    <a:pt x="2903" y="25133"/>
                    <a:pt x="2985" y="24711"/>
                    <a:pt x="2644" y="24200"/>
                  </a:cubicBezTo>
                  <a:cubicBezTo>
                    <a:pt x="2222" y="23430"/>
                    <a:pt x="1792" y="22578"/>
                    <a:pt x="1370" y="21815"/>
                  </a:cubicBezTo>
                  <a:cubicBezTo>
                    <a:pt x="1029" y="21304"/>
                    <a:pt x="1029" y="20875"/>
                    <a:pt x="1452" y="20452"/>
                  </a:cubicBezTo>
                  <a:cubicBezTo>
                    <a:pt x="1881" y="20112"/>
                    <a:pt x="2222" y="19771"/>
                    <a:pt x="2562" y="19512"/>
                  </a:cubicBezTo>
                  <a:cubicBezTo>
                    <a:pt x="3073" y="19001"/>
                    <a:pt x="3155" y="18660"/>
                    <a:pt x="2733" y="18068"/>
                  </a:cubicBezTo>
                  <a:cubicBezTo>
                    <a:pt x="2303" y="17468"/>
                    <a:pt x="1881" y="16787"/>
                    <a:pt x="1452" y="16194"/>
                  </a:cubicBezTo>
                  <a:cubicBezTo>
                    <a:pt x="1200" y="15935"/>
                    <a:pt x="1111" y="15683"/>
                    <a:pt x="1370" y="15424"/>
                  </a:cubicBezTo>
                  <a:lnTo>
                    <a:pt x="2644" y="13380"/>
                  </a:lnTo>
                  <a:cubicBezTo>
                    <a:pt x="3155" y="12617"/>
                    <a:pt x="3155" y="12187"/>
                    <a:pt x="2562" y="11506"/>
                  </a:cubicBezTo>
                  <a:cubicBezTo>
                    <a:pt x="2133" y="10995"/>
                    <a:pt x="1622" y="10484"/>
                    <a:pt x="1200" y="9891"/>
                  </a:cubicBezTo>
                  <a:cubicBezTo>
                    <a:pt x="1711" y="9121"/>
                    <a:pt x="2133" y="8270"/>
                    <a:pt x="2644" y="7507"/>
                  </a:cubicBezTo>
                  <a:cubicBezTo>
                    <a:pt x="2985" y="7077"/>
                    <a:pt x="2903" y="6737"/>
                    <a:pt x="2562" y="6314"/>
                  </a:cubicBezTo>
                  <a:cubicBezTo>
                    <a:pt x="2133" y="5803"/>
                    <a:pt x="1622" y="5204"/>
                    <a:pt x="1200" y="4693"/>
                  </a:cubicBezTo>
                  <a:cubicBezTo>
                    <a:pt x="1622" y="3929"/>
                    <a:pt x="2051" y="3160"/>
                    <a:pt x="2562" y="2478"/>
                  </a:cubicBezTo>
                  <a:cubicBezTo>
                    <a:pt x="2733" y="2138"/>
                    <a:pt x="2814" y="1797"/>
                    <a:pt x="2474" y="1545"/>
                  </a:cubicBezTo>
                  <a:cubicBezTo>
                    <a:pt x="1881" y="1115"/>
                    <a:pt x="1370" y="693"/>
                    <a:pt x="859" y="182"/>
                  </a:cubicBezTo>
                  <a:cubicBezTo>
                    <a:pt x="734" y="57"/>
                    <a:pt x="620" y="1"/>
                    <a:pt x="5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9"/>
            <p:cNvSpPr/>
            <p:nvPr/>
          </p:nvSpPr>
          <p:spPr>
            <a:xfrm flipH="1">
              <a:off x="352165" y="2438253"/>
              <a:ext cx="210446" cy="2117729"/>
            </a:xfrm>
            <a:custGeom>
              <a:avLst/>
              <a:gdLst/>
              <a:ahLst/>
              <a:cxnLst/>
              <a:rect l="l" t="t" r="r" b="b"/>
              <a:pathLst>
                <a:path w="3244" h="32647" extrusionOk="0">
                  <a:moveTo>
                    <a:pt x="1029" y="1374"/>
                  </a:moveTo>
                  <a:cubicBezTo>
                    <a:pt x="1452" y="1374"/>
                    <a:pt x="1622" y="1715"/>
                    <a:pt x="1881" y="1967"/>
                  </a:cubicBezTo>
                  <a:cubicBezTo>
                    <a:pt x="1622" y="2308"/>
                    <a:pt x="1370" y="2649"/>
                    <a:pt x="1200" y="2989"/>
                  </a:cubicBezTo>
                  <a:lnTo>
                    <a:pt x="1029" y="2989"/>
                  </a:lnTo>
                  <a:lnTo>
                    <a:pt x="1029" y="1374"/>
                  </a:lnTo>
                  <a:close/>
                  <a:moveTo>
                    <a:pt x="1111" y="5633"/>
                  </a:moveTo>
                  <a:cubicBezTo>
                    <a:pt x="1540" y="6055"/>
                    <a:pt x="1881" y="6485"/>
                    <a:pt x="2222" y="6907"/>
                  </a:cubicBezTo>
                  <a:cubicBezTo>
                    <a:pt x="1881" y="7418"/>
                    <a:pt x="1540" y="7929"/>
                    <a:pt x="1111" y="8529"/>
                  </a:cubicBezTo>
                  <a:lnTo>
                    <a:pt x="1111" y="5633"/>
                  </a:lnTo>
                  <a:close/>
                  <a:moveTo>
                    <a:pt x="1029" y="10913"/>
                  </a:moveTo>
                  <a:cubicBezTo>
                    <a:pt x="1622" y="11336"/>
                    <a:pt x="1963" y="11765"/>
                    <a:pt x="2303" y="12276"/>
                  </a:cubicBezTo>
                  <a:cubicBezTo>
                    <a:pt x="2392" y="12358"/>
                    <a:pt x="2392" y="12528"/>
                    <a:pt x="2303" y="12617"/>
                  </a:cubicBezTo>
                  <a:cubicBezTo>
                    <a:pt x="1963" y="13209"/>
                    <a:pt x="1540" y="13809"/>
                    <a:pt x="1111" y="14402"/>
                  </a:cubicBezTo>
                  <a:lnTo>
                    <a:pt x="1029" y="14320"/>
                  </a:lnTo>
                  <a:lnTo>
                    <a:pt x="1029" y="10913"/>
                  </a:lnTo>
                  <a:close/>
                  <a:moveTo>
                    <a:pt x="1111" y="16875"/>
                  </a:moveTo>
                  <a:cubicBezTo>
                    <a:pt x="1622" y="17386"/>
                    <a:pt x="1963" y="17897"/>
                    <a:pt x="2303" y="18490"/>
                  </a:cubicBezTo>
                  <a:cubicBezTo>
                    <a:pt x="2392" y="18660"/>
                    <a:pt x="2392" y="18831"/>
                    <a:pt x="2222" y="19001"/>
                  </a:cubicBezTo>
                  <a:cubicBezTo>
                    <a:pt x="1881" y="19260"/>
                    <a:pt x="1540" y="19512"/>
                    <a:pt x="1111" y="19941"/>
                  </a:cubicBezTo>
                  <a:lnTo>
                    <a:pt x="1111" y="16875"/>
                  </a:lnTo>
                  <a:close/>
                  <a:moveTo>
                    <a:pt x="1281" y="23089"/>
                  </a:moveTo>
                  <a:cubicBezTo>
                    <a:pt x="1540" y="23518"/>
                    <a:pt x="1792" y="24029"/>
                    <a:pt x="2051" y="24452"/>
                  </a:cubicBezTo>
                  <a:cubicBezTo>
                    <a:pt x="2222" y="24711"/>
                    <a:pt x="2133" y="24881"/>
                    <a:pt x="1963" y="24963"/>
                  </a:cubicBezTo>
                  <a:cubicBezTo>
                    <a:pt x="1711" y="25222"/>
                    <a:pt x="1452" y="25392"/>
                    <a:pt x="1200" y="25644"/>
                  </a:cubicBezTo>
                  <a:lnTo>
                    <a:pt x="1200" y="23089"/>
                  </a:lnTo>
                  <a:close/>
                  <a:moveTo>
                    <a:pt x="1111" y="27859"/>
                  </a:moveTo>
                  <a:cubicBezTo>
                    <a:pt x="1711" y="28458"/>
                    <a:pt x="2051" y="28969"/>
                    <a:pt x="2392" y="29480"/>
                  </a:cubicBezTo>
                  <a:cubicBezTo>
                    <a:pt x="1963" y="29991"/>
                    <a:pt x="1540" y="30414"/>
                    <a:pt x="1111" y="30925"/>
                  </a:cubicBezTo>
                  <a:lnTo>
                    <a:pt x="1111" y="27859"/>
                  </a:lnTo>
                  <a:close/>
                  <a:moveTo>
                    <a:pt x="525" y="1"/>
                  </a:moveTo>
                  <a:cubicBezTo>
                    <a:pt x="363" y="1"/>
                    <a:pt x="259" y="167"/>
                    <a:pt x="259" y="434"/>
                  </a:cubicBezTo>
                  <a:cubicBezTo>
                    <a:pt x="178" y="945"/>
                    <a:pt x="178" y="1456"/>
                    <a:pt x="89" y="1967"/>
                  </a:cubicBezTo>
                  <a:cubicBezTo>
                    <a:pt x="0" y="6226"/>
                    <a:pt x="178" y="10484"/>
                    <a:pt x="178" y="14743"/>
                  </a:cubicBezTo>
                  <a:lnTo>
                    <a:pt x="178" y="31947"/>
                  </a:lnTo>
                  <a:cubicBezTo>
                    <a:pt x="178" y="32206"/>
                    <a:pt x="89" y="32546"/>
                    <a:pt x="430" y="32628"/>
                  </a:cubicBezTo>
                  <a:cubicBezTo>
                    <a:pt x="466" y="32640"/>
                    <a:pt x="500" y="32646"/>
                    <a:pt x="533" y="32646"/>
                  </a:cubicBezTo>
                  <a:cubicBezTo>
                    <a:pt x="736" y="32646"/>
                    <a:pt x="883" y="32434"/>
                    <a:pt x="1029" y="32287"/>
                  </a:cubicBezTo>
                  <a:cubicBezTo>
                    <a:pt x="1540" y="31695"/>
                    <a:pt x="2051" y="31095"/>
                    <a:pt x="2474" y="30502"/>
                  </a:cubicBezTo>
                  <a:cubicBezTo>
                    <a:pt x="3244" y="29651"/>
                    <a:pt x="3244" y="29221"/>
                    <a:pt x="2562" y="28288"/>
                  </a:cubicBezTo>
                  <a:cubicBezTo>
                    <a:pt x="2133" y="27688"/>
                    <a:pt x="1711" y="27177"/>
                    <a:pt x="1200" y="26584"/>
                  </a:cubicBezTo>
                  <a:cubicBezTo>
                    <a:pt x="1540" y="26155"/>
                    <a:pt x="2051" y="25903"/>
                    <a:pt x="2392" y="25562"/>
                  </a:cubicBezTo>
                  <a:cubicBezTo>
                    <a:pt x="2903" y="25133"/>
                    <a:pt x="2985" y="24711"/>
                    <a:pt x="2644" y="24200"/>
                  </a:cubicBezTo>
                  <a:cubicBezTo>
                    <a:pt x="2222" y="23430"/>
                    <a:pt x="1792" y="22578"/>
                    <a:pt x="1370" y="21815"/>
                  </a:cubicBezTo>
                  <a:cubicBezTo>
                    <a:pt x="1029" y="21304"/>
                    <a:pt x="1029" y="20875"/>
                    <a:pt x="1452" y="20452"/>
                  </a:cubicBezTo>
                  <a:cubicBezTo>
                    <a:pt x="1881" y="20112"/>
                    <a:pt x="2222" y="19771"/>
                    <a:pt x="2562" y="19512"/>
                  </a:cubicBezTo>
                  <a:cubicBezTo>
                    <a:pt x="3073" y="19001"/>
                    <a:pt x="3155" y="18660"/>
                    <a:pt x="2733" y="18068"/>
                  </a:cubicBezTo>
                  <a:cubicBezTo>
                    <a:pt x="2303" y="17468"/>
                    <a:pt x="1881" y="16787"/>
                    <a:pt x="1452" y="16194"/>
                  </a:cubicBezTo>
                  <a:cubicBezTo>
                    <a:pt x="1200" y="15935"/>
                    <a:pt x="1111" y="15683"/>
                    <a:pt x="1370" y="15424"/>
                  </a:cubicBezTo>
                  <a:lnTo>
                    <a:pt x="2644" y="13380"/>
                  </a:lnTo>
                  <a:cubicBezTo>
                    <a:pt x="3155" y="12617"/>
                    <a:pt x="3155" y="12187"/>
                    <a:pt x="2562" y="11506"/>
                  </a:cubicBezTo>
                  <a:cubicBezTo>
                    <a:pt x="2133" y="10995"/>
                    <a:pt x="1622" y="10484"/>
                    <a:pt x="1200" y="9891"/>
                  </a:cubicBezTo>
                  <a:cubicBezTo>
                    <a:pt x="1711" y="9121"/>
                    <a:pt x="2133" y="8270"/>
                    <a:pt x="2644" y="7507"/>
                  </a:cubicBezTo>
                  <a:cubicBezTo>
                    <a:pt x="2985" y="7077"/>
                    <a:pt x="2903" y="6737"/>
                    <a:pt x="2562" y="6314"/>
                  </a:cubicBezTo>
                  <a:cubicBezTo>
                    <a:pt x="2133" y="5803"/>
                    <a:pt x="1622" y="5204"/>
                    <a:pt x="1200" y="4693"/>
                  </a:cubicBezTo>
                  <a:cubicBezTo>
                    <a:pt x="1622" y="3929"/>
                    <a:pt x="2051" y="3160"/>
                    <a:pt x="2562" y="2478"/>
                  </a:cubicBezTo>
                  <a:cubicBezTo>
                    <a:pt x="2733" y="2138"/>
                    <a:pt x="2814" y="1797"/>
                    <a:pt x="2474" y="1545"/>
                  </a:cubicBezTo>
                  <a:cubicBezTo>
                    <a:pt x="1881" y="1115"/>
                    <a:pt x="1370" y="693"/>
                    <a:pt x="859" y="182"/>
                  </a:cubicBezTo>
                  <a:cubicBezTo>
                    <a:pt x="734" y="57"/>
                    <a:pt x="620" y="1"/>
                    <a:pt x="5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9"/>
            <p:cNvSpPr/>
            <p:nvPr/>
          </p:nvSpPr>
          <p:spPr>
            <a:xfrm flipH="1">
              <a:off x="352165" y="320528"/>
              <a:ext cx="210446" cy="2117729"/>
            </a:xfrm>
            <a:custGeom>
              <a:avLst/>
              <a:gdLst/>
              <a:ahLst/>
              <a:cxnLst/>
              <a:rect l="l" t="t" r="r" b="b"/>
              <a:pathLst>
                <a:path w="3244" h="32647" extrusionOk="0">
                  <a:moveTo>
                    <a:pt x="1029" y="1374"/>
                  </a:moveTo>
                  <a:cubicBezTo>
                    <a:pt x="1452" y="1374"/>
                    <a:pt x="1622" y="1715"/>
                    <a:pt x="1881" y="1967"/>
                  </a:cubicBezTo>
                  <a:cubicBezTo>
                    <a:pt x="1622" y="2308"/>
                    <a:pt x="1370" y="2649"/>
                    <a:pt x="1200" y="2989"/>
                  </a:cubicBezTo>
                  <a:lnTo>
                    <a:pt x="1029" y="2989"/>
                  </a:lnTo>
                  <a:lnTo>
                    <a:pt x="1029" y="1374"/>
                  </a:lnTo>
                  <a:close/>
                  <a:moveTo>
                    <a:pt x="1111" y="5633"/>
                  </a:moveTo>
                  <a:cubicBezTo>
                    <a:pt x="1540" y="6055"/>
                    <a:pt x="1881" y="6485"/>
                    <a:pt x="2222" y="6907"/>
                  </a:cubicBezTo>
                  <a:cubicBezTo>
                    <a:pt x="1881" y="7418"/>
                    <a:pt x="1540" y="7929"/>
                    <a:pt x="1111" y="8529"/>
                  </a:cubicBezTo>
                  <a:lnTo>
                    <a:pt x="1111" y="5633"/>
                  </a:lnTo>
                  <a:close/>
                  <a:moveTo>
                    <a:pt x="1029" y="10913"/>
                  </a:moveTo>
                  <a:cubicBezTo>
                    <a:pt x="1622" y="11336"/>
                    <a:pt x="1963" y="11765"/>
                    <a:pt x="2303" y="12276"/>
                  </a:cubicBezTo>
                  <a:cubicBezTo>
                    <a:pt x="2392" y="12358"/>
                    <a:pt x="2392" y="12528"/>
                    <a:pt x="2303" y="12617"/>
                  </a:cubicBezTo>
                  <a:cubicBezTo>
                    <a:pt x="1963" y="13209"/>
                    <a:pt x="1540" y="13809"/>
                    <a:pt x="1111" y="14402"/>
                  </a:cubicBezTo>
                  <a:lnTo>
                    <a:pt x="1029" y="14320"/>
                  </a:lnTo>
                  <a:lnTo>
                    <a:pt x="1029" y="10913"/>
                  </a:lnTo>
                  <a:close/>
                  <a:moveTo>
                    <a:pt x="1111" y="16875"/>
                  </a:moveTo>
                  <a:cubicBezTo>
                    <a:pt x="1622" y="17386"/>
                    <a:pt x="1963" y="17897"/>
                    <a:pt x="2303" y="18490"/>
                  </a:cubicBezTo>
                  <a:cubicBezTo>
                    <a:pt x="2392" y="18660"/>
                    <a:pt x="2392" y="18831"/>
                    <a:pt x="2222" y="19001"/>
                  </a:cubicBezTo>
                  <a:cubicBezTo>
                    <a:pt x="1881" y="19260"/>
                    <a:pt x="1540" y="19512"/>
                    <a:pt x="1111" y="19941"/>
                  </a:cubicBezTo>
                  <a:lnTo>
                    <a:pt x="1111" y="16875"/>
                  </a:lnTo>
                  <a:close/>
                  <a:moveTo>
                    <a:pt x="1281" y="23089"/>
                  </a:moveTo>
                  <a:cubicBezTo>
                    <a:pt x="1540" y="23518"/>
                    <a:pt x="1792" y="24029"/>
                    <a:pt x="2051" y="24452"/>
                  </a:cubicBezTo>
                  <a:cubicBezTo>
                    <a:pt x="2222" y="24711"/>
                    <a:pt x="2133" y="24881"/>
                    <a:pt x="1963" y="24963"/>
                  </a:cubicBezTo>
                  <a:cubicBezTo>
                    <a:pt x="1711" y="25222"/>
                    <a:pt x="1452" y="25392"/>
                    <a:pt x="1200" y="25644"/>
                  </a:cubicBezTo>
                  <a:lnTo>
                    <a:pt x="1200" y="23089"/>
                  </a:lnTo>
                  <a:close/>
                  <a:moveTo>
                    <a:pt x="1111" y="27859"/>
                  </a:moveTo>
                  <a:cubicBezTo>
                    <a:pt x="1711" y="28458"/>
                    <a:pt x="2051" y="28969"/>
                    <a:pt x="2392" y="29480"/>
                  </a:cubicBezTo>
                  <a:cubicBezTo>
                    <a:pt x="1963" y="29991"/>
                    <a:pt x="1540" y="30414"/>
                    <a:pt x="1111" y="30925"/>
                  </a:cubicBezTo>
                  <a:lnTo>
                    <a:pt x="1111" y="27859"/>
                  </a:lnTo>
                  <a:close/>
                  <a:moveTo>
                    <a:pt x="525" y="1"/>
                  </a:moveTo>
                  <a:cubicBezTo>
                    <a:pt x="363" y="1"/>
                    <a:pt x="259" y="167"/>
                    <a:pt x="259" y="434"/>
                  </a:cubicBezTo>
                  <a:cubicBezTo>
                    <a:pt x="178" y="945"/>
                    <a:pt x="178" y="1456"/>
                    <a:pt x="89" y="1967"/>
                  </a:cubicBezTo>
                  <a:cubicBezTo>
                    <a:pt x="0" y="6226"/>
                    <a:pt x="178" y="10484"/>
                    <a:pt x="178" y="14743"/>
                  </a:cubicBezTo>
                  <a:lnTo>
                    <a:pt x="178" y="31947"/>
                  </a:lnTo>
                  <a:cubicBezTo>
                    <a:pt x="178" y="32206"/>
                    <a:pt x="89" y="32546"/>
                    <a:pt x="430" y="32628"/>
                  </a:cubicBezTo>
                  <a:cubicBezTo>
                    <a:pt x="466" y="32640"/>
                    <a:pt x="500" y="32646"/>
                    <a:pt x="533" y="32646"/>
                  </a:cubicBezTo>
                  <a:cubicBezTo>
                    <a:pt x="736" y="32646"/>
                    <a:pt x="883" y="32434"/>
                    <a:pt x="1029" y="32287"/>
                  </a:cubicBezTo>
                  <a:cubicBezTo>
                    <a:pt x="1540" y="31695"/>
                    <a:pt x="2051" y="31095"/>
                    <a:pt x="2474" y="30502"/>
                  </a:cubicBezTo>
                  <a:cubicBezTo>
                    <a:pt x="3244" y="29651"/>
                    <a:pt x="3244" y="29221"/>
                    <a:pt x="2562" y="28288"/>
                  </a:cubicBezTo>
                  <a:cubicBezTo>
                    <a:pt x="2133" y="27688"/>
                    <a:pt x="1711" y="27177"/>
                    <a:pt x="1200" y="26584"/>
                  </a:cubicBezTo>
                  <a:cubicBezTo>
                    <a:pt x="1540" y="26155"/>
                    <a:pt x="2051" y="25903"/>
                    <a:pt x="2392" y="25562"/>
                  </a:cubicBezTo>
                  <a:cubicBezTo>
                    <a:pt x="2903" y="25133"/>
                    <a:pt x="2985" y="24711"/>
                    <a:pt x="2644" y="24200"/>
                  </a:cubicBezTo>
                  <a:cubicBezTo>
                    <a:pt x="2222" y="23430"/>
                    <a:pt x="1792" y="22578"/>
                    <a:pt x="1370" y="21815"/>
                  </a:cubicBezTo>
                  <a:cubicBezTo>
                    <a:pt x="1029" y="21304"/>
                    <a:pt x="1029" y="20875"/>
                    <a:pt x="1452" y="20452"/>
                  </a:cubicBezTo>
                  <a:cubicBezTo>
                    <a:pt x="1881" y="20112"/>
                    <a:pt x="2222" y="19771"/>
                    <a:pt x="2562" y="19512"/>
                  </a:cubicBezTo>
                  <a:cubicBezTo>
                    <a:pt x="3073" y="19001"/>
                    <a:pt x="3155" y="18660"/>
                    <a:pt x="2733" y="18068"/>
                  </a:cubicBezTo>
                  <a:cubicBezTo>
                    <a:pt x="2303" y="17468"/>
                    <a:pt x="1881" y="16787"/>
                    <a:pt x="1452" y="16194"/>
                  </a:cubicBezTo>
                  <a:cubicBezTo>
                    <a:pt x="1200" y="15935"/>
                    <a:pt x="1111" y="15683"/>
                    <a:pt x="1370" y="15424"/>
                  </a:cubicBezTo>
                  <a:lnTo>
                    <a:pt x="2644" y="13380"/>
                  </a:lnTo>
                  <a:cubicBezTo>
                    <a:pt x="3155" y="12617"/>
                    <a:pt x="3155" y="12187"/>
                    <a:pt x="2562" y="11506"/>
                  </a:cubicBezTo>
                  <a:cubicBezTo>
                    <a:pt x="2133" y="10995"/>
                    <a:pt x="1622" y="10484"/>
                    <a:pt x="1200" y="9891"/>
                  </a:cubicBezTo>
                  <a:cubicBezTo>
                    <a:pt x="1711" y="9121"/>
                    <a:pt x="2133" y="8270"/>
                    <a:pt x="2644" y="7507"/>
                  </a:cubicBezTo>
                  <a:cubicBezTo>
                    <a:pt x="2985" y="7077"/>
                    <a:pt x="2903" y="6737"/>
                    <a:pt x="2562" y="6314"/>
                  </a:cubicBezTo>
                  <a:cubicBezTo>
                    <a:pt x="2133" y="5803"/>
                    <a:pt x="1622" y="5204"/>
                    <a:pt x="1200" y="4693"/>
                  </a:cubicBezTo>
                  <a:cubicBezTo>
                    <a:pt x="1622" y="3929"/>
                    <a:pt x="2051" y="3160"/>
                    <a:pt x="2562" y="2478"/>
                  </a:cubicBezTo>
                  <a:cubicBezTo>
                    <a:pt x="2733" y="2138"/>
                    <a:pt x="2814" y="1797"/>
                    <a:pt x="2474" y="1545"/>
                  </a:cubicBezTo>
                  <a:cubicBezTo>
                    <a:pt x="1881" y="1115"/>
                    <a:pt x="1370" y="693"/>
                    <a:pt x="859" y="182"/>
                  </a:cubicBezTo>
                  <a:cubicBezTo>
                    <a:pt x="734" y="57"/>
                    <a:pt x="620" y="1"/>
                    <a:pt x="5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0" name="Google Shape;490;p9"/>
          <p:cNvSpPr/>
          <p:nvPr/>
        </p:nvSpPr>
        <p:spPr>
          <a:xfrm rot="-5400000">
            <a:off x="288763" y="187095"/>
            <a:ext cx="156065" cy="144509"/>
          </a:xfrm>
          <a:custGeom>
            <a:avLst/>
            <a:gdLst/>
            <a:ahLst/>
            <a:cxnLst/>
            <a:rect l="l" t="t" r="r" b="b"/>
            <a:pathLst>
              <a:path w="3320" h="3074" extrusionOk="0">
                <a:moveTo>
                  <a:pt x="1616" y="0"/>
                </a:moveTo>
                <a:cubicBezTo>
                  <a:pt x="764" y="0"/>
                  <a:pt x="1" y="682"/>
                  <a:pt x="1" y="1534"/>
                </a:cubicBezTo>
                <a:cubicBezTo>
                  <a:pt x="1" y="2416"/>
                  <a:pt x="683" y="3073"/>
                  <a:pt x="1621" y="3073"/>
                </a:cubicBezTo>
                <a:cubicBezTo>
                  <a:pt x="1675" y="3073"/>
                  <a:pt x="1730" y="3071"/>
                  <a:pt x="1786" y="3067"/>
                </a:cubicBezTo>
                <a:cubicBezTo>
                  <a:pt x="2638" y="3067"/>
                  <a:pt x="3319" y="2297"/>
                  <a:pt x="3319" y="1445"/>
                </a:cubicBezTo>
                <a:cubicBezTo>
                  <a:pt x="3237" y="593"/>
                  <a:pt x="2556" y="0"/>
                  <a:pt x="161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1" name="Google Shape;491;p9"/>
          <p:cNvSpPr/>
          <p:nvPr/>
        </p:nvSpPr>
        <p:spPr>
          <a:xfrm rot="-5400000">
            <a:off x="288763" y="4811895"/>
            <a:ext cx="156065" cy="144509"/>
          </a:xfrm>
          <a:custGeom>
            <a:avLst/>
            <a:gdLst/>
            <a:ahLst/>
            <a:cxnLst/>
            <a:rect l="l" t="t" r="r" b="b"/>
            <a:pathLst>
              <a:path w="3320" h="3074" extrusionOk="0">
                <a:moveTo>
                  <a:pt x="1616" y="0"/>
                </a:moveTo>
                <a:cubicBezTo>
                  <a:pt x="764" y="0"/>
                  <a:pt x="1" y="682"/>
                  <a:pt x="1" y="1534"/>
                </a:cubicBezTo>
                <a:cubicBezTo>
                  <a:pt x="1" y="2416"/>
                  <a:pt x="683" y="3073"/>
                  <a:pt x="1621" y="3073"/>
                </a:cubicBezTo>
                <a:cubicBezTo>
                  <a:pt x="1675" y="3073"/>
                  <a:pt x="1730" y="3071"/>
                  <a:pt x="1786" y="3067"/>
                </a:cubicBezTo>
                <a:cubicBezTo>
                  <a:pt x="2638" y="3067"/>
                  <a:pt x="3319" y="2297"/>
                  <a:pt x="3319" y="1445"/>
                </a:cubicBezTo>
                <a:cubicBezTo>
                  <a:pt x="3237" y="593"/>
                  <a:pt x="2556" y="0"/>
                  <a:pt x="161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2" name="Google Shape;492;p9"/>
          <p:cNvSpPr/>
          <p:nvPr/>
        </p:nvSpPr>
        <p:spPr>
          <a:xfrm rot="-5400000">
            <a:off x="8699163" y="187095"/>
            <a:ext cx="156065" cy="144509"/>
          </a:xfrm>
          <a:custGeom>
            <a:avLst/>
            <a:gdLst/>
            <a:ahLst/>
            <a:cxnLst/>
            <a:rect l="l" t="t" r="r" b="b"/>
            <a:pathLst>
              <a:path w="3320" h="3074" extrusionOk="0">
                <a:moveTo>
                  <a:pt x="1616" y="0"/>
                </a:moveTo>
                <a:cubicBezTo>
                  <a:pt x="764" y="0"/>
                  <a:pt x="1" y="682"/>
                  <a:pt x="1" y="1534"/>
                </a:cubicBezTo>
                <a:cubicBezTo>
                  <a:pt x="1" y="2416"/>
                  <a:pt x="683" y="3073"/>
                  <a:pt x="1621" y="3073"/>
                </a:cubicBezTo>
                <a:cubicBezTo>
                  <a:pt x="1675" y="3073"/>
                  <a:pt x="1730" y="3071"/>
                  <a:pt x="1786" y="3067"/>
                </a:cubicBezTo>
                <a:cubicBezTo>
                  <a:pt x="2638" y="3067"/>
                  <a:pt x="3319" y="2297"/>
                  <a:pt x="3319" y="1445"/>
                </a:cubicBezTo>
                <a:cubicBezTo>
                  <a:pt x="3237" y="593"/>
                  <a:pt x="2556" y="0"/>
                  <a:pt x="161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3" name="Google Shape;493;p9"/>
          <p:cNvSpPr/>
          <p:nvPr/>
        </p:nvSpPr>
        <p:spPr>
          <a:xfrm rot="-5400000">
            <a:off x="8699163" y="4811895"/>
            <a:ext cx="156065" cy="144509"/>
          </a:xfrm>
          <a:custGeom>
            <a:avLst/>
            <a:gdLst/>
            <a:ahLst/>
            <a:cxnLst/>
            <a:rect l="l" t="t" r="r" b="b"/>
            <a:pathLst>
              <a:path w="3320" h="3074" extrusionOk="0">
                <a:moveTo>
                  <a:pt x="1616" y="0"/>
                </a:moveTo>
                <a:cubicBezTo>
                  <a:pt x="764" y="0"/>
                  <a:pt x="1" y="682"/>
                  <a:pt x="1" y="1534"/>
                </a:cubicBezTo>
                <a:cubicBezTo>
                  <a:pt x="1" y="2416"/>
                  <a:pt x="683" y="3073"/>
                  <a:pt x="1621" y="3073"/>
                </a:cubicBezTo>
                <a:cubicBezTo>
                  <a:pt x="1675" y="3073"/>
                  <a:pt x="1730" y="3071"/>
                  <a:pt x="1786" y="3067"/>
                </a:cubicBezTo>
                <a:cubicBezTo>
                  <a:pt x="2638" y="3067"/>
                  <a:pt x="3319" y="2297"/>
                  <a:pt x="3319" y="1445"/>
                </a:cubicBezTo>
                <a:cubicBezTo>
                  <a:pt x="3237" y="593"/>
                  <a:pt x="2556" y="0"/>
                  <a:pt x="161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1">
    <p:spTree>
      <p:nvGrpSpPr>
        <p:cNvPr id="1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4"/>
          <p:cNvSpPr txBox="1">
            <a:spLocks noGrp="1"/>
          </p:cNvSpPr>
          <p:nvPr>
            <p:ph type="title"/>
          </p:nvPr>
        </p:nvSpPr>
        <p:spPr>
          <a:xfrm>
            <a:off x="3910375" y="1331288"/>
            <a:ext cx="4520400" cy="139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9600" b="0">
                <a:latin typeface="Prompt Black"/>
                <a:ea typeface="Prompt Black"/>
                <a:cs typeface="Prompt Black"/>
                <a:sym typeface="Prompt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114" name="Google Shape;1114;p14"/>
          <p:cNvSpPr txBox="1">
            <a:spLocks noGrp="1"/>
          </p:cNvSpPr>
          <p:nvPr>
            <p:ph type="subTitle" idx="1"/>
          </p:nvPr>
        </p:nvSpPr>
        <p:spPr>
          <a:xfrm>
            <a:off x="4433725" y="2762500"/>
            <a:ext cx="3997200" cy="104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115" name="Google Shape;1115;p14"/>
          <p:cNvGrpSpPr/>
          <p:nvPr/>
        </p:nvGrpSpPr>
        <p:grpSpPr>
          <a:xfrm>
            <a:off x="171000" y="330312"/>
            <a:ext cx="233912" cy="4482880"/>
            <a:chOff x="171000" y="330312"/>
            <a:chExt cx="233912" cy="4482880"/>
          </a:xfrm>
        </p:grpSpPr>
        <p:sp>
          <p:nvSpPr>
            <p:cNvPr id="1116" name="Google Shape;1116;p14"/>
            <p:cNvSpPr/>
            <p:nvPr/>
          </p:nvSpPr>
          <p:spPr>
            <a:xfrm>
              <a:off x="171000" y="2695463"/>
              <a:ext cx="210446" cy="2117729"/>
            </a:xfrm>
            <a:custGeom>
              <a:avLst/>
              <a:gdLst/>
              <a:ahLst/>
              <a:cxnLst/>
              <a:rect l="l" t="t" r="r" b="b"/>
              <a:pathLst>
                <a:path w="3244" h="32647" extrusionOk="0">
                  <a:moveTo>
                    <a:pt x="1029" y="1374"/>
                  </a:moveTo>
                  <a:cubicBezTo>
                    <a:pt x="1452" y="1374"/>
                    <a:pt x="1622" y="1715"/>
                    <a:pt x="1881" y="1967"/>
                  </a:cubicBezTo>
                  <a:cubicBezTo>
                    <a:pt x="1622" y="2308"/>
                    <a:pt x="1370" y="2649"/>
                    <a:pt x="1200" y="2989"/>
                  </a:cubicBezTo>
                  <a:lnTo>
                    <a:pt x="1029" y="2989"/>
                  </a:lnTo>
                  <a:lnTo>
                    <a:pt x="1029" y="1374"/>
                  </a:lnTo>
                  <a:close/>
                  <a:moveTo>
                    <a:pt x="1111" y="5633"/>
                  </a:moveTo>
                  <a:cubicBezTo>
                    <a:pt x="1540" y="6055"/>
                    <a:pt x="1881" y="6485"/>
                    <a:pt x="2222" y="6907"/>
                  </a:cubicBezTo>
                  <a:cubicBezTo>
                    <a:pt x="1881" y="7418"/>
                    <a:pt x="1540" y="7929"/>
                    <a:pt x="1111" y="8529"/>
                  </a:cubicBezTo>
                  <a:lnTo>
                    <a:pt x="1111" y="5633"/>
                  </a:lnTo>
                  <a:close/>
                  <a:moveTo>
                    <a:pt x="1029" y="10913"/>
                  </a:moveTo>
                  <a:cubicBezTo>
                    <a:pt x="1622" y="11336"/>
                    <a:pt x="1963" y="11765"/>
                    <a:pt x="2303" y="12276"/>
                  </a:cubicBezTo>
                  <a:cubicBezTo>
                    <a:pt x="2392" y="12358"/>
                    <a:pt x="2392" y="12528"/>
                    <a:pt x="2303" y="12617"/>
                  </a:cubicBezTo>
                  <a:cubicBezTo>
                    <a:pt x="1963" y="13209"/>
                    <a:pt x="1540" y="13809"/>
                    <a:pt x="1111" y="14402"/>
                  </a:cubicBezTo>
                  <a:lnTo>
                    <a:pt x="1029" y="14320"/>
                  </a:lnTo>
                  <a:lnTo>
                    <a:pt x="1029" y="10913"/>
                  </a:lnTo>
                  <a:close/>
                  <a:moveTo>
                    <a:pt x="1111" y="16875"/>
                  </a:moveTo>
                  <a:cubicBezTo>
                    <a:pt x="1622" y="17386"/>
                    <a:pt x="1963" y="17897"/>
                    <a:pt x="2303" y="18490"/>
                  </a:cubicBezTo>
                  <a:cubicBezTo>
                    <a:pt x="2392" y="18660"/>
                    <a:pt x="2392" y="18831"/>
                    <a:pt x="2222" y="19001"/>
                  </a:cubicBezTo>
                  <a:cubicBezTo>
                    <a:pt x="1881" y="19260"/>
                    <a:pt x="1540" y="19512"/>
                    <a:pt x="1111" y="19941"/>
                  </a:cubicBezTo>
                  <a:lnTo>
                    <a:pt x="1111" y="16875"/>
                  </a:lnTo>
                  <a:close/>
                  <a:moveTo>
                    <a:pt x="1281" y="23089"/>
                  </a:moveTo>
                  <a:cubicBezTo>
                    <a:pt x="1540" y="23518"/>
                    <a:pt x="1792" y="24029"/>
                    <a:pt x="2051" y="24452"/>
                  </a:cubicBezTo>
                  <a:cubicBezTo>
                    <a:pt x="2222" y="24711"/>
                    <a:pt x="2133" y="24881"/>
                    <a:pt x="1963" y="24963"/>
                  </a:cubicBezTo>
                  <a:cubicBezTo>
                    <a:pt x="1711" y="25222"/>
                    <a:pt x="1452" y="25392"/>
                    <a:pt x="1200" y="25644"/>
                  </a:cubicBezTo>
                  <a:lnTo>
                    <a:pt x="1200" y="23089"/>
                  </a:lnTo>
                  <a:close/>
                  <a:moveTo>
                    <a:pt x="1111" y="27859"/>
                  </a:moveTo>
                  <a:cubicBezTo>
                    <a:pt x="1711" y="28458"/>
                    <a:pt x="2051" y="28969"/>
                    <a:pt x="2392" y="29480"/>
                  </a:cubicBezTo>
                  <a:cubicBezTo>
                    <a:pt x="1963" y="29991"/>
                    <a:pt x="1540" y="30414"/>
                    <a:pt x="1111" y="30925"/>
                  </a:cubicBezTo>
                  <a:lnTo>
                    <a:pt x="1111" y="27859"/>
                  </a:lnTo>
                  <a:close/>
                  <a:moveTo>
                    <a:pt x="525" y="1"/>
                  </a:moveTo>
                  <a:cubicBezTo>
                    <a:pt x="363" y="1"/>
                    <a:pt x="259" y="167"/>
                    <a:pt x="259" y="434"/>
                  </a:cubicBezTo>
                  <a:cubicBezTo>
                    <a:pt x="178" y="945"/>
                    <a:pt x="178" y="1456"/>
                    <a:pt x="89" y="1967"/>
                  </a:cubicBezTo>
                  <a:cubicBezTo>
                    <a:pt x="0" y="6226"/>
                    <a:pt x="178" y="10484"/>
                    <a:pt x="178" y="14743"/>
                  </a:cubicBezTo>
                  <a:lnTo>
                    <a:pt x="178" y="31947"/>
                  </a:lnTo>
                  <a:cubicBezTo>
                    <a:pt x="178" y="32206"/>
                    <a:pt x="89" y="32546"/>
                    <a:pt x="430" y="32628"/>
                  </a:cubicBezTo>
                  <a:cubicBezTo>
                    <a:pt x="466" y="32640"/>
                    <a:pt x="500" y="32646"/>
                    <a:pt x="533" y="32646"/>
                  </a:cubicBezTo>
                  <a:cubicBezTo>
                    <a:pt x="736" y="32646"/>
                    <a:pt x="883" y="32434"/>
                    <a:pt x="1029" y="32287"/>
                  </a:cubicBezTo>
                  <a:cubicBezTo>
                    <a:pt x="1540" y="31695"/>
                    <a:pt x="2051" y="31095"/>
                    <a:pt x="2474" y="30502"/>
                  </a:cubicBezTo>
                  <a:cubicBezTo>
                    <a:pt x="3244" y="29651"/>
                    <a:pt x="3244" y="29221"/>
                    <a:pt x="2562" y="28288"/>
                  </a:cubicBezTo>
                  <a:cubicBezTo>
                    <a:pt x="2133" y="27688"/>
                    <a:pt x="1711" y="27177"/>
                    <a:pt x="1200" y="26584"/>
                  </a:cubicBezTo>
                  <a:cubicBezTo>
                    <a:pt x="1540" y="26155"/>
                    <a:pt x="2051" y="25903"/>
                    <a:pt x="2392" y="25562"/>
                  </a:cubicBezTo>
                  <a:cubicBezTo>
                    <a:pt x="2903" y="25133"/>
                    <a:pt x="2985" y="24711"/>
                    <a:pt x="2644" y="24200"/>
                  </a:cubicBezTo>
                  <a:cubicBezTo>
                    <a:pt x="2222" y="23430"/>
                    <a:pt x="1792" y="22578"/>
                    <a:pt x="1370" y="21815"/>
                  </a:cubicBezTo>
                  <a:cubicBezTo>
                    <a:pt x="1029" y="21304"/>
                    <a:pt x="1029" y="20875"/>
                    <a:pt x="1452" y="20452"/>
                  </a:cubicBezTo>
                  <a:cubicBezTo>
                    <a:pt x="1881" y="20112"/>
                    <a:pt x="2222" y="19771"/>
                    <a:pt x="2562" y="19512"/>
                  </a:cubicBezTo>
                  <a:cubicBezTo>
                    <a:pt x="3073" y="19001"/>
                    <a:pt x="3155" y="18660"/>
                    <a:pt x="2733" y="18068"/>
                  </a:cubicBezTo>
                  <a:cubicBezTo>
                    <a:pt x="2303" y="17468"/>
                    <a:pt x="1881" y="16787"/>
                    <a:pt x="1452" y="16194"/>
                  </a:cubicBezTo>
                  <a:cubicBezTo>
                    <a:pt x="1200" y="15935"/>
                    <a:pt x="1111" y="15683"/>
                    <a:pt x="1370" y="15424"/>
                  </a:cubicBezTo>
                  <a:lnTo>
                    <a:pt x="2644" y="13380"/>
                  </a:lnTo>
                  <a:cubicBezTo>
                    <a:pt x="3155" y="12617"/>
                    <a:pt x="3155" y="12187"/>
                    <a:pt x="2562" y="11506"/>
                  </a:cubicBezTo>
                  <a:cubicBezTo>
                    <a:pt x="2133" y="10995"/>
                    <a:pt x="1622" y="10484"/>
                    <a:pt x="1200" y="9891"/>
                  </a:cubicBezTo>
                  <a:cubicBezTo>
                    <a:pt x="1711" y="9121"/>
                    <a:pt x="2133" y="8270"/>
                    <a:pt x="2644" y="7507"/>
                  </a:cubicBezTo>
                  <a:cubicBezTo>
                    <a:pt x="2985" y="7077"/>
                    <a:pt x="2903" y="6737"/>
                    <a:pt x="2562" y="6314"/>
                  </a:cubicBezTo>
                  <a:cubicBezTo>
                    <a:pt x="2133" y="5803"/>
                    <a:pt x="1622" y="5204"/>
                    <a:pt x="1200" y="4693"/>
                  </a:cubicBezTo>
                  <a:cubicBezTo>
                    <a:pt x="1622" y="3929"/>
                    <a:pt x="2051" y="3160"/>
                    <a:pt x="2562" y="2478"/>
                  </a:cubicBezTo>
                  <a:cubicBezTo>
                    <a:pt x="2733" y="2138"/>
                    <a:pt x="2814" y="1797"/>
                    <a:pt x="2474" y="1545"/>
                  </a:cubicBezTo>
                  <a:cubicBezTo>
                    <a:pt x="1881" y="1115"/>
                    <a:pt x="1370" y="693"/>
                    <a:pt x="859" y="182"/>
                  </a:cubicBezTo>
                  <a:cubicBezTo>
                    <a:pt x="734" y="57"/>
                    <a:pt x="620" y="1"/>
                    <a:pt x="5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14"/>
            <p:cNvSpPr/>
            <p:nvPr/>
          </p:nvSpPr>
          <p:spPr>
            <a:xfrm>
              <a:off x="171000" y="330312"/>
              <a:ext cx="210446" cy="2117729"/>
            </a:xfrm>
            <a:custGeom>
              <a:avLst/>
              <a:gdLst/>
              <a:ahLst/>
              <a:cxnLst/>
              <a:rect l="l" t="t" r="r" b="b"/>
              <a:pathLst>
                <a:path w="3244" h="32647" extrusionOk="0">
                  <a:moveTo>
                    <a:pt x="1029" y="1374"/>
                  </a:moveTo>
                  <a:cubicBezTo>
                    <a:pt x="1452" y="1374"/>
                    <a:pt x="1622" y="1715"/>
                    <a:pt x="1881" y="1967"/>
                  </a:cubicBezTo>
                  <a:cubicBezTo>
                    <a:pt x="1622" y="2308"/>
                    <a:pt x="1370" y="2649"/>
                    <a:pt x="1200" y="2989"/>
                  </a:cubicBezTo>
                  <a:lnTo>
                    <a:pt x="1029" y="2989"/>
                  </a:lnTo>
                  <a:lnTo>
                    <a:pt x="1029" y="1374"/>
                  </a:lnTo>
                  <a:close/>
                  <a:moveTo>
                    <a:pt x="1111" y="5633"/>
                  </a:moveTo>
                  <a:cubicBezTo>
                    <a:pt x="1540" y="6055"/>
                    <a:pt x="1881" y="6485"/>
                    <a:pt x="2222" y="6907"/>
                  </a:cubicBezTo>
                  <a:cubicBezTo>
                    <a:pt x="1881" y="7418"/>
                    <a:pt x="1540" y="7929"/>
                    <a:pt x="1111" y="8529"/>
                  </a:cubicBezTo>
                  <a:lnTo>
                    <a:pt x="1111" y="5633"/>
                  </a:lnTo>
                  <a:close/>
                  <a:moveTo>
                    <a:pt x="1029" y="10913"/>
                  </a:moveTo>
                  <a:cubicBezTo>
                    <a:pt x="1622" y="11336"/>
                    <a:pt x="1963" y="11765"/>
                    <a:pt x="2303" y="12276"/>
                  </a:cubicBezTo>
                  <a:cubicBezTo>
                    <a:pt x="2392" y="12358"/>
                    <a:pt x="2392" y="12528"/>
                    <a:pt x="2303" y="12617"/>
                  </a:cubicBezTo>
                  <a:cubicBezTo>
                    <a:pt x="1963" y="13209"/>
                    <a:pt x="1540" y="13809"/>
                    <a:pt x="1111" y="14402"/>
                  </a:cubicBezTo>
                  <a:lnTo>
                    <a:pt x="1029" y="14320"/>
                  </a:lnTo>
                  <a:lnTo>
                    <a:pt x="1029" y="10913"/>
                  </a:lnTo>
                  <a:close/>
                  <a:moveTo>
                    <a:pt x="1111" y="16875"/>
                  </a:moveTo>
                  <a:cubicBezTo>
                    <a:pt x="1622" y="17386"/>
                    <a:pt x="1963" y="17897"/>
                    <a:pt x="2303" y="18490"/>
                  </a:cubicBezTo>
                  <a:cubicBezTo>
                    <a:pt x="2392" y="18660"/>
                    <a:pt x="2392" y="18831"/>
                    <a:pt x="2222" y="19001"/>
                  </a:cubicBezTo>
                  <a:cubicBezTo>
                    <a:pt x="1881" y="19260"/>
                    <a:pt x="1540" y="19512"/>
                    <a:pt x="1111" y="19941"/>
                  </a:cubicBezTo>
                  <a:lnTo>
                    <a:pt x="1111" y="16875"/>
                  </a:lnTo>
                  <a:close/>
                  <a:moveTo>
                    <a:pt x="1281" y="23089"/>
                  </a:moveTo>
                  <a:cubicBezTo>
                    <a:pt x="1540" y="23518"/>
                    <a:pt x="1792" y="24029"/>
                    <a:pt x="2051" y="24452"/>
                  </a:cubicBezTo>
                  <a:cubicBezTo>
                    <a:pt x="2222" y="24711"/>
                    <a:pt x="2133" y="24881"/>
                    <a:pt x="1963" y="24963"/>
                  </a:cubicBezTo>
                  <a:cubicBezTo>
                    <a:pt x="1711" y="25222"/>
                    <a:pt x="1452" y="25392"/>
                    <a:pt x="1200" y="25644"/>
                  </a:cubicBezTo>
                  <a:lnTo>
                    <a:pt x="1200" y="23089"/>
                  </a:lnTo>
                  <a:close/>
                  <a:moveTo>
                    <a:pt x="1111" y="27859"/>
                  </a:moveTo>
                  <a:cubicBezTo>
                    <a:pt x="1711" y="28458"/>
                    <a:pt x="2051" y="28969"/>
                    <a:pt x="2392" y="29480"/>
                  </a:cubicBezTo>
                  <a:cubicBezTo>
                    <a:pt x="1963" y="29991"/>
                    <a:pt x="1540" y="30414"/>
                    <a:pt x="1111" y="30925"/>
                  </a:cubicBezTo>
                  <a:lnTo>
                    <a:pt x="1111" y="27859"/>
                  </a:lnTo>
                  <a:close/>
                  <a:moveTo>
                    <a:pt x="525" y="1"/>
                  </a:moveTo>
                  <a:cubicBezTo>
                    <a:pt x="363" y="1"/>
                    <a:pt x="259" y="167"/>
                    <a:pt x="259" y="434"/>
                  </a:cubicBezTo>
                  <a:cubicBezTo>
                    <a:pt x="178" y="945"/>
                    <a:pt x="178" y="1456"/>
                    <a:pt x="89" y="1967"/>
                  </a:cubicBezTo>
                  <a:cubicBezTo>
                    <a:pt x="0" y="6226"/>
                    <a:pt x="178" y="10484"/>
                    <a:pt x="178" y="14743"/>
                  </a:cubicBezTo>
                  <a:lnTo>
                    <a:pt x="178" y="31947"/>
                  </a:lnTo>
                  <a:cubicBezTo>
                    <a:pt x="178" y="32206"/>
                    <a:pt x="89" y="32546"/>
                    <a:pt x="430" y="32628"/>
                  </a:cubicBezTo>
                  <a:cubicBezTo>
                    <a:pt x="466" y="32640"/>
                    <a:pt x="500" y="32646"/>
                    <a:pt x="533" y="32646"/>
                  </a:cubicBezTo>
                  <a:cubicBezTo>
                    <a:pt x="736" y="32646"/>
                    <a:pt x="883" y="32434"/>
                    <a:pt x="1029" y="32287"/>
                  </a:cubicBezTo>
                  <a:cubicBezTo>
                    <a:pt x="1540" y="31695"/>
                    <a:pt x="2051" y="31095"/>
                    <a:pt x="2474" y="30502"/>
                  </a:cubicBezTo>
                  <a:cubicBezTo>
                    <a:pt x="3244" y="29651"/>
                    <a:pt x="3244" y="29221"/>
                    <a:pt x="2562" y="28288"/>
                  </a:cubicBezTo>
                  <a:cubicBezTo>
                    <a:pt x="2133" y="27688"/>
                    <a:pt x="1711" y="27177"/>
                    <a:pt x="1200" y="26584"/>
                  </a:cubicBezTo>
                  <a:cubicBezTo>
                    <a:pt x="1540" y="26155"/>
                    <a:pt x="2051" y="25903"/>
                    <a:pt x="2392" y="25562"/>
                  </a:cubicBezTo>
                  <a:cubicBezTo>
                    <a:pt x="2903" y="25133"/>
                    <a:pt x="2985" y="24711"/>
                    <a:pt x="2644" y="24200"/>
                  </a:cubicBezTo>
                  <a:cubicBezTo>
                    <a:pt x="2222" y="23430"/>
                    <a:pt x="1792" y="22578"/>
                    <a:pt x="1370" y="21815"/>
                  </a:cubicBezTo>
                  <a:cubicBezTo>
                    <a:pt x="1029" y="21304"/>
                    <a:pt x="1029" y="20875"/>
                    <a:pt x="1452" y="20452"/>
                  </a:cubicBezTo>
                  <a:cubicBezTo>
                    <a:pt x="1881" y="20112"/>
                    <a:pt x="2222" y="19771"/>
                    <a:pt x="2562" y="19512"/>
                  </a:cubicBezTo>
                  <a:cubicBezTo>
                    <a:pt x="3073" y="19001"/>
                    <a:pt x="3155" y="18660"/>
                    <a:pt x="2733" y="18068"/>
                  </a:cubicBezTo>
                  <a:cubicBezTo>
                    <a:pt x="2303" y="17468"/>
                    <a:pt x="1881" y="16787"/>
                    <a:pt x="1452" y="16194"/>
                  </a:cubicBezTo>
                  <a:cubicBezTo>
                    <a:pt x="1200" y="15935"/>
                    <a:pt x="1111" y="15683"/>
                    <a:pt x="1370" y="15424"/>
                  </a:cubicBezTo>
                  <a:lnTo>
                    <a:pt x="2644" y="13380"/>
                  </a:lnTo>
                  <a:cubicBezTo>
                    <a:pt x="3155" y="12617"/>
                    <a:pt x="3155" y="12187"/>
                    <a:pt x="2562" y="11506"/>
                  </a:cubicBezTo>
                  <a:cubicBezTo>
                    <a:pt x="2133" y="10995"/>
                    <a:pt x="1622" y="10484"/>
                    <a:pt x="1200" y="9891"/>
                  </a:cubicBezTo>
                  <a:cubicBezTo>
                    <a:pt x="1711" y="9121"/>
                    <a:pt x="2133" y="8270"/>
                    <a:pt x="2644" y="7507"/>
                  </a:cubicBezTo>
                  <a:cubicBezTo>
                    <a:pt x="2985" y="7077"/>
                    <a:pt x="2903" y="6737"/>
                    <a:pt x="2562" y="6314"/>
                  </a:cubicBezTo>
                  <a:cubicBezTo>
                    <a:pt x="2133" y="5803"/>
                    <a:pt x="1622" y="5204"/>
                    <a:pt x="1200" y="4693"/>
                  </a:cubicBezTo>
                  <a:cubicBezTo>
                    <a:pt x="1622" y="3929"/>
                    <a:pt x="2051" y="3160"/>
                    <a:pt x="2562" y="2478"/>
                  </a:cubicBezTo>
                  <a:cubicBezTo>
                    <a:pt x="2733" y="2138"/>
                    <a:pt x="2814" y="1797"/>
                    <a:pt x="2474" y="1545"/>
                  </a:cubicBezTo>
                  <a:cubicBezTo>
                    <a:pt x="1881" y="1115"/>
                    <a:pt x="1370" y="693"/>
                    <a:pt x="859" y="182"/>
                  </a:cubicBezTo>
                  <a:cubicBezTo>
                    <a:pt x="734" y="57"/>
                    <a:pt x="620" y="1"/>
                    <a:pt x="5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14"/>
            <p:cNvSpPr/>
            <p:nvPr/>
          </p:nvSpPr>
          <p:spPr>
            <a:xfrm>
              <a:off x="253662" y="2498149"/>
              <a:ext cx="151250" cy="147240"/>
            </a:xfrm>
            <a:custGeom>
              <a:avLst/>
              <a:gdLst/>
              <a:ahLst/>
              <a:cxnLst/>
              <a:rect l="l" t="t" r="r" b="b"/>
              <a:pathLst>
                <a:path w="3326" h="3238" extrusionOk="0">
                  <a:moveTo>
                    <a:pt x="1792" y="1"/>
                  </a:moveTo>
                  <a:cubicBezTo>
                    <a:pt x="852" y="1"/>
                    <a:pt x="0" y="771"/>
                    <a:pt x="0" y="1704"/>
                  </a:cubicBezTo>
                  <a:cubicBezTo>
                    <a:pt x="0" y="2556"/>
                    <a:pt x="682" y="3237"/>
                    <a:pt x="1622" y="3237"/>
                  </a:cubicBezTo>
                  <a:cubicBezTo>
                    <a:pt x="2474" y="3237"/>
                    <a:pt x="3237" y="2556"/>
                    <a:pt x="3237" y="1623"/>
                  </a:cubicBezTo>
                  <a:cubicBezTo>
                    <a:pt x="3325" y="771"/>
                    <a:pt x="2644" y="1"/>
                    <a:pt x="179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9" name="Google Shape;1119;p14"/>
          <p:cNvGrpSpPr/>
          <p:nvPr/>
        </p:nvGrpSpPr>
        <p:grpSpPr>
          <a:xfrm flipH="1">
            <a:off x="8739100" y="330312"/>
            <a:ext cx="233912" cy="4482880"/>
            <a:chOff x="171000" y="330312"/>
            <a:chExt cx="233912" cy="4482880"/>
          </a:xfrm>
        </p:grpSpPr>
        <p:sp>
          <p:nvSpPr>
            <p:cNvPr id="1120" name="Google Shape;1120;p14"/>
            <p:cNvSpPr/>
            <p:nvPr/>
          </p:nvSpPr>
          <p:spPr>
            <a:xfrm>
              <a:off x="171000" y="2695463"/>
              <a:ext cx="210446" cy="2117729"/>
            </a:xfrm>
            <a:custGeom>
              <a:avLst/>
              <a:gdLst/>
              <a:ahLst/>
              <a:cxnLst/>
              <a:rect l="l" t="t" r="r" b="b"/>
              <a:pathLst>
                <a:path w="3244" h="32647" extrusionOk="0">
                  <a:moveTo>
                    <a:pt x="1029" y="1374"/>
                  </a:moveTo>
                  <a:cubicBezTo>
                    <a:pt x="1452" y="1374"/>
                    <a:pt x="1622" y="1715"/>
                    <a:pt x="1881" y="1967"/>
                  </a:cubicBezTo>
                  <a:cubicBezTo>
                    <a:pt x="1622" y="2308"/>
                    <a:pt x="1370" y="2649"/>
                    <a:pt x="1200" y="2989"/>
                  </a:cubicBezTo>
                  <a:lnTo>
                    <a:pt x="1029" y="2989"/>
                  </a:lnTo>
                  <a:lnTo>
                    <a:pt x="1029" y="1374"/>
                  </a:lnTo>
                  <a:close/>
                  <a:moveTo>
                    <a:pt x="1111" y="5633"/>
                  </a:moveTo>
                  <a:cubicBezTo>
                    <a:pt x="1540" y="6055"/>
                    <a:pt x="1881" y="6485"/>
                    <a:pt x="2222" y="6907"/>
                  </a:cubicBezTo>
                  <a:cubicBezTo>
                    <a:pt x="1881" y="7418"/>
                    <a:pt x="1540" y="7929"/>
                    <a:pt x="1111" y="8529"/>
                  </a:cubicBezTo>
                  <a:lnTo>
                    <a:pt x="1111" y="5633"/>
                  </a:lnTo>
                  <a:close/>
                  <a:moveTo>
                    <a:pt x="1029" y="10913"/>
                  </a:moveTo>
                  <a:cubicBezTo>
                    <a:pt x="1622" y="11336"/>
                    <a:pt x="1963" y="11765"/>
                    <a:pt x="2303" y="12276"/>
                  </a:cubicBezTo>
                  <a:cubicBezTo>
                    <a:pt x="2392" y="12358"/>
                    <a:pt x="2392" y="12528"/>
                    <a:pt x="2303" y="12617"/>
                  </a:cubicBezTo>
                  <a:cubicBezTo>
                    <a:pt x="1963" y="13209"/>
                    <a:pt x="1540" y="13809"/>
                    <a:pt x="1111" y="14402"/>
                  </a:cubicBezTo>
                  <a:lnTo>
                    <a:pt x="1029" y="14320"/>
                  </a:lnTo>
                  <a:lnTo>
                    <a:pt x="1029" y="10913"/>
                  </a:lnTo>
                  <a:close/>
                  <a:moveTo>
                    <a:pt x="1111" y="16875"/>
                  </a:moveTo>
                  <a:cubicBezTo>
                    <a:pt x="1622" y="17386"/>
                    <a:pt x="1963" y="17897"/>
                    <a:pt x="2303" y="18490"/>
                  </a:cubicBezTo>
                  <a:cubicBezTo>
                    <a:pt x="2392" y="18660"/>
                    <a:pt x="2392" y="18831"/>
                    <a:pt x="2222" y="19001"/>
                  </a:cubicBezTo>
                  <a:cubicBezTo>
                    <a:pt x="1881" y="19260"/>
                    <a:pt x="1540" y="19512"/>
                    <a:pt x="1111" y="19941"/>
                  </a:cubicBezTo>
                  <a:lnTo>
                    <a:pt x="1111" y="16875"/>
                  </a:lnTo>
                  <a:close/>
                  <a:moveTo>
                    <a:pt x="1281" y="23089"/>
                  </a:moveTo>
                  <a:cubicBezTo>
                    <a:pt x="1540" y="23518"/>
                    <a:pt x="1792" y="24029"/>
                    <a:pt x="2051" y="24452"/>
                  </a:cubicBezTo>
                  <a:cubicBezTo>
                    <a:pt x="2222" y="24711"/>
                    <a:pt x="2133" y="24881"/>
                    <a:pt x="1963" y="24963"/>
                  </a:cubicBezTo>
                  <a:cubicBezTo>
                    <a:pt x="1711" y="25222"/>
                    <a:pt x="1452" y="25392"/>
                    <a:pt x="1200" y="25644"/>
                  </a:cubicBezTo>
                  <a:lnTo>
                    <a:pt x="1200" y="23089"/>
                  </a:lnTo>
                  <a:close/>
                  <a:moveTo>
                    <a:pt x="1111" y="27859"/>
                  </a:moveTo>
                  <a:cubicBezTo>
                    <a:pt x="1711" y="28458"/>
                    <a:pt x="2051" y="28969"/>
                    <a:pt x="2392" y="29480"/>
                  </a:cubicBezTo>
                  <a:cubicBezTo>
                    <a:pt x="1963" y="29991"/>
                    <a:pt x="1540" y="30414"/>
                    <a:pt x="1111" y="30925"/>
                  </a:cubicBezTo>
                  <a:lnTo>
                    <a:pt x="1111" y="27859"/>
                  </a:lnTo>
                  <a:close/>
                  <a:moveTo>
                    <a:pt x="525" y="1"/>
                  </a:moveTo>
                  <a:cubicBezTo>
                    <a:pt x="363" y="1"/>
                    <a:pt x="259" y="167"/>
                    <a:pt x="259" y="434"/>
                  </a:cubicBezTo>
                  <a:cubicBezTo>
                    <a:pt x="178" y="945"/>
                    <a:pt x="178" y="1456"/>
                    <a:pt x="89" y="1967"/>
                  </a:cubicBezTo>
                  <a:cubicBezTo>
                    <a:pt x="0" y="6226"/>
                    <a:pt x="178" y="10484"/>
                    <a:pt x="178" y="14743"/>
                  </a:cubicBezTo>
                  <a:lnTo>
                    <a:pt x="178" y="31947"/>
                  </a:lnTo>
                  <a:cubicBezTo>
                    <a:pt x="178" y="32206"/>
                    <a:pt x="89" y="32546"/>
                    <a:pt x="430" y="32628"/>
                  </a:cubicBezTo>
                  <a:cubicBezTo>
                    <a:pt x="466" y="32640"/>
                    <a:pt x="500" y="32646"/>
                    <a:pt x="533" y="32646"/>
                  </a:cubicBezTo>
                  <a:cubicBezTo>
                    <a:pt x="736" y="32646"/>
                    <a:pt x="883" y="32434"/>
                    <a:pt x="1029" y="32287"/>
                  </a:cubicBezTo>
                  <a:cubicBezTo>
                    <a:pt x="1540" y="31695"/>
                    <a:pt x="2051" y="31095"/>
                    <a:pt x="2474" y="30502"/>
                  </a:cubicBezTo>
                  <a:cubicBezTo>
                    <a:pt x="3244" y="29651"/>
                    <a:pt x="3244" y="29221"/>
                    <a:pt x="2562" y="28288"/>
                  </a:cubicBezTo>
                  <a:cubicBezTo>
                    <a:pt x="2133" y="27688"/>
                    <a:pt x="1711" y="27177"/>
                    <a:pt x="1200" y="26584"/>
                  </a:cubicBezTo>
                  <a:cubicBezTo>
                    <a:pt x="1540" y="26155"/>
                    <a:pt x="2051" y="25903"/>
                    <a:pt x="2392" y="25562"/>
                  </a:cubicBezTo>
                  <a:cubicBezTo>
                    <a:pt x="2903" y="25133"/>
                    <a:pt x="2985" y="24711"/>
                    <a:pt x="2644" y="24200"/>
                  </a:cubicBezTo>
                  <a:cubicBezTo>
                    <a:pt x="2222" y="23430"/>
                    <a:pt x="1792" y="22578"/>
                    <a:pt x="1370" y="21815"/>
                  </a:cubicBezTo>
                  <a:cubicBezTo>
                    <a:pt x="1029" y="21304"/>
                    <a:pt x="1029" y="20875"/>
                    <a:pt x="1452" y="20452"/>
                  </a:cubicBezTo>
                  <a:cubicBezTo>
                    <a:pt x="1881" y="20112"/>
                    <a:pt x="2222" y="19771"/>
                    <a:pt x="2562" y="19512"/>
                  </a:cubicBezTo>
                  <a:cubicBezTo>
                    <a:pt x="3073" y="19001"/>
                    <a:pt x="3155" y="18660"/>
                    <a:pt x="2733" y="18068"/>
                  </a:cubicBezTo>
                  <a:cubicBezTo>
                    <a:pt x="2303" y="17468"/>
                    <a:pt x="1881" y="16787"/>
                    <a:pt x="1452" y="16194"/>
                  </a:cubicBezTo>
                  <a:cubicBezTo>
                    <a:pt x="1200" y="15935"/>
                    <a:pt x="1111" y="15683"/>
                    <a:pt x="1370" y="15424"/>
                  </a:cubicBezTo>
                  <a:lnTo>
                    <a:pt x="2644" y="13380"/>
                  </a:lnTo>
                  <a:cubicBezTo>
                    <a:pt x="3155" y="12617"/>
                    <a:pt x="3155" y="12187"/>
                    <a:pt x="2562" y="11506"/>
                  </a:cubicBezTo>
                  <a:cubicBezTo>
                    <a:pt x="2133" y="10995"/>
                    <a:pt x="1622" y="10484"/>
                    <a:pt x="1200" y="9891"/>
                  </a:cubicBezTo>
                  <a:cubicBezTo>
                    <a:pt x="1711" y="9121"/>
                    <a:pt x="2133" y="8270"/>
                    <a:pt x="2644" y="7507"/>
                  </a:cubicBezTo>
                  <a:cubicBezTo>
                    <a:pt x="2985" y="7077"/>
                    <a:pt x="2903" y="6737"/>
                    <a:pt x="2562" y="6314"/>
                  </a:cubicBezTo>
                  <a:cubicBezTo>
                    <a:pt x="2133" y="5803"/>
                    <a:pt x="1622" y="5204"/>
                    <a:pt x="1200" y="4693"/>
                  </a:cubicBezTo>
                  <a:cubicBezTo>
                    <a:pt x="1622" y="3929"/>
                    <a:pt x="2051" y="3160"/>
                    <a:pt x="2562" y="2478"/>
                  </a:cubicBezTo>
                  <a:cubicBezTo>
                    <a:pt x="2733" y="2138"/>
                    <a:pt x="2814" y="1797"/>
                    <a:pt x="2474" y="1545"/>
                  </a:cubicBezTo>
                  <a:cubicBezTo>
                    <a:pt x="1881" y="1115"/>
                    <a:pt x="1370" y="693"/>
                    <a:pt x="859" y="182"/>
                  </a:cubicBezTo>
                  <a:cubicBezTo>
                    <a:pt x="734" y="57"/>
                    <a:pt x="620" y="1"/>
                    <a:pt x="5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14"/>
            <p:cNvSpPr/>
            <p:nvPr/>
          </p:nvSpPr>
          <p:spPr>
            <a:xfrm>
              <a:off x="171000" y="330312"/>
              <a:ext cx="210446" cy="2117729"/>
            </a:xfrm>
            <a:custGeom>
              <a:avLst/>
              <a:gdLst/>
              <a:ahLst/>
              <a:cxnLst/>
              <a:rect l="l" t="t" r="r" b="b"/>
              <a:pathLst>
                <a:path w="3244" h="32647" extrusionOk="0">
                  <a:moveTo>
                    <a:pt x="1029" y="1374"/>
                  </a:moveTo>
                  <a:cubicBezTo>
                    <a:pt x="1452" y="1374"/>
                    <a:pt x="1622" y="1715"/>
                    <a:pt x="1881" y="1967"/>
                  </a:cubicBezTo>
                  <a:cubicBezTo>
                    <a:pt x="1622" y="2308"/>
                    <a:pt x="1370" y="2649"/>
                    <a:pt x="1200" y="2989"/>
                  </a:cubicBezTo>
                  <a:lnTo>
                    <a:pt x="1029" y="2989"/>
                  </a:lnTo>
                  <a:lnTo>
                    <a:pt x="1029" y="1374"/>
                  </a:lnTo>
                  <a:close/>
                  <a:moveTo>
                    <a:pt x="1111" y="5633"/>
                  </a:moveTo>
                  <a:cubicBezTo>
                    <a:pt x="1540" y="6055"/>
                    <a:pt x="1881" y="6485"/>
                    <a:pt x="2222" y="6907"/>
                  </a:cubicBezTo>
                  <a:cubicBezTo>
                    <a:pt x="1881" y="7418"/>
                    <a:pt x="1540" y="7929"/>
                    <a:pt x="1111" y="8529"/>
                  </a:cubicBezTo>
                  <a:lnTo>
                    <a:pt x="1111" y="5633"/>
                  </a:lnTo>
                  <a:close/>
                  <a:moveTo>
                    <a:pt x="1029" y="10913"/>
                  </a:moveTo>
                  <a:cubicBezTo>
                    <a:pt x="1622" y="11336"/>
                    <a:pt x="1963" y="11765"/>
                    <a:pt x="2303" y="12276"/>
                  </a:cubicBezTo>
                  <a:cubicBezTo>
                    <a:pt x="2392" y="12358"/>
                    <a:pt x="2392" y="12528"/>
                    <a:pt x="2303" y="12617"/>
                  </a:cubicBezTo>
                  <a:cubicBezTo>
                    <a:pt x="1963" y="13209"/>
                    <a:pt x="1540" y="13809"/>
                    <a:pt x="1111" y="14402"/>
                  </a:cubicBezTo>
                  <a:lnTo>
                    <a:pt x="1029" y="14320"/>
                  </a:lnTo>
                  <a:lnTo>
                    <a:pt x="1029" y="10913"/>
                  </a:lnTo>
                  <a:close/>
                  <a:moveTo>
                    <a:pt x="1111" y="16875"/>
                  </a:moveTo>
                  <a:cubicBezTo>
                    <a:pt x="1622" y="17386"/>
                    <a:pt x="1963" y="17897"/>
                    <a:pt x="2303" y="18490"/>
                  </a:cubicBezTo>
                  <a:cubicBezTo>
                    <a:pt x="2392" y="18660"/>
                    <a:pt x="2392" y="18831"/>
                    <a:pt x="2222" y="19001"/>
                  </a:cubicBezTo>
                  <a:cubicBezTo>
                    <a:pt x="1881" y="19260"/>
                    <a:pt x="1540" y="19512"/>
                    <a:pt x="1111" y="19941"/>
                  </a:cubicBezTo>
                  <a:lnTo>
                    <a:pt x="1111" y="16875"/>
                  </a:lnTo>
                  <a:close/>
                  <a:moveTo>
                    <a:pt x="1281" y="23089"/>
                  </a:moveTo>
                  <a:cubicBezTo>
                    <a:pt x="1540" y="23518"/>
                    <a:pt x="1792" y="24029"/>
                    <a:pt x="2051" y="24452"/>
                  </a:cubicBezTo>
                  <a:cubicBezTo>
                    <a:pt x="2222" y="24711"/>
                    <a:pt x="2133" y="24881"/>
                    <a:pt x="1963" y="24963"/>
                  </a:cubicBezTo>
                  <a:cubicBezTo>
                    <a:pt x="1711" y="25222"/>
                    <a:pt x="1452" y="25392"/>
                    <a:pt x="1200" y="25644"/>
                  </a:cubicBezTo>
                  <a:lnTo>
                    <a:pt x="1200" y="23089"/>
                  </a:lnTo>
                  <a:close/>
                  <a:moveTo>
                    <a:pt x="1111" y="27859"/>
                  </a:moveTo>
                  <a:cubicBezTo>
                    <a:pt x="1711" y="28458"/>
                    <a:pt x="2051" y="28969"/>
                    <a:pt x="2392" y="29480"/>
                  </a:cubicBezTo>
                  <a:cubicBezTo>
                    <a:pt x="1963" y="29991"/>
                    <a:pt x="1540" y="30414"/>
                    <a:pt x="1111" y="30925"/>
                  </a:cubicBezTo>
                  <a:lnTo>
                    <a:pt x="1111" y="27859"/>
                  </a:lnTo>
                  <a:close/>
                  <a:moveTo>
                    <a:pt x="525" y="1"/>
                  </a:moveTo>
                  <a:cubicBezTo>
                    <a:pt x="363" y="1"/>
                    <a:pt x="259" y="167"/>
                    <a:pt x="259" y="434"/>
                  </a:cubicBezTo>
                  <a:cubicBezTo>
                    <a:pt x="178" y="945"/>
                    <a:pt x="178" y="1456"/>
                    <a:pt x="89" y="1967"/>
                  </a:cubicBezTo>
                  <a:cubicBezTo>
                    <a:pt x="0" y="6226"/>
                    <a:pt x="178" y="10484"/>
                    <a:pt x="178" y="14743"/>
                  </a:cubicBezTo>
                  <a:lnTo>
                    <a:pt x="178" y="31947"/>
                  </a:lnTo>
                  <a:cubicBezTo>
                    <a:pt x="178" y="32206"/>
                    <a:pt x="89" y="32546"/>
                    <a:pt x="430" y="32628"/>
                  </a:cubicBezTo>
                  <a:cubicBezTo>
                    <a:pt x="466" y="32640"/>
                    <a:pt x="500" y="32646"/>
                    <a:pt x="533" y="32646"/>
                  </a:cubicBezTo>
                  <a:cubicBezTo>
                    <a:pt x="736" y="32646"/>
                    <a:pt x="883" y="32434"/>
                    <a:pt x="1029" y="32287"/>
                  </a:cubicBezTo>
                  <a:cubicBezTo>
                    <a:pt x="1540" y="31695"/>
                    <a:pt x="2051" y="31095"/>
                    <a:pt x="2474" y="30502"/>
                  </a:cubicBezTo>
                  <a:cubicBezTo>
                    <a:pt x="3244" y="29651"/>
                    <a:pt x="3244" y="29221"/>
                    <a:pt x="2562" y="28288"/>
                  </a:cubicBezTo>
                  <a:cubicBezTo>
                    <a:pt x="2133" y="27688"/>
                    <a:pt x="1711" y="27177"/>
                    <a:pt x="1200" y="26584"/>
                  </a:cubicBezTo>
                  <a:cubicBezTo>
                    <a:pt x="1540" y="26155"/>
                    <a:pt x="2051" y="25903"/>
                    <a:pt x="2392" y="25562"/>
                  </a:cubicBezTo>
                  <a:cubicBezTo>
                    <a:pt x="2903" y="25133"/>
                    <a:pt x="2985" y="24711"/>
                    <a:pt x="2644" y="24200"/>
                  </a:cubicBezTo>
                  <a:cubicBezTo>
                    <a:pt x="2222" y="23430"/>
                    <a:pt x="1792" y="22578"/>
                    <a:pt x="1370" y="21815"/>
                  </a:cubicBezTo>
                  <a:cubicBezTo>
                    <a:pt x="1029" y="21304"/>
                    <a:pt x="1029" y="20875"/>
                    <a:pt x="1452" y="20452"/>
                  </a:cubicBezTo>
                  <a:cubicBezTo>
                    <a:pt x="1881" y="20112"/>
                    <a:pt x="2222" y="19771"/>
                    <a:pt x="2562" y="19512"/>
                  </a:cubicBezTo>
                  <a:cubicBezTo>
                    <a:pt x="3073" y="19001"/>
                    <a:pt x="3155" y="18660"/>
                    <a:pt x="2733" y="18068"/>
                  </a:cubicBezTo>
                  <a:cubicBezTo>
                    <a:pt x="2303" y="17468"/>
                    <a:pt x="1881" y="16787"/>
                    <a:pt x="1452" y="16194"/>
                  </a:cubicBezTo>
                  <a:cubicBezTo>
                    <a:pt x="1200" y="15935"/>
                    <a:pt x="1111" y="15683"/>
                    <a:pt x="1370" y="15424"/>
                  </a:cubicBezTo>
                  <a:lnTo>
                    <a:pt x="2644" y="13380"/>
                  </a:lnTo>
                  <a:cubicBezTo>
                    <a:pt x="3155" y="12617"/>
                    <a:pt x="3155" y="12187"/>
                    <a:pt x="2562" y="11506"/>
                  </a:cubicBezTo>
                  <a:cubicBezTo>
                    <a:pt x="2133" y="10995"/>
                    <a:pt x="1622" y="10484"/>
                    <a:pt x="1200" y="9891"/>
                  </a:cubicBezTo>
                  <a:cubicBezTo>
                    <a:pt x="1711" y="9121"/>
                    <a:pt x="2133" y="8270"/>
                    <a:pt x="2644" y="7507"/>
                  </a:cubicBezTo>
                  <a:cubicBezTo>
                    <a:pt x="2985" y="7077"/>
                    <a:pt x="2903" y="6737"/>
                    <a:pt x="2562" y="6314"/>
                  </a:cubicBezTo>
                  <a:cubicBezTo>
                    <a:pt x="2133" y="5803"/>
                    <a:pt x="1622" y="5204"/>
                    <a:pt x="1200" y="4693"/>
                  </a:cubicBezTo>
                  <a:cubicBezTo>
                    <a:pt x="1622" y="3929"/>
                    <a:pt x="2051" y="3160"/>
                    <a:pt x="2562" y="2478"/>
                  </a:cubicBezTo>
                  <a:cubicBezTo>
                    <a:pt x="2733" y="2138"/>
                    <a:pt x="2814" y="1797"/>
                    <a:pt x="2474" y="1545"/>
                  </a:cubicBezTo>
                  <a:cubicBezTo>
                    <a:pt x="1881" y="1115"/>
                    <a:pt x="1370" y="693"/>
                    <a:pt x="859" y="182"/>
                  </a:cubicBezTo>
                  <a:cubicBezTo>
                    <a:pt x="734" y="57"/>
                    <a:pt x="620" y="1"/>
                    <a:pt x="5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14"/>
            <p:cNvSpPr/>
            <p:nvPr/>
          </p:nvSpPr>
          <p:spPr>
            <a:xfrm>
              <a:off x="253662" y="2498149"/>
              <a:ext cx="151250" cy="147240"/>
            </a:xfrm>
            <a:custGeom>
              <a:avLst/>
              <a:gdLst/>
              <a:ahLst/>
              <a:cxnLst/>
              <a:rect l="l" t="t" r="r" b="b"/>
              <a:pathLst>
                <a:path w="3326" h="3238" extrusionOk="0">
                  <a:moveTo>
                    <a:pt x="1792" y="1"/>
                  </a:moveTo>
                  <a:cubicBezTo>
                    <a:pt x="852" y="1"/>
                    <a:pt x="0" y="771"/>
                    <a:pt x="0" y="1704"/>
                  </a:cubicBezTo>
                  <a:cubicBezTo>
                    <a:pt x="0" y="2556"/>
                    <a:pt x="682" y="3237"/>
                    <a:pt x="1622" y="3237"/>
                  </a:cubicBezTo>
                  <a:cubicBezTo>
                    <a:pt x="2474" y="3237"/>
                    <a:pt x="3237" y="2556"/>
                    <a:pt x="3237" y="1623"/>
                  </a:cubicBezTo>
                  <a:cubicBezTo>
                    <a:pt x="3325" y="771"/>
                    <a:pt x="2644" y="1"/>
                    <a:pt x="179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2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2" name="Google Shape;2572;p39"/>
          <p:cNvGrpSpPr/>
          <p:nvPr/>
        </p:nvGrpSpPr>
        <p:grpSpPr>
          <a:xfrm rot="5400000">
            <a:off x="178940" y="-959422"/>
            <a:ext cx="1078604" cy="1926882"/>
            <a:chOff x="-329960" y="539399"/>
            <a:chExt cx="1078604" cy="1926882"/>
          </a:xfrm>
        </p:grpSpPr>
        <p:sp>
          <p:nvSpPr>
            <p:cNvPr id="2573" name="Google Shape;2573;p39"/>
            <p:cNvSpPr/>
            <p:nvPr/>
          </p:nvSpPr>
          <p:spPr>
            <a:xfrm>
              <a:off x="-329960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221" y="1"/>
                  </a:moveTo>
                  <a:cubicBezTo>
                    <a:pt x="604" y="1"/>
                    <a:pt x="0" y="810"/>
                    <a:pt x="342" y="1493"/>
                  </a:cubicBezTo>
                  <a:cubicBezTo>
                    <a:pt x="1374" y="3568"/>
                    <a:pt x="2988" y="5523"/>
                    <a:pt x="4261" y="7367"/>
                  </a:cubicBezTo>
                  <a:cubicBezTo>
                    <a:pt x="5183" y="8640"/>
                    <a:pt x="6105" y="10253"/>
                    <a:pt x="7489" y="11176"/>
                  </a:cubicBezTo>
                  <a:lnTo>
                    <a:pt x="7369" y="11286"/>
                  </a:lnTo>
                  <a:cubicBezTo>
                    <a:pt x="5985" y="12789"/>
                    <a:pt x="4833" y="14634"/>
                    <a:pt x="3569" y="16248"/>
                  </a:cubicBezTo>
                  <a:cubicBezTo>
                    <a:pt x="2758" y="17400"/>
                    <a:pt x="913" y="19125"/>
                    <a:pt x="1033" y="20628"/>
                  </a:cubicBezTo>
                  <a:cubicBezTo>
                    <a:pt x="1033" y="20859"/>
                    <a:pt x="1264" y="21320"/>
                    <a:pt x="1605" y="21320"/>
                  </a:cubicBezTo>
                  <a:cubicBezTo>
                    <a:pt x="1725" y="21320"/>
                    <a:pt x="1725" y="21320"/>
                    <a:pt x="1836" y="21430"/>
                  </a:cubicBezTo>
                  <a:cubicBezTo>
                    <a:pt x="2186" y="21430"/>
                    <a:pt x="2647" y="21200"/>
                    <a:pt x="2647" y="20739"/>
                  </a:cubicBezTo>
                  <a:cubicBezTo>
                    <a:pt x="2647" y="20398"/>
                    <a:pt x="3800" y="19245"/>
                    <a:pt x="4030" y="18894"/>
                  </a:cubicBezTo>
                  <a:cubicBezTo>
                    <a:pt x="4602" y="18203"/>
                    <a:pt x="5183" y="17511"/>
                    <a:pt x="5644" y="16709"/>
                  </a:cubicBezTo>
                  <a:cubicBezTo>
                    <a:pt x="6797" y="15325"/>
                    <a:pt x="7950" y="13942"/>
                    <a:pt x="8872" y="12328"/>
                  </a:cubicBezTo>
                  <a:cubicBezTo>
                    <a:pt x="9102" y="12098"/>
                    <a:pt x="8983" y="11747"/>
                    <a:pt x="8872" y="11406"/>
                  </a:cubicBezTo>
                  <a:lnTo>
                    <a:pt x="8872" y="11176"/>
                  </a:lnTo>
                  <a:cubicBezTo>
                    <a:pt x="8641" y="9101"/>
                    <a:pt x="6797" y="7367"/>
                    <a:pt x="5644" y="5642"/>
                  </a:cubicBezTo>
                  <a:cubicBezTo>
                    <a:pt x="4372" y="3909"/>
                    <a:pt x="3219" y="1954"/>
                    <a:pt x="1836" y="340"/>
                  </a:cubicBezTo>
                  <a:cubicBezTo>
                    <a:pt x="1656" y="100"/>
                    <a:pt x="1438" y="1"/>
                    <a:pt x="12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4" name="Google Shape;2574;p39"/>
            <p:cNvSpPr/>
            <p:nvPr/>
          </p:nvSpPr>
          <p:spPr>
            <a:xfrm>
              <a:off x="-217291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113" y="0"/>
                  </a:moveTo>
                  <a:cubicBezTo>
                    <a:pt x="4982" y="0"/>
                    <a:pt x="4845" y="38"/>
                    <a:pt x="4722" y="119"/>
                  </a:cubicBezTo>
                  <a:cubicBezTo>
                    <a:pt x="3569" y="1041"/>
                    <a:pt x="2536" y="2084"/>
                    <a:pt x="1494" y="3006"/>
                  </a:cubicBezTo>
                  <a:cubicBezTo>
                    <a:pt x="922" y="3577"/>
                    <a:pt x="0" y="4158"/>
                    <a:pt x="0" y="4961"/>
                  </a:cubicBezTo>
                  <a:cubicBezTo>
                    <a:pt x="0" y="5883"/>
                    <a:pt x="1383" y="7156"/>
                    <a:pt x="1845" y="7847"/>
                  </a:cubicBezTo>
                  <a:cubicBezTo>
                    <a:pt x="2767" y="9000"/>
                    <a:pt x="3569" y="10153"/>
                    <a:pt x="4611" y="11075"/>
                  </a:cubicBezTo>
                  <a:cubicBezTo>
                    <a:pt x="4730" y="11194"/>
                    <a:pt x="4872" y="11244"/>
                    <a:pt x="5011" y="11244"/>
                  </a:cubicBezTo>
                  <a:cubicBezTo>
                    <a:pt x="5411" y="11244"/>
                    <a:pt x="5786" y="10836"/>
                    <a:pt x="5533" y="10494"/>
                  </a:cubicBezTo>
                  <a:cubicBezTo>
                    <a:pt x="5644" y="10383"/>
                    <a:pt x="5764" y="10153"/>
                    <a:pt x="5764" y="9922"/>
                  </a:cubicBezTo>
                  <a:cubicBezTo>
                    <a:pt x="5533" y="6805"/>
                    <a:pt x="5644" y="3808"/>
                    <a:pt x="5764" y="700"/>
                  </a:cubicBezTo>
                  <a:cubicBezTo>
                    <a:pt x="5764" y="580"/>
                    <a:pt x="5764" y="470"/>
                    <a:pt x="5644" y="350"/>
                  </a:cubicBezTo>
                  <a:cubicBezTo>
                    <a:pt x="5572" y="129"/>
                    <a:pt x="5353" y="0"/>
                    <a:pt x="51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5" name="Google Shape;2575;p39"/>
            <p:cNvSpPr/>
            <p:nvPr/>
          </p:nvSpPr>
          <p:spPr>
            <a:xfrm>
              <a:off x="-54485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881" y="1"/>
                  </a:moveTo>
                  <a:cubicBezTo>
                    <a:pt x="7665" y="1"/>
                    <a:pt x="7447" y="100"/>
                    <a:pt x="7267" y="340"/>
                  </a:cubicBezTo>
                  <a:cubicBezTo>
                    <a:pt x="5884" y="1954"/>
                    <a:pt x="4731" y="3909"/>
                    <a:pt x="3458" y="5642"/>
                  </a:cubicBezTo>
                  <a:cubicBezTo>
                    <a:pt x="2306" y="7367"/>
                    <a:pt x="461" y="9101"/>
                    <a:pt x="231" y="11176"/>
                  </a:cubicBezTo>
                  <a:lnTo>
                    <a:pt x="231" y="11406"/>
                  </a:lnTo>
                  <a:cubicBezTo>
                    <a:pt x="120" y="11747"/>
                    <a:pt x="0" y="12098"/>
                    <a:pt x="231" y="12328"/>
                  </a:cubicBezTo>
                  <a:cubicBezTo>
                    <a:pt x="1153" y="13942"/>
                    <a:pt x="2306" y="15325"/>
                    <a:pt x="3458" y="16709"/>
                  </a:cubicBezTo>
                  <a:cubicBezTo>
                    <a:pt x="3920" y="17511"/>
                    <a:pt x="4501" y="18203"/>
                    <a:pt x="5072" y="18894"/>
                  </a:cubicBezTo>
                  <a:cubicBezTo>
                    <a:pt x="5303" y="19245"/>
                    <a:pt x="6456" y="20398"/>
                    <a:pt x="6456" y="20739"/>
                  </a:cubicBezTo>
                  <a:cubicBezTo>
                    <a:pt x="6575" y="21200"/>
                    <a:pt x="6917" y="21430"/>
                    <a:pt x="7267" y="21430"/>
                  </a:cubicBezTo>
                  <a:cubicBezTo>
                    <a:pt x="7378" y="21320"/>
                    <a:pt x="7498" y="21320"/>
                    <a:pt x="7498" y="21320"/>
                  </a:cubicBezTo>
                  <a:cubicBezTo>
                    <a:pt x="7839" y="21320"/>
                    <a:pt x="8069" y="20859"/>
                    <a:pt x="8069" y="20628"/>
                  </a:cubicBezTo>
                  <a:cubicBezTo>
                    <a:pt x="8189" y="19125"/>
                    <a:pt x="6345" y="17400"/>
                    <a:pt x="5533" y="16248"/>
                  </a:cubicBezTo>
                  <a:cubicBezTo>
                    <a:pt x="4270" y="14634"/>
                    <a:pt x="3117" y="12789"/>
                    <a:pt x="1734" y="11286"/>
                  </a:cubicBezTo>
                  <a:lnTo>
                    <a:pt x="1614" y="11176"/>
                  </a:lnTo>
                  <a:cubicBezTo>
                    <a:pt x="2997" y="10253"/>
                    <a:pt x="3920" y="8640"/>
                    <a:pt x="4842" y="7367"/>
                  </a:cubicBezTo>
                  <a:cubicBezTo>
                    <a:pt x="6114" y="5523"/>
                    <a:pt x="7728" y="3568"/>
                    <a:pt x="8761" y="1493"/>
                  </a:cubicBezTo>
                  <a:cubicBezTo>
                    <a:pt x="9102" y="810"/>
                    <a:pt x="8499" y="1"/>
                    <a:pt x="78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6" name="Google Shape;2576;p39"/>
            <p:cNvSpPr/>
            <p:nvPr/>
          </p:nvSpPr>
          <p:spPr>
            <a:xfrm>
              <a:off x="92878" y="1065512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199" y="6586"/>
                  </a:moveTo>
                  <a:cubicBezTo>
                    <a:pt x="6310" y="6706"/>
                    <a:pt x="6310" y="6706"/>
                    <a:pt x="6310" y="6817"/>
                  </a:cubicBezTo>
                  <a:cubicBezTo>
                    <a:pt x="6310" y="6937"/>
                    <a:pt x="6430" y="7047"/>
                    <a:pt x="6540" y="7047"/>
                  </a:cubicBezTo>
                  <a:lnTo>
                    <a:pt x="6540" y="7278"/>
                  </a:lnTo>
                  <a:cubicBezTo>
                    <a:pt x="6430" y="7047"/>
                    <a:pt x="6199" y="6937"/>
                    <a:pt x="6079" y="6706"/>
                  </a:cubicBezTo>
                  <a:cubicBezTo>
                    <a:pt x="6199" y="6706"/>
                    <a:pt x="6199" y="6586"/>
                    <a:pt x="6199" y="6586"/>
                  </a:cubicBezTo>
                  <a:close/>
                  <a:moveTo>
                    <a:pt x="5200" y="1"/>
                  </a:moveTo>
                  <a:cubicBezTo>
                    <a:pt x="5148" y="1"/>
                    <a:pt x="5097" y="7"/>
                    <a:pt x="5046" y="20"/>
                  </a:cubicBezTo>
                  <a:cubicBezTo>
                    <a:pt x="4355" y="131"/>
                    <a:pt x="3774" y="251"/>
                    <a:pt x="3082" y="361"/>
                  </a:cubicBezTo>
                  <a:cubicBezTo>
                    <a:pt x="2510" y="361"/>
                    <a:pt x="1929" y="361"/>
                    <a:pt x="1358" y="481"/>
                  </a:cubicBezTo>
                  <a:cubicBezTo>
                    <a:pt x="1238" y="481"/>
                    <a:pt x="1127" y="592"/>
                    <a:pt x="1007" y="712"/>
                  </a:cubicBezTo>
                  <a:cubicBezTo>
                    <a:pt x="971" y="702"/>
                    <a:pt x="935" y="698"/>
                    <a:pt x="898" y="698"/>
                  </a:cubicBezTo>
                  <a:cubicBezTo>
                    <a:pt x="463" y="698"/>
                    <a:pt x="1" y="1319"/>
                    <a:pt x="316" y="1745"/>
                  </a:cubicBezTo>
                  <a:cubicBezTo>
                    <a:pt x="2621" y="5323"/>
                    <a:pt x="5388" y="9242"/>
                    <a:pt x="8385" y="12239"/>
                  </a:cubicBezTo>
                  <a:cubicBezTo>
                    <a:pt x="8500" y="12354"/>
                    <a:pt x="8615" y="12412"/>
                    <a:pt x="8731" y="12412"/>
                  </a:cubicBezTo>
                  <a:cubicBezTo>
                    <a:pt x="8846" y="12412"/>
                    <a:pt x="8961" y="12354"/>
                    <a:pt x="9076" y="12239"/>
                  </a:cubicBezTo>
                  <a:cubicBezTo>
                    <a:pt x="9196" y="12350"/>
                    <a:pt x="9307" y="12350"/>
                    <a:pt x="9427" y="12350"/>
                  </a:cubicBezTo>
                  <a:cubicBezTo>
                    <a:pt x="10921" y="11778"/>
                    <a:pt x="11963" y="9934"/>
                    <a:pt x="12304" y="8431"/>
                  </a:cubicBezTo>
                  <a:cubicBezTo>
                    <a:pt x="12414" y="8009"/>
                    <a:pt x="12130" y="7494"/>
                    <a:pt x="11728" y="7494"/>
                  </a:cubicBezTo>
                  <a:cubicBezTo>
                    <a:pt x="11690" y="7494"/>
                    <a:pt x="11652" y="7499"/>
                    <a:pt x="11612" y="7508"/>
                  </a:cubicBezTo>
                  <a:cubicBezTo>
                    <a:pt x="10810" y="7508"/>
                    <a:pt x="9999" y="7628"/>
                    <a:pt x="9307" y="7739"/>
                  </a:cubicBezTo>
                  <a:cubicBezTo>
                    <a:pt x="8735" y="7739"/>
                    <a:pt x="8154" y="7739"/>
                    <a:pt x="7583" y="7859"/>
                  </a:cubicBezTo>
                  <a:cubicBezTo>
                    <a:pt x="7813" y="7167"/>
                    <a:pt x="7924" y="6475"/>
                    <a:pt x="8154" y="5784"/>
                  </a:cubicBezTo>
                  <a:cubicBezTo>
                    <a:pt x="8274" y="5203"/>
                    <a:pt x="8615" y="4511"/>
                    <a:pt x="8274" y="3939"/>
                  </a:cubicBezTo>
                  <a:cubicBezTo>
                    <a:pt x="8099" y="3649"/>
                    <a:pt x="7811" y="3561"/>
                    <a:pt x="7509" y="3561"/>
                  </a:cubicBezTo>
                  <a:cubicBezTo>
                    <a:pt x="7207" y="3561"/>
                    <a:pt x="6891" y="3649"/>
                    <a:pt x="6660" y="3709"/>
                  </a:cubicBezTo>
                  <a:cubicBezTo>
                    <a:pt x="5969" y="3820"/>
                    <a:pt x="5157" y="3939"/>
                    <a:pt x="4585" y="4170"/>
                  </a:cubicBezTo>
                  <a:cubicBezTo>
                    <a:pt x="5277" y="3248"/>
                    <a:pt x="5618" y="1975"/>
                    <a:pt x="5969" y="822"/>
                  </a:cubicBezTo>
                  <a:cubicBezTo>
                    <a:pt x="6067" y="412"/>
                    <a:pt x="5624" y="1"/>
                    <a:pt x="52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7" name="Google Shape;2577;p39"/>
            <p:cNvSpPr/>
            <p:nvPr/>
          </p:nvSpPr>
          <p:spPr>
            <a:xfrm>
              <a:off x="-46944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674" y="0"/>
                  </a:moveTo>
                  <a:cubicBezTo>
                    <a:pt x="433" y="0"/>
                    <a:pt x="214" y="129"/>
                    <a:pt x="143" y="350"/>
                  </a:cubicBezTo>
                  <a:cubicBezTo>
                    <a:pt x="23" y="470"/>
                    <a:pt x="23" y="580"/>
                    <a:pt x="23" y="700"/>
                  </a:cubicBezTo>
                  <a:cubicBezTo>
                    <a:pt x="143" y="3808"/>
                    <a:pt x="253" y="6805"/>
                    <a:pt x="23" y="9922"/>
                  </a:cubicBezTo>
                  <a:cubicBezTo>
                    <a:pt x="23" y="10153"/>
                    <a:pt x="143" y="10383"/>
                    <a:pt x="253" y="10494"/>
                  </a:cubicBezTo>
                  <a:cubicBezTo>
                    <a:pt x="0" y="10836"/>
                    <a:pt x="376" y="11244"/>
                    <a:pt x="775" y="11244"/>
                  </a:cubicBezTo>
                  <a:cubicBezTo>
                    <a:pt x="914" y="11244"/>
                    <a:pt x="1056" y="11194"/>
                    <a:pt x="1176" y="11075"/>
                  </a:cubicBezTo>
                  <a:cubicBezTo>
                    <a:pt x="2218" y="10153"/>
                    <a:pt x="3020" y="9000"/>
                    <a:pt x="3942" y="7847"/>
                  </a:cubicBezTo>
                  <a:cubicBezTo>
                    <a:pt x="4403" y="7156"/>
                    <a:pt x="5786" y="5883"/>
                    <a:pt x="5786" y="4961"/>
                  </a:cubicBezTo>
                  <a:cubicBezTo>
                    <a:pt x="5786" y="4158"/>
                    <a:pt x="4864" y="3577"/>
                    <a:pt x="4293" y="3006"/>
                  </a:cubicBezTo>
                  <a:cubicBezTo>
                    <a:pt x="3250" y="2084"/>
                    <a:pt x="2218" y="1041"/>
                    <a:pt x="1065" y="119"/>
                  </a:cubicBezTo>
                  <a:cubicBezTo>
                    <a:pt x="942" y="38"/>
                    <a:pt x="805" y="0"/>
                    <a:pt x="6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8" name="Google Shape;2578;p39"/>
            <p:cNvSpPr/>
            <p:nvPr/>
          </p:nvSpPr>
          <p:spPr>
            <a:xfrm>
              <a:off x="275477" y="908581"/>
              <a:ext cx="369775" cy="386679"/>
            </a:xfrm>
            <a:custGeom>
              <a:avLst/>
              <a:gdLst/>
              <a:ahLst/>
              <a:cxnLst/>
              <a:rect l="l" t="t" r="r" b="b"/>
              <a:pathLst>
                <a:path w="10200" h="10667" extrusionOk="0">
                  <a:moveTo>
                    <a:pt x="1038" y="1"/>
                  </a:moveTo>
                  <a:cubicBezTo>
                    <a:pt x="518" y="1"/>
                    <a:pt x="0" y="596"/>
                    <a:pt x="351" y="1121"/>
                  </a:cubicBezTo>
                  <a:cubicBezTo>
                    <a:pt x="2546" y="4690"/>
                    <a:pt x="6004" y="8038"/>
                    <a:pt x="9342" y="10574"/>
                  </a:cubicBezTo>
                  <a:cubicBezTo>
                    <a:pt x="9429" y="10638"/>
                    <a:pt x="9516" y="10666"/>
                    <a:pt x="9598" y="10666"/>
                  </a:cubicBezTo>
                  <a:cubicBezTo>
                    <a:pt x="9949" y="10666"/>
                    <a:pt x="10200" y="10159"/>
                    <a:pt x="9923" y="9882"/>
                  </a:cubicBezTo>
                  <a:cubicBezTo>
                    <a:pt x="7156" y="6655"/>
                    <a:pt x="4390" y="3307"/>
                    <a:pt x="1503" y="199"/>
                  </a:cubicBezTo>
                  <a:cubicBezTo>
                    <a:pt x="1366" y="60"/>
                    <a:pt x="1202" y="1"/>
                    <a:pt x="10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9" name="Google Shape;2579;p39"/>
            <p:cNvSpPr/>
            <p:nvPr/>
          </p:nvSpPr>
          <p:spPr>
            <a:xfrm>
              <a:off x="347836" y="810630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836" y="0"/>
                  </a:moveTo>
                  <a:cubicBezTo>
                    <a:pt x="345" y="0"/>
                    <a:pt x="1" y="649"/>
                    <a:pt x="430" y="1168"/>
                  </a:cubicBezTo>
                  <a:cubicBezTo>
                    <a:pt x="3196" y="4746"/>
                    <a:pt x="6654" y="8434"/>
                    <a:pt x="10113" y="11312"/>
                  </a:cubicBezTo>
                  <a:cubicBezTo>
                    <a:pt x="10212" y="11411"/>
                    <a:pt x="10339" y="11454"/>
                    <a:pt x="10462" y="11454"/>
                  </a:cubicBezTo>
                  <a:cubicBezTo>
                    <a:pt x="10772" y="11454"/>
                    <a:pt x="11055" y="11181"/>
                    <a:pt x="10804" y="10851"/>
                  </a:cubicBezTo>
                  <a:cubicBezTo>
                    <a:pt x="8158" y="7051"/>
                    <a:pt x="4810" y="3362"/>
                    <a:pt x="1352" y="245"/>
                  </a:cubicBezTo>
                  <a:cubicBezTo>
                    <a:pt x="1179" y="72"/>
                    <a:pt x="999" y="0"/>
                    <a:pt x="8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0" name="Google Shape;2580;p39"/>
            <p:cNvSpPr/>
            <p:nvPr/>
          </p:nvSpPr>
          <p:spPr>
            <a:xfrm>
              <a:off x="-329960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836" y="1"/>
                  </a:moveTo>
                  <a:cubicBezTo>
                    <a:pt x="1725" y="111"/>
                    <a:pt x="1725" y="111"/>
                    <a:pt x="1605" y="111"/>
                  </a:cubicBezTo>
                  <a:cubicBezTo>
                    <a:pt x="1264" y="111"/>
                    <a:pt x="1033" y="572"/>
                    <a:pt x="1033" y="803"/>
                  </a:cubicBezTo>
                  <a:cubicBezTo>
                    <a:pt x="913" y="2306"/>
                    <a:pt x="2758" y="4031"/>
                    <a:pt x="3569" y="5183"/>
                  </a:cubicBezTo>
                  <a:cubicBezTo>
                    <a:pt x="4833" y="6797"/>
                    <a:pt x="5985" y="8641"/>
                    <a:pt x="7369" y="10145"/>
                  </a:cubicBezTo>
                  <a:cubicBezTo>
                    <a:pt x="7369" y="10255"/>
                    <a:pt x="7489" y="10255"/>
                    <a:pt x="7489" y="10255"/>
                  </a:cubicBezTo>
                  <a:cubicBezTo>
                    <a:pt x="6105" y="11178"/>
                    <a:pt x="5183" y="12791"/>
                    <a:pt x="4261" y="14064"/>
                  </a:cubicBezTo>
                  <a:cubicBezTo>
                    <a:pt x="2988" y="15908"/>
                    <a:pt x="1374" y="17863"/>
                    <a:pt x="342" y="19938"/>
                  </a:cubicBezTo>
                  <a:cubicBezTo>
                    <a:pt x="0" y="20621"/>
                    <a:pt x="604" y="21430"/>
                    <a:pt x="1221" y="21430"/>
                  </a:cubicBezTo>
                  <a:cubicBezTo>
                    <a:pt x="1438" y="21430"/>
                    <a:pt x="1656" y="21331"/>
                    <a:pt x="1836" y="21091"/>
                  </a:cubicBezTo>
                  <a:cubicBezTo>
                    <a:pt x="3219" y="19477"/>
                    <a:pt x="4372" y="17522"/>
                    <a:pt x="5644" y="15788"/>
                  </a:cubicBezTo>
                  <a:cubicBezTo>
                    <a:pt x="6797" y="14064"/>
                    <a:pt x="8641" y="12330"/>
                    <a:pt x="8872" y="10255"/>
                  </a:cubicBezTo>
                  <a:lnTo>
                    <a:pt x="8872" y="10025"/>
                  </a:lnTo>
                  <a:cubicBezTo>
                    <a:pt x="8983" y="9684"/>
                    <a:pt x="9102" y="9333"/>
                    <a:pt x="8872" y="9103"/>
                  </a:cubicBezTo>
                  <a:cubicBezTo>
                    <a:pt x="7950" y="7489"/>
                    <a:pt x="6797" y="6105"/>
                    <a:pt x="5644" y="4722"/>
                  </a:cubicBezTo>
                  <a:cubicBezTo>
                    <a:pt x="5183" y="3920"/>
                    <a:pt x="4602" y="3228"/>
                    <a:pt x="4030" y="2537"/>
                  </a:cubicBezTo>
                  <a:cubicBezTo>
                    <a:pt x="3800" y="2186"/>
                    <a:pt x="2647" y="1033"/>
                    <a:pt x="2647" y="692"/>
                  </a:cubicBezTo>
                  <a:cubicBezTo>
                    <a:pt x="2647" y="231"/>
                    <a:pt x="2186" y="1"/>
                    <a:pt x="18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1" name="Google Shape;2581;p39"/>
            <p:cNvSpPr/>
            <p:nvPr/>
          </p:nvSpPr>
          <p:spPr>
            <a:xfrm>
              <a:off x="-217291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011" y="0"/>
                  </a:moveTo>
                  <a:cubicBezTo>
                    <a:pt x="4872" y="0"/>
                    <a:pt x="4730" y="50"/>
                    <a:pt x="4611" y="169"/>
                  </a:cubicBezTo>
                  <a:cubicBezTo>
                    <a:pt x="3569" y="1091"/>
                    <a:pt x="2767" y="2244"/>
                    <a:pt x="1845" y="3397"/>
                  </a:cubicBezTo>
                  <a:cubicBezTo>
                    <a:pt x="1383" y="4088"/>
                    <a:pt x="0" y="5361"/>
                    <a:pt x="0" y="6283"/>
                  </a:cubicBezTo>
                  <a:cubicBezTo>
                    <a:pt x="0" y="7085"/>
                    <a:pt x="922" y="7666"/>
                    <a:pt x="1494" y="8238"/>
                  </a:cubicBezTo>
                  <a:cubicBezTo>
                    <a:pt x="2536" y="9160"/>
                    <a:pt x="3569" y="10202"/>
                    <a:pt x="4722" y="11125"/>
                  </a:cubicBezTo>
                  <a:cubicBezTo>
                    <a:pt x="4845" y="11206"/>
                    <a:pt x="4982" y="11244"/>
                    <a:pt x="5113" y="11244"/>
                  </a:cubicBezTo>
                  <a:cubicBezTo>
                    <a:pt x="5353" y="11244"/>
                    <a:pt x="5572" y="11115"/>
                    <a:pt x="5644" y="10894"/>
                  </a:cubicBezTo>
                  <a:cubicBezTo>
                    <a:pt x="5764" y="10774"/>
                    <a:pt x="5764" y="10664"/>
                    <a:pt x="5764" y="10544"/>
                  </a:cubicBezTo>
                  <a:cubicBezTo>
                    <a:pt x="5644" y="7436"/>
                    <a:pt x="5533" y="4439"/>
                    <a:pt x="5764" y="1322"/>
                  </a:cubicBezTo>
                  <a:cubicBezTo>
                    <a:pt x="5764" y="1091"/>
                    <a:pt x="5644" y="861"/>
                    <a:pt x="5533" y="750"/>
                  </a:cubicBezTo>
                  <a:cubicBezTo>
                    <a:pt x="5786" y="408"/>
                    <a:pt x="5411" y="0"/>
                    <a:pt x="5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2" name="Google Shape;2582;p39"/>
            <p:cNvSpPr/>
            <p:nvPr/>
          </p:nvSpPr>
          <p:spPr>
            <a:xfrm>
              <a:off x="-54485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267" y="1"/>
                  </a:moveTo>
                  <a:cubicBezTo>
                    <a:pt x="6917" y="1"/>
                    <a:pt x="6575" y="231"/>
                    <a:pt x="6456" y="692"/>
                  </a:cubicBezTo>
                  <a:cubicBezTo>
                    <a:pt x="6456" y="1033"/>
                    <a:pt x="5303" y="2186"/>
                    <a:pt x="5072" y="2537"/>
                  </a:cubicBezTo>
                  <a:cubicBezTo>
                    <a:pt x="4501" y="3228"/>
                    <a:pt x="3920" y="3920"/>
                    <a:pt x="3458" y="4722"/>
                  </a:cubicBezTo>
                  <a:cubicBezTo>
                    <a:pt x="2306" y="6105"/>
                    <a:pt x="1153" y="7489"/>
                    <a:pt x="231" y="9103"/>
                  </a:cubicBezTo>
                  <a:cubicBezTo>
                    <a:pt x="0" y="9333"/>
                    <a:pt x="120" y="9684"/>
                    <a:pt x="231" y="10025"/>
                  </a:cubicBezTo>
                  <a:lnTo>
                    <a:pt x="231" y="10255"/>
                  </a:lnTo>
                  <a:cubicBezTo>
                    <a:pt x="461" y="12330"/>
                    <a:pt x="2306" y="14064"/>
                    <a:pt x="3458" y="15788"/>
                  </a:cubicBezTo>
                  <a:cubicBezTo>
                    <a:pt x="4731" y="17522"/>
                    <a:pt x="5884" y="19477"/>
                    <a:pt x="7267" y="21091"/>
                  </a:cubicBezTo>
                  <a:cubicBezTo>
                    <a:pt x="7447" y="21331"/>
                    <a:pt x="7665" y="21430"/>
                    <a:pt x="7881" y="21430"/>
                  </a:cubicBezTo>
                  <a:cubicBezTo>
                    <a:pt x="8499" y="21430"/>
                    <a:pt x="9102" y="20621"/>
                    <a:pt x="8761" y="19938"/>
                  </a:cubicBezTo>
                  <a:cubicBezTo>
                    <a:pt x="7728" y="17863"/>
                    <a:pt x="6114" y="15908"/>
                    <a:pt x="4842" y="14064"/>
                  </a:cubicBezTo>
                  <a:cubicBezTo>
                    <a:pt x="3920" y="12791"/>
                    <a:pt x="2997" y="11178"/>
                    <a:pt x="1614" y="10255"/>
                  </a:cubicBezTo>
                  <a:cubicBezTo>
                    <a:pt x="1614" y="10255"/>
                    <a:pt x="1734" y="10255"/>
                    <a:pt x="1734" y="10145"/>
                  </a:cubicBezTo>
                  <a:cubicBezTo>
                    <a:pt x="3117" y="8641"/>
                    <a:pt x="4270" y="6797"/>
                    <a:pt x="5533" y="5183"/>
                  </a:cubicBezTo>
                  <a:cubicBezTo>
                    <a:pt x="6345" y="4031"/>
                    <a:pt x="8189" y="2306"/>
                    <a:pt x="8069" y="803"/>
                  </a:cubicBezTo>
                  <a:cubicBezTo>
                    <a:pt x="8069" y="572"/>
                    <a:pt x="7839" y="111"/>
                    <a:pt x="7498" y="111"/>
                  </a:cubicBezTo>
                  <a:cubicBezTo>
                    <a:pt x="7498" y="111"/>
                    <a:pt x="7378" y="111"/>
                    <a:pt x="72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3" name="Google Shape;2583;p39"/>
            <p:cNvSpPr/>
            <p:nvPr/>
          </p:nvSpPr>
          <p:spPr>
            <a:xfrm>
              <a:off x="92878" y="1490195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540" y="5135"/>
                  </a:moveTo>
                  <a:lnTo>
                    <a:pt x="6540" y="5366"/>
                  </a:lnTo>
                  <a:cubicBezTo>
                    <a:pt x="6430" y="5366"/>
                    <a:pt x="6310" y="5476"/>
                    <a:pt x="6310" y="5596"/>
                  </a:cubicBezTo>
                  <a:cubicBezTo>
                    <a:pt x="6310" y="5707"/>
                    <a:pt x="6310" y="5707"/>
                    <a:pt x="6199" y="5827"/>
                  </a:cubicBezTo>
                  <a:cubicBezTo>
                    <a:pt x="6199" y="5827"/>
                    <a:pt x="6199" y="5707"/>
                    <a:pt x="6079" y="5707"/>
                  </a:cubicBezTo>
                  <a:cubicBezTo>
                    <a:pt x="6199" y="5476"/>
                    <a:pt x="6430" y="5366"/>
                    <a:pt x="6540" y="5135"/>
                  </a:cubicBezTo>
                  <a:close/>
                  <a:moveTo>
                    <a:pt x="8731" y="1"/>
                  </a:moveTo>
                  <a:cubicBezTo>
                    <a:pt x="8615" y="1"/>
                    <a:pt x="8500" y="58"/>
                    <a:pt x="8385" y="174"/>
                  </a:cubicBezTo>
                  <a:cubicBezTo>
                    <a:pt x="5388" y="3171"/>
                    <a:pt x="2621" y="7090"/>
                    <a:pt x="316" y="10668"/>
                  </a:cubicBezTo>
                  <a:cubicBezTo>
                    <a:pt x="1" y="11094"/>
                    <a:pt x="463" y="11715"/>
                    <a:pt x="898" y="11715"/>
                  </a:cubicBezTo>
                  <a:cubicBezTo>
                    <a:pt x="935" y="11715"/>
                    <a:pt x="971" y="11710"/>
                    <a:pt x="1007" y="11701"/>
                  </a:cubicBezTo>
                  <a:cubicBezTo>
                    <a:pt x="1127" y="11821"/>
                    <a:pt x="1238" y="11932"/>
                    <a:pt x="1358" y="11932"/>
                  </a:cubicBezTo>
                  <a:cubicBezTo>
                    <a:pt x="1929" y="12052"/>
                    <a:pt x="2510" y="12052"/>
                    <a:pt x="3082" y="12052"/>
                  </a:cubicBezTo>
                  <a:cubicBezTo>
                    <a:pt x="3774" y="12162"/>
                    <a:pt x="4355" y="12282"/>
                    <a:pt x="5046" y="12393"/>
                  </a:cubicBezTo>
                  <a:cubicBezTo>
                    <a:pt x="5097" y="12406"/>
                    <a:pt x="5148" y="12412"/>
                    <a:pt x="5200" y="12412"/>
                  </a:cubicBezTo>
                  <a:cubicBezTo>
                    <a:pt x="5624" y="12412"/>
                    <a:pt x="6067" y="12001"/>
                    <a:pt x="5969" y="11591"/>
                  </a:cubicBezTo>
                  <a:cubicBezTo>
                    <a:pt x="5618" y="10438"/>
                    <a:pt x="5277" y="9165"/>
                    <a:pt x="4585" y="8243"/>
                  </a:cubicBezTo>
                  <a:lnTo>
                    <a:pt x="4585" y="8243"/>
                  </a:lnTo>
                  <a:cubicBezTo>
                    <a:pt x="5157" y="8473"/>
                    <a:pt x="5969" y="8593"/>
                    <a:pt x="6660" y="8704"/>
                  </a:cubicBezTo>
                  <a:cubicBezTo>
                    <a:pt x="6891" y="8764"/>
                    <a:pt x="7207" y="8852"/>
                    <a:pt x="7509" y="8852"/>
                  </a:cubicBezTo>
                  <a:cubicBezTo>
                    <a:pt x="7811" y="8852"/>
                    <a:pt x="8099" y="8764"/>
                    <a:pt x="8274" y="8473"/>
                  </a:cubicBezTo>
                  <a:cubicBezTo>
                    <a:pt x="8615" y="7902"/>
                    <a:pt x="8274" y="7210"/>
                    <a:pt x="8154" y="6629"/>
                  </a:cubicBezTo>
                  <a:cubicBezTo>
                    <a:pt x="7924" y="5937"/>
                    <a:pt x="7813" y="5246"/>
                    <a:pt x="7583" y="4554"/>
                  </a:cubicBezTo>
                  <a:lnTo>
                    <a:pt x="7583" y="4554"/>
                  </a:lnTo>
                  <a:cubicBezTo>
                    <a:pt x="8154" y="4674"/>
                    <a:pt x="8735" y="4674"/>
                    <a:pt x="9307" y="4785"/>
                  </a:cubicBezTo>
                  <a:cubicBezTo>
                    <a:pt x="9999" y="4785"/>
                    <a:pt x="10810" y="4905"/>
                    <a:pt x="11612" y="4905"/>
                  </a:cubicBezTo>
                  <a:cubicBezTo>
                    <a:pt x="11652" y="4914"/>
                    <a:pt x="11690" y="4919"/>
                    <a:pt x="11728" y="4919"/>
                  </a:cubicBezTo>
                  <a:cubicBezTo>
                    <a:pt x="12130" y="4919"/>
                    <a:pt x="12414" y="4404"/>
                    <a:pt x="12304" y="3982"/>
                  </a:cubicBezTo>
                  <a:cubicBezTo>
                    <a:pt x="11963" y="2479"/>
                    <a:pt x="10921" y="635"/>
                    <a:pt x="9427" y="63"/>
                  </a:cubicBezTo>
                  <a:cubicBezTo>
                    <a:pt x="9307" y="63"/>
                    <a:pt x="9196" y="63"/>
                    <a:pt x="9076" y="174"/>
                  </a:cubicBezTo>
                  <a:cubicBezTo>
                    <a:pt x="8961" y="58"/>
                    <a:pt x="8846" y="1"/>
                    <a:pt x="87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4" name="Google Shape;2584;p39"/>
            <p:cNvSpPr/>
            <p:nvPr/>
          </p:nvSpPr>
          <p:spPr>
            <a:xfrm>
              <a:off x="-46944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775" y="0"/>
                  </a:moveTo>
                  <a:cubicBezTo>
                    <a:pt x="376" y="0"/>
                    <a:pt x="0" y="408"/>
                    <a:pt x="253" y="750"/>
                  </a:cubicBezTo>
                  <a:cubicBezTo>
                    <a:pt x="143" y="861"/>
                    <a:pt x="23" y="1091"/>
                    <a:pt x="23" y="1322"/>
                  </a:cubicBezTo>
                  <a:cubicBezTo>
                    <a:pt x="253" y="4439"/>
                    <a:pt x="143" y="7436"/>
                    <a:pt x="23" y="10544"/>
                  </a:cubicBezTo>
                  <a:cubicBezTo>
                    <a:pt x="23" y="10664"/>
                    <a:pt x="23" y="10774"/>
                    <a:pt x="143" y="10894"/>
                  </a:cubicBezTo>
                  <a:cubicBezTo>
                    <a:pt x="214" y="11115"/>
                    <a:pt x="433" y="11244"/>
                    <a:pt x="674" y="11244"/>
                  </a:cubicBezTo>
                  <a:cubicBezTo>
                    <a:pt x="805" y="11244"/>
                    <a:pt x="942" y="11206"/>
                    <a:pt x="1065" y="11125"/>
                  </a:cubicBezTo>
                  <a:cubicBezTo>
                    <a:pt x="2218" y="10202"/>
                    <a:pt x="3250" y="9160"/>
                    <a:pt x="4293" y="8238"/>
                  </a:cubicBezTo>
                  <a:cubicBezTo>
                    <a:pt x="4864" y="7666"/>
                    <a:pt x="5786" y="7085"/>
                    <a:pt x="5786" y="6283"/>
                  </a:cubicBezTo>
                  <a:cubicBezTo>
                    <a:pt x="5786" y="5361"/>
                    <a:pt x="4403" y="4088"/>
                    <a:pt x="3942" y="3397"/>
                  </a:cubicBezTo>
                  <a:cubicBezTo>
                    <a:pt x="3020" y="2244"/>
                    <a:pt x="2218" y="1091"/>
                    <a:pt x="1176" y="169"/>
                  </a:cubicBezTo>
                  <a:cubicBezTo>
                    <a:pt x="1056" y="50"/>
                    <a:pt x="914" y="0"/>
                    <a:pt x="7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5" name="Google Shape;2585;p39"/>
            <p:cNvSpPr/>
            <p:nvPr/>
          </p:nvSpPr>
          <p:spPr>
            <a:xfrm>
              <a:off x="275767" y="1710421"/>
              <a:ext cx="369485" cy="387295"/>
            </a:xfrm>
            <a:custGeom>
              <a:avLst/>
              <a:gdLst/>
              <a:ahLst/>
              <a:cxnLst/>
              <a:rect l="l" t="t" r="r" b="b"/>
              <a:pathLst>
                <a:path w="10192" h="10684" extrusionOk="0">
                  <a:moveTo>
                    <a:pt x="9590" y="1"/>
                  </a:moveTo>
                  <a:cubicBezTo>
                    <a:pt x="9508" y="1"/>
                    <a:pt x="9421" y="28"/>
                    <a:pt x="9334" y="93"/>
                  </a:cubicBezTo>
                  <a:cubicBezTo>
                    <a:pt x="5996" y="2629"/>
                    <a:pt x="2538" y="5977"/>
                    <a:pt x="343" y="9545"/>
                  </a:cubicBezTo>
                  <a:cubicBezTo>
                    <a:pt x="1" y="10147"/>
                    <a:pt x="485" y="10683"/>
                    <a:pt x="992" y="10683"/>
                  </a:cubicBezTo>
                  <a:cubicBezTo>
                    <a:pt x="1168" y="10683"/>
                    <a:pt x="1348" y="10618"/>
                    <a:pt x="1495" y="10468"/>
                  </a:cubicBezTo>
                  <a:cubicBezTo>
                    <a:pt x="4382" y="7360"/>
                    <a:pt x="7148" y="4012"/>
                    <a:pt x="9915" y="785"/>
                  </a:cubicBezTo>
                  <a:cubicBezTo>
                    <a:pt x="10192" y="508"/>
                    <a:pt x="9941" y="1"/>
                    <a:pt x="9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6" name="Google Shape;2586;p39"/>
            <p:cNvSpPr/>
            <p:nvPr/>
          </p:nvSpPr>
          <p:spPr>
            <a:xfrm>
              <a:off x="347836" y="1779806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10462" y="1"/>
                  </a:moveTo>
                  <a:cubicBezTo>
                    <a:pt x="10339" y="1"/>
                    <a:pt x="10212" y="44"/>
                    <a:pt x="10113" y="143"/>
                  </a:cubicBezTo>
                  <a:cubicBezTo>
                    <a:pt x="6654" y="3021"/>
                    <a:pt x="3196" y="6709"/>
                    <a:pt x="430" y="10287"/>
                  </a:cubicBezTo>
                  <a:cubicBezTo>
                    <a:pt x="1" y="10806"/>
                    <a:pt x="345" y="11455"/>
                    <a:pt x="836" y="11455"/>
                  </a:cubicBezTo>
                  <a:cubicBezTo>
                    <a:pt x="999" y="11455"/>
                    <a:pt x="1179" y="11383"/>
                    <a:pt x="1352" y="11210"/>
                  </a:cubicBezTo>
                  <a:cubicBezTo>
                    <a:pt x="4810" y="8093"/>
                    <a:pt x="8158" y="4404"/>
                    <a:pt x="10804" y="604"/>
                  </a:cubicBezTo>
                  <a:cubicBezTo>
                    <a:pt x="11055" y="274"/>
                    <a:pt x="10772" y="1"/>
                    <a:pt x="104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87" name="Google Shape;2587;p39"/>
          <p:cNvGrpSpPr/>
          <p:nvPr/>
        </p:nvGrpSpPr>
        <p:grpSpPr>
          <a:xfrm rot="-5400000" flipH="1">
            <a:off x="7886449" y="-959422"/>
            <a:ext cx="1078604" cy="1926882"/>
            <a:chOff x="-329960" y="539399"/>
            <a:chExt cx="1078604" cy="1926882"/>
          </a:xfrm>
        </p:grpSpPr>
        <p:sp>
          <p:nvSpPr>
            <p:cNvPr id="2588" name="Google Shape;2588;p39"/>
            <p:cNvSpPr/>
            <p:nvPr/>
          </p:nvSpPr>
          <p:spPr>
            <a:xfrm>
              <a:off x="-329960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221" y="1"/>
                  </a:moveTo>
                  <a:cubicBezTo>
                    <a:pt x="604" y="1"/>
                    <a:pt x="0" y="810"/>
                    <a:pt x="342" y="1493"/>
                  </a:cubicBezTo>
                  <a:cubicBezTo>
                    <a:pt x="1374" y="3568"/>
                    <a:pt x="2988" y="5523"/>
                    <a:pt x="4261" y="7367"/>
                  </a:cubicBezTo>
                  <a:cubicBezTo>
                    <a:pt x="5183" y="8640"/>
                    <a:pt x="6105" y="10253"/>
                    <a:pt x="7489" y="11176"/>
                  </a:cubicBezTo>
                  <a:lnTo>
                    <a:pt x="7369" y="11286"/>
                  </a:lnTo>
                  <a:cubicBezTo>
                    <a:pt x="5985" y="12789"/>
                    <a:pt x="4833" y="14634"/>
                    <a:pt x="3569" y="16248"/>
                  </a:cubicBezTo>
                  <a:cubicBezTo>
                    <a:pt x="2758" y="17400"/>
                    <a:pt x="913" y="19125"/>
                    <a:pt x="1033" y="20628"/>
                  </a:cubicBezTo>
                  <a:cubicBezTo>
                    <a:pt x="1033" y="20859"/>
                    <a:pt x="1264" y="21320"/>
                    <a:pt x="1605" y="21320"/>
                  </a:cubicBezTo>
                  <a:cubicBezTo>
                    <a:pt x="1725" y="21320"/>
                    <a:pt x="1725" y="21320"/>
                    <a:pt x="1836" y="21430"/>
                  </a:cubicBezTo>
                  <a:cubicBezTo>
                    <a:pt x="2186" y="21430"/>
                    <a:pt x="2647" y="21200"/>
                    <a:pt x="2647" y="20739"/>
                  </a:cubicBezTo>
                  <a:cubicBezTo>
                    <a:pt x="2647" y="20398"/>
                    <a:pt x="3800" y="19245"/>
                    <a:pt x="4030" y="18894"/>
                  </a:cubicBezTo>
                  <a:cubicBezTo>
                    <a:pt x="4602" y="18203"/>
                    <a:pt x="5183" y="17511"/>
                    <a:pt x="5644" y="16709"/>
                  </a:cubicBezTo>
                  <a:cubicBezTo>
                    <a:pt x="6797" y="15325"/>
                    <a:pt x="7950" y="13942"/>
                    <a:pt x="8872" y="12328"/>
                  </a:cubicBezTo>
                  <a:cubicBezTo>
                    <a:pt x="9102" y="12098"/>
                    <a:pt x="8983" y="11747"/>
                    <a:pt x="8872" y="11406"/>
                  </a:cubicBezTo>
                  <a:lnTo>
                    <a:pt x="8872" y="11176"/>
                  </a:lnTo>
                  <a:cubicBezTo>
                    <a:pt x="8641" y="9101"/>
                    <a:pt x="6797" y="7367"/>
                    <a:pt x="5644" y="5642"/>
                  </a:cubicBezTo>
                  <a:cubicBezTo>
                    <a:pt x="4372" y="3909"/>
                    <a:pt x="3219" y="1954"/>
                    <a:pt x="1836" y="340"/>
                  </a:cubicBezTo>
                  <a:cubicBezTo>
                    <a:pt x="1656" y="100"/>
                    <a:pt x="1438" y="1"/>
                    <a:pt x="12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9" name="Google Shape;2589;p39"/>
            <p:cNvSpPr/>
            <p:nvPr/>
          </p:nvSpPr>
          <p:spPr>
            <a:xfrm>
              <a:off x="-217291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113" y="0"/>
                  </a:moveTo>
                  <a:cubicBezTo>
                    <a:pt x="4982" y="0"/>
                    <a:pt x="4845" y="38"/>
                    <a:pt x="4722" y="119"/>
                  </a:cubicBezTo>
                  <a:cubicBezTo>
                    <a:pt x="3569" y="1041"/>
                    <a:pt x="2536" y="2084"/>
                    <a:pt x="1494" y="3006"/>
                  </a:cubicBezTo>
                  <a:cubicBezTo>
                    <a:pt x="922" y="3577"/>
                    <a:pt x="0" y="4158"/>
                    <a:pt x="0" y="4961"/>
                  </a:cubicBezTo>
                  <a:cubicBezTo>
                    <a:pt x="0" y="5883"/>
                    <a:pt x="1383" y="7156"/>
                    <a:pt x="1845" y="7847"/>
                  </a:cubicBezTo>
                  <a:cubicBezTo>
                    <a:pt x="2767" y="9000"/>
                    <a:pt x="3569" y="10153"/>
                    <a:pt x="4611" y="11075"/>
                  </a:cubicBezTo>
                  <a:cubicBezTo>
                    <a:pt x="4730" y="11194"/>
                    <a:pt x="4872" y="11244"/>
                    <a:pt x="5011" y="11244"/>
                  </a:cubicBezTo>
                  <a:cubicBezTo>
                    <a:pt x="5411" y="11244"/>
                    <a:pt x="5786" y="10836"/>
                    <a:pt x="5533" y="10494"/>
                  </a:cubicBezTo>
                  <a:cubicBezTo>
                    <a:pt x="5644" y="10383"/>
                    <a:pt x="5764" y="10153"/>
                    <a:pt x="5764" y="9922"/>
                  </a:cubicBezTo>
                  <a:cubicBezTo>
                    <a:pt x="5533" y="6805"/>
                    <a:pt x="5644" y="3808"/>
                    <a:pt x="5764" y="700"/>
                  </a:cubicBezTo>
                  <a:cubicBezTo>
                    <a:pt x="5764" y="580"/>
                    <a:pt x="5764" y="470"/>
                    <a:pt x="5644" y="350"/>
                  </a:cubicBezTo>
                  <a:cubicBezTo>
                    <a:pt x="5572" y="129"/>
                    <a:pt x="5353" y="0"/>
                    <a:pt x="51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0" name="Google Shape;2590;p39"/>
            <p:cNvSpPr/>
            <p:nvPr/>
          </p:nvSpPr>
          <p:spPr>
            <a:xfrm>
              <a:off x="-54485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881" y="1"/>
                  </a:moveTo>
                  <a:cubicBezTo>
                    <a:pt x="7665" y="1"/>
                    <a:pt x="7447" y="100"/>
                    <a:pt x="7267" y="340"/>
                  </a:cubicBezTo>
                  <a:cubicBezTo>
                    <a:pt x="5884" y="1954"/>
                    <a:pt x="4731" y="3909"/>
                    <a:pt x="3458" y="5642"/>
                  </a:cubicBezTo>
                  <a:cubicBezTo>
                    <a:pt x="2306" y="7367"/>
                    <a:pt x="461" y="9101"/>
                    <a:pt x="231" y="11176"/>
                  </a:cubicBezTo>
                  <a:lnTo>
                    <a:pt x="231" y="11406"/>
                  </a:lnTo>
                  <a:cubicBezTo>
                    <a:pt x="120" y="11747"/>
                    <a:pt x="0" y="12098"/>
                    <a:pt x="231" y="12328"/>
                  </a:cubicBezTo>
                  <a:cubicBezTo>
                    <a:pt x="1153" y="13942"/>
                    <a:pt x="2306" y="15325"/>
                    <a:pt x="3458" y="16709"/>
                  </a:cubicBezTo>
                  <a:cubicBezTo>
                    <a:pt x="3920" y="17511"/>
                    <a:pt x="4501" y="18203"/>
                    <a:pt x="5072" y="18894"/>
                  </a:cubicBezTo>
                  <a:cubicBezTo>
                    <a:pt x="5303" y="19245"/>
                    <a:pt x="6456" y="20398"/>
                    <a:pt x="6456" y="20739"/>
                  </a:cubicBezTo>
                  <a:cubicBezTo>
                    <a:pt x="6575" y="21200"/>
                    <a:pt x="6917" y="21430"/>
                    <a:pt x="7267" y="21430"/>
                  </a:cubicBezTo>
                  <a:cubicBezTo>
                    <a:pt x="7378" y="21320"/>
                    <a:pt x="7498" y="21320"/>
                    <a:pt x="7498" y="21320"/>
                  </a:cubicBezTo>
                  <a:cubicBezTo>
                    <a:pt x="7839" y="21320"/>
                    <a:pt x="8069" y="20859"/>
                    <a:pt x="8069" y="20628"/>
                  </a:cubicBezTo>
                  <a:cubicBezTo>
                    <a:pt x="8189" y="19125"/>
                    <a:pt x="6345" y="17400"/>
                    <a:pt x="5533" y="16248"/>
                  </a:cubicBezTo>
                  <a:cubicBezTo>
                    <a:pt x="4270" y="14634"/>
                    <a:pt x="3117" y="12789"/>
                    <a:pt x="1734" y="11286"/>
                  </a:cubicBezTo>
                  <a:lnTo>
                    <a:pt x="1614" y="11176"/>
                  </a:lnTo>
                  <a:cubicBezTo>
                    <a:pt x="2997" y="10253"/>
                    <a:pt x="3920" y="8640"/>
                    <a:pt x="4842" y="7367"/>
                  </a:cubicBezTo>
                  <a:cubicBezTo>
                    <a:pt x="6114" y="5523"/>
                    <a:pt x="7728" y="3568"/>
                    <a:pt x="8761" y="1493"/>
                  </a:cubicBezTo>
                  <a:cubicBezTo>
                    <a:pt x="9102" y="810"/>
                    <a:pt x="8499" y="1"/>
                    <a:pt x="78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1" name="Google Shape;2591;p39"/>
            <p:cNvSpPr/>
            <p:nvPr/>
          </p:nvSpPr>
          <p:spPr>
            <a:xfrm>
              <a:off x="92878" y="1065512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199" y="6586"/>
                  </a:moveTo>
                  <a:cubicBezTo>
                    <a:pt x="6310" y="6706"/>
                    <a:pt x="6310" y="6706"/>
                    <a:pt x="6310" y="6817"/>
                  </a:cubicBezTo>
                  <a:cubicBezTo>
                    <a:pt x="6310" y="6937"/>
                    <a:pt x="6430" y="7047"/>
                    <a:pt x="6540" y="7047"/>
                  </a:cubicBezTo>
                  <a:lnTo>
                    <a:pt x="6540" y="7278"/>
                  </a:lnTo>
                  <a:cubicBezTo>
                    <a:pt x="6430" y="7047"/>
                    <a:pt x="6199" y="6937"/>
                    <a:pt x="6079" y="6706"/>
                  </a:cubicBezTo>
                  <a:cubicBezTo>
                    <a:pt x="6199" y="6706"/>
                    <a:pt x="6199" y="6586"/>
                    <a:pt x="6199" y="6586"/>
                  </a:cubicBezTo>
                  <a:close/>
                  <a:moveTo>
                    <a:pt x="5200" y="1"/>
                  </a:moveTo>
                  <a:cubicBezTo>
                    <a:pt x="5148" y="1"/>
                    <a:pt x="5097" y="7"/>
                    <a:pt x="5046" y="20"/>
                  </a:cubicBezTo>
                  <a:cubicBezTo>
                    <a:pt x="4355" y="131"/>
                    <a:pt x="3774" y="251"/>
                    <a:pt x="3082" y="361"/>
                  </a:cubicBezTo>
                  <a:cubicBezTo>
                    <a:pt x="2510" y="361"/>
                    <a:pt x="1929" y="361"/>
                    <a:pt x="1358" y="481"/>
                  </a:cubicBezTo>
                  <a:cubicBezTo>
                    <a:pt x="1238" y="481"/>
                    <a:pt x="1127" y="592"/>
                    <a:pt x="1007" y="712"/>
                  </a:cubicBezTo>
                  <a:cubicBezTo>
                    <a:pt x="971" y="702"/>
                    <a:pt x="935" y="698"/>
                    <a:pt x="898" y="698"/>
                  </a:cubicBezTo>
                  <a:cubicBezTo>
                    <a:pt x="463" y="698"/>
                    <a:pt x="1" y="1319"/>
                    <a:pt x="316" y="1745"/>
                  </a:cubicBezTo>
                  <a:cubicBezTo>
                    <a:pt x="2621" y="5323"/>
                    <a:pt x="5388" y="9242"/>
                    <a:pt x="8385" y="12239"/>
                  </a:cubicBezTo>
                  <a:cubicBezTo>
                    <a:pt x="8500" y="12354"/>
                    <a:pt x="8615" y="12412"/>
                    <a:pt x="8731" y="12412"/>
                  </a:cubicBezTo>
                  <a:cubicBezTo>
                    <a:pt x="8846" y="12412"/>
                    <a:pt x="8961" y="12354"/>
                    <a:pt x="9076" y="12239"/>
                  </a:cubicBezTo>
                  <a:cubicBezTo>
                    <a:pt x="9196" y="12350"/>
                    <a:pt x="9307" y="12350"/>
                    <a:pt x="9427" y="12350"/>
                  </a:cubicBezTo>
                  <a:cubicBezTo>
                    <a:pt x="10921" y="11778"/>
                    <a:pt x="11963" y="9934"/>
                    <a:pt x="12304" y="8431"/>
                  </a:cubicBezTo>
                  <a:cubicBezTo>
                    <a:pt x="12414" y="8009"/>
                    <a:pt x="12130" y="7494"/>
                    <a:pt x="11728" y="7494"/>
                  </a:cubicBezTo>
                  <a:cubicBezTo>
                    <a:pt x="11690" y="7494"/>
                    <a:pt x="11652" y="7499"/>
                    <a:pt x="11612" y="7508"/>
                  </a:cubicBezTo>
                  <a:cubicBezTo>
                    <a:pt x="10810" y="7508"/>
                    <a:pt x="9999" y="7628"/>
                    <a:pt x="9307" y="7739"/>
                  </a:cubicBezTo>
                  <a:cubicBezTo>
                    <a:pt x="8735" y="7739"/>
                    <a:pt x="8154" y="7739"/>
                    <a:pt x="7583" y="7859"/>
                  </a:cubicBezTo>
                  <a:cubicBezTo>
                    <a:pt x="7813" y="7167"/>
                    <a:pt x="7924" y="6475"/>
                    <a:pt x="8154" y="5784"/>
                  </a:cubicBezTo>
                  <a:cubicBezTo>
                    <a:pt x="8274" y="5203"/>
                    <a:pt x="8615" y="4511"/>
                    <a:pt x="8274" y="3939"/>
                  </a:cubicBezTo>
                  <a:cubicBezTo>
                    <a:pt x="8099" y="3649"/>
                    <a:pt x="7811" y="3561"/>
                    <a:pt x="7509" y="3561"/>
                  </a:cubicBezTo>
                  <a:cubicBezTo>
                    <a:pt x="7207" y="3561"/>
                    <a:pt x="6891" y="3649"/>
                    <a:pt x="6660" y="3709"/>
                  </a:cubicBezTo>
                  <a:cubicBezTo>
                    <a:pt x="5969" y="3820"/>
                    <a:pt x="5157" y="3939"/>
                    <a:pt x="4585" y="4170"/>
                  </a:cubicBezTo>
                  <a:cubicBezTo>
                    <a:pt x="5277" y="3248"/>
                    <a:pt x="5618" y="1975"/>
                    <a:pt x="5969" y="822"/>
                  </a:cubicBezTo>
                  <a:cubicBezTo>
                    <a:pt x="6067" y="412"/>
                    <a:pt x="5624" y="1"/>
                    <a:pt x="52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2" name="Google Shape;2592;p39"/>
            <p:cNvSpPr/>
            <p:nvPr/>
          </p:nvSpPr>
          <p:spPr>
            <a:xfrm>
              <a:off x="-46944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674" y="0"/>
                  </a:moveTo>
                  <a:cubicBezTo>
                    <a:pt x="433" y="0"/>
                    <a:pt x="214" y="129"/>
                    <a:pt x="143" y="350"/>
                  </a:cubicBezTo>
                  <a:cubicBezTo>
                    <a:pt x="23" y="470"/>
                    <a:pt x="23" y="580"/>
                    <a:pt x="23" y="700"/>
                  </a:cubicBezTo>
                  <a:cubicBezTo>
                    <a:pt x="143" y="3808"/>
                    <a:pt x="253" y="6805"/>
                    <a:pt x="23" y="9922"/>
                  </a:cubicBezTo>
                  <a:cubicBezTo>
                    <a:pt x="23" y="10153"/>
                    <a:pt x="143" y="10383"/>
                    <a:pt x="253" y="10494"/>
                  </a:cubicBezTo>
                  <a:cubicBezTo>
                    <a:pt x="0" y="10836"/>
                    <a:pt x="376" y="11244"/>
                    <a:pt x="775" y="11244"/>
                  </a:cubicBezTo>
                  <a:cubicBezTo>
                    <a:pt x="914" y="11244"/>
                    <a:pt x="1056" y="11194"/>
                    <a:pt x="1176" y="11075"/>
                  </a:cubicBezTo>
                  <a:cubicBezTo>
                    <a:pt x="2218" y="10153"/>
                    <a:pt x="3020" y="9000"/>
                    <a:pt x="3942" y="7847"/>
                  </a:cubicBezTo>
                  <a:cubicBezTo>
                    <a:pt x="4403" y="7156"/>
                    <a:pt x="5786" y="5883"/>
                    <a:pt x="5786" y="4961"/>
                  </a:cubicBezTo>
                  <a:cubicBezTo>
                    <a:pt x="5786" y="4158"/>
                    <a:pt x="4864" y="3577"/>
                    <a:pt x="4293" y="3006"/>
                  </a:cubicBezTo>
                  <a:cubicBezTo>
                    <a:pt x="3250" y="2084"/>
                    <a:pt x="2218" y="1041"/>
                    <a:pt x="1065" y="119"/>
                  </a:cubicBezTo>
                  <a:cubicBezTo>
                    <a:pt x="942" y="38"/>
                    <a:pt x="805" y="0"/>
                    <a:pt x="6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3" name="Google Shape;2593;p39"/>
            <p:cNvSpPr/>
            <p:nvPr/>
          </p:nvSpPr>
          <p:spPr>
            <a:xfrm>
              <a:off x="275477" y="908581"/>
              <a:ext cx="369775" cy="386679"/>
            </a:xfrm>
            <a:custGeom>
              <a:avLst/>
              <a:gdLst/>
              <a:ahLst/>
              <a:cxnLst/>
              <a:rect l="l" t="t" r="r" b="b"/>
              <a:pathLst>
                <a:path w="10200" h="10667" extrusionOk="0">
                  <a:moveTo>
                    <a:pt x="1038" y="1"/>
                  </a:moveTo>
                  <a:cubicBezTo>
                    <a:pt x="518" y="1"/>
                    <a:pt x="0" y="596"/>
                    <a:pt x="351" y="1121"/>
                  </a:cubicBezTo>
                  <a:cubicBezTo>
                    <a:pt x="2546" y="4690"/>
                    <a:pt x="6004" y="8038"/>
                    <a:pt x="9342" y="10574"/>
                  </a:cubicBezTo>
                  <a:cubicBezTo>
                    <a:pt x="9429" y="10638"/>
                    <a:pt x="9516" y="10666"/>
                    <a:pt x="9598" y="10666"/>
                  </a:cubicBezTo>
                  <a:cubicBezTo>
                    <a:pt x="9949" y="10666"/>
                    <a:pt x="10200" y="10159"/>
                    <a:pt x="9923" y="9882"/>
                  </a:cubicBezTo>
                  <a:cubicBezTo>
                    <a:pt x="7156" y="6655"/>
                    <a:pt x="4390" y="3307"/>
                    <a:pt x="1503" y="199"/>
                  </a:cubicBezTo>
                  <a:cubicBezTo>
                    <a:pt x="1366" y="60"/>
                    <a:pt x="1202" y="1"/>
                    <a:pt x="10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4" name="Google Shape;2594;p39"/>
            <p:cNvSpPr/>
            <p:nvPr/>
          </p:nvSpPr>
          <p:spPr>
            <a:xfrm>
              <a:off x="347836" y="810630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836" y="0"/>
                  </a:moveTo>
                  <a:cubicBezTo>
                    <a:pt x="345" y="0"/>
                    <a:pt x="1" y="649"/>
                    <a:pt x="430" y="1168"/>
                  </a:cubicBezTo>
                  <a:cubicBezTo>
                    <a:pt x="3196" y="4746"/>
                    <a:pt x="6654" y="8434"/>
                    <a:pt x="10113" y="11312"/>
                  </a:cubicBezTo>
                  <a:cubicBezTo>
                    <a:pt x="10212" y="11411"/>
                    <a:pt x="10339" y="11454"/>
                    <a:pt x="10462" y="11454"/>
                  </a:cubicBezTo>
                  <a:cubicBezTo>
                    <a:pt x="10772" y="11454"/>
                    <a:pt x="11055" y="11181"/>
                    <a:pt x="10804" y="10851"/>
                  </a:cubicBezTo>
                  <a:cubicBezTo>
                    <a:pt x="8158" y="7051"/>
                    <a:pt x="4810" y="3362"/>
                    <a:pt x="1352" y="245"/>
                  </a:cubicBezTo>
                  <a:cubicBezTo>
                    <a:pt x="1179" y="72"/>
                    <a:pt x="999" y="0"/>
                    <a:pt x="8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5" name="Google Shape;2595;p39"/>
            <p:cNvSpPr/>
            <p:nvPr/>
          </p:nvSpPr>
          <p:spPr>
            <a:xfrm>
              <a:off x="-329960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836" y="1"/>
                  </a:moveTo>
                  <a:cubicBezTo>
                    <a:pt x="1725" y="111"/>
                    <a:pt x="1725" y="111"/>
                    <a:pt x="1605" y="111"/>
                  </a:cubicBezTo>
                  <a:cubicBezTo>
                    <a:pt x="1264" y="111"/>
                    <a:pt x="1033" y="572"/>
                    <a:pt x="1033" y="803"/>
                  </a:cubicBezTo>
                  <a:cubicBezTo>
                    <a:pt x="913" y="2306"/>
                    <a:pt x="2758" y="4031"/>
                    <a:pt x="3569" y="5183"/>
                  </a:cubicBezTo>
                  <a:cubicBezTo>
                    <a:pt x="4833" y="6797"/>
                    <a:pt x="5985" y="8641"/>
                    <a:pt x="7369" y="10145"/>
                  </a:cubicBezTo>
                  <a:cubicBezTo>
                    <a:pt x="7369" y="10255"/>
                    <a:pt x="7489" y="10255"/>
                    <a:pt x="7489" y="10255"/>
                  </a:cubicBezTo>
                  <a:cubicBezTo>
                    <a:pt x="6105" y="11178"/>
                    <a:pt x="5183" y="12791"/>
                    <a:pt x="4261" y="14064"/>
                  </a:cubicBezTo>
                  <a:cubicBezTo>
                    <a:pt x="2988" y="15908"/>
                    <a:pt x="1374" y="17863"/>
                    <a:pt x="342" y="19938"/>
                  </a:cubicBezTo>
                  <a:cubicBezTo>
                    <a:pt x="0" y="20621"/>
                    <a:pt x="604" y="21430"/>
                    <a:pt x="1221" y="21430"/>
                  </a:cubicBezTo>
                  <a:cubicBezTo>
                    <a:pt x="1438" y="21430"/>
                    <a:pt x="1656" y="21331"/>
                    <a:pt x="1836" y="21091"/>
                  </a:cubicBezTo>
                  <a:cubicBezTo>
                    <a:pt x="3219" y="19477"/>
                    <a:pt x="4372" y="17522"/>
                    <a:pt x="5644" y="15788"/>
                  </a:cubicBezTo>
                  <a:cubicBezTo>
                    <a:pt x="6797" y="14064"/>
                    <a:pt x="8641" y="12330"/>
                    <a:pt x="8872" y="10255"/>
                  </a:cubicBezTo>
                  <a:lnTo>
                    <a:pt x="8872" y="10025"/>
                  </a:lnTo>
                  <a:cubicBezTo>
                    <a:pt x="8983" y="9684"/>
                    <a:pt x="9102" y="9333"/>
                    <a:pt x="8872" y="9103"/>
                  </a:cubicBezTo>
                  <a:cubicBezTo>
                    <a:pt x="7950" y="7489"/>
                    <a:pt x="6797" y="6105"/>
                    <a:pt x="5644" y="4722"/>
                  </a:cubicBezTo>
                  <a:cubicBezTo>
                    <a:pt x="5183" y="3920"/>
                    <a:pt x="4602" y="3228"/>
                    <a:pt x="4030" y="2537"/>
                  </a:cubicBezTo>
                  <a:cubicBezTo>
                    <a:pt x="3800" y="2186"/>
                    <a:pt x="2647" y="1033"/>
                    <a:pt x="2647" y="692"/>
                  </a:cubicBezTo>
                  <a:cubicBezTo>
                    <a:pt x="2647" y="231"/>
                    <a:pt x="2186" y="1"/>
                    <a:pt x="18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6" name="Google Shape;2596;p39"/>
            <p:cNvSpPr/>
            <p:nvPr/>
          </p:nvSpPr>
          <p:spPr>
            <a:xfrm>
              <a:off x="-217291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011" y="0"/>
                  </a:moveTo>
                  <a:cubicBezTo>
                    <a:pt x="4872" y="0"/>
                    <a:pt x="4730" y="50"/>
                    <a:pt x="4611" y="169"/>
                  </a:cubicBezTo>
                  <a:cubicBezTo>
                    <a:pt x="3569" y="1091"/>
                    <a:pt x="2767" y="2244"/>
                    <a:pt x="1845" y="3397"/>
                  </a:cubicBezTo>
                  <a:cubicBezTo>
                    <a:pt x="1383" y="4088"/>
                    <a:pt x="0" y="5361"/>
                    <a:pt x="0" y="6283"/>
                  </a:cubicBezTo>
                  <a:cubicBezTo>
                    <a:pt x="0" y="7085"/>
                    <a:pt x="922" y="7666"/>
                    <a:pt x="1494" y="8238"/>
                  </a:cubicBezTo>
                  <a:cubicBezTo>
                    <a:pt x="2536" y="9160"/>
                    <a:pt x="3569" y="10202"/>
                    <a:pt x="4722" y="11125"/>
                  </a:cubicBezTo>
                  <a:cubicBezTo>
                    <a:pt x="4845" y="11206"/>
                    <a:pt x="4982" y="11244"/>
                    <a:pt x="5113" y="11244"/>
                  </a:cubicBezTo>
                  <a:cubicBezTo>
                    <a:pt x="5353" y="11244"/>
                    <a:pt x="5572" y="11115"/>
                    <a:pt x="5644" y="10894"/>
                  </a:cubicBezTo>
                  <a:cubicBezTo>
                    <a:pt x="5764" y="10774"/>
                    <a:pt x="5764" y="10664"/>
                    <a:pt x="5764" y="10544"/>
                  </a:cubicBezTo>
                  <a:cubicBezTo>
                    <a:pt x="5644" y="7436"/>
                    <a:pt x="5533" y="4439"/>
                    <a:pt x="5764" y="1322"/>
                  </a:cubicBezTo>
                  <a:cubicBezTo>
                    <a:pt x="5764" y="1091"/>
                    <a:pt x="5644" y="861"/>
                    <a:pt x="5533" y="750"/>
                  </a:cubicBezTo>
                  <a:cubicBezTo>
                    <a:pt x="5786" y="408"/>
                    <a:pt x="5411" y="0"/>
                    <a:pt x="5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7" name="Google Shape;2597;p39"/>
            <p:cNvSpPr/>
            <p:nvPr/>
          </p:nvSpPr>
          <p:spPr>
            <a:xfrm>
              <a:off x="-54485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267" y="1"/>
                  </a:moveTo>
                  <a:cubicBezTo>
                    <a:pt x="6917" y="1"/>
                    <a:pt x="6575" y="231"/>
                    <a:pt x="6456" y="692"/>
                  </a:cubicBezTo>
                  <a:cubicBezTo>
                    <a:pt x="6456" y="1033"/>
                    <a:pt x="5303" y="2186"/>
                    <a:pt x="5072" y="2537"/>
                  </a:cubicBezTo>
                  <a:cubicBezTo>
                    <a:pt x="4501" y="3228"/>
                    <a:pt x="3920" y="3920"/>
                    <a:pt x="3458" y="4722"/>
                  </a:cubicBezTo>
                  <a:cubicBezTo>
                    <a:pt x="2306" y="6105"/>
                    <a:pt x="1153" y="7489"/>
                    <a:pt x="231" y="9103"/>
                  </a:cubicBezTo>
                  <a:cubicBezTo>
                    <a:pt x="0" y="9333"/>
                    <a:pt x="120" y="9684"/>
                    <a:pt x="231" y="10025"/>
                  </a:cubicBezTo>
                  <a:lnTo>
                    <a:pt x="231" y="10255"/>
                  </a:lnTo>
                  <a:cubicBezTo>
                    <a:pt x="461" y="12330"/>
                    <a:pt x="2306" y="14064"/>
                    <a:pt x="3458" y="15788"/>
                  </a:cubicBezTo>
                  <a:cubicBezTo>
                    <a:pt x="4731" y="17522"/>
                    <a:pt x="5884" y="19477"/>
                    <a:pt x="7267" y="21091"/>
                  </a:cubicBezTo>
                  <a:cubicBezTo>
                    <a:pt x="7447" y="21331"/>
                    <a:pt x="7665" y="21430"/>
                    <a:pt x="7881" y="21430"/>
                  </a:cubicBezTo>
                  <a:cubicBezTo>
                    <a:pt x="8499" y="21430"/>
                    <a:pt x="9102" y="20621"/>
                    <a:pt x="8761" y="19938"/>
                  </a:cubicBezTo>
                  <a:cubicBezTo>
                    <a:pt x="7728" y="17863"/>
                    <a:pt x="6114" y="15908"/>
                    <a:pt x="4842" y="14064"/>
                  </a:cubicBezTo>
                  <a:cubicBezTo>
                    <a:pt x="3920" y="12791"/>
                    <a:pt x="2997" y="11178"/>
                    <a:pt x="1614" y="10255"/>
                  </a:cubicBezTo>
                  <a:cubicBezTo>
                    <a:pt x="1614" y="10255"/>
                    <a:pt x="1734" y="10255"/>
                    <a:pt x="1734" y="10145"/>
                  </a:cubicBezTo>
                  <a:cubicBezTo>
                    <a:pt x="3117" y="8641"/>
                    <a:pt x="4270" y="6797"/>
                    <a:pt x="5533" y="5183"/>
                  </a:cubicBezTo>
                  <a:cubicBezTo>
                    <a:pt x="6345" y="4031"/>
                    <a:pt x="8189" y="2306"/>
                    <a:pt x="8069" y="803"/>
                  </a:cubicBezTo>
                  <a:cubicBezTo>
                    <a:pt x="8069" y="572"/>
                    <a:pt x="7839" y="111"/>
                    <a:pt x="7498" y="111"/>
                  </a:cubicBezTo>
                  <a:cubicBezTo>
                    <a:pt x="7498" y="111"/>
                    <a:pt x="7378" y="111"/>
                    <a:pt x="72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8" name="Google Shape;2598;p39"/>
            <p:cNvSpPr/>
            <p:nvPr/>
          </p:nvSpPr>
          <p:spPr>
            <a:xfrm>
              <a:off x="92878" y="1490195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540" y="5135"/>
                  </a:moveTo>
                  <a:lnTo>
                    <a:pt x="6540" y="5366"/>
                  </a:lnTo>
                  <a:cubicBezTo>
                    <a:pt x="6430" y="5366"/>
                    <a:pt x="6310" y="5476"/>
                    <a:pt x="6310" y="5596"/>
                  </a:cubicBezTo>
                  <a:cubicBezTo>
                    <a:pt x="6310" y="5707"/>
                    <a:pt x="6310" y="5707"/>
                    <a:pt x="6199" y="5827"/>
                  </a:cubicBezTo>
                  <a:cubicBezTo>
                    <a:pt x="6199" y="5827"/>
                    <a:pt x="6199" y="5707"/>
                    <a:pt x="6079" y="5707"/>
                  </a:cubicBezTo>
                  <a:cubicBezTo>
                    <a:pt x="6199" y="5476"/>
                    <a:pt x="6430" y="5366"/>
                    <a:pt x="6540" y="5135"/>
                  </a:cubicBezTo>
                  <a:close/>
                  <a:moveTo>
                    <a:pt x="8731" y="1"/>
                  </a:moveTo>
                  <a:cubicBezTo>
                    <a:pt x="8615" y="1"/>
                    <a:pt x="8500" y="58"/>
                    <a:pt x="8385" y="174"/>
                  </a:cubicBezTo>
                  <a:cubicBezTo>
                    <a:pt x="5388" y="3171"/>
                    <a:pt x="2621" y="7090"/>
                    <a:pt x="316" y="10668"/>
                  </a:cubicBezTo>
                  <a:cubicBezTo>
                    <a:pt x="1" y="11094"/>
                    <a:pt x="463" y="11715"/>
                    <a:pt x="898" y="11715"/>
                  </a:cubicBezTo>
                  <a:cubicBezTo>
                    <a:pt x="935" y="11715"/>
                    <a:pt x="971" y="11710"/>
                    <a:pt x="1007" y="11701"/>
                  </a:cubicBezTo>
                  <a:cubicBezTo>
                    <a:pt x="1127" y="11821"/>
                    <a:pt x="1238" y="11932"/>
                    <a:pt x="1358" y="11932"/>
                  </a:cubicBezTo>
                  <a:cubicBezTo>
                    <a:pt x="1929" y="12052"/>
                    <a:pt x="2510" y="12052"/>
                    <a:pt x="3082" y="12052"/>
                  </a:cubicBezTo>
                  <a:cubicBezTo>
                    <a:pt x="3774" y="12162"/>
                    <a:pt x="4355" y="12282"/>
                    <a:pt x="5046" y="12393"/>
                  </a:cubicBezTo>
                  <a:cubicBezTo>
                    <a:pt x="5097" y="12406"/>
                    <a:pt x="5148" y="12412"/>
                    <a:pt x="5200" y="12412"/>
                  </a:cubicBezTo>
                  <a:cubicBezTo>
                    <a:pt x="5624" y="12412"/>
                    <a:pt x="6067" y="12001"/>
                    <a:pt x="5969" y="11591"/>
                  </a:cubicBezTo>
                  <a:cubicBezTo>
                    <a:pt x="5618" y="10438"/>
                    <a:pt x="5277" y="9165"/>
                    <a:pt x="4585" y="8243"/>
                  </a:cubicBezTo>
                  <a:lnTo>
                    <a:pt x="4585" y="8243"/>
                  </a:lnTo>
                  <a:cubicBezTo>
                    <a:pt x="5157" y="8473"/>
                    <a:pt x="5969" y="8593"/>
                    <a:pt x="6660" y="8704"/>
                  </a:cubicBezTo>
                  <a:cubicBezTo>
                    <a:pt x="6891" y="8764"/>
                    <a:pt x="7207" y="8852"/>
                    <a:pt x="7509" y="8852"/>
                  </a:cubicBezTo>
                  <a:cubicBezTo>
                    <a:pt x="7811" y="8852"/>
                    <a:pt x="8099" y="8764"/>
                    <a:pt x="8274" y="8473"/>
                  </a:cubicBezTo>
                  <a:cubicBezTo>
                    <a:pt x="8615" y="7902"/>
                    <a:pt x="8274" y="7210"/>
                    <a:pt x="8154" y="6629"/>
                  </a:cubicBezTo>
                  <a:cubicBezTo>
                    <a:pt x="7924" y="5937"/>
                    <a:pt x="7813" y="5246"/>
                    <a:pt x="7583" y="4554"/>
                  </a:cubicBezTo>
                  <a:lnTo>
                    <a:pt x="7583" y="4554"/>
                  </a:lnTo>
                  <a:cubicBezTo>
                    <a:pt x="8154" y="4674"/>
                    <a:pt x="8735" y="4674"/>
                    <a:pt x="9307" y="4785"/>
                  </a:cubicBezTo>
                  <a:cubicBezTo>
                    <a:pt x="9999" y="4785"/>
                    <a:pt x="10810" y="4905"/>
                    <a:pt x="11612" y="4905"/>
                  </a:cubicBezTo>
                  <a:cubicBezTo>
                    <a:pt x="11652" y="4914"/>
                    <a:pt x="11690" y="4919"/>
                    <a:pt x="11728" y="4919"/>
                  </a:cubicBezTo>
                  <a:cubicBezTo>
                    <a:pt x="12130" y="4919"/>
                    <a:pt x="12414" y="4404"/>
                    <a:pt x="12304" y="3982"/>
                  </a:cubicBezTo>
                  <a:cubicBezTo>
                    <a:pt x="11963" y="2479"/>
                    <a:pt x="10921" y="635"/>
                    <a:pt x="9427" y="63"/>
                  </a:cubicBezTo>
                  <a:cubicBezTo>
                    <a:pt x="9307" y="63"/>
                    <a:pt x="9196" y="63"/>
                    <a:pt x="9076" y="174"/>
                  </a:cubicBezTo>
                  <a:cubicBezTo>
                    <a:pt x="8961" y="58"/>
                    <a:pt x="8846" y="1"/>
                    <a:pt x="87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9" name="Google Shape;2599;p39"/>
            <p:cNvSpPr/>
            <p:nvPr/>
          </p:nvSpPr>
          <p:spPr>
            <a:xfrm>
              <a:off x="-46944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775" y="0"/>
                  </a:moveTo>
                  <a:cubicBezTo>
                    <a:pt x="376" y="0"/>
                    <a:pt x="0" y="408"/>
                    <a:pt x="253" y="750"/>
                  </a:cubicBezTo>
                  <a:cubicBezTo>
                    <a:pt x="143" y="861"/>
                    <a:pt x="23" y="1091"/>
                    <a:pt x="23" y="1322"/>
                  </a:cubicBezTo>
                  <a:cubicBezTo>
                    <a:pt x="253" y="4439"/>
                    <a:pt x="143" y="7436"/>
                    <a:pt x="23" y="10544"/>
                  </a:cubicBezTo>
                  <a:cubicBezTo>
                    <a:pt x="23" y="10664"/>
                    <a:pt x="23" y="10774"/>
                    <a:pt x="143" y="10894"/>
                  </a:cubicBezTo>
                  <a:cubicBezTo>
                    <a:pt x="214" y="11115"/>
                    <a:pt x="433" y="11244"/>
                    <a:pt x="674" y="11244"/>
                  </a:cubicBezTo>
                  <a:cubicBezTo>
                    <a:pt x="805" y="11244"/>
                    <a:pt x="942" y="11206"/>
                    <a:pt x="1065" y="11125"/>
                  </a:cubicBezTo>
                  <a:cubicBezTo>
                    <a:pt x="2218" y="10202"/>
                    <a:pt x="3250" y="9160"/>
                    <a:pt x="4293" y="8238"/>
                  </a:cubicBezTo>
                  <a:cubicBezTo>
                    <a:pt x="4864" y="7666"/>
                    <a:pt x="5786" y="7085"/>
                    <a:pt x="5786" y="6283"/>
                  </a:cubicBezTo>
                  <a:cubicBezTo>
                    <a:pt x="5786" y="5361"/>
                    <a:pt x="4403" y="4088"/>
                    <a:pt x="3942" y="3397"/>
                  </a:cubicBezTo>
                  <a:cubicBezTo>
                    <a:pt x="3020" y="2244"/>
                    <a:pt x="2218" y="1091"/>
                    <a:pt x="1176" y="169"/>
                  </a:cubicBezTo>
                  <a:cubicBezTo>
                    <a:pt x="1056" y="50"/>
                    <a:pt x="914" y="0"/>
                    <a:pt x="7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0" name="Google Shape;2600;p39"/>
            <p:cNvSpPr/>
            <p:nvPr/>
          </p:nvSpPr>
          <p:spPr>
            <a:xfrm>
              <a:off x="275767" y="1710421"/>
              <a:ext cx="369485" cy="387295"/>
            </a:xfrm>
            <a:custGeom>
              <a:avLst/>
              <a:gdLst/>
              <a:ahLst/>
              <a:cxnLst/>
              <a:rect l="l" t="t" r="r" b="b"/>
              <a:pathLst>
                <a:path w="10192" h="10684" extrusionOk="0">
                  <a:moveTo>
                    <a:pt x="9590" y="1"/>
                  </a:moveTo>
                  <a:cubicBezTo>
                    <a:pt x="9508" y="1"/>
                    <a:pt x="9421" y="28"/>
                    <a:pt x="9334" y="93"/>
                  </a:cubicBezTo>
                  <a:cubicBezTo>
                    <a:pt x="5996" y="2629"/>
                    <a:pt x="2538" y="5977"/>
                    <a:pt x="343" y="9545"/>
                  </a:cubicBezTo>
                  <a:cubicBezTo>
                    <a:pt x="1" y="10147"/>
                    <a:pt x="485" y="10683"/>
                    <a:pt x="992" y="10683"/>
                  </a:cubicBezTo>
                  <a:cubicBezTo>
                    <a:pt x="1168" y="10683"/>
                    <a:pt x="1348" y="10618"/>
                    <a:pt x="1495" y="10468"/>
                  </a:cubicBezTo>
                  <a:cubicBezTo>
                    <a:pt x="4382" y="7360"/>
                    <a:pt x="7148" y="4012"/>
                    <a:pt x="9915" y="785"/>
                  </a:cubicBezTo>
                  <a:cubicBezTo>
                    <a:pt x="10192" y="508"/>
                    <a:pt x="9941" y="1"/>
                    <a:pt x="9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1" name="Google Shape;2601;p39"/>
            <p:cNvSpPr/>
            <p:nvPr/>
          </p:nvSpPr>
          <p:spPr>
            <a:xfrm>
              <a:off x="347836" y="1779806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10462" y="1"/>
                  </a:moveTo>
                  <a:cubicBezTo>
                    <a:pt x="10339" y="1"/>
                    <a:pt x="10212" y="44"/>
                    <a:pt x="10113" y="143"/>
                  </a:cubicBezTo>
                  <a:cubicBezTo>
                    <a:pt x="6654" y="3021"/>
                    <a:pt x="3196" y="6709"/>
                    <a:pt x="430" y="10287"/>
                  </a:cubicBezTo>
                  <a:cubicBezTo>
                    <a:pt x="1" y="10806"/>
                    <a:pt x="345" y="11455"/>
                    <a:pt x="836" y="11455"/>
                  </a:cubicBezTo>
                  <a:cubicBezTo>
                    <a:pt x="999" y="11455"/>
                    <a:pt x="1179" y="11383"/>
                    <a:pt x="1352" y="11210"/>
                  </a:cubicBezTo>
                  <a:cubicBezTo>
                    <a:pt x="4810" y="8093"/>
                    <a:pt x="8158" y="4404"/>
                    <a:pt x="10804" y="604"/>
                  </a:cubicBezTo>
                  <a:cubicBezTo>
                    <a:pt x="11055" y="274"/>
                    <a:pt x="10772" y="1"/>
                    <a:pt x="104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02" name="Google Shape;2602;p39"/>
          <p:cNvGrpSpPr/>
          <p:nvPr/>
        </p:nvGrpSpPr>
        <p:grpSpPr>
          <a:xfrm rot="5400000">
            <a:off x="2105802" y="-959422"/>
            <a:ext cx="1078604" cy="1926882"/>
            <a:chOff x="-329960" y="539399"/>
            <a:chExt cx="1078604" cy="1926882"/>
          </a:xfrm>
        </p:grpSpPr>
        <p:sp>
          <p:nvSpPr>
            <p:cNvPr id="2603" name="Google Shape;2603;p39"/>
            <p:cNvSpPr/>
            <p:nvPr/>
          </p:nvSpPr>
          <p:spPr>
            <a:xfrm>
              <a:off x="-329960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221" y="1"/>
                  </a:moveTo>
                  <a:cubicBezTo>
                    <a:pt x="604" y="1"/>
                    <a:pt x="0" y="810"/>
                    <a:pt x="342" y="1493"/>
                  </a:cubicBezTo>
                  <a:cubicBezTo>
                    <a:pt x="1374" y="3568"/>
                    <a:pt x="2988" y="5523"/>
                    <a:pt x="4261" y="7367"/>
                  </a:cubicBezTo>
                  <a:cubicBezTo>
                    <a:pt x="5183" y="8640"/>
                    <a:pt x="6105" y="10253"/>
                    <a:pt x="7489" y="11176"/>
                  </a:cubicBezTo>
                  <a:lnTo>
                    <a:pt x="7369" y="11286"/>
                  </a:lnTo>
                  <a:cubicBezTo>
                    <a:pt x="5985" y="12789"/>
                    <a:pt x="4833" y="14634"/>
                    <a:pt x="3569" y="16248"/>
                  </a:cubicBezTo>
                  <a:cubicBezTo>
                    <a:pt x="2758" y="17400"/>
                    <a:pt x="913" y="19125"/>
                    <a:pt x="1033" y="20628"/>
                  </a:cubicBezTo>
                  <a:cubicBezTo>
                    <a:pt x="1033" y="20859"/>
                    <a:pt x="1264" y="21320"/>
                    <a:pt x="1605" y="21320"/>
                  </a:cubicBezTo>
                  <a:cubicBezTo>
                    <a:pt x="1725" y="21320"/>
                    <a:pt x="1725" y="21320"/>
                    <a:pt x="1836" y="21430"/>
                  </a:cubicBezTo>
                  <a:cubicBezTo>
                    <a:pt x="2186" y="21430"/>
                    <a:pt x="2647" y="21200"/>
                    <a:pt x="2647" y="20739"/>
                  </a:cubicBezTo>
                  <a:cubicBezTo>
                    <a:pt x="2647" y="20398"/>
                    <a:pt x="3800" y="19245"/>
                    <a:pt x="4030" y="18894"/>
                  </a:cubicBezTo>
                  <a:cubicBezTo>
                    <a:pt x="4602" y="18203"/>
                    <a:pt x="5183" y="17511"/>
                    <a:pt x="5644" y="16709"/>
                  </a:cubicBezTo>
                  <a:cubicBezTo>
                    <a:pt x="6797" y="15325"/>
                    <a:pt x="7950" y="13942"/>
                    <a:pt x="8872" y="12328"/>
                  </a:cubicBezTo>
                  <a:cubicBezTo>
                    <a:pt x="9102" y="12098"/>
                    <a:pt x="8983" y="11747"/>
                    <a:pt x="8872" y="11406"/>
                  </a:cubicBezTo>
                  <a:lnTo>
                    <a:pt x="8872" y="11176"/>
                  </a:lnTo>
                  <a:cubicBezTo>
                    <a:pt x="8641" y="9101"/>
                    <a:pt x="6797" y="7367"/>
                    <a:pt x="5644" y="5642"/>
                  </a:cubicBezTo>
                  <a:cubicBezTo>
                    <a:pt x="4372" y="3909"/>
                    <a:pt x="3219" y="1954"/>
                    <a:pt x="1836" y="340"/>
                  </a:cubicBezTo>
                  <a:cubicBezTo>
                    <a:pt x="1656" y="100"/>
                    <a:pt x="1438" y="1"/>
                    <a:pt x="12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4" name="Google Shape;2604;p39"/>
            <p:cNvSpPr/>
            <p:nvPr/>
          </p:nvSpPr>
          <p:spPr>
            <a:xfrm>
              <a:off x="-217291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113" y="0"/>
                  </a:moveTo>
                  <a:cubicBezTo>
                    <a:pt x="4982" y="0"/>
                    <a:pt x="4845" y="38"/>
                    <a:pt x="4722" y="119"/>
                  </a:cubicBezTo>
                  <a:cubicBezTo>
                    <a:pt x="3569" y="1041"/>
                    <a:pt x="2536" y="2084"/>
                    <a:pt x="1494" y="3006"/>
                  </a:cubicBezTo>
                  <a:cubicBezTo>
                    <a:pt x="922" y="3577"/>
                    <a:pt x="0" y="4158"/>
                    <a:pt x="0" y="4961"/>
                  </a:cubicBezTo>
                  <a:cubicBezTo>
                    <a:pt x="0" y="5883"/>
                    <a:pt x="1383" y="7156"/>
                    <a:pt x="1845" y="7847"/>
                  </a:cubicBezTo>
                  <a:cubicBezTo>
                    <a:pt x="2767" y="9000"/>
                    <a:pt x="3569" y="10153"/>
                    <a:pt x="4611" y="11075"/>
                  </a:cubicBezTo>
                  <a:cubicBezTo>
                    <a:pt x="4730" y="11194"/>
                    <a:pt x="4872" y="11244"/>
                    <a:pt x="5011" y="11244"/>
                  </a:cubicBezTo>
                  <a:cubicBezTo>
                    <a:pt x="5411" y="11244"/>
                    <a:pt x="5786" y="10836"/>
                    <a:pt x="5533" y="10494"/>
                  </a:cubicBezTo>
                  <a:cubicBezTo>
                    <a:pt x="5644" y="10383"/>
                    <a:pt x="5764" y="10153"/>
                    <a:pt x="5764" y="9922"/>
                  </a:cubicBezTo>
                  <a:cubicBezTo>
                    <a:pt x="5533" y="6805"/>
                    <a:pt x="5644" y="3808"/>
                    <a:pt x="5764" y="700"/>
                  </a:cubicBezTo>
                  <a:cubicBezTo>
                    <a:pt x="5764" y="580"/>
                    <a:pt x="5764" y="470"/>
                    <a:pt x="5644" y="350"/>
                  </a:cubicBezTo>
                  <a:cubicBezTo>
                    <a:pt x="5572" y="129"/>
                    <a:pt x="5353" y="0"/>
                    <a:pt x="51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5" name="Google Shape;2605;p39"/>
            <p:cNvSpPr/>
            <p:nvPr/>
          </p:nvSpPr>
          <p:spPr>
            <a:xfrm>
              <a:off x="-54485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881" y="1"/>
                  </a:moveTo>
                  <a:cubicBezTo>
                    <a:pt x="7665" y="1"/>
                    <a:pt x="7447" y="100"/>
                    <a:pt x="7267" y="340"/>
                  </a:cubicBezTo>
                  <a:cubicBezTo>
                    <a:pt x="5884" y="1954"/>
                    <a:pt x="4731" y="3909"/>
                    <a:pt x="3458" y="5642"/>
                  </a:cubicBezTo>
                  <a:cubicBezTo>
                    <a:pt x="2306" y="7367"/>
                    <a:pt x="461" y="9101"/>
                    <a:pt x="231" y="11176"/>
                  </a:cubicBezTo>
                  <a:lnTo>
                    <a:pt x="231" y="11406"/>
                  </a:lnTo>
                  <a:cubicBezTo>
                    <a:pt x="120" y="11747"/>
                    <a:pt x="0" y="12098"/>
                    <a:pt x="231" y="12328"/>
                  </a:cubicBezTo>
                  <a:cubicBezTo>
                    <a:pt x="1153" y="13942"/>
                    <a:pt x="2306" y="15325"/>
                    <a:pt x="3458" y="16709"/>
                  </a:cubicBezTo>
                  <a:cubicBezTo>
                    <a:pt x="3920" y="17511"/>
                    <a:pt x="4501" y="18203"/>
                    <a:pt x="5072" y="18894"/>
                  </a:cubicBezTo>
                  <a:cubicBezTo>
                    <a:pt x="5303" y="19245"/>
                    <a:pt x="6456" y="20398"/>
                    <a:pt x="6456" y="20739"/>
                  </a:cubicBezTo>
                  <a:cubicBezTo>
                    <a:pt x="6575" y="21200"/>
                    <a:pt x="6917" y="21430"/>
                    <a:pt x="7267" y="21430"/>
                  </a:cubicBezTo>
                  <a:cubicBezTo>
                    <a:pt x="7378" y="21320"/>
                    <a:pt x="7498" y="21320"/>
                    <a:pt x="7498" y="21320"/>
                  </a:cubicBezTo>
                  <a:cubicBezTo>
                    <a:pt x="7839" y="21320"/>
                    <a:pt x="8069" y="20859"/>
                    <a:pt x="8069" y="20628"/>
                  </a:cubicBezTo>
                  <a:cubicBezTo>
                    <a:pt x="8189" y="19125"/>
                    <a:pt x="6345" y="17400"/>
                    <a:pt x="5533" y="16248"/>
                  </a:cubicBezTo>
                  <a:cubicBezTo>
                    <a:pt x="4270" y="14634"/>
                    <a:pt x="3117" y="12789"/>
                    <a:pt x="1734" y="11286"/>
                  </a:cubicBezTo>
                  <a:lnTo>
                    <a:pt x="1614" y="11176"/>
                  </a:lnTo>
                  <a:cubicBezTo>
                    <a:pt x="2997" y="10253"/>
                    <a:pt x="3920" y="8640"/>
                    <a:pt x="4842" y="7367"/>
                  </a:cubicBezTo>
                  <a:cubicBezTo>
                    <a:pt x="6114" y="5523"/>
                    <a:pt x="7728" y="3568"/>
                    <a:pt x="8761" y="1493"/>
                  </a:cubicBezTo>
                  <a:cubicBezTo>
                    <a:pt x="9102" y="810"/>
                    <a:pt x="8499" y="1"/>
                    <a:pt x="78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6" name="Google Shape;2606;p39"/>
            <p:cNvSpPr/>
            <p:nvPr/>
          </p:nvSpPr>
          <p:spPr>
            <a:xfrm>
              <a:off x="92878" y="1065512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199" y="6586"/>
                  </a:moveTo>
                  <a:cubicBezTo>
                    <a:pt x="6310" y="6706"/>
                    <a:pt x="6310" y="6706"/>
                    <a:pt x="6310" y="6817"/>
                  </a:cubicBezTo>
                  <a:cubicBezTo>
                    <a:pt x="6310" y="6937"/>
                    <a:pt x="6430" y="7047"/>
                    <a:pt x="6540" y="7047"/>
                  </a:cubicBezTo>
                  <a:lnTo>
                    <a:pt x="6540" y="7278"/>
                  </a:lnTo>
                  <a:cubicBezTo>
                    <a:pt x="6430" y="7047"/>
                    <a:pt x="6199" y="6937"/>
                    <a:pt x="6079" y="6706"/>
                  </a:cubicBezTo>
                  <a:cubicBezTo>
                    <a:pt x="6199" y="6706"/>
                    <a:pt x="6199" y="6586"/>
                    <a:pt x="6199" y="6586"/>
                  </a:cubicBezTo>
                  <a:close/>
                  <a:moveTo>
                    <a:pt x="5200" y="1"/>
                  </a:moveTo>
                  <a:cubicBezTo>
                    <a:pt x="5148" y="1"/>
                    <a:pt x="5097" y="7"/>
                    <a:pt x="5046" y="20"/>
                  </a:cubicBezTo>
                  <a:cubicBezTo>
                    <a:pt x="4355" y="131"/>
                    <a:pt x="3774" y="251"/>
                    <a:pt x="3082" y="361"/>
                  </a:cubicBezTo>
                  <a:cubicBezTo>
                    <a:pt x="2510" y="361"/>
                    <a:pt x="1929" y="361"/>
                    <a:pt x="1358" y="481"/>
                  </a:cubicBezTo>
                  <a:cubicBezTo>
                    <a:pt x="1238" y="481"/>
                    <a:pt x="1127" y="592"/>
                    <a:pt x="1007" y="712"/>
                  </a:cubicBezTo>
                  <a:cubicBezTo>
                    <a:pt x="971" y="702"/>
                    <a:pt x="935" y="698"/>
                    <a:pt x="898" y="698"/>
                  </a:cubicBezTo>
                  <a:cubicBezTo>
                    <a:pt x="463" y="698"/>
                    <a:pt x="1" y="1319"/>
                    <a:pt x="316" y="1745"/>
                  </a:cubicBezTo>
                  <a:cubicBezTo>
                    <a:pt x="2621" y="5323"/>
                    <a:pt x="5388" y="9242"/>
                    <a:pt x="8385" y="12239"/>
                  </a:cubicBezTo>
                  <a:cubicBezTo>
                    <a:pt x="8500" y="12354"/>
                    <a:pt x="8615" y="12412"/>
                    <a:pt x="8731" y="12412"/>
                  </a:cubicBezTo>
                  <a:cubicBezTo>
                    <a:pt x="8846" y="12412"/>
                    <a:pt x="8961" y="12354"/>
                    <a:pt x="9076" y="12239"/>
                  </a:cubicBezTo>
                  <a:cubicBezTo>
                    <a:pt x="9196" y="12350"/>
                    <a:pt x="9307" y="12350"/>
                    <a:pt x="9427" y="12350"/>
                  </a:cubicBezTo>
                  <a:cubicBezTo>
                    <a:pt x="10921" y="11778"/>
                    <a:pt x="11963" y="9934"/>
                    <a:pt x="12304" y="8431"/>
                  </a:cubicBezTo>
                  <a:cubicBezTo>
                    <a:pt x="12414" y="8009"/>
                    <a:pt x="12130" y="7494"/>
                    <a:pt x="11728" y="7494"/>
                  </a:cubicBezTo>
                  <a:cubicBezTo>
                    <a:pt x="11690" y="7494"/>
                    <a:pt x="11652" y="7499"/>
                    <a:pt x="11612" y="7508"/>
                  </a:cubicBezTo>
                  <a:cubicBezTo>
                    <a:pt x="10810" y="7508"/>
                    <a:pt x="9999" y="7628"/>
                    <a:pt x="9307" y="7739"/>
                  </a:cubicBezTo>
                  <a:cubicBezTo>
                    <a:pt x="8735" y="7739"/>
                    <a:pt x="8154" y="7739"/>
                    <a:pt x="7583" y="7859"/>
                  </a:cubicBezTo>
                  <a:cubicBezTo>
                    <a:pt x="7813" y="7167"/>
                    <a:pt x="7924" y="6475"/>
                    <a:pt x="8154" y="5784"/>
                  </a:cubicBezTo>
                  <a:cubicBezTo>
                    <a:pt x="8274" y="5203"/>
                    <a:pt x="8615" y="4511"/>
                    <a:pt x="8274" y="3939"/>
                  </a:cubicBezTo>
                  <a:cubicBezTo>
                    <a:pt x="8099" y="3649"/>
                    <a:pt x="7811" y="3561"/>
                    <a:pt x="7509" y="3561"/>
                  </a:cubicBezTo>
                  <a:cubicBezTo>
                    <a:pt x="7207" y="3561"/>
                    <a:pt x="6891" y="3649"/>
                    <a:pt x="6660" y="3709"/>
                  </a:cubicBezTo>
                  <a:cubicBezTo>
                    <a:pt x="5969" y="3820"/>
                    <a:pt x="5157" y="3939"/>
                    <a:pt x="4585" y="4170"/>
                  </a:cubicBezTo>
                  <a:cubicBezTo>
                    <a:pt x="5277" y="3248"/>
                    <a:pt x="5618" y="1975"/>
                    <a:pt x="5969" y="822"/>
                  </a:cubicBezTo>
                  <a:cubicBezTo>
                    <a:pt x="6067" y="412"/>
                    <a:pt x="5624" y="1"/>
                    <a:pt x="52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7" name="Google Shape;2607;p39"/>
            <p:cNvSpPr/>
            <p:nvPr/>
          </p:nvSpPr>
          <p:spPr>
            <a:xfrm>
              <a:off x="-46944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674" y="0"/>
                  </a:moveTo>
                  <a:cubicBezTo>
                    <a:pt x="433" y="0"/>
                    <a:pt x="214" y="129"/>
                    <a:pt x="143" y="350"/>
                  </a:cubicBezTo>
                  <a:cubicBezTo>
                    <a:pt x="23" y="470"/>
                    <a:pt x="23" y="580"/>
                    <a:pt x="23" y="700"/>
                  </a:cubicBezTo>
                  <a:cubicBezTo>
                    <a:pt x="143" y="3808"/>
                    <a:pt x="253" y="6805"/>
                    <a:pt x="23" y="9922"/>
                  </a:cubicBezTo>
                  <a:cubicBezTo>
                    <a:pt x="23" y="10153"/>
                    <a:pt x="143" y="10383"/>
                    <a:pt x="253" y="10494"/>
                  </a:cubicBezTo>
                  <a:cubicBezTo>
                    <a:pt x="0" y="10836"/>
                    <a:pt x="376" y="11244"/>
                    <a:pt x="775" y="11244"/>
                  </a:cubicBezTo>
                  <a:cubicBezTo>
                    <a:pt x="914" y="11244"/>
                    <a:pt x="1056" y="11194"/>
                    <a:pt x="1176" y="11075"/>
                  </a:cubicBezTo>
                  <a:cubicBezTo>
                    <a:pt x="2218" y="10153"/>
                    <a:pt x="3020" y="9000"/>
                    <a:pt x="3942" y="7847"/>
                  </a:cubicBezTo>
                  <a:cubicBezTo>
                    <a:pt x="4403" y="7156"/>
                    <a:pt x="5786" y="5883"/>
                    <a:pt x="5786" y="4961"/>
                  </a:cubicBezTo>
                  <a:cubicBezTo>
                    <a:pt x="5786" y="4158"/>
                    <a:pt x="4864" y="3577"/>
                    <a:pt x="4293" y="3006"/>
                  </a:cubicBezTo>
                  <a:cubicBezTo>
                    <a:pt x="3250" y="2084"/>
                    <a:pt x="2218" y="1041"/>
                    <a:pt x="1065" y="119"/>
                  </a:cubicBezTo>
                  <a:cubicBezTo>
                    <a:pt x="942" y="38"/>
                    <a:pt x="805" y="0"/>
                    <a:pt x="6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8" name="Google Shape;2608;p39"/>
            <p:cNvSpPr/>
            <p:nvPr/>
          </p:nvSpPr>
          <p:spPr>
            <a:xfrm>
              <a:off x="275477" y="908581"/>
              <a:ext cx="369775" cy="386679"/>
            </a:xfrm>
            <a:custGeom>
              <a:avLst/>
              <a:gdLst/>
              <a:ahLst/>
              <a:cxnLst/>
              <a:rect l="l" t="t" r="r" b="b"/>
              <a:pathLst>
                <a:path w="10200" h="10667" extrusionOk="0">
                  <a:moveTo>
                    <a:pt x="1038" y="1"/>
                  </a:moveTo>
                  <a:cubicBezTo>
                    <a:pt x="518" y="1"/>
                    <a:pt x="0" y="596"/>
                    <a:pt x="351" y="1121"/>
                  </a:cubicBezTo>
                  <a:cubicBezTo>
                    <a:pt x="2546" y="4690"/>
                    <a:pt x="6004" y="8038"/>
                    <a:pt x="9342" y="10574"/>
                  </a:cubicBezTo>
                  <a:cubicBezTo>
                    <a:pt x="9429" y="10638"/>
                    <a:pt x="9516" y="10666"/>
                    <a:pt x="9598" y="10666"/>
                  </a:cubicBezTo>
                  <a:cubicBezTo>
                    <a:pt x="9949" y="10666"/>
                    <a:pt x="10200" y="10159"/>
                    <a:pt x="9923" y="9882"/>
                  </a:cubicBezTo>
                  <a:cubicBezTo>
                    <a:pt x="7156" y="6655"/>
                    <a:pt x="4390" y="3307"/>
                    <a:pt x="1503" y="199"/>
                  </a:cubicBezTo>
                  <a:cubicBezTo>
                    <a:pt x="1366" y="60"/>
                    <a:pt x="1202" y="1"/>
                    <a:pt x="10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9" name="Google Shape;2609;p39"/>
            <p:cNvSpPr/>
            <p:nvPr/>
          </p:nvSpPr>
          <p:spPr>
            <a:xfrm>
              <a:off x="347836" y="810630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836" y="0"/>
                  </a:moveTo>
                  <a:cubicBezTo>
                    <a:pt x="345" y="0"/>
                    <a:pt x="1" y="649"/>
                    <a:pt x="430" y="1168"/>
                  </a:cubicBezTo>
                  <a:cubicBezTo>
                    <a:pt x="3196" y="4746"/>
                    <a:pt x="6654" y="8434"/>
                    <a:pt x="10113" y="11312"/>
                  </a:cubicBezTo>
                  <a:cubicBezTo>
                    <a:pt x="10212" y="11411"/>
                    <a:pt x="10339" y="11454"/>
                    <a:pt x="10462" y="11454"/>
                  </a:cubicBezTo>
                  <a:cubicBezTo>
                    <a:pt x="10772" y="11454"/>
                    <a:pt x="11055" y="11181"/>
                    <a:pt x="10804" y="10851"/>
                  </a:cubicBezTo>
                  <a:cubicBezTo>
                    <a:pt x="8158" y="7051"/>
                    <a:pt x="4810" y="3362"/>
                    <a:pt x="1352" y="245"/>
                  </a:cubicBezTo>
                  <a:cubicBezTo>
                    <a:pt x="1179" y="72"/>
                    <a:pt x="999" y="0"/>
                    <a:pt x="8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0" name="Google Shape;2610;p39"/>
            <p:cNvSpPr/>
            <p:nvPr/>
          </p:nvSpPr>
          <p:spPr>
            <a:xfrm>
              <a:off x="-329960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836" y="1"/>
                  </a:moveTo>
                  <a:cubicBezTo>
                    <a:pt x="1725" y="111"/>
                    <a:pt x="1725" y="111"/>
                    <a:pt x="1605" y="111"/>
                  </a:cubicBezTo>
                  <a:cubicBezTo>
                    <a:pt x="1264" y="111"/>
                    <a:pt x="1033" y="572"/>
                    <a:pt x="1033" y="803"/>
                  </a:cubicBezTo>
                  <a:cubicBezTo>
                    <a:pt x="913" y="2306"/>
                    <a:pt x="2758" y="4031"/>
                    <a:pt x="3569" y="5183"/>
                  </a:cubicBezTo>
                  <a:cubicBezTo>
                    <a:pt x="4833" y="6797"/>
                    <a:pt x="5985" y="8641"/>
                    <a:pt x="7369" y="10145"/>
                  </a:cubicBezTo>
                  <a:cubicBezTo>
                    <a:pt x="7369" y="10255"/>
                    <a:pt x="7489" y="10255"/>
                    <a:pt x="7489" y="10255"/>
                  </a:cubicBezTo>
                  <a:cubicBezTo>
                    <a:pt x="6105" y="11178"/>
                    <a:pt x="5183" y="12791"/>
                    <a:pt x="4261" y="14064"/>
                  </a:cubicBezTo>
                  <a:cubicBezTo>
                    <a:pt x="2988" y="15908"/>
                    <a:pt x="1374" y="17863"/>
                    <a:pt x="342" y="19938"/>
                  </a:cubicBezTo>
                  <a:cubicBezTo>
                    <a:pt x="0" y="20621"/>
                    <a:pt x="604" y="21430"/>
                    <a:pt x="1221" y="21430"/>
                  </a:cubicBezTo>
                  <a:cubicBezTo>
                    <a:pt x="1438" y="21430"/>
                    <a:pt x="1656" y="21331"/>
                    <a:pt x="1836" y="21091"/>
                  </a:cubicBezTo>
                  <a:cubicBezTo>
                    <a:pt x="3219" y="19477"/>
                    <a:pt x="4372" y="17522"/>
                    <a:pt x="5644" y="15788"/>
                  </a:cubicBezTo>
                  <a:cubicBezTo>
                    <a:pt x="6797" y="14064"/>
                    <a:pt x="8641" y="12330"/>
                    <a:pt x="8872" y="10255"/>
                  </a:cubicBezTo>
                  <a:lnTo>
                    <a:pt x="8872" y="10025"/>
                  </a:lnTo>
                  <a:cubicBezTo>
                    <a:pt x="8983" y="9684"/>
                    <a:pt x="9102" y="9333"/>
                    <a:pt x="8872" y="9103"/>
                  </a:cubicBezTo>
                  <a:cubicBezTo>
                    <a:pt x="7950" y="7489"/>
                    <a:pt x="6797" y="6105"/>
                    <a:pt x="5644" y="4722"/>
                  </a:cubicBezTo>
                  <a:cubicBezTo>
                    <a:pt x="5183" y="3920"/>
                    <a:pt x="4602" y="3228"/>
                    <a:pt x="4030" y="2537"/>
                  </a:cubicBezTo>
                  <a:cubicBezTo>
                    <a:pt x="3800" y="2186"/>
                    <a:pt x="2647" y="1033"/>
                    <a:pt x="2647" y="692"/>
                  </a:cubicBezTo>
                  <a:cubicBezTo>
                    <a:pt x="2647" y="231"/>
                    <a:pt x="2186" y="1"/>
                    <a:pt x="18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1" name="Google Shape;2611;p39"/>
            <p:cNvSpPr/>
            <p:nvPr/>
          </p:nvSpPr>
          <p:spPr>
            <a:xfrm>
              <a:off x="-217291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011" y="0"/>
                  </a:moveTo>
                  <a:cubicBezTo>
                    <a:pt x="4872" y="0"/>
                    <a:pt x="4730" y="50"/>
                    <a:pt x="4611" y="169"/>
                  </a:cubicBezTo>
                  <a:cubicBezTo>
                    <a:pt x="3569" y="1091"/>
                    <a:pt x="2767" y="2244"/>
                    <a:pt x="1845" y="3397"/>
                  </a:cubicBezTo>
                  <a:cubicBezTo>
                    <a:pt x="1383" y="4088"/>
                    <a:pt x="0" y="5361"/>
                    <a:pt x="0" y="6283"/>
                  </a:cubicBezTo>
                  <a:cubicBezTo>
                    <a:pt x="0" y="7085"/>
                    <a:pt x="922" y="7666"/>
                    <a:pt x="1494" y="8238"/>
                  </a:cubicBezTo>
                  <a:cubicBezTo>
                    <a:pt x="2536" y="9160"/>
                    <a:pt x="3569" y="10202"/>
                    <a:pt x="4722" y="11125"/>
                  </a:cubicBezTo>
                  <a:cubicBezTo>
                    <a:pt x="4845" y="11206"/>
                    <a:pt x="4982" y="11244"/>
                    <a:pt x="5113" y="11244"/>
                  </a:cubicBezTo>
                  <a:cubicBezTo>
                    <a:pt x="5353" y="11244"/>
                    <a:pt x="5572" y="11115"/>
                    <a:pt x="5644" y="10894"/>
                  </a:cubicBezTo>
                  <a:cubicBezTo>
                    <a:pt x="5764" y="10774"/>
                    <a:pt x="5764" y="10664"/>
                    <a:pt x="5764" y="10544"/>
                  </a:cubicBezTo>
                  <a:cubicBezTo>
                    <a:pt x="5644" y="7436"/>
                    <a:pt x="5533" y="4439"/>
                    <a:pt x="5764" y="1322"/>
                  </a:cubicBezTo>
                  <a:cubicBezTo>
                    <a:pt x="5764" y="1091"/>
                    <a:pt x="5644" y="861"/>
                    <a:pt x="5533" y="750"/>
                  </a:cubicBezTo>
                  <a:cubicBezTo>
                    <a:pt x="5786" y="408"/>
                    <a:pt x="5411" y="0"/>
                    <a:pt x="5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2" name="Google Shape;2612;p39"/>
            <p:cNvSpPr/>
            <p:nvPr/>
          </p:nvSpPr>
          <p:spPr>
            <a:xfrm>
              <a:off x="-54485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267" y="1"/>
                  </a:moveTo>
                  <a:cubicBezTo>
                    <a:pt x="6917" y="1"/>
                    <a:pt x="6575" y="231"/>
                    <a:pt x="6456" y="692"/>
                  </a:cubicBezTo>
                  <a:cubicBezTo>
                    <a:pt x="6456" y="1033"/>
                    <a:pt x="5303" y="2186"/>
                    <a:pt x="5072" y="2537"/>
                  </a:cubicBezTo>
                  <a:cubicBezTo>
                    <a:pt x="4501" y="3228"/>
                    <a:pt x="3920" y="3920"/>
                    <a:pt x="3458" y="4722"/>
                  </a:cubicBezTo>
                  <a:cubicBezTo>
                    <a:pt x="2306" y="6105"/>
                    <a:pt x="1153" y="7489"/>
                    <a:pt x="231" y="9103"/>
                  </a:cubicBezTo>
                  <a:cubicBezTo>
                    <a:pt x="0" y="9333"/>
                    <a:pt x="120" y="9684"/>
                    <a:pt x="231" y="10025"/>
                  </a:cubicBezTo>
                  <a:lnTo>
                    <a:pt x="231" y="10255"/>
                  </a:lnTo>
                  <a:cubicBezTo>
                    <a:pt x="461" y="12330"/>
                    <a:pt x="2306" y="14064"/>
                    <a:pt x="3458" y="15788"/>
                  </a:cubicBezTo>
                  <a:cubicBezTo>
                    <a:pt x="4731" y="17522"/>
                    <a:pt x="5884" y="19477"/>
                    <a:pt x="7267" y="21091"/>
                  </a:cubicBezTo>
                  <a:cubicBezTo>
                    <a:pt x="7447" y="21331"/>
                    <a:pt x="7665" y="21430"/>
                    <a:pt x="7881" y="21430"/>
                  </a:cubicBezTo>
                  <a:cubicBezTo>
                    <a:pt x="8499" y="21430"/>
                    <a:pt x="9102" y="20621"/>
                    <a:pt x="8761" y="19938"/>
                  </a:cubicBezTo>
                  <a:cubicBezTo>
                    <a:pt x="7728" y="17863"/>
                    <a:pt x="6114" y="15908"/>
                    <a:pt x="4842" y="14064"/>
                  </a:cubicBezTo>
                  <a:cubicBezTo>
                    <a:pt x="3920" y="12791"/>
                    <a:pt x="2997" y="11178"/>
                    <a:pt x="1614" y="10255"/>
                  </a:cubicBezTo>
                  <a:cubicBezTo>
                    <a:pt x="1614" y="10255"/>
                    <a:pt x="1734" y="10255"/>
                    <a:pt x="1734" y="10145"/>
                  </a:cubicBezTo>
                  <a:cubicBezTo>
                    <a:pt x="3117" y="8641"/>
                    <a:pt x="4270" y="6797"/>
                    <a:pt x="5533" y="5183"/>
                  </a:cubicBezTo>
                  <a:cubicBezTo>
                    <a:pt x="6345" y="4031"/>
                    <a:pt x="8189" y="2306"/>
                    <a:pt x="8069" y="803"/>
                  </a:cubicBezTo>
                  <a:cubicBezTo>
                    <a:pt x="8069" y="572"/>
                    <a:pt x="7839" y="111"/>
                    <a:pt x="7498" y="111"/>
                  </a:cubicBezTo>
                  <a:cubicBezTo>
                    <a:pt x="7498" y="111"/>
                    <a:pt x="7378" y="111"/>
                    <a:pt x="72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3" name="Google Shape;2613;p39"/>
            <p:cNvSpPr/>
            <p:nvPr/>
          </p:nvSpPr>
          <p:spPr>
            <a:xfrm>
              <a:off x="92878" y="1490195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540" y="5135"/>
                  </a:moveTo>
                  <a:lnTo>
                    <a:pt x="6540" y="5366"/>
                  </a:lnTo>
                  <a:cubicBezTo>
                    <a:pt x="6430" y="5366"/>
                    <a:pt x="6310" y="5476"/>
                    <a:pt x="6310" y="5596"/>
                  </a:cubicBezTo>
                  <a:cubicBezTo>
                    <a:pt x="6310" y="5707"/>
                    <a:pt x="6310" y="5707"/>
                    <a:pt x="6199" y="5827"/>
                  </a:cubicBezTo>
                  <a:cubicBezTo>
                    <a:pt x="6199" y="5827"/>
                    <a:pt x="6199" y="5707"/>
                    <a:pt x="6079" y="5707"/>
                  </a:cubicBezTo>
                  <a:cubicBezTo>
                    <a:pt x="6199" y="5476"/>
                    <a:pt x="6430" y="5366"/>
                    <a:pt x="6540" y="5135"/>
                  </a:cubicBezTo>
                  <a:close/>
                  <a:moveTo>
                    <a:pt x="8731" y="1"/>
                  </a:moveTo>
                  <a:cubicBezTo>
                    <a:pt x="8615" y="1"/>
                    <a:pt x="8500" y="58"/>
                    <a:pt x="8385" y="174"/>
                  </a:cubicBezTo>
                  <a:cubicBezTo>
                    <a:pt x="5388" y="3171"/>
                    <a:pt x="2621" y="7090"/>
                    <a:pt x="316" y="10668"/>
                  </a:cubicBezTo>
                  <a:cubicBezTo>
                    <a:pt x="1" y="11094"/>
                    <a:pt x="463" y="11715"/>
                    <a:pt x="898" y="11715"/>
                  </a:cubicBezTo>
                  <a:cubicBezTo>
                    <a:pt x="935" y="11715"/>
                    <a:pt x="971" y="11710"/>
                    <a:pt x="1007" y="11701"/>
                  </a:cubicBezTo>
                  <a:cubicBezTo>
                    <a:pt x="1127" y="11821"/>
                    <a:pt x="1238" y="11932"/>
                    <a:pt x="1358" y="11932"/>
                  </a:cubicBezTo>
                  <a:cubicBezTo>
                    <a:pt x="1929" y="12052"/>
                    <a:pt x="2510" y="12052"/>
                    <a:pt x="3082" y="12052"/>
                  </a:cubicBezTo>
                  <a:cubicBezTo>
                    <a:pt x="3774" y="12162"/>
                    <a:pt x="4355" y="12282"/>
                    <a:pt x="5046" y="12393"/>
                  </a:cubicBezTo>
                  <a:cubicBezTo>
                    <a:pt x="5097" y="12406"/>
                    <a:pt x="5148" y="12412"/>
                    <a:pt x="5200" y="12412"/>
                  </a:cubicBezTo>
                  <a:cubicBezTo>
                    <a:pt x="5624" y="12412"/>
                    <a:pt x="6067" y="12001"/>
                    <a:pt x="5969" y="11591"/>
                  </a:cubicBezTo>
                  <a:cubicBezTo>
                    <a:pt x="5618" y="10438"/>
                    <a:pt x="5277" y="9165"/>
                    <a:pt x="4585" y="8243"/>
                  </a:cubicBezTo>
                  <a:lnTo>
                    <a:pt x="4585" y="8243"/>
                  </a:lnTo>
                  <a:cubicBezTo>
                    <a:pt x="5157" y="8473"/>
                    <a:pt x="5969" y="8593"/>
                    <a:pt x="6660" y="8704"/>
                  </a:cubicBezTo>
                  <a:cubicBezTo>
                    <a:pt x="6891" y="8764"/>
                    <a:pt x="7207" y="8852"/>
                    <a:pt x="7509" y="8852"/>
                  </a:cubicBezTo>
                  <a:cubicBezTo>
                    <a:pt x="7811" y="8852"/>
                    <a:pt x="8099" y="8764"/>
                    <a:pt x="8274" y="8473"/>
                  </a:cubicBezTo>
                  <a:cubicBezTo>
                    <a:pt x="8615" y="7902"/>
                    <a:pt x="8274" y="7210"/>
                    <a:pt x="8154" y="6629"/>
                  </a:cubicBezTo>
                  <a:cubicBezTo>
                    <a:pt x="7924" y="5937"/>
                    <a:pt x="7813" y="5246"/>
                    <a:pt x="7583" y="4554"/>
                  </a:cubicBezTo>
                  <a:lnTo>
                    <a:pt x="7583" y="4554"/>
                  </a:lnTo>
                  <a:cubicBezTo>
                    <a:pt x="8154" y="4674"/>
                    <a:pt x="8735" y="4674"/>
                    <a:pt x="9307" y="4785"/>
                  </a:cubicBezTo>
                  <a:cubicBezTo>
                    <a:pt x="9999" y="4785"/>
                    <a:pt x="10810" y="4905"/>
                    <a:pt x="11612" y="4905"/>
                  </a:cubicBezTo>
                  <a:cubicBezTo>
                    <a:pt x="11652" y="4914"/>
                    <a:pt x="11690" y="4919"/>
                    <a:pt x="11728" y="4919"/>
                  </a:cubicBezTo>
                  <a:cubicBezTo>
                    <a:pt x="12130" y="4919"/>
                    <a:pt x="12414" y="4404"/>
                    <a:pt x="12304" y="3982"/>
                  </a:cubicBezTo>
                  <a:cubicBezTo>
                    <a:pt x="11963" y="2479"/>
                    <a:pt x="10921" y="635"/>
                    <a:pt x="9427" y="63"/>
                  </a:cubicBezTo>
                  <a:cubicBezTo>
                    <a:pt x="9307" y="63"/>
                    <a:pt x="9196" y="63"/>
                    <a:pt x="9076" y="174"/>
                  </a:cubicBezTo>
                  <a:cubicBezTo>
                    <a:pt x="8961" y="58"/>
                    <a:pt x="8846" y="1"/>
                    <a:pt x="87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4" name="Google Shape;2614;p39"/>
            <p:cNvSpPr/>
            <p:nvPr/>
          </p:nvSpPr>
          <p:spPr>
            <a:xfrm>
              <a:off x="-46944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775" y="0"/>
                  </a:moveTo>
                  <a:cubicBezTo>
                    <a:pt x="376" y="0"/>
                    <a:pt x="0" y="408"/>
                    <a:pt x="253" y="750"/>
                  </a:cubicBezTo>
                  <a:cubicBezTo>
                    <a:pt x="143" y="861"/>
                    <a:pt x="23" y="1091"/>
                    <a:pt x="23" y="1322"/>
                  </a:cubicBezTo>
                  <a:cubicBezTo>
                    <a:pt x="253" y="4439"/>
                    <a:pt x="143" y="7436"/>
                    <a:pt x="23" y="10544"/>
                  </a:cubicBezTo>
                  <a:cubicBezTo>
                    <a:pt x="23" y="10664"/>
                    <a:pt x="23" y="10774"/>
                    <a:pt x="143" y="10894"/>
                  </a:cubicBezTo>
                  <a:cubicBezTo>
                    <a:pt x="214" y="11115"/>
                    <a:pt x="433" y="11244"/>
                    <a:pt x="674" y="11244"/>
                  </a:cubicBezTo>
                  <a:cubicBezTo>
                    <a:pt x="805" y="11244"/>
                    <a:pt x="942" y="11206"/>
                    <a:pt x="1065" y="11125"/>
                  </a:cubicBezTo>
                  <a:cubicBezTo>
                    <a:pt x="2218" y="10202"/>
                    <a:pt x="3250" y="9160"/>
                    <a:pt x="4293" y="8238"/>
                  </a:cubicBezTo>
                  <a:cubicBezTo>
                    <a:pt x="4864" y="7666"/>
                    <a:pt x="5786" y="7085"/>
                    <a:pt x="5786" y="6283"/>
                  </a:cubicBezTo>
                  <a:cubicBezTo>
                    <a:pt x="5786" y="5361"/>
                    <a:pt x="4403" y="4088"/>
                    <a:pt x="3942" y="3397"/>
                  </a:cubicBezTo>
                  <a:cubicBezTo>
                    <a:pt x="3020" y="2244"/>
                    <a:pt x="2218" y="1091"/>
                    <a:pt x="1176" y="169"/>
                  </a:cubicBezTo>
                  <a:cubicBezTo>
                    <a:pt x="1056" y="50"/>
                    <a:pt x="914" y="0"/>
                    <a:pt x="7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5" name="Google Shape;2615;p39"/>
            <p:cNvSpPr/>
            <p:nvPr/>
          </p:nvSpPr>
          <p:spPr>
            <a:xfrm>
              <a:off x="275767" y="1710421"/>
              <a:ext cx="369485" cy="387295"/>
            </a:xfrm>
            <a:custGeom>
              <a:avLst/>
              <a:gdLst/>
              <a:ahLst/>
              <a:cxnLst/>
              <a:rect l="l" t="t" r="r" b="b"/>
              <a:pathLst>
                <a:path w="10192" h="10684" extrusionOk="0">
                  <a:moveTo>
                    <a:pt x="9590" y="1"/>
                  </a:moveTo>
                  <a:cubicBezTo>
                    <a:pt x="9508" y="1"/>
                    <a:pt x="9421" y="28"/>
                    <a:pt x="9334" y="93"/>
                  </a:cubicBezTo>
                  <a:cubicBezTo>
                    <a:pt x="5996" y="2629"/>
                    <a:pt x="2538" y="5977"/>
                    <a:pt x="343" y="9545"/>
                  </a:cubicBezTo>
                  <a:cubicBezTo>
                    <a:pt x="1" y="10147"/>
                    <a:pt x="485" y="10683"/>
                    <a:pt x="992" y="10683"/>
                  </a:cubicBezTo>
                  <a:cubicBezTo>
                    <a:pt x="1168" y="10683"/>
                    <a:pt x="1348" y="10618"/>
                    <a:pt x="1495" y="10468"/>
                  </a:cubicBezTo>
                  <a:cubicBezTo>
                    <a:pt x="4382" y="7360"/>
                    <a:pt x="7148" y="4012"/>
                    <a:pt x="9915" y="785"/>
                  </a:cubicBezTo>
                  <a:cubicBezTo>
                    <a:pt x="10192" y="508"/>
                    <a:pt x="9941" y="1"/>
                    <a:pt x="9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6" name="Google Shape;2616;p39"/>
            <p:cNvSpPr/>
            <p:nvPr/>
          </p:nvSpPr>
          <p:spPr>
            <a:xfrm>
              <a:off x="347836" y="1779806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10462" y="1"/>
                  </a:moveTo>
                  <a:cubicBezTo>
                    <a:pt x="10339" y="1"/>
                    <a:pt x="10212" y="44"/>
                    <a:pt x="10113" y="143"/>
                  </a:cubicBezTo>
                  <a:cubicBezTo>
                    <a:pt x="6654" y="3021"/>
                    <a:pt x="3196" y="6709"/>
                    <a:pt x="430" y="10287"/>
                  </a:cubicBezTo>
                  <a:cubicBezTo>
                    <a:pt x="1" y="10806"/>
                    <a:pt x="345" y="11455"/>
                    <a:pt x="836" y="11455"/>
                  </a:cubicBezTo>
                  <a:cubicBezTo>
                    <a:pt x="999" y="11455"/>
                    <a:pt x="1179" y="11383"/>
                    <a:pt x="1352" y="11210"/>
                  </a:cubicBezTo>
                  <a:cubicBezTo>
                    <a:pt x="4810" y="8093"/>
                    <a:pt x="8158" y="4404"/>
                    <a:pt x="10804" y="604"/>
                  </a:cubicBezTo>
                  <a:cubicBezTo>
                    <a:pt x="11055" y="274"/>
                    <a:pt x="10772" y="1"/>
                    <a:pt x="104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17" name="Google Shape;2617;p39"/>
          <p:cNvGrpSpPr/>
          <p:nvPr/>
        </p:nvGrpSpPr>
        <p:grpSpPr>
          <a:xfrm rot="5400000">
            <a:off x="4032677" y="-959422"/>
            <a:ext cx="1078604" cy="1926882"/>
            <a:chOff x="-329960" y="539399"/>
            <a:chExt cx="1078604" cy="1926882"/>
          </a:xfrm>
        </p:grpSpPr>
        <p:sp>
          <p:nvSpPr>
            <p:cNvPr id="2618" name="Google Shape;2618;p39"/>
            <p:cNvSpPr/>
            <p:nvPr/>
          </p:nvSpPr>
          <p:spPr>
            <a:xfrm>
              <a:off x="-329960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221" y="1"/>
                  </a:moveTo>
                  <a:cubicBezTo>
                    <a:pt x="604" y="1"/>
                    <a:pt x="0" y="810"/>
                    <a:pt x="342" y="1493"/>
                  </a:cubicBezTo>
                  <a:cubicBezTo>
                    <a:pt x="1374" y="3568"/>
                    <a:pt x="2988" y="5523"/>
                    <a:pt x="4261" y="7367"/>
                  </a:cubicBezTo>
                  <a:cubicBezTo>
                    <a:pt x="5183" y="8640"/>
                    <a:pt x="6105" y="10253"/>
                    <a:pt x="7489" y="11176"/>
                  </a:cubicBezTo>
                  <a:lnTo>
                    <a:pt x="7369" y="11286"/>
                  </a:lnTo>
                  <a:cubicBezTo>
                    <a:pt x="5985" y="12789"/>
                    <a:pt x="4833" y="14634"/>
                    <a:pt x="3569" y="16248"/>
                  </a:cubicBezTo>
                  <a:cubicBezTo>
                    <a:pt x="2758" y="17400"/>
                    <a:pt x="913" y="19125"/>
                    <a:pt x="1033" y="20628"/>
                  </a:cubicBezTo>
                  <a:cubicBezTo>
                    <a:pt x="1033" y="20859"/>
                    <a:pt x="1264" y="21320"/>
                    <a:pt x="1605" y="21320"/>
                  </a:cubicBezTo>
                  <a:cubicBezTo>
                    <a:pt x="1725" y="21320"/>
                    <a:pt x="1725" y="21320"/>
                    <a:pt x="1836" y="21430"/>
                  </a:cubicBezTo>
                  <a:cubicBezTo>
                    <a:pt x="2186" y="21430"/>
                    <a:pt x="2647" y="21200"/>
                    <a:pt x="2647" y="20739"/>
                  </a:cubicBezTo>
                  <a:cubicBezTo>
                    <a:pt x="2647" y="20398"/>
                    <a:pt x="3800" y="19245"/>
                    <a:pt x="4030" y="18894"/>
                  </a:cubicBezTo>
                  <a:cubicBezTo>
                    <a:pt x="4602" y="18203"/>
                    <a:pt x="5183" y="17511"/>
                    <a:pt x="5644" y="16709"/>
                  </a:cubicBezTo>
                  <a:cubicBezTo>
                    <a:pt x="6797" y="15325"/>
                    <a:pt x="7950" y="13942"/>
                    <a:pt x="8872" y="12328"/>
                  </a:cubicBezTo>
                  <a:cubicBezTo>
                    <a:pt x="9102" y="12098"/>
                    <a:pt x="8983" y="11747"/>
                    <a:pt x="8872" y="11406"/>
                  </a:cubicBezTo>
                  <a:lnTo>
                    <a:pt x="8872" y="11176"/>
                  </a:lnTo>
                  <a:cubicBezTo>
                    <a:pt x="8641" y="9101"/>
                    <a:pt x="6797" y="7367"/>
                    <a:pt x="5644" y="5642"/>
                  </a:cubicBezTo>
                  <a:cubicBezTo>
                    <a:pt x="4372" y="3909"/>
                    <a:pt x="3219" y="1954"/>
                    <a:pt x="1836" y="340"/>
                  </a:cubicBezTo>
                  <a:cubicBezTo>
                    <a:pt x="1656" y="100"/>
                    <a:pt x="1438" y="1"/>
                    <a:pt x="12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9" name="Google Shape;2619;p39"/>
            <p:cNvSpPr/>
            <p:nvPr/>
          </p:nvSpPr>
          <p:spPr>
            <a:xfrm>
              <a:off x="-217291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113" y="0"/>
                  </a:moveTo>
                  <a:cubicBezTo>
                    <a:pt x="4982" y="0"/>
                    <a:pt x="4845" y="38"/>
                    <a:pt x="4722" y="119"/>
                  </a:cubicBezTo>
                  <a:cubicBezTo>
                    <a:pt x="3569" y="1041"/>
                    <a:pt x="2536" y="2084"/>
                    <a:pt x="1494" y="3006"/>
                  </a:cubicBezTo>
                  <a:cubicBezTo>
                    <a:pt x="922" y="3577"/>
                    <a:pt x="0" y="4158"/>
                    <a:pt x="0" y="4961"/>
                  </a:cubicBezTo>
                  <a:cubicBezTo>
                    <a:pt x="0" y="5883"/>
                    <a:pt x="1383" y="7156"/>
                    <a:pt x="1845" y="7847"/>
                  </a:cubicBezTo>
                  <a:cubicBezTo>
                    <a:pt x="2767" y="9000"/>
                    <a:pt x="3569" y="10153"/>
                    <a:pt x="4611" y="11075"/>
                  </a:cubicBezTo>
                  <a:cubicBezTo>
                    <a:pt x="4730" y="11194"/>
                    <a:pt x="4872" y="11244"/>
                    <a:pt x="5011" y="11244"/>
                  </a:cubicBezTo>
                  <a:cubicBezTo>
                    <a:pt x="5411" y="11244"/>
                    <a:pt x="5786" y="10836"/>
                    <a:pt x="5533" y="10494"/>
                  </a:cubicBezTo>
                  <a:cubicBezTo>
                    <a:pt x="5644" y="10383"/>
                    <a:pt x="5764" y="10153"/>
                    <a:pt x="5764" y="9922"/>
                  </a:cubicBezTo>
                  <a:cubicBezTo>
                    <a:pt x="5533" y="6805"/>
                    <a:pt x="5644" y="3808"/>
                    <a:pt x="5764" y="700"/>
                  </a:cubicBezTo>
                  <a:cubicBezTo>
                    <a:pt x="5764" y="580"/>
                    <a:pt x="5764" y="470"/>
                    <a:pt x="5644" y="350"/>
                  </a:cubicBezTo>
                  <a:cubicBezTo>
                    <a:pt x="5572" y="129"/>
                    <a:pt x="5353" y="0"/>
                    <a:pt x="51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0" name="Google Shape;2620;p39"/>
            <p:cNvSpPr/>
            <p:nvPr/>
          </p:nvSpPr>
          <p:spPr>
            <a:xfrm>
              <a:off x="-54485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881" y="1"/>
                  </a:moveTo>
                  <a:cubicBezTo>
                    <a:pt x="7665" y="1"/>
                    <a:pt x="7447" y="100"/>
                    <a:pt x="7267" y="340"/>
                  </a:cubicBezTo>
                  <a:cubicBezTo>
                    <a:pt x="5884" y="1954"/>
                    <a:pt x="4731" y="3909"/>
                    <a:pt x="3458" y="5642"/>
                  </a:cubicBezTo>
                  <a:cubicBezTo>
                    <a:pt x="2306" y="7367"/>
                    <a:pt x="461" y="9101"/>
                    <a:pt x="231" y="11176"/>
                  </a:cubicBezTo>
                  <a:lnTo>
                    <a:pt x="231" y="11406"/>
                  </a:lnTo>
                  <a:cubicBezTo>
                    <a:pt x="120" y="11747"/>
                    <a:pt x="0" y="12098"/>
                    <a:pt x="231" y="12328"/>
                  </a:cubicBezTo>
                  <a:cubicBezTo>
                    <a:pt x="1153" y="13942"/>
                    <a:pt x="2306" y="15325"/>
                    <a:pt x="3458" y="16709"/>
                  </a:cubicBezTo>
                  <a:cubicBezTo>
                    <a:pt x="3920" y="17511"/>
                    <a:pt x="4501" y="18203"/>
                    <a:pt x="5072" y="18894"/>
                  </a:cubicBezTo>
                  <a:cubicBezTo>
                    <a:pt x="5303" y="19245"/>
                    <a:pt x="6456" y="20398"/>
                    <a:pt x="6456" y="20739"/>
                  </a:cubicBezTo>
                  <a:cubicBezTo>
                    <a:pt x="6575" y="21200"/>
                    <a:pt x="6917" y="21430"/>
                    <a:pt x="7267" y="21430"/>
                  </a:cubicBezTo>
                  <a:cubicBezTo>
                    <a:pt x="7378" y="21320"/>
                    <a:pt x="7498" y="21320"/>
                    <a:pt x="7498" y="21320"/>
                  </a:cubicBezTo>
                  <a:cubicBezTo>
                    <a:pt x="7839" y="21320"/>
                    <a:pt x="8069" y="20859"/>
                    <a:pt x="8069" y="20628"/>
                  </a:cubicBezTo>
                  <a:cubicBezTo>
                    <a:pt x="8189" y="19125"/>
                    <a:pt x="6345" y="17400"/>
                    <a:pt x="5533" y="16248"/>
                  </a:cubicBezTo>
                  <a:cubicBezTo>
                    <a:pt x="4270" y="14634"/>
                    <a:pt x="3117" y="12789"/>
                    <a:pt x="1734" y="11286"/>
                  </a:cubicBezTo>
                  <a:lnTo>
                    <a:pt x="1614" y="11176"/>
                  </a:lnTo>
                  <a:cubicBezTo>
                    <a:pt x="2997" y="10253"/>
                    <a:pt x="3920" y="8640"/>
                    <a:pt x="4842" y="7367"/>
                  </a:cubicBezTo>
                  <a:cubicBezTo>
                    <a:pt x="6114" y="5523"/>
                    <a:pt x="7728" y="3568"/>
                    <a:pt x="8761" y="1493"/>
                  </a:cubicBezTo>
                  <a:cubicBezTo>
                    <a:pt x="9102" y="810"/>
                    <a:pt x="8499" y="1"/>
                    <a:pt x="78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1" name="Google Shape;2621;p39"/>
            <p:cNvSpPr/>
            <p:nvPr/>
          </p:nvSpPr>
          <p:spPr>
            <a:xfrm>
              <a:off x="92878" y="1065512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199" y="6586"/>
                  </a:moveTo>
                  <a:cubicBezTo>
                    <a:pt x="6310" y="6706"/>
                    <a:pt x="6310" y="6706"/>
                    <a:pt x="6310" y="6817"/>
                  </a:cubicBezTo>
                  <a:cubicBezTo>
                    <a:pt x="6310" y="6937"/>
                    <a:pt x="6430" y="7047"/>
                    <a:pt x="6540" y="7047"/>
                  </a:cubicBezTo>
                  <a:lnTo>
                    <a:pt x="6540" y="7278"/>
                  </a:lnTo>
                  <a:cubicBezTo>
                    <a:pt x="6430" y="7047"/>
                    <a:pt x="6199" y="6937"/>
                    <a:pt x="6079" y="6706"/>
                  </a:cubicBezTo>
                  <a:cubicBezTo>
                    <a:pt x="6199" y="6706"/>
                    <a:pt x="6199" y="6586"/>
                    <a:pt x="6199" y="6586"/>
                  </a:cubicBezTo>
                  <a:close/>
                  <a:moveTo>
                    <a:pt x="5200" y="1"/>
                  </a:moveTo>
                  <a:cubicBezTo>
                    <a:pt x="5148" y="1"/>
                    <a:pt x="5097" y="7"/>
                    <a:pt x="5046" y="20"/>
                  </a:cubicBezTo>
                  <a:cubicBezTo>
                    <a:pt x="4355" y="131"/>
                    <a:pt x="3774" y="251"/>
                    <a:pt x="3082" y="361"/>
                  </a:cubicBezTo>
                  <a:cubicBezTo>
                    <a:pt x="2510" y="361"/>
                    <a:pt x="1929" y="361"/>
                    <a:pt x="1358" y="481"/>
                  </a:cubicBezTo>
                  <a:cubicBezTo>
                    <a:pt x="1238" y="481"/>
                    <a:pt x="1127" y="592"/>
                    <a:pt x="1007" y="712"/>
                  </a:cubicBezTo>
                  <a:cubicBezTo>
                    <a:pt x="971" y="702"/>
                    <a:pt x="935" y="698"/>
                    <a:pt x="898" y="698"/>
                  </a:cubicBezTo>
                  <a:cubicBezTo>
                    <a:pt x="463" y="698"/>
                    <a:pt x="1" y="1319"/>
                    <a:pt x="316" y="1745"/>
                  </a:cubicBezTo>
                  <a:cubicBezTo>
                    <a:pt x="2621" y="5323"/>
                    <a:pt x="5388" y="9242"/>
                    <a:pt x="8385" y="12239"/>
                  </a:cubicBezTo>
                  <a:cubicBezTo>
                    <a:pt x="8500" y="12354"/>
                    <a:pt x="8615" y="12412"/>
                    <a:pt x="8731" y="12412"/>
                  </a:cubicBezTo>
                  <a:cubicBezTo>
                    <a:pt x="8846" y="12412"/>
                    <a:pt x="8961" y="12354"/>
                    <a:pt x="9076" y="12239"/>
                  </a:cubicBezTo>
                  <a:cubicBezTo>
                    <a:pt x="9196" y="12350"/>
                    <a:pt x="9307" y="12350"/>
                    <a:pt x="9427" y="12350"/>
                  </a:cubicBezTo>
                  <a:cubicBezTo>
                    <a:pt x="10921" y="11778"/>
                    <a:pt x="11963" y="9934"/>
                    <a:pt x="12304" y="8431"/>
                  </a:cubicBezTo>
                  <a:cubicBezTo>
                    <a:pt x="12414" y="8009"/>
                    <a:pt x="12130" y="7494"/>
                    <a:pt x="11728" y="7494"/>
                  </a:cubicBezTo>
                  <a:cubicBezTo>
                    <a:pt x="11690" y="7494"/>
                    <a:pt x="11652" y="7499"/>
                    <a:pt x="11612" y="7508"/>
                  </a:cubicBezTo>
                  <a:cubicBezTo>
                    <a:pt x="10810" y="7508"/>
                    <a:pt x="9999" y="7628"/>
                    <a:pt x="9307" y="7739"/>
                  </a:cubicBezTo>
                  <a:cubicBezTo>
                    <a:pt x="8735" y="7739"/>
                    <a:pt x="8154" y="7739"/>
                    <a:pt x="7583" y="7859"/>
                  </a:cubicBezTo>
                  <a:cubicBezTo>
                    <a:pt x="7813" y="7167"/>
                    <a:pt x="7924" y="6475"/>
                    <a:pt x="8154" y="5784"/>
                  </a:cubicBezTo>
                  <a:cubicBezTo>
                    <a:pt x="8274" y="5203"/>
                    <a:pt x="8615" y="4511"/>
                    <a:pt x="8274" y="3939"/>
                  </a:cubicBezTo>
                  <a:cubicBezTo>
                    <a:pt x="8099" y="3649"/>
                    <a:pt x="7811" y="3561"/>
                    <a:pt x="7509" y="3561"/>
                  </a:cubicBezTo>
                  <a:cubicBezTo>
                    <a:pt x="7207" y="3561"/>
                    <a:pt x="6891" y="3649"/>
                    <a:pt x="6660" y="3709"/>
                  </a:cubicBezTo>
                  <a:cubicBezTo>
                    <a:pt x="5969" y="3820"/>
                    <a:pt x="5157" y="3939"/>
                    <a:pt x="4585" y="4170"/>
                  </a:cubicBezTo>
                  <a:cubicBezTo>
                    <a:pt x="5277" y="3248"/>
                    <a:pt x="5618" y="1975"/>
                    <a:pt x="5969" y="822"/>
                  </a:cubicBezTo>
                  <a:cubicBezTo>
                    <a:pt x="6067" y="412"/>
                    <a:pt x="5624" y="1"/>
                    <a:pt x="52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2" name="Google Shape;2622;p39"/>
            <p:cNvSpPr/>
            <p:nvPr/>
          </p:nvSpPr>
          <p:spPr>
            <a:xfrm>
              <a:off x="-46944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674" y="0"/>
                  </a:moveTo>
                  <a:cubicBezTo>
                    <a:pt x="433" y="0"/>
                    <a:pt x="214" y="129"/>
                    <a:pt x="143" y="350"/>
                  </a:cubicBezTo>
                  <a:cubicBezTo>
                    <a:pt x="23" y="470"/>
                    <a:pt x="23" y="580"/>
                    <a:pt x="23" y="700"/>
                  </a:cubicBezTo>
                  <a:cubicBezTo>
                    <a:pt x="143" y="3808"/>
                    <a:pt x="253" y="6805"/>
                    <a:pt x="23" y="9922"/>
                  </a:cubicBezTo>
                  <a:cubicBezTo>
                    <a:pt x="23" y="10153"/>
                    <a:pt x="143" y="10383"/>
                    <a:pt x="253" y="10494"/>
                  </a:cubicBezTo>
                  <a:cubicBezTo>
                    <a:pt x="0" y="10836"/>
                    <a:pt x="376" y="11244"/>
                    <a:pt x="775" y="11244"/>
                  </a:cubicBezTo>
                  <a:cubicBezTo>
                    <a:pt x="914" y="11244"/>
                    <a:pt x="1056" y="11194"/>
                    <a:pt x="1176" y="11075"/>
                  </a:cubicBezTo>
                  <a:cubicBezTo>
                    <a:pt x="2218" y="10153"/>
                    <a:pt x="3020" y="9000"/>
                    <a:pt x="3942" y="7847"/>
                  </a:cubicBezTo>
                  <a:cubicBezTo>
                    <a:pt x="4403" y="7156"/>
                    <a:pt x="5786" y="5883"/>
                    <a:pt x="5786" y="4961"/>
                  </a:cubicBezTo>
                  <a:cubicBezTo>
                    <a:pt x="5786" y="4158"/>
                    <a:pt x="4864" y="3577"/>
                    <a:pt x="4293" y="3006"/>
                  </a:cubicBezTo>
                  <a:cubicBezTo>
                    <a:pt x="3250" y="2084"/>
                    <a:pt x="2218" y="1041"/>
                    <a:pt x="1065" y="119"/>
                  </a:cubicBezTo>
                  <a:cubicBezTo>
                    <a:pt x="942" y="38"/>
                    <a:pt x="805" y="0"/>
                    <a:pt x="6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3" name="Google Shape;2623;p39"/>
            <p:cNvSpPr/>
            <p:nvPr/>
          </p:nvSpPr>
          <p:spPr>
            <a:xfrm>
              <a:off x="275477" y="908581"/>
              <a:ext cx="369775" cy="386679"/>
            </a:xfrm>
            <a:custGeom>
              <a:avLst/>
              <a:gdLst/>
              <a:ahLst/>
              <a:cxnLst/>
              <a:rect l="l" t="t" r="r" b="b"/>
              <a:pathLst>
                <a:path w="10200" h="10667" extrusionOk="0">
                  <a:moveTo>
                    <a:pt x="1038" y="1"/>
                  </a:moveTo>
                  <a:cubicBezTo>
                    <a:pt x="518" y="1"/>
                    <a:pt x="0" y="596"/>
                    <a:pt x="351" y="1121"/>
                  </a:cubicBezTo>
                  <a:cubicBezTo>
                    <a:pt x="2546" y="4690"/>
                    <a:pt x="6004" y="8038"/>
                    <a:pt x="9342" y="10574"/>
                  </a:cubicBezTo>
                  <a:cubicBezTo>
                    <a:pt x="9429" y="10638"/>
                    <a:pt x="9516" y="10666"/>
                    <a:pt x="9598" y="10666"/>
                  </a:cubicBezTo>
                  <a:cubicBezTo>
                    <a:pt x="9949" y="10666"/>
                    <a:pt x="10200" y="10159"/>
                    <a:pt x="9923" y="9882"/>
                  </a:cubicBezTo>
                  <a:cubicBezTo>
                    <a:pt x="7156" y="6655"/>
                    <a:pt x="4390" y="3307"/>
                    <a:pt x="1503" y="199"/>
                  </a:cubicBezTo>
                  <a:cubicBezTo>
                    <a:pt x="1366" y="60"/>
                    <a:pt x="1202" y="1"/>
                    <a:pt x="10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4" name="Google Shape;2624;p39"/>
            <p:cNvSpPr/>
            <p:nvPr/>
          </p:nvSpPr>
          <p:spPr>
            <a:xfrm>
              <a:off x="347836" y="810630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836" y="0"/>
                  </a:moveTo>
                  <a:cubicBezTo>
                    <a:pt x="345" y="0"/>
                    <a:pt x="1" y="649"/>
                    <a:pt x="430" y="1168"/>
                  </a:cubicBezTo>
                  <a:cubicBezTo>
                    <a:pt x="3196" y="4746"/>
                    <a:pt x="6654" y="8434"/>
                    <a:pt x="10113" y="11312"/>
                  </a:cubicBezTo>
                  <a:cubicBezTo>
                    <a:pt x="10212" y="11411"/>
                    <a:pt x="10339" y="11454"/>
                    <a:pt x="10462" y="11454"/>
                  </a:cubicBezTo>
                  <a:cubicBezTo>
                    <a:pt x="10772" y="11454"/>
                    <a:pt x="11055" y="11181"/>
                    <a:pt x="10804" y="10851"/>
                  </a:cubicBezTo>
                  <a:cubicBezTo>
                    <a:pt x="8158" y="7051"/>
                    <a:pt x="4810" y="3362"/>
                    <a:pt x="1352" y="245"/>
                  </a:cubicBezTo>
                  <a:cubicBezTo>
                    <a:pt x="1179" y="72"/>
                    <a:pt x="999" y="0"/>
                    <a:pt x="8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5" name="Google Shape;2625;p39"/>
            <p:cNvSpPr/>
            <p:nvPr/>
          </p:nvSpPr>
          <p:spPr>
            <a:xfrm>
              <a:off x="-329960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836" y="1"/>
                  </a:moveTo>
                  <a:cubicBezTo>
                    <a:pt x="1725" y="111"/>
                    <a:pt x="1725" y="111"/>
                    <a:pt x="1605" y="111"/>
                  </a:cubicBezTo>
                  <a:cubicBezTo>
                    <a:pt x="1264" y="111"/>
                    <a:pt x="1033" y="572"/>
                    <a:pt x="1033" y="803"/>
                  </a:cubicBezTo>
                  <a:cubicBezTo>
                    <a:pt x="913" y="2306"/>
                    <a:pt x="2758" y="4031"/>
                    <a:pt x="3569" y="5183"/>
                  </a:cubicBezTo>
                  <a:cubicBezTo>
                    <a:pt x="4833" y="6797"/>
                    <a:pt x="5985" y="8641"/>
                    <a:pt x="7369" y="10145"/>
                  </a:cubicBezTo>
                  <a:cubicBezTo>
                    <a:pt x="7369" y="10255"/>
                    <a:pt x="7489" y="10255"/>
                    <a:pt x="7489" y="10255"/>
                  </a:cubicBezTo>
                  <a:cubicBezTo>
                    <a:pt x="6105" y="11178"/>
                    <a:pt x="5183" y="12791"/>
                    <a:pt x="4261" y="14064"/>
                  </a:cubicBezTo>
                  <a:cubicBezTo>
                    <a:pt x="2988" y="15908"/>
                    <a:pt x="1374" y="17863"/>
                    <a:pt x="342" y="19938"/>
                  </a:cubicBezTo>
                  <a:cubicBezTo>
                    <a:pt x="0" y="20621"/>
                    <a:pt x="604" y="21430"/>
                    <a:pt x="1221" y="21430"/>
                  </a:cubicBezTo>
                  <a:cubicBezTo>
                    <a:pt x="1438" y="21430"/>
                    <a:pt x="1656" y="21331"/>
                    <a:pt x="1836" y="21091"/>
                  </a:cubicBezTo>
                  <a:cubicBezTo>
                    <a:pt x="3219" y="19477"/>
                    <a:pt x="4372" y="17522"/>
                    <a:pt x="5644" y="15788"/>
                  </a:cubicBezTo>
                  <a:cubicBezTo>
                    <a:pt x="6797" y="14064"/>
                    <a:pt x="8641" y="12330"/>
                    <a:pt x="8872" y="10255"/>
                  </a:cubicBezTo>
                  <a:lnTo>
                    <a:pt x="8872" y="10025"/>
                  </a:lnTo>
                  <a:cubicBezTo>
                    <a:pt x="8983" y="9684"/>
                    <a:pt x="9102" y="9333"/>
                    <a:pt x="8872" y="9103"/>
                  </a:cubicBezTo>
                  <a:cubicBezTo>
                    <a:pt x="7950" y="7489"/>
                    <a:pt x="6797" y="6105"/>
                    <a:pt x="5644" y="4722"/>
                  </a:cubicBezTo>
                  <a:cubicBezTo>
                    <a:pt x="5183" y="3920"/>
                    <a:pt x="4602" y="3228"/>
                    <a:pt x="4030" y="2537"/>
                  </a:cubicBezTo>
                  <a:cubicBezTo>
                    <a:pt x="3800" y="2186"/>
                    <a:pt x="2647" y="1033"/>
                    <a:pt x="2647" y="692"/>
                  </a:cubicBezTo>
                  <a:cubicBezTo>
                    <a:pt x="2647" y="231"/>
                    <a:pt x="2186" y="1"/>
                    <a:pt x="18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6" name="Google Shape;2626;p39"/>
            <p:cNvSpPr/>
            <p:nvPr/>
          </p:nvSpPr>
          <p:spPr>
            <a:xfrm>
              <a:off x="-217291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011" y="0"/>
                  </a:moveTo>
                  <a:cubicBezTo>
                    <a:pt x="4872" y="0"/>
                    <a:pt x="4730" y="50"/>
                    <a:pt x="4611" y="169"/>
                  </a:cubicBezTo>
                  <a:cubicBezTo>
                    <a:pt x="3569" y="1091"/>
                    <a:pt x="2767" y="2244"/>
                    <a:pt x="1845" y="3397"/>
                  </a:cubicBezTo>
                  <a:cubicBezTo>
                    <a:pt x="1383" y="4088"/>
                    <a:pt x="0" y="5361"/>
                    <a:pt x="0" y="6283"/>
                  </a:cubicBezTo>
                  <a:cubicBezTo>
                    <a:pt x="0" y="7085"/>
                    <a:pt x="922" y="7666"/>
                    <a:pt x="1494" y="8238"/>
                  </a:cubicBezTo>
                  <a:cubicBezTo>
                    <a:pt x="2536" y="9160"/>
                    <a:pt x="3569" y="10202"/>
                    <a:pt x="4722" y="11125"/>
                  </a:cubicBezTo>
                  <a:cubicBezTo>
                    <a:pt x="4845" y="11206"/>
                    <a:pt x="4982" y="11244"/>
                    <a:pt x="5113" y="11244"/>
                  </a:cubicBezTo>
                  <a:cubicBezTo>
                    <a:pt x="5353" y="11244"/>
                    <a:pt x="5572" y="11115"/>
                    <a:pt x="5644" y="10894"/>
                  </a:cubicBezTo>
                  <a:cubicBezTo>
                    <a:pt x="5764" y="10774"/>
                    <a:pt x="5764" y="10664"/>
                    <a:pt x="5764" y="10544"/>
                  </a:cubicBezTo>
                  <a:cubicBezTo>
                    <a:pt x="5644" y="7436"/>
                    <a:pt x="5533" y="4439"/>
                    <a:pt x="5764" y="1322"/>
                  </a:cubicBezTo>
                  <a:cubicBezTo>
                    <a:pt x="5764" y="1091"/>
                    <a:pt x="5644" y="861"/>
                    <a:pt x="5533" y="750"/>
                  </a:cubicBezTo>
                  <a:cubicBezTo>
                    <a:pt x="5786" y="408"/>
                    <a:pt x="5411" y="0"/>
                    <a:pt x="5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7" name="Google Shape;2627;p39"/>
            <p:cNvSpPr/>
            <p:nvPr/>
          </p:nvSpPr>
          <p:spPr>
            <a:xfrm>
              <a:off x="-54485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267" y="1"/>
                  </a:moveTo>
                  <a:cubicBezTo>
                    <a:pt x="6917" y="1"/>
                    <a:pt x="6575" y="231"/>
                    <a:pt x="6456" y="692"/>
                  </a:cubicBezTo>
                  <a:cubicBezTo>
                    <a:pt x="6456" y="1033"/>
                    <a:pt x="5303" y="2186"/>
                    <a:pt x="5072" y="2537"/>
                  </a:cubicBezTo>
                  <a:cubicBezTo>
                    <a:pt x="4501" y="3228"/>
                    <a:pt x="3920" y="3920"/>
                    <a:pt x="3458" y="4722"/>
                  </a:cubicBezTo>
                  <a:cubicBezTo>
                    <a:pt x="2306" y="6105"/>
                    <a:pt x="1153" y="7489"/>
                    <a:pt x="231" y="9103"/>
                  </a:cubicBezTo>
                  <a:cubicBezTo>
                    <a:pt x="0" y="9333"/>
                    <a:pt x="120" y="9684"/>
                    <a:pt x="231" y="10025"/>
                  </a:cubicBezTo>
                  <a:lnTo>
                    <a:pt x="231" y="10255"/>
                  </a:lnTo>
                  <a:cubicBezTo>
                    <a:pt x="461" y="12330"/>
                    <a:pt x="2306" y="14064"/>
                    <a:pt x="3458" y="15788"/>
                  </a:cubicBezTo>
                  <a:cubicBezTo>
                    <a:pt x="4731" y="17522"/>
                    <a:pt x="5884" y="19477"/>
                    <a:pt x="7267" y="21091"/>
                  </a:cubicBezTo>
                  <a:cubicBezTo>
                    <a:pt x="7447" y="21331"/>
                    <a:pt x="7665" y="21430"/>
                    <a:pt x="7881" y="21430"/>
                  </a:cubicBezTo>
                  <a:cubicBezTo>
                    <a:pt x="8499" y="21430"/>
                    <a:pt x="9102" y="20621"/>
                    <a:pt x="8761" y="19938"/>
                  </a:cubicBezTo>
                  <a:cubicBezTo>
                    <a:pt x="7728" y="17863"/>
                    <a:pt x="6114" y="15908"/>
                    <a:pt x="4842" y="14064"/>
                  </a:cubicBezTo>
                  <a:cubicBezTo>
                    <a:pt x="3920" y="12791"/>
                    <a:pt x="2997" y="11178"/>
                    <a:pt x="1614" y="10255"/>
                  </a:cubicBezTo>
                  <a:cubicBezTo>
                    <a:pt x="1614" y="10255"/>
                    <a:pt x="1734" y="10255"/>
                    <a:pt x="1734" y="10145"/>
                  </a:cubicBezTo>
                  <a:cubicBezTo>
                    <a:pt x="3117" y="8641"/>
                    <a:pt x="4270" y="6797"/>
                    <a:pt x="5533" y="5183"/>
                  </a:cubicBezTo>
                  <a:cubicBezTo>
                    <a:pt x="6345" y="4031"/>
                    <a:pt x="8189" y="2306"/>
                    <a:pt x="8069" y="803"/>
                  </a:cubicBezTo>
                  <a:cubicBezTo>
                    <a:pt x="8069" y="572"/>
                    <a:pt x="7839" y="111"/>
                    <a:pt x="7498" y="111"/>
                  </a:cubicBezTo>
                  <a:cubicBezTo>
                    <a:pt x="7498" y="111"/>
                    <a:pt x="7378" y="111"/>
                    <a:pt x="72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8" name="Google Shape;2628;p39"/>
            <p:cNvSpPr/>
            <p:nvPr/>
          </p:nvSpPr>
          <p:spPr>
            <a:xfrm>
              <a:off x="92878" y="1490195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540" y="5135"/>
                  </a:moveTo>
                  <a:lnTo>
                    <a:pt x="6540" y="5366"/>
                  </a:lnTo>
                  <a:cubicBezTo>
                    <a:pt x="6430" y="5366"/>
                    <a:pt x="6310" y="5476"/>
                    <a:pt x="6310" y="5596"/>
                  </a:cubicBezTo>
                  <a:cubicBezTo>
                    <a:pt x="6310" y="5707"/>
                    <a:pt x="6310" y="5707"/>
                    <a:pt x="6199" y="5827"/>
                  </a:cubicBezTo>
                  <a:cubicBezTo>
                    <a:pt x="6199" y="5827"/>
                    <a:pt x="6199" y="5707"/>
                    <a:pt x="6079" y="5707"/>
                  </a:cubicBezTo>
                  <a:cubicBezTo>
                    <a:pt x="6199" y="5476"/>
                    <a:pt x="6430" y="5366"/>
                    <a:pt x="6540" y="5135"/>
                  </a:cubicBezTo>
                  <a:close/>
                  <a:moveTo>
                    <a:pt x="8731" y="1"/>
                  </a:moveTo>
                  <a:cubicBezTo>
                    <a:pt x="8615" y="1"/>
                    <a:pt x="8500" y="58"/>
                    <a:pt x="8385" y="174"/>
                  </a:cubicBezTo>
                  <a:cubicBezTo>
                    <a:pt x="5388" y="3171"/>
                    <a:pt x="2621" y="7090"/>
                    <a:pt x="316" y="10668"/>
                  </a:cubicBezTo>
                  <a:cubicBezTo>
                    <a:pt x="1" y="11094"/>
                    <a:pt x="463" y="11715"/>
                    <a:pt x="898" y="11715"/>
                  </a:cubicBezTo>
                  <a:cubicBezTo>
                    <a:pt x="935" y="11715"/>
                    <a:pt x="971" y="11710"/>
                    <a:pt x="1007" y="11701"/>
                  </a:cubicBezTo>
                  <a:cubicBezTo>
                    <a:pt x="1127" y="11821"/>
                    <a:pt x="1238" y="11932"/>
                    <a:pt x="1358" y="11932"/>
                  </a:cubicBezTo>
                  <a:cubicBezTo>
                    <a:pt x="1929" y="12052"/>
                    <a:pt x="2510" y="12052"/>
                    <a:pt x="3082" y="12052"/>
                  </a:cubicBezTo>
                  <a:cubicBezTo>
                    <a:pt x="3774" y="12162"/>
                    <a:pt x="4355" y="12282"/>
                    <a:pt x="5046" y="12393"/>
                  </a:cubicBezTo>
                  <a:cubicBezTo>
                    <a:pt x="5097" y="12406"/>
                    <a:pt x="5148" y="12412"/>
                    <a:pt x="5200" y="12412"/>
                  </a:cubicBezTo>
                  <a:cubicBezTo>
                    <a:pt x="5624" y="12412"/>
                    <a:pt x="6067" y="12001"/>
                    <a:pt x="5969" y="11591"/>
                  </a:cubicBezTo>
                  <a:cubicBezTo>
                    <a:pt x="5618" y="10438"/>
                    <a:pt x="5277" y="9165"/>
                    <a:pt x="4585" y="8243"/>
                  </a:cubicBezTo>
                  <a:lnTo>
                    <a:pt x="4585" y="8243"/>
                  </a:lnTo>
                  <a:cubicBezTo>
                    <a:pt x="5157" y="8473"/>
                    <a:pt x="5969" y="8593"/>
                    <a:pt x="6660" y="8704"/>
                  </a:cubicBezTo>
                  <a:cubicBezTo>
                    <a:pt x="6891" y="8764"/>
                    <a:pt x="7207" y="8852"/>
                    <a:pt x="7509" y="8852"/>
                  </a:cubicBezTo>
                  <a:cubicBezTo>
                    <a:pt x="7811" y="8852"/>
                    <a:pt x="8099" y="8764"/>
                    <a:pt x="8274" y="8473"/>
                  </a:cubicBezTo>
                  <a:cubicBezTo>
                    <a:pt x="8615" y="7902"/>
                    <a:pt x="8274" y="7210"/>
                    <a:pt x="8154" y="6629"/>
                  </a:cubicBezTo>
                  <a:cubicBezTo>
                    <a:pt x="7924" y="5937"/>
                    <a:pt x="7813" y="5246"/>
                    <a:pt x="7583" y="4554"/>
                  </a:cubicBezTo>
                  <a:lnTo>
                    <a:pt x="7583" y="4554"/>
                  </a:lnTo>
                  <a:cubicBezTo>
                    <a:pt x="8154" y="4674"/>
                    <a:pt x="8735" y="4674"/>
                    <a:pt x="9307" y="4785"/>
                  </a:cubicBezTo>
                  <a:cubicBezTo>
                    <a:pt x="9999" y="4785"/>
                    <a:pt x="10810" y="4905"/>
                    <a:pt x="11612" y="4905"/>
                  </a:cubicBezTo>
                  <a:cubicBezTo>
                    <a:pt x="11652" y="4914"/>
                    <a:pt x="11690" y="4919"/>
                    <a:pt x="11728" y="4919"/>
                  </a:cubicBezTo>
                  <a:cubicBezTo>
                    <a:pt x="12130" y="4919"/>
                    <a:pt x="12414" y="4404"/>
                    <a:pt x="12304" y="3982"/>
                  </a:cubicBezTo>
                  <a:cubicBezTo>
                    <a:pt x="11963" y="2479"/>
                    <a:pt x="10921" y="635"/>
                    <a:pt x="9427" y="63"/>
                  </a:cubicBezTo>
                  <a:cubicBezTo>
                    <a:pt x="9307" y="63"/>
                    <a:pt x="9196" y="63"/>
                    <a:pt x="9076" y="174"/>
                  </a:cubicBezTo>
                  <a:cubicBezTo>
                    <a:pt x="8961" y="58"/>
                    <a:pt x="8846" y="1"/>
                    <a:pt x="87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9" name="Google Shape;2629;p39"/>
            <p:cNvSpPr/>
            <p:nvPr/>
          </p:nvSpPr>
          <p:spPr>
            <a:xfrm>
              <a:off x="-46944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775" y="0"/>
                  </a:moveTo>
                  <a:cubicBezTo>
                    <a:pt x="376" y="0"/>
                    <a:pt x="0" y="408"/>
                    <a:pt x="253" y="750"/>
                  </a:cubicBezTo>
                  <a:cubicBezTo>
                    <a:pt x="143" y="861"/>
                    <a:pt x="23" y="1091"/>
                    <a:pt x="23" y="1322"/>
                  </a:cubicBezTo>
                  <a:cubicBezTo>
                    <a:pt x="253" y="4439"/>
                    <a:pt x="143" y="7436"/>
                    <a:pt x="23" y="10544"/>
                  </a:cubicBezTo>
                  <a:cubicBezTo>
                    <a:pt x="23" y="10664"/>
                    <a:pt x="23" y="10774"/>
                    <a:pt x="143" y="10894"/>
                  </a:cubicBezTo>
                  <a:cubicBezTo>
                    <a:pt x="214" y="11115"/>
                    <a:pt x="433" y="11244"/>
                    <a:pt x="674" y="11244"/>
                  </a:cubicBezTo>
                  <a:cubicBezTo>
                    <a:pt x="805" y="11244"/>
                    <a:pt x="942" y="11206"/>
                    <a:pt x="1065" y="11125"/>
                  </a:cubicBezTo>
                  <a:cubicBezTo>
                    <a:pt x="2218" y="10202"/>
                    <a:pt x="3250" y="9160"/>
                    <a:pt x="4293" y="8238"/>
                  </a:cubicBezTo>
                  <a:cubicBezTo>
                    <a:pt x="4864" y="7666"/>
                    <a:pt x="5786" y="7085"/>
                    <a:pt x="5786" y="6283"/>
                  </a:cubicBezTo>
                  <a:cubicBezTo>
                    <a:pt x="5786" y="5361"/>
                    <a:pt x="4403" y="4088"/>
                    <a:pt x="3942" y="3397"/>
                  </a:cubicBezTo>
                  <a:cubicBezTo>
                    <a:pt x="3020" y="2244"/>
                    <a:pt x="2218" y="1091"/>
                    <a:pt x="1176" y="169"/>
                  </a:cubicBezTo>
                  <a:cubicBezTo>
                    <a:pt x="1056" y="50"/>
                    <a:pt x="914" y="0"/>
                    <a:pt x="7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0" name="Google Shape;2630;p39"/>
            <p:cNvSpPr/>
            <p:nvPr/>
          </p:nvSpPr>
          <p:spPr>
            <a:xfrm>
              <a:off x="275767" y="1710421"/>
              <a:ext cx="369485" cy="387295"/>
            </a:xfrm>
            <a:custGeom>
              <a:avLst/>
              <a:gdLst/>
              <a:ahLst/>
              <a:cxnLst/>
              <a:rect l="l" t="t" r="r" b="b"/>
              <a:pathLst>
                <a:path w="10192" h="10684" extrusionOk="0">
                  <a:moveTo>
                    <a:pt x="9590" y="1"/>
                  </a:moveTo>
                  <a:cubicBezTo>
                    <a:pt x="9508" y="1"/>
                    <a:pt x="9421" y="28"/>
                    <a:pt x="9334" y="93"/>
                  </a:cubicBezTo>
                  <a:cubicBezTo>
                    <a:pt x="5996" y="2629"/>
                    <a:pt x="2538" y="5977"/>
                    <a:pt x="343" y="9545"/>
                  </a:cubicBezTo>
                  <a:cubicBezTo>
                    <a:pt x="1" y="10147"/>
                    <a:pt x="485" y="10683"/>
                    <a:pt x="992" y="10683"/>
                  </a:cubicBezTo>
                  <a:cubicBezTo>
                    <a:pt x="1168" y="10683"/>
                    <a:pt x="1348" y="10618"/>
                    <a:pt x="1495" y="10468"/>
                  </a:cubicBezTo>
                  <a:cubicBezTo>
                    <a:pt x="4382" y="7360"/>
                    <a:pt x="7148" y="4012"/>
                    <a:pt x="9915" y="785"/>
                  </a:cubicBezTo>
                  <a:cubicBezTo>
                    <a:pt x="10192" y="508"/>
                    <a:pt x="9941" y="1"/>
                    <a:pt x="9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1" name="Google Shape;2631;p39"/>
            <p:cNvSpPr/>
            <p:nvPr/>
          </p:nvSpPr>
          <p:spPr>
            <a:xfrm>
              <a:off x="347836" y="1779806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10462" y="1"/>
                  </a:moveTo>
                  <a:cubicBezTo>
                    <a:pt x="10339" y="1"/>
                    <a:pt x="10212" y="44"/>
                    <a:pt x="10113" y="143"/>
                  </a:cubicBezTo>
                  <a:cubicBezTo>
                    <a:pt x="6654" y="3021"/>
                    <a:pt x="3196" y="6709"/>
                    <a:pt x="430" y="10287"/>
                  </a:cubicBezTo>
                  <a:cubicBezTo>
                    <a:pt x="1" y="10806"/>
                    <a:pt x="345" y="11455"/>
                    <a:pt x="836" y="11455"/>
                  </a:cubicBezTo>
                  <a:cubicBezTo>
                    <a:pt x="999" y="11455"/>
                    <a:pt x="1179" y="11383"/>
                    <a:pt x="1352" y="11210"/>
                  </a:cubicBezTo>
                  <a:cubicBezTo>
                    <a:pt x="4810" y="8093"/>
                    <a:pt x="8158" y="4404"/>
                    <a:pt x="10804" y="604"/>
                  </a:cubicBezTo>
                  <a:cubicBezTo>
                    <a:pt x="11055" y="274"/>
                    <a:pt x="10772" y="1"/>
                    <a:pt x="104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32" name="Google Shape;2632;p39"/>
          <p:cNvGrpSpPr/>
          <p:nvPr/>
        </p:nvGrpSpPr>
        <p:grpSpPr>
          <a:xfrm rot="5400000">
            <a:off x="5959552" y="-959422"/>
            <a:ext cx="1078604" cy="1926882"/>
            <a:chOff x="-329960" y="539399"/>
            <a:chExt cx="1078604" cy="1926882"/>
          </a:xfrm>
        </p:grpSpPr>
        <p:sp>
          <p:nvSpPr>
            <p:cNvPr id="2633" name="Google Shape;2633;p39"/>
            <p:cNvSpPr/>
            <p:nvPr/>
          </p:nvSpPr>
          <p:spPr>
            <a:xfrm>
              <a:off x="-329960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221" y="1"/>
                  </a:moveTo>
                  <a:cubicBezTo>
                    <a:pt x="604" y="1"/>
                    <a:pt x="0" y="810"/>
                    <a:pt x="342" y="1493"/>
                  </a:cubicBezTo>
                  <a:cubicBezTo>
                    <a:pt x="1374" y="3568"/>
                    <a:pt x="2988" y="5523"/>
                    <a:pt x="4261" y="7367"/>
                  </a:cubicBezTo>
                  <a:cubicBezTo>
                    <a:pt x="5183" y="8640"/>
                    <a:pt x="6105" y="10253"/>
                    <a:pt x="7489" y="11176"/>
                  </a:cubicBezTo>
                  <a:lnTo>
                    <a:pt x="7369" y="11286"/>
                  </a:lnTo>
                  <a:cubicBezTo>
                    <a:pt x="5985" y="12789"/>
                    <a:pt x="4833" y="14634"/>
                    <a:pt x="3569" y="16248"/>
                  </a:cubicBezTo>
                  <a:cubicBezTo>
                    <a:pt x="2758" y="17400"/>
                    <a:pt x="913" y="19125"/>
                    <a:pt x="1033" y="20628"/>
                  </a:cubicBezTo>
                  <a:cubicBezTo>
                    <a:pt x="1033" y="20859"/>
                    <a:pt x="1264" y="21320"/>
                    <a:pt x="1605" y="21320"/>
                  </a:cubicBezTo>
                  <a:cubicBezTo>
                    <a:pt x="1725" y="21320"/>
                    <a:pt x="1725" y="21320"/>
                    <a:pt x="1836" y="21430"/>
                  </a:cubicBezTo>
                  <a:cubicBezTo>
                    <a:pt x="2186" y="21430"/>
                    <a:pt x="2647" y="21200"/>
                    <a:pt x="2647" y="20739"/>
                  </a:cubicBezTo>
                  <a:cubicBezTo>
                    <a:pt x="2647" y="20398"/>
                    <a:pt x="3800" y="19245"/>
                    <a:pt x="4030" y="18894"/>
                  </a:cubicBezTo>
                  <a:cubicBezTo>
                    <a:pt x="4602" y="18203"/>
                    <a:pt x="5183" y="17511"/>
                    <a:pt x="5644" y="16709"/>
                  </a:cubicBezTo>
                  <a:cubicBezTo>
                    <a:pt x="6797" y="15325"/>
                    <a:pt x="7950" y="13942"/>
                    <a:pt x="8872" y="12328"/>
                  </a:cubicBezTo>
                  <a:cubicBezTo>
                    <a:pt x="9102" y="12098"/>
                    <a:pt x="8983" y="11747"/>
                    <a:pt x="8872" y="11406"/>
                  </a:cubicBezTo>
                  <a:lnTo>
                    <a:pt x="8872" y="11176"/>
                  </a:lnTo>
                  <a:cubicBezTo>
                    <a:pt x="8641" y="9101"/>
                    <a:pt x="6797" y="7367"/>
                    <a:pt x="5644" y="5642"/>
                  </a:cubicBezTo>
                  <a:cubicBezTo>
                    <a:pt x="4372" y="3909"/>
                    <a:pt x="3219" y="1954"/>
                    <a:pt x="1836" y="340"/>
                  </a:cubicBezTo>
                  <a:cubicBezTo>
                    <a:pt x="1656" y="100"/>
                    <a:pt x="1438" y="1"/>
                    <a:pt x="12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4" name="Google Shape;2634;p39"/>
            <p:cNvSpPr/>
            <p:nvPr/>
          </p:nvSpPr>
          <p:spPr>
            <a:xfrm>
              <a:off x="-217291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113" y="0"/>
                  </a:moveTo>
                  <a:cubicBezTo>
                    <a:pt x="4982" y="0"/>
                    <a:pt x="4845" y="38"/>
                    <a:pt x="4722" y="119"/>
                  </a:cubicBezTo>
                  <a:cubicBezTo>
                    <a:pt x="3569" y="1041"/>
                    <a:pt x="2536" y="2084"/>
                    <a:pt x="1494" y="3006"/>
                  </a:cubicBezTo>
                  <a:cubicBezTo>
                    <a:pt x="922" y="3577"/>
                    <a:pt x="0" y="4158"/>
                    <a:pt x="0" y="4961"/>
                  </a:cubicBezTo>
                  <a:cubicBezTo>
                    <a:pt x="0" y="5883"/>
                    <a:pt x="1383" y="7156"/>
                    <a:pt x="1845" y="7847"/>
                  </a:cubicBezTo>
                  <a:cubicBezTo>
                    <a:pt x="2767" y="9000"/>
                    <a:pt x="3569" y="10153"/>
                    <a:pt x="4611" y="11075"/>
                  </a:cubicBezTo>
                  <a:cubicBezTo>
                    <a:pt x="4730" y="11194"/>
                    <a:pt x="4872" y="11244"/>
                    <a:pt x="5011" y="11244"/>
                  </a:cubicBezTo>
                  <a:cubicBezTo>
                    <a:pt x="5411" y="11244"/>
                    <a:pt x="5786" y="10836"/>
                    <a:pt x="5533" y="10494"/>
                  </a:cubicBezTo>
                  <a:cubicBezTo>
                    <a:pt x="5644" y="10383"/>
                    <a:pt x="5764" y="10153"/>
                    <a:pt x="5764" y="9922"/>
                  </a:cubicBezTo>
                  <a:cubicBezTo>
                    <a:pt x="5533" y="6805"/>
                    <a:pt x="5644" y="3808"/>
                    <a:pt x="5764" y="700"/>
                  </a:cubicBezTo>
                  <a:cubicBezTo>
                    <a:pt x="5764" y="580"/>
                    <a:pt x="5764" y="470"/>
                    <a:pt x="5644" y="350"/>
                  </a:cubicBezTo>
                  <a:cubicBezTo>
                    <a:pt x="5572" y="129"/>
                    <a:pt x="5353" y="0"/>
                    <a:pt x="51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5" name="Google Shape;2635;p39"/>
            <p:cNvSpPr/>
            <p:nvPr/>
          </p:nvSpPr>
          <p:spPr>
            <a:xfrm>
              <a:off x="-54485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881" y="1"/>
                  </a:moveTo>
                  <a:cubicBezTo>
                    <a:pt x="7665" y="1"/>
                    <a:pt x="7447" y="100"/>
                    <a:pt x="7267" y="340"/>
                  </a:cubicBezTo>
                  <a:cubicBezTo>
                    <a:pt x="5884" y="1954"/>
                    <a:pt x="4731" y="3909"/>
                    <a:pt x="3458" y="5642"/>
                  </a:cubicBezTo>
                  <a:cubicBezTo>
                    <a:pt x="2306" y="7367"/>
                    <a:pt x="461" y="9101"/>
                    <a:pt x="231" y="11176"/>
                  </a:cubicBezTo>
                  <a:lnTo>
                    <a:pt x="231" y="11406"/>
                  </a:lnTo>
                  <a:cubicBezTo>
                    <a:pt x="120" y="11747"/>
                    <a:pt x="0" y="12098"/>
                    <a:pt x="231" y="12328"/>
                  </a:cubicBezTo>
                  <a:cubicBezTo>
                    <a:pt x="1153" y="13942"/>
                    <a:pt x="2306" y="15325"/>
                    <a:pt x="3458" y="16709"/>
                  </a:cubicBezTo>
                  <a:cubicBezTo>
                    <a:pt x="3920" y="17511"/>
                    <a:pt x="4501" y="18203"/>
                    <a:pt x="5072" y="18894"/>
                  </a:cubicBezTo>
                  <a:cubicBezTo>
                    <a:pt x="5303" y="19245"/>
                    <a:pt x="6456" y="20398"/>
                    <a:pt x="6456" y="20739"/>
                  </a:cubicBezTo>
                  <a:cubicBezTo>
                    <a:pt x="6575" y="21200"/>
                    <a:pt x="6917" y="21430"/>
                    <a:pt x="7267" y="21430"/>
                  </a:cubicBezTo>
                  <a:cubicBezTo>
                    <a:pt x="7378" y="21320"/>
                    <a:pt x="7498" y="21320"/>
                    <a:pt x="7498" y="21320"/>
                  </a:cubicBezTo>
                  <a:cubicBezTo>
                    <a:pt x="7839" y="21320"/>
                    <a:pt x="8069" y="20859"/>
                    <a:pt x="8069" y="20628"/>
                  </a:cubicBezTo>
                  <a:cubicBezTo>
                    <a:pt x="8189" y="19125"/>
                    <a:pt x="6345" y="17400"/>
                    <a:pt x="5533" y="16248"/>
                  </a:cubicBezTo>
                  <a:cubicBezTo>
                    <a:pt x="4270" y="14634"/>
                    <a:pt x="3117" y="12789"/>
                    <a:pt x="1734" y="11286"/>
                  </a:cubicBezTo>
                  <a:lnTo>
                    <a:pt x="1614" y="11176"/>
                  </a:lnTo>
                  <a:cubicBezTo>
                    <a:pt x="2997" y="10253"/>
                    <a:pt x="3920" y="8640"/>
                    <a:pt x="4842" y="7367"/>
                  </a:cubicBezTo>
                  <a:cubicBezTo>
                    <a:pt x="6114" y="5523"/>
                    <a:pt x="7728" y="3568"/>
                    <a:pt x="8761" y="1493"/>
                  </a:cubicBezTo>
                  <a:cubicBezTo>
                    <a:pt x="9102" y="810"/>
                    <a:pt x="8499" y="1"/>
                    <a:pt x="78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6" name="Google Shape;2636;p39"/>
            <p:cNvSpPr/>
            <p:nvPr/>
          </p:nvSpPr>
          <p:spPr>
            <a:xfrm>
              <a:off x="92878" y="1065512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199" y="6586"/>
                  </a:moveTo>
                  <a:cubicBezTo>
                    <a:pt x="6310" y="6706"/>
                    <a:pt x="6310" y="6706"/>
                    <a:pt x="6310" y="6817"/>
                  </a:cubicBezTo>
                  <a:cubicBezTo>
                    <a:pt x="6310" y="6937"/>
                    <a:pt x="6430" y="7047"/>
                    <a:pt x="6540" y="7047"/>
                  </a:cubicBezTo>
                  <a:lnTo>
                    <a:pt x="6540" y="7278"/>
                  </a:lnTo>
                  <a:cubicBezTo>
                    <a:pt x="6430" y="7047"/>
                    <a:pt x="6199" y="6937"/>
                    <a:pt x="6079" y="6706"/>
                  </a:cubicBezTo>
                  <a:cubicBezTo>
                    <a:pt x="6199" y="6706"/>
                    <a:pt x="6199" y="6586"/>
                    <a:pt x="6199" y="6586"/>
                  </a:cubicBezTo>
                  <a:close/>
                  <a:moveTo>
                    <a:pt x="5200" y="1"/>
                  </a:moveTo>
                  <a:cubicBezTo>
                    <a:pt x="5148" y="1"/>
                    <a:pt x="5097" y="7"/>
                    <a:pt x="5046" y="20"/>
                  </a:cubicBezTo>
                  <a:cubicBezTo>
                    <a:pt x="4355" y="131"/>
                    <a:pt x="3774" y="251"/>
                    <a:pt x="3082" y="361"/>
                  </a:cubicBezTo>
                  <a:cubicBezTo>
                    <a:pt x="2510" y="361"/>
                    <a:pt x="1929" y="361"/>
                    <a:pt x="1358" y="481"/>
                  </a:cubicBezTo>
                  <a:cubicBezTo>
                    <a:pt x="1238" y="481"/>
                    <a:pt x="1127" y="592"/>
                    <a:pt x="1007" y="712"/>
                  </a:cubicBezTo>
                  <a:cubicBezTo>
                    <a:pt x="971" y="702"/>
                    <a:pt x="935" y="698"/>
                    <a:pt x="898" y="698"/>
                  </a:cubicBezTo>
                  <a:cubicBezTo>
                    <a:pt x="463" y="698"/>
                    <a:pt x="1" y="1319"/>
                    <a:pt x="316" y="1745"/>
                  </a:cubicBezTo>
                  <a:cubicBezTo>
                    <a:pt x="2621" y="5323"/>
                    <a:pt x="5388" y="9242"/>
                    <a:pt x="8385" y="12239"/>
                  </a:cubicBezTo>
                  <a:cubicBezTo>
                    <a:pt x="8500" y="12354"/>
                    <a:pt x="8615" y="12412"/>
                    <a:pt x="8731" y="12412"/>
                  </a:cubicBezTo>
                  <a:cubicBezTo>
                    <a:pt x="8846" y="12412"/>
                    <a:pt x="8961" y="12354"/>
                    <a:pt x="9076" y="12239"/>
                  </a:cubicBezTo>
                  <a:cubicBezTo>
                    <a:pt x="9196" y="12350"/>
                    <a:pt x="9307" y="12350"/>
                    <a:pt x="9427" y="12350"/>
                  </a:cubicBezTo>
                  <a:cubicBezTo>
                    <a:pt x="10921" y="11778"/>
                    <a:pt x="11963" y="9934"/>
                    <a:pt x="12304" y="8431"/>
                  </a:cubicBezTo>
                  <a:cubicBezTo>
                    <a:pt x="12414" y="8009"/>
                    <a:pt x="12130" y="7494"/>
                    <a:pt x="11728" y="7494"/>
                  </a:cubicBezTo>
                  <a:cubicBezTo>
                    <a:pt x="11690" y="7494"/>
                    <a:pt x="11652" y="7499"/>
                    <a:pt x="11612" y="7508"/>
                  </a:cubicBezTo>
                  <a:cubicBezTo>
                    <a:pt x="10810" y="7508"/>
                    <a:pt x="9999" y="7628"/>
                    <a:pt x="9307" y="7739"/>
                  </a:cubicBezTo>
                  <a:cubicBezTo>
                    <a:pt x="8735" y="7739"/>
                    <a:pt x="8154" y="7739"/>
                    <a:pt x="7583" y="7859"/>
                  </a:cubicBezTo>
                  <a:cubicBezTo>
                    <a:pt x="7813" y="7167"/>
                    <a:pt x="7924" y="6475"/>
                    <a:pt x="8154" y="5784"/>
                  </a:cubicBezTo>
                  <a:cubicBezTo>
                    <a:pt x="8274" y="5203"/>
                    <a:pt x="8615" y="4511"/>
                    <a:pt x="8274" y="3939"/>
                  </a:cubicBezTo>
                  <a:cubicBezTo>
                    <a:pt x="8099" y="3649"/>
                    <a:pt x="7811" y="3561"/>
                    <a:pt x="7509" y="3561"/>
                  </a:cubicBezTo>
                  <a:cubicBezTo>
                    <a:pt x="7207" y="3561"/>
                    <a:pt x="6891" y="3649"/>
                    <a:pt x="6660" y="3709"/>
                  </a:cubicBezTo>
                  <a:cubicBezTo>
                    <a:pt x="5969" y="3820"/>
                    <a:pt x="5157" y="3939"/>
                    <a:pt x="4585" y="4170"/>
                  </a:cubicBezTo>
                  <a:cubicBezTo>
                    <a:pt x="5277" y="3248"/>
                    <a:pt x="5618" y="1975"/>
                    <a:pt x="5969" y="822"/>
                  </a:cubicBezTo>
                  <a:cubicBezTo>
                    <a:pt x="6067" y="412"/>
                    <a:pt x="5624" y="1"/>
                    <a:pt x="52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7" name="Google Shape;2637;p39"/>
            <p:cNvSpPr/>
            <p:nvPr/>
          </p:nvSpPr>
          <p:spPr>
            <a:xfrm>
              <a:off x="-46944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674" y="0"/>
                  </a:moveTo>
                  <a:cubicBezTo>
                    <a:pt x="433" y="0"/>
                    <a:pt x="214" y="129"/>
                    <a:pt x="143" y="350"/>
                  </a:cubicBezTo>
                  <a:cubicBezTo>
                    <a:pt x="23" y="470"/>
                    <a:pt x="23" y="580"/>
                    <a:pt x="23" y="700"/>
                  </a:cubicBezTo>
                  <a:cubicBezTo>
                    <a:pt x="143" y="3808"/>
                    <a:pt x="253" y="6805"/>
                    <a:pt x="23" y="9922"/>
                  </a:cubicBezTo>
                  <a:cubicBezTo>
                    <a:pt x="23" y="10153"/>
                    <a:pt x="143" y="10383"/>
                    <a:pt x="253" y="10494"/>
                  </a:cubicBezTo>
                  <a:cubicBezTo>
                    <a:pt x="0" y="10836"/>
                    <a:pt x="376" y="11244"/>
                    <a:pt x="775" y="11244"/>
                  </a:cubicBezTo>
                  <a:cubicBezTo>
                    <a:pt x="914" y="11244"/>
                    <a:pt x="1056" y="11194"/>
                    <a:pt x="1176" y="11075"/>
                  </a:cubicBezTo>
                  <a:cubicBezTo>
                    <a:pt x="2218" y="10153"/>
                    <a:pt x="3020" y="9000"/>
                    <a:pt x="3942" y="7847"/>
                  </a:cubicBezTo>
                  <a:cubicBezTo>
                    <a:pt x="4403" y="7156"/>
                    <a:pt x="5786" y="5883"/>
                    <a:pt x="5786" y="4961"/>
                  </a:cubicBezTo>
                  <a:cubicBezTo>
                    <a:pt x="5786" y="4158"/>
                    <a:pt x="4864" y="3577"/>
                    <a:pt x="4293" y="3006"/>
                  </a:cubicBezTo>
                  <a:cubicBezTo>
                    <a:pt x="3250" y="2084"/>
                    <a:pt x="2218" y="1041"/>
                    <a:pt x="1065" y="119"/>
                  </a:cubicBezTo>
                  <a:cubicBezTo>
                    <a:pt x="942" y="38"/>
                    <a:pt x="805" y="0"/>
                    <a:pt x="6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8" name="Google Shape;2638;p39"/>
            <p:cNvSpPr/>
            <p:nvPr/>
          </p:nvSpPr>
          <p:spPr>
            <a:xfrm>
              <a:off x="275477" y="908581"/>
              <a:ext cx="369775" cy="386679"/>
            </a:xfrm>
            <a:custGeom>
              <a:avLst/>
              <a:gdLst/>
              <a:ahLst/>
              <a:cxnLst/>
              <a:rect l="l" t="t" r="r" b="b"/>
              <a:pathLst>
                <a:path w="10200" h="10667" extrusionOk="0">
                  <a:moveTo>
                    <a:pt x="1038" y="1"/>
                  </a:moveTo>
                  <a:cubicBezTo>
                    <a:pt x="518" y="1"/>
                    <a:pt x="0" y="596"/>
                    <a:pt x="351" y="1121"/>
                  </a:cubicBezTo>
                  <a:cubicBezTo>
                    <a:pt x="2546" y="4690"/>
                    <a:pt x="6004" y="8038"/>
                    <a:pt x="9342" y="10574"/>
                  </a:cubicBezTo>
                  <a:cubicBezTo>
                    <a:pt x="9429" y="10638"/>
                    <a:pt x="9516" y="10666"/>
                    <a:pt x="9598" y="10666"/>
                  </a:cubicBezTo>
                  <a:cubicBezTo>
                    <a:pt x="9949" y="10666"/>
                    <a:pt x="10200" y="10159"/>
                    <a:pt x="9923" y="9882"/>
                  </a:cubicBezTo>
                  <a:cubicBezTo>
                    <a:pt x="7156" y="6655"/>
                    <a:pt x="4390" y="3307"/>
                    <a:pt x="1503" y="199"/>
                  </a:cubicBezTo>
                  <a:cubicBezTo>
                    <a:pt x="1366" y="60"/>
                    <a:pt x="1202" y="1"/>
                    <a:pt x="10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9" name="Google Shape;2639;p39"/>
            <p:cNvSpPr/>
            <p:nvPr/>
          </p:nvSpPr>
          <p:spPr>
            <a:xfrm>
              <a:off x="347836" y="810630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836" y="0"/>
                  </a:moveTo>
                  <a:cubicBezTo>
                    <a:pt x="345" y="0"/>
                    <a:pt x="1" y="649"/>
                    <a:pt x="430" y="1168"/>
                  </a:cubicBezTo>
                  <a:cubicBezTo>
                    <a:pt x="3196" y="4746"/>
                    <a:pt x="6654" y="8434"/>
                    <a:pt x="10113" y="11312"/>
                  </a:cubicBezTo>
                  <a:cubicBezTo>
                    <a:pt x="10212" y="11411"/>
                    <a:pt x="10339" y="11454"/>
                    <a:pt x="10462" y="11454"/>
                  </a:cubicBezTo>
                  <a:cubicBezTo>
                    <a:pt x="10772" y="11454"/>
                    <a:pt x="11055" y="11181"/>
                    <a:pt x="10804" y="10851"/>
                  </a:cubicBezTo>
                  <a:cubicBezTo>
                    <a:pt x="8158" y="7051"/>
                    <a:pt x="4810" y="3362"/>
                    <a:pt x="1352" y="245"/>
                  </a:cubicBezTo>
                  <a:cubicBezTo>
                    <a:pt x="1179" y="72"/>
                    <a:pt x="999" y="0"/>
                    <a:pt x="8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0" name="Google Shape;2640;p39"/>
            <p:cNvSpPr/>
            <p:nvPr/>
          </p:nvSpPr>
          <p:spPr>
            <a:xfrm>
              <a:off x="-329960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836" y="1"/>
                  </a:moveTo>
                  <a:cubicBezTo>
                    <a:pt x="1725" y="111"/>
                    <a:pt x="1725" y="111"/>
                    <a:pt x="1605" y="111"/>
                  </a:cubicBezTo>
                  <a:cubicBezTo>
                    <a:pt x="1264" y="111"/>
                    <a:pt x="1033" y="572"/>
                    <a:pt x="1033" y="803"/>
                  </a:cubicBezTo>
                  <a:cubicBezTo>
                    <a:pt x="913" y="2306"/>
                    <a:pt x="2758" y="4031"/>
                    <a:pt x="3569" y="5183"/>
                  </a:cubicBezTo>
                  <a:cubicBezTo>
                    <a:pt x="4833" y="6797"/>
                    <a:pt x="5985" y="8641"/>
                    <a:pt x="7369" y="10145"/>
                  </a:cubicBezTo>
                  <a:cubicBezTo>
                    <a:pt x="7369" y="10255"/>
                    <a:pt x="7489" y="10255"/>
                    <a:pt x="7489" y="10255"/>
                  </a:cubicBezTo>
                  <a:cubicBezTo>
                    <a:pt x="6105" y="11178"/>
                    <a:pt x="5183" y="12791"/>
                    <a:pt x="4261" y="14064"/>
                  </a:cubicBezTo>
                  <a:cubicBezTo>
                    <a:pt x="2988" y="15908"/>
                    <a:pt x="1374" y="17863"/>
                    <a:pt x="342" y="19938"/>
                  </a:cubicBezTo>
                  <a:cubicBezTo>
                    <a:pt x="0" y="20621"/>
                    <a:pt x="604" y="21430"/>
                    <a:pt x="1221" y="21430"/>
                  </a:cubicBezTo>
                  <a:cubicBezTo>
                    <a:pt x="1438" y="21430"/>
                    <a:pt x="1656" y="21331"/>
                    <a:pt x="1836" y="21091"/>
                  </a:cubicBezTo>
                  <a:cubicBezTo>
                    <a:pt x="3219" y="19477"/>
                    <a:pt x="4372" y="17522"/>
                    <a:pt x="5644" y="15788"/>
                  </a:cubicBezTo>
                  <a:cubicBezTo>
                    <a:pt x="6797" y="14064"/>
                    <a:pt x="8641" y="12330"/>
                    <a:pt x="8872" y="10255"/>
                  </a:cubicBezTo>
                  <a:lnTo>
                    <a:pt x="8872" y="10025"/>
                  </a:lnTo>
                  <a:cubicBezTo>
                    <a:pt x="8983" y="9684"/>
                    <a:pt x="9102" y="9333"/>
                    <a:pt x="8872" y="9103"/>
                  </a:cubicBezTo>
                  <a:cubicBezTo>
                    <a:pt x="7950" y="7489"/>
                    <a:pt x="6797" y="6105"/>
                    <a:pt x="5644" y="4722"/>
                  </a:cubicBezTo>
                  <a:cubicBezTo>
                    <a:pt x="5183" y="3920"/>
                    <a:pt x="4602" y="3228"/>
                    <a:pt x="4030" y="2537"/>
                  </a:cubicBezTo>
                  <a:cubicBezTo>
                    <a:pt x="3800" y="2186"/>
                    <a:pt x="2647" y="1033"/>
                    <a:pt x="2647" y="692"/>
                  </a:cubicBezTo>
                  <a:cubicBezTo>
                    <a:pt x="2647" y="231"/>
                    <a:pt x="2186" y="1"/>
                    <a:pt x="18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1" name="Google Shape;2641;p39"/>
            <p:cNvSpPr/>
            <p:nvPr/>
          </p:nvSpPr>
          <p:spPr>
            <a:xfrm>
              <a:off x="-217291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011" y="0"/>
                  </a:moveTo>
                  <a:cubicBezTo>
                    <a:pt x="4872" y="0"/>
                    <a:pt x="4730" y="50"/>
                    <a:pt x="4611" y="169"/>
                  </a:cubicBezTo>
                  <a:cubicBezTo>
                    <a:pt x="3569" y="1091"/>
                    <a:pt x="2767" y="2244"/>
                    <a:pt x="1845" y="3397"/>
                  </a:cubicBezTo>
                  <a:cubicBezTo>
                    <a:pt x="1383" y="4088"/>
                    <a:pt x="0" y="5361"/>
                    <a:pt x="0" y="6283"/>
                  </a:cubicBezTo>
                  <a:cubicBezTo>
                    <a:pt x="0" y="7085"/>
                    <a:pt x="922" y="7666"/>
                    <a:pt x="1494" y="8238"/>
                  </a:cubicBezTo>
                  <a:cubicBezTo>
                    <a:pt x="2536" y="9160"/>
                    <a:pt x="3569" y="10202"/>
                    <a:pt x="4722" y="11125"/>
                  </a:cubicBezTo>
                  <a:cubicBezTo>
                    <a:pt x="4845" y="11206"/>
                    <a:pt x="4982" y="11244"/>
                    <a:pt x="5113" y="11244"/>
                  </a:cubicBezTo>
                  <a:cubicBezTo>
                    <a:pt x="5353" y="11244"/>
                    <a:pt x="5572" y="11115"/>
                    <a:pt x="5644" y="10894"/>
                  </a:cubicBezTo>
                  <a:cubicBezTo>
                    <a:pt x="5764" y="10774"/>
                    <a:pt x="5764" y="10664"/>
                    <a:pt x="5764" y="10544"/>
                  </a:cubicBezTo>
                  <a:cubicBezTo>
                    <a:pt x="5644" y="7436"/>
                    <a:pt x="5533" y="4439"/>
                    <a:pt x="5764" y="1322"/>
                  </a:cubicBezTo>
                  <a:cubicBezTo>
                    <a:pt x="5764" y="1091"/>
                    <a:pt x="5644" y="861"/>
                    <a:pt x="5533" y="750"/>
                  </a:cubicBezTo>
                  <a:cubicBezTo>
                    <a:pt x="5786" y="408"/>
                    <a:pt x="5411" y="0"/>
                    <a:pt x="5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2" name="Google Shape;2642;p39"/>
            <p:cNvSpPr/>
            <p:nvPr/>
          </p:nvSpPr>
          <p:spPr>
            <a:xfrm>
              <a:off x="-54485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267" y="1"/>
                  </a:moveTo>
                  <a:cubicBezTo>
                    <a:pt x="6917" y="1"/>
                    <a:pt x="6575" y="231"/>
                    <a:pt x="6456" y="692"/>
                  </a:cubicBezTo>
                  <a:cubicBezTo>
                    <a:pt x="6456" y="1033"/>
                    <a:pt x="5303" y="2186"/>
                    <a:pt x="5072" y="2537"/>
                  </a:cubicBezTo>
                  <a:cubicBezTo>
                    <a:pt x="4501" y="3228"/>
                    <a:pt x="3920" y="3920"/>
                    <a:pt x="3458" y="4722"/>
                  </a:cubicBezTo>
                  <a:cubicBezTo>
                    <a:pt x="2306" y="6105"/>
                    <a:pt x="1153" y="7489"/>
                    <a:pt x="231" y="9103"/>
                  </a:cubicBezTo>
                  <a:cubicBezTo>
                    <a:pt x="0" y="9333"/>
                    <a:pt x="120" y="9684"/>
                    <a:pt x="231" y="10025"/>
                  </a:cubicBezTo>
                  <a:lnTo>
                    <a:pt x="231" y="10255"/>
                  </a:lnTo>
                  <a:cubicBezTo>
                    <a:pt x="461" y="12330"/>
                    <a:pt x="2306" y="14064"/>
                    <a:pt x="3458" y="15788"/>
                  </a:cubicBezTo>
                  <a:cubicBezTo>
                    <a:pt x="4731" y="17522"/>
                    <a:pt x="5884" y="19477"/>
                    <a:pt x="7267" y="21091"/>
                  </a:cubicBezTo>
                  <a:cubicBezTo>
                    <a:pt x="7447" y="21331"/>
                    <a:pt x="7665" y="21430"/>
                    <a:pt x="7881" y="21430"/>
                  </a:cubicBezTo>
                  <a:cubicBezTo>
                    <a:pt x="8499" y="21430"/>
                    <a:pt x="9102" y="20621"/>
                    <a:pt x="8761" y="19938"/>
                  </a:cubicBezTo>
                  <a:cubicBezTo>
                    <a:pt x="7728" y="17863"/>
                    <a:pt x="6114" y="15908"/>
                    <a:pt x="4842" y="14064"/>
                  </a:cubicBezTo>
                  <a:cubicBezTo>
                    <a:pt x="3920" y="12791"/>
                    <a:pt x="2997" y="11178"/>
                    <a:pt x="1614" y="10255"/>
                  </a:cubicBezTo>
                  <a:cubicBezTo>
                    <a:pt x="1614" y="10255"/>
                    <a:pt x="1734" y="10255"/>
                    <a:pt x="1734" y="10145"/>
                  </a:cubicBezTo>
                  <a:cubicBezTo>
                    <a:pt x="3117" y="8641"/>
                    <a:pt x="4270" y="6797"/>
                    <a:pt x="5533" y="5183"/>
                  </a:cubicBezTo>
                  <a:cubicBezTo>
                    <a:pt x="6345" y="4031"/>
                    <a:pt x="8189" y="2306"/>
                    <a:pt x="8069" y="803"/>
                  </a:cubicBezTo>
                  <a:cubicBezTo>
                    <a:pt x="8069" y="572"/>
                    <a:pt x="7839" y="111"/>
                    <a:pt x="7498" y="111"/>
                  </a:cubicBezTo>
                  <a:cubicBezTo>
                    <a:pt x="7498" y="111"/>
                    <a:pt x="7378" y="111"/>
                    <a:pt x="72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3" name="Google Shape;2643;p39"/>
            <p:cNvSpPr/>
            <p:nvPr/>
          </p:nvSpPr>
          <p:spPr>
            <a:xfrm>
              <a:off x="92878" y="1490195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540" y="5135"/>
                  </a:moveTo>
                  <a:lnTo>
                    <a:pt x="6540" y="5366"/>
                  </a:lnTo>
                  <a:cubicBezTo>
                    <a:pt x="6430" y="5366"/>
                    <a:pt x="6310" y="5476"/>
                    <a:pt x="6310" y="5596"/>
                  </a:cubicBezTo>
                  <a:cubicBezTo>
                    <a:pt x="6310" y="5707"/>
                    <a:pt x="6310" y="5707"/>
                    <a:pt x="6199" y="5827"/>
                  </a:cubicBezTo>
                  <a:cubicBezTo>
                    <a:pt x="6199" y="5827"/>
                    <a:pt x="6199" y="5707"/>
                    <a:pt x="6079" y="5707"/>
                  </a:cubicBezTo>
                  <a:cubicBezTo>
                    <a:pt x="6199" y="5476"/>
                    <a:pt x="6430" y="5366"/>
                    <a:pt x="6540" y="5135"/>
                  </a:cubicBezTo>
                  <a:close/>
                  <a:moveTo>
                    <a:pt x="8731" y="1"/>
                  </a:moveTo>
                  <a:cubicBezTo>
                    <a:pt x="8615" y="1"/>
                    <a:pt x="8500" y="58"/>
                    <a:pt x="8385" y="174"/>
                  </a:cubicBezTo>
                  <a:cubicBezTo>
                    <a:pt x="5388" y="3171"/>
                    <a:pt x="2621" y="7090"/>
                    <a:pt x="316" y="10668"/>
                  </a:cubicBezTo>
                  <a:cubicBezTo>
                    <a:pt x="1" y="11094"/>
                    <a:pt x="463" y="11715"/>
                    <a:pt x="898" y="11715"/>
                  </a:cubicBezTo>
                  <a:cubicBezTo>
                    <a:pt x="935" y="11715"/>
                    <a:pt x="971" y="11710"/>
                    <a:pt x="1007" y="11701"/>
                  </a:cubicBezTo>
                  <a:cubicBezTo>
                    <a:pt x="1127" y="11821"/>
                    <a:pt x="1238" y="11932"/>
                    <a:pt x="1358" y="11932"/>
                  </a:cubicBezTo>
                  <a:cubicBezTo>
                    <a:pt x="1929" y="12052"/>
                    <a:pt x="2510" y="12052"/>
                    <a:pt x="3082" y="12052"/>
                  </a:cubicBezTo>
                  <a:cubicBezTo>
                    <a:pt x="3774" y="12162"/>
                    <a:pt x="4355" y="12282"/>
                    <a:pt x="5046" y="12393"/>
                  </a:cubicBezTo>
                  <a:cubicBezTo>
                    <a:pt x="5097" y="12406"/>
                    <a:pt x="5148" y="12412"/>
                    <a:pt x="5200" y="12412"/>
                  </a:cubicBezTo>
                  <a:cubicBezTo>
                    <a:pt x="5624" y="12412"/>
                    <a:pt x="6067" y="12001"/>
                    <a:pt x="5969" y="11591"/>
                  </a:cubicBezTo>
                  <a:cubicBezTo>
                    <a:pt x="5618" y="10438"/>
                    <a:pt x="5277" y="9165"/>
                    <a:pt x="4585" y="8243"/>
                  </a:cubicBezTo>
                  <a:lnTo>
                    <a:pt x="4585" y="8243"/>
                  </a:lnTo>
                  <a:cubicBezTo>
                    <a:pt x="5157" y="8473"/>
                    <a:pt x="5969" y="8593"/>
                    <a:pt x="6660" y="8704"/>
                  </a:cubicBezTo>
                  <a:cubicBezTo>
                    <a:pt x="6891" y="8764"/>
                    <a:pt x="7207" y="8852"/>
                    <a:pt x="7509" y="8852"/>
                  </a:cubicBezTo>
                  <a:cubicBezTo>
                    <a:pt x="7811" y="8852"/>
                    <a:pt x="8099" y="8764"/>
                    <a:pt x="8274" y="8473"/>
                  </a:cubicBezTo>
                  <a:cubicBezTo>
                    <a:pt x="8615" y="7902"/>
                    <a:pt x="8274" y="7210"/>
                    <a:pt x="8154" y="6629"/>
                  </a:cubicBezTo>
                  <a:cubicBezTo>
                    <a:pt x="7924" y="5937"/>
                    <a:pt x="7813" y="5246"/>
                    <a:pt x="7583" y="4554"/>
                  </a:cubicBezTo>
                  <a:lnTo>
                    <a:pt x="7583" y="4554"/>
                  </a:lnTo>
                  <a:cubicBezTo>
                    <a:pt x="8154" y="4674"/>
                    <a:pt x="8735" y="4674"/>
                    <a:pt x="9307" y="4785"/>
                  </a:cubicBezTo>
                  <a:cubicBezTo>
                    <a:pt x="9999" y="4785"/>
                    <a:pt x="10810" y="4905"/>
                    <a:pt x="11612" y="4905"/>
                  </a:cubicBezTo>
                  <a:cubicBezTo>
                    <a:pt x="11652" y="4914"/>
                    <a:pt x="11690" y="4919"/>
                    <a:pt x="11728" y="4919"/>
                  </a:cubicBezTo>
                  <a:cubicBezTo>
                    <a:pt x="12130" y="4919"/>
                    <a:pt x="12414" y="4404"/>
                    <a:pt x="12304" y="3982"/>
                  </a:cubicBezTo>
                  <a:cubicBezTo>
                    <a:pt x="11963" y="2479"/>
                    <a:pt x="10921" y="635"/>
                    <a:pt x="9427" y="63"/>
                  </a:cubicBezTo>
                  <a:cubicBezTo>
                    <a:pt x="9307" y="63"/>
                    <a:pt x="9196" y="63"/>
                    <a:pt x="9076" y="174"/>
                  </a:cubicBezTo>
                  <a:cubicBezTo>
                    <a:pt x="8961" y="58"/>
                    <a:pt x="8846" y="1"/>
                    <a:pt x="87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4" name="Google Shape;2644;p39"/>
            <p:cNvSpPr/>
            <p:nvPr/>
          </p:nvSpPr>
          <p:spPr>
            <a:xfrm>
              <a:off x="-46944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775" y="0"/>
                  </a:moveTo>
                  <a:cubicBezTo>
                    <a:pt x="376" y="0"/>
                    <a:pt x="0" y="408"/>
                    <a:pt x="253" y="750"/>
                  </a:cubicBezTo>
                  <a:cubicBezTo>
                    <a:pt x="143" y="861"/>
                    <a:pt x="23" y="1091"/>
                    <a:pt x="23" y="1322"/>
                  </a:cubicBezTo>
                  <a:cubicBezTo>
                    <a:pt x="253" y="4439"/>
                    <a:pt x="143" y="7436"/>
                    <a:pt x="23" y="10544"/>
                  </a:cubicBezTo>
                  <a:cubicBezTo>
                    <a:pt x="23" y="10664"/>
                    <a:pt x="23" y="10774"/>
                    <a:pt x="143" y="10894"/>
                  </a:cubicBezTo>
                  <a:cubicBezTo>
                    <a:pt x="214" y="11115"/>
                    <a:pt x="433" y="11244"/>
                    <a:pt x="674" y="11244"/>
                  </a:cubicBezTo>
                  <a:cubicBezTo>
                    <a:pt x="805" y="11244"/>
                    <a:pt x="942" y="11206"/>
                    <a:pt x="1065" y="11125"/>
                  </a:cubicBezTo>
                  <a:cubicBezTo>
                    <a:pt x="2218" y="10202"/>
                    <a:pt x="3250" y="9160"/>
                    <a:pt x="4293" y="8238"/>
                  </a:cubicBezTo>
                  <a:cubicBezTo>
                    <a:pt x="4864" y="7666"/>
                    <a:pt x="5786" y="7085"/>
                    <a:pt x="5786" y="6283"/>
                  </a:cubicBezTo>
                  <a:cubicBezTo>
                    <a:pt x="5786" y="5361"/>
                    <a:pt x="4403" y="4088"/>
                    <a:pt x="3942" y="3397"/>
                  </a:cubicBezTo>
                  <a:cubicBezTo>
                    <a:pt x="3020" y="2244"/>
                    <a:pt x="2218" y="1091"/>
                    <a:pt x="1176" y="169"/>
                  </a:cubicBezTo>
                  <a:cubicBezTo>
                    <a:pt x="1056" y="50"/>
                    <a:pt x="914" y="0"/>
                    <a:pt x="7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5" name="Google Shape;2645;p39"/>
            <p:cNvSpPr/>
            <p:nvPr/>
          </p:nvSpPr>
          <p:spPr>
            <a:xfrm>
              <a:off x="275767" y="1710421"/>
              <a:ext cx="369485" cy="387295"/>
            </a:xfrm>
            <a:custGeom>
              <a:avLst/>
              <a:gdLst/>
              <a:ahLst/>
              <a:cxnLst/>
              <a:rect l="l" t="t" r="r" b="b"/>
              <a:pathLst>
                <a:path w="10192" h="10684" extrusionOk="0">
                  <a:moveTo>
                    <a:pt x="9590" y="1"/>
                  </a:moveTo>
                  <a:cubicBezTo>
                    <a:pt x="9508" y="1"/>
                    <a:pt x="9421" y="28"/>
                    <a:pt x="9334" y="93"/>
                  </a:cubicBezTo>
                  <a:cubicBezTo>
                    <a:pt x="5996" y="2629"/>
                    <a:pt x="2538" y="5977"/>
                    <a:pt x="343" y="9545"/>
                  </a:cubicBezTo>
                  <a:cubicBezTo>
                    <a:pt x="1" y="10147"/>
                    <a:pt x="485" y="10683"/>
                    <a:pt x="992" y="10683"/>
                  </a:cubicBezTo>
                  <a:cubicBezTo>
                    <a:pt x="1168" y="10683"/>
                    <a:pt x="1348" y="10618"/>
                    <a:pt x="1495" y="10468"/>
                  </a:cubicBezTo>
                  <a:cubicBezTo>
                    <a:pt x="4382" y="7360"/>
                    <a:pt x="7148" y="4012"/>
                    <a:pt x="9915" y="785"/>
                  </a:cubicBezTo>
                  <a:cubicBezTo>
                    <a:pt x="10192" y="508"/>
                    <a:pt x="9941" y="1"/>
                    <a:pt x="9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6" name="Google Shape;2646;p39"/>
            <p:cNvSpPr/>
            <p:nvPr/>
          </p:nvSpPr>
          <p:spPr>
            <a:xfrm>
              <a:off x="347836" y="1779806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10462" y="1"/>
                  </a:moveTo>
                  <a:cubicBezTo>
                    <a:pt x="10339" y="1"/>
                    <a:pt x="10212" y="44"/>
                    <a:pt x="10113" y="143"/>
                  </a:cubicBezTo>
                  <a:cubicBezTo>
                    <a:pt x="6654" y="3021"/>
                    <a:pt x="3196" y="6709"/>
                    <a:pt x="430" y="10287"/>
                  </a:cubicBezTo>
                  <a:cubicBezTo>
                    <a:pt x="1" y="10806"/>
                    <a:pt x="345" y="11455"/>
                    <a:pt x="836" y="11455"/>
                  </a:cubicBezTo>
                  <a:cubicBezTo>
                    <a:pt x="999" y="11455"/>
                    <a:pt x="1179" y="11383"/>
                    <a:pt x="1352" y="11210"/>
                  </a:cubicBezTo>
                  <a:cubicBezTo>
                    <a:pt x="4810" y="8093"/>
                    <a:pt x="8158" y="4404"/>
                    <a:pt x="10804" y="604"/>
                  </a:cubicBezTo>
                  <a:cubicBezTo>
                    <a:pt x="11055" y="274"/>
                    <a:pt x="10772" y="1"/>
                    <a:pt x="104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47" name="Google Shape;2647;p39"/>
          <p:cNvGrpSpPr/>
          <p:nvPr/>
        </p:nvGrpSpPr>
        <p:grpSpPr>
          <a:xfrm rot="5400000" flipH="1">
            <a:off x="178940" y="4179953"/>
            <a:ext cx="1078604" cy="1926882"/>
            <a:chOff x="-329960" y="539399"/>
            <a:chExt cx="1078604" cy="1926882"/>
          </a:xfrm>
        </p:grpSpPr>
        <p:sp>
          <p:nvSpPr>
            <p:cNvPr id="2648" name="Google Shape;2648;p39"/>
            <p:cNvSpPr/>
            <p:nvPr/>
          </p:nvSpPr>
          <p:spPr>
            <a:xfrm>
              <a:off x="-329960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221" y="1"/>
                  </a:moveTo>
                  <a:cubicBezTo>
                    <a:pt x="604" y="1"/>
                    <a:pt x="0" y="810"/>
                    <a:pt x="342" y="1493"/>
                  </a:cubicBezTo>
                  <a:cubicBezTo>
                    <a:pt x="1374" y="3568"/>
                    <a:pt x="2988" y="5523"/>
                    <a:pt x="4261" y="7367"/>
                  </a:cubicBezTo>
                  <a:cubicBezTo>
                    <a:pt x="5183" y="8640"/>
                    <a:pt x="6105" y="10253"/>
                    <a:pt x="7489" y="11176"/>
                  </a:cubicBezTo>
                  <a:lnTo>
                    <a:pt x="7369" y="11286"/>
                  </a:lnTo>
                  <a:cubicBezTo>
                    <a:pt x="5985" y="12789"/>
                    <a:pt x="4833" y="14634"/>
                    <a:pt x="3569" y="16248"/>
                  </a:cubicBezTo>
                  <a:cubicBezTo>
                    <a:pt x="2758" y="17400"/>
                    <a:pt x="913" y="19125"/>
                    <a:pt x="1033" y="20628"/>
                  </a:cubicBezTo>
                  <a:cubicBezTo>
                    <a:pt x="1033" y="20859"/>
                    <a:pt x="1264" y="21320"/>
                    <a:pt x="1605" y="21320"/>
                  </a:cubicBezTo>
                  <a:cubicBezTo>
                    <a:pt x="1725" y="21320"/>
                    <a:pt x="1725" y="21320"/>
                    <a:pt x="1836" y="21430"/>
                  </a:cubicBezTo>
                  <a:cubicBezTo>
                    <a:pt x="2186" y="21430"/>
                    <a:pt x="2647" y="21200"/>
                    <a:pt x="2647" y="20739"/>
                  </a:cubicBezTo>
                  <a:cubicBezTo>
                    <a:pt x="2647" y="20398"/>
                    <a:pt x="3800" y="19245"/>
                    <a:pt x="4030" y="18894"/>
                  </a:cubicBezTo>
                  <a:cubicBezTo>
                    <a:pt x="4602" y="18203"/>
                    <a:pt x="5183" y="17511"/>
                    <a:pt x="5644" y="16709"/>
                  </a:cubicBezTo>
                  <a:cubicBezTo>
                    <a:pt x="6797" y="15325"/>
                    <a:pt x="7950" y="13942"/>
                    <a:pt x="8872" y="12328"/>
                  </a:cubicBezTo>
                  <a:cubicBezTo>
                    <a:pt x="9102" y="12098"/>
                    <a:pt x="8983" y="11747"/>
                    <a:pt x="8872" y="11406"/>
                  </a:cubicBezTo>
                  <a:lnTo>
                    <a:pt x="8872" y="11176"/>
                  </a:lnTo>
                  <a:cubicBezTo>
                    <a:pt x="8641" y="9101"/>
                    <a:pt x="6797" y="7367"/>
                    <a:pt x="5644" y="5642"/>
                  </a:cubicBezTo>
                  <a:cubicBezTo>
                    <a:pt x="4372" y="3909"/>
                    <a:pt x="3219" y="1954"/>
                    <a:pt x="1836" y="340"/>
                  </a:cubicBezTo>
                  <a:cubicBezTo>
                    <a:pt x="1656" y="100"/>
                    <a:pt x="1438" y="1"/>
                    <a:pt x="12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9" name="Google Shape;2649;p39"/>
            <p:cNvSpPr/>
            <p:nvPr/>
          </p:nvSpPr>
          <p:spPr>
            <a:xfrm>
              <a:off x="-217291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113" y="0"/>
                  </a:moveTo>
                  <a:cubicBezTo>
                    <a:pt x="4982" y="0"/>
                    <a:pt x="4845" y="38"/>
                    <a:pt x="4722" y="119"/>
                  </a:cubicBezTo>
                  <a:cubicBezTo>
                    <a:pt x="3569" y="1041"/>
                    <a:pt x="2536" y="2084"/>
                    <a:pt x="1494" y="3006"/>
                  </a:cubicBezTo>
                  <a:cubicBezTo>
                    <a:pt x="922" y="3577"/>
                    <a:pt x="0" y="4158"/>
                    <a:pt x="0" y="4961"/>
                  </a:cubicBezTo>
                  <a:cubicBezTo>
                    <a:pt x="0" y="5883"/>
                    <a:pt x="1383" y="7156"/>
                    <a:pt x="1845" y="7847"/>
                  </a:cubicBezTo>
                  <a:cubicBezTo>
                    <a:pt x="2767" y="9000"/>
                    <a:pt x="3569" y="10153"/>
                    <a:pt x="4611" y="11075"/>
                  </a:cubicBezTo>
                  <a:cubicBezTo>
                    <a:pt x="4730" y="11194"/>
                    <a:pt x="4872" y="11244"/>
                    <a:pt x="5011" y="11244"/>
                  </a:cubicBezTo>
                  <a:cubicBezTo>
                    <a:pt x="5411" y="11244"/>
                    <a:pt x="5786" y="10836"/>
                    <a:pt x="5533" y="10494"/>
                  </a:cubicBezTo>
                  <a:cubicBezTo>
                    <a:pt x="5644" y="10383"/>
                    <a:pt x="5764" y="10153"/>
                    <a:pt x="5764" y="9922"/>
                  </a:cubicBezTo>
                  <a:cubicBezTo>
                    <a:pt x="5533" y="6805"/>
                    <a:pt x="5644" y="3808"/>
                    <a:pt x="5764" y="700"/>
                  </a:cubicBezTo>
                  <a:cubicBezTo>
                    <a:pt x="5764" y="580"/>
                    <a:pt x="5764" y="470"/>
                    <a:pt x="5644" y="350"/>
                  </a:cubicBezTo>
                  <a:cubicBezTo>
                    <a:pt x="5572" y="129"/>
                    <a:pt x="5353" y="0"/>
                    <a:pt x="51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0" name="Google Shape;2650;p39"/>
            <p:cNvSpPr/>
            <p:nvPr/>
          </p:nvSpPr>
          <p:spPr>
            <a:xfrm>
              <a:off x="-54485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881" y="1"/>
                  </a:moveTo>
                  <a:cubicBezTo>
                    <a:pt x="7665" y="1"/>
                    <a:pt x="7447" y="100"/>
                    <a:pt x="7267" y="340"/>
                  </a:cubicBezTo>
                  <a:cubicBezTo>
                    <a:pt x="5884" y="1954"/>
                    <a:pt x="4731" y="3909"/>
                    <a:pt x="3458" y="5642"/>
                  </a:cubicBezTo>
                  <a:cubicBezTo>
                    <a:pt x="2306" y="7367"/>
                    <a:pt x="461" y="9101"/>
                    <a:pt x="231" y="11176"/>
                  </a:cubicBezTo>
                  <a:lnTo>
                    <a:pt x="231" y="11406"/>
                  </a:lnTo>
                  <a:cubicBezTo>
                    <a:pt x="120" y="11747"/>
                    <a:pt x="0" y="12098"/>
                    <a:pt x="231" y="12328"/>
                  </a:cubicBezTo>
                  <a:cubicBezTo>
                    <a:pt x="1153" y="13942"/>
                    <a:pt x="2306" y="15325"/>
                    <a:pt x="3458" y="16709"/>
                  </a:cubicBezTo>
                  <a:cubicBezTo>
                    <a:pt x="3920" y="17511"/>
                    <a:pt x="4501" y="18203"/>
                    <a:pt x="5072" y="18894"/>
                  </a:cubicBezTo>
                  <a:cubicBezTo>
                    <a:pt x="5303" y="19245"/>
                    <a:pt x="6456" y="20398"/>
                    <a:pt x="6456" y="20739"/>
                  </a:cubicBezTo>
                  <a:cubicBezTo>
                    <a:pt x="6575" y="21200"/>
                    <a:pt x="6917" y="21430"/>
                    <a:pt x="7267" y="21430"/>
                  </a:cubicBezTo>
                  <a:cubicBezTo>
                    <a:pt x="7378" y="21320"/>
                    <a:pt x="7498" y="21320"/>
                    <a:pt x="7498" y="21320"/>
                  </a:cubicBezTo>
                  <a:cubicBezTo>
                    <a:pt x="7839" y="21320"/>
                    <a:pt x="8069" y="20859"/>
                    <a:pt x="8069" y="20628"/>
                  </a:cubicBezTo>
                  <a:cubicBezTo>
                    <a:pt x="8189" y="19125"/>
                    <a:pt x="6345" y="17400"/>
                    <a:pt x="5533" y="16248"/>
                  </a:cubicBezTo>
                  <a:cubicBezTo>
                    <a:pt x="4270" y="14634"/>
                    <a:pt x="3117" y="12789"/>
                    <a:pt x="1734" y="11286"/>
                  </a:cubicBezTo>
                  <a:lnTo>
                    <a:pt x="1614" y="11176"/>
                  </a:lnTo>
                  <a:cubicBezTo>
                    <a:pt x="2997" y="10253"/>
                    <a:pt x="3920" y="8640"/>
                    <a:pt x="4842" y="7367"/>
                  </a:cubicBezTo>
                  <a:cubicBezTo>
                    <a:pt x="6114" y="5523"/>
                    <a:pt x="7728" y="3568"/>
                    <a:pt x="8761" y="1493"/>
                  </a:cubicBezTo>
                  <a:cubicBezTo>
                    <a:pt x="9102" y="810"/>
                    <a:pt x="8499" y="1"/>
                    <a:pt x="78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1" name="Google Shape;2651;p39"/>
            <p:cNvSpPr/>
            <p:nvPr/>
          </p:nvSpPr>
          <p:spPr>
            <a:xfrm>
              <a:off x="92878" y="1065512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199" y="6586"/>
                  </a:moveTo>
                  <a:cubicBezTo>
                    <a:pt x="6310" y="6706"/>
                    <a:pt x="6310" y="6706"/>
                    <a:pt x="6310" y="6817"/>
                  </a:cubicBezTo>
                  <a:cubicBezTo>
                    <a:pt x="6310" y="6937"/>
                    <a:pt x="6430" y="7047"/>
                    <a:pt x="6540" y="7047"/>
                  </a:cubicBezTo>
                  <a:lnTo>
                    <a:pt x="6540" y="7278"/>
                  </a:lnTo>
                  <a:cubicBezTo>
                    <a:pt x="6430" y="7047"/>
                    <a:pt x="6199" y="6937"/>
                    <a:pt x="6079" y="6706"/>
                  </a:cubicBezTo>
                  <a:cubicBezTo>
                    <a:pt x="6199" y="6706"/>
                    <a:pt x="6199" y="6586"/>
                    <a:pt x="6199" y="6586"/>
                  </a:cubicBezTo>
                  <a:close/>
                  <a:moveTo>
                    <a:pt x="5200" y="1"/>
                  </a:moveTo>
                  <a:cubicBezTo>
                    <a:pt x="5148" y="1"/>
                    <a:pt x="5097" y="7"/>
                    <a:pt x="5046" y="20"/>
                  </a:cubicBezTo>
                  <a:cubicBezTo>
                    <a:pt x="4355" y="131"/>
                    <a:pt x="3774" y="251"/>
                    <a:pt x="3082" y="361"/>
                  </a:cubicBezTo>
                  <a:cubicBezTo>
                    <a:pt x="2510" y="361"/>
                    <a:pt x="1929" y="361"/>
                    <a:pt x="1358" y="481"/>
                  </a:cubicBezTo>
                  <a:cubicBezTo>
                    <a:pt x="1238" y="481"/>
                    <a:pt x="1127" y="592"/>
                    <a:pt x="1007" y="712"/>
                  </a:cubicBezTo>
                  <a:cubicBezTo>
                    <a:pt x="971" y="702"/>
                    <a:pt x="935" y="698"/>
                    <a:pt x="898" y="698"/>
                  </a:cubicBezTo>
                  <a:cubicBezTo>
                    <a:pt x="463" y="698"/>
                    <a:pt x="1" y="1319"/>
                    <a:pt x="316" y="1745"/>
                  </a:cubicBezTo>
                  <a:cubicBezTo>
                    <a:pt x="2621" y="5323"/>
                    <a:pt x="5388" y="9242"/>
                    <a:pt x="8385" y="12239"/>
                  </a:cubicBezTo>
                  <a:cubicBezTo>
                    <a:pt x="8500" y="12354"/>
                    <a:pt x="8615" y="12412"/>
                    <a:pt x="8731" y="12412"/>
                  </a:cubicBezTo>
                  <a:cubicBezTo>
                    <a:pt x="8846" y="12412"/>
                    <a:pt x="8961" y="12354"/>
                    <a:pt x="9076" y="12239"/>
                  </a:cubicBezTo>
                  <a:cubicBezTo>
                    <a:pt x="9196" y="12350"/>
                    <a:pt x="9307" y="12350"/>
                    <a:pt x="9427" y="12350"/>
                  </a:cubicBezTo>
                  <a:cubicBezTo>
                    <a:pt x="10921" y="11778"/>
                    <a:pt x="11963" y="9934"/>
                    <a:pt x="12304" y="8431"/>
                  </a:cubicBezTo>
                  <a:cubicBezTo>
                    <a:pt x="12414" y="8009"/>
                    <a:pt x="12130" y="7494"/>
                    <a:pt x="11728" y="7494"/>
                  </a:cubicBezTo>
                  <a:cubicBezTo>
                    <a:pt x="11690" y="7494"/>
                    <a:pt x="11652" y="7499"/>
                    <a:pt x="11612" y="7508"/>
                  </a:cubicBezTo>
                  <a:cubicBezTo>
                    <a:pt x="10810" y="7508"/>
                    <a:pt x="9999" y="7628"/>
                    <a:pt x="9307" y="7739"/>
                  </a:cubicBezTo>
                  <a:cubicBezTo>
                    <a:pt x="8735" y="7739"/>
                    <a:pt x="8154" y="7739"/>
                    <a:pt x="7583" y="7859"/>
                  </a:cubicBezTo>
                  <a:cubicBezTo>
                    <a:pt x="7813" y="7167"/>
                    <a:pt x="7924" y="6475"/>
                    <a:pt x="8154" y="5784"/>
                  </a:cubicBezTo>
                  <a:cubicBezTo>
                    <a:pt x="8274" y="5203"/>
                    <a:pt x="8615" y="4511"/>
                    <a:pt x="8274" y="3939"/>
                  </a:cubicBezTo>
                  <a:cubicBezTo>
                    <a:pt x="8099" y="3649"/>
                    <a:pt x="7811" y="3561"/>
                    <a:pt x="7509" y="3561"/>
                  </a:cubicBezTo>
                  <a:cubicBezTo>
                    <a:pt x="7207" y="3561"/>
                    <a:pt x="6891" y="3649"/>
                    <a:pt x="6660" y="3709"/>
                  </a:cubicBezTo>
                  <a:cubicBezTo>
                    <a:pt x="5969" y="3820"/>
                    <a:pt x="5157" y="3939"/>
                    <a:pt x="4585" y="4170"/>
                  </a:cubicBezTo>
                  <a:cubicBezTo>
                    <a:pt x="5277" y="3248"/>
                    <a:pt x="5618" y="1975"/>
                    <a:pt x="5969" y="822"/>
                  </a:cubicBezTo>
                  <a:cubicBezTo>
                    <a:pt x="6067" y="412"/>
                    <a:pt x="5624" y="1"/>
                    <a:pt x="52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2" name="Google Shape;2652;p39"/>
            <p:cNvSpPr/>
            <p:nvPr/>
          </p:nvSpPr>
          <p:spPr>
            <a:xfrm>
              <a:off x="-46944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674" y="0"/>
                  </a:moveTo>
                  <a:cubicBezTo>
                    <a:pt x="433" y="0"/>
                    <a:pt x="214" y="129"/>
                    <a:pt x="143" y="350"/>
                  </a:cubicBezTo>
                  <a:cubicBezTo>
                    <a:pt x="23" y="470"/>
                    <a:pt x="23" y="580"/>
                    <a:pt x="23" y="700"/>
                  </a:cubicBezTo>
                  <a:cubicBezTo>
                    <a:pt x="143" y="3808"/>
                    <a:pt x="253" y="6805"/>
                    <a:pt x="23" y="9922"/>
                  </a:cubicBezTo>
                  <a:cubicBezTo>
                    <a:pt x="23" y="10153"/>
                    <a:pt x="143" y="10383"/>
                    <a:pt x="253" y="10494"/>
                  </a:cubicBezTo>
                  <a:cubicBezTo>
                    <a:pt x="0" y="10836"/>
                    <a:pt x="376" y="11244"/>
                    <a:pt x="775" y="11244"/>
                  </a:cubicBezTo>
                  <a:cubicBezTo>
                    <a:pt x="914" y="11244"/>
                    <a:pt x="1056" y="11194"/>
                    <a:pt x="1176" y="11075"/>
                  </a:cubicBezTo>
                  <a:cubicBezTo>
                    <a:pt x="2218" y="10153"/>
                    <a:pt x="3020" y="9000"/>
                    <a:pt x="3942" y="7847"/>
                  </a:cubicBezTo>
                  <a:cubicBezTo>
                    <a:pt x="4403" y="7156"/>
                    <a:pt x="5786" y="5883"/>
                    <a:pt x="5786" y="4961"/>
                  </a:cubicBezTo>
                  <a:cubicBezTo>
                    <a:pt x="5786" y="4158"/>
                    <a:pt x="4864" y="3577"/>
                    <a:pt x="4293" y="3006"/>
                  </a:cubicBezTo>
                  <a:cubicBezTo>
                    <a:pt x="3250" y="2084"/>
                    <a:pt x="2218" y="1041"/>
                    <a:pt x="1065" y="119"/>
                  </a:cubicBezTo>
                  <a:cubicBezTo>
                    <a:pt x="942" y="38"/>
                    <a:pt x="805" y="0"/>
                    <a:pt x="6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3" name="Google Shape;2653;p39"/>
            <p:cNvSpPr/>
            <p:nvPr/>
          </p:nvSpPr>
          <p:spPr>
            <a:xfrm>
              <a:off x="275477" y="908581"/>
              <a:ext cx="369775" cy="386679"/>
            </a:xfrm>
            <a:custGeom>
              <a:avLst/>
              <a:gdLst/>
              <a:ahLst/>
              <a:cxnLst/>
              <a:rect l="l" t="t" r="r" b="b"/>
              <a:pathLst>
                <a:path w="10200" h="10667" extrusionOk="0">
                  <a:moveTo>
                    <a:pt x="1038" y="1"/>
                  </a:moveTo>
                  <a:cubicBezTo>
                    <a:pt x="518" y="1"/>
                    <a:pt x="0" y="596"/>
                    <a:pt x="351" y="1121"/>
                  </a:cubicBezTo>
                  <a:cubicBezTo>
                    <a:pt x="2546" y="4690"/>
                    <a:pt x="6004" y="8038"/>
                    <a:pt x="9342" y="10574"/>
                  </a:cubicBezTo>
                  <a:cubicBezTo>
                    <a:pt x="9429" y="10638"/>
                    <a:pt x="9516" y="10666"/>
                    <a:pt x="9598" y="10666"/>
                  </a:cubicBezTo>
                  <a:cubicBezTo>
                    <a:pt x="9949" y="10666"/>
                    <a:pt x="10200" y="10159"/>
                    <a:pt x="9923" y="9882"/>
                  </a:cubicBezTo>
                  <a:cubicBezTo>
                    <a:pt x="7156" y="6655"/>
                    <a:pt x="4390" y="3307"/>
                    <a:pt x="1503" y="199"/>
                  </a:cubicBezTo>
                  <a:cubicBezTo>
                    <a:pt x="1366" y="60"/>
                    <a:pt x="1202" y="1"/>
                    <a:pt x="10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4" name="Google Shape;2654;p39"/>
            <p:cNvSpPr/>
            <p:nvPr/>
          </p:nvSpPr>
          <p:spPr>
            <a:xfrm>
              <a:off x="347836" y="810630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836" y="0"/>
                  </a:moveTo>
                  <a:cubicBezTo>
                    <a:pt x="345" y="0"/>
                    <a:pt x="1" y="649"/>
                    <a:pt x="430" y="1168"/>
                  </a:cubicBezTo>
                  <a:cubicBezTo>
                    <a:pt x="3196" y="4746"/>
                    <a:pt x="6654" y="8434"/>
                    <a:pt x="10113" y="11312"/>
                  </a:cubicBezTo>
                  <a:cubicBezTo>
                    <a:pt x="10212" y="11411"/>
                    <a:pt x="10339" y="11454"/>
                    <a:pt x="10462" y="11454"/>
                  </a:cubicBezTo>
                  <a:cubicBezTo>
                    <a:pt x="10772" y="11454"/>
                    <a:pt x="11055" y="11181"/>
                    <a:pt x="10804" y="10851"/>
                  </a:cubicBezTo>
                  <a:cubicBezTo>
                    <a:pt x="8158" y="7051"/>
                    <a:pt x="4810" y="3362"/>
                    <a:pt x="1352" y="245"/>
                  </a:cubicBezTo>
                  <a:cubicBezTo>
                    <a:pt x="1179" y="72"/>
                    <a:pt x="999" y="0"/>
                    <a:pt x="8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5" name="Google Shape;2655;p39"/>
            <p:cNvSpPr/>
            <p:nvPr/>
          </p:nvSpPr>
          <p:spPr>
            <a:xfrm>
              <a:off x="-329960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836" y="1"/>
                  </a:moveTo>
                  <a:cubicBezTo>
                    <a:pt x="1725" y="111"/>
                    <a:pt x="1725" y="111"/>
                    <a:pt x="1605" y="111"/>
                  </a:cubicBezTo>
                  <a:cubicBezTo>
                    <a:pt x="1264" y="111"/>
                    <a:pt x="1033" y="572"/>
                    <a:pt x="1033" y="803"/>
                  </a:cubicBezTo>
                  <a:cubicBezTo>
                    <a:pt x="913" y="2306"/>
                    <a:pt x="2758" y="4031"/>
                    <a:pt x="3569" y="5183"/>
                  </a:cubicBezTo>
                  <a:cubicBezTo>
                    <a:pt x="4833" y="6797"/>
                    <a:pt x="5985" y="8641"/>
                    <a:pt x="7369" y="10145"/>
                  </a:cubicBezTo>
                  <a:cubicBezTo>
                    <a:pt x="7369" y="10255"/>
                    <a:pt x="7489" y="10255"/>
                    <a:pt x="7489" y="10255"/>
                  </a:cubicBezTo>
                  <a:cubicBezTo>
                    <a:pt x="6105" y="11178"/>
                    <a:pt x="5183" y="12791"/>
                    <a:pt x="4261" y="14064"/>
                  </a:cubicBezTo>
                  <a:cubicBezTo>
                    <a:pt x="2988" y="15908"/>
                    <a:pt x="1374" y="17863"/>
                    <a:pt x="342" y="19938"/>
                  </a:cubicBezTo>
                  <a:cubicBezTo>
                    <a:pt x="0" y="20621"/>
                    <a:pt x="604" y="21430"/>
                    <a:pt x="1221" y="21430"/>
                  </a:cubicBezTo>
                  <a:cubicBezTo>
                    <a:pt x="1438" y="21430"/>
                    <a:pt x="1656" y="21331"/>
                    <a:pt x="1836" y="21091"/>
                  </a:cubicBezTo>
                  <a:cubicBezTo>
                    <a:pt x="3219" y="19477"/>
                    <a:pt x="4372" y="17522"/>
                    <a:pt x="5644" y="15788"/>
                  </a:cubicBezTo>
                  <a:cubicBezTo>
                    <a:pt x="6797" y="14064"/>
                    <a:pt x="8641" y="12330"/>
                    <a:pt x="8872" y="10255"/>
                  </a:cubicBezTo>
                  <a:lnTo>
                    <a:pt x="8872" y="10025"/>
                  </a:lnTo>
                  <a:cubicBezTo>
                    <a:pt x="8983" y="9684"/>
                    <a:pt x="9102" y="9333"/>
                    <a:pt x="8872" y="9103"/>
                  </a:cubicBezTo>
                  <a:cubicBezTo>
                    <a:pt x="7950" y="7489"/>
                    <a:pt x="6797" y="6105"/>
                    <a:pt x="5644" y="4722"/>
                  </a:cubicBezTo>
                  <a:cubicBezTo>
                    <a:pt x="5183" y="3920"/>
                    <a:pt x="4602" y="3228"/>
                    <a:pt x="4030" y="2537"/>
                  </a:cubicBezTo>
                  <a:cubicBezTo>
                    <a:pt x="3800" y="2186"/>
                    <a:pt x="2647" y="1033"/>
                    <a:pt x="2647" y="692"/>
                  </a:cubicBezTo>
                  <a:cubicBezTo>
                    <a:pt x="2647" y="231"/>
                    <a:pt x="2186" y="1"/>
                    <a:pt x="18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6" name="Google Shape;2656;p39"/>
            <p:cNvSpPr/>
            <p:nvPr/>
          </p:nvSpPr>
          <p:spPr>
            <a:xfrm>
              <a:off x="-217291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011" y="0"/>
                  </a:moveTo>
                  <a:cubicBezTo>
                    <a:pt x="4872" y="0"/>
                    <a:pt x="4730" y="50"/>
                    <a:pt x="4611" y="169"/>
                  </a:cubicBezTo>
                  <a:cubicBezTo>
                    <a:pt x="3569" y="1091"/>
                    <a:pt x="2767" y="2244"/>
                    <a:pt x="1845" y="3397"/>
                  </a:cubicBezTo>
                  <a:cubicBezTo>
                    <a:pt x="1383" y="4088"/>
                    <a:pt x="0" y="5361"/>
                    <a:pt x="0" y="6283"/>
                  </a:cubicBezTo>
                  <a:cubicBezTo>
                    <a:pt x="0" y="7085"/>
                    <a:pt x="922" y="7666"/>
                    <a:pt x="1494" y="8238"/>
                  </a:cubicBezTo>
                  <a:cubicBezTo>
                    <a:pt x="2536" y="9160"/>
                    <a:pt x="3569" y="10202"/>
                    <a:pt x="4722" y="11125"/>
                  </a:cubicBezTo>
                  <a:cubicBezTo>
                    <a:pt x="4845" y="11206"/>
                    <a:pt x="4982" y="11244"/>
                    <a:pt x="5113" y="11244"/>
                  </a:cubicBezTo>
                  <a:cubicBezTo>
                    <a:pt x="5353" y="11244"/>
                    <a:pt x="5572" y="11115"/>
                    <a:pt x="5644" y="10894"/>
                  </a:cubicBezTo>
                  <a:cubicBezTo>
                    <a:pt x="5764" y="10774"/>
                    <a:pt x="5764" y="10664"/>
                    <a:pt x="5764" y="10544"/>
                  </a:cubicBezTo>
                  <a:cubicBezTo>
                    <a:pt x="5644" y="7436"/>
                    <a:pt x="5533" y="4439"/>
                    <a:pt x="5764" y="1322"/>
                  </a:cubicBezTo>
                  <a:cubicBezTo>
                    <a:pt x="5764" y="1091"/>
                    <a:pt x="5644" y="861"/>
                    <a:pt x="5533" y="750"/>
                  </a:cubicBezTo>
                  <a:cubicBezTo>
                    <a:pt x="5786" y="408"/>
                    <a:pt x="5411" y="0"/>
                    <a:pt x="5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7" name="Google Shape;2657;p39"/>
            <p:cNvSpPr/>
            <p:nvPr/>
          </p:nvSpPr>
          <p:spPr>
            <a:xfrm>
              <a:off x="-54485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267" y="1"/>
                  </a:moveTo>
                  <a:cubicBezTo>
                    <a:pt x="6917" y="1"/>
                    <a:pt x="6575" y="231"/>
                    <a:pt x="6456" y="692"/>
                  </a:cubicBezTo>
                  <a:cubicBezTo>
                    <a:pt x="6456" y="1033"/>
                    <a:pt x="5303" y="2186"/>
                    <a:pt x="5072" y="2537"/>
                  </a:cubicBezTo>
                  <a:cubicBezTo>
                    <a:pt x="4501" y="3228"/>
                    <a:pt x="3920" y="3920"/>
                    <a:pt x="3458" y="4722"/>
                  </a:cubicBezTo>
                  <a:cubicBezTo>
                    <a:pt x="2306" y="6105"/>
                    <a:pt x="1153" y="7489"/>
                    <a:pt x="231" y="9103"/>
                  </a:cubicBezTo>
                  <a:cubicBezTo>
                    <a:pt x="0" y="9333"/>
                    <a:pt x="120" y="9684"/>
                    <a:pt x="231" y="10025"/>
                  </a:cubicBezTo>
                  <a:lnTo>
                    <a:pt x="231" y="10255"/>
                  </a:lnTo>
                  <a:cubicBezTo>
                    <a:pt x="461" y="12330"/>
                    <a:pt x="2306" y="14064"/>
                    <a:pt x="3458" y="15788"/>
                  </a:cubicBezTo>
                  <a:cubicBezTo>
                    <a:pt x="4731" y="17522"/>
                    <a:pt x="5884" y="19477"/>
                    <a:pt x="7267" y="21091"/>
                  </a:cubicBezTo>
                  <a:cubicBezTo>
                    <a:pt x="7447" y="21331"/>
                    <a:pt x="7665" y="21430"/>
                    <a:pt x="7881" y="21430"/>
                  </a:cubicBezTo>
                  <a:cubicBezTo>
                    <a:pt x="8499" y="21430"/>
                    <a:pt x="9102" y="20621"/>
                    <a:pt x="8761" y="19938"/>
                  </a:cubicBezTo>
                  <a:cubicBezTo>
                    <a:pt x="7728" y="17863"/>
                    <a:pt x="6114" y="15908"/>
                    <a:pt x="4842" y="14064"/>
                  </a:cubicBezTo>
                  <a:cubicBezTo>
                    <a:pt x="3920" y="12791"/>
                    <a:pt x="2997" y="11178"/>
                    <a:pt x="1614" y="10255"/>
                  </a:cubicBezTo>
                  <a:cubicBezTo>
                    <a:pt x="1614" y="10255"/>
                    <a:pt x="1734" y="10255"/>
                    <a:pt x="1734" y="10145"/>
                  </a:cubicBezTo>
                  <a:cubicBezTo>
                    <a:pt x="3117" y="8641"/>
                    <a:pt x="4270" y="6797"/>
                    <a:pt x="5533" y="5183"/>
                  </a:cubicBezTo>
                  <a:cubicBezTo>
                    <a:pt x="6345" y="4031"/>
                    <a:pt x="8189" y="2306"/>
                    <a:pt x="8069" y="803"/>
                  </a:cubicBezTo>
                  <a:cubicBezTo>
                    <a:pt x="8069" y="572"/>
                    <a:pt x="7839" y="111"/>
                    <a:pt x="7498" y="111"/>
                  </a:cubicBezTo>
                  <a:cubicBezTo>
                    <a:pt x="7498" y="111"/>
                    <a:pt x="7378" y="111"/>
                    <a:pt x="72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8" name="Google Shape;2658;p39"/>
            <p:cNvSpPr/>
            <p:nvPr/>
          </p:nvSpPr>
          <p:spPr>
            <a:xfrm>
              <a:off x="92878" y="1490195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540" y="5135"/>
                  </a:moveTo>
                  <a:lnTo>
                    <a:pt x="6540" y="5366"/>
                  </a:lnTo>
                  <a:cubicBezTo>
                    <a:pt x="6430" y="5366"/>
                    <a:pt x="6310" y="5476"/>
                    <a:pt x="6310" y="5596"/>
                  </a:cubicBezTo>
                  <a:cubicBezTo>
                    <a:pt x="6310" y="5707"/>
                    <a:pt x="6310" y="5707"/>
                    <a:pt x="6199" y="5827"/>
                  </a:cubicBezTo>
                  <a:cubicBezTo>
                    <a:pt x="6199" y="5827"/>
                    <a:pt x="6199" y="5707"/>
                    <a:pt x="6079" y="5707"/>
                  </a:cubicBezTo>
                  <a:cubicBezTo>
                    <a:pt x="6199" y="5476"/>
                    <a:pt x="6430" y="5366"/>
                    <a:pt x="6540" y="5135"/>
                  </a:cubicBezTo>
                  <a:close/>
                  <a:moveTo>
                    <a:pt x="8731" y="1"/>
                  </a:moveTo>
                  <a:cubicBezTo>
                    <a:pt x="8615" y="1"/>
                    <a:pt x="8500" y="58"/>
                    <a:pt x="8385" y="174"/>
                  </a:cubicBezTo>
                  <a:cubicBezTo>
                    <a:pt x="5388" y="3171"/>
                    <a:pt x="2621" y="7090"/>
                    <a:pt x="316" y="10668"/>
                  </a:cubicBezTo>
                  <a:cubicBezTo>
                    <a:pt x="1" y="11094"/>
                    <a:pt x="463" y="11715"/>
                    <a:pt x="898" y="11715"/>
                  </a:cubicBezTo>
                  <a:cubicBezTo>
                    <a:pt x="935" y="11715"/>
                    <a:pt x="971" y="11710"/>
                    <a:pt x="1007" y="11701"/>
                  </a:cubicBezTo>
                  <a:cubicBezTo>
                    <a:pt x="1127" y="11821"/>
                    <a:pt x="1238" y="11932"/>
                    <a:pt x="1358" y="11932"/>
                  </a:cubicBezTo>
                  <a:cubicBezTo>
                    <a:pt x="1929" y="12052"/>
                    <a:pt x="2510" y="12052"/>
                    <a:pt x="3082" y="12052"/>
                  </a:cubicBezTo>
                  <a:cubicBezTo>
                    <a:pt x="3774" y="12162"/>
                    <a:pt x="4355" y="12282"/>
                    <a:pt x="5046" y="12393"/>
                  </a:cubicBezTo>
                  <a:cubicBezTo>
                    <a:pt x="5097" y="12406"/>
                    <a:pt x="5148" y="12412"/>
                    <a:pt x="5200" y="12412"/>
                  </a:cubicBezTo>
                  <a:cubicBezTo>
                    <a:pt x="5624" y="12412"/>
                    <a:pt x="6067" y="12001"/>
                    <a:pt x="5969" y="11591"/>
                  </a:cubicBezTo>
                  <a:cubicBezTo>
                    <a:pt x="5618" y="10438"/>
                    <a:pt x="5277" y="9165"/>
                    <a:pt x="4585" y="8243"/>
                  </a:cubicBezTo>
                  <a:lnTo>
                    <a:pt x="4585" y="8243"/>
                  </a:lnTo>
                  <a:cubicBezTo>
                    <a:pt x="5157" y="8473"/>
                    <a:pt x="5969" y="8593"/>
                    <a:pt x="6660" y="8704"/>
                  </a:cubicBezTo>
                  <a:cubicBezTo>
                    <a:pt x="6891" y="8764"/>
                    <a:pt x="7207" y="8852"/>
                    <a:pt x="7509" y="8852"/>
                  </a:cubicBezTo>
                  <a:cubicBezTo>
                    <a:pt x="7811" y="8852"/>
                    <a:pt x="8099" y="8764"/>
                    <a:pt x="8274" y="8473"/>
                  </a:cubicBezTo>
                  <a:cubicBezTo>
                    <a:pt x="8615" y="7902"/>
                    <a:pt x="8274" y="7210"/>
                    <a:pt x="8154" y="6629"/>
                  </a:cubicBezTo>
                  <a:cubicBezTo>
                    <a:pt x="7924" y="5937"/>
                    <a:pt x="7813" y="5246"/>
                    <a:pt x="7583" y="4554"/>
                  </a:cubicBezTo>
                  <a:lnTo>
                    <a:pt x="7583" y="4554"/>
                  </a:lnTo>
                  <a:cubicBezTo>
                    <a:pt x="8154" y="4674"/>
                    <a:pt x="8735" y="4674"/>
                    <a:pt x="9307" y="4785"/>
                  </a:cubicBezTo>
                  <a:cubicBezTo>
                    <a:pt x="9999" y="4785"/>
                    <a:pt x="10810" y="4905"/>
                    <a:pt x="11612" y="4905"/>
                  </a:cubicBezTo>
                  <a:cubicBezTo>
                    <a:pt x="11652" y="4914"/>
                    <a:pt x="11690" y="4919"/>
                    <a:pt x="11728" y="4919"/>
                  </a:cubicBezTo>
                  <a:cubicBezTo>
                    <a:pt x="12130" y="4919"/>
                    <a:pt x="12414" y="4404"/>
                    <a:pt x="12304" y="3982"/>
                  </a:cubicBezTo>
                  <a:cubicBezTo>
                    <a:pt x="11963" y="2479"/>
                    <a:pt x="10921" y="635"/>
                    <a:pt x="9427" y="63"/>
                  </a:cubicBezTo>
                  <a:cubicBezTo>
                    <a:pt x="9307" y="63"/>
                    <a:pt x="9196" y="63"/>
                    <a:pt x="9076" y="174"/>
                  </a:cubicBezTo>
                  <a:cubicBezTo>
                    <a:pt x="8961" y="58"/>
                    <a:pt x="8846" y="1"/>
                    <a:pt x="87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9" name="Google Shape;2659;p39"/>
            <p:cNvSpPr/>
            <p:nvPr/>
          </p:nvSpPr>
          <p:spPr>
            <a:xfrm>
              <a:off x="-46944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775" y="0"/>
                  </a:moveTo>
                  <a:cubicBezTo>
                    <a:pt x="376" y="0"/>
                    <a:pt x="0" y="408"/>
                    <a:pt x="253" y="750"/>
                  </a:cubicBezTo>
                  <a:cubicBezTo>
                    <a:pt x="143" y="861"/>
                    <a:pt x="23" y="1091"/>
                    <a:pt x="23" y="1322"/>
                  </a:cubicBezTo>
                  <a:cubicBezTo>
                    <a:pt x="253" y="4439"/>
                    <a:pt x="143" y="7436"/>
                    <a:pt x="23" y="10544"/>
                  </a:cubicBezTo>
                  <a:cubicBezTo>
                    <a:pt x="23" y="10664"/>
                    <a:pt x="23" y="10774"/>
                    <a:pt x="143" y="10894"/>
                  </a:cubicBezTo>
                  <a:cubicBezTo>
                    <a:pt x="214" y="11115"/>
                    <a:pt x="433" y="11244"/>
                    <a:pt x="674" y="11244"/>
                  </a:cubicBezTo>
                  <a:cubicBezTo>
                    <a:pt x="805" y="11244"/>
                    <a:pt x="942" y="11206"/>
                    <a:pt x="1065" y="11125"/>
                  </a:cubicBezTo>
                  <a:cubicBezTo>
                    <a:pt x="2218" y="10202"/>
                    <a:pt x="3250" y="9160"/>
                    <a:pt x="4293" y="8238"/>
                  </a:cubicBezTo>
                  <a:cubicBezTo>
                    <a:pt x="4864" y="7666"/>
                    <a:pt x="5786" y="7085"/>
                    <a:pt x="5786" y="6283"/>
                  </a:cubicBezTo>
                  <a:cubicBezTo>
                    <a:pt x="5786" y="5361"/>
                    <a:pt x="4403" y="4088"/>
                    <a:pt x="3942" y="3397"/>
                  </a:cubicBezTo>
                  <a:cubicBezTo>
                    <a:pt x="3020" y="2244"/>
                    <a:pt x="2218" y="1091"/>
                    <a:pt x="1176" y="169"/>
                  </a:cubicBezTo>
                  <a:cubicBezTo>
                    <a:pt x="1056" y="50"/>
                    <a:pt x="914" y="0"/>
                    <a:pt x="7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0" name="Google Shape;2660;p39"/>
            <p:cNvSpPr/>
            <p:nvPr/>
          </p:nvSpPr>
          <p:spPr>
            <a:xfrm>
              <a:off x="275767" y="1710421"/>
              <a:ext cx="369485" cy="387295"/>
            </a:xfrm>
            <a:custGeom>
              <a:avLst/>
              <a:gdLst/>
              <a:ahLst/>
              <a:cxnLst/>
              <a:rect l="l" t="t" r="r" b="b"/>
              <a:pathLst>
                <a:path w="10192" h="10684" extrusionOk="0">
                  <a:moveTo>
                    <a:pt x="9590" y="1"/>
                  </a:moveTo>
                  <a:cubicBezTo>
                    <a:pt x="9508" y="1"/>
                    <a:pt x="9421" y="28"/>
                    <a:pt x="9334" y="93"/>
                  </a:cubicBezTo>
                  <a:cubicBezTo>
                    <a:pt x="5996" y="2629"/>
                    <a:pt x="2538" y="5977"/>
                    <a:pt x="343" y="9545"/>
                  </a:cubicBezTo>
                  <a:cubicBezTo>
                    <a:pt x="1" y="10147"/>
                    <a:pt x="485" y="10683"/>
                    <a:pt x="992" y="10683"/>
                  </a:cubicBezTo>
                  <a:cubicBezTo>
                    <a:pt x="1168" y="10683"/>
                    <a:pt x="1348" y="10618"/>
                    <a:pt x="1495" y="10468"/>
                  </a:cubicBezTo>
                  <a:cubicBezTo>
                    <a:pt x="4382" y="7360"/>
                    <a:pt x="7148" y="4012"/>
                    <a:pt x="9915" y="785"/>
                  </a:cubicBezTo>
                  <a:cubicBezTo>
                    <a:pt x="10192" y="508"/>
                    <a:pt x="9941" y="1"/>
                    <a:pt x="9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1" name="Google Shape;2661;p39"/>
            <p:cNvSpPr/>
            <p:nvPr/>
          </p:nvSpPr>
          <p:spPr>
            <a:xfrm>
              <a:off x="347836" y="1779806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10462" y="1"/>
                  </a:moveTo>
                  <a:cubicBezTo>
                    <a:pt x="10339" y="1"/>
                    <a:pt x="10212" y="44"/>
                    <a:pt x="10113" y="143"/>
                  </a:cubicBezTo>
                  <a:cubicBezTo>
                    <a:pt x="6654" y="3021"/>
                    <a:pt x="3196" y="6709"/>
                    <a:pt x="430" y="10287"/>
                  </a:cubicBezTo>
                  <a:cubicBezTo>
                    <a:pt x="1" y="10806"/>
                    <a:pt x="345" y="11455"/>
                    <a:pt x="836" y="11455"/>
                  </a:cubicBezTo>
                  <a:cubicBezTo>
                    <a:pt x="999" y="11455"/>
                    <a:pt x="1179" y="11383"/>
                    <a:pt x="1352" y="11210"/>
                  </a:cubicBezTo>
                  <a:cubicBezTo>
                    <a:pt x="4810" y="8093"/>
                    <a:pt x="8158" y="4404"/>
                    <a:pt x="10804" y="604"/>
                  </a:cubicBezTo>
                  <a:cubicBezTo>
                    <a:pt x="11055" y="274"/>
                    <a:pt x="10772" y="1"/>
                    <a:pt x="104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62" name="Google Shape;2662;p39"/>
          <p:cNvGrpSpPr/>
          <p:nvPr/>
        </p:nvGrpSpPr>
        <p:grpSpPr>
          <a:xfrm rot="-5400000">
            <a:off x="7886449" y="4179953"/>
            <a:ext cx="1078604" cy="1926882"/>
            <a:chOff x="-329960" y="539399"/>
            <a:chExt cx="1078604" cy="1926882"/>
          </a:xfrm>
        </p:grpSpPr>
        <p:sp>
          <p:nvSpPr>
            <p:cNvPr id="2663" name="Google Shape;2663;p39"/>
            <p:cNvSpPr/>
            <p:nvPr/>
          </p:nvSpPr>
          <p:spPr>
            <a:xfrm>
              <a:off x="-329960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221" y="1"/>
                  </a:moveTo>
                  <a:cubicBezTo>
                    <a:pt x="604" y="1"/>
                    <a:pt x="0" y="810"/>
                    <a:pt x="342" y="1493"/>
                  </a:cubicBezTo>
                  <a:cubicBezTo>
                    <a:pt x="1374" y="3568"/>
                    <a:pt x="2988" y="5523"/>
                    <a:pt x="4261" y="7367"/>
                  </a:cubicBezTo>
                  <a:cubicBezTo>
                    <a:pt x="5183" y="8640"/>
                    <a:pt x="6105" y="10253"/>
                    <a:pt x="7489" y="11176"/>
                  </a:cubicBezTo>
                  <a:lnTo>
                    <a:pt x="7369" y="11286"/>
                  </a:lnTo>
                  <a:cubicBezTo>
                    <a:pt x="5985" y="12789"/>
                    <a:pt x="4833" y="14634"/>
                    <a:pt x="3569" y="16248"/>
                  </a:cubicBezTo>
                  <a:cubicBezTo>
                    <a:pt x="2758" y="17400"/>
                    <a:pt x="913" y="19125"/>
                    <a:pt x="1033" y="20628"/>
                  </a:cubicBezTo>
                  <a:cubicBezTo>
                    <a:pt x="1033" y="20859"/>
                    <a:pt x="1264" y="21320"/>
                    <a:pt x="1605" y="21320"/>
                  </a:cubicBezTo>
                  <a:cubicBezTo>
                    <a:pt x="1725" y="21320"/>
                    <a:pt x="1725" y="21320"/>
                    <a:pt x="1836" y="21430"/>
                  </a:cubicBezTo>
                  <a:cubicBezTo>
                    <a:pt x="2186" y="21430"/>
                    <a:pt x="2647" y="21200"/>
                    <a:pt x="2647" y="20739"/>
                  </a:cubicBezTo>
                  <a:cubicBezTo>
                    <a:pt x="2647" y="20398"/>
                    <a:pt x="3800" y="19245"/>
                    <a:pt x="4030" y="18894"/>
                  </a:cubicBezTo>
                  <a:cubicBezTo>
                    <a:pt x="4602" y="18203"/>
                    <a:pt x="5183" y="17511"/>
                    <a:pt x="5644" y="16709"/>
                  </a:cubicBezTo>
                  <a:cubicBezTo>
                    <a:pt x="6797" y="15325"/>
                    <a:pt x="7950" y="13942"/>
                    <a:pt x="8872" y="12328"/>
                  </a:cubicBezTo>
                  <a:cubicBezTo>
                    <a:pt x="9102" y="12098"/>
                    <a:pt x="8983" y="11747"/>
                    <a:pt x="8872" y="11406"/>
                  </a:cubicBezTo>
                  <a:lnTo>
                    <a:pt x="8872" y="11176"/>
                  </a:lnTo>
                  <a:cubicBezTo>
                    <a:pt x="8641" y="9101"/>
                    <a:pt x="6797" y="7367"/>
                    <a:pt x="5644" y="5642"/>
                  </a:cubicBezTo>
                  <a:cubicBezTo>
                    <a:pt x="4372" y="3909"/>
                    <a:pt x="3219" y="1954"/>
                    <a:pt x="1836" y="340"/>
                  </a:cubicBezTo>
                  <a:cubicBezTo>
                    <a:pt x="1656" y="100"/>
                    <a:pt x="1438" y="1"/>
                    <a:pt x="12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4" name="Google Shape;2664;p39"/>
            <p:cNvSpPr/>
            <p:nvPr/>
          </p:nvSpPr>
          <p:spPr>
            <a:xfrm>
              <a:off x="-217291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113" y="0"/>
                  </a:moveTo>
                  <a:cubicBezTo>
                    <a:pt x="4982" y="0"/>
                    <a:pt x="4845" y="38"/>
                    <a:pt x="4722" y="119"/>
                  </a:cubicBezTo>
                  <a:cubicBezTo>
                    <a:pt x="3569" y="1041"/>
                    <a:pt x="2536" y="2084"/>
                    <a:pt x="1494" y="3006"/>
                  </a:cubicBezTo>
                  <a:cubicBezTo>
                    <a:pt x="922" y="3577"/>
                    <a:pt x="0" y="4158"/>
                    <a:pt x="0" y="4961"/>
                  </a:cubicBezTo>
                  <a:cubicBezTo>
                    <a:pt x="0" y="5883"/>
                    <a:pt x="1383" y="7156"/>
                    <a:pt x="1845" y="7847"/>
                  </a:cubicBezTo>
                  <a:cubicBezTo>
                    <a:pt x="2767" y="9000"/>
                    <a:pt x="3569" y="10153"/>
                    <a:pt x="4611" y="11075"/>
                  </a:cubicBezTo>
                  <a:cubicBezTo>
                    <a:pt x="4730" y="11194"/>
                    <a:pt x="4872" y="11244"/>
                    <a:pt x="5011" y="11244"/>
                  </a:cubicBezTo>
                  <a:cubicBezTo>
                    <a:pt x="5411" y="11244"/>
                    <a:pt x="5786" y="10836"/>
                    <a:pt x="5533" y="10494"/>
                  </a:cubicBezTo>
                  <a:cubicBezTo>
                    <a:pt x="5644" y="10383"/>
                    <a:pt x="5764" y="10153"/>
                    <a:pt x="5764" y="9922"/>
                  </a:cubicBezTo>
                  <a:cubicBezTo>
                    <a:pt x="5533" y="6805"/>
                    <a:pt x="5644" y="3808"/>
                    <a:pt x="5764" y="700"/>
                  </a:cubicBezTo>
                  <a:cubicBezTo>
                    <a:pt x="5764" y="580"/>
                    <a:pt x="5764" y="470"/>
                    <a:pt x="5644" y="350"/>
                  </a:cubicBezTo>
                  <a:cubicBezTo>
                    <a:pt x="5572" y="129"/>
                    <a:pt x="5353" y="0"/>
                    <a:pt x="51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5" name="Google Shape;2665;p39"/>
            <p:cNvSpPr/>
            <p:nvPr/>
          </p:nvSpPr>
          <p:spPr>
            <a:xfrm>
              <a:off x="-54485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881" y="1"/>
                  </a:moveTo>
                  <a:cubicBezTo>
                    <a:pt x="7665" y="1"/>
                    <a:pt x="7447" y="100"/>
                    <a:pt x="7267" y="340"/>
                  </a:cubicBezTo>
                  <a:cubicBezTo>
                    <a:pt x="5884" y="1954"/>
                    <a:pt x="4731" y="3909"/>
                    <a:pt x="3458" y="5642"/>
                  </a:cubicBezTo>
                  <a:cubicBezTo>
                    <a:pt x="2306" y="7367"/>
                    <a:pt x="461" y="9101"/>
                    <a:pt x="231" y="11176"/>
                  </a:cubicBezTo>
                  <a:lnTo>
                    <a:pt x="231" y="11406"/>
                  </a:lnTo>
                  <a:cubicBezTo>
                    <a:pt x="120" y="11747"/>
                    <a:pt x="0" y="12098"/>
                    <a:pt x="231" y="12328"/>
                  </a:cubicBezTo>
                  <a:cubicBezTo>
                    <a:pt x="1153" y="13942"/>
                    <a:pt x="2306" y="15325"/>
                    <a:pt x="3458" y="16709"/>
                  </a:cubicBezTo>
                  <a:cubicBezTo>
                    <a:pt x="3920" y="17511"/>
                    <a:pt x="4501" y="18203"/>
                    <a:pt x="5072" y="18894"/>
                  </a:cubicBezTo>
                  <a:cubicBezTo>
                    <a:pt x="5303" y="19245"/>
                    <a:pt x="6456" y="20398"/>
                    <a:pt x="6456" y="20739"/>
                  </a:cubicBezTo>
                  <a:cubicBezTo>
                    <a:pt x="6575" y="21200"/>
                    <a:pt x="6917" y="21430"/>
                    <a:pt x="7267" y="21430"/>
                  </a:cubicBezTo>
                  <a:cubicBezTo>
                    <a:pt x="7378" y="21320"/>
                    <a:pt x="7498" y="21320"/>
                    <a:pt x="7498" y="21320"/>
                  </a:cubicBezTo>
                  <a:cubicBezTo>
                    <a:pt x="7839" y="21320"/>
                    <a:pt x="8069" y="20859"/>
                    <a:pt x="8069" y="20628"/>
                  </a:cubicBezTo>
                  <a:cubicBezTo>
                    <a:pt x="8189" y="19125"/>
                    <a:pt x="6345" y="17400"/>
                    <a:pt x="5533" y="16248"/>
                  </a:cubicBezTo>
                  <a:cubicBezTo>
                    <a:pt x="4270" y="14634"/>
                    <a:pt x="3117" y="12789"/>
                    <a:pt x="1734" y="11286"/>
                  </a:cubicBezTo>
                  <a:lnTo>
                    <a:pt x="1614" y="11176"/>
                  </a:lnTo>
                  <a:cubicBezTo>
                    <a:pt x="2997" y="10253"/>
                    <a:pt x="3920" y="8640"/>
                    <a:pt x="4842" y="7367"/>
                  </a:cubicBezTo>
                  <a:cubicBezTo>
                    <a:pt x="6114" y="5523"/>
                    <a:pt x="7728" y="3568"/>
                    <a:pt x="8761" y="1493"/>
                  </a:cubicBezTo>
                  <a:cubicBezTo>
                    <a:pt x="9102" y="810"/>
                    <a:pt x="8499" y="1"/>
                    <a:pt x="78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6" name="Google Shape;2666;p39"/>
            <p:cNvSpPr/>
            <p:nvPr/>
          </p:nvSpPr>
          <p:spPr>
            <a:xfrm>
              <a:off x="92878" y="1065512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199" y="6586"/>
                  </a:moveTo>
                  <a:cubicBezTo>
                    <a:pt x="6310" y="6706"/>
                    <a:pt x="6310" y="6706"/>
                    <a:pt x="6310" y="6817"/>
                  </a:cubicBezTo>
                  <a:cubicBezTo>
                    <a:pt x="6310" y="6937"/>
                    <a:pt x="6430" y="7047"/>
                    <a:pt x="6540" y="7047"/>
                  </a:cubicBezTo>
                  <a:lnTo>
                    <a:pt x="6540" y="7278"/>
                  </a:lnTo>
                  <a:cubicBezTo>
                    <a:pt x="6430" y="7047"/>
                    <a:pt x="6199" y="6937"/>
                    <a:pt x="6079" y="6706"/>
                  </a:cubicBezTo>
                  <a:cubicBezTo>
                    <a:pt x="6199" y="6706"/>
                    <a:pt x="6199" y="6586"/>
                    <a:pt x="6199" y="6586"/>
                  </a:cubicBezTo>
                  <a:close/>
                  <a:moveTo>
                    <a:pt x="5200" y="1"/>
                  </a:moveTo>
                  <a:cubicBezTo>
                    <a:pt x="5148" y="1"/>
                    <a:pt x="5097" y="7"/>
                    <a:pt x="5046" y="20"/>
                  </a:cubicBezTo>
                  <a:cubicBezTo>
                    <a:pt x="4355" y="131"/>
                    <a:pt x="3774" y="251"/>
                    <a:pt x="3082" y="361"/>
                  </a:cubicBezTo>
                  <a:cubicBezTo>
                    <a:pt x="2510" y="361"/>
                    <a:pt x="1929" y="361"/>
                    <a:pt x="1358" y="481"/>
                  </a:cubicBezTo>
                  <a:cubicBezTo>
                    <a:pt x="1238" y="481"/>
                    <a:pt x="1127" y="592"/>
                    <a:pt x="1007" y="712"/>
                  </a:cubicBezTo>
                  <a:cubicBezTo>
                    <a:pt x="971" y="702"/>
                    <a:pt x="935" y="698"/>
                    <a:pt x="898" y="698"/>
                  </a:cubicBezTo>
                  <a:cubicBezTo>
                    <a:pt x="463" y="698"/>
                    <a:pt x="1" y="1319"/>
                    <a:pt x="316" y="1745"/>
                  </a:cubicBezTo>
                  <a:cubicBezTo>
                    <a:pt x="2621" y="5323"/>
                    <a:pt x="5388" y="9242"/>
                    <a:pt x="8385" y="12239"/>
                  </a:cubicBezTo>
                  <a:cubicBezTo>
                    <a:pt x="8500" y="12354"/>
                    <a:pt x="8615" y="12412"/>
                    <a:pt x="8731" y="12412"/>
                  </a:cubicBezTo>
                  <a:cubicBezTo>
                    <a:pt x="8846" y="12412"/>
                    <a:pt x="8961" y="12354"/>
                    <a:pt x="9076" y="12239"/>
                  </a:cubicBezTo>
                  <a:cubicBezTo>
                    <a:pt x="9196" y="12350"/>
                    <a:pt x="9307" y="12350"/>
                    <a:pt x="9427" y="12350"/>
                  </a:cubicBezTo>
                  <a:cubicBezTo>
                    <a:pt x="10921" y="11778"/>
                    <a:pt x="11963" y="9934"/>
                    <a:pt x="12304" y="8431"/>
                  </a:cubicBezTo>
                  <a:cubicBezTo>
                    <a:pt x="12414" y="8009"/>
                    <a:pt x="12130" y="7494"/>
                    <a:pt x="11728" y="7494"/>
                  </a:cubicBezTo>
                  <a:cubicBezTo>
                    <a:pt x="11690" y="7494"/>
                    <a:pt x="11652" y="7499"/>
                    <a:pt x="11612" y="7508"/>
                  </a:cubicBezTo>
                  <a:cubicBezTo>
                    <a:pt x="10810" y="7508"/>
                    <a:pt x="9999" y="7628"/>
                    <a:pt x="9307" y="7739"/>
                  </a:cubicBezTo>
                  <a:cubicBezTo>
                    <a:pt x="8735" y="7739"/>
                    <a:pt x="8154" y="7739"/>
                    <a:pt x="7583" y="7859"/>
                  </a:cubicBezTo>
                  <a:cubicBezTo>
                    <a:pt x="7813" y="7167"/>
                    <a:pt x="7924" y="6475"/>
                    <a:pt x="8154" y="5784"/>
                  </a:cubicBezTo>
                  <a:cubicBezTo>
                    <a:pt x="8274" y="5203"/>
                    <a:pt x="8615" y="4511"/>
                    <a:pt x="8274" y="3939"/>
                  </a:cubicBezTo>
                  <a:cubicBezTo>
                    <a:pt x="8099" y="3649"/>
                    <a:pt x="7811" y="3561"/>
                    <a:pt x="7509" y="3561"/>
                  </a:cubicBezTo>
                  <a:cubicBezTo>
                    <a:pt x="7207" y="3561"/>
                    <a:pt x="6891" y="3649"/>
                    <a:pt x="6660" y="3709"/>
                  </a:cubicBezTo>
                  <a:cubicBezTo>
                    <a:pt x="5969" y="3820"/>
                    <a:pt x="5157" y="3939"/>
                    <a:pt x="4585" y="4170"/>
                  </a:cubicBezTo>
                  <a:cubicBezTo>
                    <a:pt x="5277" y="3248"/>
                    <a:pt x="5618" y="1975"/>
                    <a:pt x="5969" y="822"/>
                  </a:cubicBezTo>
                  <a:cubicBezTo>
                    <a:pt x="6067" y="412"/>
                    <a:pt x="5624" y="1"/>
                    <a:pt x="52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7" name="Google Shape;2667;p39"/>
            <p:cNvSpPr/>
            <p:nvPr/>
          </p:nvSpPr>
          <p:spPr>
            <a:xfrm>
              <a:off x="-46944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674" y="0"/>
                  </a:moveTo>
                  <a:cubicBezTo>
                    <a:pt x="433" y="0"/>
                    <a:pt x="214" y="129"/>
                    <a:pt x="143" y="350"/>
                  </a:cubicBezTo>
                  <a:cubicBezTo>
                    <a:pt x="23" y="470"/>
                    <a:pt x="23" y="580"/>
                    <a:pt x="23" y="700"/>
                  </a:cubicBezTo>
                  <a:cubicBezTo>
                    <a:pt x="143" y="3808"/>
                    <a:pt x="253" y="6805"/>
                    <a:pt x="23" y="9922"/>
                  </a:cubicBezTo>
                  <a:cubicBezTo>
                    <a:pt x="23" y="10153"/>
                    <a:pt x="143" y="10383"/>
                    <a:pt x="253" y="10494"/>
                  </a:cubicBezTo>
                  <a:cubicBezTo>
                    <a:pt x="0" y="10836"/>
                    <a:pt x="376" y="11244"/>
                    <a:pt x="775" y="11244"/>
                  </a:cubicBezTo>
                  <a:cubicBezTo>
                    <a:pt x="914" y="11244"/>
                    <a:pt x="1056" y="11194"/>
                    <a:pt x="1176" y="11075"/>
                  </a:cubicBezTo>
                  <a:cubicBezTo>
                    <a:pt x="2218" y="10153"/>
                    <a:pt x="3020" y="9000"/>
                    <a:pt x="3942" y="7847"/>
                  </a:cubicBezTo>
                  <a:cubicBezTo>
                    <a:pt x="4403" y="7156"/>
                    <a:pt x="5786" y="5883"/>
                    <a:pt x="5786" y="4961"/>
                  </a:cubicBezTo>
                  <a:cubicBezTo>
                    <a:pt x="5786" y="4158"/>
                    <a:pt x="4864" y="3577"/>
                    <a:pt x="4293" y="3006"/>
                  </a:cubicBezTo>
                  <a:cubicBezTo>
                    <a:pt x="3250" y="2084"/>
                    <a:pt x="2218" y="1041"/>
                    <a:pt x="1065" y="119"/>
                  </a:cubicBezTo>
                  <a:cubicBezTo>
                    <a:pt x="942" y="38"/>
                    <a:pt x="805" y="0"/>
                    <a:pt x="6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8" name="Google Shape;2668;p39"/>
            <p:cNvSpPr/>
            <p:nvPr/>
          </p:nvSpPr>
          <p:spPr>
            <a:xfrm>
              <a:off x="275477" y="908581"/>
              <a:ext cx="369775" cy="386679"/>
            </a:xfrm>
            <a:custGeom>
              <a:avLst/>
              <a:gdLst/>
              <a:ahLst/>
              <a:cxnLst/>
              <a:rect l="l" t="t" r="r" b="b"/>
              <a:pathLst>
                <a:path w="10200" h="10667" extrusionOk="0">
                  <a:moveTo>
                    <a:pt x="1038" y="1"/>
                  </a:moveTo>
                  <a:cubicBezTo>
                    <a:pt x="518" y="1"/>
                    <a:pt x="0" y="596"/>
                    <a:pt x="351" y="1121"/>
                  </a:cubicBezTo>
                  <a:cubicBezTo>
                    <a:pt x="2546" y="4690"/>
                    <a:pt x="6004" y="8038"/>
                    <a:pt x="9342" y="10574"/>
                  </a:cubicBezTo>
                  <a:cubicBezTo>
                    <a:pt x="9429" y="10638"/>
                    <a:pt x="9516" y="10666"/>
                    <a:pt x="9598" y="10666"/>
                  </a:cubicBezTo>
                  <a:cubicBezTo>
                    <a:pt x="9949" y="10666"/>
                    <a:pt x="10200" y="10159"/>
                    <a:pt x="9923" y="9882"/>
                  </a:cubicBezTo>
                  <a:cubicBezTo>
                    <a:pt x="7156" y="6655"/>
                    <a:pt x="4390" y="3307"/>
                    <a:pt x="1503" y="199"/>
                  </a:cubicBezTo>
                  <a:cubicBezTo>
                    <a:pt x="1366" y="60"/>
                    <a:pt x="1202" y="1"/>
                    <a:pt x="10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9" name="Google Shape;2669;p39"/>
            <p:cNvSpPr/>
            <p:nvPr/>
          </p:nvSpPr>
          <p:spPr>
            <a:xfrm>
              <a:off x="347836" y="810630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836" y="0"/>
                  </a:moveTo>
                  <a:cubicBezTo>
                    <a:pt x="345" y="0"/>
                    <a:pt x="1" y="649"/>
                    <a:pt x="430" y="1168"/>
                  </a:cubicBezTo>
                  <a:cubicBezTo>
                    <a:pt x="3196" y="4746"/>
                    <a:pt x="6654" y="8434"/>
                    <a:pt x="10113" y="11312"/>
                  </a:cubicBezTo>
                  <a:cubicBezTo>
                    <a:pt x="10212" y="11411"/>
                    <a:pt x="10339" y="11454"/>
                    <a:pt x="10462" y="11454"/>
                  </a:cubicBezTo>
                  <a:cubicBezTo>
                    <a:pt x="10772" y="11454"/>
                    <a:pt x="11055" y="11181"/>
                    <a:pt x="10804" y="10851"/>
                  </a:cubicBezTo>
                  <a:cubicBezTo>
                    <a:pt x="8158" y="7051"/>
                    <a:pt x="4810" y="3362"/>
                    <a:pt x="1352" y="245"/>
                  </a:cubicBezTo>
                  <a:cubicBezTo>
                    <a:pt x="1179" y="72"/>
                    <a:pt x="999" y="0"/>
                    <a:pt x="8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0" name="Google Shape;2670;p39"/>
            <p:cNvSpPr/>
            <p:nvPr/>
          </p:nvSpPr>
          <p:spPr>
            <a:xfrm>
              <a:off x="-329960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836" y="1"/>
                  </a:moveTo>
                  <a:cubicBezTo>
                    <a:pt x="1725" y="111"/>
                    <a:pt x="1725" y="111"/>
                    <a:pt x="1605" y="111"/>
                  </a:cubicBezTo>
                  <a:cubicBezTo>
                    <a:pt x="1264" y="111"/>
                    <a:pt x="1033" y="572"/>
                    <a:pt x="1033" y="803"/>
                  </a:cubicBezTo>
                  <a:cubicBezTo>
                    <a:pt x="913" y="2306"/>
                    <a:pt x="2758" y="4031"/>
                    <a:pt x="3569" y="5183"/>
                  </a:cubicBezTo>
                  <a:cubicBezTo>
                    <a:pt x="4833" y="6797"/>
                    <a:pt x="5985" y="8641"/>
                    <a:pt x="7369" y="10145"/>
                  </a:cubicBezTo>
                  <a:cubicBezTo>
                    <a:pt x="7369" y="10255"/>
                    <a:pt x="7489" y="10255"/>
                    <a:pt x="7489" y="10255"/>
                  </a:cubicBezTo>
                  <a:cubicBezTo>
                    <a:pt x="6105" y="11178"/>
                    <a:pt x="5183" y="12791"/>
                    <a:pt x="4261" y="14064"/>
                  </a:cubicBezTo>
                  <a:cubicBezTo>
                    <a:pt x="2988" y="15908"/>
                    <a:pt x="1374" y="17863"/>
                    <a:pt x="342" y="19938"/>
                  </a:cubicBezTo>
                  <a:cubicBezTo>
                    <a:pt x="0" y="20621"/>
                    <a:pt x="604" y="21430"/>
                    <a:pt x="1221" y="21430"/>
                  </a:cubicBezTo>
                  <a:cubicBezTo>
                    <a:pt x="1438" y="21430"/>
                    <a:pt x="1656" y="21331"/>
                    <a:pt x="1836" y="21091"/>
                  </a:cubicBezTo>
                  <a:cubicBezTo>
                    <a:pt x="3219" y="19477"/>
                    <a:pt x="4372" y="17522"/>
                    <a:pt x="5644" y="15788"/>
                  </a:cubicBezTo>
                  <a:cubicBezTo>
                    <a:pt x="6797" y="14064"/>
                    <a:pt x="8641" y="12330"/>
                    <a:pt x="8872" y="10255"/>
                  </a:cubicBezTo>
                  <a:lnTo>
                    <a:pt x="8872" y="10025"/>
                  </a:lnTo>
                  <a:cubicBezTo>
                    <a:pt x="8983" y="9684"/>
                    <a:pt x="9102" y="9333"/>
                    <a:pt x="8872" y="9103"/>
                  </a:cubicBezTo>
                  <a:cubicBezTo>
                    <a:pt x="7950" y="7489"/>
                    <a:pt x="6797" y="6105"/>
                    <a:pt x="5644" y="4722"/>
                  </a:cubicBezTo>
                  <a:cubicBezTo>
                    <a:pt x="5183" y="3920"/>
                    <a:pt x="4602" y="3228"/>
                    <a:pt x="4030" y="2537"/>
                  </a:cubicBezTo>
                  <a:cubicBezTo>
                    <a:pt x="3800" y="2186"/>
                    <a:pt x="2647" y="1033"/>
                    <a:pt x="2647" y="692"/>
                  </a:cubicBezTo>
                  <a:cubicBezTo>
                    <a:pt x="2647" y="231"/>
                    <a:pt x="2186" y="1"/>
                    <a:pt x="18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1" name="Google Shape;2671;p39"/>
            <p:cNvSpPr/>
            <p:nvPr/>
          </p:nvSpPr>
          <p:spPr>
            <a:xfrm>
              <a:off x="-217291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011" y="0"/>
                  </a:moveTo>
                  <a:cubicBezTo>
                    <a:pt x="4872" y="0"/>
                    <a:pt x="4730" y="50"/>
                    <a:pt x="4611" y="169"/>
                  </a:cubicBezTo>
                  <a:cubicBezTo>
                    <a:pt x="3569" y="1091"/>
                    <a:pt x="2767" y="2244"/>
                    <a:pt x="1845" y="3397"/>
                  </a:cubicBezTo>
                  <a:cubicBezTo>
                    <a:pt x="1383" y="4088"/>
                    <a:pt x="0" y="5361"/>
                    <a:pt x="0" y="6283"/>
                  </a:cubicBezTo>
                  <a:cubicBezTo>
                    <a:pt x="0" y="7085"/>
                    <a:pt x="922" y="7666"/>
                    <a:pt x="1494" y="8238"/>
                  </a:cubicBezTo>
                  <a:cubicBezTo>
                    <a:pt x="2536" y="9160"/>
                    <a:pt x="3569" y="10202"/>
                    <a:pt x="4722" y="11125"/>
                  </a:cubicBezTo>
                  <a:cubicBezTo>
                    <a:pt x="4845" y="11206"/>
                    <a:pt x="4982" y="11244"/>
                    <a:pt x="5113" y="11244"/>
                  </a:cubicBezTo>
                  <a:cubicBezTo>
                    <a:pt x="5353" y="11244"/>
                    <a:pt x="5572" y="11115"/>
                    <a:pt x="5644" y="10894"/>
                  </a:cubicBezTo>
                  <a:cubicBezTo>
                    <a:pt x="5764" y="10774"/>
                    <a:pt x="5764" y="10664"/>
                    <a:pt x="5764" y="10544"/>
                  </a:cubicBezTo>
                  <a:cubicBezTo>
                    <a:pt x="5644" y="7436"/>
                    <a:pt x="5533" y="4439"/>
                    <a:pt x="5764" y="1322"/>
                  </a:cubicBezTo>
                  <a:cubicBezTo>
                    <a:pt x="5764" y="1091"/>
                    <a:pt x="5644" y="861"/>
                    <a:pt x="5533" y="750"/>
                  </a:cubicBezTo>
                  <a:cubicBezTo>
                    <a:pt x="5786" y="408"/>
                    <a:pt x="5411" y="0"/>
                    <a:pt x="5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2" name="Google Shape;2672;p39"/>
            <p:cNvSpPr/>
            <p:nvPr/>
          </p:nvSpPr>
          <p:spPr>
            <a:xfrm>
              <a:off x="-54485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267" y="1"/>
                  </a:moveTo>
                  <a:cubicBezTo>
                    <a:pt x="6917" y="1"/>
                    <a:pt x="6575" y="231"/>
                    <a:pt x="6456" y="692"/>
                  </a:cubicBezTo>
                  <a:cubicBezTo>
                    <a:pt x="6456" y="1033"/>
                    <a:pt x="5303" y="2186"/>
                    <a:pt x="5072" y="2537"/>
                  </a:cubicBezTo>
                  <a:cubicBezTo>
                    <a:pt x="4501" y="3228"/>
                    <a:pt x="3920" y="3920"/>
                    <a:pt x="3458" y="4722"/>
                  </a:cubicBezTo>
                  <a:cubicBezTo>
                    <a:pt x="2306" y="6105"/>
                    <a:pt x="1153" y="7489"/>
                    <a:pt x="231" y="9103"/>
                  </a:cubicBezTo>
                  <a:cubicBezTo>
                    <a:pt x="0" y="9333"/>
                    <a:pt x="120" y="9684"/>
                    <a:pt x="231" y="10025"/>
                  </a:cubicBezTo>
                  <a:lnTo>
                    <a:pt x="231" y="10255"/>
                  </a:lnTo>
                  <a:cubicBezTo>
                    <a:pt x="461" y="12330"/>
                    <a:pt x="2306" y="14064"/>
                    <a:pt x="3458" y="15788"/>
                  </a:cubicBezTo>
                  <a:cubicBezTo>
                    <a:pt x="4731" y="17522"/>
                    <a:pt x="5884" y="19477"/>
                    <a:pt x="7267" y="21091"/>
                  </a:cubicBezTo>
                  <a:cubicBezTo>
                    <a:pt x="7447" y="21331"/>
                    <a:pt x="7665" y="21430"/>
                    <a:pt x="7881" y="21430"/>
                  </a:cubicBezTo>
                  <a:cubicBezTo>
                    <a:pt x="8499" y="21430"/>
                    <a:pt x="9102" y="20621"/>
                    <a:pt x="8761" y="19938"/>
                  </a:cubicBezTo>
                  <a:cubicBezTo>
                    <a:pt x="7728" y="17863"/>
                    <a:pt x="6114" y="15908"/>
                    <a:pt x="4842" y="14064"/>
                  </a:cubicBezTo>
                  <a:cubicBezTo>
                    <a:pt x="3920" y="12791"/>
                    <a:pt x="2997" y="11178"/>
                    <a:pt x="1614" y="10255"/>
                  </a:cubicBezTo>
                  <a:cubicBezTo>
                    <a:pt x="1614" y="10255"/>
                    <a:pt x="1734" y="10255"/>
                    <a:pt x="1734" y="10145"/>
                  </a:cubicBezTo>
                  <a:cubicBezTo>
                    <a:pt x="3117" y="8641"/>
                    <a:pt x="4270" y="6797"/>
                    <a:pt x="5533" y="5183"/>
                  </a:cubicBezTo>
                  <a:cubicBezTo>
                    <a:pt x="6345" y="4031"/>
                    <a:pt x="8189" y="2306"/>
                    <a:pt x="8069" y="803"/>
                  </a:cubicBezTo>
                  <a:cubicBezTo>
                    <a:pt x="8069" y="572"/>
                    <a:pt x="7839" y="111"/>
                    <a:pt x="7498" y="111"/>
                  </a:cubicBezTo>
                  <a:cubicBezTo>
                    <a:pt x="7498" y="111"/>
                    <a:pt x="7378" y="111"/>
                    <a:pt x="72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3" name="Google Shape;2673;p39"/>
            <p:cNvSpPr/>
            <p:nvPr/>
          </p:nvSpPr>
          <p:spPr>
            <a:xfrm>
              <a:off x="92878" y="1490195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540" y="5135"/>
                  </a:moveTo>
                  <a:lnTo>
                    <a:pt x="6540" y="5366"/>
                  </a:lnTo>
                  <a:cubicBezTo>
                    <a:pt x="6430" y="5366"/>
                    <a:pt x="6310" y="5476"/>
                    <a:pt x="6310" y="5596"/>
                  </a:cubicBezTo>
                  <a:cubicBezTo>
                    <a:pt x="6310" y="5707"/>
                    <a:pt x="6310" y="5707"/>
                    <a:pt x="6199" y="5827"/>
                  </a:cubicBezTo>
                  <a:cubicBezTo>
                    <a:pt x="6199" y="5827"/>
                    <a:pt x="6199" y="5707"/>
                    <a:pt x="6079" y="5707"/>
                  </a:cubicBezTo>
                  <a:cubicBezTo>
                    <a:pt x="6199" y="5476"/>
                    <a:pt x="6430" y="5366"/>
                    <a:pt x="6540" y="5135"/>
                  </a:cubicBezTo>
                  <a:close/>
                  <a:moveTo>
                    <a:pt x="8731" y="1"/>
                  </a:moveTo>
                  <a:cubicBezTo>
                    <a:pt x="8615" y="1"/>
                    <a:pt x="8500" y="58"/>
                    <a:pt x="8385" y="174"/>
                  </a:cubicBezTo>
                  <a:cubicBezTo>
                    <a:pt x="5388" y="3171"/>
                    <a:pt x="2621" y="7090"/>
                    <a:pt x="316" y="10668"/>
                  </a:cubicBezTo>
                  <a:cubicBezTo>
                    <a:pt x="1" y="11094"/>
                    <a:pt x="463" y="11715"/>
                    <a:pt x="898" y="11715"/>
                  </a:cubicBezTo>
                  <a:cubicBezTo>
                    <a:pt x="935" y="11715"/>
                    <a:pt x="971" y="11710"/>
                    <a:pt x="1007" y="11701"/>
                  </a:cubicBezTo>
                  <a:cubicBezTo>
                    <a:pt x="1127" y="11821"/>
                    <a:pt x="1238" y="11932"/>
                    <a:pt x="1358" y="11932"/>
                  </a:cubicBezTo>
                  <a:cubicBezTo>
                    <a:pt x="1929" y="12052"/>
                    <a:pt x="2510" y="12052"/>
                    <a:pt x="3082" y="12052"/>
                  </a:cubicBezTo>
                  <a:cubicBezTo>
                    <a:pt x="3774" y="12162"/>
                    <a:pt x="4355" y="12282"/>
                    <a:pt x="5046" y="12393"/>
                  </a:cubicBezTo>
                  <a:cubicBezTo>
                    <a:pt x="5097" y="12406"/>
                    <a:pt x="5148" y="12412"/>
                    <a:pt x="5200" y="12412"/>
                  </a:cubicBezTo>
                  <a:cubicBezTo>
                    <a:pt x="5624" y="12412"/>
                    <a:pt x="6067" y="12001"/>
                    <a:pt x="5969" y="11591"/>
                  </a:cubicBezTo>
                  <a:cubicBezTo>
                    <a:pt x="5618" y="10438"/>
                    <a:pt x="5277" y="9165"/>
                    <a:pt x="4585" y="8243"/>
                  </a:cubicBezTo>
                  <a:lnTo>
                    <a:pt x="4585" y="8243"/>
                  </a:lnTo>
                  <a:cubicBezTo>
                    <a:pt x="5157" y="8473"/>
                    <a:pt x="5969" y="8593"/>
                    <a:pt x="6660" y="8704"/>
                  </a:cubicBezTo>
                  <a:cubicBezTo>
                    <a:pt x="6891" y="8764"/>
                    <a:pt x="7207" y="8852"/>
                    <a:pt x="7509" y="8852"/>
                  </a:cubicBezTo>
                  <a:cubicBezTo>
                    <a:pt x="7811" y="8852"/>
                    <a:pt x="8099" y="8764"/>
                    <a:pt x="8274" y="8473"/>
                  </a:cubicBezTo>
                  <a:cubicBezTo>
                    <a:pt x="8615" y="7902"/>
                    <a:pt x="8274" y="7210"/>
                    <a:pt x="8154" y="6629"/>
                  </a:cubicBezTo>
                  <a:cubicBezTo>
                    <a:pt x="7924" y="5937"/>
                    <a:pt x="7813" y="5246"/>
                    <a:pt x="7583" y="4554"/>
                  </a:cubicBezTo>
                  <a:lnTo>
                    <a:pt x="7583" y="4554"/>
                  </a:lnTo>
                  <a:cubicBezTo>
                    <a:pt x="8154" y="4674"/>
                    <a:pt x="8735" y="4674"/>
                    <a:pt x="9307" y="4785"/>
                  </a:cubicBezTo>
                  <a:cubicBezTo>
                    <a:pt x="9999" y="4785"/>
                    <a:pt x="10810" y="4905"/>
                    <a:pt x="11612" y="4905"/>
                  </a:cubicBezTo>
                  <a:cubicBezTo>
                    <a:pt x="11652" y="4914"/>
                    <a:pt x="11690" y="4919"/>
                    <a:pt x="11728" y="4919"/>
                  </a:cubicBezTo>
                  <a:cubicBezTo>
                    <a:pt x="12130" y="4919"/>
                    <a:pt x="12414" y="4404"/>
                    <a:pt x="12304" y="3982"/>
                  </a:cubicBezTo>
                  <a:cubicBezTo>
                    <a:pt x="11963" y="2479"/>
                    <a:pt x="10921" y="635"/>
                    <a:pt x="9427" y="63"/>
                  </a:cubicBezTo>
                  <a:cubicBezTo>
                    <a:pt x="9307" y="63"/>
                    <a:pt x="9196" y="63"/>
                    <a:pt x="9076" y="174"/>
                  </a:cubicBezTo>
                  <a:cubicBezTo>
                    <a:pt x="8961" y="58"/>
                    <a:pt x="8846" y="1"/>
                    <a:pt x="87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4" name="Google Shape;2674;p39"/>
            <p:cNvSpPr/>
            <p:nvPr/>
          </p:nvSpPr>
          <p:spPr>
            <a:xfrm>
              <a:off x="-46944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775" y="0"/>
                  </a:moveTo>
                  <a:cubicBezTo>
                    <a:pt x="376" y="0"/>
                    <a:pt x="0" y="408"/>
                    <a:pt x="253" y="750"/>
                  </a:cubicBezTo>
                  <a:cubicBezTo>
                    <a:pt x="143" y="861"/>
                    <a:pt x="23" y="1091"/>
                    <a:pt x="23" y="1322"/>
                  </a:cubicBezTo>
                  <a:cubicBezTo>
                    <a:pt x="253" y="4439"/>
                    <a:pt x="143" y="7436"/>
                    <a:pt x="23" y="10544"/>
                  </a:cubicBezTo>
                  <a:cubicBezTo>
                    <a:pt x="23" y="10664"/>
                    <a:pt x="23" y="10774"/>
                    <a:pt x="143" y="10894"/>
                  </a:cubicBezTo>
                  <a:cubicBezTo>
                    <a:pt x="214" y="11115"/>
                    <a:pt x="433" y="11244"/>
                    <a:pt x="674" y="11244"/>
                  </a:cubicBezTo>
                  <a:cubicBezTo>
                    <a:pt x="805" y="11244"/>
                    <a:pt x="942" y="11206"/>
                    <a:pt x="1065" y="11125"/>
                  </a:cubicBezTo>
                  <a:cubicBezTo>
                    <a:pt x="2218" y="10202"/>
                    <a:pt x="3250" y="9160"/>
                    <a:pt x="4293" y="8238"/>
                  </a:cubicBezTo>
                  <a:cubicBezTo>
                    <a:pt x="4864" y="7666"/>
                    <a:pt x="5786" y="7085"/>
                    <a:pt x="5786" y="6283"/>
                  </a:cubicBezTo>
                  <a:cubicBezTo>
                    <a:pt x="5786" y="5361"/>
                    <a:pt x="4403" y="4088"/>
                    <a:pt x="3942" y="3397"/>
                  </a:cubicBezTo>
                  <a:cubicBezTo>
                    <a:pt x="3020" y="2244"/>
                    <a:pt x="2218" y="1091"/>
                    <a:pt x="1176" y="169"/>
                  </a:cubicBezTo>
                  <a:cubicBezTo>
                    <a:pt x="1056" y="50"/>
                    <a:pt x="914" y="0"/>
                    <a:pt x="7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5" name="Google Shape;2675;p39"/>
            <p:cNvSpPr/>
            <p:nvPr/>
          </p:nvSpPr>
          <p:spPr>
            <a:xfrm>
              <a:off x="275767" y="1710421"/>
              <a:ext cx="369485" cy="387295"/>
            </a:xfrm>
            <a:custGeom>
              <a:avLst/>
              <a:gdLst/>
              <a:ahLst/>
              <a:cxnLst/>
              <a:rect l="l" t="t" r="r" b="b"/>
              <a:pathLst>
                <a:path w="10192" h="10684" extrusionOk="0">
                  <a:moveTo>
                    <a:pt x="9590" y="1"/>
                  </a:moveTo>
                  <a:cubicBezTo>
                    <a:pt x="9508" y="1"/>
                    <a:pt x="9421" y="28"/>
                    <a:pt x="9334" y="93"/>
                  </a:cubicBezTo>
                  <a:cubicBezTo>
                    <a:pt x="5996" y="2629"/>
                    <a:pt x="2538" y="5977"/>
                    <a:pt x="343" y="9545"/>
                  </a:cubicBezTo>
                  <a:cubicBezTo>
                    <a:pt x="1" y="10147"/>
                    <a:pt x="485" y="10683"/>
                    <a:pt x="992" y="10683"/>
                  </a:cubicBezTo>
                  <a:cubicBezTo>
                    <a:pt x="1168" y="10683"/>
                    <a:pt x="1348" y="10618"/>
                    <a:pt x="1495" y="10468"/>
                  </a:cubicBezTo>
                  <a:cubicBezTo>
                    <a:pt x="4382" y="7360"/>
                    <a:pt x="7148" y="4012"/>
                    <a:pt x="9915" y="785"/>
                  </a:cubicBezTo>
                  <a:cubicBezTo>
                    <a:pt x="10192" y="508"/>
                    <a:pt x="9941" y="1"/>
                    <a:pt x="9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6" name="Google Shape;2676;p39"/>
            <p:cNvSpPr/>
            <p:nvPr/>
          </p:nvSpPr>
          <p:spPr>
            <a:xfrm>
              <a:off x="347836" y="1779806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10462" y="1"/>
                  </a:moveTo>
                  <a:cubicBezTo>
                    <a:pt x="10339" y="1"/>
                    <a:pt x="10212" y="44"/>
                    <a:pt x="10113" y="143"/>
                  </a:cubicBezTo>
                  <a:cubicBezTo>
                    <a:pt x="6654" y="3021"/>
                    <a:pt x="3196" y="6709"/>
                    <a:pt x="430" y="10287"/>
                  </a:cubicBezTo>
                  <a:cubicBezTo>
                    <a:pt x="1" y="10806"/>
                    <a:pt x="345" y="11455"/>
                    <a:pt x="836" y="11455"/>
                  </a:cubicBezTo>
                  <a:cubicBezTo>
                    <a:pt x="999" y="11455"/>
                    <a:pt x="1179" y="11383"/>
                    <a:pt x="1352" y="11210"/>
                  </a:cubicBezTo>
                  <a:cubicBezTo>
                    <a:pt x="4810" y="8093"/>
                    <a:pt x="8158" y="4404"/>
                    <a:pt x="10804" y="604"/>
                  </a:cubicBezTo>
                  <a:cubicBezTo>
                    <a:pt x="11055" y="274"/>
                    <a:pt x="10772" y="1"/>
                    <a:pt x="104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77" name="Google Shape;2677;p39"/>
          <p:cNvGrpSpPr/>
          <p:nvPr/>
        </p:nvGrpSpPr>
        <p:grpSpPr>
          <a:xfrm rot="5400000" flipH="1">
            <a:off x="2105802" y="4179953"/>
            <a:ext cx="1078604" cy="1926882"/>
            <a:chOff x="-329960" y="539399"/>
            <a:chExt cx="1078604" cy="1926882"/>
          </a:xfrm>
        </p:grpSpPr>
        <p:sp>
          <p:nvSpPr>
            <p:cNvPr id="2678" name="Google Shape;2678;p39"/>
            <p:cNvSpPr/>
            <p:nvPr/>
          </p:nvSpPr>
          <p:spPr>
            <a:xfrm>
              <a:off x="-329960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221" y="1"/>
                  </a:moveTo>
                  <a:cubicBezTo>
                    <a:pt x="604" y="1"/>
                    <a:pt x="0" y="810"/>
                    <a:pt x="342" y="1493"/>
                  </a:cubicBezTo>
                  <a:cubicBezTo>
                    <a:pt x="1374" y="3568"/>
                    <a:pt x="2988" y="5523"/>
                    <a:pt x="4261" y="7367"/>
                  </a:cubicBezTo>
                  <a:cubicBezTo>
                    <a:pt x="5183" y="8640"/>
                    <a:pt x="6105" y="10253"/>
                    <a:pt x="7489" y="11176"/>
                  </a:cubicBezTo>
                  <a:lnTo>
                    <a:pt x="7369" y="11286"/>
                  </a:lnTo>
                  <a:cubicBezTo>
                    <a:pt x="5985" y="12789"/>
                    <a:pt x="4833" y="14634"/>
                    <a:pt x="3569" y="16248"/>
                  </a:cubicBezTo>
                  <a:cubicBezTo>
                    <a:pt x="2758" y="17400"/>
                    <a:pt x="913" y="19125"/>
                    <a:pt x="1033" y="20628"/>
                  </a:cubicBezTo>
                  <a:cubicBezTo>
                    <a:pt x="1033" y="20859"/>
                    <a:pt x="1264" y="21320"/>
                    <a:pt x="1605" y="21320"/>
                  </a:cubicBezTo>
                  <a:cubicBezTo>
                    <a:pt x="1725" y="21320"/>
                    <a:pt x="1725" y="21320"/>
                    <a:pt x="1836" y="21430"/>
                  </a:cubicBezTo>
                  <a:cubicBezTo>
                    <a:pt x="2186" y="21430"/>
                    <a:pt x="2647" y="21200"/>
                    <a:pt x="2647" y="20739"/>
                  </a:cubicBezTo>
                  <a:cubicBezTo>
                    <a:pt x="2647" y="20398"/>
                    <a:pt x="3800" y="19245"/>
                    <a:pt x="4030" y="18894"/>
                  </a:cubicBezTo>
                  <a:cubicBezTo>
                    <a:pt x="4602" y="18203"/>
                    <a:pt x="5183" y="17511"/>
                    <a:pt x="5644" y="16709"/>
                  </a:cubicBezTo>
                  <a:cubicBezTo>
                    <a:pt x="6797" y="15325"/>
                    <a:pt x="7950" y="13942"/>
                    <a:pt x="8872" y="12328"/>
                  </a:cubicBezTo>
                  <a:cubicBezTo>
                    <a:pt x="9102" y="12098"/>
                    <a:pt x="8983" y="11747"/>
                    <a:pt x="8872" y="11406"/>
                  </a:cubicBezTo>
                  <a:lnTo>
                    <a:pt x="8872" y="11176"/>
                  </a:lnTo>
                  <a:cubicBezTo>
                    <a:pt x="8641" y="9101"/>
                    <a:pt x="6797" y="7367"/>
                    <a:pt x="5644" y="5642"/>
                  </a:cubicBezTo>
                  <a:cubicBezTo>
                    <a:pt x="4372" y="3909"/>
                    <a:pt x="3219" y="1954"/>
                    <a:pt x="1836" y="340"/>
                  </a:cubicBezTo>
                  <a:cubicBezTo>
                    <a:pt x="1656" y="100"/>
                    <a:pt x="1438" y="1"/>
                    <a:pt x="12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9" name="Google Shape;2679;p39"/>
            <p:cNvSpPr/>
            <p:nvPr/>
          </p:nvSpPr>
          <p:spPr>
            <a:xfrm>
              <a:off x="-217291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113" y="0"/>
                  </a:moveTo>
                  <a:cubicBezTo>
                    <a:pt x="4982" y="0"/>
                    <a:pt x="4845" y="38"/>
                    <a:pt x="4722" y="119"/>
                  </a:cubicBezTo>
                  <a:cubicBezTo>
                    <a:pt x="3569" y="1041"/>
                    <a:pt x="2536" y="2084"/>
                    <a:pt x="1494" y="3006"/>
                  </a:cubicBezTo>
                  <a:cubicBezTo>
                    <a:pt x="922" y="3577"/>
                    <a:pt x="0" y="4158"/>
                    <a:pt x="0" y="4961"/>
                  </a:cubicBezTo>
                  <a:cubicBezTo>
                    <a:pt x="0" y="5883"/>
                    <a:pt x="1383" y="7156"/>
                    <a:pt x="1845" y="7847"/>
                  </a:cubicBezTo>
                  <a:cubicBezTo>
                    <a:pt x="2767" y="9000"/>
                    <a:pt x="3569" y="10153"/>
                    <a:pt x="4611" y="11075"/>
                  </a:cubicBezTo>
                  <a:cubicBezTo>
                    <a:pt x="4730" y="11194"/>
                    <a:pt x="4872" y="11244"/>
                    <a:pt x="5011" y="11244"/>
                  </a:cubicBezTo>
                  <a:cubicBezTo>
                    <a:pt x="5411" y="11244"/>
                    <a:pt x="5786" y="10836"/>
                    <a:pt x="5533" y="10494"/>
                  </a:cubicBezTo>
                  <a:cubicBezTo>
                    <a:pt x="5644" y="10383"/>
                    <a:pt x="5764" y="10153"/>
                    <a:pt x="5764" y="9922"/>
                  </a:cubicBezTo>
                  <a:cubicBezTo>
                    <a:pt x="5533" y="6805"/>
                    <a:pt x="5644" y="3808"/>
                    <a:pt x="5764" y="700"/>
                  </a:cubicBezTo>
                  <a:cubicBezTo>
                    <a:pt x="5764" y="580"/>
                    <a:pt x="5764" y="470"/>
                    <a:pt x="5644" y="350"/>
                  </a:cubicBezTo>
                  <a:cubicBezTo>
                    <a:pt x="5572" y="129"/>
                    <a:pt x="5353" y="0"/>
                    <a:pt x="51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0" name="Google Shape;2680;p39"/>
            <p:cNvSpPr/>
            <p:nvPr/>
          </p:nvSpPr>
          <p:spPr>
            <a:xfrm>
              <a:off x="-54485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881" y="1"/>
                  </a:moveTo>
                  <a:cubicBezTo>
                    <a:pt x="7665" y="1"/>
                    <a:pt x="7447" y="100"/>
                    <a:pt x="7267" y="340"/>
                  </a:cubicBezTo>
                  <a:cubicBezTo>
                    <a:pt x="5884" y="1954"/>
                    <a:pt x="4731" y="3909"/>
                    <a:pt x="3458" y="5642"/>
                  </a:cubicBezTo>
                  <a:cubicBezTo>
                    <a:pt x="2306" y="7367"/>
                    <a:pt x="461" y="9101"/>
                    <a:pt x="231" y="11176"/>
                  </a:cubicBezTo>
                  <a:lnTo>
                    <a:pt x="231" y="11406"/>
                  </a:lnTo>
                  <a:cubicBezTo>
                    <a:pt x="120" y="11747"/>
                    <a:pt x="0" y="12098"/>
                    <a:pt x="231" y="12328"/>
                  </a:cubicBezTo>
                  <a:cubicBezTo>
                    <a:pt x="1153" y="13942"/>
                    <a:pt x="2306" y="15325"/>
                    <a:pt x="3458" y="16709"/>
                  </a:cubicBezTo>
                  <a:cubicBezTo>
                    <a:pt x="3920" y="17511"/>
                    <a:pt x="4501" y="18203"/>
                    <a:pt x="5072" y="18894"/>
                  </a:cubicBezTo>
                  <a:cubicBezTo>
                    <a:pt x="5303" y="19245"/>
                    <a:pt x="6456" y="20398"/>
                    <a:pt x="6456" y="20739"/>
                  </a:cubicBezTo>
                  <a:cubicBezTo>
                    <a:pt x="6575" y="21200"/>
                    <a:pt x="6917" y="21430"/>
                    <a:pt x="7267" y="21430"/>
                  </a:cubicBezTo>
                  <a:cubicBezTo>
                    <a:pt x="7378" y="21320"/>
                    <a:pt x="7498" y="21320"/>
                    <a:pt x="7498" y="21320"/>
                  </a:cubicBezTo>
                  <a:cubicBezTo>
                    <a:pt x="7839" y="21320"/>
                    <a:pt x="8069" y="20859"/>
                    <a:pt x="8069" y="20628"/>
                  </a:cubicBezTo>
                  <a:cubicBezTo>
                    <a:pt x="8189" y="19125"/>
                    <a:pt x="6345" y="17400"/>
                    <a:pt x="5533" y="16248"/>
                  </a:cubicBezTo>
                  <a:cubicBezTo>
                    <a:pt x="4270" y="14634"/>
                    <a:pt x="3117" y="12789"/>
                    <a:pt x="1734" y="11286"/>
                  </a:cubicBezTo>
                  <a:lnTo>
                    <a:pt x="1614" y="11176"/>
                  </a:lnTo>
                  <a:cubicBezTo>
                    <a:pt x="2997" y="10253"/>
                    <a:pt x="3920" y="8640"/>
                    <a:pt x="4842" y="7367"/>
                  </a:cubicBezTo>
                  <a:cubicBezTo>
                    <a:pt x="6114" y="5523"/>
                    <a:pt x="7728" y="3568"/>
                    <a:pt x="8761" y="1493"/>
                  </a:cubicBezTo>
                  <a:cubicBezTo>
                    <a:pt x="9102" y="810"/>
                    <a:pt x="8499" y="1"/>
                    <a:pt x="78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1" name="Google Shape;2681;p39"/>
            <p:cNvSpPr/>
            <p:nvPr/>
          </p:nvSpPr>
          <p:spPr>
            <a:xfrm>
              <a:off x="92878" y="1065512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199" y="6586"/>
                  </a:moveTo>
                  <a:cubicBezTo>
                    <a:pt x="6310" y="6706"/>
                    <a:pt x="6310" y="6706"/>
                    <a:pt x="6310" y="6817"/>
                  </a:cubicBezTo>
                  <a:cubicBezTo>
                    <a:pt x="6310" y="6937"/>
                    <a:pt x="6430" y="7047"/>
                    <a:pt x="6540" y="7047"/>
                  </a:cubicBezTo>
                  <a:lnTo>
                    <a:pt x="6540" y="7278"/>
                  </a:lnTo>
                  <a:cubicBezTo>
                    <a:pt x="6430" y="7047"/>
                    <a:pt x="6199" y="6937"/>
                    <a:pt x="6079" y="6706"/>
                  </a:cubicBezTo>
                  <a:cubicBezTo>
                    <a:pt x="6199" y="6706"/>
                    <a:pt x="6199" y="6586"/>
                    <a:pt x="6199" y="6586"/>
                  </a:cubicBezTo>
                  <a:close/>
                  <a:moveTo>
                    <a:pt x="5200" y="1"/>
                  </a:moveTo>
                  <a:cubicBezTo>
                    <a:pt x="5148" y="1"/>
                    <a:pt x="5097" y="7"/>
                    <a:pt x="5046" y="20"/>
                  </a:cubicBezTo>
                  <a:cubicBezTo>
                    <a:pt x="4355" y="131"/>
                    <a:pt x="3774" y="251"/>
                    <a:pt x="3082" y="361"/>
                  </a:cubicBezTo>
                  <a:cubicBezTo>
                    <a:pt x="2510" y="361"/>
                    <a:pt x="1929" y="361"/>
                    <a:pt x="1358" y="481"/>
                  </a:cubicBezTo>
                  <a:cubicBezTo>
                    <a:pt x="1238" y="481"/>
                    <a:pt x="1127" y="592"/>
                    <a:pt x="1007" y="712"/>
                  </a:cubicBezTo>
                  <a:cubicBezTo>
                    <a:pt x="971" y="702"/>
                    <a:pt x="935" y="698"/>
                    <a:pt x="898" y="698"/>
                  </a:cubicBezTo>
                  <a:cubicBezTo>
                    <a:pt x="463" y="698"/>
                    <a:pt x="1" y="1319"/>
                    <a:pt x="316" y="1745"/>
                  </a:cubicBezTo>
                  <a:cubicBezTo>
                    <a:pt x="2621" y="5323"/>
                    <a:pt x="5388" y="9242"/>
                    <a:pt x="8385" y="12239"/>
                  </a:cubicBezTo>
                  <a:cubicBezTo>
                    <a:pt x="8500" y="12354"/>
                    <a:pt x="8615" y="12412"/>
                    <a:pt x="8731" y="12412"/>
                  </a:cubicBezTo>
                  <a:cubicBezTo>
                    <a:pt x="8846" y="12412"/>
                    <a:pt x="8961" y="12354"/>
                    <a:pt x="9076" y="12239"/>
                  </a:cubicBezTo>
                  <a:cubicBezTo>
                    <a:pt x="9196" y="12350"/>
                    <a:pt x="9307" y="12350"/>
                    <a:pt x="9427" y="12350"/>
                  </a:cubicBezTo>
                  <a:cubicBezTo>
                    <a:pt x="10921" y="11778"/>
                    <a:pt x="11963" y="9934"/>
                    <a:pt x="12304" y="8431"/>
                  </a:cubicBezTo>
                  <a:cubicBezTo>
                    <a:pt x="12414" y="8009"/>
                    <a:pt x="12130" y="7494"/>
                    <a:pt x="11728" y="7494"/>
                  </a:cubicBezTo>
                  <a:cubicBezTo>
                    <a:pt x="11690" y="7494"/>
                    <a:pt x="11652" y="7499"/>
                    <a:pt x="11612" y="7508"/>
                  </a:cubicBezTo>
                  <a:cubicBezTo>
                    <a:pt x="10810" y="7508"/>
                    <a:pt x="9999" y="7628"/>
                    <a:pt x="9307" y="7739"/>
                  </a:cubicBezTo>
                  <a:cubicBezTo>
                    <a:pt x="8735" y="7739"/>
                    <a:pt x="8154" y="7739"/>
                    <a:pt x="7583" y="7859"/>
                  </a:cubicBezTo>
                  <a:cubicBezTo>
                    <a:pt x="7813" y="7167"/>
                    <a:pt x="7924" y="6475"/>
                    <a:pt x="8154" y="5784"/>
                  </a:cubicBezTo>
                  <a:cubicBezTo>
                    <a:pt x="8274" y="5203"/>
                    <a:pt x="8615" y="4511"/>
                    <a:pt x="8274" y="3939"/>
                  </a:cubicBezTo>
                  <a:cubicBezTo>
                    <a:pt x="8099" y="3649"/>
                    <a:pt x="7811" y="3561"/>
                    <a:pt x="7509" y="3561"/>
                  </a:cubicBezTo>
                  <a:cubicBezTo>
                    <a:pt x="7207" y="3561"/>
                    <a:pt x="6891" y="3649"/>
                    <a:pt x="6660" y="3709"/>
                  </a:cubicBezTo>
                  <a:cubicBezTo>
                    <a:pt x="5969" y="3820"/>
                    <a:pt x="5157" y="3939"/>
                    <a:pt x="4585" y="4170"/>
                  </a:cubicBezTo>
                  <a:cubicBezTo>
                    <a:pt x="5277" y="3248"/>
                    <a:pt x="5618" y="1975"/>
                    <a:pt x="5969" y="822"/>
                  </a:cubicBezTo>
                  <a:cubicBezTo>
                    <a:pt x="6067" y="412"/>
                    <a:pt x="5624" y="1"/>
                    <a:pt x="52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2" name="Google Shape;2682;p39"/>
            <p:cNvSpPr/>
            <p:nvPr/>
          </p:nvSpPr>
          <p:spPr>
            <a:xfrm>
              <a:off x="-46944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674" y="0"/>
                  </a:moveTo>
                  <a:cubicBezTo>
                    <a:pt x="433" y="0"/>
                    <a:pt x="214" y="129"/>
                    <a:pt x="143" y="350"/>
                  </a:cubicBezTo>
                  <a:cubicBezTo>
                    <a:pt x="23" y="470"/>
                    <a:pt x="23" y="580"/>
                    <a:pt x="23" y="700"/>
                  </a:cubicBezTo>
                  <a:cubicBezTo>
                    <a:pt x="143" y="3808"/>
                    <a:pt x="253" y="6805"/>
                    <a:pt x="23" y="9922"/>
                  </a:cubicBezTo>
                  <a:cubicBezTo>
                    <a:pt x="23" y="10153"/>
                    <a:pt x="143" y="10383"/>
                    <a:pt x="253" y="10494"/>
                  </a:cubicBezTo>
                  <a:cubicBezTo>
                    <a:pt x="0" y="10836"/>
                    <a:pt x="376" y="11244"/>
                    <a:pt x="775" y="11244"/>
                  </a:cubicBezTo>
                  <a:cubicBezTo>
                    <a:pt x="914" y="11244"/>
                    <a:pt x="1056" y="11194"/>
                    <a:pt x="1176" y="11075"/>
                  </a:cubicBezTo>
                  <a:cubicBezTo>
                    <a:pt x="2218" y="10153"/>
                    <a:pt x="3020" y="9000"/>
                    <a:pt x="3942" y="7847"/>
                  </a:cubicBezTo>
                  <a:cubicBezTo>
                    <a:pt x="4403" y="7156"/>
                    <a:pt x="5786" y="5883"/>
                    <a:pt x="5786" y="4961"/>
                  </a:cubicBezTo>
                  <a:cubicBezTo>
                    <a:pt x="5786" y="4158"/>
                    <a:pt x="4864" y="3577"/>
                    <a:pt x="4293" y="3006"/>
                  </a:cubicBezTo>
                  <a:cubicBezTo>
                    <a:pt x="3250" y="2084"/>
                    <a:pt x="2218" y="1041"/>
                    <a:pt x="1065" y="119"/>
                  </a:cubicBezTo>
                  <a:cubicBezTo>
                    <a:pt x="942" y="38"/>
                    <a:pt x="805" y="0"/>
                    <a:pt x="6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3" name="Google Shape;2683;p39"/>
            <p:cNvSpPr/>
            <p:nvPr/>
          </p:nvSpPr>
          <p:spPr>
            <a:xfrm>
              <a:off x="275477" y="908581"/>
              <a:ext cx="369775" cy="386679"/>
            </a:xfrm>
            <a:custGeom>
              <a:avLst/>
              <a:gdLst/>
              <a:ahLst/>
              <a:cxnLst/>
              <a:rect l="l" t="t" r="r" b="b"/>
              <a:pathLst>
                <a:path w="10200" h="10667" extrusionOk="0">
                  <a:moveTo>
                    <a:pt x="1038" y="1"/>
                  </a:moveTo>
                  <a:cubicBezTo>
                    <a:pt x="518" y="1"/>
                    <a:pt x="0" y="596"/>
                    <a:pt x="351" y="1121"/>
                  </a:cubicBezTo>
                  <a:cubicBezTo>
                    <a:pt x="2546" y="4690"/>
                    <a:pt x="6004" y="8038"/>
                    <a:pt x="9342" y="10574"/>
                  </a:cubicBezTo>
                  <a:cubicBezTo>
                    <a:pt x="9429" y="10638"/>
                    <a:pt x="9516" y="10666"/>
                    <a:pt x="9598" y="10666"/>
                  </a:cubicBezTo>
                  <a:cubicBezTo>
                    <a:pt x="9949" y="10666"/>
                    <a:pt x="10200" y="10159"/>
                    <a:pt x="9923" y="9882"/>
                  </a:cubicBezTo>
                  <a:cubicBezTo>
                    <a:pt x="7156" y="6655"/>
                    <a:pt x="4390" y="3307"/>
                    <a:pt x="1503" y="199"/>
                  </a:cubicBezTo>
                  <a:cubicBezTo>
                    <a:pt x="1366" y="60"/>
                    <a:pt x="1202" y="1"/>
                    <a:pt x="10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4" name="Google Shape;2684;p39"/>
            <p:cNvSpPr/>
            <p:nvPr/>
          </p:nvSpPr>
          <p:spPr>
            <a:xfrm>
              <a:off x="347836" y="810630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836" y="0"/>
                  </a:moveTo>
                  <a:cubicBezTo>
                    <a:pt x="345" y="0"/>
                    <a:pt x="1" y="649"/>
                    <a:pt x="430" y="1168"/>
                  </a:cubicBezTo>
                  <a:cubicBezTo>
                    <a:pt x="3196" y="4746"/>
                    <a:pt x="6654" y="8434"/>
                    <a:pt x="10113" y="11312"/>
                  </a:cubicBezTo>
                  <a:cubicBezTo>
                    <a:pt x="10212" y="11411"/>
                    <a:pt x="10339" y="11454"/>
                    <a:pt x="10462" y="11454"/>
                  </a:cubicBezTo>
                  <a:cubicBezTo>
                    <a:pt x="10772" y="11454"/>
                    <a:pt x="11055" y="11181"/>
                    <a:pt x="10804" y="10851"/>
                  </a:cubicBezTo>
                  <a:cubicBezTo>
                    <a:pt x="8158" y="7051"/>
                    <a:pt x="4810" y="3362"/>
                    <a:pt x="1352" y="245"/>
                  </a:cubicBezTo>
                  <a:cubicBezTo>
                    <a:pt x="1179" y="72"/>
                    <a:pt x="999" y="0"/>
                    <a:pt x="8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5" name="Google Shape;2685;p39"/>
            <p:cNvSpPr/>
            <p:nvPr/>
          </p:nvSpPr>
          <p:spPr>
            <a:xfrm>
              <a:off x="-329960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836" y="1"/>
                  </a:moveTo>
                  <a:cubicBezTo>
                    <a:pt x="1725" y="111"/>
                    <a:pt x="1725" y="111"/>
                    <a:pt x="1605" y="111"/>
                  </a:cubicBezTo>
                  <a:cubicBezTo>
                    <a:pt x="1264" y="111"/>
                    <a:pt x="1033" y="572"/>
                    <a:pt x="1033" y="803"/>
                  </a:cubicBezTo>
                  <a:cubicBezTo>
                    <a:pt x="913" y="2306"/>
                    <a:pt x="2758" y="4031"/>
                    <a:pt x="3569" y="5183"/>
                  </a:cubicBezTo>
                  <a:cubicBezTo>
                    <a:pt x="4833" y="6797"/>
                    <a:pt x="5985" y="8641"/>
                    <a:pt x="7369" y="10145"/>
                  </a:cubicBezTo>
                  <a:cubicBezTo>
                    <a:pt x="7369" y="10255"/>
                    <a:pt x="7489" y="10255"/>
                    <a:pt x="7489" y="10255"/>
                  </a:cubicBezTo>
                  <a:cubicBezTo>
                    <a:pt x="6105" y="11178"/>
                    <a:pt x="5183" y="12791"/>
                    <a:pt x="4261" y="14064"/>
                  </a:cubicBezTo>
                  <a:cubicBezTo>
                    <a:pt x="2988" y="15908"/>
                    <a:pt x="1374" y="17863"/>
                    <a:pt x="342" y="19938"/>
                  </a:cubicBezTo>
                  <a:cubicBezTo>
                    <a:pt x="0" y="20621"/>
                    <a:pt x="604" y="21430"/>
                    <a:pt x="1221" y="21430"/>
                  </a:cubicBezTo>
                  <a:cubicBezTo>
                    <a:pt x="1438" y="21430"/>
                    <a:pt x="1656" y="21331"/>
                    <a:pt x="1836" y="21091"/>
                  </a:cubicBezTo>
                  <a:cubicBezTo>
                    <a:pt x="3219" y="19477"/>
                    <a:pt x="4372" y="17522"/>
                    <a:pt x="5644" y="15788"/>
                  </a:cubicBezTo>
                  <a:cubicBezTo>
                    <a:pt x="6797" y="14064"/>
                    <a:pt x="8641" y="12330"/>
                    <a:pt x="8872" y="10255"/>
                  </a:cubicBezTo>
                  <a:lnTo>
                    <a:pt x="8872" y="10025"/>
                  </a:lnTo>
                  <a:cubicBezTo>
                    <a:pt x="8983" y="9684"/>
                    <a:pt x="9102" y="9333"/>
                    <a:pt x="8872" y="9103"/>
                  </a:cubicBezTo>
                  <a:cubicBezTo>
                    <a:pt x="7950" y="7489"/>
                    <a:pt x="6797" y="6105"/>
                    <a:pt x="5644" y="4722"/>
                  </a:cubicBezTo>
                  <a:cubicBezTo>
                    <a:pt x="5183" y="3920"/>
                    <a:pt x="4602" y="3228"/>
                    <a:pt x="4030" y="2537"/>
                  </a:cubicBezTo>
                  <a:cubicBezTo>
                    <a:pt x="3800" y="2186"/>
                    <a:pt x="2647" y="1033"/>
                    <a:pt x="2647" y="692"/>
                  </a:cubicBezTo>
                  <a:cubicBezTo>
                    <a:pt x="2647" y="231"/>
                    <a:pt x="2186" y="1"/>
                    <a:pt x="18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6" name="Google Shape;2686;p39"/>
            <p:cNvSpPr/>
            <p:nvPr/>
          </p:nvSpPr>
          <p:spPr>
            <a:xfrm>
              <a:off x="-217291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011" y="0"/>
                  </a:moveTo>
                  <a:cubicBezTo>
                    <a:pt x="4872" y="0"/>
                    <a:pt x="4730" y="50"/>
                    <a:pt x="4611" y="169"/>
                  </a:cubicBezTo>
                  <a:cubicBezTo>
                    <a:pt x="3569" y="1091"/>
                    <a:pt x="2767" y="2244"/>
                    <a:pt x="1845" y="3397"/>
                  </a:cubicBezTo>
                  <a:cubicBezTo>
                    <a:pt x="1383" y="4088"/>
                    <a:pt x="0" y="5361"/>
                    <a:pt x="0" y="6283"/>
                  </a:cubicBezTo>
                  <a:cubicBezTo>
                    <a:pt x="0" y="7085"/>
                    <a:pt x="922" y="7666"/>
                    <a:pt x="1494" y="8238"/>
                  </a:cubicBezTo>
                  <a:cubicBezTo>
                    <a:pt x="2536" y="9160"/>
                    <a:pt x="3569" y="10202"/>
                    <a:pt x="4722" y="11125"/>
                  </a:cubicBezTo>
                  <a:cubicBezTo>
                    <a:pt x="4845" y="11206"/>
                    <a:pt x="4982" y="11244"/>
                    <a:pt x="5113" y="11244"/>
                  </a:cubicBezTo>
                  <a:cubicBezTo>
                    <a:pt x="5353" y="11244"/>
                    <a:pt x="5572" y="11115"/>
                    <a:pt x="5644" y="10894"/>
                  </a:cubicBezTo>
                  <a:cubicBezTo>
                    <a:pt x="5764" y="10774"/>
                    <a:pt x="5764" y="10664"/>
                    <a:pt x="5764" y="10544"/>
                  </a:cubicBezTo>
                  <a:cubicBezTo>
                    <a:pt x="5644" y="7436"/>
                    <a:pt x="5533" y="4439"/>
                    <a:pt x="5764" y="1322"/>
                  </a:cubicBezTo>
                  <a:cubicBezTo>
                    <a:pt x="5764" y="1091"/>
                    <a:pt x="5644" y="861"/>
                    <a:pt x="5533" y="750"/>
                  </a:cubicBezTo>
                  <a:cubicBezTo>
                    <a:pt x="5786" y="408"/>
                    <a:pt x="5411" y="0"/>
                    <a:pt x="5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7" name="Google Shape;2687;p39"/>
            <p:cNvSpPr/>
            <p:nvPr/>
          </p:nvSpPr>
          <p:spPr>
            <a:xfrm>
              <a:off x="-54485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267" y="1"/>
                  </a:moveTo>
                  <a:cubicBezTo>
                    <a:pt x="6917" y="1"/>
                    <a:pt x="6575" y="231"/>
                    <a:pt x="6456" y="692"/>
                  </a:cubicBezTo>
                  <a:cubicBezTo>
                    <a:pt x="6456" y="1033"/>
                    <a:pt x="5303" y="2186"/>
                    <a:pt x="5072" y="2537"/>
                  </a:cubicBezTo>
                  <a:cubicBezTo>
                    <a:pt x="4501" y="3228"/>
                    <a:pt x="3920" y="3920"/>
                    <a:pt x="3458" y="4722"/>
                  </a:cubicBezTo>
                  <a:cubicBezTo>
                    <a:pt x="2306" y="6105"/>
                    <a:pt x="1153" y="7489"/>
                    <a:pt x="231" y="9103"/>
                  </a:cubicBezTo>
                  <a:cubicBezTo>
                    <a:pt x="0" y="9333"/>
                    <a:pt x="120" y="9684"/>
                    <a:pt x="231" y="10025"/>
                  </a:cubicBezTo>
                  <a:lnTo>
                    <a:pt x="231" y="10255"/>
                  </a:lnTo>
                  <a:cubicBezTo>
                    <a:pt x="461" y="12330"/>
                    <a:pt x="2306" y="14064"/>
                    <a:pt x="3458" y="15788"/>
                  </a:cubicBezTo>
                  <a:cubicBezTo>
                    <a:pt x="4731" y="17522"/>
                    <a:pt x="5884" y="19477"/>
                    <a:pt x="7267" y="21091"/>
                  </a:cubicBezTo>
                  <a:cubicBezTo>
                    <a:pt x="7447" y="21331"/>
                    <a:pt x="7665" y="21430"/>
                    <a:pt x="7881" y="21430"/>
                  </a:cubicBezTo>
                  <a:cubicBezTo>
                    <a:pt x="8499" y="21430"/>
                    <a:pt x="9102" y="20621"/>
                    <a:pt x="8761" y="19938"/>
                  </a:cubicBezTo>
                  <a:cubicBezTo>
                    <a:pt x="7728" y="17863"/>
                    <a:pt x="6114" y="15908"/>
                    <a:pt x="4842" y="14064"/>
                  </a:cubicBezTo>
                  <a:cubicBezTo>
                    <a:pt x="3920" y="12791"/>
                    <a:pt x="2997" y="11178"/>
                    <a:pt x="1614" y="10255"/>
                  </a:cubicBezTo>
                  <a:cubicBezTo>
                    <a:pt x="1614" y="10255"/>
                    <a:pt x="1734" y="10255"/>
                    <a:pt x="1734" y="10145"/>
                  </a:cubicBezTo>
                  <a:cubicBezTo>
                    <a:pt x="3117" y="8641"/>
                    <a:pt x="4270" y="6797"/>
                    <a:pt x="5533" y="5183"/>
                  </a:cubicBezTo>
                  <a:cubicBezTo>
                    <a:pt x="6345" y="4031"/>
                    <a:pt x="8189" y="2306"/>
                    <a:pt x="8069" y="803"/>
                  </a:cubicBezTo>
                  <a:cubicBezTo>
                    <a:pt x="8069" y="572"/>
                    <a:pt x="7839" y="111"/>
                    <a:pt x="7498" y="111"/>
                  </a:cubicBezTo>
                  <a:cubicBezTo>
                    <a:pt x="7498" y="111"/>
                    <a:pt x="7378" y="111"/>
                    <a:pt x="72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8" name="Google Shape;2688;p39"/>
            <p:cNvSpPr/>
            <p:nvPr/>
          </p:nvSpPr>
          <p:spPr>
            <a:xfrm>
              <a:off x="92878" y="1490195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540" y="5135"/>
                  </a:moveTo>
                  <a:lnTo>
                    <a:pt x="6540" y="5366"/>
                  </a:lnTo>
                  <a:cubicBezTo>
                    <a:pt x="6430" y="5366"/>
                    <a:pt x="6310" y="5476"/>
                    <a:pt x="6310" y="5596"/>
                  </a:cubicBezTo>
                  <a:cubicBezTo>
                    <a:pt x="6310" y="5707"/>
                    <a:pt x="6310" y="5707"/>
                    <a:pt x="6199" y="5827"/>
                  </a:cubicBezTo>
                  <a:cubicBezTo>
                    <a:pt x="6199" y="5827"/>
                    <a:pt x="6199" y="5707"/>
                    <a:pt x="6079" y="5707"/>
                  </a:cubicBezTo>
                  <a:cubicBezTo>
                    <a:pt x="6199" y="5476"/>
                    <a:pt x="6430" y="5366"/>
                    <a:pt x="6540" y="5135"/>
                  </a:cubicBezTo>
                  <a:close/>
                  <a:moveTo>
                    <a:pt x="8731" y="1"/>
                  </a:moveTo>
                  <a:cubicBezTo>
                    <a:pt x="8615" y="1"/>
                    <a:pt x="8500" y="58"/>
                    <a:pt x="8385" y="174"/>
                  </a:cubicBezTo>
                  <a:cubicBezTo>
                    <a:pt x="5388" y="3171"/>
                    <a:pt x="2621" y="7090"/>
                    <a:pt x="316" y="10668"/>
                  </a:cubicBezTo>
                  <a:cubicBezTo>
                    <a:pt x="1" y="11094"/>
                    <a:pt x="463" y="11715"/>
                    <a:pt x="898" y="11715"/>
                  </a:cubicBezTo>
                  <a:cubicBezTo>
                    <a:pt x="935" y="11715"/>
                    <a:pt x="971" y="11710"/>
                    <a:pt x="1007" y="11701"/>
                  </a:cubicBezTo>
                  <a:cubicBezTo>
                    <a:pt x="1127" y="11821"/>
                    <a:pt x="1238" y="11932"/>
                    <a:pt x="1358" y="11932"/>
                  </a:cubicBezTo>
                  <a:cubicBezTo>
                    <a:pt x="1929" y="12052"/>
                    <a:pt x="2510" y="12052"/>
                    <a:pt x="3082" y="12052"/>
                  </a:cubicBezTo>
                  <a:cubicBezTo>
                    <a:pt x="3774" y="12162"/>
                    <a:pt x="4355" y="12282"/>
                    <a:pt x="5046" y="12393"/>
                  </a:cubicBezTo>
                  <a:cubicBezTo>
                    <a:pt x="5097" y="12406"/>
                    <a:pt x="5148" y="12412"/>
                    <a:pt x="5200" y="12412"/>
                  </a:cubicBezTo>
                  <a:cubicBezTo>
                    <a:pt x="5624" y="12412"/>
                    <a:pt x="6067" y="12001"/>
                    <a:pt x="5969" y="11591"/>
                  </a:cubicBezTo>
                  <a:cubicBezTo>
                    <a:pt x="5618" y="10438"/>
                    <a:pt x="5277" y="9165"/>
                    <a:pt x="4585" y="8243"/>
                  </a:cubicBezTo>
                  <a:lnTo>
                    <a:pt x="4585" y="8243"/>
                  </a:lnTo>
                  <a:cubicBezTo>
                    <a:pt x="5157" y="8473"/>
                    <a:pt x="5969" y="8593"/>
                    <a:pt x="6660" y="8704"/>
                  </a:cubicBezTo>
                  <a:cubicBezTo>
                    <a:pt x="6891" y="8764"/>
                    <a:pt x="7207" y="8852"/>
                    <a:pt x="7509" y="8852"/>
                  </a:cubicBezTo>
                  <a:cubicBezTo>
                    <a:pt x="7811" y="8852"/>
                    <a:pt x="8099" y="8764"/>
                    <a:pt x="8274" y="8473"/>
                  </a:cubicBezTo>
                  <a:cubicBezTo>
                    <a:pt x="8615" y="7902"/>
                    <a:pt x="8274" y="7210"/>
                    <a:pt x="8154" y="6629"/>
                  </a:cubicBezTo>
                  <a:cubicBezTo>
                    <a:pt x="7924" y="5937"/>
                    <a:pt x="7813" y="5246"/>
                    <a:pt x="7583" y="4554"/>
                  </a:cubicBezTo>
                  <a:lnTo>
                    <a:pt x="7583" y="4554"/>
                  </a:lnTo>
                  <a:cubicBezTo>
                    <a:pt x="8154" y="4674"/>
                    <a:pt x="8735" y="4674"/>
                    <a:pt x="9307" y="4785"/>
                  </a:cubicBezTo>
                  <a:cubicBezTo>
                    <a:pt x="9999" y="4785"/>
                    <a:pt x="10810" y="4905"/>
                    <a:pt x="11612" y="4905"/>
                  </a:cubicBezTo>
                  <a:cubicBezTo>
                    <a:pt x="11652" y="4914"/>
                    <a:pt x="11690" y="4919"/>
                    <a:pt x="11728" y="4919"/>
                  </a:cubicBezTo>
                  <a:cubicBezTo>
                    <a:pt x="12130" y="4919"/>
                    <a:pt x="12414" y="4404"/>
                    <a:pt x="12304" y="3982"/>
                  </a:cubicBezTo>
                  <a:cubicBezTo>
                    <a:pt x="11963" y="2479"/>
                    <a:pt x="10921" y="635"/>
                    <a:pt x="9427" y="63"/>
                  </a:cubicBezTo>
                  <a:cubicBezTo>
                    <a:pt x="9307" y="63"/>
                    <a:pt x="9196" y="63"/>
                    <a:pt x="9076" y="174"/>
                  </a:cubicBezTo>
                  <a:cubicBezTo>
                    <a:pt x="8961" y="58"/>
                    <a:pt x="8846" y="1"/>
                    <a:pt x="87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9" name="Google Shape;2689;p39"/>
            <p:cNvSpPr/>
            <p:nvPr/>
          </p:nvSpPr>
          <p:spPr>
            <a:xfrm>
              <a:off x="-46944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775" y="0"/>
                  </a:moveTo>
                  <a:cubicBezTo>
                    <a:pt x="376" y="0"/>
                    <a:pt x="0" y="408"/>
                    <a:pt x="253" y="750"/>
                  </a:cubicBezTo>
                  <a:cubicBezTo>
                    <a:pt x="143" y="861"/>
                    <a:pt x="23" y="1091"/>
                    <a:pt x="23" y="1322"/>
                  </a:cubicBezTo>
                  <a:cubicBezTo>
                    <a:pt x="253" y="4439"/>
                    <a:pt x="143" y="7436"/>
                    <a:pt x="23" y="10544"/>
                  </a:cubicBezTo>
                  <a:cubicBezTo>
                    <a:pt x="23" y="10664"/>
                    <a:pt x="23" y="10774"/>
                    <a:pt x="143" y="10894"/>
                  </a:cubicBezTo>
                  <a:cubicBezTo>
                    <a:pt x="214" y="11115"/>
                    <a:pt x="433" y="11244"/>
                    <a:pt x="674" y="11244"/>
                  </a:cubicBezTo>
                  <a:cubicBezTo>
                    <a:pt x="805" y="11244"/>
                    <a:pt x="942" y="11206"/>
                    <a:pt x="1065" y="11125"/>
                  </a:cubicBezTo>
                  <a:cubicBezTo>
                    <a:pt x="2218" y="10202"/>
                    <a:pt x="3250" y="9160"/>
                    <a:pt x="4293" y="8238"/>
                  </a:cubicBezTo>
                  <a:cubicBezTo>
                    <a:pt x="4864" y="7666"/>
                    <a:pt x="5786" y="7085"/>
                    <a:pt x="5786" y="6283"/>
                  </a:cubicBezTo>
                  <a:cubicBezTo>
                    <a:pt x="5786" y="5361"/>
                    <a:pt x="4403" y="4088"/>
                    <a:pt x="3942" y="3397"/>
                  </a:cubicBezTo>
                  <a:cubicBezTo>
                    <a:pt x="3020" y="2244"/>
                    <a:pt x="2218" y="1091"/>
                    <a:pt x="1176" y="169"/>
                  </a:cubicBezTo>
                  <a:cubicBezTo>
                    <a:pt x="1056" y="50"/>
                    <a:pt x="914" y="0"/>
                    <a:pt x="7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0" name="Google Shape;2690;p39"/>
            <p:cNvSpPr/>
            <p:nvPr/>
          </p:nvSpPr>
          <p:spPr>
            <a:xfrm>
              <a:off x="275767" y="1710421"/>
              <a:ext cx="369485" cy="387295"/>
            </a:xfrm>
            <a:custGeom>
              <a:avLst/>
              <a:gdLst/>
              <a:ahLst/>
              <a:cxnLst/>
              <a:rect l="l" t="t" r="r" b="b"/>
              <a:pathLst>
                <a:path w="10192" h="10684" extrusionOk="0">
                  <a:moveTo>
                    <a:pt x="9590" y="1"/>
                  </a:moveTo>
                  <a:cubicBezTo>
                    <a:pt x="9508" y="1"/>
                    <a:pt x="9421" y="28"/>
                    <a:pt x="9334" y="93"/>
                  </a:cubicBezTo>
                  <a:cubicBezTo>
                    <a:pt x="5996" y="2629"/>
                    <a:pt x="2538" y="5977"/>
                    <a:pt x="343" y="9545"/>
                  </a:cubicBezTo>
                  <a:cubicBezTo>
                    <a:pt x="1" y="10147"/>
                    <a:pt x="485" y="10683"/>
                    <a:pt x="992" y="10683"/>
                  </a:cubicBezTo>
                  <a:cubicBezTo>
                    <a:pt x="1168" y="10683"/>
                    <a:pt x="1348" y="10618"/>
                    <a:pt x="1495" y="10468"/>
                  </a:cubicBezTo>
                  <a:cubicBezTo>
                    <a:pt x="4382" y="7360"/>
                    <a:pt x="7148" y="4012"/>
                    <a:pt x="9915" y="785"/>
                  </a:cubicBezTo>
                  <a:cubicBezTo>
                    <a:pt x="10192" y="508"/>
                    <a:pt x="9941" y="1"/>
                    <a:pt x="9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1" name="Google Shape;2691;p39"/>
            <p:cNvSpPr/>
            <p:nvPr/>
          </p:nvSpPr>
          <p:spPr>
            <a:xfrm>
              <a:off x="347836" y="1779806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10462" y="1"/>
                  </a:moveTo>
                  <a:cubicBezTo>
                    <a:pt x="10339" y="1"/>
                    <a:pt x="10212" y="44"/>
                    <a:pt x="10113" y="143"/>
                  </a:cubicBezTo>
                  <a:cubicBezTo>
                    <a:pt x="6654" y="3021"/>
                    <a:pt x="3196" y="6709"/>
                    <a:pt x="430" y="10287"/>
                  </a:cubicBezTo>
                  <a:cubicBezTo>
                    <a:pt x="1" y="10806"/>
                    <a:pt x="345" y="11455"/>
                    <a:pt x="836" y="11455"/>
                  </a:cubicBezTo>
                  <a:cubicBezTo>
                    <a:pt x="999" y="11455"/>
                    <a:pt x="1179" y="11383"/>
                    <a:pt x="1352" y="11210"/>
                  </a:cubicBezTo>
                  <a:cubicBezTo>
                    <a:pt x="4810" y="8093"/>
                    <a:pt x="8158" y="4404"/>
                    <a:pt x="10804" y="604"/>
                  </a:cubicBezTo>
                  <a:cubicBezTo>
                    <a:pt x="11055" y="274"/>
                    <a:pt x="10772" y="1"/>
                    <a:pt x="104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92" name="Google Shape;2692;p39"/>
          <p:cNvGrpSpPr/>
          <p:nvPr/>
        </p:nvGrpSpPr>
        <p:grpSpPr>
          <a:xfrm rot="5400000" flipH="1">
            <a:off x="4032677" y="4179953"/>
            <a:ext cx="1078604" cy="1926882"/>
            <a:chOff x="-329960" y="539399"/>
            <a:chExt cx="1078604" cy="1926882"/>
          </a:xfrm>
        </p:grpSpPr>
        <p:sp>
          <p:nvSpPr>
            <p:cNvPr id="2693" name="Google Shape;2693;p39"/>
            <p:cNvSpPr/>
            <p:nvPr/>
          </p:nvSpPr>
          <p:spPr>
            <a:xfrm>
              <a:off x="-329960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221" y="1"/>
                  </a:moveTo>
                  <a:cubicBezTo>
                    <a:pt x="604" y="1"/>
                    <a:pt x="0" y="810"/>
                    <a:pt x="342" y="1493"/>
                  </a:cubicBezTo>
                  <a:cubicBezTo>
                    <a:pt x="1374" y="3568"/>
                    <a:pt x="2988" y="5523"/>
                    <a:pt x="4261" y="7367"/>
                  </a:cubicBezTo>
                  <a:cubicBezTo>
                    <a:pt x="5183" y="8640"/>
                    <a:pt x="6105" y="10253"/>
                    <a:pt x="7489" y="11176"/>
                  </a:cubicBezTo>
                  <a:lnTo>
                    <a:pt x="7369" y="11286"/>
                  </a:lnTo>
                  <a:cubicBezTo>
                    <a:pt x="5985" y="12789"/>
                    <a:pt x="4833" y="14634"/>
                    <a:pt x="3569" y="16248"/>
                  </a:cubicBezTo>
                  <a:cubicBezTo>
                    <a:pt x="2758" y="17400"/>
                    <a:pt x="913" y="19125"/>
                    <a:pt x="1033" y="20628"/>
                  </a:cubicBezTo>
                  <a:cubicBezTo>
                    <a:pt x="1033" y="20859"/>
                    <a:pt x="1264" y="21320"/>
                    <a:pt x="1605" y="21320"/>
                  </a:cubicBezTo>
                  <a:cubicBezTo>
                    <a:pt x="1725" y="21320"/>
                    <a:pt x="1725" y="21320"/>
                    <a:pt x="1836" y="21430"/>
                  </a:cubicBezTo>
                  <a:cubicBezTo>
                    <a:pt x="2186" y="21430"/>
                    <a:pt x="2647" y="21200"/>
                    <a:pt x="2647" y="20739"/>
                  </a:cubicBezTo>
                  <a:cubicBezTo>
                    <a:pt x="2647" y="20398"/>
                    <a:pt x="3800" y="19245"/>
                    <a:pt x="4030" y="18894"/>
                  </a:cubicBezTo>
                  <a:cubicBezTo>
                    <a:pt x="4602" y="18203"/>
                    <a:pt x="5183" y="17511"/>
                    <a:pt x="5644" y="16709"/>
                  </a:cubicBezTo>
                  <a:cubicBezTo>
                    <a:pt x="6797" y="15325"/>
                    <a:pt x="7950" y="13942"/>
                    <a:pt x="8872" y="12328"/>
                  </a:cubicBezTo>
                  <a:cubicBezTo>
                    <a:pt x="9102" y="12098"/>
                    <a:pt x="8983" y="11747"/>
                    <a:pt x="8872" y="11406"/>
                  </a:cubicBezTo>
                  <a:lnTo>
                    <a:pt x="8872" y="11176"/>
                  </a:lnTo>
                  <a:cubicBezTo>
                    <a:pt x="8641" y="9101"/>
                    <a:pt x="6797" y="7367"/>
                    <a:pt x="5644" y="5642"/>
                  </a:cubicBezTo>
                  <a:cubicBezTo>
                    <a:pt x="4372" y="3909"/>
                    <a:pt x="3219" y="1954"/>
                    <a:pt x="1836" y="340"/>
                  </a:cubicBezTo>
                  <a:cubicBezTo>
                    <a:pt x="1656" y="100"/>
                    <a:pt x="1438" y="1"/>
                    <a:pt x="12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4" name="Google Shape;2694;p39"/>
            <p:cNvSpPr/>
            <p:nvPr/>
          </p:nvSpPr>
          <p:spPr>
            <a:xfrm>
              <a:off x="-217291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113" y="0"/>
                  </a:moveTo>
                  <a:cubicBezTo>
                    <a:pt x="4982" y="0"/>
                    <a:pt x="4845" y="38"/>
                    <a:pt x="4722" y="119"/>
                  </a:cubicBezTo>
                  <a:cubicBezTo>
                    <a:pt x="3569" y="1041"/>
                    <a:pt x="2536" y="2084"/>
                    <a:pt x="1494" y="3006"/>
                  </a:cubicBezTo>
                  <a:cubicBezTo>
                    <a:pt x="922" y="3577"/>
                    <a:pt x="0" y="4158"/>
                    <a:pt x="0" y="4961"/>
                  </a:cubicBezTo>
                  <a:cubicBezTo>
                    <a:pt x="0" y="5883"/>
                    <a:pt x="1383" y="7156"/>
                    <a:pt x="1845" y="7847"/>
                  </a:cubicBezTo>
                  <a:cubicBezTo>
                    <a:pt x="2767" y="9000"/>
                    <a:pt x="3569" y="10153"/>
                    <a:pt x="4611" y="11075"/>
                  </a:cubicBezTo>
                  <a:cubicBezTo>
                    <a:pt x="4730" y="11194"/>
                    <a:pt x="4872" y="11244"/>
                    <a:pt x="5011" y="11244"/>
                  </a:cubicBezTo>
                  <a:cubicBezTo>
                    <a:pt x="5411" y="11244"/>
                    <a:pt x="5786" y="10836"/>
                    <a:pt x="5533" y="10494"/>
                  </a:cubicBezTo>
                  <a:cubicBezTo>
                    <a:pt x="5644" y="10383"/>
                    <a:pt x="5764" y="10153"/>
                    <a:pt x="5764" y="9922"/>
                  </a:cubicBezTo>
                  <a:cubicBezTo>
                    <a:pt x="5533" y="6805"/>
                    <a:pt x="5644" y="3808"/>
                    <a:pt x="5764" y="700"/>
                  </a:cubicBezTo>
                  <a:cubicBezTo>
                    <a:pt x="5764" y="580"/>
                    <a:pt x="5764" y="470"/>
                    <a:pt x="5644" y="350"/>
                  </a:cubicBezTo>
                  <a:cubicBezTo>
                    <a:pt x="5572" y="129"/>
                    <a:pt x="5353" y="0"/>
                    <a:pt x="51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5" name="Google Shape;2695;p39"/>
            <p:cNvSpPr/>
            <p:nvPr/>
          </p:nvSpPr>
          <p:spPr>
            <a:xfrm>
              <a:off x="-54485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881" y="1"/>
                  </a:moveTo>
                  <a:cubicBezTo>
                    <a:pt x="7665" y="1"/>
                    <a:pt x="7447" y="100"/>
                    <a:pt x="7267" y="340"/>
                  </a:cubicBezTo>
                  <a:cubicBezTo>
                    <a:pt x="5884" y="1954"/>
                    <a:pt x="4731" y="3909"/>
                    <a:pt x="3458" y="5642"/>
                  </a:cubicBezTo>
                  <a:cubicBezTo>
                    <a:pt x="2306" y="7367"/>
                    <a:pt x="461" y="9101"/>
                    <a:pt x="231" y="11176"/>
                  </a:cubicBezTo>
                  <a:lnTo>
                    <a:pt x="231" y="11406"/>
                  </a:lnTo>
                  <a:cubicBezTo>
                    <a:pt x="120" y="11747"/>
                    <a:pt x="0" y="12098"/>
                    <a:pt x="231" y="12328"/>
                  </a:cubicBezTo>
                  <a:cubicBezTo>
                    <a:pt x="1153" y="13942"/>
                    <a:pt x="2306" y="15325"/>
                    <a:pt x="3458" y="16709"/>
                  </a:cubicBezTo>
                  <a:cubicBezTo>
                    <a:pt x="3920" y="17511"/>
                    <a:pt x="4501" y="18203"/>
                    <a:pt x="5072" y="18894"/>
                  </a:cubicBezTo>
                  <a:cubicBezTo>
                    <a:pt x="5303" y="19245"/>
                    <a:pt x="6456" y="20398"/>
                    <a:pt x="6456" y="20739"/>
                  </a:cubicBezTo>
                  <a:cubicBezTo>
                    <a:pt x="6575" y="21200"/>
                    <a:pt x="6917" y="21430"/>
                    <a:pt x="7267" y="21430"/>
                  </a:cubicBezTo>
                  <a:cubicBezTo>
                    <a:pt x="7378" y="21320"/>
                    <a:pt x="7498" y="21320"/>
                    <a:pt x="7498" y="21320"/>
                  </a:cubicBezTo>
                  <a:cubicBezTo>
                    <a:pt x="7839" y="21320"/>
                    <a:pt x="8069" y="20859"/>
                    <a:pt x="8069" y="20628"/>
                  </a:cubicBezTo>
                  <a:cubicBezTo>
                    <a:pt x="8189" y="19125"/>
                    <a:pt x="6345" y="17400"/>
                    <a:pt x="5533" y="16248"/>
                  </a:cubicBezTo>
                  <a:cubicBezTo>
                    <a:pt x="4270" y="14634"/>
                    <a:pt x="3117" y="12789"/>
                    <a:pt x="1734" y="11286"/>
                  </a:cubicBezTo>
                  <a:lnTo>
                    <a:pt x="1614" y="11176"/>
                  </a:lnTo>
                  <a:cubicBezTo>
                    <a:pt x="2997" y="10253"/>
                    <a:pt x="3920" y="8640"/>
                    <a:pt x="4842" y="7367"/>
                  </a:cubicBezTo>
                  <a:cubicBezTo>
                    <a:pt x="6114" y="5523"/>
                    <a:pt x="7728" y="3568"/>
                    <a:pt x="8761" y="1493"/>
                  </a:cubicBezTo>
                  <a:cubicBezTo>
                    <a:pt x="9102" y="810"/>
                    <a:pt x="8499" y="1"/>
                    <a:pt x="78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6" name="Google Shape;2696;p39"/>
            <p:cNvSpPr/>
            <p:nvPr/>
          </p:nvSpPr>
          <p:spPr>
            <a:xfrm>
              <a:off x="92878" y="1065512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199" y="6586"/>
                  </a:moveTo>
                  <a:cubicBezTo>
                    <a:pt x="6310" y="6706"/>
                    <a:pt x="6310" y="6706"/>
                    <a:pt x="6310" y="6817"/>
                  </a:cubicBezTo>
                  <a:cubicBezTo>
                    <a:pt x="6310" y="6937"/>
                    <a:pt x="6430" y="7047"/>
                    <a:pt x="6540" y="7047"/>
                  </a:cubicBezTo>
                  <a:lnTo>
                    <a:pt x="6540" y="7278"/>
                  </a:lnTo>
                  <a:cubicBezTo>
                    <a:pt x="6430" y="7047"/>
                    <a:pt x="6199" y="6937"/>
                    <a:pt x="6079" y="6706"/>
                  </a:cubicBezTo>
                  <a:cubicBezTo>
                    <a:pt x="6199" y="6706"/>
                    <a:pt x="6199" y="6586"/>
                    <a:pt x="6199" y="6586"/>
                  </a:cubicBezTo>
                  <a:close/>
                  <a:moveTo>
                    <a:pt x="5200" y="1"/>
                  </a:moveTo>
                  <a:cubicBezTo>
                    <a:pt x="5148" y="1"/>
                    <a:pt x="5097" y="7"/>
                    <a:pt x="5046" y="20"/>
                  </a:cubicBezTo>
                  <a:cubicBezTo>
                    <a:pt x="4355" y="131"/>
                    <a:pt x="3774" y="251"/>
                    <a:pt x="3082" y="361"/>
                  </a:cubicBezTo>
                  <a:cubicBezTo>
                    <a:pt x="2510" y="361"/>
                    <a:pt x="1929" y="361"/>
                    <a:pt x="1358" y="481"/>
                  </a:cubicBezTo>
                  <a:cubicBezTo>
                    <a:pt x="1238" y="481"/>
                    <a:pt x="1127" y="592"/>
                    <a:pt x="1007" y="712"/>
                  </a:cubicBezTo>
                  <a:cubicBezTo>
                    <a:pt x="971" y="702"/>
                    <a:pt x="935" y="698"/>
                    <a:pt x="898" y="698"/>
                  </a:cubicBezTo>
                  <a:cubicBezTo>
                    <a:pt x="463" y="698"/>
                    <a:pt x="1" y="1319"/>
                    <a:pt x="316" y="1745"/>
                  </a:cubicBezTo>
                  <a:cubicBezTo>
                    <a:pt x="2621" y="5323"/>
                    <a:pt x="5388" y="9242"/>
                    <a:pt x="8385" y="12239"/>
                  </a:cubicBezTo>
                  <a:cubicBezTo>
                    <a:pt x="8500" y="12354"/>
                    <a:pt x="8615" y="12412"/>
                    <a:pt x="8731" y="12412"/>
                  </a:cubicBezTo>
                  <a:cubicBezTo>
                    <a:pt x="8846" y="12412"/>
                    <a:pt x="8961" y="12354"/>
                    <a:pt x="9076" y="12239"/>
                  </a:cubicBezTo>
                  <a:cubicBezTo>
                    <a:pt x="9196" y="12350"/>
                    <a:pt x="9307" y="12350"/>
                    <a:pt x="9427" y="12350"/>
                  </a:cubicBezTo>
                  <a:cubicBezTo>
                    <a:pt x="10921" y="11778"/>
                    <a:pt x="11963" y="9934"/>
                    <a:pt x="12304" y="8431"/>
                  </a:cubicBezTo>
                  <a:cubicBezTo>
                    <a:pt x="12414" y="8009"/>
                    <a:pt x="12130" y="7494"/>
                    <a:pt x="11728" y="7494"/>
                  </a:cubicBezTo>
                  <a:cubicBezTo>
                    <a:pt x="11690" y="7494"/>
                    <a:pt x="11652" y="7499"/>
                    <a:pt x="11612" y="7508"/>
                  </a:cubicBezTo>
                  <a:cubicBezTo>
                    <a:pt x="10810" y="7508"/>
                    <a:pt x="9999" y="7628"/>
                    <a:pt x="9307" y="7739"/>
                  </a:cubicBezTo>
                  <a:cubicBezTo>
                    <a:pt x="8735" y="7739"/>
                    <a:pt x="8154" y="7739"/>
                    <a:pt x="7583" y="7859"/>
                  </a:cubicBezTo>
                  <a:cubicBezTo>
                    <a:pt x="7813" y="7167"/>
                    <a:pt x="7924" y="6475"/>
                    <a:pt x="8154" y="5784"/>
                  </a:cubicBezTo>
                  <a:cubicBezTo>
                    <a:pt x="8274" y="5203"/>
                    <a:pt x="8615" y="4511"/>
                    <a:pt x="8274" y="3939"/>
                  </a:cubicBezTo>
                  <a:cubicBezTo>
                    <a:pt x="8099" y="3649"/>
                    <a:pt x="7811" y="3561"/>
                    <a:pt x="7509" y="3561"/>
                  </a:cubicBezTo>
                  <a:cubicBezTo>
                    <a:pt x="7207" y="3561"/>
                    <a:pt x="6891" y="3649"/>
                    <a:pt x="6660" y="3709"/>
                  </a:cubicBezTo>
                  <a:cubicBezTo>
                    <a:pt x="5969" y="3820"/>
                    <a:pt x="5157" y="3939"/>
                    <a:pt x="4585" y="4170"/>
                  </a:cubicBezTo>
                  <a:cubicBezTo>
                    <a:pt x="5277" y="3248"/>
                    <a:pt x="5618" y="1975"/>
                    <a:pt x="5969" y="822"/>
                  </a:cubicBezTo>
                  <a:cubicBezTo>
                    <a:pt x="6067" y="412"/>
                    <a:pt x="5624" y="1"/>
                    <a:pt x="52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7" name="Google Shape;2697;p39"/>
            <p:cNvSpPr/>
            <p:nvPr/>
          </p:nvSpPr>
          <p:spPr>
            <a:xfrm>
              <a:off x="-46944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674" y="0"/>
                  </a:moveTo>
                  <a:cubicBezTo>
                    <a:pt x="433" y="0"/>
                    <a:pt x="214" y="129"/>
                    <a:pt x="143" y="350"/>
                  </a:cubicBezTo>
                  <a:cubicBezTo>
                    <a:pt x="23" y="470"/>
                    <a:pt x="23" y="580"/>
                    <a:pt x="23" y="700"/>
                  </a:cubicBezTo>
                  <a:cubicBezTo>
                    <a:pt x="143" y="3808"/>
                    <a:pt x="253" y="6805"/>
                    <a:pt x="23" y="9922"/>
                  </a:cubicBezTo>
                  <a:cubicBezTo>
                    <a:pt x="23" y="10153"/>
                    <a:pt x="143" y="10383"/>
                    <a:pt x="253" y="10494"/>
                  </a:cubicBezTo>
                  <a:cubicBezTo>
                    <a:pt x="0" y="10836"/>
                    <a:pt x="376" y="11244"/>
                    <a:pt x="775" y="11244"/>
                  </a:cubicBezTo>
                  <a:cubicBezTo>
                    <a:pt x="914" y="11244"/>
                    <a:pt x="1056" y="11194"/>
                    <a:pt x="1176" y="11075"/>
                  </a:cubicBezTo>
                  <a:cubicBezTo>
                    <a:pt x="2218" y="10153"/>
                    <a:pt x="3020" y="9000"/>
                    <a:pt x="3942" y="7847"/>
                  </a:cubicBezTo>
                  <a:cubicBezTo>
                    <a:pt x="4403" y="7156"/>
                    <a:pt x="5786" y="5883"/>
                    <a:pt x="5786" y="4961"/>
                  </a:cubicBezTo>
                  <a:cubicBezTo>
                    <a:pt x="5786" y="4158"/>
                    <a:pt x="4864" y="3577"/>
                    <a:pt x="4293" y="3006"/>
                  </a:cubicBezTo>
                  <a:cubicBezTo>
                    <a:pt x="3250" y="2084"/>
                    <a:pt x="2218" y="1041"/>
                    <a:pt x="1065" y="119"/>
                  </a:cubicBezTo>
                  <a:cubicBezTo>
                    <a:pt x="942" y="38"/>
                    <a:pt x="805" y="0"/>
                    <a:pt x="6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8" name="Google Shape;2698;p39"/>
            <p:cNvSpPr/>
            <p:nvPr/>
          </p:nvSpPr>
          <p:spPr>
            <a:xfrm>
              <a:off x="275477" y="908581"/>
              <a:ext cx="369775" cy="386679"/>
            </a:xfrm>
            <a:custGeom>
              <a:avLst/>
              <a:gdLst/>
              <a:ahLst/>
              <a:cxnLst/>
              <a:rect l="l" t="t" r="r" b="b"/>
              <a:pathLst>
                <a:path w="10200" h="10667" extrusionOk="0">
                  <a:moveTo>
                    <a:pt x="1038" y="1"/>
                  </a:moveTo>
                  <a:cubicBezTo>
                    <a:pt x="518" y="1"/>
                    <a:pt x="0" y="596"/>
                    <a:pt x="351" y="1121"/>
                  </a:cubicBezTo>
                  <a:cubicBezTo>
                    <a:pt x="2546" y="4690"/>
                    <a:pt x="6004" y="8038"/>
                    <a:pt x="9342" y="10574"/>
                  </a:cubicBezTo>
                  <a:cubicBezTo>
                    <a:pt x="9429" y="10638"/>
                    <a:pt x="9516" y="10666"/>
                    <a:pt x="9598" y="10666"/>
                  </a:cubicBezTo>
                  <a:cubicBezTo>
                    <a:pt x="9949" y="10666"/>
                    <a:pt x="10200" y="10159"/>
                    <a:pt x="9923" y="9882"/>
                  </a:cubicBezTo>
                  <a:cubicBezTo>
                    <a:pt x="7156" y="6655"/>
                    <a:pt x="4390" y="3307"/>
                    <a:pt x="1503" y="199"/>
                  </a:cubicBezTo>
                  <a:cubicBezTo>
                    <a:pt x="1366" y="60"/>
                    <a:pt x="1202" y="1"/>
                    <a:pt x="10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9" name="Google Shape;2699;p39"/>
            <p:cNvSpPr/>
            <p:nvPr/>
          </p:nvSpPr>
          <p:spPr>
            <a:xfrm>
              <a:off x="347836" y="810630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836" y="0"/>
                  </a:moveTo>
                  <a:cubicBezTo>
                    <a:pt x="345" y="0"/>
                    <a:pt x="1" y="649"/>
                    <a:pt x="430" y="1168"/>
                  </a:cubicBezTo>
                  <a:cubicBezTo>
                    <a:pt x="3196" y="4746"/>
                    <a:pt x="6654" y="8434"/>
                    <a:pt x="10113" y="11312"/>
                  </a:cubicBezTo>
                  <a:cubicBezTo>
                    <a:pt x="10212" y="11411"/>
                    <a:pt x="10339" y="11454"/>
                    <a:pt x="10462" y="11454"/>
                  </a:cubicBezTo>
                  <a:cubicBezTo>
                    <a:pt x="10772" y="11454"/>
                    <a:pt x="11055" y="11181"/>
                    <a:pt x="10804" y="10851"/>
                  </a:cubicBezTo>
                  <a:cubicBezTo>
                    <a:pt x="8158" y="7051"/>
                    <a:pt x="4810" y="3362"/>
                    <a:pt x="1352" y="245"/>
                  </a:cubicBezTo>
                  <a:cubicBezTo>
                    <a:pt x="1179" y="72"/>
                    <a:pt x="999" y="0"/>
                    <a:pt x="8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0" name="Google Shape;2700;p39"/>
            <p:cNvSpPr/>
            <p:nvPr/>
          </p:nvSpPr>
          <p:spPr>
            <a:xfrm>
              <a:off x="-329960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836" y="1"/>
                  </a:moveTo>
                  <a:cubicBezTo>
                    <a:pt x="1725" y="111"/>
                    <a:pt x="1725" y="111"/>
                    <a:pt x="1605" y="111"/>
                  </a:cubicBezTo>
                  <a:cubicBezTo>
                    <a:pt x="1264" y="111"/>
                    <a:pt x="1033" y="572"/>
                    <a:pt x="1033" y="803"/>
                  </a:cubicBezTo>
                  <a:cubicBezTo>
                    <a:pt x="913" y="2306"/>
                    <a:pt x="2758" y="4031"/>
                    <a:pt x="3569" y="5183"/>
                  </a:cubicBezTo>
                  <a:cubicBezTo>
                    <a:pt x="4833" y="6797"/>
                    <a:pt x="5985" y="8641"/>
                    <a:pt x="7369" y="10145"/>
                  </a:cubicBezTo>
                  <a:cubicBezTo>
                    <a:pt x="7369" y="10255"/>
                    <a:pt x="7489" y="10255"/>
                    <a:pt x="7489" y="10255"/>
                  </a:cubicBezTo>
                  <a:cubicBezTo>
                    <a:pt x="6105" y="11178"/>
                    <a:pt x="5183" y="12791"/>
                    <a:pt x="4261" y="14064"/>
                  </a:cubicBezTo>
                  <a:cubicBezTo>
                    <a:pt x="2988" y="15908"/>
                    <a:pt x="1374" y="17863"/>
                    <a:pt x="342" y="19938"/>
                  </a:cubicBezTo>
                  <a:cubicBezTo>
                    <a:pt x="0" y="20621"/>
                    <a:pt x="604" y="21430"/>
                    <a:pt x="1221" y="21430"/>
                  </a:cubicBezTo>
                  <a:cubicBezTo>
                    <a:pt x="1438" y="21430"/>
                    <a:pt x="1656" y="21331"/>
                    <a:pt x="1836" y="21091"/>
                  </a:cubicBezTo>
                  <a:cubicBezTo>
                    <a:pt x="3219" y="19477"/>
                    <a:pt x="4372" y="17522"/>
                    <a:pt x="5644" y="15788"/>
                  </a:cubicBezTo>
                  <a:cubicBezTo>
                    <a:pt x="6797" y="14064"/>
                    <a:pt x="8641" y="12330"/>
                    <a:pt x="8872" y="10255"/>
                  </a:cubicBezTo>
                  <a:lnTo>
                    <a:pt x="8872" y="10025"/>
                  </a:lnTo>
                  <a:cubicBezTo>
                    <a:pt x="8983" y="9684"/>
                    <a:pt x="9102" y="9333"/>
                    <a:pt x="8872" y="9103"/>
                  </a:cubicBezTo>
                  <a:cubicBezTo>
                    <a:pt x="7950" y="7489"/>
                    <a:pt x="6797" y="6105"/>
                    <a:pt x="5644" y="4722"/>
                  </a:cubicBezTo>
                  <a:cubicBezTo>
                    <a:pt x="5183" y="3920"/>
                    <a:pt x="4602" y="3228"/>
                    <a:pt x="4030" y="2537"/>
                  </a:cubicBezTo>
                  <a:cubicBezTo>
                    <a:pt x="3800" y="2186"/>
                    <a:pt x="2647" y="1033"/>
                    <a:pt x="2647" y="692"/>
                  </a:cubicBezTo>
                  <a:cubicBezTo>
                    <a:pt x="2647" y="231"/>
                    <a:pt x="2186" y="1"/>
                    <a:pt x="18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1" name="Google Shape;2701;p39"/>
            <p:cNvSpPr/>
            <p:nvPr/>
          </p:nvSpPr>
          <p:spPr>
            <a:xfrm>
              <a:off x="-217291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011" y="0"/>
                  </a:moveTo>
                  <a:cubicBezTo>
                    <a:pt x="4872" y="0"/>
                    <a:pt x="4730" y="50"/>
                    <a:pt x="4611" y="169"/>
                  </a:cubicBezTo>
                  <a:cubicBezTo>
                    <a:pt x="3569" y="1091"/>
                    <a:pt x="2767" y="2244"/>
                    <a:pt x="1845" y="3397"/>
                  </a:cubicBezTo>
                  <a:cubicBezTo>
                    <a:pt x="1383" y="4088"/>
                    <a:pt x="0" y="5361"/>
                    <a:pt x="0" y="6283"/>
                  </a:cubicBezTo>
                  <a:cubicBezTo>
                    <a:pt x="0" y="7085"/>
                    <a:pt x="922" y="7666"/>
                    <a:pt x="1494" y="8238"/>
                  </a:cubicBezTo>
                  <a:cubicBezTo>
                    <a:pt x="2536" y="9160"/>
                    <a:pt x="3569" y="10202"/>
                    <a:pt x="4722" y="11125"/>
                  </a:cubicBezTo>
                  <a:cubicBezTo>
                    <a:pt x="4845" y="11206"/>
                    <a:pt x="4982" y="11244"/>
                    <a:pt x="5113" y="11244"/>
                  </a:cubicBezTo>
                  <a:cubicBezTo>
                    <a:pt x="5353" y="11244"/>
                    <a:pt x="5572" y="11115"/>
                    <a:pt x="5644" y="10894"/>
                  </a:cubicBezTo>
                  <a:cubicBezTo>
                    <a:pt x="5764" y="10774"/>
                    <a:pt x="5764" y="10664"/>
                    <a:pt x="5764" y="10544"/>
                  </a:cubicBezTo>
                  <a:cubicBezTo>
                    <a:pt x="5644" y="7436"/>
                    <a:pt x="5533" y="4439"/>
                    <a:pt x="5764" y="1322"/>
                  </a:cubicBezTo>
                  <a:cubicBezTo>
                    <a:pt x="5764" y="1091"/>
                    <a:pt x="5644" y="861"/>
                    <a:pt x="5533" y="750"/>
                  </a:cubicBezTo>
                  <a:cubicBezTo>
                    <a:pt x="5786" y="408"/>
                    <a:pt x="5411" y="0"/>
                    <a:pt x="5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2" name="Google Shape;2702;p39"/>
            <p:cNvSpPr/>
            <p:nvPr/>
          </p:nvSpPr>
          <p:spPr>
            <a:xfrm>
              <a:off x="-54485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267" y="1"/>
                  </a:moveTo>
                  <a:cubicBezTo>
                    <a:pt x="6917" y="1"/>
                    <a:pt x="6575" y="231"/>
                    <a:pt x="6456" y="692"/>
                  </a:cubicBezTo>
                  <a:cubicBezTo>
                    <a:pt x="6456" y="1033"/>
                    <a:pt x="5303" y="2186"/>
                    <a:pt x="5072" y="2537"/>
                  </a:cubicBezTo>
                  <a:cubicBezTo>
                    <a:pt x="4501" y="3228"/>
                    <a:pt x="3920" y="3920"/>
                    <a:pt x="3458" y="4722"/>
                  </a:cubicBezTo>
                  <a:cubicBezTo>
                    <a:pt x="2306" y="6105"/>
                    <a:pt x="1153" y="7489"/>
                    <a:pt x="231" y="9103"/>
                  </a:cubicBezTo>
                  <a:cubicBezTo>
                    <a:pt x="0" y="9333"/>
                    <a:pt x="120" y="9684"/>
                    <a:pt x="231" y="10025"/>
                  </a:cubicBezTo>
                  <a:lnTo>
                    <a:pt x="231" y="10255"/>
                  </a:lnTo>
                  <a:cubicBezTo>
                    <a:pt x="461" y="12330"/>
                    <a:pt x="2306" y="14064"/>
                    <a:pt x="3458" y="15788"/>
                  </a:cubicBezTo>
                  <a:cubicBezTo>
                    <a:pt x="4731" y="17522"/>
                    <a:pt x="5884" y="19477"/>
                    <a:pt x="7267" y="21091"/>
                  </a:cubicBezTo>
                  <a:cubicBezTo>
                    <a:pt x="7447" y="21331"/>
                    <a:pt x="7665" y="21430"/>
                    <a:pt x="7881" y="21430"/>
                  </a:cubicBezTo>
                  <a:cubicBezTo>
                    <a:pt x="8499" y="21430"/>
                    <a:pt x="9102" y="20621"/>
                    <a:pt x="8761" y="19938"/>
                  </a:cubicBezTo>
                  <a:cubicBezTo>
                    <a:pt x="7728" y="17863"/>
                    <a:pt x="6114" y="15908"/>
                    <a:pt x="4842" y="14064"/>
                  </a:cubicBezTo>
                  <a:cubicBezTo>
                    <a:pt x="3920" y="12791"/>
                    <a:pt x="2997" y="11178"/>
                    <a:pt x="1614" y="10255"/>
                  </a:cubicBezTo>
                  <a:cubicBezTo>
                    <a:pt x="1614" y="10255"/>
                    <a:pt x="1734" y="10255"/>
                    <a:pt x="1734" y="10145"/>
                  </a:cubicBezTo>
                  <a:cubicBezTo>
                    <a:pt x="3117" y="8641"/>
                    <a:pt x="4270" y="6797"/>
                    <a:pt x="5533" y="5183"/>
                  </a:cubicBezTo>
                  <a:cubicBezTo>
                    <a:pt x="6345" y="4031"/>
                    <a:pt x="8189" y="2306"/>
                    <a:pt x="8069" y="803"/>
                  </a:cubicBezTo>
                  <a:cubicBezTo>
                    <a:pt x="8069" y="572"/>
                    <a:pt x="7839" y="111"/>
                    <a:pt x="7498" y="111"/>
                  </a:cubicBezTo>
                  <a:cubicBezTo>
                    <a:pt x="7498" y="111"/>
                    <a:pt x="7378" y="111"/>
                    <a:pt x="72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3" name="Google Shape;2703;p39"/>
            <p:cNvSpPr/>
            <p:nvPr/>
          </p:nvSpPr>
          <p:spPr>
            <a:xfrm>
              <a:off x="92878" y="1490195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540" y="5135"/>
                  </a:moveTo>
                  <a:lnTo>
                    <a:pt x="6540" y="5366"/>
                  </a:lnTo>
                  <a:cubicBezTo>
                    <a:pt x="6430" y="5366"/>
                    <a:pt x="6310" y="5476"/>
                    <a:pt x="6310" y="5596"/>
                  </a:cubicBezTo>
                  <a:cubicBezTo>
                    <a:pt x="6310" y="5707"/>
                    <a:pt x="6310" y="5707"/>
                    <a:pt x="6199" y="5827"/>
                  </a:cubicBezTo>
                  <a:cubicBezTo>
                    <a:pt x="6199" y="5827"/>
                    <a:pt x="6199" y="5707"/>
                    <a:pt x="6079" y="5707"/>
                  </a:cubicBezTo>
                  <a:cubicBezTo>
                    <a:pt x="6199" y="5476"/>
                    <a:pt x="6430" y="5366"/>
                    <a:pt x="6540" y="5135"/>
                  </a:cubicBezTo>
                  <a:close/>
                  <a:moveTo>
                    <a:pt x="8731" y="1"/>
                  </a:moveTo>
                  <a:cubicBezTo>
                    <a:pt x="8615" y="1"/>
                    <a:pt x="8500" y="58"/>
                    <a:pt x="8385" y="174"/>
                  </a:cubicBezTo>
                  <a:cubicBezTo>
                    <a:pt x="5388" y="3171"/>
                    <a:pt x="2621" y="7090"/>
                    <a:pt x="316" y="10668"/>
                  </a:cubicBezTo>
                  <a:cubicBezTo>
                    <a:pt x="1" y="11094"/>
                    <a:pt x="463" y="11715"/>
                    <a:pt x="898" y="11715"/>
                  </a:cubicBezTo>
                  <a:cubicBezTo>
                    <a:pt x="935" y="11715"/>
                    <a:pt x="971" y="11710"/>
                    <a:pt x="1007" y="11701"/>
                  </a:cubicBezTo>
                  <a:cubicBezTo>
                    <a:pt x="1127" y="11821"/>
                    <a:pt x="1238" y="11932"/>
                    <a:pt x="1358" y="11932"/>
                  </a:cubicBezTo>
                  <a:cubicBezTo>
                    <a:pt x="1929" y="12052"/>
                    <a:pt x="2510" y="12052"/>
                    <a:pt x="3082" y="12052"/>
                  </a:cubicBezTo>
                  <a:cubicBezTo>
                    <a:pt x="3774" y="12162"/>
                    <a:pt x="4355" y="12282"/>
                    <a:pt x="5046" y="12393"/>
                  </a:cubicBezTo>
                  <a:cubicBezTo>
                    <a:pt x="5097" y="12406"/>
                    <a:pt x="5148" y="12412"/>
                    <a:pt x="5200" y="12412"/>
                  </a:cubicBezTo>
                  <a:cubicBezTo>
                    <a:pt x="5624" y="12412"/>
                    <a:pt x="6067" y="12001"/>
                    <a:pt x="5969" y="11591"/>
                  </a:cubicBezTo>
                  <a:cubicBezTo>
                    <a:pt x="5618" y="10438"/>
                    <a:pt x="5277" y="9165"/>
                    <a:pt x="4585" y="8243"/>
                  </a:cubicBezTo>
                  <a:lnTo>
                    <a:pt x="4585" y="8243"/>
                  </a:lnTo>
                  <a:cubicBezTo>
                    <a:pt x="5157" y="8473"/>
                    <a:pt x="5969" y="8593"/>
                    <a:pt x="6660" y="8704"/>
                  </a:cubicBezTo>
                  <a:cubicBezTo>
                    <a:pt x="6891" y="8764"/>
                    <a:pt x="7207" y="8852"/>
                    <a:pt x="7509" y="8852"/>
                  </a:cubicBezTo>
                  <a:cubicBezTo>
                    <a:pt x="7811" y="8852"/>
                    <a:pt x="8099" y="8764"/>
                    <a:pt x="8274" y="8473"/>
                  </a:cubicBezTo>
                  <a:cubicBezTo>
                    <a:pt x="8615" y="7902"/>
                    <a:pt x="8274" y="7210"/>
                    <a:pt x="8154" y="6629"/>
                  </a:cubicBezTo>
                  <a:cubicBezTo>
                    <a:pt x="7924" y="5937"/>
                    <a:pt x="7813" y="5246"/>
                    <a:pt x="7583" y="4554"/>
                  </a:cubicBezTo>
                  <a:lnTo>
                    <a:pt x="7583" y="4554"/>
                  </a:lnTo>
                  <a:cubicBezTo>
                    <a:pt x="8154" y="4674"/>
                    <a:pt x="8735" y="4674"/>
                    <a:pt x="9307" y="4785"/>
                  </a:cubicBezTo>
                  <a:cubicBezTo>
                    <a:pt x="9999" y="4785"/>
                    <a:pt x="10810" y="4905"/>
                    <a:pt x="11612" y="4905"/>
                  </a:cubicBezTo>
                  <a:cubicBezTo>
                    <a:pt x="11652" y="4914"/>
                    <a:pt x="11690" y="4919"/>
                    <a:pt x="11728" y="4919"/>
                  </a:cubicBezTo>
                  <a:cubicBezTo>
                    <a:pt x="12130" y="4919"/>
                    <a:pt x="12414" y="4404"/>
                    <a:pt x="12304" y="3982"/>
                  </a:cubicBezTo>
                  <a:cubicBezTo>
                    <a:pt x="11963" y="2479"/>
                    <a:pt x="10921" y="635"/>
                    <a:pt x="9427" y="63"/>
                  </a:cubicBezTo>
                  <a:cubicBezTo>
                    <a:pt x="9307" y="63"/>
                    <a:pt x="9196" y="63"/>
                    <a:pt x="9076" y="174"/>
                  </a:cubicBezTo>
                  <a:cubicBezTo>
                    <a:pt x="8961" y="58"/>
                    <a:pt x="8846" y="1"/>
                    <a:pt x="87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4" name="Google Shape;2704;p39"/>
            <p:cNvSpPr/>
            <p:nvPr/>
          </p:nvSpPr>
          <p:spPr>
            <a:xfrm>
              <a:off x="-46944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775" y="0"/>
                  </a:moveTo>
                  <a:cubicBezTo>
                    <a:pt x="376" y="0"/>
                    <a:pt x="0" y="408"/>
                    <a:pt x="253" y="750"/>
                  </a:cubicBezTo>
                  <a:cubicBezTo>
                    <a:pt x="143" y="861"/>
                    <a:pt x="23" y="1091"/>
                    <a:pt x="23" y="1322"/>
                  </a:cubicBezTo>
                  <a:cubicBezTo>
                    <a:pt x="253" y="4439"/>
                    <a:pt x="143" y="7436"/>
                    <a:pt x="23" y="10544"/>
                  </a:cubicBezTo>
                  <a:cubicBezTo>
                    <a:pt x="23" y="10664"/>
                    <a:pt x="23" y="10774"/>
                    <a:pt x="143" y="10894"/>
                  </a:cubicBezTo>
                  <a:cubicBezTo>
                    <a:pt x="214" y="11115"/>
                    <a:pt x="433" y="11244"/>
                    <a:pt x="674" y="11244"/>
                  </a:cubicBezTo>
                  <a:cubicBezTo>
                    <a:pt x="805" y="11244"/>
                    <a:pt x="942" y="11206"/>
                    <a:pt x="1065" y="11125"/>
                  </a:cubicBezTo>
                  <a:cubicBezTo>
                    <a:pt x="2218" y="10202"/>
                    <a:pt x="3250" y="9160"/>
                    <a:pt x="4293" y="8238"/>
                  </a:cubicBezTo>
                  <a:cubicBezTo>
                    <a:pt x="4864" y="7666"/>
                    <a:pt x="5786" y="7085"/>
                    <a:pt x="5786" y="6283"/>
                  </a:cubicBezTo>
                  <a:cubicBezTo>
                    <a:pt x="5786" y="5361"/>
                    <a:pt x="4403" y="4088"/>
                    <a:pt x="3942" y="3397"/>
                  </a:cubicBezTo>
                  <a:cubicBezTo>
                    <a:pt x="3020" y="2244"/>
                    <a:pt x="2218" y="1091"/>
                    <a:pt x="1176" y="169"/>
                  </a:cubicBezTo>
                  <a:cubicBezTo>
                    <a:pt x="1056" y="50"/>
                    <a:pt x="914" y="0"/>
                    <a:pt x="7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5" name="Google Shape;2705;p39"/>
            <p:cNvSpPr/>
            <p:nvPr/>
          </p:nvSpPr>
          <p:spPr>
            <a:xfrm>
              <a:off x="275767" y="1710421"/>
              <a:ext cx="369485" cy="387295"/>
            </a:xfrm>
            <a:custGeom>
              <a:avLst/>
              <a:gdLst/>
              <a:ahLst/>
              <a:cxnLst/>
              <a:rect l="l" t="t" r="r" b="b"/>
              <a:pathLst>
                <a:path w="10192" h="10684" extrusionOk="0">
                  <a:moveTo>
                    <a:pt x="9590" y="1"/>
                  </a:moveTo>
                  <a:cubicBezTo>
                    <a:pt x="9508" y="1"/>
                    <a:pt x="9421" y="28"/>
                    <a:pt x="9334" y="93"/>
                  </a:cubicBezTo>
                  <a:cubicBezTo>
                    <a:pt x="5996" y="2629"/>
                    <a:pt x="2538" y="5977"/>
                    <a:pt x="343" y="9545"/>
                  </a:cubicBezTo>
                  <a:cubicBezTo>
                    <a:pt x="1" y="10147"/>
                    <a:pt x="485" y="10683"/>
                    <a:pt x="992" y="10683"/>
                  </a:cubicBezTo>
                  <a:cubicBezTo>
                    <a:pt x="1168" y="10683"/>
                    <a:pt x="1348" y="10618"/>
                    <a:pt x="1495" y="10468"/>
                  </a:cubicBezTo>
                  <a:cubicBezTo>
                    <a:pt x="4382" y="7360"/>
                    <a:pt x="7148" y="4012"/>
                    <a:pt x="9915" y="785"/>
                  </a:cubicBezTo>
                  <a:cubicBezTo>
                    <a:pt x="10192" y="508"/>
                    <a:pt x="9941" y="1"/>
                    <a:pt x="9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6" name="Google Shape;2706;p39"/>
            <p:cNvSpPr/>
            <p:nvPr/>
          </p:nvSpPr>
          <p:spPr>
            <a:xfrm>
              <a:off x="347836" y="1779806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10462" y="1"/>
                  </a:moveTo>
                  <a:cubicBezTo>
                    <a:pt x="10339" y="1"/>
                    <a:pt x="10212" y="44"/>
                    <a:pt x="10113" y="143"/>
                  </a:cubicBezTo>
                  <a:cubicBezTo>
                    <a:pt x="6654" y="3021"/>
                    <a:pt x="3196" y="6709"/>
                    <a:pt x="430" y="10287"/>
                  </a:cubicBezTo>
                  <a:cubicBezTo>
                    <a:pt x="1" y="10806"/>
                    <a:pt x="345" y="11455"/>
                    <a:pt x="836" y="11455"/>
                  </a:cubicBezTo>
                  <a:cubicBezTo>
                    <a:pt x="999" y="11455"/>
                    <a:pt x="1179" y="11383"/>
                    <a:pt x="1352" y="11210"/>
                  </a:cubicBezTo>
                  <a:cubicBezTo>
                    <a:pt x="4810" y="8093"/>
                    <a:pt x="8158" y="4404"/>
                    <a:pt x="10804" y="604"/>
                  </a:cubicBezTo>
                  <a:cubicBezTo>
                    <a:pt x="11055" y="274"/>
                    <a:pt x="10772" y="1"/>
                    <a:pt x="104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07" name="Google Shape;2707;p39"/>
          <p:cNvGrpSpPr/>
          <p:nvPr/>
        </p:nvGrpSpPr>
        <p:grpSpPr>
          <a:xfrm rot="5400000" flipH="1">
            <a:off x="5959552" y="4179953"/>
            <a:ext cx="1078604" cy="1926882"/>
            <a:chOff x="-329960" y="539399"/>
            <a:chExt cx="1078604" cy="1926882"/>
          </a:xfrm>
        </p:grpSpPr>
        <p:sp>
          <p:nvSpPr>
            <p:cNvPr id="2708" name="Google Shape;2708;p39"/>
            <p:cNvSpPr/>
            <p:nvPr/>
          </p:nvSpPr>
          <p:spPr>
            <a:xfrm>
              <a:off x="-329960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221" y="1"/>
                  </a:moveTo>
                  <a:cubicBezTo>
                    <a:pt x="604" y="1"/>
                    <a:pt x="0" y="810"/>
                    <a:pt x="342" y="1493"/>
                  </a:cubicBezTo>
                  <a:cubicBezTo>
                    <a:pt x="1374" y="3568"/>
                    <a:pt x="2988" y="5523"/>
                    <a:pt x="4261" y="7367"/>
                  </a:cubicBezTo>
                  <a:cubicBezTo>
                    <a:pt x="5183" y="8640"/>
                    <a:pt x="6105" y="10253"/>
                    <a:pt x="7489" y="11176"/>
                  </a:cubicBezTo>
                  <a:lnTo>
                    <a:pt x="7369" y="11286"/>
                  </a:lnTo>
                  <a:cubicBezTo>
                    <a:pt x="5985" y="12789"/>
                    <a:pt x="4833" y="14634"/>
                    <a:pt x="3569" y="16248"/>
                  </a:cubicBezTo>
                  <a:cubicBezTo>
                    <a:pt x="2758" y="17400"/>
                    <a:pt x="913" y="19125"/>
                    <a:pt x="1033" y="20628"/>
                  </a:cubicBezTo>
                  <a:cubicBezTo>
                    <a:pt x="1033" y="20859"/>
                    <a:pt x="1264" y="21320"/>
                    <a:pt x="1605" y="21320"/>
                  </a:cubicBezTo>
                  <a:cubicBezTo>
                    <a:pt x="1725" y="21320"/>
                    <a:pt x="1725" y="21320"/>
                    <a:pt x="1836" y="21430"/>
                  </a:cubicBezTo>
                  <a:cubicBezTo>
                    <a:pt x="2186" y="21430"/>
                    <a:pt x="2647" y="21200"/>
                    <a:pt x="2647" y="20739"/>
                  </a:cubicBezTo>
                  <a:cubicBezTo>
                    <a:pt x="2647" y="20398"/>
                    <a:pt x="3800" y="19245"/>
                    <a:pt x="4030" y="18894"/>
                  </a:cubicBezTo>
                  <a:cubicBezTo>
                    <a:pt x="4602" y="18203"/>
                    <a:pt x="5183" y="17511"/>
                    <a:pt x="5644" y="16709"/>
                  </a:cubicBezTo>
                  <a:cubicBezTo>
                    <a:pt x="6797" y="15325"/>
                    <a:pt x="7950" y="13942"/>
                    <a:pt x="8872" y="12328"/>
                  </a:cubicBezTo>
                  <a:cubicBezTo>
                    <a:pt x="9102" y="12098"/>
                    <a:pt x="8983" y="11747"/>
                    <a:pt x="8872" y="11406"/>
                  </a:cubicBezTo>
                  <a:lnTo>
                    <a:pt x="8872" y="11176"/>
                  </a:lnTo>
                  <a:cubicBezTo>
                    <a:pt x="8641" y="9101"/>
                    <a:pt x="6797" y="7367"/>
                    <a:pt x="5644" y="5642"/>
                  </a:cubicBezTo>
                  <a:cubicBezTo>
                    <a:pt x="4372" y="3909"/>
                    <a:pt x="3219" y="1954"/>
                    <a:pt x="1836" y="340"/>
                  </a:cubicBezTo>
                  <a:cubicBezTo>
                    <a:pt x="1656" y="100"/>
                    <a:pt x="1438" y="1"/>
                    <a:pt x="12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9" name="Google Shape;2709;p39"/>
            <p:cNvSpPr/>
            <p:nvPr/>
          </p:nvSpPr>
          <p:spPr>
            <a:xfrm>
              <a:off x="-217291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113" y="0"/>
                  </a:moveTo>
                  <a:cubicBezTo>
                    <a:pt x="4982" y="0"/>
                    <a:pt x="4845" y="38"/>
                    <a:pt x="4722" y="119"/>
                  </a:cubicBezTo>
                  <a:cubicBezTo>
                    <a:pt x="3569" y="1041"/>
                    <a:pt x="2536" y="2084"/>
                    <a:pt x="1494" y="3006"/>
                  </a:cubicBezTo>
                  <a:cubicBezTo>
                    <a:pt x="922" y="3577"/>
                    <a:pt x="0" y="4158"/>
                    <a:pt x="0" y="4961"/>
                  </a:cubicBezTo>
                  <a:cubicBezTo>
                    <a:pt x="0" y="5883"/>
                    <a:pt x="1383" y="7156"/>
                    <a:pt x="1845" y="7847"/>
                  </a:cubicBezTo>
                  <a:cubicBezTo>
                    <a:pt x="2767" y="9000"/>
                    <a:pt x="3569" y="10153"/>
                    <a:pt x="4611" y="11075"/>
                  </a:cubicBezTo>
                  <a:cubicBezTo>
                    <a:pt x="4730" y="11194"/>
                    <a:pt x="4872" y="11244"/>
                    <a:pt x="5011" y="11244"/>
                  </a:cubicBezTo>
                  <a:cubicBezTo>
                    <a:pt x="5411" y="11244"/>
                    <a:pt x="5786" y="10836"/>
                    <a:pt x="5533" y="10494"/>
                  </a:cubicBezTo>
                  <a:cubicBezTo>
                    <a:pt x="5644" y="10383"/>
                    <a:pt x="5764" y="10153"/>
                    <a:pt x="5764" y="9922"/>
                  </a:cubicBezTo>
                  <a:cubicBezTo>
                    <a:pt x="5533" y="6805"/>
                    <a:pt x="5644" y="3808"/>
                    <a:pt x="5764" y="700"/>
                  </a:cubicBezTo>
                  <a:cubicBezTo>
                    <a:pt x="5764" y="580"/>
                    <a:pt x="5764" y="470"/>
                    <a:pt x="5644" y="350"/>
                  </a:cubicBezTo>
                  <a:cubicBezTo>
                    <a:pt x="5572" y="129"/>
                    <a:pt x="5353" y="0"/>
                    <a:pt x="51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0" name="Google Shape;2710;p39"/>
            <p:cNvSpPr/>
            <p:nvPr/>
          </p:nvSpPr>
          <p:spPr>
            <a:xfrm>
              <a:off x="-54485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881" y="1"/>
                  </a:moveTo>
                  <a:cubicBezTo>
                    <a:pt x="7665" y="1"/>
                    <a:pt x="7447" y="100"/>
                    <a:pt x="7267" y="340"/>
                  </a:cubicBezTo>
                  <a:cubicBezTo>
                    <a:pt x="5884" y="1954"/>
                    <a:pt x="4731" y="3909"/>
                    <a:pt x="3458" y="5642"/>
                  </a:cubicBezTo>
                  <a:cubicBezTo>
                    <a:pt x="2306" y="7367"/>
                    <a:pt x="461" y="9101"/>
                    <a:pt x="231" y="11176"/>
                  </a:cubicBezTo>
                  <a:lnTo>
                    <a:pt x="231" y="11406"/>
                  </a:lnTo>
                  <a:cubicBezTo>
                    <a:pt x="120" y="11747"/>
                    <a:pt x="0" y="12098"/>
                    <a:pt x="231" y="12328"/>
                  </a:cubicBezTo>
                  <a:cubicBezTo>
                    <a:pt x="1153" y="13942"/>
                    <a:pt x="2306" y="15325"/>
                    <a:pt x="3458" y="16709"/>
                  </a:cubicBezTo>
                  <a:cubicBezTo>
                    <a:pt x="3920" y="17511"/>
                    <a:pt x="4501" y="18203"/>
                    <a:pt x="5072" y="18894"/>
                  </a:cubicBezTo>
                  <a:cubicBezTo>
                    <a:pt x="5303" y="19245"/>
                    <a:pt x="6456" y="20398"/>
                    <a:pt x="6456" y="20739"/>
                  </a:cubicBezTo>
                  <a:cubicBezTo>
                    <a:pt x="6575" y="21200"/>
                    <a:pt x="6917" y="21430"/>
                    <a:pt x="7267" y="21430"/>
                  </a:cubicBezTo>
                  <a:cubicBezTo>
                    <a:pt x="7378" y="21320"/>
                    <a:pt x="7498" y="21320"/>
                    <a:pt x="7498" y="21320"/>
                  </a:cubicBezTo>
                  <a:cubicBezTo>
                    <a:pt x="7839" y="21320"/>
                    <a:pt x="8069" y="20859"/>
                    <a:pt x="8069" y="20628"/>
                  </a:cubicBezTo>
                  <a:cubicBezTo>
                    <a:pt x="8189" y="19125"/>
                    <a:pt x="6345" y="17400"/>
                    <a:pt x="5533" y="16248"/>
                  </a:cubicBezTo>
                  <a:cubicBezTo>
                    <a:pt x="4270" y="14634"/>
                    <a:pt x="3117" y="12789"/>
                    <a:pt x="1734" y="11286"/>
                  </a:cubicBezTo>
                  <a:lnTo>
                    <a:pt x="1614" y="11176"/>
                  </a:lnTo>
                  <a:cubicBezTo>
                    <a:pt x="2997" y="10253"/>
                    <a:pt x="3920" y="8640"/>
                    <a:pt x="4842" y="7367"/>
                  </a:cubicBezTo>
                  <a:cubicBezTo>
                    <a:pt x="6114" y="5523"/>
                    <a:pt x="7728" y="3568"/>
                    <a:pt x="8761" y="1493"/>
                  </a:cubicBezTo>
                  <a:cubicBezTo>
                    <a:pt x="9102" y="810"/>
                    <a:pt x="8499" y="1"/>
                    <a:pt x="78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1" name="Google Shape;2711;p39"/>
            <p:cNvSpPr/>
            <p:nvPr/>
          </p:nvSpPr>
          <p:spPr>
            <a:xfrm>
              <a:off x="92878" y="1065512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199" y="6586"/>
                  </a:moveTo>
                  <a:cubicBezTo>
                    <a:pt x="6310" y="6706"/>
                    <a:pt x="6310" y="6706"/>
                    <a:pt x="6310" y="6817"/>
                  </a:cubicBezTo>
                  <a:cubicBezTo>
                    <a:pt x="6310" y="6937"/>
                    <a:pt x="6430" y="7047"/>
                    <a:pt x="6540" y="7047"/>
                  </a:cubicBezTo>
                  <a:lnTo>
                    <a:pt x="6540" y="7278"/>
                  </a:lnTo>
                  <a:cubicBezTo>
                    <a:pt x="6430" y="7047"/>
                    <a:pt x="6199" y="6937"/>
                    <a:pt x="6079" y="6706"/>
                  </a:cubicBezTo>
                  <a:cubicBezTo>
                    <a:pt x="6199" y="6706"/>
                    <a:pt x="6199" y="6586"/>
                    <a:pt x="6199" y="6586"/>
                  </a:cubicBezTo>
                  <a:close/>
                  <a:moveTo>
                    <a:pt x="5200" y="1"/>
                  </a:moveTo>
                  <a:cubicBezTo>
                    <a:pt x="5148" y="1"/>
                    <a:pt x="5097" y="7"/>
                    <a:pt x="5046" y="20"/>
                  </a:cubicBezTo>
                  <a:cubicBezTo>
                    <a:pt x="4355" y="131"/>
                    <a:pt x="3774" y="251"/>
                    <a:pt x="3082" y="361"/>
                  </a:cubicBezTo>
                  <a:cubicBezTo>
                    <a:pt x="2510" y="361"/>
                    <a:pt x="1929" y="361"/>
                    <a:pt x="1358" y="481"/>
                  </a:cubicBezTo>
                  <a:cubicBezTo>
                    <a:pt x="1238" y="481"/>
                    <a:pt x="1127" y="592"/>
                    <a:pt x="1007" y="712"/>
                  </a:cubicBezTo>
                  <a:cubicBezTo>
                    <a:pt x="971" y="702"/>
                    <a:pt x="935" y="698"/>
                    <a:pt x="898" y="698"/>
                  </a:cubicBezTo>
                  <a:cubicBezTo>
                    <a:pt x="463" y="698"/>
                    <a:pt x="1" y="1319"/>
                    <a:pt x="316" y="1745"/>
                  </a:cubicBezTo>
                  <a:cubicBezTo>
                    <a:pt x="2621" y="5323"/>
                    <a:pt x="5388" y="9242"/>
                    <a:pt x="8385" y="12239"/>
                  </a:cubicBezTo>
                  <a:cubicBezTo>
                    <a:pt x="8500" y="12354"/>
                    <a:pt x="8615" y="12412"/>
                    <a:pt x="8731" y="12412"/>
                  </a:cubicBezTo>
                  <a:cubicBezTo>
                    <a:pt x="8846" y="12412"/>
                    <a:pt x="8961" y="12354"/>
                    <a:pt x="9076" y="12239"/>
                  </a:cubicBezTo>
                  <a:cubicBezTo>
                    <a:pt x="9196" y="12350"/>
                    <a:pt x="9307" y="12350"/>
                    <a:pt x="9427" y="12350"/>
                  </a:cubicBezTo>
                  <a:cubicBezTo>
                    <a:pt x="10921" y="11778"/>
                    <a:pt x="11963" y="9934"/>
                    <a:pt x="12304" y="8431"/>
                  </a:cubicBezTo>
                  <a:cubicBezTo>
                    <a:pt x="12414" y="8009"/>
                    <a:pt x="12130" y="7494"/>
                    <a:pt x="11728" y="7494"/>
                  </a:cubicBezTo>
                  <a:cubicBezTo>
                    <a:pt x="11690" y="7494"/>
                    <a:pt x="11652" y="7499"/>
                    <a:pt x="11612" y="7508"/>
                  </a:cubicBezTo>
                  <a:cubicBezTo>
                    <a:pt x="10810" y="7508"/>
                    <a:pt x="9999" y="7628"/>
                    <a:pt x="9307" y="7739"/>
                  </a:cubicBezTo>
                  <a:cubicBezTo>
                    <a:pt x="8735" y="7739"/>
                    <a:pt x="8154" y="7739"/>
                    <a:pt x="7583" y="7859"/>
                  </a:cubicBezTo>
                  <a:cubicBezTo>
                    <a:pt x="7813" y="7167"/>
                    <a:pt x="7924" y="6475"/>
                    <a:pt x="8154" y="5784"/>
                  </a:cubicBezTo>
                  <a:cubicBezTo>
                    <a:pt x="8274" y="5203"/>
                    <a:pt x="8615" y="4511"/>
                    <a:pt x="8274" y="3939"/>
                  </a:cubicBezTo>
                  <a:cubicBezTo>
                    <a:pt x="8099" y="3649"/>
                    <a:pt x="7811" y="3561"/>
                    <a:pt x="7509" y="3561"/>
                  </a:cubicBezTo>
                  <a:cubicBezTo>
                    <a:pt x="7207" y="3561"/>
                    <a:pt x="6891" y="3649"/>
                    <a:pt x="6660" y="3709"/>
                  </a:cubicBezTo>
                  <a:cubicBezTo>
                    <a:pt x="5969" y="3820"/>
                    <a:pt x="5157" y="3939"/>
                    <a:pt x="4585" y="4170"/>
                  </a:cubicBezTo>
                  <a:cubicBezTo>
                    <a:pt x="5277" y="3248"/>
                    <a:pt x="5618" y="1975"/>
                    <a:pt x="5969" y="822"/>
                  </a:cubicBezTo>
                  <a:cubicBezTo>
                    <a:pt x="6067" y="412"/>
                    <a:pt x="5624" y="1"/>
                    <a:pt x="52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2" name="Google Shape;2712;p39"/>
            <p:cNvSpPr/>
            <p:nvPr/>
          </p:nvSpPr>
          <p:spPr>
            <a:xfrm>
              <a:off x="-46944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674" y="0"/>
                  </a:moveTo>
                  <a:cubicBezTo>
                    <a:pt x="433" y="0"/>
                    <a:pt x="214" y="129"/>
                    <a:pt x="143" y="350"/>
                  </a:cubicBezTo>
                  <a:cubicBezTo>
                    <a:pt x="23" y="470"/>
                    <a:pt x="23" y="580"/>
                    <a:pt x="23" y="700"/>
                  </a:cubicBezTo>
                  <a:cubicBezTo>
                    <a:pt x="143" y="3808"/>
                    <a:pt x="253" y="6805"/>
                    <a:pt x="23" y="9922"/>
                  </a:cubicBezTo>
                  <a:cubicBezTo>
                    <a:pt x="23" y="10153"/>
                    <a:pt x="143" y="10383"/>
                    <a:pt x="253" y="10494"/>
                  </a:cubicBezTo>
                  <a:cubicBezTo>
                    <a:pt x="0" y="10836"/>
                    <a:pt x="376" y="11244"/>
                    <a:pt x="775" y="11244"/>
                  </a:cubicBezTo>
                  <a:cubicBezTo>
                    <a:pt x="914" y="11244"/>
                    <a:pt x="1056" y="11194"/>
                    <a:pt x="1176" y="11075"/>
                  </a:cubicBezTo>
                  <a:cubicBezTo>
                    <a:pt x="2218" y="10153"/>
                    <a:pt x="3020" y="9000"/>
                    <a:pt x="3942" y="7847"/>
                  </a:cubicBezTo>
                  <a:cubicBezTo>
                    <a:pt x="4403" y="7156"/>
                    <a:pt x="5786" y="5883"/>
                    <a:pt x="5786" y="4961"/>
                  </a:cubicBezTo>
                  <a:cubicBezTo>
                    <a:pt x="5786" y="4158"/>
                    <a:pt x="4864" y="3577"/>
                    <a:pt x="4293" y="3006"/>
                  </a:cubicBezTo>
                  <a:cubicBezTo>
                    <a:pt x="3250" y="2084"/>
                    <a:pt x="2218" y="1041"/>
                    <a:pt x="1065" y="119"/>
                  </a:cubicBezTo>
                  <a:cubicBezTo>
                    <a:pt x="942" y="38"/>
                    <a:pt x="805" y="0"/>
                    <a:pt x="6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3" name="Google Shape;2713;p39"/>
            <p:cNvSpPr/>
            <p:nvPr/>
          </p:nvSpPr>
          <p:spPr>
            <a:xfrm>
              <a:off x="275477" y="908581"/>
              <a:ext cx="369775" cy="386679"/>
            </a:xfrm>
            <a:custGeom>
              <a:avLst/>
              <a:gdLst/>
              <a:ahLst/>
              <a:cxnLst/>
              <a:rect l="l" t="t" r="r" b="b"/>
              <a:pathLst>
                <a:path w="10200" h="10667" extrusionOk="0">
                  <a:moveTo>
                    <a:pt x="1038" y="1"/>
                  </a:moveTo>
                  <a:cubicBezTo>
                    <a:pt x="518" y="1"/>
                    <a:pt x="0" y="596"/>
                    <a:pt x="351" y="1121"/>
                  </a:cubicBezTo>
                  <a:cubicBezTo>
                    <a:pt x="2546" y="4690"/>
                    <a:pt x="6004" y="8038"/>
                    <a:pt x="9342" y="10574"/>
                  </a:cubicBezTo>
                  <a:cubicBezTo>
                    <a:pt x="9429" y="10638"/>
                    <a:pt x="9516" y="10666"/>
                    <a:pt x="9598" y="10666"/>
                  </a:cubicBezTo>
                  <a:cubicBezTo>
                    <a:pt x="9949" y="10666"/>
                    <a:pt x="10200" y="10159"/>
                    <a:pt x="9923" y="9882"/>
                  </a:cubicBezTo>
                  <a:cubicBezTo>
                    <a:pt x="7156" y="6655"/>
                    <a:pt x="4390" y="3307"/>
                    <a:pt x="1503" y="199"/>
                  </a:cubicBezTo>
                  <a:cubicBezTo>
                    <a:pt x="1366" y="60"/>
                    <a:pt x="1202" y="1"/>
                    <a:pt x="10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4" name="Google Shape;2714;p39"/>
            <p:cNvSpPr/>
            <p:nvPr/>
          </p:nvSpPr>
          <p:spPr>
            <a:xfrm>
              <a:off x="347836" y="810630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836" y="0"/>
                  </a:moveTo>
                  <a:cubicBezTo>
                    <a:pt x="345" y="0"/>
                    <a:pt x="1" y="649"/>
                    <a:pt x="430" y="1168"/>
                  </a:cubicBezTo>
                  <a:cubicBezTo>
                    <a:pt x="3196" y="4746"/>
                    <a:pt x="6654" y="8434"/>
                    <a:pt x="10113" y="11312"/>
                  </a:cubicBezTo>
                  <a:cubicBezTo>
                    <a:pt x="10212" y="11411"/>
                    <a:pt x="10339" y="11454"/>
                    <a:pt x="10462" y="11454"/>
                  </a:cubicBezTo>
                  <a:cubicBezTo>
                    <a:pt x="10772" y="11454"/>
                    <a:pt x="11055" y="11181"/>
                    <a:pt x="10804" y="10851"/>
                  </a:cubicBezTo>
                  <a:cubicBezTo>
                    <a:pt x="8158" y="7051"/>
                    <a:pt x="4810" y="3362"/>
                    <a:pt x="1352" y="245"/>
                  </a:cubicBezTo>
                  <a:cubicBezTo>
                    <a:pt x="1179" y="72"/>
                    <a:pt x="999" y="0"/>
                    <a:pt x="8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5" name="Google Shape;2715;p39"/>
            <p:cNvSpPr/>
            <p:nvPr/>
          </p:nvSpPr>
          <p:spPr>
            <a:xfrm>
              <a:off x="-329960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836" y="1"/>
                  </a:moveTo>
                  <a:cubicBezTo>
                    <a:pt x="1725" y="111"/>
                    <a:pt x="1725" y="111"/>
                    <a:pt x="1605" y="111"/>
                  </a:cubicBezTo>
                  <a:cubicBezTo>
                    <a:pt x="1264" y="111"/>
                    <a:pt x="1033" y="572"/>
                    <a:pt x="1033" y="803"/>
                  </a:cubicBezTo>
                  <a:cubicBezTo>
                    <a:pt x="913" y="2306"/>
                    <a:pt x="2758" y="4031"/>
                    <a:pt x="3569" y="5183"/>
                  </a:cubicBezTo>
                  <a:cubicBezTo>
                    <a:pt x="4833" y="6797"/>
                    <a:pt x="5985" y="8641"/>
                    <a:pt x="7369" y="10145"/>
                  </a:cubicBezTo>
                  <a:cubicBezTo>
                    <a:pt x="7369" y="10255"/>
                    <a:pt x="7489" y="10255"/>
                    <a:pt x="7489" y="10255"/>
                  </a:cubicBezTo>
                  <a:cubicBezTo>
                    <a:pt x="6105" y="11178"/>
                    <a:pt x="5183" y="12791"/>
                    <a:pt x="4261" y="14064"/>
                  </a:cubicBezTo>
                  <a:cubicBezTo>
                    <a:pt x="2988" y="15908"/>
                    <a:pt x="1374" y="17863"/>
                    <a:pt x="342" y="19938"/>
                  </a:cubicBezTo>
                  <a:cubicBezTo>
                    <a:pt x="0" y="20621"/>
                    <a:pt x="604" y="21430"/>
                    <a:pt x="1221" y="21430"/>
                  </a:cubicBezTo>
                  <a:cubicBezTo>
                    <a:pt x="1438" y="21430"/>
                    <a:pt x="1656" y="21331"/>
                    <a:pt x="1836" y="21091"/>
                  </a:cubicBezTo>
                  <a:cubicBezTo>
                    <a:pt x="3219" y="19477"/>
                    <a:pt x="4372" y="17522"/>
                    <a:pt x="5644" y="15788"/>
                  </a:cubicBezTo>
                  <a:cubicBezTo>
                    <a:pt x="6797" y="14064"/>
                    <a:pt x="8641" y="12330"/>
                    <a:pt x="8872" y="10255"/>
                  </a:cubicBezTo>
                  <a:lnTo>
                    <a:pt x="8872" y="10025"/>
                  </a:lnTo>
                  <a:cubicBezTo>
                    <a:pt x="8983" y="9684"/>
                    <a:pt x="9102" y="9333"/>
                    <a:pt x="8872" y="9103"/>
                  </a:cubicBezTo>
                  <a:cubicBezTo>
                    <a:pt x="7950" y="7489"/>
                    <a:pt x="6797" y="6105"/>
                    <a:pt x="5644" y="4722"/>
                  </a:cubicBezTo>
                  <a:cubicBezTo>
                    <a:pt x="5183" y="3920"/>
                    <a:pt x="4602" y="3228"/>
                    <a:pt x="4030" y="2537"/>
                  </a:cubicBezTo>
                  <a:cubicBezTo>
                    <a:pt x="3800" y="2186"/>
                    <a:pt x="2647" y="1033"/>
                    <a:pt x="2647" y="692"/>
                  </a:cubicBezTo>
                  <a:cubicBezTo>
                    <a:pt x="2647" y="231"/>
                    <a:pt x="2186" y="1"/>
                    <a:pt x="18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6" name="Google Shape;2716;p39"/>
            <p:cNvSpPr/>
            <p:nvPr/>
          </p:nvSpPr>
          <p:spPr>
            <a:xfrm>
              <a:off x="-217291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011" y="0"/>
                  </a:moveTo>
                  <a:cubicBezTo>
                    <a:pt x="4872" y="0"/>
                    <a:pt x="4730" y="50"/>
                    <a:pt x="4611" y="169"/>
                  </a:cubicBezTo>
                  <a:cubicBezTo>
                    <a:pt x="3569" y="1091"/>
                    <a:pt x="2767" y="2244"/>
                    <a:pt x="1845" y="3397"/>
                  </a:cubicBezTo>
                  <a:cubicBezTo>
                    <a:pt x="1383" y="4088"/>
                    <a:pt x="0" y="5361"/>
                    <a:pt x="0" y="6283"/>
                  </a:cubicBezTo>
                  <a:cubicBezTo>
                    <a:pt x="0" y="7085"/>
                    <a:pt x="922" y="7666"/>
                    <a:pt x="1494" y="8238"/>
                  </a:cubicBezTo>
                  <a:cubicBezTo>
                    <a:pt x="2536" y="9160"/>
                    <a:pt x="3569" y="10202"/>
                    <a:pt x="4722" y="11125"/>
                  </a:cubicBezTo>
                  <a:cubicBezTo>
                    <a:pt x="4845" y="11206"/>
                    <a:pt x="4982" y="11244"/>
                    <a:pt x="5113" y="11244"/>
                  </a:cubicBezTo>
                  <a:cubicBezTo>
                    <a:pt x="5353" y="11244"/>
                    <a:pt x="5572" y="11115"/>
                    <a:pt x="5644" y="10894"/>
                  </a:cubicBezTo>
                  <a:cubicBezTo>
                    <a:pt x="5764" y="10774"/>
                    <a:pt x="5764" y="10664"/>
                    <a:pt x="5764" y="10544"/>
                  </a:cubicBezTo>
                  <a:cubicBezTo>
                    <a:pt x="5644" y="7436"/>
                    <a:pt x="5533" y="4439"/>
                    <a:pt x="5764" y="1322"/>
                  </a:cubicBezTo>
                  <a:cubicBezTo>
                    <a:pt x="5764" y="1091"/>
                    <a:pt x="5644" y="861"/>
                    <a:pt x="5533" y="750"/>
                  </a:cubicBezTo>
                  <a:cubicBezTo>
                    <a:pt x="5786" y="408"/>
                    <a:pt x="5411" y="0"/>
                    <a:pt x="5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7" name="Google Shape;2717;p39"/>
            <p:cNvSpPr/>
            <p:nvPr/>
          </p:nvSpPr>
          <p:spPr>
            <a:xfrm>
              <a:off x="-54485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267" y="1"/>
                  </a:moveTo>
                  <a:cubicBezTo>
                    <a:pt x="6917" y="1"/>
                    <a:pt x="6575" y="231"/>
                    <a:pt x="6456" y="692"/>
                  </a:cubicBezTo>
                  <a:cubicBezTo>
                    <a:pt x="6456" y="1033"/>
                    <a:pt x="5303" y="2186"/>
                    <a:pt x="5072" y="2537"/>
                  </a:cubicBezTo>
                  <a:cubicBezTo>
                    <a:pt x="4501" y="3228"/>
                    <a:pt x="3920" y="3920"/>
                    <a:pt x="3458" y="4722"/>
                  </a:cubicBezTo>
                  <a:cubicBezTo>
                    <a:pt x="2306" y="6105"/>
                    <a:pt x="1153" y="7489"/>
                    <a:pt x="231" y="9103"/>
                  </a:cubicBezTo>
                  <a:cubicBezTo>
                    <a:pt x="0" y="9333"/>
                    <a:pt x="120" y="9684"/>
                    <a:pt x="231" y="10025"/>
                  </a:cubicBezTo>
                  <a:lnTo>
                    <a:pt x="231" y="10255"/>
                  </a:lnTo>
                  <a:cubicBezTo>
                    <a:pt x="461" y="12330"/>
                    <a:pt x="2306" y="14064"/>
                    <a:pt x="3458" y="15788"/>
                  </a:cubicBezTo>
                  <a:cubicBezTo>
                    <a:pt x="4731" y="17522"/>
                    <a:pt x="5884" y="19477"/>
                    <a:pt x="7267" y="21091"/>
                  </a:cubicBezTo>
                  <a:cubicBezTo>
                    <a:pt x="7447" y="21331"/>
                    <a:pt x="7665" y="21430"/>
                    <a:pt x="7881" y="21430"/>
                  </a:cubicBezTo>
                  <a:cubicBezTo>
                    <a:pt x="8499" y="21430"/>
                    <a:pt x="9102" y="20621"/>
                    <a:pt x="8761" y="19938"/>
                  </a:cubicBezTo>
                  <a:cubicBezTo>
                    <a:pt x="7728" y="17863"/>
                    <a:pt x="6114" y="15908"/>
                    <a:pt x="4842" y="14064"/>
                  </a:cubicBezTo>
                  <a:cubicBezTo>
                    <a:pt x="3920" y="12791"/>
                    <a:pt x="2997" y="11178"/>
                    <a:pt x="1614" y="10255"/>
                  </a:cubicBezTo>
                  <a:cubicBezTo>
                    <a:pt x="1614" y="10255"/>
                    <a:pt x="1734" y="10255"/>
                    <a:pt x="1734" y="10145"/>
                  </a:cubicBezTo>
                  <a:cubicBezTo>
                    <a:pt x="3117" y="8641"/>
                    <a:pt x="4270" y="6797"/>
                    <a:pt x="5533" y="5183"/>
                  </a:cubicBezTo>
                  <a:cubicBezTo>
                    <a:pt x="6345" y="4031"/>
                    <a:pt x="8189" y="2306"/>
                    <a:pt x="8069" y="803"/>
                  </a:cubicBezTo>
                  <a:cubicBezTo>
                    <a:pt x="8069" y="572"/>
                    <a:pt x="7839" y="111"/>
                    <a:pt x="7498" y="111"/>
                  </a:cubicBezTo>
                  <a:cubicBezTo>
                    <a:pt x="7498" y="111"/>
                    <a:pt x="7378" y="111"/>
                    <a:pt x="72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8" name="Google Shape;2718;p39"/>
            <p:cNvSpPr/>
            <p:nvPr/>
          </p:nvSpPr>
          <p:spPr>
            <a:xfrm>
              <a:off x="92878" y="1490195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540" y="5135"/>
                  </a:moveTo>
                  <a:lnTo>
                    <a:pt x="6540" y="5366"/>
                  </a:lnTo>
                  <a:cubicBezTo>
                    <a:pt x="6430" y="5366"/>
                    <a:pt x="6310" y="5476"/>
                    <a:pt x="6310" y="5596"/>
                  </a:cubicBezTo>
                  <a:cubicBezTo>
                    <a:pt x="6310" y="5707"/>
                    <a:pt x="6310" y="5707"/>
                    <a:pt x="6199" y="5827"/>
                  </a:cubicBezTo>
                  <a:cubicBezTo>
                    <a:pt x="6199" y="5827"/>
                    <a:pt x="6199" y="5707"/>
                    <a:pt x="6079" y="5707"/>
                  </a:cubicBezTo>
                  <a:cubicBezTo>
                    <a:pt x="6199" y="5476"/>
                    <a:pt x="6430" y="5366"/>
                    <a:pt x="6540" y="5135"/>
                  </a:cubicBezTo>
                  <a:close/>
                  <a:moveTo>
                    <a:pt x="8731" y="1"/>
                  </a:moveTo>
                  <a:cubicBezTo>
                    <a:pt x="8615" y="1"/>
                    <a:pt x="8500" y="58"/>
                    <a:pt x="8385" y="174"/>
                  </a:cubicBezTo>
                  <a:cubicBezTo>
                    <a:pt x="5388" y="3171"/>
                    <a:pt x="2621" y="7090"/>
                    <a:pt x="316" y="10668"/>
                  </a:cubicBezTo>
                  <a:cubicBezTo>
                    <a:pt x="1" y="11094"/>
                    <a:pt x="463" y="11715"/>
                    <a:pt x="898" y="11715"/>
                  </a:cubicBezTo>
                  <a:cubicBezTo>
                    <a:pt x="935" y="11715"/>
                    <a:pt x="971" y="11710"/>
                    <a:pt x="1007" y="11701"/>
                  </a:cubicBezTo>
                  <a:cubicBezTo>
                    <a:pt x="1127" y="11821"/>
                    <a:pt x="1238" y="11932"/>
                    <a:pt x="1358" y="11932"/>
                  </a:cubicBezTo>
                  <a:cubicBezTo>
                    <a:pt x="1929" y="12052"/>
                    <a:pt x="2510" y="12052"/>
                    <a:pt x="3082" y="12052"/>
                  </a:cubicBezTo>
                  <a:cubicBezTo>
                    <a:pt x="3774" y="12162"/>
                    <a:pt x="4355" y="12282"/>
                    <a:pt x="5046" y="12393"/>
                  </a:cubicBezTo>
                  <a:cubicBezTo>
                    <a:pt x="5097" y="12406"/>
                    <a:pt x="5148" y="12412"/>
                    <a:pt x="5200" y="12412"/>
                  </a:cubicBezTo>
                  <a:cubicBezTo>
                    <a:pt x="5624" y="12412"/>
                    <a:pt x="6067" y="12001"/>
                    <a:pt x="5969" y="11591"/>
                  </a:cubicBezTo>
                  <a:cubicBezTo>
                    <a:pt x="5618" y="10438"/>
                    <a:pt x="5277" y="9165"/>
                    <a:pt x="4585" y="8243"/>
                  </a:cubicBezTo>
                  <a:lnTo>
                    <a:pt x="4585" y="8243"/>
                  </a:lnTo>
                  <a:cubicBezTo>
                    <a:pt x="5157" y="8473"/>
                    <a:pt x="5969" y="8593"/>
                    <a:pt x="6660" y="8704"/>
                  </a:cubicBezTo>
                  <a:cubicBezTo>
                    <a:pt x="6891" y="8764"/>
                    <a:pt x="7207" y="8852"/>
                    <a:pt x="7509" y="8852"/>
                  </a:cubicBezTo>
                  <a:cubicBezTo>
                    <a:pt x="7811" y="8852"/>
                    <a:pt x="8099" y="8764"/>
                    <a:pt x="8274" y="8473"/>
                  </a:cubicBezTo>
                  <a:cubicBezTo>
                    <a:pt x="8615" y="7902"/>
                    <a:pt x="8274" y="7210"/>
                    <a:pt x="8154" y="6629"/>
                  </a:cubicBezTo>
                  <a:cubicBezTo>
                    <a:pt x="7924" y="5937"/>
                    <a:pt x="7813" y="5246"/>
                    <a:pt x="7583" y="4554"/>
                  </a:cubicBezTo>
                  <a:lnTo>
                    <a:pt x="7583" y="4554"/>
                  </a:lnTo>
                  <a:cubicBezTo>
                    <a:pt x="8154" y="4674"/>
                    <a:pt x="8735" y="4674"/>
                    <a:pt x="9307" y="4785"/>
                  </a:cubicBezTo>
                  <a:cubicBezTo>
                    <a:pt x="9999" y="4785"/>
                    <a:pt x="10810" y="4905"/>
                    <a:pt x="11612" y="4905"/>
                  </a:cubicBezTo>
                  <a:cubicBezTo>
                    <a:pt x="11652" y="4914"/>
                    <a:pt x="11690" y="4919"/>
                    <a:pt x="11728" y="4919"/>
                  </a:cubicBezTo>
                  <a:cubicBezTo>
                    <a:pt x="12130" y="4919"/>
                    <a:pt x="12414" y="4404"/>
                    <a:pt x="12304" y="3982"/>
                  </a:cubicBezTo>
                  <a:cubicBezTo>
                    <a:pt x="11963" y="2479"/>
                    <a:pt x="10921" y="635"/>
                    <a:pt x="9427" y="63"/>
                  </a:cubicBezTo>
                  <a:cubicBezTo>
                    <a:pt x="9307" y="63"/>
                    <a:pt x="9196" y="63"/>
                    <a:pt x="9076" y="174"/>
                  </a:cubicBezTo>
                  <a:cubicBezTo>
                    <a:pt x="8961" y="58"/>
                    <a:pt x="8846" y="1"/>
                    <a:pt x="87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9" name="Google Shape;2719;p39"/>
            <p:cNvSpPr/>
            <p:nvPr/>
          </p:nvSpPr>
          <p:spPr>
            <a:xfrm>
              <a:off x="-46944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775" y="0"/>
                  </a:moveTo>
                  <a:cubicBezTo>
                    <a:pt x="376" y="0"/>
                    <a:pt x="0" y="408"/>
                    <a:pt x="253" y="750"/>
                  </a:cubicBezTo>
                  <a:cubicBezTo>
                    <a:pt x="143" y="861"/>
                    <a:pt x="23" y="1091"/>
                    <a:pt x="23" y="1322"/>
                  </a:cubicBezTo>
                  <a:cubicBezTo>
                    <a:pt x="253" y="4439"/>
                    <a:pt x="143" y="7436"/>
                    <a:pt x="23" y="10544"/>
                  </a:cubicBezTo>
                  <a:cubicBezTo>
                    <a:pt x="23" y="10664"/>
                    <a:pt x="23" y="10774"/>
                    <a:pt x="143" y="10894"/>
                  </a:cubicBezTo>
                  <a:cubicBezTo>
                    <a:pt x="214" y="11115"/>
                    <a:pt x="433" y="11244"/>
                    <a:pt x="674" y="11244"/>
                  </a:cubicBezTo>
                  <a:cubicBezTo>
                    <a:pt x="805" y="11244"/>
                    <a:pt x="942" y="11206"/>
                    <a:pt x="1065" y="11125"/>
                  </a:cubicBezTo>
                  <a:cubicBezTo>
                    <a:pt x="2218" y="10202"/>
                    <a:pt x="3250" y="9160"/>
                    <a:pt x="4293" y="8238"/>
                  </a:cubicBezTo>
                  <a:cubicBezTo>
                    <a:pt x="4864" y="7666"/>
                    <a:pt x="5786" y="7085"/>
                    <a:pt x="5786" y="6283"/>
                  </a:cubicBezTo>
                  <a:cubicBezTo>
                    <a:pt x="5786" y="5361"/>
                    <a:pt x="4403" y="4088"/>
                    <a:pt x="3942" y="3397"/>
                  </a:cubicBezTo>
                  <a:cubicBezTo>
                    <a:pt x="3020" y="2244"/>
                    <a:pt x="2218" y="1091"/>
                    <a:pt x="1176" y="169"/>
                  </a:cubicBezTo>
                  <a:cubicBezTo>
                    <a:pt x="1056" y="50"/>
                    <a:pt x="914" y="0"/>
                    <a:pt x="7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0" name="Google Shape;2720;p39"/>
            <p:cNvSpPr/>
            <p:nvPr/>
          </p:nvSpPr>
          <p:spPr>
            <a:xfrm>
              <a:off x="275767" y="1710421"/>
              <a:ext cx="369485" cy="387295"/>
            </a:xfrm>
            <a:custGeom>
              <a:avLst/>
              <a:gdLst/>
              <a:ahLst/>
              <a:cxnLst/>
              <a:rect l="l" t="t" r="r" b="b"/>
              <a:pathLst>
                <a:path w="10192" h="10684" extrusionOk="0">
                  <a:moveTo>
                    <a:pt x="9590" y="1"/>
                  </a:moveTo>
                  <a:cubicBezTo>
                    <a:pt x="9508" y="1"/>
                    <a:pt x="9421" y="28"/>
                    <a:pt x="9334" y="93"/>
                  </a:cubicBezTo>
                  <a:cubicBezTo>
                    <a:pt x="5996" y="2629"/>
                    <a:pt x="2538" y="5977"/>
                    <a:pt x="343" y="9545"/>
                  </a:cubicBezTo>
                  <a:cubicBezTo>
                    <a:pt x="1" y="10147"/>
                    <a:pt x="485" y="10683"/>
                    <a:pt x="992" y="10683"/>
                  </a:cubicBezTo>
                  <a:cubicBezTo>
                    <a:pt x="1168" y="10683"/>
                    <a:pt x="1348" y="10618"/>
                    <a:pt x="1495" y="10468"/>
                  </a:cubicBezTo>
                  <a:cubicBezTo>
                    <a:pt x="4382" y="7360"/>
                    <a:pt x="7148" y="4012"/>
                    <a:pt x="9915" y="785"/>
                  </a:cubicBezTo>
                  <a:cubicBezTo>
                    <a:pt x="10192" y="508"/>
                    <a:pt x="9941" y="1"/>
                    <a:pt x="9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1" name="Google Shape;2721;p39"/>
            <p:cNvSpPr/>
            <p:nvPr/>
          </p:nvSpPr>
          <p:spPr>
            <a:xfrm>
              <a:off x="347836" y="1779806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10462" y="1"/>
                  </a:moveTo>
                  <a:cubicBezTo>
                    <a:pt x="10339" y="1"/>
                    <a:pt x="10212" y="44"/>
                    <a:pt x="10113" y="143"/>
                  </a:cubicBezTo>
                  <a:cubicBezTo>
                    <a:pt x="6654" y="3021"/>
                    <a:pt x="3196" y="6709"/>
                    <a:pt x="430" y="10287"/>
                  </a:cubicBezTo>
                  <a:cubicBezTo>
                    <a:pt x="1" y="10806"/>
                    <a:pt x="345" y="11455"/>
                    <a:pt x="836" y="11455"/>
                  </a:cubicBezTo>
                  <a:cubicBezTo>
                    <a:pt x="999" y="11455"/>
                    <a:pt x="1179" y="11383"/>
                    <a:pt x="1352" y="11210"/>
                  </a:cubicBezTo>
                  <a:cubicBezTo>
                    <a:pt x="4810" y="8093"/>
                    <a:pt x="8158" y="4404"/>
                    <a:pt x="10804" y="604"/>
                  </a:cubicBezTo>
                  <a:cubicBezTo>
                    <a:pt x="11055" y="274"/>
                    <a:pt x="10772" y="1"/>
                    <a:pt x="104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22" name="Google Shape;2722;p39"/>
          <p:cNvGrpSpPr/>
          <p:nvPr/>
        </p:nvGrpSpPr>
        <p:grpSpPr>
          <a:xfrm rot="10800000" flipH="1">
            <a:off x="-517904" y="646834"/>
            <a:ext cx="1078604" cy="1926882"/>
            <a:chOff x="-329960" y="539399"/>
            <a:chExt cx="1078604" cy="1926882"/>
          </a:xfrm>
        </p:grpSpPr>
        <p:sp>
          <p:nvSpPr>
            <p:cNvPr id="2723" name="Google Shape;2723;p39"/>
            <p:cNvSpPr/>
            <p:nvPr/>
          </p:nvSpPr>
          <p:spPr>
            <a:xfrm>
              <a:off x="-329960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221" y="1"/>
                  </a:moveTo>
                  <a:cubicBezTo>
                    <a:pt x="604" y="1"/>
                    <a:pt x="0" y="810"/>
                    <a:pt x="342" y="1493"/>
                  </a:cubicBezTo>
                  <a:cubicBezTo>
                    <a:pt x="1374" y="3568"/>
                    <a:pt x="2988" y="5523"/>
                    <a:pt x="4261" y="7367"/>
                  </a:cubicBezTo>
                  <a:cubicBezTo>
                    <a:pt x="5183" y="8640"/>
                    <a:pt x="6105" y="10253"/>
                    <a:pt x="7489" y="11176"/>
                  </a:cubicBezTo>
                  <a:lnTo>
                    <a:pt x="7369" y="11286"/>
                  </a:lnTo>
                  <a:cubicBezTo>
                    <a:pt x="5985" y="12789"/>
                    <a:pt x="4833" y="14634"/>
                    <a:pt x="3569" y="16248"/>
                  </a:cubicBezTo>
                  <a:cubicBezTo>
                    <a:pt x="2758" y="17400"/>
                    <a:pt x="913" y="19125"/>
                    <a:pt x="1033" y="20628"/>
                  </a:cubicBezTo>
                  <a:cubicBezTo>
                    <a:pt x="1033" y="20859"/>
                    <a:pt x="1264" y="21320"/>
                    <a:pt x="1605" y="21320"/>
                  </a:cubicBezTo>
                  <a:cubicBezTo>
                    <a:pt x="1725" y="21320"/>
                    <a:pt x="1725" y="21320"/>
                    <a:pt x="1836" y="21430"/>
                  </a:cubicBezTo>
                  <a:cubicBezTo>
                    <a:pt x="2186" y="21430"/>
                    <a:pt x="2647" y="21200"/>
                    <a:pt x="2647" y="20739"/>
                  </a:cubicBezTo>
                  <a:cubicBezTo>
                    <a:pt x="2647" y="20398"/>
                    <a:pt x="3800" y="19245"/>
                    <a:pt x="4030" y="18894"/>
                  </a:cubicBezTo>
                  <a:cubicBezTo>
                    <a:pt x="4602" y="18203"/>
                    <a:pt x="5183" y="17511"/>
                    <a:pt x="5644" y="16709"/>
                  </a:cubicBezTo>
                  <a:cubicBezTo>
                    <a:pt x="6797" y="15325"/>
                    <a:pt x="7950" y="13942"/>
                    <a:pt x="8872" y="12328"/>
                  </a:cubicBezTo>
                  <a:cubicBezTo>
                    <a:pt x="9102" y="12098"/>
                    <a:pt x="8983" y="11747"/>
                    <a:pt x="8872" y="11406"/>
                  </a:cubicBezTo>
                  <a:lnTo>
                    <a:pt x="8872" y="11176"/>
                  </a:lnTo>
                  <a:cubicBezTo>
                    <a:pt x="8641" y="9101"/>
                    <a:pt x="6797" y="7367"/>
                    <a:pt x="5644" y="5642"/>
                  </a:cubicBezTo>
                  <a:cubicBezTo>
                    <a:pt x="4372" y="3909"/>
                    <a:pt x="3219" y="1954"/>
                    <a:pt x="1836" y="340"/>
                  </a:cubicBezTo>
                  <a:cubicBezTo>
                    <a:pt x="1656" y="100"/>
                    <a:pt x="1438" y="1"/>
                    <a:pt x="12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4" name="Google Shape;2724;p39"/>
            <p:cNvSpPr/>
            <p:nvPr/>
          </p:nvSpPr>
          <p:spPr>
            <a:xfrm>
              <a:off x="-217291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113" y="0"/>
                  </a:moveTo>
                  <a:cubicBezTo>
                    <a:pt x="4982" y="0"/>
                    <a:pt x="4845" y="38"/>
                    <a:pt x="4722" y="119"/>
                  </a:cubicBezTo>
                  <a:cubicBezTo>
                    <a:pt x="3569" y="1041"/>
                    <a:pt x="2536" y="2084"/>
                    <a:pt x="1494" y="3006"/>
                  </a:cubicBezTo>
                  <a:cubicBezTo>
                    <a:pt x="922" y="3577"/>
                    <a:pt x="0" y="4158"/>
                    <a:pt x="0" y="4961"/>
                  </a:cubicBezTo>
                  <a:cubicBezTo>
                    <a:pt x="0" y="5883"/>
                    <a:pt x="1383" y="7156"/>
                    <a:pt x="1845" y="7847"/>
                  </a:cubicBezTo>
                  <a:cubicBezTo>
                    <a:pt x="2767" y="9000"/>
                    <a:pt x="3569" y="10153"/>
                    <a:pt x="4611" y="11075"/>
                  </a:cubicBezTo>
                  <a:cubicBezTo>
                    <a:pt x="4730" y="11194"/>
                    <a:pt x="4872" y="11244"/>
                    <a:pt x="5011" y="11244"/>
                  </a:cubicBezTo>
                  <a:cubicBezTo>
                    <a:pt x="5411" y="11244"/>
                    <a:pt x="5786" y="10836"/>
                    <a:pt x="5533" y="10494"/>
                  </a:cubicBezTo>
                  <a:cubicBezTo>
                    <a:pt x="5644" y="10383"/>
                    <a:pt x="5764" y="10153"/>
                    <a:pt x="5764" y="9922"/>
                  </a:cubicBezTo>
                  <a:cubicBezTo>
                    <a:pt x="5533" y="6805"/>
                    <a:pt x="5644" y="3808"/>
                    <a:pt x="5764" y="700"/>
                  </a:cubicBezTo>
                  <a:cubicBezTo>
                    <a:pt x="5764" y="580"/>
                    <a:pt x="5764" y="470"/>
                    <a:pt x="5644" y="350"/>
                  </a:cubicBezTo>
                  <a:cubicBezTo>
                    <a:pt x="5572" y="129"/>
                    <a:pt x="5353" y="0"/>
                    <a:pt x="51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5" name="Google Shape;2725;p39"/>
            <p:cNvSpPr/>
            <p:nvPr/>
          </p:nvSpPr>
          <p:spPr>
            <a:xfrm>
              <a:off x="-54485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881" y="1"/>
                  </a:moveTo>
                  <a:cubicBezTo>
                    <a:pt x="7665" y="1"/>
                    <a:pt x="7447" y="100"/>
                    <a:pt x="7267" y="340"/>
                  </a:cubicBezTo>
                  <a:cubicBezTo>
                    <a:pt x="5884" y="1954"/>
                    <a:pt x="4731" y="3909"/>
                    <a:pt x="3458" y="5642"/>
                  </a:cubicBezTo>
                  <a:cubicBezTo>
                    <a:pt x="2306" y="7367"/>
                    <a:pt x="461" y="9101"/>
                    <a:pt x="231" y="11176"/>
                  </a:cubicBezTo>
                  <a:lnTo>
                    <a:pt x="231" y="11406"/>
                  </a:lnTo>
                  <a:cubicBezTo>
                    <a:pt x="120" y="11747"/>
                    <a:pt x="0" y="12098"/>
                    <a:pt x="231" y="12328"/>
                  </a:cubicBezTo>
                  <a:cubicBezTo>
                    <a:pt x="1153" y="13942"/>
                    <a:pt x="2306" y="15325"/>
                    <a:pt x="3458" y="16709"/>
                  </a:cubicBezTo>
                  <a:cubicBezTo>
                    <a:pt x="3920" y="17511"/>
                    <a:pt x="4501" y="18203"/>
                    <a:pt x="5072" y="18894"/>
                  </a:cubicBezTo>
                  <a:cubicBezTo>
                    <a:pt x="5303" y="19245"/>
                    <a:pt x="6456" y="20398"/>
                    <a:pt x="6456" y="20739"/>
                  </a:cubicBezTo>
                  <a:cubicBezTo>
                    <a:pt x="6575" y="21200"/>
                    <a:pt x="6917" y="21430"/>
                    <a:pt x="7267" y="21430"/>
                  </a:cubicBezTo>
                  <a:cubicBezTo>
                    <a:pt x="7378" y="21320"/>
                    <a:pt x="7498" y="21320"/>
                    <a:pt x="7498" y="21320"/>
                  </a:cubicBezTo>
                  <a:cubicBezTo>
                    <a:pt x="7839" y="21320"/>
                    <a:pt x="8069" y="20859"/>
                    <a:pt x="8069" y="20628"/>
                  </a:cubicBezTo>
                  <a:cubicBezTo>
                    <a:pt x="8189" y="19125"/>
                    <a:pt x="6345" y="17400"/>
                    <a:pt x="5533" y="16248"/>
                  </a:cubicBezTo>
                  <a:cubicBezTo>
                    <a:pt x="4270" y="14634"/>
                    <a:pt x="3117" y="12789"/>
                    <a:pt x="1734" y="11286"/>
                  </a:cubicBezTo>
                  <a:lnTo>
                    <a:pt x="1614" y="11176"/>
                  </a:lnTo>
                  <a:cubicBezTo>
                    <a:pt x="2997" y="10253"/>
                    <a:pt x="3920" y="8640"/>
                    <a:pt x="4842" y="7367"/>
                  </a:cubicBezTo>
                  <a:cubicBezTo>
                    <a:pt x="6114" y="5523"/>
                    <a:pt x="7728" y="3568"/>
                    <a:pt x="8761" y="1493"/>
                  </a:cubicBezTo>
                  <a:cubicBezTo>
                    <a:pt x="9102" y="810"/>
                    <a:pt x="8499" y="1"/>
                    <a:pt x="78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6" name="Google Shape;2726;p39"/>
            <p:cNvSpPr/>
            <p:nvPr/>
          </p:nvSpPr>
          <p:spPr>
            <a:xfrm>
              <a:off x="92878" y="1065512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199" y="6586"/>
                  </a:moveTo>
                  <a:cubicBezTo>
                    <a:pt x="6310" y="6706"/>
                    <a:pt x="6310" y="6706"/>
                    <a:pt x="6310" y="6817"/>
                  </a:cubicBezTo>
                  <a:cubicBezTo>
                    <a:pt x="6310" y="6937"/>
                    <a:pt x="6430" y="7047"/>
                    <a:pt x="6540" y="7047"/>
                  </a:cubicBezTo>
                  <a:lnTo>
                    <a:pt x="6540" y="7278"/>
                  </a:lnTo>
                  <a:cubicBezTo>
                    <a:pt x="6430" y="7047"/>
                    <a:pt x="6199" y="6937"/>
                    <a:pt x="6079" y="6706"/>
                  </a:cubicBezTo>
                  <a:cubicBezTo>
                    <a:pt x="6199" y="6706"/>
                    <a:pt x="6199" y="6586"/>
                    <a:pt x="6199" y="6586"/>
                  </a:cubicBezTo>
                  <a:close/>
                  <a:moveTo>
                    <a:pt x="5200" y="1"/>
                  </a:moveTo>
                  <a:cubicBezTo>
                    <a:pt x="5148" y="1"/>
                    <a:pt x="5097" y="7"/>
                    <a:pt x="5046" y="20"/>
                  </a:cubicBezTo>
                  <a:cubicBezTo>
                    <a:pt x="4355" y="131"/>
                    <a:pt x="3774" y="251"/>
                    <a:pt x="3082" y="361"/>
                  </a:cubicBezTo>
                  <a:cubicBezTo>
                    <a:pt x="2510" y="361"/>
                    <a:pt x="1929" y="361"/>
                    <a:pt x="1358" y="481"/>
                  </a:cubicBezTo>
                  <a:cubicBezTo>
                    <a:pt x="1238" y="481"/>
                    <a:pt x="1127" y="592"/>
                    <a:pt x="1007" y="712"/>
                  </a:cubicBezTo>
                  <a:cubicBezTo>
                    <a:pt x="971" y="702"/>
                    <a:pt x="935" y="698"/>
                    <a:pt x="898" y="698"/>
                  </a:cubicBezTo>
                  <a:cubicBezTo>
                    <a:pt x="463" y="698"/>
                    <a:pt x="1" y="1319"/>
                    <a:pt x="316" y="1745"/>
                  </a:cubicBezTo>
                  <a:cubicBezTo>
                    <a:pt x="2621" y="5323"/>
                    <a:pt x="5388" y="9242"/>
                    <a:pt x="8385" y="12239"/>
                  </a:cubicBezTo>
                  <a:cubicBezTo>
                    <a:pt x="8500" y="12354"/>
                    <a:pt x="8615" y="12412"/>
                    <a:pt x="8731" y="12412"/>
                  </a:cubicBezTo>
                  <a:cubicBezTo>
                    <a:pt x="8846" y="12412"/>
                    <a:pt x="8961" y="12354"/>
                    <a:pt x="9076" y="12239"/>
                  </a:cubicBezTo>
                  <a:cubicBezTo>
                    <a:pt x="9196" y="12350"/>
                    <a:pt x="9307" y="12350"/>
                    <a:pt x="9427" y="12350"/>
                  </a:cubicBezTo>
                  <a:cubicBezTo>
                    <a:pt x="10921" y="11778"/>
                    <a:pt x="11963" y="9934"/>
                    <a:pt x="12304" y="8431"/>
                  </a:cubicBezTo>
                  <a:cubicBezTo>
                    <a:pt x="12414" y="8009"/>
                    <a:pt x="12130" y="7494"/>
                    <a:pt x="11728" y="7494"/>
                  </a:cubicBezTo>
                  <a:cubicBezTo>
                    <a:pt x="11690" y="7494"/>
                    <a:pt x="11652" y="7499"/>
                    <a:pt x="11612" y="7508"/>
                  </a:cubicBezTo>
                  <a:cubicBezTo>
                    <a:pt x="10810" y="7508"/>
                    <a:pt x="9999" y="7628"/>
                    <a:pt x="9307" y="7739"/>
                  </a:cubicBezTo>
                  <a:cubicBezTo>
                    <a:pt x="8735" y="7739"/>
                    <a:pt x="8154" y="7739"/>
                    <a:pt x="7583" y="7859"/>
                  </a:cubicBezTo>
                  <a:cubicBezTo>
                    <a:pt x="7813" y="7167"/>
                    <a:pt x="7924" y="6475"/>
                    <a:pt x="8154" y="5784"/>
                  </a:cubicBezTo>
                  <a:cubicBezTo>
                    <a:pt x="8274" y="5203"/>
                    <a:pt x="8615" y="4511"/>
                    <a:pt x="8274" y="3939"/>
                  </a:cubicBezTo>
                  <a:cubicBezTo>
                    <a:pt x="8099" y="3649"/>
                    <a:pt x="7811" y="3561"/>
                    <a:pt x="7509" y="3561"/>
                  </a:cubicBezTo>
                  <a:cubicBezTo>
                    <a:pt x="7207" y="3561"/>
                    <a:pt x="6891" y="3649"/>
                    <a:pt x="6660" y="3709"/>
                  </a:cubicBezTo>
                  <a:cubicBezTo>
                    <a:pt x="5969" y="3820"/>
                    <a:pt x="5157" y="3939"/>
                    <a:pt x="4585" y="4170"/>
                  </a:cubicBezTo>
                  <a:cubicBezTo>
                    <a:pt x="5277" y="3248"/>
                    <a:pt x="5618" y="1975"/>
                    <a:pt x="5969" y="822"/>
                  </a:cubicBezTo>
                  <a:cubicBezTo>
                    <a:pt x="6067" y="412"/>
                    <a:pt x="5624" y="1"/>
                    <a:pt x="52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7" name="Google Shape;2727;p39"/>
            <p:cNvSpPr/>
            <p:nvPr/>
          </p:nvSpPr>
          <p:spPr>
            <a:xfrm>
              <a:off x="-46944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674" y="0"/>
                  </a:moveTo>
                  <a:cubicBezTo>
                    <a:pt x="433" y="0"/>
                    <a:pt x="214" y="129"/>
                    <a:pt x="143" y="350"/>
                  </a:cubicBezTo>
                  <a:cubicBezTo>
                    <a:pt x="23" y="470"/>
                    <a:pt x="23" y="580"/>
                    <a:pt x="23" y="700"/>
                  </a:cubicBezTo>
                  <a:cubicBezTo>
                    <a:pt x="143" y="3808"/>
                    <a:pt x="253" y="6805"/>
                    <a:pt x="23" y="9922"/>
                  </a:cubicBezTo>
                  <a:cubicBezTo>
                    <a:pt x="23" y="10153"/>
                    <a:pt x="143" y="10383"/>
                    <a:pt x="253" y="10494"/>
                  </a:cubicBezTo>
                  <a:cubicBezTo>
                    <a:pt x="0" y="10836"/>
                    <a:pt x="376" y="11244"/>
                    <a:pt x="775" y="11244"/>
                  </a:cubicBezTo>
                  <a:cubicBezTo>
                    <a:pt x="914" y="11244"/>
                    <a:pt x="1056" y="11194"/>
                    <a:pt x="1176" y="11075"/>
                  </a:cubicBezTo>
                  <a:cubicBezTo>
                    <a:pt x="2218" y="10153"/>
                    <a:pt x="3020" y="9000"/>
                    <a:pt x="3942" y="7847"/>
                  </a:cubicBezTo>
                  <a:cubicBezTo>
                    <a:pt x="4403" y="7156"/>
                    <a:pt x="5786" y="5883"/>
                    <a:pt x="5786" y="4961"/>
                  </a:cubicBezTo>
                  <a:cubicBezTo>
                    <a:pt x="5786" y="4158"/>
                    <a:pt x="4864" y="3577"/>
                    <a:pt x="4293" y="3006"/>
                  </a:cubicBezTo>
                  <a:cubicBezTo>
                    <a:pt x="3250" y="2084"/>
                    <a:pt x="2218" y="1041"/>
                    <a:pt x="1065" y="119"/>
                  </a:cubicBezTo>
                  <a:cubicBezTo>
                    <a:pt x="942" y="38"/>
                    <a:pt x="805" y="0"/>
                    <a:pt x="6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8" name="Google Shape;2728;p39"/>
            <p:cNvSpPr/>
            <p:nvPr/>
          </p:nvSpPr>
          <p:spPr>
            <a:xfrm>
              <a:off x="275477" y="908581"/>
              <a:ext cx="369775" cy="386679"/>
            </a:xfrm>
            <a:custGeom>
              <a:avLst/>
              <a:gdLst/>
              <a:ahLst/>
              <a:cxnLst/>
              <a:rect l="l" t="t" r="r" b="b"/>
              <a:pathLst>
                <a:path w="10200" h="10667" extrusionOk="0">
                  <a:moveTo>
                    <a:pt x="1038" y="1"/>
                  </a:moveTo>
                  <a:cubicBezTo>
                    <a:pt x="518" y="1"/>
                    <a:pt x="0" y="596"/>
                    <a:pt x="351" y="1121"/>
                  </a:cubicBezTo>
                  <a:cubicBezTo>
                    <a:pt x="2546" y="4690"/>
                    <a:pt x="6004" y="8038"/>
                    <a:pt x="9342" y="10574"/>
                  </a:cubicBezTo>
                  <a:cubicBezTo>
                    <a:pt x="9429" y="10638"/>
                    <a:pt x="9516" y="10666"/>
                    <a:pt x="9598" y="10666"/>
                  </a:cubicBezTo>
                  <a:cubicBezTo>
                    <a:pt x="9949" y="10666"/>
                    <a:pt x="10200" y="10159"/>
                    <a:pt x="9923" y="9882"/>
                  </a:cubicBezTo>
                  <a:cubicBezTo>
                    <a:pt x="7156" y="6655"/>
                    <a:pt x="4390" y="3307"/>
                    <a:pt x="1503" y="199"/>
                  </a:cubicBezTo>
                  <a:cubicBezTo>
                    <a:pt x="1366" y="60"/>
                    <a:pt x="1202" y="1"/>
                    <a:pt x="10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9" name="Google Shape;2729;p39"/>
            <p:cNvSpPr/>
            <p:nvPr/>
          </p:nvSpPr>
          <p:spPr>
            <a:xfrm>
              <a:off x="347836" y="810630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836" y="0"/>
                  </a:moveTo>
                  <a:cubicBezTo>
                    <a:pt x="345" y="0"/>
                    <a:pt x="1" y="649"/>
                    <a:pt x="430" y="1168"/>
                  </a:cubicBezTo>
                  <a:cubicBezTo>
                    <a:pt x="3196" y="4746"/>
                    <a:pt x="6654" y="8434"/>
                    <a:pt x="10113" y="11312"/>
                  </a:cubicBezTo>
                  <a:cubicBezTo>
                    <a:pt x="10212" y="11411"/>
                    <a:pt x="10339" y="11454"/>
                    <a:pt x="10462" y="11454"/>
                  </a:cubicBezTo>
                  <a:cubicBezTo>
                    <a:pt x="10772" y="11454"/>
                    <a:pt x="11055" y="11181"/>
                    <a:pt x="10804" y="10851"/>
                  </a:cubicBezTo>
                  <a:cubicBezTo>
                    <a:pt x="8158" y="7051"/>
                    <a:pt x="4810" y="3362"/>
                    <a:pt x="1352" y="245"/>
                  </a:cubicBezTo>
                  <a:cubicBezTo>
                    <a:pt x="1179" y="72"/>
                    <a:pt x="999" y="0"/>
                    <a:pt x="8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0" name="Google Shape;2730;p39"/>
            <p:cNvSpPr/>
            <p:nvPr/>
          </p:nvSpPr>
          <p:spPr>
            <a:xfrm>
              <a:off x="-329960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836" y="1"/>
                  </a:moveTo>
                  <a:cubicBezTo>
                    <a:pt x="1725" y="111"/>
                    <a:pt x="1725" y="111"/>
                    <a:pt x="1605" y="111"/>
                  </a:cubicBezTo>
                  <a:cubicBezTo>
                    <a:pt x="1264" y="111"/>
                    <a:pt x="1033" y="572"/>
                    <a:pt x="1033" y="803"/>
                  </a:cubicBezTo>
                  <a:cubicBezTo>
                    <a:pt x="913" y="2306"/>
                    <a:pt x="2758" y="4031"/>
                    <a:pt x="3569" y="5183"/>
                  </a:cubicBezTo>
                  <a:cubicBezTo>
                    <a:pt x="4833" y="6797"/>
                    <a:pt x="5985" y="8641"/>
                    <a:pt x="7369" y="10145"/>
                  </a:cubicBezTo>
                  <a:cubicBezTo>
                    <a:pt x="7369" y="10255"/>
                    <a:pt x="7489" y="10255"/>
                    <a:pt x="7489" y="10255"/>
                  </a:cubicBezTo>
                  <a:cubicBezTo>
                    <a:pt x="6105" y="11178"/>
                    <a:pt x="5183" y="12791"/>
                    <a:pt x="4261" y="14064"/>
                  </a:cubicBezTo>
                  <a:cubicBezTo>
                    <a:pt x="2988" y="15908"/>
                    <a:pt x="1374" y="17863"/>
                    <a:pt x="342" y="19938"/>
                  </a:cubicBezTo>
                  <a:cubicBezTo>
                    <a:pt x="0" y="20621"/>
                    <a:pt x="604" y="21430"/>
                    <a:pt x="1221" y="21430"/>
                  </a:cubicBezTo>
                  <a:cubicBezTo>
                    <a:pt x="1438" y="21430"/>
                    <a:pt x="1656" y="21331"/>
                    <a:pt x="1836" y="21091"/>
                  </a:cubicBezTo>
                  <a:cubicBezTo>
                    <a:pt x="3219" y="19477"/>
                    <a:pt x="4372" y="17522"/>
                    <a:pt x="5644" y="15788"/>
                  </a:cubicBezTo>
                  <a:cubicBezTo>
                    <a:pt x="6797" y="14064"/>
                    <a:pt x="8641" y="12330"/>
                    <a:pt x="8872" y="10255"/>
                  </a:cubicBezTo>
                  <a:lnTo>
                    <a:pt x="8872" y="10025"/>
                  </a:lnTo>
                  <a:cubicBezTo>
                    <a:pt x="8983" y="9684"/>
                    <a:pt x="9102" y="9333"/>
                    <a:pt x="8872" y="9103"/>
                  </a:cubicBezTo>
                  <a:cubicBezTo>
                    <a:pt x="7950" y="7489"/>
                    <a:pt x="6797" y="6105"/>
                    <a:pt x="5644" y="4722"/>
                  </a:cubicBezTo>
                  <a:cubicBezTo>
                    <a:pt x="5183" y="3920"/>
                    <a:pt x="4602" y="3228"/>
                    <a:pt x="4030" y="2537"/>
                  </a:cubicBezTo>
                  <a:cubicBezTo>
                    <a:pt x="3800" y="2186"/>
                    <a:pt x="2647" y="1033"/>
                    <a:pt x="2647" y="692"/>
                  </a:cubicBezTo>
                  <a:cubicBezTo>
                    <a:pt x="2647" y="231"/>
                    <a:pt x="2186" y="1"/>
                    <a:pt x="18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1" name="Google Shape;2731;p39"/>
            <p:cNvSpPr/>
            <p:nvPr/>
          </p:nvSpPr>
          <p:spPr>
            <a:xfrm>
              <a:off x="-217291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011" y="0"/>
                  </a:moveTo>
                  <a:cubicBezTo>
                    <a:pt x="4872" y="0"/>
                    <a:pt x="4730" y="50"/>
                    <a:pt x="4611" y="169"/>
                  </a:cubicBezTo>
                  <a:cubicBezTo>
                    <a:pt x="3569" y="1091"/>
                    <a:pt x="2767" y="2244"/>
                    <a:pt x="1845" y="3397"/>
                  </a:cubicBezTo>
                  <a:cubicBezTo>
                    <a:pt x="1383" y="4088"/>
                    <a:pt x="0" y="5361"/>
                    <a:pt x="0" y="6283"/>
                  </a:cubicBezTo>
                  <a:cubicBezTo>
                    <a:pt x="0" y="7085"/>
                    <a:pt x="922" y="7666"/>
                    <a:pt x="1494" y="8238"/>
                  </a:cubicBezTo>
                  <a:cubicBezTo>
                    <a:pt x="2536" y="9160"/>
                    <a:pt x="3569" y="10202"/>
                    <a:pt x="4722" y="11125"/>
                  </a:cubicBezTo>
                  <a:cubicBezTo>
                    <a:pt x="4845" y="11206"/>
                    <a:pt x="4982" y="11244"/>
                    <a:pt x="5113" y="11244"/>
                  </a:cubicBezTo>
                  <a:cubicBezTo>
                    <a:pt x="5353" y="11244"/>
                    <a:pt x="5572" y="11115"/>
                    <a:pt x="5644" y="10894"/>
                  </a:cubicBezTo>
                  <a:cubicBezTo>
                    <a:pt x="5764" y="10774"/>
                    <a:pt x="5764" y="10664"/>
                    <a:pt x="5764" y="10544"/>
                  </a:cubicBezTo>
                  <a:cubicBezTo>
                    <a:pt x="5644" y="7436"/>
                    <a:pt x="5533" y="4439"/>
                    <a:pt x="5764" y="1322"/>
                  </a:cubicBezTo>
                  <a:cubicBezTo>
                    <a:pt x="5764" y="1091"/>
                    <a:pt x="5644" y="861"/>
                    <a:pt x="5533" y="750"/>
                  </a:cubicBezTo>
                  <a:cubicBezTo>
                    <a:pt x="5786" y="408"/>
                    <a:pt x="5411" y="0"/>
                    <a:pt x="5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2" name="Google Shape;2732;p39"/>
            <p:cNvSpPr/>
            <p:nvPr/>
          </p:nvSpPr>
          <p:spPr>
            <a:xfrm>
              <a:off x="-54485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267" y="1"/>
                  </a:moveTo>
                  <a:cubicBezTo>
                    <a:pt x="6917" y="1"/>
                    <a:pt x="6575" y="231"/>
                    <a:pt x="6456" y="692"/>
                  </a:cubicBezTo>
                  <a:cubicBezTo>
                    <a:pt x="6456" y="1033"/>
                    <a:pt x="5303" y="2186"/>
                    <a:pt x="5072" y="2537"/>
                  </a:cubicBezTo>
                  <a:cubicBezTo>
                    <a:pt x="4501" y="3228"/>
                    <a:pt x="3920" y="3920"/>
                    <a:pt x="3458" y="4722"/>
                  </a:cubicBezTo>
                  <a:cubicBezTo>
                    <a:pt x="2306" y="6105"/>
                    <a:pt x="1153" y="7489"/>
                    <a:pt x="231" y="9103"/>
                  </a:cubicBezTo>
                  <a:cubicBezTo>
                    <a:pt x="0" y="9333"/>
                    <a:pt x="120" y="9684"/>
                    <a:pt x="231" y="10025"/>
                  </a:cubicBezTo>
                  <a:lnTo>
                    <a:pt x="231" y="10255"/>
                  </a:lnTo>
                  <a:cubicBezTo>
                    <a:pt x="461" y="12330"/>
                    <a:pt x="2306" y="14064"/>
                    <a:pt x="3458" y="15788"/>
                  </a:cubicBezTo>
                  <a:cubicBezTo>
                    <a:pt x="4731" y="17522"/>
                    <a:pt x="5884" y="19477"/>
                    <a:pt x="7267" y="21091"/>
                  </a:cubicBezTo>
                  <a:cubicBezTo>
                    <a:pt x="7447" y="21331"/>
                    <a:pt x="7665" y="21430"/>
                    <a:pt x="7881" y="21430"/>
                  </a:cubicBezTo>
                  <a:cubicBezTo>
                    <a:pt x="8499" y="21430"/>
                    <a:pt x="9102" y="20621"/>
                    <a:pt x="8761" y="19938"/>
                  </a:cubicBezTo>
                  <a:cubicBezTo>
                    <a:pt x="7728" y="17863"/>
                    <a:pt x="6114" y="15908"/>
                    <a:pt x="4842" y="14064"/>
                  </a:cubicBezTo>
                  <a:cubicBezTo>
                    <a:pt x="3920" y="12791"/>
                    <a:pt x="2997" y="11178"/>
                    <a:pt x="1614" y="10255"/>
                  </a:cubicBezTo>
                  <a:cubicBezTo>
                    <a:pt x="1614" y="10255"/>
                    <a:pt x="1734" y="10255"/>
                    <a:pt x="1734" y="10145"/>
                  </a:cubicBezTo>
                  <a:cubicBezTo>
                    <a:pt x="3117" y="8641"/>
                    <a:pt x="4270" y="6797"/>
                    <a:pt x="5533" y="5183"/>
                  </a:cubicBezTo>
                  <a:cubicBezTo>
                    <a:pt x="6345" y="4031"/>
                    <a:pt x="8189" y="2306"/>
                    <a:pt x="8069" y="803"/>
                  </a:cubicBezTo>
                  <a:cubicBezTo>
                    <a:pt x="8069" y="572"/>
                    <a:pt x="7839" y="111"/>
                    <a:pt x="7498" y="111"/>
                  </a:cubicBezTo>
                  <a:cubicBezTo>
                    <a:pt x="7498" y="111"/>
                    <a:pt x="7378" y="111"/>
                    <a:pt x="72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3" name="Google Shape;2733;p39"/>
            <p:cNvSpPr/>
            <p:nvPr/>
          </p:nvSpPr>
          <p:spPr>
            <a:xfrm>
              <a:off x="92878" y="1490195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540" y="5135"/>
                  </a:moveTo>
                  <a:lnTo>
                    <a:pt x="6540" y="5366"/>
                  </a:lnTo>
                  <a:cubicBezTo>
                    <a:pt x="6430" y="5366"/>
                    <a:pt x="6310" y="5476"/>
                    <a:pt x="6310" y="5596"/>
                  </a:cubicBezTo>
                  <a:cubicBezTo>
                    <a:pt x="6310" y="5707"/>
                    <a:pt x="6310" y="5707"/>
                    <a:pt x="6199" y="5827"/>
                  </a:cubicBezTo>
                  <a:cubicBezTo>
                    <a:pt x="6199" y="5827"/>
                    <a:pt x="6199" y="5707"/>
                    <a:pt x="6079" y="5707"/>
                  </a:cubicBezTo>
                  <a:cubicBezTo>
                    <a:pt x="6199" y="5476"/>
                    <a:pt x="6430" y="5366"/>
                    <a:pt x="6540" y="5135"/>
                  </a:cubicBezTo>
                  <a:close/>
                  <a:moveTo>
                    <a:pt x="8731" y="1"/>
                  </a:moveTo>
                  <a:cubicBezTo>
                    <a:pt x="8615" y="1"/>
                    <a:pt x="8500" y="58"/>
                    <a:pt x="8385" y="174"/>
                  </a:cubicBezTo>
                  <a:cubicBezTo>
                    <a:pt x="5388" y="3171"/>
                    <a:pt x="2621" y="7090"/>
                    <a:pt x="316" y="10668"/>
                  </a:cubicBezTo>
                  <a:cubicBezTo>
                    <a:pt x="1" y="11094"/>
                    <a:pt x="463" y="11715"/>
                    <a:pt x="898" y="11715"/>
                  </a:cubicBezTo>
                  <a:cubicBezTo>
                    <a:pt x="935" y="11715"/>
                    <a:pt x="971" y="11710"/>
                    <a:pt x="1007" y="11701"/>
                  </a:cubicBezTo>
                  <a:cubicBezTo>
                    <a:pt x="1127" y="11821"/>
                    <a:pt x="1238" y="11932"/>
                    <a:pt x="1358" y="11932"/>
                  </a:cubicBezTo>
                  <a:cubicBezTo>
                    <a:pt x="1929" y="12052"/>
                    <a:pt x="2510" y="12052"/>
                    <a:pt x="3082" y="12052"/>
                  </a:cubicBezTo>
                  <a:cubicBezTo>
                    <a:pt x="3774" y="12162"/>
                    <a:pt x="4355" y="12282"/>
                    <a:pt x="5046" y="12393"/>
                  </a:cubicBezTo>
                  <a:cubicBezTo>
                    <a:pt x="5097" y="12406"/>
                    <a:pt x="5148" y="12412"/>
                    <a:pt x="5200" y="12412"/>
                  </a:cubicBezTo>
                  <a:cubicBezTo>
                    <a:pt x="5624" y="12412"/>
                    <a:pt x="6067" y="12001"/>
                    <a:pt x="5969" y="11591"/>
                  </a:cubicBezTo>
                  <a:cubicBezTo>
                    <a:pt x="5618" y="10438"/>
                    <a:pt x="5277" y="9165"/>
                    <a:pt x="4585" y="8243"/>
                  </a:cubicBezTo>
                  <a:lnTo>
                    <a:pt x="4585" y="8243"/>
                  </a:lnTo>
                  <a:cubicBezTo>
                    <a:pt x="5157" y="8473"/>
                    <a:pt x="5969" y="8593"/>
                    <a:pt x="6660" y="8704"/>
                  </a:cubicBezTo>
                  <a:cubicBezTo>
                    <a:pt x="6891" y="8764"/>
                    <a:pt x="7207" y="8852"/>
                    <a:pt x="7509" y="8852"/>
                  </a:cubicBezTo>
                  <a:cubicBezTo>
                    <a:pt x="7811" y="8852"/>
                    <a:pt x="8099" y="8764"/>
                    <a:pt x="8274" y="8473"/>
                  </a:cubicBezTo>
                  <a:cubicBezTo>
                    <a:pt x="8615" y="7902"/>
                    <a:pt x="8274" y="7210"/>
                    <a:pt x="8154" y="6629"/>
                  </a:cubicBezTo>
                  <a:cubicBezTo>
                    <a:pt x="7924" y="5937"/>
                    <a:pt x="7813" y="5246"/>
                    <a:pt x="7583" y="4554"/>
                  </a:cubicBezTo>
                  <a:lnTo>
                    <a:pt x="7583" y="4554"/>
                  </a:lnTo>
                  <a:cubicBezTo>
                    <a:pt x="8154" y="4674"/>
                    <a:pt x="8735" y="4674"/>
                    <a:pt x="9307" y="4785"/>
                  </a:cubicBezTo>
                  <a:cubicBezTo>
                    <a:pt x="9999" y="4785"/>
                    <a:pt x="10810" y="4905"/>
                    <a:pt x="11612" y="4905"/>
                  </a:cubicBezTo>
                  <a:cubicBezTo>
                    <a:pt x="11652" y="4914"/>
                    <a:pt x="11690" y="4919"/>
                    <a:pt x="11728" y="4919"/>
                  </a:cubicBezTo>
                  <a:cubicBezTo>
                    <a:pt x="12130" y="4919"/>
                    <a:pt x="12414" y="4404"/>
                    <a:pt x="12304" y="3982"/>
                  </a:cubicBezTo>
                  <a:cubicBezTo>
                    <a:pt x="11963" y="2479"/>
                    <a:pt x="10921" y="635"/>
                    <a:pt x="9427" y="63"/>
                  </a:cubicBezTo>
                  <a:cubicBezTo>
                    <a:pt x="9307" y="63"/>
                    <a:pt x="9196" y="63"/>
                    <a:pt x="9076" y="174"/>
                  </a:cubicBezTo>
                  <a:cubicBezTo>
                    <a:pt x="8961" y="58"/>
                    <a:pt x="8846" y="1"/>
                    <a:pt x="87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4" name="Google Shape;2734;p39"/>
            <p:cNvSpPr/>
            <p:nvPr/>
          </p:nvSpPr>
          <p:spPr>
            <a:xfrm>
              <a:off x="-46944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775" y="0"/>
                  </a:moveTo>
                  <a:cubicBezTo>
                    <a:pt x="376" y="0"/>
                    <a:pt x="0" y="408"/>
                    <a:pt x="253" y="750"/>
                  </a:cubicBezTo>
                  <a:cubicBezTo>
                    <a:pt x="143" y="861"/>
                    <a:pt x="23" y="1091"/>
                    <a:pt x="23" y="1322"/>
                  </a:cubicBezTo>
                  <a:cubicBezTo>
                    <a:pt x="253" y="4439"/>
                    <a:pt x="143" y="7436"/>
                    <a:pt x="23" y="10544"/>
                  </a:cubicBezTo>
                  <a:cubicBezTo>
                    <a:pt x="23" y="10664"/>
                    <a:pt x="23" y="10774"/>
                    <a:pt x="143" y="10894"/>
                  </a:cubicBezTo>
                  <a:cubicBezTo>
                    <a:pt x="214" y="11115"/>
                    <a:pt x="433" y="11244"/>
                    <a:pt x="674" y="11244"/>
                  </a:cubicBezTo>
                  <a:cubicBezTo>
                    <a:pt x="805" y="11244"/>
                    <a:pt x="942" y="11206"/>
                    <a:pt x="1065" y="11125"/>
                  </a:cubicBezTo>
                  <a:cubicBezTo>
                    <a:pt x="2218" y="10202"/>
                    <a:pt x="3250" y="9160"/>
                    <a:pt x="4293" y="8238"/>
                  </a:cubicBezTo>
                  <a:cubicBezTo>
                    <a:pt x="4864" y="7666"/>
                    <a:pt x="5786" y="7085"/>
                    <a:pt x="5786" y="6283"/>
                  </a:cubicBezTo>
                  <a:cubicBezTo>
                    <a:pt x="5786" y="5361"/>
                    <a:pt x="4403" y="4088"/>
                    <a:pt x="3942" y="3397"/>
                  </a:cubicBezTo>
                  <a:cubicBezTo>
                    <a:pt x="3020" y="2244"/>
                    <a:pt x="2218" y="1091"/>
                    <a:pt x="1176" y="169"/>
                  </a:cubicBezTo>
                  <a:cubicBezTo>
                    <a:pt x="1056" y="50"/>
                    <a:pt x="914" y="0"/>
                    <a:pt x="7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5" name="Google Shape;2735;p39"/>
            <p:cNvSpPr/>
            <p:nvPr/>
          </p:nvSpPr>
          <p:spPr>
            <a:xfrm>
              <a:off x="275767" y="1710421"/>
              <a:ext cx="369485" cy="387295"/>
            </a:xfrm>
            <a:custGeom>
              <a:avLst/>
              <a:gdLst/>
              <a:ahLst/>
              <a:cxnLst/>
              <a:rect l="l" t="t" r="r" b="b"/>
              <a:pathLst>
                <a:path w="10192" h="10684" extrusionOk="0">
                  <a:moveTo>
                    <a:pt x="9590" y="1"/>
                  </a:moveTo>
                  <a:cubicBezTo>
                    <a:pt x="9508" y="1"/>
                    <a:pt x="9421" y="28"/>
                    <a:pt x="9334" y="93"/>
                  </a:cubicBezTo>
                  <a:cubicBezTo>
                    <a:pt x="5996" y="2629"/>
                    <a:pt x="2538" y="5977"/>
                    <a:pt x="343" y="9545"/>
                  </a:cubicBezTo>
                  <a:cubicBezTo>
                    <a:pt x="1" y="10147"/>
                    <a:pt x="485" y="10683"/>
                    <a:pt x="992" y="10683"/>
                  </a:cubicBezTo>
                  <a:cubicBezTo>
                    <a:pt x="1168" y="10683"/>
                    <a:pt x="1348" y="10618"/>
                    <a:pt x="1495" y="10468"/>
                  </a:cubicBezTo>
                  <a:cubicBezTo>
                    <a:pt x="4382" y="7360"/>
                    <a:pt x="7148" y="4012"/>
                    <a:pt x="9915" y="785"/>
                  </a:cubicBezTo>
                  <a:cubicBezTo>
                    <a:pt x="10192" y="508"/>
                    <a:pt x="9941" y="1"/>
                    <a:pt x="9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6" name="Google Shape;2736;p39"/>
            <p:cNvSpPr/>
            <p:nvPr/>
          </p:nvSpPr>
          <p:spPr>
            <a:xfrm>
              <a:off x="347836" y="1779806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10462" y="1"/>
                  </a:moveTo>
                  <a:cubicBezTo>
                    <a:pt x="10339" y="1"/>
                    <a:pt x="10212" y="44"/>
                    <a:pt x="10113" y="143"/>
                  </a:cubicBezTo>
                  <a:cubicBezTo>
                    <a:pt x="6654" y="3021"/>
                    <a:pt x="3196" y="6709"/>
                    <a:pt x="430" y="10287"/>
                  </a:cubicBezTo>
                  <a:cubicBezTo>
                    <a:pt x="1" y="10806"/>
                    <a:pt x="345" y="11455"/>
                    <a:pt x="836" y="11455"/>
                  </a:cubicBezTo>
                  <a:cubicBezTo>
                    <a:pt x="999" y="11455"/>
                    <a:pt x="1179" y="11383"/>
                    <a:pt x="1352" y="11210"/>
                  </a:cubicBezTo>
                  <a:cubicBezTo>
                    <a:pt x="4810" y="8093"/>
                    <a:pt x="8158" y="4404"/>
                    <a:pt x="10804" y="604"/>
                  </a:cubicBezTo>
                  <a:cubicBezTo>
                    <a:pt x="11055" y="274"/>
                    <a:pt x="10772" y="1"/>
                    <a:pt x="104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37" name="Google Shape;2737;p39"/>
          <p:cNvGrpSpPr/>
          <p:nvPr/>
        </p:nvGrpSpPr>
        <p:grpSpPr>
          <a:xfrm rot="10800000" flipH="1">
            <a:off x="-517904" y="2573697"/>
            <a:ext cx="1078604" cy="1926882"/>
            <a:chOff x="-329960" y="539399"/>
            <a:chExt cx="1078604" cy="1926882"/>
          </a:xfrm>
        </p:grpSpPr>
        <p:sp>
          <p:nvSpPr>
            <p:cNvPr id="2738" name="Google Shape;2738;p39"/>
            <p:cNvSpPr/>
            <p:nvPr/>
          </p:nvSpPr>
          <p:spPr>
            <a:xfrm>
              <a:off x="-329960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221" y="1"/>
                  </a:moveTo>
                  <a:cubicBezTo>
                    <a:pt x="604" y="1"/>
                    <a:pt x="0" y="810"/>
                    <a:pt x="342" y="1493"/>
                  </a:cubicBezTo>
                  <a:cubicBezTo>
                    <a:pt x="1374" y="3568"/>
                    <a:pt x="2988" y="5523"/>
                    <a:pt x="4261" y="7367"/>
                  </a:cubicBezTo>
                  <a:cubicBezTo>
                    <a:pt x="5183" y="8640"/>
                    <a:pt x="6105" y="10253"/>
                    <a:pt x="7489" y="11176"/>
                  </a:cubicBezTo>
                  <a:lnTo>
                    <a:pt x="7369" y="11286"/>
                  </a:lnTo>
                  <a:cubicBezTo>
                    <a:pt x="5985" y="12789"/>
                    <a:pt x="4833" y="14634"/>
                    <a:pt x="3569" y="16248"/>
                  </a:cubicBezTo>
                  <a:cubicBezTo>
                    <a:pt x="2758" y="17400"/>
                    <a:pt x="913" y="19125"/>
                    <a:pt x="1033" y="20628"/>
                  </a:cubicBezTo>
                  <a:cubicBezTo>
                    <a:pt x="1033" y="20859"/>
                    <a:pt x="1264" y="21320"/>
                    <a:pt x="1605" y="21320"/>
                  </a:cubicBezTo>
                  <a:cubicBezTo>
                    <a:pt x="1725" y="21320"/>
                    <a:pt x="1725" y="21320"/>
                    <a:pt x="1836" y="21430"/>
                  </a:cubicBezTo>
                  <a:cubicBezTo>
                    <a:pt x="2186" y="21430"/>
                    <a:pt x="2647" y="21200"/>
                    <a:pt x="2647" y="20739"/>
                  </a:cubicBezTo>
                  <a:cubicBezTo>
                    <a:pt x="2647" y="20398"/>
                    <a:pt x="3800" y="19245"/>
                    <a:pt x="4030" y="18894"/>
                  </a:cubicBezTo>
                  <a:cubicBezTo>
                    <a:pt x="4602" y="18203"/>
                    <a:pt x="5183" y="17511"/>
                    <a:pt x="5644" y="16709"/>
                  </a:cubicBezTo>
                  <a:cubicBezTo>
                    <a:pt x="6797" y="15325"/>
                    <a:pt x="7950" y="13942"/>
                    <a:pt x="8872" y="12328"/>
                  </a:cubicBezTo>
                  <a:cubicBezTo>
                    <a:pt x="9102" y="12098"/>
                    <a:pt x="8983" y="11747"/>
                    <a:pt x="8872" y="11406"/>
                  </a:cubicBezTo>
                  <a:lnTo>
                    <a:pt x="8872" y="11176"/>
                  </a:lnTo>
                  <a:cubicBezTo>
                    <a:pt x="8641" y="9101"/>
                    <a:pt x="6797" y="7367"/>
                    <a:pt x="5644" y="5642"/>
                  </a:cubicBezTo>
                  <a:cubicBezTo>
                    <a:pt x="4372" y="3909"/>
                    <a:pt x="3219" y="1954"/>
                    <a:pt x="1836" y="340"/>
                  </a:cubicBezTo>
                  <a:cubicBezTo>
                    <a:pt x="1656" y="100"/>
                    <a:pt x="1438" y="1"/>
                    <a:pt x="12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9" name="Google Shape;2739;p39"/>
            <p:cNvSpPr/>
            <p:nvPr/>
          </p:nvSpPr>
          <p:spPr>
            <a:xfrm>
              <a:off x="-217291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113" y="0"/>
                  </a:moveTo>
                  <a:cubicBezTo>
                    <a:pt x="4982" y="0"/>
                    <a:pt x="4845" y="38"/>
                    <a:pt x="4722" y="119"/>
                  </a:cubicBezTo>
                  <a:cubicBezTo>
                    <a:pt x="3569" y="1041"/>
                    <a:pt x="2536" y="2084"/>
                    <a:pt x="1494" y="3006"/>
                  </a:cubicBezTo>
                  <a:cubicBezTo>
                    <a:pt x="922" y="3577"/>
                    <a:pt x="0" y="4158"/>
                    <a:pt x="0" y="4961"/>
                  </a:cubicBezTo>
                  <a:cubicBezTo>
                    <a:pt x="0" y="5883"/>
                    <a:pt x="1383" y="7156"/>
                    <a:pt x="1845" y="7847"/>
                  </a:cubicBezTo>
                  <a:cubicBezTo>
                    <a:pt x="2767" y="9000"/>
                    <a:pt x="3569" y="10153"/>
                    <a:pt x="4611" y="11075"/>
                  </a:cubicBezTo>
                  <a:cubicBezTo>
                    <a:pt x="4730" y="11194"/>
                    <a:pt x="4872" y="11244"/>
                    <a:pt x="5011" y="11244"/>
                  </a:cubicBezTo>
                  <a:cubicBezTo>
                    <a:pt x="5411" y="11244"/>
                    <a:pt x="5786" y="10836"/>
                    <a:pt x="5533" y="10494"/>
                  </a:cubicBezTo>
                  <a:cubicBezTo>
                    <a:pt x="5644" y="10383"/>
                    <a:pt x="5764" y="10153"/>
                    <a:pt x="5764" y="9922"/>
                  </a:cubicBezTo>
                  <a:cubicBezTo>
                    <a:pt x="5533" y="6805"/>
                    <a:pt x="5644" y="3808"/>
                    <a:pt x="5764" y="700"/>
                  </a:cubicBezTo>
                  <a:cubicBezTo>
                    <a:pt x="5764" y="580"/>
                    <a:pt x="5764" y="470"/>
                    <a:pt x="5644" y="350"/>
                  </a:cubicBezTo>
                  <a:cubicBezTo>
                    <a:pt x="5572" y="129"/>
                    <a:pt x="5353" y="0"/>
                    <a:pt x="51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0" name="Google Shape;2740;p39"/>
            <p:cNvSpPr/>
            <p:nvPr/>
          </p:nvSpPr>
          <p:spPr>
            <a:xfrm>
              <a:off x="-54485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881" y="1"/>
                  </a:moveTo>
                  <a:cubicBezTo>
                    <a:pt x="7665" y="1"/>
                    <a:pt x="7447" y="100"/>
                    <a:pt x="7267" y="340"/>
                  </a:cubicBezTo>
                  <a:cubicBezTo>
                    <a:pt x="5884" y="1954"/>
                    <a:pt x="4731" y="3909"/>
                    <a:pt x="3458" y="5642"/>
                  </a:cubicBezTo>
                  <a:cubicBezTo>
                    <a:pt x="2306" y="7367"/>
                    <a:pt x="461" y="9101"/>
                    <a:pt x="231" y="11176"/>
                  </a:cubicBezTo>
                  <a:lnTo>
                    <a:pt x="231" y="11406"/>
                  </a:lnTo>
                  <a:cubicBezTo>
                    <a:pt x="120" y="11747"/>
                    <a:pt x="0" y="12098"/>
                    <a:pt x="231" y="12328"/>
                  </a:cubicBezTo>
                  <a:cubicBezTo>
                    <a:pt x="1153" y="13942"/>
                    <a:pt x="2306" y="15325"/>
                    <a:pt x="3458" y="16709"/>
                  </a:cubicBezTo>
                  <a:cubicBezTo>
                    <a:pt x="3920" y="17511"/>
                    <a:pt x="4501" y="18203"/>
                    <a:pt x="5072" y="18894"/>
                  </a:cubicBezTo>
                  <a:cubicBezTo>
                    <a:pt x="5303" y="19245"/>
                    <a:pt x="6456" y="20398"/>
                    <a:pt x="6456" y="20739"/>
                  </a:cubicBezTo>
                  <a:cubicBezTo>
                    <a:pt x="6575" y="21200"/>
                    <a:pt x="6917" y="21430"/>
                    <a:pt x="7267" y="21430"/>
                  </a:cubicBezTo>
                  <a:cubicBezTo>
                    <a:pt x="7378" y="21320"/>
                    <a:pt x="7498" y="21320"/>
                    <a:pt x="7498" y="21320"/>
                  </a:cubicBezTo>
                  <a:cubicBezTo>
                    <a:pt x="7839" y="21320"/>
                    <a:pt x="8069" y="20859"/>
                    <a:pt x="8069" y="20628"/>
                  </a:cubicBezTo>
                  <a:cubicBezTo>
                    <a:pt x="8189" y="19125"/>
                    <a:pt x="6345" y="17400"/>
                    <a:pt x="5533" y="16248"/>
                  </a:cubicBezTo>
                  <a:cubicBezTo>
                    <a:pt x="4270" y="14634"/>
                    <a:pt x="3117" y="12789"/>
                    <a:pt x="1734" y="11286"/>
                  </a:cubicBezTo>
                  <a:lnTo>
                    <a:pt x="1614" y="11176"/>
                  </a:lnTo>
                  <a:cubicBezTo>
                    <a:pt x="2997" y="10253"/>
                    <a:pt x="3920" y="8640"/>
                    <a:pt x="4842" y="7367"/>
                  </a:cubicBezTo>
                  <a:cubicBezTo>
                    <a:pt x="6114" y="5523"/>
                    <a:pt x="7728" y="3568"/>
                    <a:pt x="8761" y="1493"/>
                  </a:cubicBezTo>
                  <a:cubicBezTo>
                    <a:pt x="9102" y="810"/>
                    <a:pt x="8499" y="1"/>
                    <a:pt x="78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1" name="Google Shape;2741;p39"/>
            <p:cNvSpPr/>
            <p:nvPr/>
          </p:nvSpPr>
          <p:spPr>
            <a:xfrm>
              <a:off x="92878" y="1065512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199" y="6586"/>
                  </a:moveTo>
                  <a:cubicBezTo>
                    <a:pt x="6310" y="6706"/>
                    <a:pt x="6310" y="6706"/>
                    <a:pt x="6310" y="6817"/>
                  </a:cubicBezTo>
                  <a:cubicBezTo>
                    <a:pt x="6310" y="6937"/>
                    <a:pt x="6430" y="7047"/>
                    <a:pt x="6540" y="7047"/>
                  </a:cubicBezTo>
                  <a:lnTo>
                    <a:pt x="6540" y="7278"/>
                  </a:lnTo>
                  <a:cubicBezTo>
                    <a:pt x="6430" y="7047"/>
                    <a:pt x="6199" y="6937"/>
                    <a:pt x="6079" y="6706"/>
                  </a:cubicBezTo>
                  <a:cubicBezTo>
                    <a:pt x="6199" y="6706"/>
                    <a:pt x="6199" y="6586"/>
                    <a:pt x="6199" y="6586"/>
                  </a:cubicBezTo>
                  <a:close/>
                  <a:moveTo>
                    <a:pt x="5200" y="1"/>
                  </a:moveTo>
                  <a:cubicBezTo>
                    <a:pt x="5148" y="1"/>
                    <a:pt x="5097" y="7"/>
                    <a:pt x="5046" y="20"/>
                  </a:cubicBezTo>
                  <a:cubicBezTo>
                    <a:pt x="4355" y="131"/>
                    <a:pt x="3774" y="251"/>
                    <a:pt x="3082" y="361"/>
                  </a:cubicBezTo>
                  <a:cubicBezTo>
                    <a:pt x="2510" y="361"/>
                    <a:pt x="1929" y="361"/>
                    <a:pt x="1358" y="481"/>
                  </a:cubicBezTo>
                  <a:cubicBezTo>
                    <a:pt x="1238" y="481"/>
                    <a:pt x="1127" y="592"/>
                    <a:pt x="1007" y="712"/>
                  </a:cubicBezTo>
                  <a:cubicBezTo>
                    <a:pt x="971" y="702"/>
                    <a:pt x="935" y="698"/>
                    <a:pt x="898" y="698"/>
                  </a:cubicBezTo>
                  <a:cubicBezTo>
                    <a:pt x="463" y="698"/>
                    <a:pt x="1" y="1319"/>
                    <a:pt x="316" y="1745"/>
                  </a:cubicBezTo>
                  <a:cubicBezTo>
                    <a:pt x="2621" y="5323"/>
                    <a:pt x="5388" y="9242"/>
                    <a:pt x="8385" y="12239"/>
                  </a:cubicBezTo>
                  <a:cubicBezTo>
                    <a:pt x="8500" y="12354"/>
                    <a:pt x="8615" y="12412"/>
                    <a:pt x="8731" y="12412"/>
                  </a:cubicBezTo>
                  <a:cubicBezTo>
                    <a:pt x="8846" y="12412"/>
                    <a:pt x="8961" y="12354"/>
                    <a:pt x="9076" y="12239"/>
                  </a:cubicBezTo>
                  <a:cubicBezTo>
                    <a:pt x="9196" y="12350"/>
                    <a:pt x="9307" y="12350"/>
                    <a:pt x="9427" y="12350"/>
                  </a:cubicBezTo>
                  <a:cubicBezTo>
                    <a:pt x="10921" y="11778"/>
                    <a:pt x="11963" y="9934"/>
                    <a:pt x="12304" y="8431"/>
                  </a:cubicBezTo>
                  <a:cubicBezTo>
                    <a:pt x="12414" y="8009"/>
                    <a:pt x="12130" y="7494"/>
                    <a:pt x="11728" y="7494"/>
                  </a:cubicBezTo>
                  <a:cubicBezTo>
                    <a:pt x="11690" y="7494"/>
                    <a:pt x="11652" y="7499"/>
                    <a:pt x="11612" y="7508"/>
                  </a:cubicBezTo>
                  <a:cubicBezTo>
                    <a:pt x="10810" y="7508"/>
                    <a:pt x="9999" y="7628"/>
                    <a:pt x="9307" y="7739"/>
                  </a:cubicBezTo>
                  <a:cubicBezTo>
                    <a:pt x="8735" y="7739"/>
                    <a:pt x="8154" y="7739"/>
                    <a:pt x="7583" y="7859"/>
                  </a:cubicBezTo>
                  <a:cubicBezTo>
                    <a:pt x="7813" y="7167"/>
                    <a:pt x="7924" y="6475"/>
                    <a:pt x="8154" y="5784"/>
                  </a:cubicBezTo>
                  <a:cubicBezTo>
                    <a:pt x="8274" y="5203"/>
                    <a:pt x="8615" y="4511"/>
                    <a:pt x="8274" y="3939"/>
                  </a:cubicBezTo>
                  <a:cubicBezTo>
                    <a:pt x="8099" y="3649"/>
                    <a:pt x="7811" y="3561"/>
                    <a:pt x="7509" y="3561"/>
                  </a:cubicBezTo>
                  <a:cubicBezTo>
                    <a:pt x="7207" y="3561"/>
                    <a:pt x="6891" y="3649"/>
                    <a:pt x="6660" y="3709"/>
                  </a:cubicBezTo>
                  <a:cubicBezTo>
                    <a:pt x="5969" y="3820"/>
                    <a:pt x="5157" y="3939"/>
                    <a:pt x="4585" y="4170"/>
                  </a:cubicBezTo>
                  <a:cubicBezTo>
                    <a:pt x="5277" y="3248"/>
                    <a:pt x="5618" y="1975"/>
                    <a:pt x="5969" y="822"/>
                  </a:cubicBezTo>
                  <a:cubicBezTo>
                    <a:pt x="6067" y="412"/>
                    <a:pt x="5624" y="1"/>
                    <a:pt x="52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2" name="Google Shape;2742;p39"/>
            <p:cNvSpPr/>
            <p:nvPr/>
          </p:nvSpPr>
          <p:spPr>
            <a:xfrm>
              <a:off x="-46944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674" y="0"/>
                  </a:moveTo>
                  <a:cubicBezTo>
                    <a:pt x="433" y="0"/>
                    <a:pt x="214" y="129"/>
                    <a:pt x="143" y="350"/>
                  </a:cubicBezTo>
                  <a:cubicBezTo>
                    <a:pt x="23" y="470"/>
                    <a:pt x="23" y="580"/>
                    <a:pt x="23" y="700"/>
                  </a:cubicBezTo>
                  <a:cubicBezTo>
                    <a:pt x="143" y="3808"/>
                    <a:pt x="253" y="6805"/>
                    <a:pt x="23" y="9922"/>
                  </a:cubicBezTo>
                  <a:cubicBezTo>
                    <a:pt x="23" y="10153"/>
                    <a:pt x="143" y="10383"/>
                    <a:pt x="253" y="10494"/>
                  </a:cubicBezTo>
                  <a:cubicBezTo>
                    <a:pt x="0" y="10836"/>
                    <a:pt x="376" y="11244"/>
                    <a:pt x="775" y="11244"/>
                  </a:cubicBezTo>
                  <a:cubicBezTo>
                    <a:pt x="914" y="11244"/>
                    <a:pt x="1056" y="11194"/>
                    <a:pt x="1176" y="11075"/>
                  </a:cubicBezTo>
                  <a:cubicBezTo>
                    <a:pt x="2218" y="10153"/>
                    <a:pt x="3020" y="9000"/>
                    <a:pt x="3942" y="7847"/>
                  </a:cubicBezTo>
                  <a:cubicBezTo>
                    <a:pt x="4403" y="7156"/>
                    <a:pt x="5786" y="5883"/>
                    <a:pt x="5786" y="4961"/>
                  </a:cubicBezTo>
                  <a:cubicBezTo>
                    <a:pt x="5786" y="4158"/>
                    <a:pt x="4864" y="3577"/>
                    <a:pt x="4293" y="3006"/>
                  </a:cubicBezTo>
                  <a:cubicBezTo>
                    <a:pt x="3250" y="2084"/>
                    <a:pt x="2218" y="1041"/>
                    <a:pt x="1065" y="119"/>
                  </a:cubicBezTo>
                  <a:cubicBezTo>
                    <a:pt x="942" y="38"/>
                    <a:pt x="805" y="0"/>
                    <a:pt x="6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3" name="Google Shape;2743;p39"/>
            <p:cNvSpPr/>
            <p:nvPr/>
          </p:nvSpPr>
          <p:spPr>
            <a:xfrm>
              <a:off x="275477" y="908581"/>
              <a:ext cx="369775" cy="386679"/>
            </a:xfrm>
            <a:custGeom>
              <a:avLst/>
              <a:gdLst/>
              <a:ahLst/>
              <a:cxnLst/>
              <a:rect l="l" t="t" r="r" b="b"/>
              <a:pathLst>
                <a:path w="10200" h="10667" extrusionOk="0">
                  <a:moveTo>
                    <a:pt x="1038" y="1"/>
                  </a:moveTo>
                  <a:cubicBezTo>
                    <a:pt x="518" y="1"/>
                    <a:pt x="0" y="596"/>
                    <a:pt x="351" y="1121"/>
                  </a:cubicBezTo>
                  <a:cubicBezTo>
                    <a:pt x="2546" y="4690"/>
                    <a:pt x="6004" y="8038"/>
                    <a:pt x="9342" y="10574"/>
                  </a:cubicBezTo>
                  <a:cubicBezTo>
                    <a:pt x="9429" y="10638"/>
                    <a:pt x="9516" y="10666"/>
                    <a:pt x="9598" y="10666"/>
                  </a:cubicBezTo>
                  <a:cubicBezTo>
                    <a:pt x="9949" y="10666"/>
                    <a:pt x="10200" y="10159"/>
                    <a:pt x="9923" y="9882"/>
                  </a:cubicBezTo>
                  <a:cubicBezTo>
                    <a:pt x="7156" y="6655"/>
                    <a:pt x="4390" y="3307"/>
                    <a:pt x="1503" y="199"/>
                  </a:cubicBezTo>
                  <a:cubicBezTo>
                    <a:pt x="1366" y="60"/>
                    <a:pt x="1202" y="1"/>
                    <a:pt x="10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4" name="Google Shape;2744;p39"/>
            <p:cNvSpPr/>
            <p:nvPr/>
          </p:nvSpPr>
          <p:spPr>
            <a:xfrm>
              <a:off x="347836" y="810630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836" y="0"/>
                  </a:moveTo>
                  <a:cubicBezTo>
                    <a:pt x="345" y="0"/>
                    <a:pt x="1" y="649"/>
                    <a:pt x="430" y="1168"/>
                  </a:cubicBezTo>
                  <a:cubicBezTo>
                    <a:pt x="3196" y="4746"/>
                    <a:pt x="6654" y="8434"/>
                    <a:pt x="10113" y="11312"/>
                  </a:cubicBezTo>
                  <a:cubicBezTo>
                    <a:pt x="10212" y="11411"/>
                    <a:pt x="10339" y="11454"/>
                    <a:pt x="10462" y="11454"/>
                  </a:cubicBezTo>
                  <a:cubicBezTo>
                    <a:pt x="10772" y="11454"/>
                    <a:pt x="11055" y="11181"/>
                    <a:pt x="10804" y="10851"/>
                  </a:cubicBezTo>
                  <a:cubicBezTo>
                    <a:pt x="8158" y="7051"/>
                    <a:pt x="4810" y="3362"/>
                    <a:pt x="1352" y="245"/>
                  </a:cubicBezTo>
                  <a:cubicBezTo>
                    <a:pt x="1179" y="72"/>
                    <a:pt x="999" y="0"/>
                    <a:pt x="8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5" name="Google Shape;2745;p39"/>
            <p:cNvSpPr/>
            <p:nvPr/>
          </p:nvSpPr>
          <p:spPr>
            <a:xfrm>
              <a:off x="-329960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836" y="1"/>
                  </a:moveTo>
                  <a:cubicBezTo>
                    <a:pt x="1725" y="111"/>
                    <a:pt x="1725" y="111"/>
                    <a:pt x="1605" y="111"/>
                  </a:cubicBezTo>
                  <a:cubicBezTo>
                    <a:pt x="1264" y="111"/>
                    <a:pt x="1033" y="572"/>
                    <a:pt x="1033" y="803"/>
                  </a:cubicBezTo>
                  <a:cubicBezTo>
                    <a:pt x="913" y="2306"/>
                    <a:pt x="2758" y="4031"/>
                    <a:pt x="3569" y="5183"/>
                  </a:cubicBezTo>
                  <a:cubicBezTo>
                    <a:pt x="4833" y="6797"/>
                    <a:pt x="5985" y="8641"/>
                    <a:pt x="7369" y="10145"/>
                  </a:cubicBezTo>
                  <a:cubicBezTo>
                    <a:pt x="7369" y="10255"/>
                    <a:pt x="7489" y="10255"/>
                    <a:pt x="7489" y="10255"/>
                  </a:cubicBezTo>
                  <a:cubicBezTo>
                    <a:pt x="6105" y="11178"/>
                    <a:pt x="5183" y="12791"/>
                    <a:pt x="4261" y="14064"/>
                  </a:cubicBezTo>
                  <a:cubicBezTo>
                    <a:pt x="2988" y="15908"/>
                    <a:pt x="1374" y="17863"/>
                    <a:pt x="342" y="19938"/>
                  </a:cubicBezTo>
                  <a:cubicBezTo>
                    <a:pt x="0" y="20621"/>
                    <a:pt x="604" y="21430"/>
                    <a:pt x="1221" y="21430"/>
                  </a:cubicBezTo>
                  <a:cubicBezTo>
                    <a:pt x="1438" y="21430"/>
                    <a:pt x="1656" y="21331"/>
                    <a:pt x="1836" y="21091"/>
                  </a:cubicBezTo>
                  <a:cubicBezTo>
                    <a:pt x="3219" y="19477"/>
                    <a:pt x="4372" y="17522"/>
                    <a:pt x="5644" y="15788"/>
                  </a:cubicBezTo>
                  <a:cubicBezTo>
                    <a:pt x="6797" y="14064"/>
                    <a:pt x="8641" y="12330"/>
                    <a:pt x="8872" y="10255"/>
                  </a:cubicBezTo>
                  <a:lnTo>
                    <a:pt x="8872" y="10025"/>
                  </a:lnTo>
                  <a:cubicBezTo>
                    <a:pt x="8983" y="9684"/>
                    <a:pt x="9102" y="9333"/>
                    <a:pt x="8872" y="9103"/>
                  </a:cubicBezTo>
                  <a:cubicBezTo>
                    <a:pt x="7950" y="7489"/>
                    <a:pt x="6797" y="6105"/>
                    <a:pt x="5644" y="4722"/>
                  </a:cubicBezTo>
                  <a:cubicBezTo>
                    <a:pt x="5183" y="3920"/>
                    <a:pt x="4602" y="3228"/>
                    <a:pt x="4030" y="2537"/>
                  </a:cubicBezTo>
                  <a:cubicBezTo>
                    <a:pt x="3800" y="2186"/>
                    <a:pt x="2647" y="1033"/>
                    <a:pt x="2647" y="692"/>
                  </a:cubicBezTo>
                  <a:cubicBezTo>
                    <a:pt x="2647" y="231"/>
                    <a:pt x="2186" y="1"/>
                    <a:pt x="18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6" name="Google Shape;2746;p39"/>
            <p:cNvSpPr/>
            <p:nvPr/>
          </p:nvSpPr>
          <p:spPr>
            <a:xfrm>
              <a:off x="-217291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011" y="0"/>
                  </a:moveTo>
                  <a:cubicBezTo>
                    <a:pt x="4872" y="0"/>
                    <a:pt x="4730" y="50"/>
                    <a:pt x="4611" y="169"/>
                  </a:cubicBezTo>
                  <a:cubicBezTo>
                    <a:pt x="3569" y="1091"/>
                    <a:pt x="2767" y="2244"/>
                    <a:pt x="1845" y="3397"/>
                  </a:cubicBezTo>
                  <a:cubicBezTo>
                    <a:pt x="1383" y="4088"/>
                    <a:pt x="0" y="5361"/>
                    <a:pt x="0" y="6283"/>
                  </a:cubicBezTo>
                  <a:cubicBezTo>
                    <a:pt x="0" y="7085"/>
                    <a:pt x="922" y="7666"/>
                    <a:pt x="1494" y="8238"/>
                  </a:cubicBezTo>
                  <a:cubicBezTo>
                    <a:pt x="2536" y="9160"/>
                    <a:pt x="3569" y="10202"/>
                    <a:pt x="4722" y="11125"/>
                  </a:cubicBezTo>
                  <a:cubicBezTo>
                    <a:pt x="4845" y="11206"/>
                    <a:pt x="4982" y="11244"/>
                    <a:pt x="5113" y="11244"/>
                  </a:cubicBezTo>
                  <a:cubicBezTo>
                    <a:pt x="5353" y="11244"/>
                    <a:pt x="5572" y="11115"/>
                    <a:pt x="5644" y="10894"/>
                  </a:cubicBezTo>
                  <a:cubicBezTo>
                    <a:pt x="5764" y="10774"/>
                    <a:pt x="5764" y="10664"/>
                    <a:pt x="5764" y="10544"/>
                  </a:cubicBezTo>
                  <a:cubicBezTo>
                    <a:pt x="5644" y="7436"/>
                    <a:pt x="5533" y="4439"/>
                    <a:pt x="5764" y="1322"/>
                  </a:cubicBezTo>
                  <a:cubicBezTo>
                    <a:pt x="5764" y="1091"/>
                    <a:pt x="5644" y="861"/>
                    <a:pt x="5533" y="750"/>
                  </a:cubicBezTo>
                  <a:cubicBezTo>
                    <a:pt x="5786" y="408"/>
                    <a:pt x="5411" y="0"/>
                    <a:pt x="5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7" name="Google Shape;2747;p39"/>
            <p:cNvSpPr/>
            <p:nvPr/>
          </p:nvSpPr>
          <p:spPr>
            <a:xfrm>
              <a:off x="-54485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267" y="1"/>
                  </a:moveTo>
                  <a:cubicBezTo>
                    <a:pt x="6917" y="1"/>
                    <a:pt x="6575" y="231"/>
                    <a:pt x="6456" y="692"/>
                  </a:cubicBezTo>
                  <a:cubicBezTo>
                    <a:pt x="6456" y="1033"/>
                    <a:pt x="5303" y="2186"/>
                    <a:pt x="5072" y="2537"/>
                  </a:cubicBezTo>
                  <a:cubicBezTo>
                    <a:pt x="4501" y="3228"/>
                    <a:pt x="3920" y="3920"/>
                    <a:pt x="3458" y="4722"/>
                  </a:cubicBezTo>
                  <a:cubicBezTo>
                    <a:pt x="2306" y="6105"/>
                    <a:pt x="1153" y="7489"/>
                    <a:pt x="231" y="9103"/>
                  </a:cubicBezTo>
                  <a:cubicBezTo>
                    <a:pt x="0" y="9333"/>
                    <a:pt x="120" y="9684"/>
                    <a:pt x="231" y="10025"/>
                  </a:cubicBezTo>
                  <a:lnTo>
                    <a:pt x="231" y="10255"/>
                  </a:lnTo>
                  <a:cubicBezTo>
                    <a:pt x="461" y="12330"/>
                    <a:pt x="2306" y="14064"/>
                    <a:pt x="3458" y="15788"/>
                  </a:cubicBezTo>
                  <a:cubicBezTo>
                    <a:pt x="4731" y="17522"/>
                    <a:pt x="5884" y="19477"/>
                    <a:pt x="7267" y="21091"/>
                  </a:cubicBezTo>
                  <a:cubicBezTo>
                    <a:pt x="7447" y="21331"/>
                    <a:pt x="7665" y="21430"/>
                    <a:pt x="7881" y="21430"/>
                  </a:cubicBezTo>
                  <a:cubicBezTo>
                    <a:pt x="8499" y="21430"/>
                    <a:pt x="9102" y="20621"/>
                    <a:pt x="8761" y="19938"/>
                  </a:cubicBezTo>
                  <a:cubicBezTo>
                    <a:pt x="7728" y="17863"/>
                    <a:pt x="6114" y="15908"/>
                    <a:pt x="4842" y="14064"/>
                  </a:cubicBezTo>
                  <a:cubicBezTo>
                    <a:pt x="3920" y="12791"/>
                    <a:pt x="2997" y="11178"/>
                    <a:pt x="1614" y="10255"/>
                  </a:cubicBezTo>
                  <a:cubicBezTo>
                    <a:pt x="1614" y="10255"/>
                    <a:pt x="1734" y="10255"/>
                    <a:pt x="1734" y="10145"/>
                  </a:cubicBezTo>
                  <a:cubicBezTo>
                    <a:pt x="3117" y="8641"/>
                    <a:pt x="4270" y="6797"/>
                    <a:pt x="5533" y="5183"/>
                  </a:cubicBezTo>
                  <a:cubicBezTo>
                    <a:pt x="6345" y="4031"/>
                    <a:pt x="8189" y="2306"/>
                    <a:pt x="8069" y="803"/>
                  </a:cubicBezTo>
                  <a:cubicBezTo>
                    <a:pt x="8069" y="572"/>
                    <a:pt x="7839" y="111"/>
                    <a:pt x="7498" y="111"/>
                  </a:cubicBezTo>
                  <a:cubicBezTo>
                    <a:pt x="7498" y="111"/>
                    <a:pt x="7378" y="111"/>
                    <a:pt x="72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8" name="Google Shape;2748;p39"/>
            <p:cNvSpPr/>
            <p:nvPr/>
          </p:nvSpPr>
          <p:spPr>
            <a:xfrm>
              <a:off x="92878" y="1490195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540" y="5135"/>
                  </a:moveTo>
                  <a:lnTo>
                    <a:pt x="6540" y="5366"/>
                  </a:lnTo>
                  <a:cubicBezTo>
                    <a:pt x="6430" y="5366"/>
                    <a:pt x="6310" y="5476"/>
                    <a:pt x="6310" y="5596"/>
                  </a:cubicBezTo>
                  <a:cubicBezTo>
                    <a:pt x="6310" y="5707"/>
                    <a:pt x="6310" y="5707"/>
                    <a:pt x="6199" y="5827"/>
                  </a:cubicBezTo>
                  <a:cubicBezTo>
                    <a:pt x="6199" y="5827"/>
                    <a:pt x="6199" y="5707"/>
                    <a:pt x="6079" y="5707"/>
                  </a:cubicBezTo>
                  <a:cubicBezTo>
                    <a:pt x="6199" y="5476"/>
                    <a:pt x="6430" y="5366"/>
                    <a:pt x="6540" y="5135"/>
                  </a:cubicBezTo>
                  <a:close/>
                  <a:moveTo>
                    <a:pt x="8731" y="1"/>
                  </a:moveTo>
                  <a:cubicBezTo>
                    <a:pt x="8615" y="1"/>
                    <a:pt x="8500" y="58"/>
                    <a:pt x="8385" y="174"/>
                  </a:cubicBezTo>
                  <a:cubicBezTo>
                    <a:pt x="5388" y="3171"/>
                    <a:pt x="2621" y="7090"/>
                    <a:pt x="316" y="10668"/>
                  </a:cubicBezTo>
                  <a:cubicBezTo>
                    <a:pt x="1" y="11094"/>
                    <a:pt x="463" y="11715"/>
                    <a:pt x="898" y="11715"/>
                  </a:cubicBezTo>
                  <a:cubicBezTo>
                    <a:pt x="935" y="11715"/>
                    <a:pt x="971" y="11710"/>
                    <a:pt x="1007" y="11701"/>
                  </a:cubicBezTo>
                  <a:cubicBezTo>
                    <a:pt x="1127" y="11821"/>
                    <a:pt x="1238" y="11932"/>
                    <a:pt x="1358" y="11932"/>
                  </a:cubicBezTo>
                  <a:cubicBezTo>
                    <a:pt x="1929" y="12052"/>
                    <a:pt x="2510" y="12052"/>
                    <a:pt x="3082" y="12052"/>
                  </a:cubicBezTo>
                  <a:cubicBezTo>
                    <a:pt x="3774" y="12162"/>
                    <a:pt x="4355" y="12282"/>
                    <a:pt x="5046" y="12393"/>
                  </a:cubicBezTo>
                  <a:cubicBezTo>
                    <a:pt x="5097" y="12406"/>
                    <a:pt x="5148" y="12412"/>
                    <a:pt x="5200" y="12412"/>
                  </a:cubicBezTo>
                  <a:cubicBezTo>
                    <a:pt x="5624" y="12412"/>
                    <a:pt x="6067" y="12001"/>
                    <a:pt x="5969" y="11591"/>
                  </a:cubicBezTo>
                  <a:cubicBezTo>
                    <a:pt x="5618" y="10438"/>
                    <a:pt x="5277" y="9165"/>
                    <a:pt x="4585" y="8243"/>
                  </a:cubicBezTo>
                  <a:lnTo>
                    <a:pt x="4585" y="8243"/>
                  </a:lnTo>
                  <a:cubicBezTo>
                    <a:pt x="5157" y="8473"/>
                    <a:pt x="5969" y="8593"/>
                    <a:pt x="6660" y="8704"/>
                  </a:cubicBezTo>
                  <a:cubicBezTo>
                    <a:pt x="6891" y="8764"/>
                    <a:pt x="7207" y="8852"/>
                    <a:pt x="7509" y="8852"/>
                  </a:cubicBezTo>
                  <a:cubicBezTo>
                    <a:pt x="7811" y="8852"/>
                    <a:pt x="8099" y="8764"/>
                    <a:pt x="8274" y="8473"/>
                  </a:cubicBezTo>
                  <a:cubicBezTo>
                    <a:pt x="8615" y="7902"/>
                    <a:pt x="8274" y="7210"/>
                    <a:pt x="8154" y="6629"/>
                  </a:cubicBezTo>
                  <a:cubicBezTo>
                    <a:pt x="7924" y="5937"/>
                    <a:pt x="7813" y="5246"/>
                    <a:pt x="7583" y="4554"/>
                  </a:cubicBezTo>
                  <a:lnTo>
                    <a:pt x="7583" y="4554"/>
                  </a:lnTo>
                  <a:cubicBezTo>
                    <a:pt x="8154" y="4674"/>
                    <a:pt x="8735" y="4674"/>
                    <a:pt x="9307" y="4785"/>
                  </a:cubicBezTo>
                  <a:cubicBezTo>
                    <a:pt x="9999" y="4785"/>
                    <a:pt x="10810" y="4905"/>
                    <a:pt x="11612" y="4905"/>
                  </a:cubicBezTo>
                  <a:cubicBezTo>
                    <a:pt x="11652" y="4914"/>
                    <a:pt x="11690" y="4919"/>
                    <a:pt x="11728" y="4919"/>
                  </a:cubicBezTo>
                  <a:cubicBezTo>
                    <a:pt x="12130" y="4919"/>
                    <a:pt x="12414" y="4404"/>
                    <a:pt x="12304" y="3982"/>
                  </a:cubicBezTo>
                  <a:cubicBezTo>
                    <a:pt x="11963" y="2479"/>
                    <a:pt x="10921" y="635"/>
                    <a:pt x="9427" y="63"/>
                  </a:cubicBezTo>
                  <a:cubicBezTo>
                    <a:pt x="9307" y="63"/>
                    <a:pt x="9196" y="63"/>
                    <a:pt x="9076" y="174"/>
                  </a:cubicBezTo>
                  <a:cubicBezTo>
                    <a:pt x="8961" y="58"/>
                    <a:pt x="8846" y="1"/>
                    <a:pt x="87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9" name="Google Shape;2749;p39"/>
            <p:cNvSpPr/>
            <p:nvPr/>
          </p:nvSpPr>
          <p:spPr>
            <a:xfrm>
              <a:off x="-46944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775" y="0"/>
                  </a:moveTo>
                  <a:cubicBezTo>
                    <a:pt x="376" y="0"/>
                    <a:pt x="0" y="408"/>
                    <a:pt x="253" y="750"/>
                  </a:cubicBezTo>
                  <a:cubicBezTo>
                    <a:pt x="143" y="861"/>
                    <a:pt x="23" y="1091"/>
                    <a:pt x="23" y="1322"/>
                  </a:cubicBezTo>
                  <a:cubicBezTo>
                    <a:pt x="253" y="4439"/>
                    <a:pt x="143" y="7436"/>
                    <a:pt x="23" y="10544"/>
                  </a:cubicBezTo>
                  <a:cubicBezTo>
                    <a:pt x="23" y="10664"/>
                    <a:pt x="23" y="10774"/>
                    <a:pt x="143" y="10894"/>
                  </a:cubicBezTo>
                  <a:cubicBezTo>
                    <a:pt x="214" y="11115"/>
                    <a:pt x="433" y="11244"/>
                    <a:pt x="674" y="11244"/>
                  </a:cubicBezTo>
                  <a:cubicBezTo>
                    <a:pt x="805" y="11244"/>
                    <a:pt x="942" y="11206"/>
                    <a:pt x="1065" y="11125"/>
                  </a:cubicBezTo>
                  <a:cubicBezTo>
                    <a:pt x="2218" y="10202"/>
                    <a:pt x="3250" y="9160"/>
                    <a:pt x="4293" y="8238"/>
                  </a:cubicBezTo>
                  <a:cubicBezTo>
                    <a:pt x="4864" y="7666"/>
                    <a:pt x="5786" y="7085"/>
                    <a:pt x="5786" y="6283"/>
                  </a:cubicBezTo>
                  <a:cubicBezTo>
                    <a:pt x="5786" y="5361"/>
                    <a:pt x="4403" y="4088"/>
                    <a:pt x="3942" y="3397"/>
                  </a:cubicBezTo>
                  <a:cubicBezTo>
                    <a:pt x="3020" y="2244"/>
                    <a:pt x="2218" y="1091"/>
                    <a:pt x="1176" y="169"/>
                  </a:cubicBezTo>
                  <a:cubicBezTo>
                    <a:pt x="1056" y="50"/>
                    <a:pt x="914" y="0"/>
                    <a:pt x="7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0" name="Google Shape;2750;p39"/>
            <p:cNvSpPr/>
            <p:nvPr/>
          </p:nvSpPr>
          <p:spPr>
            <a:xfrm>
              <a:off x="275767" y="1710421"/>
              <a:ext cx="369485" cy="387295"/>
            </a:xfrm>
            <a:custGeom>
              <a:avLst/>
              <a:gdLst/>
              <a:ahLst/>
              <a:cxnLst/>
              <a:rect l="l" t="t" r="r" b="b"/>
              <a:pathLst>
                <a:path w="10192" h="10684" extrusionOk="0">
                  <a:moveTo>
                    <a:pt x="9590" y="1"/>
                  </a:moveTo>
                  <a:cubicBezTo>
                    <a:pt x="9508" y="1"/>
                    <a:pt x="9421" y="28"/>
                    <a:pt x="9334" y="93"/>
                  </a:cubicBezTo>
                  <a:cubicBezTo>
                    <a:pt x="5996" y="2629"/>
                    <a:pt x="2538" y="5977"/>
                    <a:pt x="343" y="9545"/>
                  </a:cubicBezTo>
                  <a:cubicBezTo>
                    <a:pt x="1" y="10147"/>
                    <a:pt x="485" y="10683"/>
                    <a:pt x="992" y="10683"/>
                  </a:cubicBezTo>
                  <a:cubicBezTo>
                    <a:pt x="1168" y="10683"/>
                    <a:pt x="1348" y="10618"/>
                    <a:pt x="1495" y="10468"/>
                  </a:cubicBezTo>
                  <a:cubicBezTo>
                    <a:pt x="4382" y="7360"/>
                    <a:pt x="7148" y="4012"/>
                    <a:pt x="9915" y="785"/>
                  </a:cubicBezTo>
                  <a:cubicBezTo>
                    <a:pt x="10192" y="508"/>
                    <a:pt x="9941" y="1"/>
                    <a:pt x="9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1" name="Google Shape;2751;p39"/>
            <p:cNvSpPr/>
            <p:nvPr/>
          </p:nvSpPr>
          <p:spPr>
            <a:xfrm>
              <a:off x="347836" y="1779806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10462" y="1"/>
                  </a:moveTo>
                  <a:cubicBezTo>
                    <a:pt x="10339" y="1"/>
                    <a:pt x="10212" y="44"/>
                    <a:pt x="10113" y="143"/>
                  </a:cubicBezTo>
                  <a:cubicBezTo>
                    <a:pt x="6654" y="3021"/>
                    <a:pt x="3196" y="6709"/>
                    <a:pt x="430" y="10287"/>
                  </a:cubicBezTo>
                  <a:cubicBezTo>
                    <a:pt x="1" y="10806"/>
                    <a:pt x="345" y="11455"/>
                    <a:pt x="836" y="11455"/>
                  </a:cubicBezTo>
                  <a:cubicBezTo>
                    <a:pt x="999" y="11455"/>
                    <a:pt x="1179" y="11383"/>
                    <a:pt x="1352" y="11210"/>
                  </a:cubicBezTo>
                  <a:cubicBezTo>
                    <a:pt x="4810" y="8093"/>
                    <a:pt x="8158" y="4404"/>
                    <a:pt x="10804" y="604"/>
                  </a:cubicBezTo>
                  <a:cubicBezTo>
                    <a:pt x="11055" y="274"/>
                    <a:pt x="10772" y="1"/>
                    <a:pt x="104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52" name="Google Shape;2752;p39"/>
          <p:cNvGrpSpPr/>
          <p:nvPr/>
        </p:nvGrpSpPr>
        <p:grpSpPr>
          <a:xfrm rot="10800000">
            <a:off x="8639621" y="646834"/>
            <a:ext cx="1078604" cy="1926882"/>
            <a:chOff x="-329960" y="539399"/>
            <a:chExt cx="1078604" cy="1926882"/>
          </a:xfrm>
        </p:grpSpPr>
        <p:sp>
          <p:nvSpPr>
            <p:cNvPr id="2753" name="Google Shape;2753;p39"/>
            <p:cNvSpPr/>
            <p:nvPr/>
          </p:nvSpPr>
          <p:spPr>
            <a:xfrm>
              <a:off x="-329960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221" y="1"/>
                  </a:moveTo>
                  <a:cubicBezTo>
                    <a:pt x="604" y="1"/>
                    <a:pt x="0" y="810"/>
                    <a:pt x="342" y="1493"/>
                  </a:cubicBezTo>
                  <a:cubicBezTo>
                    <a:pt x="1374" y="3568"/>
                    <a:pt x="2988" y="5523"/>
                    <a:pt x="4261" y="7367"/>
                  </a:cubicBezTo>
                  <a:cubicBezTo>
                    <a:pt x="5183" y="8640"/>
                    <a:pt x="6105" y="10253"/>
                    <a:pt x="7489" y="11176"/>
                  </a:cubicBezTo>
                  <a:lnTo>
                    <a:pt x="7369" y="11286"/>
                  </a:lnTo>
                  <a:cubicBezTo>
                    <a:pt x="5985" y="12789"/>
                    <a:pt x="4833" y="14634"/>
                    <a:pt x="3569" y="16248"/>
                  </a:cubicBezTo>
                  <a:cubicBezTo>
                    <a:pt x="2758" y="17400"/>
                    <a:pt x="913" y="19125"/>
                    <a:pt x="1033" y="20628"/>
                  </a:cubicBezTo>
                  <a:cubicBezTo>
                    <a:pt x="1033" y="20859"/>
                    <a:pt x="1264" y="21320"/>
                    <a:pt x="1605" y="21320"/>
                  </a:cubicBezTo>
                  <a:cubicBezTo>
                    <a:pt x="1725" y="21320"/>
                    <a:pt x="1725" y="21320"/>
                    <a:pt x="1836" y="21430"/>
                  </a:cubicBezTo>
                  <a:cubicBezTo>
                    <a:pt x="2186" y="21430"/>
                    <a:pt x="2647" y="21200"/>
                    <a:pt x="2647" y="20739"/>
                  </a:cubicBezTo>
                  <a:cubicBezTo>
                    <a:pt x="2647" y="20398"/>
                    <a:pt x="3800" y="19245"/>
                    <a:pt x="4030" y="18894"/>
                  </a:cubicBezTo>
                  <a:cubicBezTo>
                    <a:pt x="4602" y="18203"/>
                    <a:pt x="5183" y="17511"/>
                    <a:pt x="5644" y="16709"/>
                  </a:cubicBezTo>
                  <a:cubicBezTo>
                    <a:pt x="6797" y="15325"/>
                    <a:pt x="7950" y="13942"/>
                    <a:pt x="8872" y="12328"/>
                  </a:cubicBezTo>
                  <a:cubicBezTo>
                    <a:pt x="9102" y="12098"/>
                    <a:pt x="8983" y="11747"/>
                    <a:pt x="8872" y="11406"/>
                  </a:cubicBezTo>
                  <a:lnTo>
                    <a:pt x="8872" y="11176"/>
                  </a:lnTo>
                  <a:cubicBezTo>
                    <a:pt x="8641" y="9101"/>
                    <a:pt x="6797" y="7367"/>
                    <a:pt x="5644" y="5642"/>
                  </a:cubicBezTo>
                  <a:cubicBezTo>
                    <a:pt x="4372" y="3909"/>
                    <a:pt x="3219" y="1954"/>
                    <a:pt x="1836" y="340"/>
                  </a:cubicBezTo>
                  <a:cubicBezTo>
                    <a:pt x="1656" y="100"/>
                    <a:pt x="1438" y="1"/>
                    <a:pt x="12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4" name="Google Shape;2754;p39"/>
            <p:cNvSpPr/>
            <p:nvPr/>
          </p:nvSpPr>
          <p:spPr>
            <a:xfrm>
              <a:off x="-217291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113" y="0"/>
                  </a:moveTo>
                  <a:cubicBezTo>
                    <a:pt x="4982" y="0"/>
                    <a:pt x="4845" y="38"/>
                    <a:pt x="4722" y="119"/>
                  </a:cubicBezTo>
                  <a:cubicBezTo>
                    <a:pt x="3569" y="1041"/>
                    <a:pt x="2536" y="2084"/>
                    <a:pt x="1494" y="3006"/>
                  </a:cubicBezTo>
                  <a:cubicBezTo>
                    <a:pt x="922" y="3577"/>
                    <a:pt x="0" y="4158"/>
                    <a:pt x="0" y="4961"/>
                  </a:cubicBezTo>
                  <a:cubicBezTo>
                    <a:pt x="0" y="5883"/>
                    <a:pt x="1383" y="7156"/>
                    <a:pt x="1845" y="7847"/>
                  </a:cubicBezTo>
                  <a:cubicBezTo>
                    <a:pt x="2767" y="9000"/>
                    <a:pt x="3569" y="10153"/>
                    <a:pt x="4611" y="11075"/>
                  </a:cubicBezTo>
                  <a:cubicBezTo>
                    <a:pt x="4730" y="11194"/>
                    <a:pt x="4872" y="11244"/>
                    <a:pt x="5011" y="11244"/>
                  </a:cubicBezTo>
                  <a:cubicBezTo>
                    <a:pt x="5411" y="11244"/>
                    <a:pt x="5786" y="10836"/>
                    <a:pt x="5533" y="10494"/>
                  </a:cubicBezTo>
                  <a:cubicBezTo>
                    <a:pt x="5644" y="10383"/>
                    <a:pt x="5764" y="10153"/>
                    <a:pt x="5764" y="9922"/>
                  </a:cubicBezTo>
                  <a:cubicBezTo>
                    <a:pt x="5533" y="6805"/>
                    <a:pt x="5644" y="3808"/>
                    <a:pt x="5764" y="700"/>
                  </a:cubicBezTo>
                  <a:cubicBezTo>
                    <a:pt x="5764" y="580"/>
                    <a:pt x="5764" y="470"/>
                    <a:pt x="5644" y="350"/>
                  </a:cubicBezTo>
                  <a:cubicBezTo>
                    <a:pt x="5572" y="129"/>
                    <a:pt x="5353" y="0"/>
                    <a:pt x="51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5" name="Google Shape;2755;p39"/>
            <p:cNvSpPr/>
            <p:nvPr/>
          </p:nvSpPr>
          <p:spPr>
            <a:xfrm>
              <a:off x="-54485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881" y="1"/>
                  </a:moveTo>
                  <a:cubicBezTo>
                    <a:pt x="7665" y="1"/>
                    <a:pt x="7447" y="100"/>
                    <a:pt x="7267" y="340"/>
                  </a:cubicBezTo>
                  <a:cubicBezTo>
                    <a:pt x="5884" y="1954"/>
                    <a:pt x="4731" y="3909"/>
                    <a:pt x="3458" y="5642"/>
                  </a:cubicBezTo>
                  <a:cubicBezTo>
                    <a:pt x="2306" y="7367"/>
                    <a:pt x="461" y="9101"/>
                    <a:pt x="231" y="11176"/>
                  </a:cubicBezTo>
                  <a:lnTo>
                    <a:pt x="231" y="11406"/>
                  </a:lnTo>
                  <a:cubicBezTo>
                    <a:pt x="120" y="11747"/>
                    <a:pt x="0" y="12098"/>
                    <a:pt x="231" y="12328"/>
                  </a:cubicBezTo>
                  <a:cubicBezTo>
                    <a:pt x="1153" y="13942"/>
                    <a:pt x="2306" y="15325"/>
                    <a:pt x="3458" y="16709"/>
                  </a:cubicBezTo>
                  <a:cubicBezTo>
                    <a:pt x="3920" y="17511"/>
                    <a:pt x="4501" y="18203"/>
                    <a:pt x="5072" y="18894"/>
                  </a:cubicBezTo>
                  <a:cubicBezTo>
                    <a:pt x="5303" y="19245"/>
                    <a:pt x="6456" y="20398"/>
                    <a:pt x="6456" y="20739"/>
                  </a:cubicBezTo>
                  <a:cubicBezTo>
                    <a:pt x="6575" y="21200"/>
                    <a:pt x="6917" y="21430"/>
                    <a:pt x="7267" y="21430"/>
                  </a:cubicBezTo>
                  <a:cubicBezTo>
                    <a:pt x="7378" y="21320"/>
                    <a:pt x="7498" y="21320"/>
                    <a:pt x="7498" y="21320"/>
                  </a:cubicBezTo>
                  <a:cubicBezTo>
                    <a:pt x="7839" y="21320"/>
                    <a:pt x="8069" y="20859"/>
                    <a:pt x="8069" y="20628"/>
                  </a:cubicBezTo>
                  <a:cubicBezTo>
                    <a:pt x="8189" y="19125"/>
                    <a:pt x="6345" y="17400"/>
                    <a:pt x="5533" y="16248"/>
                  </a:cubicBezTo>
                  <a:cubicBezTo>
                    <a:pt x="4270" y="14634"/>
                    <a:pt x="3117" y="12789"/>
                    <a:pt x="1734" y="11286"/>
                  </a:cubicBezTo>
                  <a:lnTo>
                    <a:pt x="1614" y="11176"/>
                  </a:lnTo>
                  <a:cubicBezTo>
                    <a:pt x="2997" y="10253"/>
                    <a:pt x="3920" y="8640"/>
                    <a:pt x="4842" y="7367"/>
                  </a:cubicBezTo>
                  <a:cubicBezTo>
                    <a:pt x="6114" y="5523"/>
                    <a:pt x="7728" y="3568"/>
                    <a:pt x="8761" y="1493"/>
                  </a:cubicBezTo>
                  <a:cubicBezTo>
                    <a:pt x="9102" y="810"/>
                    <a:pt x="8499" y="1"/>
                    <a:pt x="78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6" name="Google Shape;2756;p39"/>
            <p:cNvSpPr/>
            <p:nvPr/>
          </p:nvSpPr>
          <p:spPr>
            <a:xfrm>
              <a:off x="92878" y="1065512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199" y="6586"/>
                  </a:moveTo>
                  <a:cubicBezTo>
                    <a:pt x="6310" y="6706"/>
                    <a:pt x="6310" y="6706"/>
                    <a:pt x="6310" y="6817"/>
                  </a:cubicBezTo>
                  <a:cubicBezTo>
                    <a:pt x="6310" y="6937"/>
                    <a:pt x="6430" y="7047"/>
                    <a:pt x="6540" y="7047"/>
                  </a:cubicBezTo>
                  <a:lnTo>
                    <a:pt x="6540" y="7278"/>
                  </a:lnTo>
                  <a:cubicBezTo>
                    <a:pt x="6430" y="7047"/>
                    <a:pt x="6199" y="6937"/>
                    <a:pt x="6079" y="6706"/>
                  </a:cubicBezTo>
                  <a:cubicBezTo>
                    <a:pt x="6199" y="6706"/>
                    <a:pt x="6199" y="6586"/>
                    <a:pt x="6199" y="6586"/>
                  </a:cubicBezTo>
                  <a:close/>
                  <a:moveTo>
                    <a:pt x="5200" y="1"/>
                  </a:moveTo>
                  <a:cubicBezTo>
                    <a:pt x="5148" y="1"/>
                    <a:pt x="5097" y="7"/>
                    <a:pt x="5046" y="20"/>
                  </a:cubicBezTo>
                  <a:cubicBezTo>
                    <a:pt x="4355" y="131"/>
                    <a:pt x="3774" y="251"/>
                    <a:pt x="3082" y="361"/>
                  </a:cubicBezTo>
                  <a:cubicBezTo>
                    <a:pt x="2510" y="361"/>
                    <a:pt x="1929" y="361"/>
                    <a:pt x="1358" y="481"/>
                  </a:cubicBezTo>
                  <a:cubicBezTo>
                    <a:pt x="1238" y="481"/>
                    <a:pt x="1127" y="592"/>
                    <a:pt x="1007" y="712"/>
                  </a:cubicBezTo>
                  <a:cubicBezTo>
                    <a:pt x="971" y="702"/>
                    <a:pt x="935" y="698"/>
                    <a:pt x="898" y="698"/>
                  </a:cubicBezTo>
                  <a:cubicBezTo>
                    <a:pt x="463" y="698"/>
                    <a:pt x="1" y="1319"/>
                    <a:pt x="316" y="1745"/>
                  </a:cubicBezTo>
                  <a:cubicBezTo>
                    <a:pt x="2621" y="5323"/>
                    <a:pt x="5388" y="9242"/>
                    <a:pt x="8385" y="12239"/>
                  </a:cubicBezTo>
                  <a:cubicBezTo>
                    <a:pt x="8500" y="12354"/>
                    <a:pt x="8615" y="12412"/>
                    <a:pt x="8731" y="12412"/>
                  </a:cubicBezTo>
                  <a:cubicBezTo>
                    <a:pt x="8846" y="12412"/>
                    <a:pt x="8961" y="12354"/>
                    <a:pt x="9076" y="12239"/>
                  </a:cubicBezTo>
                  <a:cubicBezTo>
                    <a:pt x="9196" y="12350"/>
                    <a:pt x="9307" y="12350"/>
                    <a:pt x="9427" y="12350"/>
                  </a:cubicBezTo>
                  <a:cubicBezTo>
                    <a:pt x="10921" y="11778"/>
                    <a:pt x="11963" y="9934"/>
                    <a:pt x="12304" y="8431"/>
                  </a:cubicBezTo>
                  <a:cubicBezTo>
                    <a:pt x="12414" y="8009"/>
                    <a:pt x="12130" y="7494"/>
                    <a:pt x="11728" y="7494"/>
                  </a:cubicBezTo>
                  <a:cubicBezTo>
                    <a:pt x="11690" y="7494"/>
                    <a:pt x="11652" y="7499"/>
                    <a:pt x="11612" y="7508"/>
                  </a:cubicBezTo>
                  <a:cubicBezTo>
                    <a:pt x="10810" y="7508"/>
                    <a:pt x="9999" y="7628"/>
                    <a:pt x="9307" y="7739"/>
                  </a:cubicBezTo>
                  <a:cubicBezTo>
                    <a:pt x="8735" y="7739"/>
                    <a:pt x="8154" y="7739"/>
                    <a:pt x="7583" y="7859"/>
                  </a:cubicBezTo>
                  <a:cubicBezTo>
                    <a:pt x="7813" y="7167"/>
                    <a:pt x="7924" y="6475"/>
                    <a:pt x="8154" y="5784"/>
                  </a:cubicBezTo>
                  <a:cubicBezTo>
                    <a:pt x="8274" y="5203"/>
                    <a:pt x="8615" y="4511"/>
                    <a:pt x="8274" y="3939"/>
                  </a:cubicBezTo>
                  <a:cubicBezTo>
                    <a:pt x="8099" y="3649"/>
                    <a:pt x="7811" y="3561"/>
                    <a:pt x="7509" y="3561"/>
                  </a:cubicBezTo>
                  <a:cubicBezTo>
                    <a:pt x="7207" y="3561"/>
                    <a:pt x="6891" y="3649"/>
                    <a:pt x="6660" y="3709"/>
                  </a:cubicBezTo>
                  <a:cubicBezTo>
                    <a:pt x="5969" y="3820"/>
                    <a:pt x="5157" y="3939"/>
                    <a:pt x="4585" y="4170"/>
                  </a:cubicBezTo>
                  <a:cubicBezTo>
                    <a:pt x="5277" y="3248"/>
                    <a:pt x="5618" y="1975"/>
                    <a:pt x="5969" y="822"/>
                  </a:cubicBezTo>
                  <a:cubicBezTo>
                    <a:pt x="6067" y="412"/>
                    <a:pt x="5624" y="1"/>
                    <a:pt x="52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7" name="Google Shape;2757;p39"/>
            <p:cNvSpPr/>
            <p:nvPr/>
          </p:nvSpPr>
          <p:spPr>
            <a:xfrm>
              <a:off x="-46944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674" y="0"/>
                  </a:moveTo>
                  <a:cubicBezTo>
                    <a:pt x="433" y="0"/>
                    <a:pt x="214" y="129"/>
                    <a:pt x="143" y="350"/>
                  </a:cubicBezTo>
                  <a:cubicBezTo>
                    <a:pt x="23" y="470"/>
                    <a:pt x="23" y="580"/>
                    <a:pt x="23" y="700"/>
                  </a:cubicBezTo>
                  <a:cubicBezTo>
                    <a:pt x="143" y="3808"/>
                    <a:pt x="253" y="6805"/>
                    <a:pt x="23" y="9922"/>
                  </a:cubicBezTo>
                  <a:cubicBezTo>
                    <a:pt x="23" y="10153"/>
                    <a:pt x="143" y="10383"/>
                    <a:pt x="253" y="10494"/>
                  </a:cubicBezTo>
                  <a:cubicBezTo>
                    <a:pt x="0" y="10836"/>
                    <a:pt x="376" y="11244"/>
                    <a:pt x="775" y="11244"/>
                  </a:cubicBezTo>
                  <a:cubicBezTo>
                    <a:pt x="914" y="11244"/>
                    <a:pt x="1056" y="11194"/>
                    <a:pt x="1176" y="11075"/>
                  </a:cubicBezTo>
                  <a:cubicBezTo>
                    <a:pt x="2218" y="10153"/>
                    <a:pt x="3020" y="9000"/>
                    <a:pt x="3942" y="7847"/>
                  </a:cubicBezTo>
                  <a:cubicBezTo>
                    <a:pt x="4403" y="7156"/>
                    <a:pt x="5786" y="5883"/>
                    <a:pt x="5786" y="4961"/>
                  </a:cubicBezTo>
                  <a:cubicBezTo>
                    <a:pt x="5786" y="4158"/>
                    <a:pt x="4864" y="3577"/>
                    <a:pt x="4293" y="3006"/>
                  </a:cubicBezTo>
                  <a:cubicBezTo>
                    <a:pt x="3250" y="2084"/>
                    <a:pt x="2218" y="1041"/>
                    <a:pt x="1065" y="119"/>
                  </a:cubicBezTo>
                  <a:cubicBezTo>
                    <a:pt x="942" y="38"/>
                    <a:pt x="805" y="0"/>
                    <a:pt x="6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8" name="Google Shape;2758;p39"/>
            <p:cNvSpPr/>
            <p:nvPr/>
          </p:nvSpPr>
          <p:spPr>
            <a:xfrm>
              <a:off x="275477" y="908581"/>
              <a:ext cx="369775" cy="386679"/>
            </a:xfrm>
            <a:custGeom>
              <a:avLst/>
              <a:gdLst/>
              <a:ahLst/>
              <a:cxnLst/>
              <a:rect l="l" t="t" r="r" b="b"/>
              <a:pathLst>
                <a:path w="10200" h="10667" extrusionOk="0">
                  <a:moveTo>
                    <a:pt x="1038" y="1"/>
                  </a:moveTo>
                  <a:cubicBezTo>
                    <a:pt x="518" y="1"/>
                    <a:pt x="0" y="596"/>
                    <a:pt x="351" y="1121"/>
                  </a:cubicBezTo>
                  <a:cubicBezTo>
                    <a:pt x="2546" y="4690"/>
                    <a:pt x="6004" y="8038"/>
                    <a:pt x="9342" y="10574"/>
                  </a:cubicBezTo>
                  <a:cubicBezTo>
                    <a:pt x="9429" y="10638"/>
                    <a:pt x="9516" y="10666"/>
                    <a:pt x="9598" y="10666"/>
                  </a:cubicBezTo>
                  <a:cubicBezTo>
                    <a:pt x="9949" y="10666"/>
                    <a:pt x="10200" y="10159"/>
                    <a:pt x="9923" y="9882"/>
                  </a:cubicBezTo>
                  <a:cubicBezTo>
                    <a:pt x="7156" y="6655"/>
                    <a:pt x="4390" y="3307"/>
                    <a:pt x="1503" y="199"/>
                  </a:cubicBezTo>
                  <a:cubicBezTo>
                    <a:pt x="1366" y="60"/>
                    <a:pt x="1202" y="1"/>
                    <a:pt x="10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9" name="Google Shape;2759;p39"/>
            <p:cNvSpPr/>
            <p:nvPr/>
          </p:nvSpPr>
          <p:spPr>
            <a:xfrm>
              <a:off x="347836" y="810630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836" y="0"/>
                  </a:moveTo>
                  <a:cubicBezTo>
                    <a:pt x="345" y="0"/>
                    <a:pt x="1" y="649"/>
                    <a:pt x="430" y="1168"/>
                  </a:cubicBezTo>
                  <a:cubicBezTo>
                    <a:pt x="3196" y="4746"/>
                    <a:pt x="6654" y="8434"/>
                    <a:pt x="10113" y="11312"/>
                  </a:cubicBezTo>
                  <a:cubicBezTo>
                    <a:pt x="10212" y="11411"/>
                    <a:pt x="10339" y="11454"/>
                    <a:pt x="10462" y="11454"/>
                  </a:cubicBezTo>
                  <a:cubicBezTo>
                    <a:pt x="10772" y="11454"/>
                    <a:pt x="11055" y="11181"/>
                    <a:pt x="10804" y="10851"/>
                  </a:cubicBezTo>
                  <a:cubicBezTo>
                    <a:pt x="8158" y="7051"/>
                    <a:pt x="4810" y="3362"/>
                    <a:pt x="1352" y="245"/>
                  </a:cubicBezTo>
                  <a:cubicBezTo>
                    <a:pt x="1179" y="72"/>
                    <a:pt x="999" y="0"/>
                    <a:pt x="8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0" name="Google Shape;2760;p39"/>
            <p:cNvSpPr/>
            <p:nvPr/>
          </p:nvSpPr>
          <p:spPr>
            <a:xfrm>
              <a:off x="-329960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836" y="1"/>
                  </a:moveTo>
                  <a:cubicBezTo>
                    <a:pt x="1725" y="111"/>
                    <a:pt x="1725" y="111"/>
                    <a:pt x="1605" y="111"/>
                  </a:cubicBezTo>
                  <a:cubicBezTo>
                    <a:pt x="1264" y="111"/>
                    <a:pt x="1033" y="572"/>
                    <a:pt x="1033" y="803"/>
                  </a:cubicBezTo>
                  <a:cubicBezTo>
                    <a:pt x="913" y="2306"/>
                    <a:pt x="2758" y="4031"/>
                    <a:pt x="3569" y="5183"/>
                  </a:cubicBezTo>
                  <a:cubicBezTo>
                    <a:pt x="4833" y="6797"/>
                    <a:pt x="5985" y="8641"/>
                    <a:pt x="7369" y="10145"/>
                  </a:cubicBezTo>
                  <a:cubicBezTo>
                    <a:pt x="7369" y="10255"/>
                    <a:pt x="7489" y="10255"/>
                    <a:pt x="7489" y="10255"/>
                  </a:cubicBezTo>
                  <a:cubicBezTo>
                    <a:pt x="6105" y="11178"/>
                    <a:pt x="5183" y="12791"/>
                    <a:pt x="4261" y="14064"/>
                  </a:cubicBezTo>
                  <a:cubicBezTo>
                    <a:pt x="2988" y="15908"/>
                    <a:pt x="1374" y="17863"/>
                    <a:pt x="342" y="19938"/>
                  </a:cubicBezTo>
                  <a:cubicBezTo>
                    <a:pt x="0" y="20621"/>
                    <a:pt x="604" y="21430"/>
                    <a:pt x="1221" y="21430"/>
                  </a:cubicBezTo>
                  <a:cubicBezTo>
                    <a:pt x="1438" y="21430"/>
                    <a:pt x="1656" y="21331"/>
                    <a:pt x="1836" y="21091"/>
                  </a:cubicBezTo>
                  <a:cubicBezTo>
                    <a:pt x="3219" y="19477"/>
                    <a:pt x="4372" y="17522"/>
                    <a:pt x="5644" y="15788"/>
                  </a:cubicBezTo>
                  <a:cubicBezTo>
                    <a:pt x="6797" y="14064"/>
                    <a:pt x="8641" y="12330"/>
                    <a:pt x="8872" y="10255"/>
                  </a:cubicBezTo>
                  <a:lnTo>
                    <a:pt x="8872" y="10025"/>
                  </a:lnTo>
                  <a:cubicBezTo>
                    <a:pt x="8983" y="9684"/>
                    <a:pt x="9102" y="9333"/>
                    <a:pt x="8872" y="9103"/>
                  </a:cubicBezTo>
                  <a:cubicBezTo>
                    <a:pt x="7950" y="7489"/>
                    <a:pt x="6797" y="6105"/>
                    <a:pt x="5644" y="4722"/>
                  </a:cubicBezTo>
                  <a:cubicBezTo>
                    <a:pt x="5183" y="3920"/>
                    <a:pt x="4602" y="3228"/>
                    <a:pt x="4030" y="2537"/>
                  </a:cubicBezTo>
                  <a:cubicBezTo>
                    <a:pt x="3800" y="2186"/>
                    <a:pt x="2647" y="1033"/>
                    <a:pt x="2647" y="692"/>
                  </a:cubicBezTo>
                  <a:cubicBezTo>
                    <a:pt x="2647" y="231"/>
                    <a:pt x="2186" y="1"/>
                    <a:pt x="18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1" name="Google Shape;2761;p39"/>
            <p:cNvSpPr/>
            <p:nvPr/>
          </p:nvSpPr>
          <p:spPr>
            <a:xfrm>
              <a:off x="-217291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011" y="0"/>
                  </a:moveTo>
                  <a:cubicBezTo>
                    <a:pt x="4872" y="0"/>
                    <a:pt x="4730" y="50"/>
                    <a:pt x="4611" y="169"/>
                  </a:cubicBezTo>
                  <a:cubicBezTo>
                    <a:pt x="3569" y="1091"/>
                    <a:pt x="2767" y="2244"/>
                    <a:pt x="1845" y="3397"/>
                  </a:cubicBezTo>
                  <a:cubicBezTo>
                    <a:pt x="1383" y="4088"/>
                    <a:pt x="0" y="5361"/>
                    <a:pt x="0" y="6283"/>
                  </a:cubicBezTo>
                  <a:cubicBezTo>
                    <a:pt x="0" y="7085"/>
                    <a:pt x="922" y="7666"/>
                    <a:pt x="1494" y="8238"/>
                  </a:cubicBezTo>
                  <a:cubicBezTo>
                    <a:pt x="2536" y="9160"/>
                    <a:pt x="3569" y="10202"/>
                    <a:pt x="4722" y="11125"/>
                  </a:cubicBezTo>
                  <a:cubicBezTo>
                    <a:pt x="4845" y="11206"/>
                    <a:pt x="4982" y="11244"/>
                    <a:pt x="5113" y="11244"/>
                  </a:cubicBezTo>
                  <a:cubicBezTo>
                    <a:pt x="5353" y="11244"/>
                    <a:pt x="5572" y="11115"/>
                    <a:pt x="5644" y="10894"/>
                  </a:cubicBezTo>
                  <a:cubicBezTo>
                    <a:pt x="5764" y="10774"/>
                    <a:pt x="5764" y="10664"/>
                    <a:pt x="5764" y="10544"/>
                  </a:cubicBezTo>
                  <a:cubicBezTo>
                    <a:pt x="5644" y="7436"/>
                    <a:pt x="5533" y="4439"/>
                    <a:pt x="5764" y="1322"/>
                  </a:cubicBezTo>
                  <a:cubicBezTo>
                    <a:pt x="5764" y="1091"/>
                    <a:pt x="5644" y="861"/>
                    <a:pt x="5533" y="750"/>
                  </a:cubicBezTo>
                  <a:cubicBezTo>
                    <a:pt x="5786" y="408"/>
                    <a:pt x="5411" y="0"/>
                    <a:pt x="5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2" name="Google Shape;2762;p39"/>
            <p:cNvSpPr/>
            <p:nvPr/>
          </p:nvSpPr>
          <p:spPr>
            <a:xfrm>
              <a:off x="-54485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267" y="1"/>
                  </a:moveTo>
                  <a:cubicBezTo>
                    <a:pt x="6917" y="1"/>
                    <a:pt x="6575" y="231"/>
                    <a:pt x="6456" y="692"/>
                  </a:cubicBezTo>
                  <a:cubicBezTo>
                    <a:pt x="6456" y="1033"/>
                    <a:pt x="5303" y="2186"/>
                    <a:pt x="5072" y="2537"/>
                  </a:cubicBezTo>
                  <a:cubicBezTo>
                    <a:pt x="4501" y="3228"/>
                    <a:pt x="3920" y="3920"/>
                    <a:pt x="3458" y="4722"/>
                  </a:cubicBezTo>
                  <a:cubicBezTo>
                    <a:pt x="2306" y="6105"/>
                    <a:pt x="1153" y="7489"/>
                    <a:pt x="231" y="9103"/>
                  </a:cubicBezTo>
                  <a:cubicBezTo>
                    <a:pt x="0" y="9333"/>
                    <a:pt x="120" y="9684"/>
                    <a:pt x="231" y="10025"/>
                  </a:cubicBezTo>
                  <a:lnTo>
                    <a:pt x="231" y="10255"/>
                  </a:lnTo>
                  <a:cubicBezTo>
                    <a:pt x="461" y="12330"/>
                    <a:pt x="2306" y="14064"/>
                    <a:pt x="3458" y="15788"/>
                  </a:cubicBezTo>
                  <a:cubicBezTo>
                    <a:pt x="4731" y="17522"/>
                    <a:pt x="5884" y="19477"/>
                    <a:pt x="7267" y="21091"/>
                  </a:cubicBezTo>
                  <a:cubicBezTo>
                    <a:pt x="7447" y="21331"/>
                    <a:pt x="7665" y="21430"/>
                    <a:pt x="7881" y="21430"/>
                  </a:cubicBezTo>
                  <a:cubicBezTo>
                    <a:pt x="8499" y="21430"/>
                    <a:pt x="9102" y="20621"/>
                    <a:pt x="8761" y="19938"/>
                  </a:cubicBezTo>
                  <a:cubicBezTo>
                    <a:pt x="7728" y="17863"/>
                    <a:pt x="6114" y="15908"/>
                    <a:pt x="4842" y="14064"/>
                  </a:cubicBezTo>
                  <a:cubicBezTo>
                    <a:pt x="3920" y="12791"/>
                    <a:pt x="2997" y="11178"/>
                    <a:pt x="1614" y="10255"/>
                  </a:cubicBezTo>
                  <a:cubicBezTo>
                    <a:pt x="1614" y="10255"/>
                    <a:pt x="1734" y="10255"/>
                    <a:pt x="1734" y="10145"/>
                  </a:cubicBezTo>
                  <a:cubicBezTo>
                    <a:pt x="3117" y="8641"/>
                    <a:pt x="4270" y="6797"/>
                    <a:pt x="5533" y="5183"/>
                  </a:cubicBezTo>
                  <a:cubicBezTo>
                    <a:pt x="6345" y="4031"/>
                    <a:pt x="8189" y="2306"/>
                    <a:pt x="8069" y="803"/>
                  </a:cubicBezTo>
                  <a:cubicBezTo>
                    <a:pt x="8069" y="572"/>
                    <a:pt x="7839" y="111"/>
                    <a:pt x="7498" y="111"/>
                  </a:cubicBezTo>
                  <a:cubicBezTo>
                    <a:pt x="7498" y="111"/>
                    <a:pt x="7378" y="111"/>
                    <a:pt x="72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3" name="Google Shape;2763;p39"/>
            <p:cNvSpPr/>
            <p:nvPr/>
          </p:nvSpPr>
          <p:spPr>
            <a:xfrm>
              <a:off x="92878" y="1490195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540" y="5135"/>
                  </a:moveTo>
                  <a:lnTo>
                    <a:pt x="6540" y="5366"/>
                  </a:lnTo>
                  <a:cubicBezTo>
                    <a:pt x="6430" y="5366"/>
                    <a:pt x="6310" y="5476"/>
                    <a:pt x="6310" y="5596"/>
                  </a:cubicBezTo>
                  <a:cubicBezTo>
                    <a:pt x="6310" y="5707"/>
                    <a:pt x="6310" y="5707"/>
                    <a:pt x="6199" y="5827"/>
                  </a:cubicBezTo>
                  <a:cubicBezTo>
                    <a:pt x="6199" y="5827"/>
                    <a:pt x="6199" y="5707"/>
                    <a:pt x="6079" y="5707"/>
                  </a:cubicBezTo>
                  <a:cubicBezTo>
                    <a:pt x="6199" y="5476"/>
                    <a:pt x="6430" y="5366"/>
                    <a:pt x="6540" y="5135"/>
                  </a:cubicBezTo>
                  <a:close/>
                  <a:moveTo>
                    <a:pt x="8731" y="1"/>
                  </a:moveTo>
                  <a:cubicBezTo>
                    <a:pt x="8615" y="1"/>
                    <a:pt x="8500" y="58"/>
                    <a:pt x="8385" y="174"/>
                  </a:cubicBezTo>
                  <a:cubicBezTo>
                    <a:pt x="5388" y="3171"/>
                    <a:pt x="2621" y="7090"/>
                    <a:pt x="316" y="10668"/>
                  </a:cubicBezTo>
                  <a:cubicBezTo>
                    <a:pt x="1" y="11094"/>
                    <a:pt x="463" y="11715"/>
                    <a:pt x="898" y="11715"/>
                  </a:cubicBezTo>
                  <a:cubicBezTo>
                    <a:pt x="935" y="11715"/>
                    <a:pt x="971" y="11710"/>
                    <a:pt x="1007" y="11701"/>
                  </a:cubicBezTo>
                  <a:cubicBezTo>
                    <a:pt x="1127" y="11821"/>
                    <a:pt x="1238" y="11932"/>
                    <a:pt x="1358" y="11932"/>
                  </a:cubicBezTo>
                  <a:cubicBezTo>
                    <a:pt x="1929" y="12052"/>
                    <a:pt x="2510" y="12052"/>
                    <a:pt x="3082" y="12052"/>
                  </a:cubicBezTo>
                  <a:cubicBezTo>
                    <a:pt x="3774" y="12162"/>
                    <a:pt x="4355" y="12282"/>
                    <a:pt x="5046" y="12393"/>
                  </a:cubicBezTo>
                  <a:cubicBezTo>
                    <a:pt x="5097" y="12406"/>
                    <a:pt x="5148" y="12412"/>
                    <a:pt x="5200" y="12412"/>
                  </a:cubicBezTo>
                  <a:cubicBezTo>
                    <a:pt x="5624" y="12412"/>
                    <a:pt x="6067" y="12001"/>
                    <a:pt x="5969" y="11591"/>
                  </a:cubicBezTo>
                  <a:cubicBezTo>
                    <a:pt x="5618" y="10438"/>
                    <a:pt x="5277" y="9165"/>
                    <a:pt x="4585" y="8243"/>
                  </a:cubicBezTo>
                  <a:lnTo>
                    <a:pt x="4585" y="8243"/>
                  </a:lnTo>
                  <a:cubicBezTo>
                    <a:pt x="5157" y="8473"/>
                    <a:pt x="5969" y="8593"/>
                    <a:pt x="6660" y="8704"/>
                  </a:cubicBezTo>
                  <a:cubicBezTo>
                    <a:pt x="6891" y="8764"/>
                    <a:pt x="7207" y="8852"/>
                    <a:pt x="7509" y="8852"/>
                  </a:cubicBezTo>
                  <a:cubicBezTo>
                    <a:pt x="7811" y="8852"/>
                    <a:pt x="8099" y="8764"/>
                    <a:pt x="8274" y="8473"/>
                  </a:cubicBezTo>
                  <a:cubicBezTo>
                    <a:pt x="8615" y="7902"/>
                    <a:pt x="8274" y="7210"/>
                    <a:pt x="8154" y="6629"/>
                  </a:cubicBezTo>
                  <a:cubicBezTo>
                    <a:pt x="7924" y="5937"/>
                    <a:pt x="7813" y="5246"/>
                    <a:pt x="7583" y="4554"/>
                  </a:cubicBezTo>
                  <a:lnTo>
                    <a:pt x="7583" y="4554"/>
                  </a:lnTo>
                  <a:cubicBezTo>
                    <a:pt x="8154" y="4674"/>
                    <a:pt x="8735" y="4674"/>
                    <a:pt x="9307" y="4785"/>
                  </a:cubicBezTo>
                  <a:cubicBezTo>
                    <a:pt x="9999" y="4785"/>
                    <a:pt x="10810" y="4905"/>
                    <a:pt x="11612" y="4905"/>
                  </a:cubicBezTo>
                  <a:cubicBezTo>
                    <a:pt x="11652" y="4914"/>
                    <a:pt x="11690" y="4919"/>
                    <a:pt x="11728" y="4919"/>
                  </a:cubicBezTo>
                  <a:cubicBezTo>
                    <a:pt x="12130" y="4919"/>
                    <a:pt x="12414" y="4404"/>
                    <a:pt x="12304" y="3982"/>
                  </a:cubicBezTo>
                  <a:cubicBezTo>
                    <a:pt x="11963" y="2479"/>
                    <a:pt x="10921" y="635"/>
                    <a:pt x="9427" y="63"/>
                  </a:cubicBezTo>
                  <a:cubicBezTo>
                    <a:pt x="9307" y="63"/>
                    <a:pt x="9196" y="63"/>
                    <a:pt x="9076" y="174"/>
                  </a:cubicBezTo>
                  <a:cubicBezTo>
                    <a:pt x="8961" y="58"/>
                    <a:pt x="8846" y="1"/>
                    <a:pt x="87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4" name="Google Shape;2764;p39"/>
            <p:cNvSpPr/>
            <p:nvPr/>
          </p:nvSpPr>
          <p:spPr>
            <a:xfrm>
              <a:off x="-46944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775" y="0"/>
                  </a:moveTo>
                  <a:cubicBezTo>
                    <a:pt x="376" y="0"/>
                    <a:pt x="0" y="408"/>
                    <a:pt x="253" y="750"/>
                  </a:cubicBezTo>
                  <a:cubicBezTo>
                    <a:pt x="143" y="861"/>
                    <a:pt x="23" y="1091"/>
                    <a:pt x="23" y="1322"/>
                  </a:cubicBezTo>
                  <a:cubicBezTo>
                    <a:pt x="253" y="4439"/>
                    <a:pt x="143" y="7436"/>
                    <a:pt x="23" y="10544"/>
                  </a:cubicBezTo>
                  <a:cubicBezTo>
                    <a:pt x="23" y="10664"/>
                    <a:pt x="23" y="10774"/>
                    <a:pt x="143" y="10894"/>
                  </a:cubicBezTo>
                  <a:cubicBezTo>
                    <a:pt x="214" y="11115"/>
                    <a:pt x="433" y="11244"/>
                    <a:pt x="674" y="11244"/>
                  </a:cubicBezTo>
                  <a:cubicBezTo>
                    <a:pt x="805" y="11244"/>
                    <a:pt x="942" y="11206"/>
                    <a:pt x="1065" y="11125"/>
                  </a:cubicBezTo>
                  <a:cubicBezTo>
                    <a:pt x="2218" y="10202"/>
                    <a:pt x="3250" y="9160"/>
                    <a:pt x="4293" y="8238"/>
                  </a:cubicBezTo>
                  <a:cubicBezTo>
                    <a:pt x="4864" y="7666"/>
                    <a:pt x="5786" y="7085"/>
                    <a:pt x="5786" y="6283"/>
                  </a:cubicBezTo>
                  <a:cubicBezTo>
                    <a:pt x="5786" y="5361"/>
                    <a:pt x="4403" y="4088"/>
                    <a:pt x="3942" y="3397"/>
                  </a:cubicBezTo>
                  <a:cubicBezTo>
                    <a:pt x="3020" y="2244"/>
                    <a:pt x="2218" y="1091"/>
                    <a:pt x="1176" y="169"/>
                  </a:cubicBezTo>
                  <a:cubicBezTo>
                    <a:pt x="1056" y="50"/>
                    <a:pt x="914" y="0"/>
                    <a:pt x="7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5" name="Google Shape;2765;p39"/>
            <p:cNvSpPr/>
            <p:nvPr/>
          </p:nvSpPr>
          <p:spPr>
            <a:xfrm>
              <a:off x="275767" y="1710421"/>
              <a:ext cx="369485" cy="387295"/>
            </a:xfrm>
            <a:custGeom>
              <a:avLst/>
              <a:gdLst/>
              <a:ahLst/>
              <a:cxnLst/>
              <a:rect l="l" t="t" r="r" b="b"/>
              <a:pathLst>
                <a:path w="10192" h="10684" extrusionOk="0">
                  <a:moveTo>
                    <a:pt x="9590" y="1"/>
                  </a:moveTo>
                  <a:cubicBezTo>
                    <a:pt x="9508" y="1"/>
                    <a:pt x="9421" y="28"/>
                    <a:pt x="9334" y="93"/>
                  </a:cubicBezTo>
                  <a:cubicBezTo>
                    <a:pt x="5996" y="2629"/>
                    <a:pt x="2538" y="5977"/>
                    <a:pt x="343" y="9545"/>
                  </a:cubicBezTo>
                  <a:cubicBezTo>
                    <a:pt x="1" y="10147"/>
                    <a:pt x="485" y="10683"/>
                    <a:pt x="992" y="10683"/>
                  </a:cubicBezTo>
                  <a:cubicBezTo>
                    <a:pt x="1168" y="10683"/>
                    <a:pt x="1348" y="10618"/>
                    <a:pt x="1495" y="10468"/>
                  </a:cubicBezTo>
                  <a:cubicBezTo>
                    <a:pt x="4382" y="7360"/>
                    <a:pt x="7148" y="4012"/>
                    <a:pt x="9915" y="785"/>
                  </a:cubicBezTo>
                  <a:cubicBezTo>
                    <a:pt x="10192" y="508"/>
                    <a:pt x="9941" y="1"/>
                    <a:pt x="9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6" name="Google Shape;2766;p39"/>
            <p:cNvSpPr/>
            <p:nvPr/>
          </p:nvSpPr>
          <p:spPr>
            <a:xfrm>
              <a:off x="347836" y="1779806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10462" y="1"/>
                  </a:moveTo>
                  <a:cubicBezTo>
                    <a:pt x="10339" y="1"/>
                    <a:pt x="10212" y="44"/>
                    <a:pt x="10113" y="143"/>
                  </a:cubicBezTo>
                  <a:cubicBezTo>
                    <a:pt x="6654" y="3021"/>
                    <a:pt x="3196" y="6709"/>
                    <a:pt x="430" y="10287"/>
                  </a:cubicBezTo>
                  <a:cubicBezTo>
                    <a:pt x="1" y="10806"/>
                    <a:pt x="345" y="11455"/>
                    <a:pt x="836" y="11455"/>
                  </a:cubicBezTo>
                  <a:cubicBezTo>
                    <a:pt x="999" y="11455"/>
                    <a:pt x="1179" y="11383"/>
                    <a:pt x="1352" y="11210"/>
                  </a:cubicBezTo>
                  <a:cubicBezTo>
                    <a:pt x="4810" y="8093"/>
                    <a:pt x="8158" y="4404"/>
                    <a:pt x="10804" y="604"/>
                  </a:cubicBezTo>
                  <a:cubicBezTo>
                    <a:pt x="11055" y="274"/>
                    <a:pt x="10772" y="1"/>
                    <a:pt x="104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67" name="Google Shape;2767;p39"/>
          <p:cNvGrpSpPr/>
          <p:nvPr/>
        </p:nvGrpSpPr>
        <p:grpSpPr>
          <a:xfrm rot="10800000">
            <a:off x="8639621" y="2573697"/>
            <a:ext cx="1078604" cy="1926882"/>
            <a:chOff x="-329960" y="539399"/>
            <a:chExt cx="1078604" cy="1926882"/>
          </a:xfrm>
        </p:grpSpPr>
        <p:sp>
          <p:nvSpPr>
            <p:cNvPr id="2768" name="Google Shape;2768;p39"/>
            <p:cNvSpPr/>
            <p:nvPr/>
          </p:nvSpPr>
          <p:spPr>
            <a:xfrm>
              <a:off x="-329960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221" y="1"/>
                  </a:moveTo>
                  <a:cubicBezTo>
                    <a:pt x="604" y="1"/>
                    <a:pt x="0" y="810"/>
                    <a:pt x="342" y="1493"/>
                  </a:cubicBezTo>
                  <a:cubicBezTo>
                    <a:pt x="1374" y="3568"/>
                    <a:pt x="2988" y="5523"/>
                    <a:pt x="4261" y="7367"/>
                  </a:cubicBezTo>
                  <a:cubicBezTo>
                    <a:pt x="5183" y="8640"/>
                    <a:pt x="6105" y="10253"/>
                    <a:pt x="7489" y="11176"/>
                  </a:cubicBezTo>
                  <a:lnTo>
                    <a:pt x="7369" y="11286"/>
                  </a:lnTo>
                  <a:cubicBezTo>
                    <a:pt x="5985" y="12789"/>
                    <a:pt x="4833" y="14634"/>
                    <a:pt x="3569" y="16248"/>
                  </a:cubicBezTo>
                  <a:cubicBezTo>
                    <a:pt x="2758" y="17400"/>
                    <a:pt x="913" y="19125"/>
                    <a:pt x="1033" y="20628"/>
                  </a:cubicBezTo>
                  <a:cubicBezTo>
                    <a:pt x="1033" y="20859"/>
                    <a:pt x="1264" y="21320"/>
                    <a:pt x="1605" y="21320"/>
                  </a:cubicBezTo>
                  <a:cubicBezTo>
                    <a:pt x="1725" y="21320"/>
                    <a:pt x="1725" y="21320"/>
                    <a:pt x="1836" y="21430"/>
                  </a:cubicBezTo>
                  <a:cubicBezTo>
                    <a:pt x="2186" y="21430"/>
                    <a:pt x="2647" y="21200"/>
                    <a:pt x="2647" y="20739"/>
                  </a:cubicBezTo>
                  <a:cubicBezTo>
                    <a:pt x="2647" y="20398"/>
                    <a:pt x="3800" y="19245"/>
                    <a:pt x="4030" y="18894"/>
                  </a:cubicBezTo>
                  <a:cubicBezTo>
                    <a:pt x="4602" y="18203"/>
                    <a:pt x="5183" y="17511"/>
                    <a:pt x="5644" y="16709"/>
                  </a:cubicBezTo>
                  <a:cubicBezTo>
                    <a:pt x="6797" y="15325"/>
                    <a:pt x="7950" y="13942"/>
                    <a:pt x="8872" y="12328"/>
                  </a:cubicBezTo>
                  <a:cubicBezTo>
                    <a:pt x="9102" y="12098"/>
                    <a:pt x="8983" y="11747"/>
                    <a:pt x="8872" y="11406"/>
                  </a:cubicBezTo>
                  <a:lnTo>
                    <a:pt x="8872" y="11176"/>
                  </a:lnTo>
                  <a:cubicBezTo>
                    <a:pt x="8641" y="9101"/>
                    <a:pt x="6797" y="7367"/>
                    <a:pt x="5644" y="5642"/>
                  </a:cubicBezTo>
                  <a:cubicBezTo>
                    <a:pt x="4372" y="3909"/>
                    <a:pt x="3219" y="1954"/>
                    <a:pt x="1836" y="340"/>
                  </a:cubicBezTo>
                  <a:cubicBezTo>
                    <a:pt x="1656" y="100"/>
                    <a:pt x="1438" y="1"/>
                    <a:pt x="12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9" name="Google Shape;2769;p39"/>
            <p:cNvSpPr/>
            <p:nvPr/>
          </p:nvSpPr>
          <p:spPr>
            <a:xfrm>
              <a:off x="-217291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113" y="0"/>
                  </a:moveTo>
                  <a:cubicBezTo>
                    <a:pt x="4982" y="0"/>
                    <a:pt x="4845" y="38"/>
                    <a:pt x="4722" y="119"/>
                  </a:cubicBezTo>
                  <a:cubicBezTo>
                    <a:pt x="3569" y="1041"/>
                    <a:pt x="2536" y="2084"/>
                    <a:pt x="1494" y="3006"/>
                  </a:cubicBezTo>
                  <a:cubicBezTo>
                    <a:pt x="922" y="3577"/>
                    <a:pt x="0" y="4158"/>
                    <a:pt x="0" y="4961"/>
                  </a:cubicBezTo>
                  <a:cubicBezTo>
                    <a:pt x="0" y="5883"/>
                    <a:pt x="1383" y="7156"/>
                    <a:pt x="1845" y="7847"/>
                  </a:cubicBezTo>
                  <a:cubicBezTo>
                    <a:pt x="2767" y="9000"/>
                    <a:pt x="3569" y="10153"/>
                    <a:pt x="4611" y="11075"/>
                  </a:cubicBezTo>
                  <a:cubicBezTo>
                    <a:pt x="4730" y="11194"/>
                    <a:pt x="4872" y="11244"/>
                    <a:pt x="5011" y="11244"/>
                  </a:cubicBezTo>
                  <a:cubicBezTo>
                    <a:pt x="5411" y="11244"/>
                    <a:pt x="5786" y="10836"/>
                    <a:pt x="5533" y="10494"/>
                  </a:cubicBezTo>
                  <a:cubicBezTo>
                    <a:pt x="5644" y="10383"/>
                    <a:pt x="5764" y="10153"/>
                    <a:pt x="5764" y="9922"/>
                  </a:cubicBezTo>
                  <a:cubicBezTo>
                    <a:pt x="5533" y="6805"/>
                    <a:pt x="5644" y="3808"/>
                    <a:pt x="5764" y="700"/>
                  </a:cubicBezTo>
                  <a:cubicBezTo>
                    <a:pt x="5764" y="580"/>
                    <a:pt x="5764" y="470"/>
                    <a:pt x="5644" y="350"/>
                  </a:cubicBezTo>
                  <a:cubicBezTo>
                    <a:pt x="5572" y="129"/>
                    <a:pt x="5353" y="0"/>
                    <a:pt x="51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0" name="Google Shape;2770;p39"/>
            <p:cNvSpPr/>
            <p:nvPr/>
          </p:nvSpPr>
          <p:spPr>
            <a:xfrm>
              <a:off x="-54485" y="744689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881" y="1"/>
                  </a:moveTo>
                  <a:cubicBezTo>
                    <a:pt x="7665" y="1"/>
                    <a:pt x="7447" y="100"/>
                    <a:pt x="7267" y="340"/>
                  </a:cubicBezTo>
                  <a:cubicBezTo>
                    <a:pt x="5884" y="1954"/>
                    <a:pt x="4731" y="3909"/>
                    <a:pt x="3458" y="5642"/>
                  </a:cubicBezTo>
                  <a:cubicBezTo>
                    <a:pt x="2306" y="7367"/>
                    <a:pt x="461" y="9101"/>
                    <a:pt x="231" y="11176"/>
                  </a:cubicBezTo>
                  <a:lnTo>
                    <a:pt x="231" y="11406"/>
                  </a:lnTo>
                  <a:cubicBezTo>
                    <a:pt x="120" y="11747"/>
                    <a:pt x="0" y="12098"/>
                    <a:pt x="231" y="12328"/>
                  </a:cubicBezTo>
                  <a:cubicBezTo>
                    <a:pt x="1153" y="13942"/>
                    <a:pt x="2306" y="15325"/>
                    <a:pt x="3458" y="16709"/>
                  </a:cubicBezTo>
                  <a:cubicBezTo>
                    <a:pt x="3920" y="17511"/>
                    <a:pt x="4501" y="18203"/>
                    <a:pt x="5072" y="18894"/>
                  </a:cubicBezTo>
                  <a:cubicBezTo>
                    <a:pt x="5303" y="19245"/>
                    <a:pt x="6456" y="20398"/>
                    <a:pt x="6456" y="20739"/>
                  </a:cubicBezTo>
                  <a:cubicBezTo>
                    <a:pt x="6575" y="21200"/>
                    <a:pt x="6917" y="21430"/>
                    <a:pt x="7267" y="21430"/>
                  </a:cubicBezTo>
                  <a:cubicBezTo>
                    <a:pt x="7378" y="21320"/>
                    <a:pt x="7498" y="21320"/>
                    <a:pt x="7498" y="21320"/>
                  </a:cubicBezTo>
                  <a:cubicBezTo>
                    <a:pt x="7839" y="21320"/>
                    <a:pt x="8069" y="20859"/>
                    <a:pt x="8069" y="20628"/>
                  </a:cubicBezTo>
                  <a:cubicBezTo>
                    <a:pt x="8189" y="19125"/>
                    <a:pt x="6345" y="17400"/>
                    <a:pt x="5533" y="16248"/>
                  </a:cubicBezTo>
                  <a:cubicBezTo>
                    <a:pt x="4270" y="14634"/>
                    <a:pt x="3117" y="12789"/>
                    <a:pt x="1734" y="11286"/>
                  </a:cubicBezTo>
                  <a:lnTo>
                    <a:pt x="1614" y="11176"/>
                  </a:lnTo>
                  <a:cubicBezTo>
                    <a:pt x="2997" y="10253"/>
                    <a:pt x="3920" y="8640"/>
                    <a:pt x="4842" y="7367"/>
                  </a:cubicBezTo>
                  <a:cubicBezTo>
                    <a:pt x="6114" y="5523"/>
                    <a:pt x="7728" y="3568"/>
                    <a:pt x="8761" y="1493"/>
                  </a:cubicBezTo>
                  <a:cubicBezTo>
                    <a:pt x="9102" y="810"/>
                    <a:pt x="8499" y="1"/>
                    <a:pt x="78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1" name="Google Shape;2771;p39"/>
            <p:cNvSpPr/>
            <p:nvPr/>
          </p:nvSpPr>
          <p:spPr>
            <a:xfrm>
              <a:off x="92878" y="1065512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199" y="6586"/>
                  </a:moveTo>
                  <a:cubicBezTo>
                    <a:pt x="6310" y="6706"/>
                    <a:pt x="6310" y="6706"/>
                    <a:pt x="6310" y="6817"/>
                  </a:cubicBezTo>
                  <a:cubicBezTo>
                    <a:pt x="6310" y="6937"/>
                    <a:pt x="6430" y="7047"/>
                    <a:pt x="6540" y="7047"/>
                  </a:cubicBezTo>
                  <a:lnTo>
                    <a:pt x="6540" y="7278"/>
                  </a:lnTo>
                  <a:cubicBezTo>
                    <a:pt x="6430" y="7047"/>
                    <a:pt x="6199" y="6937"/>
                    <a:pt x="6079" y="6706"/>
                  </a:cubicBezTo>
                  <a:cubicBezTo>
                    <a:pt x="6199" y="6706"/>
                    <a:pt x="6199" y="6586"/>
                    <a:pt x="6199" y="6586"/>
                  </a:cubicBezTo>
                  <a:close/>
                  <a:moveTo>
                    <a:pt x="5200" y="1"/>
                  </a:moveTo>
                  <a:cubicBezTo>
                    <a:pt x="5148" y="1"/>
                    <a:pt x="5097" y="7"/>
                    <a:pt x="5046" y="20"/>
                  </a:cubicBezTo>
                  <a:cubicBezTo>
                    <a:pt x="4355" y="131"/>
                    <a:pt x="3774" y="251"/>
                    <a:pt x="3082" y="361"/>
                  </a:cubicBezTo>
                  <a:cubicBezTo>
                    <a:pt x="2510" y="361"/>
                    <a:pt x="1929" y="361"/>
                    <a:pt x="1358" y="481"/>
                  </a:cubicBezTo>
                  <a:cubicBezTo>
                    <a:pt x="1238" y="481"/>
                    <a:pt x="1127" y="592"/>
                    <a:pt x="1007" y="712"/>
                  </a:cubicBezTo>
                  <a:cubicBezTo>
                    <a:pt x="971" y="702"/>
                    <a:pt x="935" y="698"/>
                    <a:pt x="898" y="698"/>
                  </a:cubicBezTo>
                  <a:cubicBezTo>
                    <a:pt x="463" y="698"/>
                    <a:pt x="1" y="1319"/>
                    <a:pt x="316" y="1745"/>
                  </a:cubicBezTo>
                  <a:cubicBezTo>
                    <a:pt x="2621" y="5323"/>
                    <a:pt x="5388" y="9242"/>
                    <a:pt x="8385" y="12239"/>
                  </a:cubicBezTo>
                  <a:cubicBezTo>
                    <a:pt x="8500" y="12354"/>
                    <a:pt x="8615" y="12412"/>
                    <a:pt x="8731" y="12412"/>
                  </a:cubicBezTo>
                  <a:cubicBezTo>
                    <a:pt x="8846" y="12412"/>
                    <a:pt x="8961" y="12354"/>
                    <a:pt x="9076" y="12239"/>
                  </a:cubicBezTo>
                  <a:cubicBezTo>
                    <a:pt x="9196" y="12350"/>
                    <a:pt x="9307" y="12350"/>
                    <a:pt x="9427" y="12350"/>
                  </a:cubicBezTo>
                  <a:cubicBezTo>
                    <a:pt x="10921" y="11778"/>
                    <a:pt x="11963" y="9934"/>
                    <a:pt x="12304" y="8431"/>
                  </a:cubicBezTo>
                  <a:cubicBezTo>
                    <a:pt x="12414" y="8009"/>
                    <a:pt x="12130" y="7494"/>
                    <a:pt x="11728" y="7494"/>
                  </a:cubicBezTo>
                  <a:cubicBezTo>
                    <a:pt x="11690" y="7494"/>
                    <a:pt x="11652" y="7499"/>
                    <a:pt x="11612" y="7508"/>
                  </a:cubicBezTo>
                  <a:cubicBezTo>
                    <a:pt x="10810" y="7508"/>
                    <a:pt x="9999" y="7628"/>
                    <a:pt x="9307" y="7739"/>
                  </a:cubicBezTo>
                  <a:cubicBezTo>
                    <a:pt x="8735" y="7739"/>
                    <a:pt x="8154" y="7739"/>
                    <a:pt x="7583" y="7859"/>
                  </a:cubicBezTo>
                  <a:cubicBezTo>
                    <a:pt x="7813" y="7167"/>
                    <a:pt x="7924" y="6475"/>
                    <a:pt x="8154" y="5784"/>
                  </a:cubicBezTo>
                  <a:cubicBezTo>
                    <a:pt x="8274" y="5203"/>
                    <a:pt x="8615" y="4511"/>
                    <a:pt x="8274" y="3939"/>
                  </a:cubicBezTo>
                  <a:cubicBezTo>
                    <a:pt x="8099" y="3649"/>
                    <a:pt x="7811" y="3561"/>
                    <a:pt x="7509" y="3561"/>
                  </a:cubicBezTo>
                  <a:cubicBezTo>
                    <a:pt x="7207" y="3561"/>
                    <a:pt x="6891" y="3649"/>
                    <a:pt x="6660" y="3709"/>
                  </a:cubicBezTo>
                  <a:cubicBezTo>
                    <a:pt x="5969" y="3820"/>
                    <a:pt x="5157" y="3939"/>
                    <a:pt x="4585" y="4170"/>
                  </a:cubicBezTo>
                  <a:cubicBezTo>
                    <a:pt x="5277" y="3248"/>
                    <a:pt x="5618" y="1975"/>
                    <a:pt x="5969" y="822"/>
                  </a:cubicBezTo>
                  <a:cubicBezTo>
                    <a:pt x="6067" y="412"/>
                    <a:pt x="5624" y="1"/>
                    <a:pt x="52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2" name="Google Shape;2772;p39"/>
            <p:cNvSpPr/>
            <p:nvPr/>
          </p:nvSpPr>
          <p:spPr>
            <a:xfrm>
              <a:off x="-46944" y="539399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674" y="0"/>
                  </a:moveTo>
                  <a:cubicBezTo>
                    <a:pt x="433" y="0"/>
                    <a:pt x="214" y="129"/>
                    <a:pt x="143" y="350"/>
                  </a:cubicBezTo>
                  <a:cubicBezTo>
                    <a:pt x="23" y="470"/>
                    <a:pt x="23" y="580"/>
                    <a:pt x="23" y="700"/>
                  </a:cubicBezTo>
                  <a:cubicBezTo>
                    <a:pt x="143" y="3808"/>
                    <a:pt x="253" y="6805"/>
                    <a:pt x="23" y="9922"/>
                  </a:cubicBezTo>
                  <a:cubicBezTo>
                    <a:pt x="23" y="10153"/>
                    <a:pt x="143" y="10383"/>
                    <a:pt x="253" y="10494"/>
                  </a:cubicBezTo>
                  <a:cubicBezTo>
                    <a:pt x="0" y="10836"/>
                    <a:pt x="376" y="11244"/>
                    <a:pt x="775" y="11244"/>
                  </a:cubicBezTo>
                  <a:cubicBezTo>
                    <a:pt x="914" y="11244"/>
                    <a:pt x="1056" y="11194"/>
                    <a:pt x="1176" y="11075"/>
                  </a:cubicBezTo>
                  <a:cubicBezTo>
                    <a:pt x="2218" y="10153"/>
                    <a:pt x="3020" y="9000"/>
                    <a:pt x="3942" y="7847"/>
                  </a:cubicBezTo>
                  <a:cubicBezTo>
                    <a:pt x="4403" y="7156"/>
                    <a:pt x="5786" y="5883"/>
                    <a:pt x="5786" y="4961"/>
                  </a:cubicBezTo>
                  <a:cubicBezTo>
                    <a:pt x="5786" y="4158"/>
                    <a:pt x="4864" y="3577"/>
                    <a:pt x="4293" y="3006"/>
                  </a:cubicBezTo>
                  <a:cubicBezTo>
                    <a:pt x="3250" y="2084"/>
                    <a:pt x="2218" y="1041"/>
                    <a:pt x="1065" y="119"/>
                  </a:cubicBezTo>
                  <a:cubicBezTo>
                    <a:pt x="942" y="38"/>
                    <a:pt x="805" y="0"/>
                    <a:pt x="6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3" name="Google Shape;2773;p39"/>
            <p:cNvSpPr/>
            <p:nvPr/>
          </p:nvSpPr>
          <p:spPr>
            <a:xfrm>
              <a:off x="275477" y="908581"/>
              <a:ext cx="369775" cy="386679"/>
            </a:xfrm>
            <a:custGeom>
              <a:avLst/>
              <a:gdLst/>
              <a:ahLst/>
              <a:cxnLst/>
              <a:rect l="l" t="t" r="r" b="b"/>
              <a:pathLst>
                <a:path w="10200" h="10667" extrusionOk="0">
                  <a:moveTo>
                    <a:pt x="1038" y="1"/>
                  </a:moveTo>
                  <a:cubicBezTo>
                    <a:pt x="518" y="1"/>
                    <a:pt x="0" y="596"/>
                    <a:pt x="351" y="1121"/>
                  </a:cubicBezTo>
                  <a:cubicBezTo>
                    <a:pt x="2546" y="4690"/>
                    <a:pt x="6004" y="8038"/>
                    <a:pt x="9342" y="10574"/>
                  </a:cubicBezTo>
                  <a:cubicBezTo>
                    <a:pt x="9429" y="10638"/>
                    <a:pt x="9516" y="10666"/>
                    <a:pt x="9598" y="10666"/>
                  </a:cubicBezTo>
                  <a:cubicBezTo>
                    <a:pt x="9949" y="10666"/>
                    <a:pt x="10200" y="10159"/>
                    <a:pt x="9923" y="9882"/>
                  </a:cubicBezTo>
                  <a:cubicBezTo>
                    <a:pt x="7156" y="6655"/>
                    <a:pt x="4390" y="3307"/>
                    <a:pt x="1503" y="199"/>
                  </a:cubicBezTo>
                  <a:cubicBezTo>
                    <a:pt x="1366" y="60"/>
                    <a:pt x="1202" y="1"/>
                    <a:pt x="10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4" name="Google Shape;2774;p39"/>
            <p:cNvSpPr/>
            <p:nvPr/>
          </p:nvSpPr>
          <p:spPr>
            <a:xfrm>
              <a:off x="347836" y="810630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836" y="0"/>
                  </a:moveTo>
                  <a:cubicBezTo>
                    <a:pt x="345" y="0"/>
                    <a:pt x="1" y="649"/>
                    <a:pt x="430" y="1168"/>
                  </a:cubicBezTo>
                  <a:cubicBezTo>
                    <a:pt x="3196" y="4746"/>
                    <a:pt x="6654" y="8434"/>
                    <a:pt x="10113" y="11312"/>
                  </a:cubicBezTo>
                  <a:cubicBezTo>
                    <a:pt x="10212" y="11411"/>
                    <a:pt x="10339" y="11454"/>
                    <a:pt x="10462" y="11454"/>
                  </a:cubicBezTo>
                  <a:cubicBezTo>
                    <a:pt x="10772" y="11454"/>
                    <a:pt x="11055" y="11181"/>
                    <a:pt x="10804" y="10851"/>
                  </a:cubicBezTo>
                  <a:cubicBezTo>
                    <a:pt x="8158" y="7051"/>
                    <a:pt x="4810" y="3362"/>
                    <a:pt x="1352" y="245"/>
                  </a:cubicBezTo>
                  <a:cubicBezTo>
                    <a:pt x="1179" y="72"/>
                    <a:pt x="999" y="0"/>
                    <a:pt x="8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5" name="Google Shape;2775;p39"/>
            <p:cNvSpPr/>
            <p:nvPr/>
          </p:nvSpPr>
          <p:spPr>
            <a:xfrm>
              <a:off x="-329960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1836" y="1"/>
                  </a:moveTo>
                  <a:cubicBezTo>
                    <a:pt x="1725" y="111"/>
                    <a:pt x="1725" y="111"/>
                    <a:pt x="1605" y="111"/>
                  </a:cubicBezTo>
                  <a:cubicBezTo>
                    <a:pt x="1264" y="111"/>
                    <a:pt x="1033" y="572"/>
                    <a:pt x="1033" y="803"/>
                  </a:cubicBezTo>
                  <a:cubicBezTo>
                    <a:pt x="913" y="2306"/>
                    <a:pt x="2758" y="4031"/>
                    <a:pt x="3569" y="5183"/>
                  </a:cubicBezTo>
                  <a:cubicBezTo>
                    <a:pt x="4833" y="6797"/>
                    <a:pt x="5985" y="8641"/>
                    <a:pt x="7369" y="10145"/>
                  </a:cubicBezTo>
                  <a:cubicBezTo>
                    <a:pt x="7369" y="10255"/>
                    <a:pt x="7489" y="10255"/>
                    <a:pt x="7489" y="10255"/>
                  </a:cubicBezTo>
                  <a:cubicBezTo>
                    <a:pt x="6105" y="11178"/>
                    <a:pt x="5183" y="12791"/>
                    <a:pt x="4261" y="14064"/>
                  </a:cubicBezTo>
                  <a:cubicBezTo>
                    <a:pt x="2988" y="15908"/>
                    <a:pt x="1374" y="17863"/>
                    <a:pt x="342" y="19938"/>
                  </a:cubicBezTo>
                  <a:cubicBezTo>
                    <a:pt x="0" y="20621"/>
                    <a:pt x="604" y="21430"/>
                    <a:pt x="1221" y="21430"/>
                  </a:cubicBezTo>
                  <a:cubicBezTo>
                    <a:pt x="1438" y="21430"/>
                    <a:pt x="1656" y="21331"/>
                    <a:pt x="1836" y="21091"/>
                  </a:cubicBezTo>
                  <a:cubicBezTo>
                    <a:pt x="3219" y="19477"/>
                    <a:pt x="4372" y="17522"/>
                    <a:pt x="5644" y="15788"/>
                  </a:cubicBezTo>
                  <a:cubicBezTo>
                    <a:pt x="6797" y="14064"/>
                    <a:pt x="8641" y="12330"/>
                    <a:pt x="8872" y="10255"/>
                  </a:cubicBezTo>
                  <a:lnTo>
                    <a:pt x="8872" y="10025"/>
                  </a:lnTo>
                  <a:cubicBezTo>
                    <a:pt x="8983" y="9684"/>
                    <a:pt x="9102" y="9333"/>
                    <a:pt x="8872" y="9103"/>
                  </a:cubicBezTo>
                  <a:cubicBezTo>
                    <a:pt x="7950" y="7489"/>
                    <a:pt x="6797" y="6105"/>
                    <a:pt x="5644" y="4722"/>
                  </a:cubicBezTo>
                  <a:cubicBezTo>
                    <a:pt x="5183" y="3920"/>
                    <a:pt x="4602" y="3228"/>
                    <a:pt x="4030" y="2537"/>
                  </a:cubicBezTo>
                  <a:cubicBezTo>
                    <a:pt x="3800" y="2186"/>
                    <a:pt x="2647" y="1033"/>
                    <a:pt x="2647" y="692"/>
                  </a:cubicBezTo>
                  <a:cubicBezTo>
                    <a:pt x="2647" y="231"/>
                    <a:pt x="2186" y="1"/>
                    <a:pt x="18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6" name="Google Shape;2776;p39"/>
            <p:cNvSpPr/>
            <p:nvPr/>
          </p:nvSpPr>
          <p:spPr>
            <a:xfrm>
              <a:off x="-217291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5011" y="0"/>
                  </a:moveTo>
                  <a:cubicBezTo>
                    <a:pt x="4872" y="0"/>
                    <a:pt x="4730" y="50"/>
                    <a:pt x="4611" y="169"/>
                  </a:cubicBezTo>
                  <a:cubicBezTo>
                    <a:pt x="3569" y="1091"/>
                    <a:pt x="2767" y="2244"/>
                    <a:pt x="1845" y="3397"/>
                  </a:cubicBezTo>
                  <a:cubicBezTo>
                    <a:pt x="1383" y="4088"/>
                    <a:pt x="0" y="5361"/>
                    <a:pt x="0" y="6283"/>
                  </a:cubicBezTo>
                  <a:cubicBezTo>
                    <a:pt x="0" y="7085"/>
                    <a:pt x="922" y="7666"/>
                    <a:pt x="1494" y="8238"/>
                  </a:cubicBezTo>
                  <a:cubicBezTo>
                    <a:pt x="2536" y="9160"/>
                    <a:pt x="3569" y="10202"/>
                    <a:pt x="4722" y="11125"/>
                  </a:cubicBezTo>
                  <a:cubicBezTo>
                    <a:pt x="4845" y="11206"/>
                    <a:pt x="4982" y="11244"/>
                    <a:pt x="5113" y="11244"/>
                  </a:cubicBezTo>
                  <a:cubicBezTo>
                    <a:pt x="5353" y="11244"/>
                    <a:pt x="5572" y="11115"/>
                    <a:pt x="5644" y="10894"/>
                  </a:cubicBezTo>
                  <a:cubicBezTo>
                    <a:pt x="5764" y="10774"/>
                    <a:pt x="5764" y="10664"/>
                    <a:pt x="5764" y="10544"/>
                  </a:cubicBezTo>
                  <a:cubicBezTo>
                    <a:pt x="5644" y="7436"/>
                    <a:pt x="5533" y="4439"/>
                    <a:pt x="5764" y="1322"/>
                  </a:cubicBezTo>
                  <a:cubicBezTo>
                    <a:pt x="5764" y="1091"/>
                    <a:pt x="5644" y="861"/>
                    <a:pt x="5533" y="750"/>
                  </a:cubicBezTo>
                  <a:cubicBezTo>
                    <a:pt x="5786" y="408"/>
                    <a:pt x="5411" y="0"/>
                    <a:pt x="5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7" name="Google Shape;2777;p39"/>
            <p:cNvSpPr/>
            <p:nvPr/>
          </p:nvSpPr>
          <p:spPr>
            <a:xfrm>
              <a:off x="-54485" y="1484105"/>
              <a:ext cx="330007" cy="776874"/>
            </a:xfrm>
            <a:custGeom>
              <a:avLst/>
              <a:gdLst/>
              <a:ahLst/>
              <a:cxnLst/>
              <a:rect l="l" t="t" r="r" b="b"/>
              <a:pathLst>
                <a:path w="9103" h="21431" extrusionOk="0">
                  <a:moveTo>
                    <a:pt x="7267" y="1"/>
                  </a:moveTo>
                  <a:cubicBezTo>
                    <a:pt x="6917" y="1"/>
                    <a:pt x="6575" y="231"/>
                    <a:pt x="6456" y="692"/>
                  </a:cubicBezTo>
                  <a:cubicBezTo>
                    <a:pt x="6456" y="1033"/>
                    <a:pt x="5303" y="2186"/>
                    <a:pt x="5072" y="2537"/>
                  </a:cubicBezTo>
                  <a:cubicBezTo>
                    <a:pt x="4501" y="3228"/>
                    <a:pt x="3920" y="3920"/>
                    <a:pt x="3458" y="4722"/>
                  </a:cubicBezTo>
                  <a:cubicBezTo>
                    <a:pt x="2306" y="6105"/>
                    <a:pt x="1153" y="7489"/>
                    <a:pt x="231" y="9103"/>
                  </a:cubicBezTo>
                  <a:cubicBezTo>
                    <a:pt x="0" y="9333"/>
                    <a:pt x="120" y="9684"/>
                    <a:pt x="231" y="10025"/>
                  </a:cubicBezTo>
                  <a:lnTo>
                    <a:pt x="231" y="10255"/>
                  </a:lnTo>
                  <a:cubicBezTo>
                    <a:pt x="461" y="12330"/>
                    <a:pt x="2306" y="14064"/>
                    <a:pt x="3458" y="15788"/>
                  </a:cubicBezTo>
                  <a:cubicBezTo>
                    <a:pt x="4731" y="17522"/>
                    <a:pt x="5884" y="19477"/>
                    <a:pt x="7267" y="21091"/>
                  </a:cubicBezTo>
                  <a:cubicBezTo>
                    <a:pt x="7447" y="21331"/>
                    <a:pt x="7665" y="21430"/>
                    <a:pt x="7881" y="21430"/>
                  </a:cubicBezTo>
                  <a:cubicBezTo>
                    <a:pt x="8499" y="21430"/>
                    <a:pt x="9102" y="20621"/>
                    <a:pt x="8761" y="19938"/>
                  </a:cubicBezTo>
                  <a:cubicBezTo>
                    <a:pt x="7728" y="17863"/>
                    <a:pt x="6114" y="15908"/>
                    <a:pt x="4842" y="14064"/>
                  </a:cubicBezTo>
                  <a:cubicBezTo>
                    <a:pt x="3920" y="12791"/>
                    <a:pt x="2997" y="11178"/>
                    <a:pt x="1614" y="10255"/>
                  </a:cubicBezTo>
                  <a:cubicBezTo>
                    <a:pt x="1614" y="10255"/>
                    <a:pt x="1734" y="10255"/>
                    <a:pt x="1734" y="10145"/>
                  </a:cubicBezTo>
                  <a:cubicBezTo>
                    <a:pt x="3117" y="8641"/>
                    <a:pt x="4270" y="6797"/>
                    <a:pt x="5533" y="5183"/>
                  </a:cubicBezTo>
                  <a:cubicBezTo>
                    <a:pt x="6345" y="4031"/>
                    <a:pt x="8189" y="2306"/>
                    <a:pt x="8069" y="803"/>
                  </a:cubicBezTo>
                  <a:cubicBezTo>
                    <a:pt x="8069" y="572"/>
                    <a:pt x="7839" y="111"/>
                    <a:pt x="7498" y="111"/>
                  </a:cubicBezTo>
                  <a:cubicBezTo>
                    <a:pt x="7498" y="111"/>
                    <a:pt x="7378" y="111"/>
                    <a:pt x="72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8" name="Google Shape;2778;p39"/>
            <p:cNvSpPr/>
            <p:nvPr/>
          </p:nvSpPr>
          <p:spPr>
            <a:xfrm>
              <a:off x="92878" y="1490195"/>
              <a:ext cx="450039" cy="449971"/>
            </a:xfrm>
            <a:custGeom>
              <a:avLst/>
              <a:gdLst/>
              <a:ahLst/>
              <a:cxnLst/>
              <a:rect l="l" t="t" r="r" b="b"/>
              <a:pathLst>
                <a:path w="12414" h="12413" extrusionOk="0">
                  <a:moveTo>
                    <a:pt x="6540" y="5135"/>
                  </a:moveTo>
                  <a:lnTo>
                    <a:pt x="6540" y="5366"/>
                  </a:lnTo>
                  <a:cubicBezTo>
                    <a:pt x="6430" y="5366"/>
                    <a:pt x="6310" y="5476"/>
                    <a:pt x="6310" y="5596"/>
                  </a:cubicBezTo>
                  <a:cubicBezTo>
                    <a:pt x="6310" y="5707"/>
                    <a:pt x="6310" y="5707"/>
                    <a:pt x="6199" y="5827"/>
                  </a:cubicBezTo>
                  <a:cubicBezTo>
                    <a:pt x="6199" y="5827"/>
                    <a:pt x="6199" y="5707"/>
                    <a:pt x="6079" y="5707"/>
                  </a:cubicBezTo>
                  <a:cubicBezTo>
                    <a:pt x="6199" y="5476"/>
                    <a:pt x="6430" y="5366"/>
                    <a:pt x="6540" y="5135"/>
                  </a:cubicBezTo>
                  <a:close/>
                  <a:moveTo>
                    <a:pt x="8731" y="1"/>
                  </a:moveTo>
                  <a:cubicBezTo>
                    <a:pt x="8615" y="1"/>
                    <a:pt x="8500" y="58"/>
                    <a:pt x="8385" y="174"/>
                  </a:cubicBezTo>
                  <a:cubicBezTo>
                    <a:pt x="5388" y="3171"/>
                    <a:pt x="2621" y="7090"/>
                    <a:pt x="316" y="10668"/>
                  </a:cubicBezTo>
                  <a:cubicBezTo>
                    <a:pt x="1" y="11094"/>
                    <a:pt x="463" y="11715"/>
                    <a:pt x="898" y="11715"/>
                  </a:cubicBezTo>
                  <a:cubicBezTo>
                    <a:pt x="935" y="11715"/>
                    <a:pt x="971" y="11710"/>
                    <a:pt x="1007" y="11701"/>
                  </a:cubicBezTo>
                  <a:cubicBezTo>
                    <a:pt x="1127" y="11821"/>
                    <a:pt x="1238" y="11932"/>
                    <a:pt x="1358" y="11932"/>
                  </a:cubicBezTo>
                  <a:cubicBezTo>
                    <a:pt x="1929" y="12052"/>
                    <a:pt x="2510" y="12052"/>
                    <a:pt x="3082" y="12052"/>
                  </a:cubicBezTo>
                  <a:cubicBezTo>
                    <a:pt x="3774" y="12162"/>
                    <a:pt x="4355" y="12282"/>
                    <a:pt x="5046" y="12393"/>
                  </a:cubicBezTo>
                  <a:cubicBezTo>
                    <a:pt x="5097" y="12406"/>
                    <a:pt x="5148" y="12412"/>
                    <a:pt x="5200" y="12412"/>
                  </a:cubicBezTo>
                  <a:cubicBezTo>
                    <a:pt x="5624" y="12412"/>
                    <a:pt x="6067" y="12001"/>
                    <a:pt x="5969" y="11591"/>
                  </a:cubicBezTo>
                  <a:cubicBezTo>
                    <a:pt x="5618" y="10438"/>
                    <a:pt x="5277" y="9165"/>
                    <a:pt x="4585" y="8243"/>
                  </a:cubicBezTo>
                  <a:lnTo>
                    <a:pt x="4585" y="8243"/>
                  </a:lnTo>
                  <a:cubicBezTo>
                    <a:pt x="5157" y="8473"/>
                    <a:pt x="5969" y="8593"/>
                    <a:pt x="6660" y="8704"/>
                  </a:cubicBezTo>
                  <a:cubicBezTo>
                    <a:pt x="6891" y="8764"/>
                    <a:pt x="7207" y="8852"/>
                    <a:pt x="7509" y="8852"/>
                  </a:cubicBezTo>
                  <a:cubicBezTo>
                    <a:pt x="7811" y="8852"/>
                    <a:pt x="8099" y="8764"/>
                    <a:pt x="8274" y="8473"/>
                  </a:cubicBezTo>
                  <a:cubicBezTo>
                    <a:pt x="8615" y="7902"/>
                    <a:pt x="8274" y="7210"/>
                    <a:pt x="8154" y="6629"/>
                  </a:cubicBezTo>
                  <a:cubicBezTo>
                    <a:pt x="7924" y="5937"/>
                    <a:pt x="7813" y="5246"/>
                    <a:pt x="7583" y="4554"/>
                  </a:cubicBezTo>
                  <a:lnTo>
                    <a:pt x="7583" y="4554"/>
                  </a:lnTo>
                  <a:cubicBezTo>
                    <a:pt x="8154" y="4674"/>
                    <a:pt x="8735" y="4674"/>
                    <a:pt x="9307" y="4785"/>
                  </a:cubicBezTo>
                  <a:cubicBezTo>
                    <a:pt x="9999" y="4785"/>
                    <a:pt x="10810" y="4905"/>
                    <a:pt x="11612" y="4905"/>
                  </a:cubicBezTo>
                  <a:cubicBezTo>
                    <a:pt x="11652" y="4914"/>
                    <a:pt x="11690" y="4919"/>
                    <a:pt x="11728" y="4919"/>
                  </a:cubicBezTo>
                  <a:cubicBezTo>
                    <a:pt x="12130" y="4919"/>
                    <a:pt x="12414" y="4404"/>
                    <a:pt x="12304" y="3982"/>
                  </a:cubicBezTo>
                  <a:cubicBezTo>
                    <a:pt x="11963" y="2479"/>
                    <a:pt x="10921" y="635"/>
                    <a:pt x="9427" y="63"/>
                  </a:cubicBezTo>
                  <a:cubicBezTo>
                    <a:pt x="9307" y="63"/>
                    <a:pt x="9196" y="63"/>
                    <a:pt x="9076" y="174"/>
                  </a:cubicBezTo>
                  <a:cubicBezTo>
                    <a:pt x="8961" y="58"/>
                    <a:pt x="8846" y="1"/>
                    <a:pt x="87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9" name="Google Shape;2779;p39"/>
            <p:cNvSpPr/>
            <p:nvPr/>
          </p:nvSpPr>
          <p:spPr>
            <a:xfrm>
              <a:off x="-46944" y="2058686"/>
              <a:ext cx="209793" cy="407595"/>
            </a:xfrm>
            <a:custGeom>
              <a:avLst/>
              <a:gdLst/>
              <a:ahLst/>
              <a:cxnLst/>
              <a:rect l="l" t="t" r="r" b="b"/>
              <a:pathLst>
                <a:path w="5787" h="11244" extrusionOk="0">
                  <a:moveTo>
                    <a:pt x="775" y="0"/>
                  </a:moveTo>
                  <a:cubicBezTo>
                    <a:pt x="376" y="0"/>
                    <a:pt x="0" y="408"/>
                    <a:pt x="253" y="750"/>
                  </a:cubicBezTo>
                  <a:cubicBezTo>
                    <a:pt x="143" y="861"/>
                    <a:pt x="23" y="1091"/>
                    <a:pt x="23" y="1322"/>
                  </a:cubicBezTo>
                  <a:cubicBezTo>
                    <a:pt x="253" y="4439"/>
                    <a:pt x="143" y="7436"/>
                    <a:pt x="23" y="10544"/>
                  </a:cubicBezTo>
                  <a:cubicBezTo>
                    <a:pt x="23" y="10664"/>
                    <a:pt x="23" y="10774"/>
                    <a:pt x="143" y="10894"/>
                  </a:cubicBezTo>
                  <a:cubicBezTo>
                    <a:pt x="214" y="11115"/>
                    <a:pt x="433" y="11244"/>
                    <a:pt x="674" y="11244"/>
                  </a:cubicBezTo>
                  <a:cubicBezTo>
                    <a:pt x="805" y="11244"/>
                    <a:pt x="942" y="11206"/>
                    <a:pt x="1065" y="11125"/>
                  </a:cubicBezTo>
                  <a:cubicBezTo>
                    <a:pt x="2218" y="10202"/>
                    <a:pt x="3250" y="9160"/>
                    <a:pt x="4293" y="8238"/>
                  </a:cubicBezTo>
                  <a:cubicBezTo>
                    <a:pt x="4864" y="7666"/>
                    <a:pt x="5786" y="7085"/>
                    <a:pt x="5786" y="6283"/>
                  </a:cubicBezTo>
                  <a:cubicBezTo>
                    <a:pt x="5786" y="5361"/>
                    <a:pt x="4403" y="4088"/>
                    <a:pt x="3942" y="3397"/>
                  </a:cubicBezTo>
                  <a:cubicBezTo>
                    <a:pt x="3020" y="2244"/>
                    <a:pt x="2218" y="1091"/>
                    <a:pt x="1176" y="169"/>
                  </a:cubicBezTo>
                  <a:cubicBezTo>
                    <a:pt x="1056" y="50"/>
                    <a:pt x="914" y="0"/>
                    <a:pt x="7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0" name="Google Shape;2780;p39"/>
            <p:cNvSpPr/>
            <p:nvPr/>
          </p:nvSpPr>
          <p:spPr>
            <a:xfrm>
              <a:off x="275767" y="1710421"/>
              <a:ext cx="369485" cy="387295"/>
            </a:xfrm>
            <a:custGeom>
              <a:avLst/>
              <a:gdLst/>
              <a:ahLst/>
              <a:cxnLst/>
              <a:rect l="l" t="t" r="r" b="b"/>
              <a:pathLst>
                <a:path w="10192" h="10684" extrusionOk="0">
                  <a:moveTo>
                    <a:pt x="9590" y="1"/>
                  </a:moveTo>
                  <a:cubicBezTo>
                    <a:pt x="9508" y="1"/>
                    <a:pt x="9421" y="28"/>
                    <a:pt x="9334" y="93"/>
                  </a:cubicBezTo>
                  <a:cubicBezTo>
                    <a:pt x="5996" y="2629"/>
                    <a:pt x="2538" y="5977"/>
                    <a:pt x="343" y="9545"/>
                  </a:cubicBezTo>
                  <a:cubicBezTo>
                    <a:pt x="1" y="10147"/>
                    <a:pt x="485" y="10683"/>
                    <a:pt x="992" y="10683"/>
                  </a:cubicBezTo>
                  <a:cubicBezTo>
                    <a:pt x="1168" y="10683"/>
                    <a:pt x="1348" y="10618"/>
                    <a:pt x="1495" y="10468"/>
                  </a:cubicBezTo>
                  <a:cubicBezTo>
                    <a:pt x="4382" y="7360"/>
                    <a:pt x="7148" y="4012"/>
                    <a:pt x="9915" y="785"/>
                  </a:cubicBezTo>
                  <a:cubicBezTo>
                    <a:pt x="10192" y="508"/>
                    <a:pt x="9941" y="1"/>
                    <a:pt x="95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1" name="Google Shape;2781;p39"/>
            <p:cNvSpPr/>
            <p:nvPr/>
          </p:nvSpPr>
          <p:spPr>
            <a:xfrm>
              <a:off x="347836" y="1779806"/>
              <a:ext cx="400808" cy="415244"/>
            </a:xfrm>
            <a:custGeom>
              <a:avLst/>
              <a:gdLst/>
              <a:ahLst/>
              <a:cxnLst/>
              <a:rect l="l" t="t" r="r" b="b"/>
              <a:pathLst>
                <a:path w="11056" h="11455" extrusionOk="0">
                  <a:moveTo>
                    <a:pt x="10462" y="1"/>
                  </a:moveTo>
                  <a:cubicBezTo>
                    <a:pt x="10339" y="1"/>
                    <a:pt x="10212" y="44"/>
                    <a:pt x="10113" y="143"/>
                  </a:cubicBezTo>
                  <a:cubicBezTo>
                    <a:pt x="6654" y="3021"/>
                    <a:pt x="3196" y="6709"/>
                    <a:pt x="430" y="10287"/>
                  </a:cubicBezTo>
                  <a:cubicBezTo>
                    <a:pt x="1" y="10806"/>
                    <a:pt x="345" y="11455"/>
                    <a:pt x="836" y="11455"/>
                  </a:cubicBezTo>
                  <a:cubicBezTo>
                    <a:pt x="999" y="11455"/>
                    <a:pt x="1179" y="11383"/>
                    <a:pt x="1352" y="11210"/>
                  </a:cubicBezTo>
                  <a:cubicBezTo>
                    <a:pt x="4810" y="8093"/>
                    <a:pt x="8158" y="4404"/>
                    <a:pt x="10804" y="604"/>
                  </a:cubicBezTo>
                  <a:cubicBezTo>
                    <a:pt x="11055" y="274"/>
                    <a:pt x="10772" y="1"/>
                    <a:pt x="104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rompt"/>
              <a:buNone/>
              <a:defRPr sz="3000" b="1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rompt"/>
              <a:buNone/>
              <a:defRPr sz="3000" b="1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rompt"/>
              <a:buNone/>
              <a:defRPr sz="3000" b="1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rompt"/>
              <a:buNone/>
              <a:defRPr sz="3000" b="1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rompt"/>
              <a:buNone/>
              <a:defRPr sz="3000" b="1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rompt"/>
              <a:buNone/>
              <a:defRPr sz="3000" b="1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rompt"/>
              <a:buNone/>
              <a:defRPr sz="3000" b="1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rompt"/>
              <a:buNone/>
              <a:defRPr sz="3000" b="1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rompt"/>
              <a:buNone/>
              <a:defRPr sz="3000" b="1">
                <a:solidFill>
                  <a:schemeClr val="dk1"/>
                </a:solidFill>
                <a:latin typeface="Prompt"/>
                <a:ea typeface="Prompt"/>
                <a:cs typeface="Prompt"/>
                <a:sym typeface="Promp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Medium"/>
              <a:buChar char="●"/>
              <a:defRPr>
                <a:solidFill>
                  <a:schemeClr val="dk1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Medium"/>
              <a:buChar char="○"/>
              <a:defRPr>
                <a:solidFill>
                  <a:schemeClr val="dk1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Medium"/>
              <a:buChar char="■"/>
              <a:defRPr>
                <a:solidFill>
                  <a:schemeClr val="dk1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Medium"/>
              <a:buChar char="●"/>
              <a:defRPr>
                <a:solidFill>
                  <a:schemeClr val="dk1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Medium"/>
              <a:buChar char="○"/>
              <a:defRPr>
                <a:solidFill>
                  <a:schemeClr val="dk1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Medium"/>
              <a:buChar char="■"/>
              <a:defRPr>
                <a:solidFill>
                  <a:schemeClr val="dk1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Medium"/>
              <a:buChar char="●"/>
              <a:defRPr>
                <a:solidFill>
                  <a:schemeClr val="dk1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Medium"/>
              <a:buChar char="○"/>
              <a:defRPr>
                <a:solidFill>
                  <a:schemeClr val="dk1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Barlow Medium"/>
              <a:buChar char="■"/>
              <a:defRPr>
                <a:solidFill>
                  <a:schemeClr val="dk1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5" r:id="rId6"/>
    <p:sldLayoutId id="2147483658" r:id="rId7"/>
    <p:sldLayoutId id="2147483660" r:id="rId8"/>
    <p:sldLayoutId id="2147483685" r:id="rId9"/>
    <p:sldLayoutId id="2147483686" r:id="rId10"/>
    <p:sldLayoutId id="2147483687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3938"/>
        </a:solidFill>
        <a:effectLst/>
      </p:bgPr>
    </p:bg>
    <p:spTree>
      <p:nvGrpSpPr>
        <p:cNvPr id="1" name="Shape 3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9" name="Google Shape;3219;p45"/>
          <p:cNvSpPr txBox="1">
            <a:spLocks noGrp="1"/>
          </p:cNvSpPr>
          <p:nvPr>
            <p:ph type="ctrTitle"/>
          </p:nvPr>
        </p:nvSpPr>
        <p:spPr>
          <a:xfrm>
            <a:off x="713100" y="894525"/>
            <a:ext cx="4848600" cy="288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635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NATIVE AMERICAN MYTHS</a:t>
            </a:r>
            <a:endParaRPr dirty="0"/>
          </a:p>
        </p:txBody>
      </p:sp>
      <p:sp>
        <p:nvSpPr>
          <p:cNvPr id="3220" name="Google Shape;3220;p45"/>
          <p:cNvSpPr txBox="1">
            <a:spLocks noGrp="1"/>
          </p:cNvSpPr>
          <p:nvPr>
            <p:ph type="subTitle" idx="1"/>
          </p:nvPr>
        </p:nvSpPr>
        <p:spPr>
          <a:xfrm>
            <a:off x="713100" y="3909375"/>
            <a:ext cx="44523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</a:t>
            </a:r>
            <a:r>
              <a:rPr lang="en" dirty="0"/>
              <a:t>rom Creation to Destruction</a:t>
            </a:r>
            <a:endParaRPr dirty="0"/>
          </a:p>
        </p:txBody>
      </p:sp>
      <p:grpSp>
        <p:nvGrpSpPr>
          <p:cNvPr id="3221" name="Google Shape;3221;p45"/>
          <p:cNvGrpSpPr/>
          <p:nvPr/>
        </p:nvGrpSpPr>
        <p:grpSpPr>
          <a:xfrm>
            <a:off x="6137788" y="864089"/>
            <a:ext cx="2158688" cy="3415034"/>
            <a:chOff x="3972168" y="1622493"/>
            <a:chExt cx="1200071" cy="1898507"/>
          </a:xfrm>
        </p:grpSpPr>
        <p:sp>
          <p:nvSpPr>
            <p:cNvPr id="3222" name="Google Shape;3222;p45"/>
            <p:cNvSpPr/>
            <p:nvPr/>
          </p:nvSpPr>
          <p:spPr>
            <a:xfrm>
              <a:off x="4751844" y="2384815"/>
              <a:ext cx="298360" cy="383218"/>
            </a:xfrm>
            <a:custGeom>
              <a:avLst/>
              <a:gdLst/>
              <a:ahLst/>
              <a:cxnLst/>
              <a:rect l="l" t="t" r="r" b="b"/>
              <a:pathLst>
                <a:path w="7496" h="9628" extrusionOk="0">
                  <a:moveTo>
                    <a:pt x="260" y="0"/>
                  </a:moveTo>
                  <a:cubicBezTo>
                    <a:pt x="171" y="1022"/>
                    <a:pt x="89" y="1792"/>
                    <a:pt x="171" y="2555"/>
                  </a:cubicBezTo>
                  <a:cubicBezTo>
                    <a:pt x="1704" y="2896"/>
                    <a:pt x="2985" y="3747"/>
                    <a:pt x="4430" y="4258"/>
                  </a:cubicBezTo>
                  <a:cubicBezTo>
                    <a:pt x="5111" y="4517"/>
                    <a:pt x="4859" y="5110"/>
                    <a:pt x="4348" y="5369"/>
                  </a:cubicBezTo>
                  <a:cubicBezTo>
                    <a:pt x="2985" y="6132"/>
                    <a:pt x="1704" y="7154"/>
                    <a:pt x="1" y="7243"/>
                  </a:cubicBezTo>
                  <a:lnTo>
                    <a:pt x="1" y="9628"/>
                  </a:lnTo>
                  <a:cubicBezTo>
                    <a:pt x="2644" y="8176"/>
                    <a:pt x="5029" y="6561"/>
                    <a:pt x="7496" y="4858"/>
                  </a:cubicBezTo>
                  <a:cubicBezTo>
                    <a:pt x="5029" y="3236"/>
                    <a:pt x="2896" y="1363"/>
                    <a:pt x="26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3" name="Google Shape;3223;p45"/>
            <p:cNvSpPr/>
            <p:nvPr/>
          </p:nvSpPr>
          <p:spPr>
            <a:xfrm>
              <a:off x="4758650" y="2032252"/>
              <a:ext cx="349307" cy="305126"/>
            </a:xfrm>
            <a:custGeom>
              <a:avLst/>
              <a:gdLst/>
              <a:ahLst/>
              <a:cxnLst/>
              <a:rect l="l" t="t" r="r" b="b"/>
              <a:pathLst>
                <a:path w="8776" h="7666" extrusionOk="0">
                  <a:moveTo>
                    <a:pt x="259" y="0"/>
                  </a:moveTo>
                  <a:cubicBezTo>
                    <a:pt x="259" y="682"/>
                    <a:pt x="170" y="1193"/>
                    <a:pt x="341" y="1704"/>
                  </a:cubicBezTo>
                  <a:cubicBezTo>
                    <a:pt x="1533" y="1874"/>
                    <a:pt x="2555" y="2303"/>
                    <a:pt x="3666" y="2726"/>
                  </a:cubicBezTo>
                  <a:cubicBezTo>
                    <a:pt x="4088" y="2896"/>
                    <a:pt x="4770" y="2814"/>
                    <a:pt x="4770" y="3496"/>
                  </a:cubicBezTo>
                  <a:cubicBezTo>
                    <a:pt x="4770" y="4089"/>
                    <a:pt x="4177" y="4259"/>
                    <a:pt x="3747" y="4518"/>
                  </a:cubicBezTo>
                  <a:cubicBezTo>
                    <a:pt x="2644" y="5029"/>
                    <a:pt x="1363" y="5281"/>
                    <a:pt x="170" y="5710"/>
                  </a:cubicBezTo>
                  <a:cubicBezTo>
                    <a:pt x="89" y="6303"/>
                    <a:pt x="89" y="6903"/>
                    <a:pt x="0" y="7666"/>
                  </a:cubicBezTo>
                  <a:cubicBezTo>
                    <a:pt x="2984" y="6303"/>
                    <a:pt x="5792" y="5029"/>
                    <a:pt x="8776" y="3666"/>
                  </a:cubicBezTo>
                  <a:cubicBezTo>
                    <a:pt x="5792" y="2385"/>
                    <a:pt x="3155" y="1022"/>
                    <a:pt x="2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4" name="Google Shape;3224;p45"/>
            <p:cNvSpPr/>
            <p:nvPr/>
          </p:nvSpPr>
          <p:spPr>
            <a:xfrm>
              <a:off x="4748580" y="2815430"/>
              <a:ext cx="284827" cy="335535"/>
            </a:xfrm>
            <a:custGeom>
              <a:avLst/>
              <a:gdLst/>
              <a:ahLst/>
              <a:cxnLst/>
              <a:rect l="l" t="t" r="r" b="b"/>
              <a:pathLst>
                <a:path w="7156" h="8430" extrusionOk="0">
                  <a:moveTo>
                    <a:pt x="171" y="1"/>
                  </a:moveTo>
                  <a:cubicBezTo>
                    <a:pt x="1" y="682"/>
                    <a:pt x="1" y="1193"/>
                    <a:pt x="83" y="1704"/>
                  </a:cubicBezTo>
                  <a:cubicBezTo>
                    <a:pt x="1445" y="1956"/>
                    <a:pt x="2556" y="2808"/>
                    <a:pt x="3748" y="3408"/>
                  </a:cubicBezTo>
                  <a:cubicBezTo>
                    <a:pt x="4682" y="3830"/>
                    <a:pt x="4770" y="4341"/>
                    <a:pt x="3830" y="4941"/>
                  </a:cubicBezTo>
                  <a:cubicBezTo>
                    <a:pt x="2638" y="5622"/>
                    <a:pt x="1364" y="6303"/>
                    <a:pt x="83" y="6896"/>
                  </a:cubicBezTo>
                  <a:cubicBezTo>
                    <a:pt x="83" y="7407"/>
                    <a:pt x="171" y="7918"/>
                    <a:pt x="342" y="8429"/>
                  </a:cubicBezTo>
                  <a:cubicBezTo>
                    <a:pt x="2556" y="6985"/>
                    <a:pt x="4770" y="5533"/>
                    <a:pt x="7155" y="4089"/>
                  </a:cubicBezTo>
                  <a:cubicBezTo>
                    <a:pt x="4682" y="2726"/>
                    <a:pt x="2386" y="1534"/>
                    <a:pt x="1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5" name="Google Shape;3225;p45"/>
            <p:cNvSpPr/>
            <p:nvPr/>
          </p:nvSpPr>
          <p:spPr>
            <a:xfrm>
              <a:off x="4128111" y="2381552"/>
              <a:ext cx="295096" cy="386482"/>
            </a:xfrm>
            <a:custGeom>
              <a:avLst/>
              <a:gdLst/>
              <a:ahLst/>
              <a:cxnLst/>
              <a:rect l="l" t="t" r="r" b="b"/>
              <a:pathLst>
                <a:path w="7414" h="9710" extrusionOk="0">
                  <a:moveTo>
                    <a:pt x="7155" y="0"/>
                  </a:moveTo>
                  <a:cubicBezTo>
                    <a:pt x="4518" y="1533"/>
                    <a:pt x="2385" y="3318"/>
                    <a:pt x="1" y="5022"/>
                  </a:cubicBezTo>
                  <a:cubicBezTo>
                    <a:pt x="2474" y="6643"/>
                    <a:pt x="4859" y="8347"/>
                    <a:pt x="7414" y="9710"/>
                  </a:cubicBezTo>
                  <a:lnTo>
                    <a:pt x="7414" y="7325"/>
                  </a:lnTo>
                  <a:cubicBezTo>
                    <a:pt x="5792" y="7236"/>
                    <a:pt x="4429" y="6303"/>
                    <a:pt x="3067" y="5451"/>
                  </a:cubicBezTo>
                  <a:cubicBezTo>
                    <a:pt x="2474" y="5110"/>
                    <a:pt x="2385" y="4599"/>
                    <a:pt x="3237" y="4259"/>
                  </a:cubicBezTo>
                  <a:cubicBezTo>
                    <a:pt x="4600" y="3829"/>
                    <a:pt x="5792" y="2896"/>
                    <a:pt x="7325" y="2555"/>
                  </a:cubicBezTo>
                  <a:cubicBezTo>
                    <a:pt x="7243" y="1785"/>
                    <a:pt x="7243" y="1022"/>
                    <a:pt x="71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6" name="Google Shape;3226;p45"/>
            <p:cNvSpPr/>
            <p:nvPr/>
          </p:nvSpPr>
          <p:spPr>
            <a:xfrm>
              <a:off x="4070638" y="2032252"/>
              <a:ext cx="345804" cy="305126"/>
            </a:xfrm>
            <a:custGeom>
              <a:avLst/>
              <a:gdLst/>
              <a:ahLst/>
              <a:cxnLst/>
              <a:rect l="l" t="t" r="r" b="b"/>
              <a:pathLst>
                <a:path w="8688" h="7666" extrusionOk="0">
                  <a:moveTo>
                    <a:pt x="8347" y="0"/>
                  </a:moveTo>
                  <a:cubicBezTo>
                    <a:pt x="5533" y="1111"/>
                    <a:pt x="2896" y="2385"/>
                    <a:pt x="0" y="3748"/>
                  </a:cubicBezTo>
                  <a:cubicBezTo>
                    <a:pt x="2978" y="5029"/>
                    <a:pt x="5792" y="6303"/>
                    <a:pt x="8687" y="7666"/>
                  </a:cubicBezTo>
                  <a:cubicBezTo>
                    <a:pt x="8599" y="6903"/>
                    <a:pt x="8599" y="6303"/>
                    <a:pt x="8517" y="5710"/>
                  </a:cubicBezTo>
                  <a:cubicBezTo>
                    <a:pt x="7154" y="5281"/>
                    <a:pt x="5792" y="5029"/>
                    <a:pt x="4599" y="4259"/>
                  </a:cubicBezTo>
                  <a:cubicBezTo>
                    <a:pt x="4259" y="4089"/>
                    <a:pt x="3918" y="3836"/>
                    <a:pt x="4000" y="3407"/>
                  </a:cubicBezTo>
                  <a:cubicBezTo>
                    <a:pt x="4000" y="2985"/>
                    <a:pt x="4429" y="2985"/>
                    <a:pt x="4681" y="2814"/>
                  </a:cubicBezTo>
                  <a:cubicBezTo>
                    <a:pt x="5873" y="2385"/>
                    <a:pt x="7066" y="1963"/>
                    <a:pt x="8429" y="1704"/>
                  </a:cubicBezTo>
                  <a:cubicBezTo>
                    <a:pt x="8429" y="1111"/>
                    <a:pt x="8599" y="511"/>
                    <a:pt x="834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7" name="Google Shape;3227;p45"/>
            <p:cNvSpPr/>
            <p:nvPr/>
          </p:nvSpPr>
          <p:spPr>
            <a:xfrm>
              <a:off x="4145186" y="2811927"/>
              <a:ext cx="278020" cy="335774"/>
            </a:xfrm>
            <a:custGeom>
              <a:avLst/>
              <a:gdLst/>
              <a:ahLst/>
              <a:cxnLst/>
              <a:rect l="l" t="t" r="r" b="b"/>
              <a:pathLst>
                <a:path w="6985" h="8436" extrusionOk="0">
                  <a:moveTo>
                    <a:pt x="6985" y="0"/>
                  </a:moveTo>
                  <a:cubicBezTo>
                    <a:pt x="4770" y="1622"/>
                    <a:pt x="2386" y="2814"/>
                    <a:pt x="1" y="4177"/>
                  </a:cubicBezTo>
                  <a:cubicBezTo>
                    <a:pt x="2297" y="5621"/>
                    <a:pt x="4511" y="7073"/>
                    <a:pt x="6726" y="8435"/>
                  </a:cubicBezTo>
                  <a:cubicBezTo>
                    <a:pt x="6985" y="7924"/>
                    <a:pt x="6985" y="7495"/>
                    <a:pt x="6985" y="6984"/>
                  </a:cubicBezTo>
                  <a:lnTo>
                    <a:pt x="3149" y="4940"/>
                  </a:lnTo>
                  <a:cubicBezTo>
                    <a:pt x="2386" y="4518"/>
                    <a:pt x="2386" y="3918"/>
                    <a:pt x="3237" y="3577"/>
                  </a:cubicBezTo>
                  <a:cubicBezTo>
                    <a:pt x="4430" y="2896"/>
                    <a:pt x="5622" y="2044"/>
                    <a:pt x="6985" y="1792"/>
                  </a:cubicBezTo>
                  <a:lnTo>
                    <a:pt x="698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8" name="Google Shape;3228;p45"/>
            <p:cNvSpPr/>
            <p:nvPr/>
          </p:nvSpPr>
          <p:spPr>
            <a:xfrm>
              <a:off x="4687564" y="1965783"/>
              <a:ext cx="484675" cy="1227828"/>
            </a:xfrm>
            <a:custGeom>
              <a:avLst/>
              <a:gdLst/>
              <a:ahLst/>
              <a:cxnLst/>
              <a:rect l="l" t="t" r="r" b="b"/>
              <a:pathLst>
                <a:path w="12177" h="30848" extrusionOk="0">
                  <a:moveTo>
                    <a:pt x="1616" y="1248"/>
                  </a:moveTo>
                  <a:lnTo>
                    <a:pt x="1616" y="1248"/>
                  </a:lnTo>
                  <a:cubicBezTo>
                    <a:pt x="4511" y="2270"/>
                    <a:pt x="7155" y="3633"/>
                    <a:pt x="10133" y="4995"/>
                  </a:cubicBezTo>
                  <a:cubicBezTo>
                    <a:pt x="7155" y="6270"/>
                    <a:pt x="4341" y="7550"/>
                    <a:pt x="1364" y="8913"/>
                  </a:cubicBezTo>
                  <a:cubicBezTo>
                    <a:pt x="1445" y="8143"/>
                    <a:pt x="1445" y="7550"/>
                    <a:pt x="1534" y="6951"/>
                  </a:cubicBezTo>
                  <a:cubicBezTo>
                    <a:pt x="2726" y="6528"/>
                    <a:pt x="4000" y="6358"/>
                    <a:pt x="5111" y="5759"/>
                  </a:cubicBezTo>
                  <a:cubicBezTo>
                    <a:pt x="5533" y="5506"/>
                    <a:pt x="6133" y="5336"/>
                    <a:pt x="6133" y="4737"/>
                  </a:cubicBezTo>
                  <a:cubicBezTo>
                    <a:pt x="6133" y="4055"/>
                    <a:pt x="5452" y="4144"/>
                    <a:pt x="5022" y="3973"/>
                  </a:cubicBezTo>
                  <a:cubicBezTo>
                    <a:pt x="4000" y="3544"/>
                    <a:pt x="2897" y="3122"/>
                    <a:pt x="1704" y="2951"/>
                  </a:cubicBezTo>
                  <a:cubicBezTo>
                    <a:pt x="1534" y="2440"/>
                    <a:pt x="1616" y="1929"/>
                    <a:pt x="1616" y="1248"/>
                  </a:cubicBezTo>
                  <a:close/>
                  <a:moveTo>
                    <a:pt x="1445" y="10106"/>
                  </a:moveTo>
                  <a:cubicBezTo>
                    <a:pt x="4089" y="11468"/>
                    <a:pt x="6215" y="13424"/>
                    <a:pt x="8688" y="14957"/>
                  </a:cubicBezTo>
                  <a:cubicBezTo>
                    <a:pt x="6215" y="16749"/>
                    <a:pt x="3830" y="18282"/>
                    <a:pt x="1193" y="19726"/>
                  </a:cubicBezTo>
                  <a:lnTo>
                    <a:pt x="1193" y="17342"/>
                  </a:lnTo>
                  <a:cubicBezTo>
                    <a:pt x="2897" y="17260"/>
                    <a:pt x="4171" y="16320"/>
                    <a:pt x="5533" y="15556"/>
                  </a:cubicBezTo>
                  <a:cubicBezTo>
                    <a:pt x="6045" y="15216"/>
                    <a:pt x="6303" y="14616"/>
                    <a:pt x="5622" y="14364"/>
                  </a:cubicBezTo>
                  <a:cubicBezTo>
                    <a:pt x="4171" y="13853"/>
                    <a:pt x="2897" y="13001"/>
                    <a:pt x="1445" y="12661"/>
                  </a:cubicBezTo>
                  <a:cubicBezTo>
                    <a:pt x="1275" y="11891"/>
                    <a:pt x="1364" y="11128"/>
                    <a:pt x="1445" y="10106"/>
                  </a:cubicBezTo>
                  <a:close/>
                  <a:moveTo>
                    <a:pt x="1275" y="20919"/>
                  </a:moveTo>
                  <a:cubicBezTo>
                    <a:pt x="3489" y="22452"/>
                    <a:pt x="5792" y="23733"/>
                    <a:pt x="8259" y="25007"/>
                  </a:cubicBezTo>
                  <a:cubicBezTo>
                    <a:pt x="5874" y="26458"/>
                    <a:pt x="3660" y="27902"/>
                    <a:pt x="1445" y="29354"/>
                  </a:cubicBezTo>
                  <a:cubicBezTo>
                    <a:pt x="1275" y="28843"/>
                    <a:pt x="1193" y="28332"/>
                    <a:pt x="1193" y="27902"/>
                  </a:cubicBezTo>
                  <a:cubicBezTo>
                    <a:pt x="2467" y="27221"/>
                    <a:pt x="3748" y="26540"/>
                    <a:pt x="4941" y="25858"/>
                  </a:cubicBezTo>
                  <a:cubicBezTo>
                    <a:pt x="5874" y="25347"/>
                    <a:pt x="5874" y="24755"/>
                    <a:pt x="4852" y="24325"/>
                  </a:cubicBezTo>
                  <a:cubicBezTo>
                    <a:pt x="3660" y="23733"/>
                    <a:pt x="2556" y="22881"/>
                    <a:pt x="1193" y="22622"/>
                  </a:cubicBezTo>
                  <a:cubicBezTo>
                    <a:pt x="1105" y="22111"/>
                    <a:pt x="1105" y="21600"/>
                    <a:pt x="1275" y="20919"/>
                  </a:cubicBezTo>
                  <a:close/>
                  <a:moveTo>
                    <a:pt x="1345" y="1"/>
                  </a:moveTo>
                  <a:cubicBezTo>
                    <a:pt x="692" y="1"/>
                    <a:pt x="489" y="388"/>
                    <a:pt x="423" y="1330"/>
                  </a:cubicBezTo>
                  <a:cubicBezTo>
                    <a:pt x="342" y="3803"/>
                    <a:pt x="342" y="6270"/>
                    <a:pt x="342" y="8743"/>
                  </a:cubicBezTo>
                  <a:cubicBezTo>
                    <a:pt x="171" y="15556"/>
                    <a:pt x="1" y="22370"/>
                    <a:pt x="83" y="29183"/>
                  </a:cubicBezTo>
                  <a:cubicBezTo>
                    <a:pt x="83" y="30318"/>
                    <a:pt x="385" y="30848"/>
                    <a:pt x="1016" y="30848"/>
                  </a:cubicBezTo>
                  <a:cubicBezTo>
                    <a:pt x="1332" y="30848"/>
                    <a:pt x="1731" y="30715"/>
                    <a:pt x="2215" y="30458"/>
                  </a:cubicBezTo>
                  <a:cubicBezTo>
                    <a:pt x="4682" y="29183"/>
                    <a:pt x="6814" y="27480"/>
                    <a:pt x="9199" y="26117"/>
                  </a:cubicBezTo>
                  <a:cubicBezTo>
                    <a:pt x="10562" y="25266"/>
                    <a:pt x="10644" y="24666"/>
                    <a:pt x="9199" y="23814"/>
                  </a:cubicBezTo>
                  <a:cubicBezTo>
                    <a:pt x="7067" y="22622"/>
                    <a:pt x="4852" y="21518"/>
                    <a:pt x="2556" y="20326"/>
                  </a:cubicBezTo>
                  <a:cubicBezTo>
                    <a:pt x="4852" y="18963"/>
                    <a:pt x="7155" y="17682"/>
                    <a:pt x="9369" y="16320"/>
                  </a:cubicBezTo>
                  <a:cubicBezTo>
                    <a:pt x="11073" y="15297"/>
                    <a:pt x="10984" y="14705"/>
                    <a:pt x="9369" y="13683"/>
                  </a:cubicBezTo>
                  <a:cubicBezTo>
                    <a:pt x="7325" y="12402"/>
                    <a:pt x="5281" y="11039"/>
                    <a:pt x="3149" y="9595"/>
                  </a:cubicBezTo>
                  <a:cubicBezTo>
                    <a:pt x="3660" y="9336"/>
                    <a:pt x="4000" y="9254"/>
                    <a:pt x="4341" y="9084"/>
                  </a:cubicBezTo>
                  <a:cubicBezTo>
                    <a:pt x="6474" y="8143"/>
                    <a:pt x="8688" y="7292"/>
                    <a:pt x="10732" y="6188"/>
                  </a:cubicBezTo>
                  <a:cubicBezTo>
                    <a:pt x="12177" y="5418"/>
                    <a:pt x="12177" y="4566"/>
                    <a:pt x="10814" y="3885"/>
                  </a:cubicBezTo>
                  <a:cubicBezTo>
                    <a:pt x="8007" y="2440"/>
                    <a:pt x="5193" y="989"/>
                    <a:pt x="2215" y="137"/>
                  </a:cubicBezTo>
                  <a:cubicBezTo>
                    <a:pt x="1860" y="49"/>
                    <a:pt x="1575" y="1"/>
                    <a:pt x="13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9" name="Google Shape;3229;p45"/>
            <p:cNvSpPr/>
            <p:nvPr/>
          </p:nvSpPr>
          <p:spPr>
            <a:xfrm>
              <a:off x="3972168" y="1967614"/>
              <a:ext cx="481411" cy="1226594"/>
            </a:xfrm>
            <a:custGeom>
              <a:avLst/>
              <a:gdLst/>
              <a:ahLst/>
              <a:cxnLst/>
              <a:rect l="l" t="t" r="r" b="b"/>
              <a:pathLst>
                <a:path w="12095" h="30817" extrusionOk="0">
                  <a:moveTo>
                    <a:pt x="10392" y="1202"/>
                  </a:moveTo>
                  <a:cubicBezTo>
                    <a:pt x="10650" y="1713"/>
                    <a:pt x="10480" y="2306"/>
                    <a:pt x="10562" y="2905"/>
                  </a:cubicBezTo>
                  <a:cubicBezTo>
                    <a:pt x="9199" y="3157"/>
                    <a:pt x="8007" y="3587"/>
                    <a:pt x="6814" y="4009"/>
                  </a:cubicBezTo>
                  <a:cubicBezTo>
                    <a:pt x="6474" y="4179"/>
                    <a:pt x="6051" y="4179"/>
                    <a:pt x="6051" y="4609"/>
                  </a:cubicBezTo>
                  <a:cubicBezTo>
                    <a:pt x="5963" y="5031"/>
                    <a:pt x="6303" y="5290"/>
                    <a:pt x="6644" y="5460"/>
                  </a:cubicBezTo>
                  <a:cubicBezTo>
                    <a:pt x="7836" y="6224"/>
                    <a:pt x="9199" y="6482"/>
                    <a:pt x="10650" y="6905"/>
                  </a:cubicBezTo>
                  <a:cubicBezTo>
                    <a:pt x="10650" y="7504"/>
                    <a:pt x="10732" y="8097"/>
                    <a:pt x="10732" y="8867"/>
                  </a:cubicBezTo>
                  <a:cubicBezTo>
                    <a:pt x="7836" y="7504"/>
                    <a:pt x="5029" y="6312"/>
                    <a:pt x="2045" y="4949"/>
                  </a:cubicBezTo>
                  <a:cubicBezTo>
                    <a:pt x="4941" y="3587"/>
                    <a:pt x="7584" y="2306"/>
                    <a:pt x="10392" y="1202"/>
                  </a:cubicBezTo>
                  <a:close/>
                  <a:moveTo>
                    <a:pt x="10650" y="9971"/>
                  </a:moveTo>
                  <a:cubicBezTo>
                    <a:pt x="10732" y="10993"/>
                    <a:pt x="10732" y="11763"/>
                    <a:pt x="10821" y="12615"/>
                  </a:cubicBezTo>
                  <a:cubicBezTo>
                    <a:pt x="9288" y="12867"/>
                    <a:pt x="8095" y="13807"/>
                    <a:pt x="6733" y="14229"/>
                  </a:cubicBezTo>
                  <a:cubicBezTo>
                    <a:pt x="5881" y="14570"/>
                    <a:pt x="5963" y="15081"/>
                    <a:pt x="6644" y="15510"/>
                  </a:cubicBezTo>
                  <a:cubicBezTo>
                    <a:pt x="7925" y="16274"/>
                    <a:pt x="9288" y="17214"/>
                    <a:pt x="10991" y="17296"/>
                  </a:cubicBezTo>
                  <a:lnTo>
                    <a:pt x="10991" y="19680"/>
                  </a:lnTo>
                  <a:cubicBezTo>
                    <a:pt x="8347" y="18318"/>
                    <a:pt x="5963" y="16614"/>
                    <a:pt x="3496" y="14999"/>
                  </a:cubicBezTo>
                  <a:cubicBezTo>
                    <a:pt x="5881" y="13378"/>
                    <a:pt x="8007" y="11504"/>
                    <a:pt x="10650" y="9971"/>
                  </a:cubicBezTo>
                  <a:close/>
                  <a:moveTo>
                    <a:pt x="10991" y="20873"/>
                  </a:moveTo>
                  <a:lnTo>
                    <a:pt x="10991" y="22576"/>
                  </a:lnTo>
                  <a:cubicBezTo>
                    <a:pt x="9540" y="22835"/>
                    <a:pt x="8436" y="23687"/>
                    <a:pt x="7155" y="24368"/>
                  </a:cubicBezTo>
                  <a:cubicBezTo>
                    <a:pt x="6303" y="24709"/>
                    <a:pt x="6303" y="25301"/>
                    <a:pt x="7155" y="25731"/>
                  </a:cubicBezTo>
                  <a:cubicBezTo>
                    <a:pt x="8347" y="26494"/>
                    <a:pt x="9628" y="27093"/>
                    <a:pt x="10903" y="27775"/>
                  </a:cubicBezTo>
                  <a:cubicBezTo>
                    <a:pt x="10991" y="28286"/>
                    <a:pt x="10903" y="28708"/>
                    <a:pt x="10650" y="29308"/>
                  </a:cubicBezTo>
                  <a:cubicBezTo>
                    <a:pt x="8436" y="27856"/>
                    <a:pt x="6303" y="26494"/>
                    <a:pt x="3919" y="24961"/>
                  </a:cubicBezTo>
                  <a:cubicBezTo>
                    <a:pt x="6303" y="23598"/>
                    <a:pt x="8688" y="22494"/>
                    <a:pt x="10991" y="20873"/>
                  </a:cubicBezTo>
                  <a:close/>
                  <a:moveTo>
                    <a:pt x="10777" y="1"/>
                  </a:moveTo>
                  <a:cubicBezTo>
                    <a:pt x="10608" y="1"/>
                    <a:pt x="10422" y="32"/>
                    <a:pt x="10221" y="91"/>
                  </a:cubicBezTo>
                  <a:cubicBezTo>
                    <a:pt x="6985" y="943"/>
                    <a:pt x="4007" y="2476"/>
                    <a:pt x="1112" y="3927"/>
                  </a:cubicBezTo>
                  <a:cubicBezTo>
                    <a:pt x="1" y="4520"/>
                    <a:pt x="89" y="5372"/>
                    <a:pt x="1193" y="5971"/>
                  </a:cubicBezTo>
                  <a:cubicBezTo>
                    <a:pt x="2134" y="6564"/>
                    <a:pt x="3237" y="6993"/>
                    <a:pt x="4259" y="7504"/>
                  </a:cubicBezTo>
                  <a:cubicBezTo>
                    <a:pt x="5792" y="8186"/>
                    <a:pt x="7325" y="8867"/>
                    <a:pt x="8947" y="9549"/>
                  </a:cubicBezTo>
                  <a:cubicBezTo>
                    <a:pt x="8688" y="9719"/>
                    <a:pt x="8606" y="9801"/>
                    <a:pt x="8518" y="9889"/>
                  </a:cubicBezTo>
                  <a:cubicBezTo>
                    <a:pt x="6392" y="11082"/>
                    <a:pt x="4518" y="12696"/>
                    <a:pt x="2304" y="13889"/>
                  </a:cubicBezTo>
                  <a:cubicBezTo>
                    <a:pt x="1282" y="14488"/>
                    <a:pt x="1282" y="15251"/>
                    <a:pt x="2304" y="15933"/>
                  </a:cubicBezTo>
                  <a:cubicBezTo>
                    <a:pt x="2645" y="16192"/>
                    <a:pt x="2985" y="16444"/>
                    <a:pt x="3326" y="16614"/>
                  </a:cubicBezTo>
                  <a:cubicBezTo>
                    <a:pt x="5370" y="17807"/>
                    <a:pt x="7414" y="18999"/>
                    <a:pt x="9628" y="20280"/>
                  </a:cubicBezTo>
                  <a:cubicBezTo>
                    <a:pt x="7244" y="21554"/>
                    <a:pt x="4941" y="22746"/>
                    <a:pt x="2726" y="23939"/>
                  </a:cubicBezTo>
                  <a:cubicBezTo>
                    <a:pt x="1623" y="24620"/>
                    <a:pt x="1623" y="25220"/>
                    <a:pt x="2726" y="25901"/>
                  </a:cubicBezTo>
                  <a:cubicBezTo>
                    <a:pt x="3837" y="26582"/>
                    <a:pt x="4941" y="27345"/>
                    <a:pt x="6051" y="28027"/>
                  </a:cubicBezTo>
                  <a:cubicBezTo>
                    <a:pt x="7325" y="28879"/>
                    <a:pt x="8688" y="29730"/>
                    <a:pt x="10139" y="30500"/>
                  </a:cubicBezTo>
                  <a:cubicBezTo>
                    <a:pt x="10510" y="30712"/>
                    <a:pt x="10831" y="30816"/>
                    <a:pt x="11101" y="30816"/>
                  </a:cubicBezTo>
                  <a:cubicBezTo>
                    <a:pt x="11697" y="30816"/>
                    <a:pt x="12039" y="30303"/>
                    <a:pt x="12095" y="29308"/>
                  </a:cubicBezTo>
                  <a:lnTo>
                    <a:pt x="12095" y="28027"/>
                  </a:lnTo>
                  <a:lnTo>
                    <a:pt x="11843" y="11163"/>
                  </a:lnTo>
                  <a:cubicBezTo>
                    <a:pt x="11843" y="7845"/>
                    <a:pt x="11754" y="4520"/>
                    <a:pt x="11754" y="1113"/>
                  </a:cubicBezTo>
                  <a:cubicBezTo>
                    <a:pt x="11692" y="332"/>
                    <a:pt x="11326" y="1"/>
                    <a:pt x="107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0" name="Google Shape;3230;p45"/>
            <p:cNvSpPr/>
            <p:nvPr/>
          </p:nvSpPr>
          <p:spPr>
            <a:xfrm>
              <a:off x="4518088" y="1926976"/>
              <a:ext cx="94969" cy="1285024"/>
            </a:xfrm>
            <a:custGeom>
              <a:avLst/>
              <a:gdLst/>
              <a:ahLst/>
              <a:cxnLst/>
              <a:rect l="l" t="t" r="r" b="b"/>
              <a:pathLst>
                <a:path w="2386" h="32285" extrusionOk="0">
                  <a:moveTo>
                    <a:pt x="1077" y="1"/>
                  </a:moveTo>
                  <a:cubicBezTo>
                    <a:pt x="512" y="1"/>
                    <a:pt x="512" y="622"/>
                    <a:pt x="512" y="942"/>
                  </a:cubicBezTo>
                  <a:cubicBezTo>
                    <a:pt x="764" y="2645"/>
                    <a:pt x="512" y="4349"/>
                    <a:pt x="423" y="6052"/>
                  </a:cubicBezTo>
                  <a:cubicBezTo>
                    <a:pt x="0" y="14399"/>
                    <a:pt x="934" y="22745"/>
                    <a:pt x="852" y="31180"/>
                  </a:cubicBezTo>
                  <a:cubicBezTo>
                    <a:pt x="852" y="31262"/>
                    <a:pt x="852" y="31433"/>
                    <a:pt x="934" y="31603"/>
                  </a:cubicBezTo>
                  <a:cubicBezTo>
                    <a:pt x="934" y="31944"/>
                    <a:pt x="1104" y="32284"/>
                    <a:pt x="1534" y="32284"/>
                  </a:cubicBezTo>
                  <a:cubicBezTo>
                    <a:pt x="1956" y="32284"/>
                    <a:pt x="2215" y="31944"/>
                    <a:pt x="2215" y="31603"/>
                  </a:cubicBezTo>
                  <a:cubicBezTo>
                    <a:pt x="2297" y="31180"/>
                    <a:pt x="2297" y="30751"/>
                    <a:pt x="2297" y="30329"/>
                  </a:cubicBezTo>
                  <a:cubicBezTo>
                    <a:pt x="2385" y="23256"/>
                    <a:pt x="1615" y="16272"/>
                    <a:pt x="1704" y="9207"/>
                  </a:cubicBezTo>
                  <a:lnTo>
                    <a:pt x="1704" y="942"/>
                  </a:lnTo>
                  <a:cubicBezTo>
                    <a:pt x="1704" y="520"/>
                    <a:pt x="1704" y="9"/>
                    <a:pt x="1193" y="9"/>
                  </a:cubicBezTo>
                  <a:cubicBezTo>
                    <a:pt x="1152" y="3"/>
                    <a:pt x="1113" y="1"/>
                    <a:pt x="10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1" name="Google Shape;3231;p45"/>
            <p:cNvSpPr/>
            <p:nvPr/>
          </p:nvSpPr>
          <p:spPr>
            <a:xfrm>
              <a:off x="4358643" y="3267856"/>
              <a:ext cx="454266" cy="253144"/>
            </a:xfrm>
            <a:custGeom>
              <a:avLst/>
              <a:gdLst/>
              <a:ahLst/>
              <a:cxnLst/>
              <a:rect l="l" t="t" r="r" b="b"/>
              <a:pathLst>
                <a:path w="11413" h="6360" extrusionOk="0">
                  <a:moveTo>
                    <a:pt x="972" y="1"/>
                  </a:moveTo>
                  <a:cubicBezTo>
                    <a:pt x="822" y="1"/>
                    <a:pt x="666" y="62"/>
                    <a:pt x="511" y="217"/>
                  </a:cubicBezTo>
                  <a:cubicBezTo>
                    <a:pt x="0" y="728"/>
                    <a:pt x="429" y="1150"/>
                    <a:pt x="770" y="1580"/>
                  </a:cubicBezTo>
                  <a:cubicBezTo>
                    <a:pt x="2044" y="3194"/>
                    <a:pt x="3666" y="4475"/>
                    <a:pt x="5029" y="5920"/>
                  </a:cubicBezTo>
                  <a:cubicBezTo>
                    <a:pt x="5315" y="6210"/>
                    <a:pt x="5623" y="6360"/>
                    <a:pt x="5932" y="6360"/>
                  </a:cubicBezTo>
                  <a:cubicBezTo>
                    <a:pt x="6262" y="6360"/>
                    <a:pt x="6593" y="6190"/>
                    <a:pt x="6902" y="5838"/>
                  </a:cubicBezTo>
                  <a:cubicBezTo>
                    <a:pt x="7584" y="5068"/>
                    <a:pt x="8347" y="4305"/>
                    <a:pt x="9028" y="3624"/>
                  </a:cubicBezTo>
                  <a:lnTo>
                    <a:pt x="10990" y="1661"/>
                  </a:lnTo>
                  <a:cubicBezTo>
                    <a:pt x="11242" y="1409"/>
                    <a:pt x="11413" y="980"/>
                    <a:pt x="11072" y="639"/>
                  </a:cubicBezTo>
                  <a:cubicBezTo>
                    <a:pt x="10927" y="522"/>
                    <a:pt x="10801" y="476"/>
                    <a:pt x="10688" y="476"/>
                  </a:cubicBezTo>
                  <a:cubicBezTo>
                    <a:pt x="10472" y="476"/>
                    <a:pt x="10304" y="644"/>
                    <a:pt x="10139" y="810"/>
                  </a:cubicBezTo>
                  <a:cubicBezTo>
                    <a:pt x="8776" y="2261"/>
                    <a:pt x="6984" y="3194"/>
                    <a:pt x="5962" y="4898"/>
                  </a:cubicBezTo>
                  <a:cubicBezTo>
                    <a:pt x="4599" y="3365"/>
                    <a:pt x="3325" y="1832"/>
                    <a:pt x="1874" y="558"/>
                  </a:cubicBezTo>
                  <a:cubicBezTo>
                    <a:pt x="1637" y="320"/>
                    <a:pt x="1317" y="1"/>
                    <a:pt x="9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2" name="Google Shape;3232;p45"/>
            <p:cNvSpPr/>
            <p:nvPr/>
          </p:nvSpPr>
          <p:spPr>
            <a:xfrm>
              <a:off x="4362145" y="1622493"/>
              <a:ext cx="410085" cy="228188"/>
            </a:xfrm>
            <a:custGeom>
              <a:avLst/>
              <a:gdLst/>
              <a:ahLst/>
              <a:cxnLst/>
              <a:rect l="l" t="t" r="r" b="b"/>
              <a:pathLst>
                <a:path w="10303" h="5733" extrusionOk="0">
                  <a:moveTo>
                    <a:pt x="5325" y="0"/>
                  </a:moveTo>
                  <a:cubicBezTo>
                    <a:pt x="5104" y="0"/>
                    <a:pt x="4884" y="85"/>
                    <a:pt x="4682" y="245"/>
                  </a:cubicBezTo>
                  <a:cubicBezTo>
                    <a:pt x="2978" y="1608"/>
                    <a:pt x="1786" y="3312"/>
                    <a:pt x="253" y="4845"/>
                  </a:cubicBezTo>
                  <a:cubicBezTo>
                    <a:pt x="82" y="5015"/>
                    <a:pt x="1" y="5274"/>
                    <a:pt x="171" y="5526"/>
                  </a:cubicBezTo>
                  <a:cubicBezTo>
                    <a:pt x="310" y="5669"/>
                    <a:pt x="452" y="5733"/>
                    <a:pt x="608" y="5733"/>
                  </a:cubicBezTo>
                  <a:cubicBezTo>
                    <a:pt x="734" y="5733"/>
                    <a:pt x="870" y="5691"/>
                    <a:pt x="1023" y="5615"/>
                  </a:cubicBezTo>
                  <a:cubicBezTo>
                    <a:pt x="1616" y="5274"/>
                    <a:pt x="2215" y="4845"/>
                    <a:pt x="2726" y="4334"/>
                  </a:cubicBezTo>
                  <a:lnTo>
                    <a:pt x="5281" y="1779"/>
                  </a:lnTo>
                  <a:cubicBezTo>
                    <a:pt x="6474" y="2719"/>
                    <a:pt x="7577" y="3570"/>
                    <a:pt x="8688" y="4422"/>
                  </a:cubicBezTo>
                  <a:cubicBezTo>
                    <a:pt x="8903" y="4638"/>
                    <a:pt x="9187" y="4853"/>
                    <a:pt x="9453" y="4853"/>
                  </a:cubicBezTo>
                  <a:cubicBezTo>
                    <a:pt x="9607" y="4853"/>
                    <a:pt x="9755" y="4780"/>
                    <a:pt x="9880" y="4592"/>
                  </a:cubicBezTo>
                  <a:cubicBezTo>
                    <a:pt x="10303" y="4163"/>
                    <a:pt x="9880" y="3741"/>
                    <a:pt x="9540" y="3482"/>
                  </a:cubicBezTo>
                  <a:cubicBezTo>
                    <a:pt x="8347" y="2460"/>
                    <a:pt x="7066" y="1526"/>
                    <a:pt x="6044" y="334"/>
                  </a:cubicBezTo>
                  <a:cubicBezTo>
                    <a:pt x="5821" y="107"/>
                    <a:pt x="5573" y="0"/>
                    <a:pt x="53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3" name="Google Shape;3233;p45"/>
            <p:cNvSpPr/>
            <p:nvPr/>
          </p:nvSpPr>
          <p:spPr>
            <a:xfrm>
              <a:off x="4409629" y="1741102"/>
              <a:ext cx="321923" cy="179310"/>
            </a:xfrm>
            <a:custGeom>
              <a:avLst/>
              <a:gdLst/>
              <a:ahLst/>
              <a:cxnLst/>
              <a:rect l="l" t="t" r="r" b="b"/>
              <a:pathLst>
                <a:path w="8088" h="4505" extrusionOk="0">
                  <a:moveTo>
                    <a:pt x="4092" y="1"/>
                  </a:moveTo>
                  <a:cubicBezTo>
                    <a:pt x="3920" y="1"/>
                    <a:pt x="3748" y="76"/>
                    <a:pt x="3577" y="250"/>
                  </a:cubicBezTo>
                  <a:cubicBezTo>
                    <a:pt x="2555" y="1183"/>
                    <a:pt x="1703" y="2035"/>
                    <a:pt x="763" y="2975"/>
                  </a:cubicBezTo>
                  <a:cubicBezTo>
                    <a:pt x="423" y="3316"/>
                    <a:pt x="0" y="3738"/>
                    <a:pt x="511" y="4168"/>
                  </a:cubicBezTo>
                  <a:cubicBezTo>
                    <a:pt x="702" y="4325"/>
                    <a:pt x="881" y="4389"/>
                    <a:pt x="1052" y="4389"/>
                  </a:cubicBezTo>
                  <a:cubicBezTo>
                    <a:pt x="1339" y="4389"/>
                    <a:pt x="1605" y="4211"/>
                    <a:pt x="1874" y="3997"/>
                  </a:cubicBezTo>
                  <a:cubicBezTo>
                    <a:pt x="2467" y="3316"/>
                    <a:pt x="3148" y="2635"/>
                    <a:pt x="3829" y="1865"/>
                  </a:cubicBezTo>
                  <a:cubicBezTo>
                    <a:pt x="4770" y="2635"/>
                    <a:pt x="5621" y="3398"/>
                    <a:pt x="6555" y="4168"/>
                  </a:cubicBezTo>
                  <a:cubicBezTo>
                    <a:pt x="6752" y="4365"/>
                    <a:pt x="6978" y="4505"/>
                    <a:pt x="7216" y="4505"/>
                  </a:cubicBezTo>
                  <a:cubicBezTo>
                    <a:pt x="7390" y="4505"/>
                    <a:pt x="7569" y="4430"/>
                    <a:pt x="7747" y="4249"/>
                  </a:cubicBezTo>
                  <a:cubicBezTo>
                    <a:pt x="8088" y="3827"/>
                    <a:pt x="7836" y="3486"/>
                    <a:pt x="7577" y="3146"/>
                  </a:cubicBezTo>
                  <a:cubicBezTo>
                    <a:pt x="6643" y="2205"/>
                    <a:pt x="5703" y="1354"/>
                    <a:pt x="4851" y="420"/>
                  </a:cubicBezTo>
                  <a:cubicBezTo>
                    <a:pt x="4600" y="164"/>
                    <a:pt x="4346" y="1"/>
                    <a:pt x="40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4" name="Google Shape;3234;p45"/>
            <p:cNvSpPr/>
            <p:nvPr/>
          </p:nvSpPr>
          <p:spPr>
            <a:xfrm>
              <a:off x="4433191" y="3224870"/>
              <a:ext cx="301902" cy="156225"/>
            </a:xfrm>
            <a:custGeom>
              <a:avLst/>
              <a:gdLst/>
              <a:ahLst/>
              <a:cxnLst/>
              <a:rect l="l" t="t" r="r" b="b"/>
              <a:pathLst>
                <a:path w="7585" h="3925" extrusionOk="0">
                  <a:moveTo>
                    <a:pt x="761" y="1"/>
                  </a:moveTo>
                  <a:cubicBezTo>
                    <a:pt x="615" y="1"/>
                    <a:pt x="472" y="56"/>
                    <a:pt x="342" y="186"/>
                  </a:cubicBezTo>
                  <a:cubicBezTo>
                    <a:pt x="1" y="527"/>
                    <a:pt x="171" y="868"/>
                    <a:pt x="342" y="1127"/>
                  </a:cubicBezTo>
                  <a:cubicBezTo>
                    <a:pt x="1429" y="2983"/>
                    <a:pt x="2542" y="3924"/>
                    <a:pt x="3704" y="3924"/>
                  </a:cubicBezTo>
                  <a:cubicBezTo>
                    <a:pt x="4726" y="3924"/>
                    <a:pt x="5787" y="3196"/>
                    <a:pt x="6903" y="1719"/>
                  </a:cubicBezTo>
                  <a:cubicBezTo>
                    <a:pt x="6903" y="1719"/>
                    <a:pt x="6985" y="1719"/>
                    <a:pt x="6985" y="1638"/>
                  </a:cubicBezTo>
                  <a:cubicBezTo>
                    <a:pt x="7244" y="1297"/>
                    <a:pt x="7584" y="786"/>
                    <a:pt x="7073" y="357"/>
                  </a:cubicBezTo>
                  <a:cubicBezTo>
                    <a:pt x="6931" y="216"/>
                    <a:pt x="6779" y="160"/>
                    <a:pt x="6628" y="160"/>
                  </a:cubicBezTo>
                  <a:cubicBezTo>
                    <a:pt x="6324" y="160"/>
                    <a:pt x="6020" y="388"/>
                    <a:pt x="5792" y="616"/>
                  </a:cubicBezTo>
                  <a:cubicBezTo>
                    <a:pt x="5111" y="1208"/>
                    <a:pt x="4518" y="1890"/>
                    <a:pt x="3837" y="2571"/>
                  </a:cubicBezTo>
                  <a:cubicBezTo>
                    <a:pt x="2985" y="1808"/>
                    <a:pt x="2215" y="1038"/>
                    <a:pt x="1452" y="357"/>
                  </a:cubicBezTo>
                  <a:cubicBezTo>
                    <a:pt x="1242" y="146"/>
                    <a:pt x="997" y="1"/>
                    <a:pt x="7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5" name="Google Shape;3235;p45"/>
            <p:cNvSpPr/>
            <p:nvPr/>
          </p:nvSpPr>
          <p:spPr>
            <a:xfrm>
              <a:off x="4992684" y="2306963"/>
              <a:ext cx="128841" cy="135647"/>
            </a:xfrm>
            <a:custGeom>
              <a:avLst/>
              <a:gdLst/>
              <a:ahLst/>
              <a:cxnLst/>
              <a:rect l="l" t="t" r="r" b="b"/>
              <a:pathLst>
                <a:path w="3237" h="3408" extrusionOk="0">
                  <a:moveTo>
                    <a:pt x="1533" y="1"/>
                  </a:moveTo>
                  <a:cubicBezTo>
                    <a:pt x="681" y="1"/>
                    <a:pt x="0" y="764"/>
                    <a:pt x="0" y="1704"/>
                  </a:cubicBezTo>
                  <a:cubicBezTo>
                    <a:pt x="0" y="2637"/>
                    <a:pt x="681" y="3407"/>
                    <a:pt x="1533" y="3407"/>
                  </a:cubicBezTo>
                  <a:cubicBezTo>
                    <a:pt x="2467" y="3407"/>
                    <a:pt x="3237" y="2637"/>
                    <a:pt x="3237" y="1704"/>
                  </a:cubicBezTo>
                  <a:cubicBezTo>
                    <a:pt x="3237" y="764"/>
                    <a:pt x="2467" y="1"/>
                    <a:pt x="15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6" name="Google Shape;3236;p45"/>
            <p:cNvSpPr/>
            <p:nvPr/>
          </p:nvSpPr>
          <p:spPr>
            <a:xfrm>
              <a:off x="4012846" y="2296654"/>
              <a:ext cx="128880" cy="128880"/>
            </a:xfrm>
            <a:custGeom>
              <a:avLst/>
              <a:gdLst/>
              <a:ahLst/>
              <a:cxnLst/>
              <a:rect l="l" t="t" r="r" b="b"/>
              <a:pathLst>
                <a:path w="3238" h="3238" extrusionOk="0">
                  <a:moveTo>
                    <a:pt x="1704" y="1"/>
                  </a:moveTo>
                  <a:cubicBezTo>
                    <a:pt x="771" y="1"/>
                    <a:pt x="1" y="771"/>
                    <a:pt x="1" y="1704"/>
                  </a:cubicBezTo>
                  <a:cubicBezTo>
                    <a:pt x="1" y="2556"/>
                    <a:pt x="682" y="3237"/>
                    <a:pt x="1534" y="3237"/>
                  </a:cubicBezTo>
                  <a:cubicBezTo>
                    <a:pt x="2474" y="3237"/>
                    <a:pt x="3237" y="2556"/>
                    <a:pt x="3237" y="1622"/>
                  </a:cubicBezTo>
                  <a:cubicBezTo>
                    <a:pt x="3237" y="682"/>
                    <a:pt x="2645" y="1"/>
                    <a:pt x="17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7" name="Google Shape;3237;p45"/>
            <p:cNvSpPr/>
            <p:nvPr/>
          </p:nvSpPr>
          <p:spPr>
            <a:xfrm>
              <a:off x="3996049" y="2713737"/>
              <a:ext cx="132104" cy="122353"/>
            </a:xfrm>
            <a:custGeom>
              <a:avLst/>
              <a:gdLst/>
              <a:ahLst/>
              <a:cxnLst/>
              <a:rect l="l" t="t" r="r" b="b"/>
              <a:pathLst>
                <a:path w="3319" h="3074" extrusionOk="0">
                  <a:moveTo>
                    <a:pt x="1615" y="1"/>
                  </a:moveTo>
                  <a:cubicBezTo>
                    <a:pt x="682" y="1"/>
                    <a:pt x="1" y="682"/>
                    <a:pt x="1" y="1534"/>
                  </a:cubicBezTo>
                  <a:cubicBezTo>
                    <a:pt x="1" y="2416"/>
                    <a:pt x="683" y="3074"/>
                    <a:pt x="1552" y="3074"/>
                  </a:cubicBezTo>
                  <a:cubicBezTo>
                    <a:pt x="1602" y="3074"/>
                    <a:pt x="1653" y="3071"/>
                    <a:pt x="1704" y="3067"/>
                  </a:cubicBezTo>
                  <a:cubicBezTo>
                    <a:pt x="2637" y="3067"/>
                    <a:pt x="3319" y="2297"/>
                    <a:pt x="3237" y="1445"/>
                  </a:cubicBezTo>
                  <a:cubicBezTo>
                    <a:pt x="3237" y="594"/>
                    <a:pt x="2556" y="1"/>
                    <a:pt x="161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8" name="Google Shape;3238;p45"/>
            <p:cNvSpPr/>
            <p:nvPr/>
          </p:nvSpPr>
          <p:spPr>
            <a:xfrm>
              <a:off x="5009480" y="2723767"/>
              <a:ext cx="125617" cy="125617"/>
            </a:xfrm>
            <a:custGeom>
              <a:avLst/>
              <a:gdLst/>
              <a:ahLst/>
              <a:cxnLst/>
              <a:rect l="l" t="t" r="r" b="b"/>
              <a:pathLst>
                <a:path w="3156" h="3156" extrusionOk="0">
                  <a:moveTo>
                    <a:pt x="1622" y="1"/>
                  </a:moveTo>
                  <a:cubicBezTo>
                    <a:pt x="682" y="1"/>
                    <a:pt x="1" y="682"/>
                    <a:pt x="1" y="1623"/>
                  </a:cubicBezTo>
                  <a:cubicBezTo>
                    <a:pt x="1" y="2474"/>
                    <a:pt x="682" y="3156"/>
                    <a:pt x="1534" y="3156"/>
                  </a:cubicBezTo>
                  <a:cubicBezTo>
                    <a:pt x="2385" y="3156"/>
                    <a:pt x="3155" y="2386"/>
                    <a:pt x="3067" y="1452"/>
                  </a:cubicBezTo>
                  <a:cubicBezTo>
                    <a:pt x="3067" y="601"/>
                    <a:pt x="2474" y="1"/>
                    <a:pt x="16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6A27A-FC39-836C-4D3C-E51721EB7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MAJOR TRAITS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64BB47-171B-00AB-28E1-1148B493E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565" y="535303"/>
            <a:ext cx="8202936" cy="3416400"/>
          </a:xfrm>
        </p:spPr>
        <p:txBody>
          <a:bodyPr/>
          <a:lstStyle/>
          <a:p>
            <a:pPr marL="152400" marR="6350" indent="0">
              <a:spcBef>
                <a:spcPts val="3575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Origins from Siberia, </a:t>
            </a:r>
            <a:r>
              <a:rPr lang="en-US" sz="2000" dirty="0" err="1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cir.</a:t>
            </a:r>
            <a:r>
              <a:rPr lang="en-US" sz="20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 11.000 B.C.E. </a:t>
            </a:r>
          </a:p>
          <a:p>
            <a:pPr marL="0" marR="6350" indent="0"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-2,000 yrs. later had reached the tip of S. America </a:t>
            </a:r>
          </a:p>
          <a:p>
            <a:pPr marL="0" marR="6350" indent="0"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-At least 2.000 separate cultures </a:t>
            </a:r>
            <a:r>
              <a:rPr lang="el-GR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ί</a:t>
            </a:r>
            <a:r>
              <a:rPr lang="en-US" sz="20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n North America alone </a:t>
            </a:r>
          </a:p>
          <a:p>
            <a:pPr marL="0" marR="6350" indent="0">
              <a:buNone/>
            </a:pPr>
            <a:r>
              <a:rPr lang="en-US" sz="20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-North America: Tribes or nations (tribal/linguistic groups)</a:t>
            </a:r>
          </a:p>
          <a:p>
            <a:pPr marL="0" marR="6350" indent="0">
              <a:buNone/>
            </a:pPr>
            <a:r>
              <a:rPr lang="en-US" sz="2000" dirty="0">
                <a:solidFill>
                  <a:schemeClr val="tx1"/>
                </a:solidFill>
                <a:latin typeface="Barlow Medium" panose="00000600000000000000" pitchFamily="2" charset="0"/>
                <a:ea typeface="Times New Roman" panose="02020603050405020304" pitchFamily="18" charset="0"/>
              </a:rPr>
              <a:t>-South America: Great empires (Inca, Aztec, Maya)</a:t>
            </a:r>
          </a:p>
          <a:p>
            <a:pPr marL="0" marR="6350" indent="0">
              <a:buNone/>
            </a:pPr>
            <a:endParaRPr lang="en-US" sz="2000" dirty="0">
              <a:solidFill>
                <a:schemeClr val="tx1"/>
              </a:solidFill>
              <a:effectLst/>
              <a:latin typeface="Barlow Medium" panose="00000600000000000000" pitchFamily="2" charset="0"/>
              <a:ea typeface="Times New Roman" panose="02020603050405020304" pitchFamily="18" charset="0"/>
            </a:endParaRPr>
          </a:p>
          <a:p>
            <a:pPr marL="0" marR="6350" indent="0">
              <a:buNone/>
            </a:pPr>
            <a:r>
              <a:rPr lang="en-US" sz="20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-Nature-oriented way of life and religion </a:t>
            </a:r>
          </a:p>
          <a:p>
            <a:pPr marL="0" marR="6350" indent="0"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-</a:t>
            </a:r>
            <a:r>
              <a:rPr lang="el-GR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Νο</a:t>
            </a:r>
            <a:r>
              <a:rPr lang="en-US" sz="20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 notion of land ownership</a:t>
            </a:r>
          </a:p>
          <a:p>
            <a:pPr marL="0" marR="6350" indent="0"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  <a:latin typeface="Barlow Medium" panose="00000600000000000000" pitchFamily="2" charset="0"/>
                <a:ea typeface="Times New Roman" panose="02020603050405020304" pitchFamily="18" charset="0"/>
              </a:rPr>
              <a:t>-Orature and oral tradition; often written down by outsiders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Barlow Medium" panose="00000600000000000000" pitchFamily="2" charset="0"/>
                <a:ea typeface="Times New Roman" panose="02020603050405020304" pitchFamily="18" charset="0"/>
              </a:rPr>
              <a:t>-Notion of secret sacred stories; multiple functions of lore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Barlow Medium" panose="00000600000000000000" pitchFamily="2" charset="0"/>
                <a:ea typeface="Times New Roman" panose="02020603050405020304" pitchFamily="18" charset="0"/>
              </a:rPr>
              <a:t>-The stories are simple linguistically, but sophisticated psychologically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Barlow Medium" panose="00000600000000000000" pitchFamily="2" charset="0"/>
                <a:ea typeface="Times New Roman" panose="02020603050405020304" pitchFamily="18" charset="0"/>
              </a:rPr>
              <a:t>-</a:t>
            </a:r>
            <a:r>
              <a:rPr lang="el-GR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Ν</a:t>
            </a:r>
            <a:r>
              <a:rPr lang="en-US" sz="2000" dirty="0">
                <a:solidFill>
                  <a:schemeClr val="tx1"/>
                </a:solidFill>
                <a:latin typeface="Barlow Medium" panose="00000600000000000000" pitchFamily="2" charset="0"/>
                <a:ea typeface="Times New Roman" panose="02020603050405020304" pitchFamily="18" charset="0"/>
              </a:rPr>
              <a:t>.</a:t>
            </a:r>
            <a:r>
              <a:rPr lang="el-GR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Α</a:t>
            </a:r>
            <a:r>
              <a:rPr lang="en-US" sz="2000" dirty="0">
                <a:solidFill>
                  <a:schemeClr val="tx1"/>
                </a:solidFill>
                <a:latin typeface="Barlow Medium" panose="00000600000000000000" pitchFamily="2" charset="0"/>
                <a:ea typeface="Times New Roman" panose="02020603050405020304" pitchFamily="18" charset="0"/>
              </a:rPr>
              <a:t>. culture was not seen as worthy of consideration until the 19th century (H.R. Schoolcraft) 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effectLst/>
              <a:latin typeface="Barlow Medium" panose="00000600000000000000" pitchFamily="2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grpSp>
        <p:nvGrpSpPr>
          <p:cNvPr id="4" name="Google Shape;4337;p79">
            <a:extLst>
              <a:ext uri="{FF2B5EF4-FFF2-40B4-BE49-F238E27FC236}">
                <a16:creationId xmlns:a16="http://schemas.microsoft.com/office/drawing/2014/main" id="{85ABCCEF-66FD-3FE3-AD99-7B57F9AF56F2}"/>
              </a:ext>
            </a:extLst>
          </p:cNvPr>
          <p:cNvGrpSpPr/>
          <p:nvPr/>
        </p:nvGrpSpPr>
        <p:grpSpPr>
          <a:xfrm>
            <a:off x="6524735" y="166448"/>
            <a:ext cx="1987106" cy="1857448"/>
            <a:chOff x="4405196" y="1618939"/>
            <a:chExt cx="2607023" cy="2315828"/>
          </a:xfrm>
        </p:grpSpPr>
        <p:sp>
          <p:nvSpPr>
            <p:cNvPr id="5" name="Google Shape;4338;p79">
              <a:extLst>
                <a:ext uri="{FF2B5EF4-FFF2-40B4-BE49-F238E27FC236}">
                  <a16:creationId xmlns:a16="http://schemas.microsoft.com/office/drawing/2014/main" id="{11B1EEBE-3C11-70B6-EEE7-B5DBFAB93CCC}"/>
                </a:ext>
              </a:extLst>
            </p:cNvPr>
            <p:cNvSpPr/>
            <p:nvPr/>
          </p:nvSpPr>
          <p:spPr>
            <a:xfrm>
              <a:off x="5157528" y="2273772"/>
              <a:ext cx="602319" cy="524838"/>
            </a:xfrm>
            <a:custGeom>
              <a:avLst/>
              <a:gdLst/>
              <a:ahLst/>
              <a:cxnLst/>
              <a:rect l="l" t="t" r="r" b="b"/>
              <a:pathLst>
                <a:path w="17631" h="15363" extrusionOk="0">
                  <a:moveTo>
                    <a:pt x="15327" y="2913"/>
                  </a:moveTo>
                  <a:cubicBezTo>
                    <a:pt x="15217" y="4527"/>
                    <a:pt x="15097" y="6371"/>
                    <a:pt x="15327" y="7985"/>
                  </a:cubicBezTo>
                  <a:cubicBezTo>
                    <a:pt x="15217" y="7985"/>
                    <a:pt x="15217" y="7865"/>
                    <a:pt x="15097" y="7865"/>
                  </a:cubicBezTo>
                  <a:cubicBezTo>
                    <a:pt x="13603" y="7524"/>
                    <a:pt x="12100" y="7524"/>
                    <a:pt x="10606" y="7173"/>
                  </a:cubicBezTo>
                  <a:cubicBezTo>
                    <a:pt x="12219" y="5790"/>
                    <a:pt x="13833" y="4296"/>
                    <a:pt x="15327" y="2913"/>
                  </a:cubicBezTo>
                  <a:close/>
                  <a:moveTo>
                    <a:pt x="9914" y="8676"/>
                  </a:moveTo>
                  <a:cubicBezTo>
                    <a:pt x="11177" y="8907"/>
                    <a:pt x="12681" y="9248"/>
                    <a:pt x="13944" y="9248"/>
                  </a:cubicBezTo>
                  <a:cubicBezTo>
                    <a:pt x="12330" y="10521"/>
                    <a:pt x="10716" y="11904"/>
                    <a:pt x="9102" y="13287"/>
                  </a:cubicBezTo>
                  <a:cubicBezTo>
                    <a:pt x="9222" y="12596"/>
                    <a:pt x="9222" y="12015"/>
                    <a:pt x="9333" y="11443"/>
                  </a:cubicBezTo>
                  <a:cubicBezTo>
                    <a:pt x="9564" y="10521"/>
                    <a:pt x="9683" y="9599"/>
                    <a:pt x="9914" y="8676"/>
                  </a:cubicBezTo>
                  <a:close/>
                  <a:moveTo>
                    <a:pt x="8300" y="9137"/>
                  </a:moveTo>
                  <a:lnTo>
                    <a:pt x="8300" y="9137"/>
                  </a:lnTo>
                  <a:cubicBezTo>
                    <a:pt x="8180" y="9829"/>
                    <a:pt x="8070" y="10521"/>
                    <a:pt x="8070" y="11212"/>
                  </a:cubicBezTo>
                  <a:cubicBezTo>
                    <a:pt x="7950" y="12245"/>
                    <a:pt x="7839" y="13167"/>
                    <a:pt x="8070" y="14090"/>
                  </a:cubicBezTo>
                  <a:cubicBezTo>
                    <a:pt x="8070" y="14090"/>
                    <a:pt x="8070" y="14210"/>
                    <a:pt x="7950" y="14210"/>
                  </a:cubicBezTo>
                  <a:cubicBezTo>
                    <a:pt x="6730" y="14047"/>
                    <a:pt x="5391" y="13883"/>
                    <a:pt x="4059" y="13883"/>
                  </a:cubicBezTo>
                  <a:cubicBezTo>
                    <a:pt x="3507" y="13883"/>
                    <a:pt x="2957" y="13911"/>
                    <a:pt x="2417" y="13979"/>
                  </a:cubicBezTo>
                  <a:cubicBezTo>
                    <a:pt x="4381" y="12476"/>
                    <a:pt x="6336" y="10862"/>
                    <a:pt x="8300" y="9137"/>
                  </a:cubicBezTo>
                  <a:close/>
                  <a:moveTo>
                    <a:pt x="16218" y="0"/>
                  </a:moveTo>
                  <a:cubicBezTo>
                    <a:pt x="15996" y="0"/>
                    <a:pt x="15765" y="76"/>
                    <a:pt x="15558" y="257"/>
                  </a:cubicBezTo>
                  <a:cubicBezTo>
                    <a:pt x="10486" y="4637"/>
                    <a:pt x="5072" y="9018"/>
                    <a:pt x="462" y="13979"/>
                  </a:cubicBezTo>
                  <a:cubicBezTo>
                    <a:pt x="342" y="14090"/>
                    <a:pt x="342" y="14210"/>
                    <a:pt x="342" y="14320"/>
                  </a:cubicBezTo>
                  <a:cubicBezTo>
                    <a:pt x="0" y="14320"/>
                    <a:pt x="0" y="14781"/>
                    <a:pt x="342" y="14901"/>
                  </a:cubicBezTo>
                  <a:cubicBezTo>
                    <a:pt x="2767" y="15362"/>
                    <a:pt x="5644" y="15362"/>
                    <a:pt x="8180" y="15362"/>
                  </a:cubicBezTo>
                  <a:lnTo>
                    <a:pt x="8300" y="15362"/>
                  </a:lnTo>
                  <a:cubicBezTo>
                    <a:pt x="8411" y="15362"/>
                    <a:pt x="8531" y="15362"/>
                    <a:pt x="8641" y="15242"/>
                  </a:cubicBezTo>
                  <a:cubicBezTo>
                    <a:pt x="11297" y="13748"/>
                    <a:pt x="13944" y="11904"/>
                    <a:pt x="16139" y="9709"/>
                  </a:cubicBezTo>
                  <a:cubicBezTo>
                    <a:pt x="16369" y="9479"/>
                    <a:pt x="16369" y="9248"/>
                    <a:pt x="16369" y="8907"/>
                  </a:cubicBezTo>
                  <a:cubicBezTo>
                    <a:pt x="16941" y="6601"/>
                    <a:pt x="16830" y="3946"/>
                    <a:pt x="16830" y="1529"/>
                  </a:cubicBezTo>
                  <a:cubicBezTo>
                    <a:pt x="17631" y="900"/>
                    <a:pt x="16980" y="0"/>
                    <a:pt x="162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4339;p79">
              <a:extLst>
                <a:ext uri="{FF2B5EF4-FFF2-40B4-BE49-F238E27FC236}">
                  <a16:creationId xmlns:a16="http://schemas.microsoft.com/office/drawing/2014/main" id="{2FF79404-0A1E-4935-2163-3C030834B211}"/>
                </a:ext>
              </a:extLst>
            </p:cNvPr>
            <p:cNvSpPr/>
            <p:nvPr/>
          </p:nvSpPr>
          <p:spPr>
            <a:xfrm>
              <a:off x="4937007" y="2034256"/>
              <a:ext cx="783517" cy="746963"/>
            </a:xfrm>
            <a:custGeom>
              <a:avLst/>
              <a:gdLst/>
              <a:ahLst/>
              <a:cxnLst/>
              <a:rect l="l" t="t" r="r" b="b"/>
              <a:pathLst>
                <a:path w="22935" h="21865" extrusionOk="0">
                  <a:moveTo>
                    <a:pt x="6797" y="14876"/>
                  </a:moveTo>
                  <a:lnTo>
                    <a:pt x="6797" y="14876"/>
                  </a:lnTo>
                  <a:cubicBezTo>
                    <a:pt x="6797" y="15106"/>
                    <a:pt x="6917" y="15226"/>
                    <a:pt x="6917" y="15457"/>
                  </a:cubicBezTo>
                  <a:cubicBezTo>
                    <a:pt x="7027" y="15457"/>
                    <a:pt x="7027" y="15567"/>
                    <a:pt x="7147" y="15567"/>
                  </a:cubicBezTo>
                  <a:cubicBezTo>
                    <a:pt x="7027" y="15687"/>
                    <a:pt x="6917" y="15687"/>
                    <a:pt x="6917" y="15798"/>
                  </a:cubicBezTo>
                  <a:cubicBezTo>
                    <a:pt x="6797" y="15568"/>
                    <a:pt x="6797" y="15226"/>
                    <a:pt x="6797" y="14876"/>
                  </a:cubicBezTo>
                  <a:close/>
                  <a:moveTo>
                    <a:pt x="19487" y="1"/>
                  </a:moveTo>
                  <a:cubicBezTo>
                    <a:pt x="19124" y="1"/>
                    <a:pt x="18785" y="255"/>
                    <a:pt x="18785" y="702"/>
                  </a:cubicBezTo>
                  <a:cubicBezTo>
                    <a:pt x="18785" y="1854"/>
                    <a:pt x="18785" y="3007"/>
                    <a:pt x="18905" y="4160"/>
                  </a:cubicBezTo>
                  <a:cubicBezTo>
                    <a:pt x="17752" y="3468"/>
                    <a:pt x="16249" y="3007"/>
                    <a:pt x="14986" y="2546"/>
                  </a:cubicBezTo>
                  <a:cubicBezTo>
                    <a:pt x="14901" y="2504"/>
                    <a:pt x="14816" y="2485"/>
                    <a:pt x="14735" y="2485"/>
                  </a:cubicBezTo>
                  <a:cubicBezTo>
                    <a:pt x="14371" y="2485"/>
                    <a:pt x="14063" y="2861"/>
                    <a:pt x="14063" y="3238"/>
                  </a:cubicBezTo>
                  <a:cubicBezTo>
                    <a:pt x="14063" y="4732"/>
                    <a:pt x="14174" y="6235"/>
                    <a:pt x="14294" y="7618"/>
                  </a:cubicBezTo>
                  <a:cubicBezTo>
                    <a:pt x="13944" y="7498"/>
                    <a:pt x="13483" y="7388"/>
                    <a:pt x="13021" y="7268"/>
                  </a:cubicBezTo>
                  <a:cubicBezTo>
                    <a:pt x="12330" y="7037"/>
                    <a:pt x="11638" y="6927"/>
                    <a:pt x="10946" y="6696"/>
                  </a:cubicBezTo>
                  <a:cubicBezTo>
                    <a:pt x="10885" y="6680"/>
                    <a:pt x="10821" y="6672"/>
                    <a:pt x="10757" y="6672"/>
                  </a:cubicBezTo>
                  <a:cubicBezTo>
                    <a:pt x="10344" y="6672"/>
                    <a:pt x="9928" y="6988"/>
                    <a:pt x="10024" y="7388"/>
                  </a:cubicBezTo>
                  <a:cubicBezTo>
                    <a:pt x="10144" y="8882"/>
                    <a:pt x="10255" y="10265"/>
                    <a:pt x="10605" y="11768"/>
                  </a:cubicBezTo>
                  <a:cubicBezTo>
                    <a:pt x="8991" y="11418"/>
                    <a:pt x="7488" y="11187"/>
                    <a:pt x="5994" y="10846"/>
                  </a:cubicBezTo>
                  <a:cubicBezTo>
                    <a:pt x="5932" y="10830"/>
                    <a:pt x="5868" y="10822"/>
                    <a:pt x="5804" y="10822"/>
                  </a:cubicBezTo>
                  <a:cubicBezTo>
                    <a:pt x="5388" y="10822"/>
                    <a:pt x="4952" y="11138"/>
                    <a:pt x="4952" y="11538"/>
                  </a:cubicBezTo>
                  <a:cubicBezTo>
                    <a:pt x="5072" y="13151"/>
                    <a:pt x="5303" y="14645"/>
                    <a:pt x="5764" y="16148"/>
                  </a:cubicBezTo>
                  <a:lnTo>
                    <a:pt x="922" y="15798"/>
                  </a:lnTo>
                  <a:cubicBezTo>
                    <a:pt x="341" y="15798"/>
                    <a:pt x="0" y="16379"/>
                    <a:pt x="111" y="16840"/>
                  </a:cubicBezTo>
                  <a:cubicBezTo>
                    <a:pt x="572" y="18565"/>
                    <a:pt x="1153" y="20298"/>
                    <a:pt x="2306" y="21792"/>
                  </a:cubicBezTo>
                  <a:cubicBezTo>
                    <a:pt x="2391" y="21837"/>
                    <a:pt x="2491" y="21864"/>
                    <a:pt x="2583" y="21864"/>
                  </a:cubicBezTo>
                  <a:cubicBezTo>
                    <a:pt x="2741" y="21864"/>
                    <a:pt x="2877" y="21783"/>
                    <a:pt x="2877" y="21562"/>
                  </a:cubicBezTo>
                  <a:lnTo>
                    <a:pt x="3228" y="21562"/>
                  </a:lnTo>
                  <a:cubicBezTo>
                    <a:pt x="4952" y="20640"/>
                    <a:pt x="6225" y="18795"/>
                    <a:pt x="7608" y="17412"/>
                  </a:cubicBezTo>
                  <a:cubicBezTo>
                    <a:pt x="9102" y="15918"/>
                    <a:pt x="10605" y="14415"/>
                    <a:pt x="12099" y="13031"/>
                  </a:cubicBezTo>
                  <a:cubicBezTo>
                    <a:pt x="15447" y="9924"/>
                    <a:pt x="18905" y="7037"/>
                    <a:pt x="22594" y="4271"/>
                  </a:cubicBezTo>
                  <a:cubicBezTo>
                    <a:pt x="22935" y="3929"/>
                    <a:pt x="22935" y="3468"/>
                    <a:pt x="22824" y="3118"/>
                  </a:cubicBezTo>
                  <a:cubicBezTo>
                    <a:pt x="22935" y="3007"/>
                    <a:pt x="22935" y="2777"/>
                    <a:pt x="22704" y="2657"/>
                  </a:cubicBezTo>
                  <a:cubicBezTo>
                    <a:pt x="22013" y="1735"/>
                    <a:pt x="20980" y="932"/>
                    <a:pt x="20058" y="241"/>
                  </a:cubicBezTo>
                  <a:cubicBezTo>
                    <a:pt x="19894" y="77"/>
                    <a:pt x="19687" y="1"/>
                    <a:pt x="194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4340;p79">
              <a:extLst>
                <a:ext uri="{FF2B5EF4-FFF2-40B4-BE49-F238E27FC236}">
                  <a16:creationId xmlns:a16="http://schemas.microsoft.com/office/drawing/2014/main" id="{ACD3ED8F-C371-9D75-3FB5-D907821109E3}"/>
                </a:ext>
              </a:extLst>
            </p:cNvPr>
            <p:cNvSpPr/>
            <p:nvPr/>
          </p:nvSpPr>
          <p:spPr>
            <a:xfrm>
              <a:off x="4735994" y="2598968"/>
              <a:ext cx="220553" cy="190388"/>
            </a:xfrm>
            <a:custGeom>
              <a:avLst/>
              <a:gdLst/>
              <a:ahLst/>
              <a:cxnLst/>
              <a:rect l="l" t="t" r="r" b="b"/>
              <a:pathLst>
                <a:path w="6456" h="5573" extrusionOk="0">
                  <a:moveTo>
                    <a:pt x="917" y="0"/>
                  </a:moveTo>
                  <a:cubicBezTo>
                    <a:pt x="828" y="0"/>
                    <a:pt x="762" y="56"/>
                    <a:pt x="692" y="190"/>
                  </a:cubicBezTo>
                  <a:cubicBezTo>
                    <a:pt x="351" y="190"/>
                    <a:pt x="120" y="421"/>
                    <a:pt x="120" y="882"/>
                  </a:cubicBezTo>
                  <a:cubicBezTo>
                    <a:pt x="120" y="2155"/>
                    <a:pt x="0" y="3538"/>
                    <a:pt x="351" y="4801"/>
                  </a:cubicBezTo>
                  <a:cubicBezTo>
                    <a:pt x="462" y="4801"/>
                    <a:pt x="462" y="4921"/>
                    <a:pt x="581" y="4921"/>
                  </a:cubicBezTo>
                  <a:cubicBezTo>
                    <a:pt x="581" y="5262"/>
                    <a:pt x="812" y="5493"/>
                    <a:pt x="1153" y="5493"/>
                  </a:cubicBezTo>
                  <a:cubicBezTo>
                    <a:pt x="1783" y="5543"/>
                    <a:pt x="2392" y="5572"/>
                    <a:pt x="2996" y="5572"/>
                  </a:cubicBezTo>
                  <a:cubicBezTo>
                    <a:pt x="3835" y="5572"/>
                    <a:pt x="4666" y="5516"/>
                    <a:pt x="5534" y="5382"/>
                  </a:cubicBezTo>
                  <a:cubicBezTo>
                    <a:pt x="5995" y="5262"/>
                    <a:pt x="6456" y="4691"/>
                    <a:pt x="5995" y="4229"/>
                  </a:cubicBezTo>
                  <a:cubicBezTo>
                    <a:pt x="4501" y="2726"/>
                    <a:pt x="2887" y="1232"/>
                    <a:pt x="1153" y="80"/>
                  </a:cubicBezTo>
                  <a:cubicBezTo>
                    <a:pt x="1057" y="29"/>
                    <a:pt x="981" y="0"/>
                    <a:pt x="91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4341;p79">
              <a:extLst>
                <a:ext uri="{FF2B5EF4-FFF2-40B4-BE49-F238E27FC236}">
                  <a16:creationId xmlns:a16="http://schemas.microsoft.com/office/drawing/2014/main" id="{4ED03AEC-23AF-A9DC-F413-AB4C021D4981}"/>
                </a:ext>
              </a:extLst>
            </p:cNvPr>
            <p:cNvSpPr/>
            <p:nvPr/>
          </p:nvSpPr>
          <p:spPr>
            <a:xfrm>
              <a:off x="4836808" y="1706157"/>
              <a:ext cx="920577" cy="851432"/>
            </a:xfrm>
            <a:custGeom>
              <a:avLst/>
              <a:gdLst/>
              <a:ahLst/>
              <a:cxnLst/>
              <a:rect l="l" t="t" r="r" b="b"/>
              <a:pathLst>
                <a:path w="26947" h="24923" extrusionOk="0">
                  <a:moveTo>
                    <a:pt x="25785" y="1"/>
                  </a:moveTo>
                  <a:cubicBezTo>
                    <a:pt x="25583" y="1"/>
                    <a:pt x="25370" y="81"/>
                    <a:pt x="25176" y="272"/>
                  </a:cubicBezTo>
                  <a:cubicBezTo>
                    <a:pt x="21026" y="4192"/>
                    <a:pt x="16877" y="8231"/>
                    <a:pt x="12616" y="12150"/>
                  </a:cubicBezTo>
                  <a:cubicBezTo>
                    <a:pt x="8466" y="16069"/>
                    <a:pt x="4086" y="19758"/>
                    <a:pt x="277" y="24139"/>
                  </a:cubicBezTo>
                  <a:cubicBezTo>
                    <a:pt x="0" y="24415"/>
                    <a:pt x="251" y="24922"/>
                    <a:pt x="602" y="24922"/>
                  </a:cubicBezTo>
                  <a:cubicBezTo>
                    <a:pt x="684" y="24922"/>
                    <a:pt x="771" y="24895"/>
                    <a:pt x="858" y="24830"/>
                  </a:cubicBezTo>
                  <a:cubicBezTo>
                    <a:pt x="5349" y="21483"/>
                    <a:pt x="9388" y="17453"/>
                    <a:pt x="13538" y="13644"/>
                  </a:cubicBezTo>
                  <a:cubicBezTo>
                    <a:pt x="17799" y="9614"/>
                    <a:pt x="22069" y="5464"/>
                    <a:pt x="26329" y="1425"/>
                  </a:cubicBezTo>
                  <a:cubicBezTo>
                    <a:pt x="26947" y="814"/>
                    <a:pt x="26426" y="1"/>
                    <a:pt x="2578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4342;p79">
              <a:extLst>
                <a:ext uri="{FF2B5EF4-FFF2-40B4-BE49-F238E27FC236}">
                  <a16:creationId xmlns:a16="http://schemas.microsoft.com/office/drawing/2014/main" id="{DBF0F5FF-6F0C-58D0-5453-58C7C9BA2FDE}"/>
                </a:ext>
              </a:extLst>
            </p:cNvPr>
            <p:cNvSpPr/>
            <p:nvPr/>
          </p:nvSpPr>
          <p:spPr>
            <a:xfrm>
              <a:off x="4743885" y="2366080"/>
              <a:ext cx="78779" cy="69213"/>
            </a:xfrm>
            <a:custGeom>
              <a:avLst/>
              <a:gdLst/>
              <a:ahLst/>
              <a:cxnLst/>
              <a:rect l="l" t="t" r="r" b="b"/>
              <a:pathLst>
                <a:path w="2306" h="2026" extrusionOk="0">
                  <a:moveTo>
                    <a:pt x="1055" y="0"/>
                  </a:moveTo>
                  <a:cubicBezTo>
                    <a:pt x="896" y="0"/>
                    <a:pt x="734" y="29"/>
                    <a:pt x="581" y="91"/>
                  </a:cubicBezTo>
                  <a:cubicBezTo>
                    <a:pt x="120" y="441"/>
                    <a:pt x="0" y="1013"/>
                    <a:pt x="231" y="1474"/>
                  </a:cubicBezTo>
                  <a:cubicBezTo>
                    <a:pt x="399" y="1812"/>
                    <a:pt x="815" y="2026"/>
                    <a:pt x="1207" y="2026"/>
                  </a:cubicBezTo>
                  <a:cubicBezTo>
                    <a:pt x="1350" y="2026"/>
                    <a:pt x="1490" y="1997"/>
                    <a:pt x="1614" y="1935"/>
                  </a:cubicBezTo>
                  <a:cubicBezTo>
                    <a:pt x="2075" y="1705"/>
                    <a:pt x="2306" y="1133"/>
                    <a:pt x="2075" y="552"/>
                  </a:cubicBezTo>
                  <a:cubicBezTo>
                    <a:pt x="1906" y="214"/>
                    <a:pt x="1490" y="0"/>
                    <a:pt x="105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4343;p79">
              <a:extLst>
                <a:ext uri="{FF2B5EF4-FFF2-40B4-BE49-F238E27FC236}">
                  <a16:creationId xmlns:a16="http://schemas.microsoft.com/office/drawing/2014/main" id="{CB465C8F-28BE-FFA4-7B89-E870F1C6FDCA}"/>
                </a:ext>
              </a:extLst>
            </p:cNvPr>
            <p:cNvSpPr/>
            <p:nvPr/>
          </p:nvSpPr>
          <p:spPr>
            <a:xfrm>
              <a:off x="4905475" y="2227379"/>
              <a:ext cx="74713" cy="55172"/>
            </a:xfrm>
            <a:custGeom>
              <a:avLst/>
              <a:gdLst/>
              <a:ahLst/>
              <a:cxnLst/>
              <a:rect l="l" t="t" r="r" b="b"/>
              <a:pathLst>
                <a:path w="2187" h="1615" extrusionOk="0">
                  <a:moveTo>
                    <a:pt x="1034" y="1"/>
                  </a:moveTo>
                  <a:cubicBezTo>
                    <a:pt x="1" y="1"/>
                    <a:pt x="1" y="1615"/>
                    <a:pt x="1034" y="1615"/>
                  </a:cubicBezTo>
                  <a:cubicBezTo>
                    <a:pt x="2186" y="1615"/>
                    <a:pt x="2186" y="1"/>
                    <a:pt x="103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4344;p79">
              <a:extLst>
                <a:ext uri="{FF2B5EF4-FFF2-40B4-BE49-F238E27FC236}">
                  <a16:creationId xmlns:a16="http://schemas.microsoft.com/office/drawing/2014/main" id="{3D6A3923-3A49-8D09-9DDC-3DBA9E73BC49}"/>
                </a:ext>
              </a:extLst>
            </p:cNvPr>
            <p:cNvSpPr/>
            <p:nvPr/>
          </p:nvSpPr>
          <p:spPr>
            <a:xfrm>
              <a:off x="5078748" y="2064286"/>
              <a:ext cx="90462" cy="85030"/>
            </a:xfrm>
            <a:custGeom>
              <a:avLst/>
              <a:gdLst/>
              <a:ahLst/>
              <a:cxnLst/>
              <a:rect l="l" t="t" r="r" b="b"/>
              <a:pathLst>
                <a:path w="2648" h="2489" extrusionOk="0">
                  <a:moveTo>
                    <a:pt x="1462" y="0"/>
                  </a:moveTo>
                  <a:cubicBezTo>
                    <a:pt x="1341" y="0"/>
                    <a:pt x="1187" y="53"/>
                    <a:pt x="1034" y="53"/>
                  </a:cubicBezTo>
                  <a:cubicBezTo>
                    <a:pt x="342" y="284"/>
                    <a:pt x="1" y="975"/>
                    <a:pt x="112" y="1547"/>
                  </a:cubicBezTo>
                  <a:cubicBezTo>
                    <a:pt x="317" y="2066"/>
                    <a:pt x="707" y="2489"/>
                    <a:pt x="1201" y="2489"/>
                  </a:cubicBezTo>
                  <a:cubicBezTo>
                    <a:pt x="1260" y="2489"/>
                    <a:pt x="1322" y="2482"/>
                    <a:pt x="1384" y="2469"/>
                  </a:cubicBezTo>
                  <a:cubicBezTo>
                    <a:pt x="2076" y="2469"/>
                    <a:pt x="2537" y="1898"/>
                    <a:pt x="2537" y="1317"/>
                  </a:cubicBezTo>
                  <a:cubicBezTo>
                    <a:pt x="2648" y="745"/>
                    <a:pt x="2187" y="164"/>
                    <a:pt x="1615" y="53"/>
                  </a:cubicBezTo>
                  <a:cubicBezTo>
                    <a:pt x="1575" y="13"/>
                    <a:pt x="1523" y="0"/>
                    <a:pt x="146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4345;p79">
              <a:extLst>
                <a:ext uri="{FF2B5EF4-FFF2-40B4-BE49-F238E27FC236}">
                  <a16:creationId xmlns:a16="http://schemas.microsoft.com/office/drawing/2014/main" id="{E5907ACE-83F3-366E-C7E2-B7016898F441}"/>
                </a:ext>
              </a:extLst>
            </p:cNvPr>
            <p:cNvSpPr/>
            <p:nvPr/>
          </p:nvSpPr>
          <p:spPr>
            <a:xfrm>
              <a:off x="5267805" y="1900680"/>
              <a:ext cx="74679" cy="58964"/>
            </a:xfrm>
            <a:custGeom>
              <a:avLst/>
              <a:gdLst/>
              <a:ahLst/>
              <a:cxnLst/>
              <a:rect l="l" t="t" r="r" b="b"/>
              <a:pathLst>
                <a:path w="2186" h="1726" extrusionOk="0">
                  <a:moveTo>
                    <a:pt x="1033" y="1"/>
                  </a:moveTo>
                  <a:cubicBezTo>
                    <a:pt x="0" y="1"/>
                    <a:pt x="0" y="1725"/>
                    <a:pt x="1033" y="1725"/>
                  </a:cubicBezTo>
                  <a:cubicBezTo>
                    <a:pt x="2186" y="1725"/>
                    <a:pt x="2186" y="1"/>
                    <a:pt x="10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4346;p79">
              <a:extLst>
                <a:ext uri="{FF2B5EF4-FFF2-40B4-BE49-F238E27FC236}">
                  <a16:creationId xmlns:a16="http://schemas.microsoft.com/office/drawing/2014/main" id="{0FE31E8C-706F-E876-76E9-F449B0738B30}"/>
                </a:ext>
              </a:extLst>
            </p:cNvPr>
            <p:cNvSpPr/>
            <p:nvPr/>
          </p:nvSpPr>
          <p:spPr>
            <a:xfrm>
              <a:off x="5421230" y="1762696"/>
              <a:ext cx="70921" cy="59272"/>
            </a:xfrm>
            <a:custGeom>
              <a:avLst/>
              <a:gdLst/>
              <a:ahLst/>
              <a:cxnLst/>
              <a:rect l="l" t="t" r="r" b="b"/>
              <a:pathLst>
                <a:path w="2076" h="1735" extrusionOk="0">
                  <a:moveTo>
                    <a:pt x="1042" y="1"/>
                  </a:moveTo>
                  <a:cubicBezTo>
                    <a:pt x="0" y="1"/>
                    <a:pt x="0" y="1734"/>
                    <a:pt x="1042" y="1734"/>
                  </a:cubicBezTo>
                  <a:cubicBezTo>
                    <a:pt x="2075" y="1734"/>
                    <a:pt x="2075" y="1"/>
                    <a:pt x="104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4347;p79">
              <a:extLst>
                <a:ext uri="{FF2B5EF4-FFF2-40B4-BE49-F238E27FC236}">
                  <a16:creationId xmlns:a16="http://schemas.microsoft.com/office/drawing/2014/main" id="{2D43D0B5-AA48-DA09-D18C-BCE313F73FE5}"/>
                </a:ext>
              </a:extLst>
            </p:cNvPr>
            <p:cNvSpPr/>
            <p:nvPr/>
          </p:nvSpPr>
          <p:spPr>
            <a:xfrm>
              <a:off x="5570862" y="1618939"/>
              <a:ext cx="91624" cy="73347"/>
            </a:xfrm>
            <a:custGeom>
              <a:avLst/>
              <a:gdLst/>
              <a:ahLst/>
              <a:cxnLst/>
              <a:rect l="l" t="t" r="r" b="b"/>
              <a:pathLst>
                <a:path w="2682" h="2147" extrusionOk="0">
                  <a:moveTo>
                    <a:pt x="1268" y="0"/>
                  </a:moveTo>
                  <a:cubicBezTo>
                    <a:pt x="1026" y="0"/>
                    <a:pt x="782" y="88"/>
                    <a:pt x="582" y="289"/>
                  </a:cubicBezTo>
                  <a:cubicBezTo>
                    <a:pt x="1" y="870"/>
                    <a:pt x="351" y="1792"/>
                    <a:pt x="1043" y="2023"/>
                  </a:cubicBezTo>
                  <a:cubicBezTo>
                    <a:pt x="1191" y="2108"/>
                    <a:pt x="1344" y="2146"/>
                    <a:pt x="1491" y="2146"/>
                  </a:cubicBezTo>
                  <a:cubicBezTo>
                    <a:pt x="2139" y="2146"/>
                    <a:pt x="2682" y="1412"/>
                    <a:pt x="2306" y="750"/>
                  </a:cubicBezTo>
                  <a:cubicBezTo>
                    <a:pt x="2156" y="302"/>
                    <a:pt x="1716" y="0"/>
                    <a:pt x="126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4348;p79">
              <a:extLst>
                <a:ext uri="{FF2B5EF4-FFF2-40B4-BE49-F238E27FC236}">
                  <a16:creationId xmlns:a16="http://schemas.microsoft.com/office/drawing/2014/main" id="{38E3F1D5-17FC-03B2-11D4-32F9416CB824}"/>
                </a:ext>
              </a:extLst>
            </p:cNvPr>
            <p:cNvSpPr/>
            <p:nvPr/>
          </p:nvSpPr>
          <p:spPr>
            <a:xfrm>
              <a:off x="4405196" y="2601427"/>
              <a:ext cx="256150" cy="187006"/>
            </a:xfrm>
            <a:custGeom>
              <a:avLst/>
              <a:gdLst/>
              <a:ahLst/>
              <a:cxnLst/>
              <a:rect l="l" t="t" r="r" b="b"/>
              <a:pathLst>
                <a:path w="7498" h="5474" extrusionOk="0">
                  <a:moveTo>
                    <a:pt x="6357" y="0"/>
                  </a:moveTo>
                  <a:cubicBezTo>
                    <a:pt x="6231" y="0"/>
                    <a:pt x="6106" y="36"/>
                    <a:pt x="5995" y="118"/>
                  </a:cubicBezTo>
                  <a:cubicBezTo>
                    <a:pt x="4270" y="1271"/>
                    <a:pt x="2426" y="2544"/>
                    <a:pt x="692" y="3807"/>
                  </a:cubicBezTo>
                  <a:cubicBezTo>
                    <a:pt x="0" y="4268"/>
                    <a:pt x="231" y="5190"/>
                    <a:pt x="1043" y="5310"/>
                  </a:cubicBezTo>
                  <a:cubicBezTo>
                    <a:pt x="2272" y="5310"/>
                    <a:pt x="3502" y="5359"/>
                    <a:pt x="4731" y="5359"/>
                  </a:cubicBezTo>
                  <a:cubicBezTo>
                    <a:pt x="5346" y="5359"/>
                    <a:pt x="5961" y="5347"/>
                    <a:pt x="6576" y="5310"/>
                  </a:cubicBezTo>
                  <a:cubicBezTo>
                    <a:pt x="6652" y="5423"/>
                    <a:pt x="6766" y="5473"/>
                    <a:pt x="6884" y="5473"/>
                  </a:cubicBezTo>
                  <a:cubicBezTo>
                    <a:pt x="7122" y="5473"/>
                    <a:pt x="7378" y="5268"/>
                    <a:pt x="7378" y="4960"/>
                  </a:cubicBezTo>
                  <a:cubicBezTo>
                    <a:pt x="7498" y="4619"/>
                    <a:pt x="7498" y="4268"/>
                    <a:pt x="7267" y="4038"/>
                  </a:cubicBezTo>
                  <a:cubicBezTo>
                    <a:pt x="7267" y="2885"/>
                    <a:pt x="7147" y="1852"/>
                    <a:pt x="7147" y="699"/>
                  </a:cubicBezTo>
                  <a:cubicBezTo>
                    <a:pt x="7147" y="350"/>
                    <a:pt x="6750" y="0"/>
                    <a:pt x="63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4349;p79">
              <a:extLst>
                <a:ext uri="{FF2B5EF4-FFF2-40B4-BE49-F238E27FC236}">
                  <a16:creationId xmlns:a16="http://schemas.microsoft.com/office/drawing/2014/main" id="{8F0AD010-3A59-8E37-CBF4-AB4302FF1E8B}"/>
                </a:ext>
              </a:extLst>
            </p:cNvPr>
            <p:cNvSpPr/>
            <p:nvPr/>
          </p:nvSpPr>
          <p:spPr>
            <a:xfrm>
              <a:off x="5656713" y="2273772"/>
              <a:ext cx="599415" cy="524838"/>
            </a:xfrm>
            <a:custGeom>
              <a:avLst/>
              <a:gdLst/>
              <a:ahLst/>
              <a:cxnLst/>
              <a:rect l="l" t="t" r="r" b="b"/>
              <a:pathLst>
                <a:path w="17546" h="15363" extrusionOk="0">
                  <a:moveTo>
                    <a:pt x="2218" y="2913"/>
                  </a:moveTo>
                  <a:lnTo>
                    <a:pt x="2218" y="2913"/>
                  </a:lnTo>
                  <a:cubicBezTo>
                    <a:pt x="3832" y="4296"/>
                    <a:pt x="5446" y="5790"/>
                    <a:pt x="7060" y="7173"/>
                  </a:cubicBezTo>
                  <a:cubicBezTo>
                    <a:pt x="5557" y="7524"/>
                    <a:pt x="3943" y="7524"/>
                    <a:pt x="2449" y="7865"/>
                  </a:cubicBezTo>
                  <a:lnTo>
                    <a:pt x="2329" y="7985"/>
                  </a:lnTo>
                  <a:cubicBezTo>
                    <a:pt x="2449" y="6371"/>
                    <a:pt x="2329" y="4527"/>
                    <a:pt x="2218" y="2913"/>
                  </a:cubicBezTo>
                  <a:close/>
                  <a:moveTo>
                    <a:pt x="7632" y="8676"/>
                  </a:moveTo>
                  <a:cubicBezTo>
                    <a:pt x="7862" y="9599"/>
                    <a:pt x="8093" y="10521"/>
                    <a:pt x="8213" y="11443"/>
                  </a:cubicBezTo>
                  <a:cubicBezTo>
                    <a:pt x="8323" y="12015"/>
                    <a:pt x="8443" y="12596"/>
                    <a:pt x="8554" y="13287"/>
                  </a:cubicBezTo>
                  <a:cubicBezTo>
                    <a:pt x="6940" y="11904"/>
                    <a:pt x="5326" y="10521"/>
                    <a:pt x="3602" y="9248"/>
                  </a:cubicBezTo>
                  <a:cubicBezTo>
                    <a:pt x="4985" y="9248"/>
                    <a:pt x="6368" y="8907"/>
                    <a:pt x="7632" y="8676"/>
                  </a:cubicBezTo>
                  <a:close/>
                  <a:moveTo>
                    <a:pt x="9365" y="9137"/>
                  </a:moveTo>
                  <a:lnTo>
                    <a:pt x="9365" y="9137"/>
                  </a:lnTo>
                  <a:cubicBezTo>
                    <a:pt x="11210" y="10862"/>
                    <a:pt x="13165" y="12476"/>
                    <a:pt x="15240" y="13979"/>
                  </a:cubicBezTo>
                  <a:cubicBezTo>
                    <a:pt x="14700" y="13911"/>
                    <a:pt x="14150" y="13883"/>
                    <a:pt x="13596" y="13883"/>
                  </a:cubicBezTo>
                  <a:cubicBezTo>
                    <a:pt x="12260" y="13883"/>
                    <a:pt x="10900" y="14047"/>
                    <a:pt x="9596" y="14210"/>
                  </a:cubicBezTo>
                  <a:lnTo>
                    <a:pt x="9596" y="14090"/>
                  </a:lnTo>
                  <a:cubicBezTo>
                    <a:pt x="9827" y="13167"/>
                    <a:pt x="9707" y="12245"/>
                    <a:pt x="9596" y="11212"/>
                  </a:cubicBezTo>
                  <a:cubicBezTo>
                    <a:pt x="9596" y="10521"/>
                    <a:pt x="9476" y="9829"/>
                    <a:pt x="9365" y="9137"/>
                  </a:cubicBezTo>
                  <a:close/>
                  <a:moveTo>
                    <a:pt x="1437" y="0"/>
                  </a:moveTo>
                  <a:cubicBezTo>
                    <a:pt x="670" y="0"/>
                    <a:pt x="1" y="900"/>
                    <a:pt x="715" y="1529"/>
                  </a:cubicBezTo>
                  <a:cubicBezTo>
                    <a:pt x="835" y="3946"/>
                    <a:pt x="715" y="6601"/>
                    <a:pt x="1296" y="8907"/>
                  </a:cubicBezTo>
                  <a:cubicBezTo>
                    <a:pt x="1176" y="9248"/>
                    <a:pt x="1296" y="9479"/>
                    <a:pt x="1527" y="9709"/>
                  </a:cubicBezTo>
                  <a:cubicBezTo>
                    <a:pt x="3602" y="11904"/>
                    <a:pt x="6368" y="13748"/>
                    <a:pt x="8904" y="15242"/>
                  </a:cubicBezTo>
                  <a:cubicBezTo>
                    <a:pt x="9015" y="15362"/>
                    <a:pt x="9246" y="15362"/>
                    <a:pt x="9365" y="15362"/>
                  </a:cubicBezTo>
                  <a:lnTo>
                    <a:pt x="9476" y="15362"/>
                  </a:lnTo>
                  <a:cubicBezTo>
                    <a:pt x="11901" y="15362"/>
                    <a:pt x="14779" y="15362"/>
                    <a:pt x="17315" y="14901"/>
                  </a:cubicBezTo>
                  <a:cubicBezTo>
                    <a:pt x="17545" y="14781"/>
                    <a:pt x="17545" y="14320"/>
                    <a:pt x="17315" y="14320"/>
                  </a:cubicBezTo>
                  <a:cubicBezTo>
                    <a:pt x="17315" y="14210"/>
                    <a:pt x="17204" y="14090"/>
                    <a:pt x="17204" y="13979"/>
                  </a:cubicBezTo>
                  <a:cubicBezTo>
                    <a:pt x="12593" y="9018"/>
                    <a:pt x="7171" y="4637"/>
                    <a:pt x="2099" y="257"/>
                  </a:cubicBezTo>
                  <a:cubicBezTo>
                    <a:pt x="1891" y="76"/>
                    <a:pt x="1660" y="0"/>
                    <a:pt x="14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4350;p79">
              <a:extLst>
                <a:ext uri="{FF2B5EF4-FFF2-40B4-BE49-F238E27FC236}">
                  <a16:creationId xmlns:a16="http://schemas.microsoft.com/office/drawing/2014/main" id="{CC88BECC-F137-92DB-CD88-920B980B1558}"/>
                </a:ext>
              </a:extLst>
            </p:cNvPr>
            <p:cNvSpPr/>
            <p:nvPr/>
          </p:nvSpPr>
          <p:spPr>
            <a:xfrm>
              <a:off x="5693096" y="2034256"/>
              <a:ext cx="783551" cy="746963"/>
            </a:xfrm>
            <a:custGeom>
              <a:avLst/>
              <a:gdLst/>
              <a:ahLst/>
              <a:cxnLst/>
              <a:rect l="l" t="t" r="r" b="b"/>
              <a:pathLst>
                <a:path w="22936" h="21865" extrusionOk="0">
                  <a:moveTo>
                    <a:pt x="16250" y="14876"/>
                  </a:moveTo>
                  <a:lnTo>
                    <a:pt x="16250" y="14876"/>
                  </a:lnTo>
                  <a:cubicBezTo>
                    <a:pt x="16250" y="15226"/>
                    <a:pt x="16139" y="15568"/>
                    <a:pt x="16139" y="15798"/>
                  </a:cubicBezTo>
                  <a:lnTo>
                    <a:pt x="15908" y="15567"/>
                  </a:lnTo>
                  <a:cubicBezTo>
                    <a:pt x="16019" y="15567"/>
                    <a:pt x="16019" y="15457"/>
                    <a:pt x="16019" y="15457"/>
                  </a:cubicBezTo>
                  <a:cubicBezTo>
                    <a:pt x="16139" y="15226"/>
                    <a:pt x="16250" y="15106"/>
                    <a:pt x="16250" y="14876"/>
                  </a:cubicBezTo>
                  <a:close/>
                  <a:moveTo>
                    <a:pt x="3565" y="1"/>
                  </a:moveTo>
                  <a:cubicBezTo>
                    <a:pt x="3367" y="1"/>
                    <a:pt x="3161" y="77"/>
                    <a:pt x="2998" y="241"/>
                  </a:cubicBezTo>
                  <a:cubicBezTo>
                    <a:pt x="2076" y="932"/>
                    <a:pt x="923" y="1735"/>
                    <a:pt x="231" y="2657"/>
                  </a:cubicBezTo>
                  <a:cubicBezTo>
                    <a:pt x="111" y="2777"/>
                    <a:pt x="111" y="3007"/>
                    <a:pt x="111" y="3118"/>
                  </a:cubicBezTo>
                  <a:cubicBezTo>
                    <a:pt x="1" y="3468"/>
                    <a:pt x="111" y="3929"/>
                    <a:pt x="462" y="4271"/>
                  </a:cubicBezTo>
                  <a:cubicBezTo>
                    <a:pt x="4031" y="7037"/>
                    <a:pt x="7609" y="9924"/>
                    <a:pt x="10947" y="13031"/>
                  </a:cubicBezTo>
                  <a:cubicBezTo>
                    <a:pt x="12450" y="14415"/>
                    <a:pt x="13944" y="15918"/>
                    <a:pt x="15447" y="17412"/>
                  </a:cubicBezTo>
                  <a:cubicBezTo>
                    <a:pt x="16831" y="18795"/>
                    <a:pt x="18094" y="20640"/>
                    <a:pt x="19828" y="21562"/>
                  </a:cubicBezTo>
                  <a:lnTo>
                    <a:pt x="20169" y="21562"/>
                  </a:lnTo>
                  <a:cubicBezTo>
                    <a:pt x="20169" y="21783"/>
                    <a:pt x="20309" y="21864"/>
                    <a:pt x="20469" y="21864"/>
                  </a:cubicBezTo>
                  <a:cubicBezTo>
                    <a:pt x="20564" y="21864"/>
                    <a:pt x="20665" y="21837"/>
                    <a:pt x="20750" y="21792"/>
                  </a:cubicBezTo>
                  <a:cubicBezTo>
                    <a:pt x="21783" y="20298"/>
                    <a:pt x="22475" y="18565"/>
                    <a:pt x="22825" y="16840"/>
                  </a:cubicBezTo>
                  <a:cubicBezTo>
                    <a:pt x="22936" y="16379"/>
                    <a:pt x="22594" y="15798"/>
                    <a:pt x="22133" y="15798"/>
                  </a:cubicBezTo>
                  <a:lnTo>
                    <a:pt x="17292" y="16148"/>
                  </a:lnTo>
                  <a:cubicBezTo>
                    <a:pt x="17753" y="14645"/>
                    <a:pt x="17983" y="13151"/>
                    <a:pt x="18094" y="11538"/>
                  </a:cubicBezTo>
                  <a:cubicBezTo>
                    <a:pt x="18094" y="11138"/>
                    <a:pt x="17666" y="10822"/>
                    <a:pt x="17251" y="10822"/>
                  </a:cubicBezTo>
                  <a:cubicBezTo>
                    <a:pt x="17187" y="10822"/>
                    <a:pt x="17123" y="10830"/>
                    <a:pt x="17061" y="10846"/>
                  </a:cubicBezTo>
                  <a:cubicBezTo>
                    <a:pt x="15558" y="11187"/>
                    <a:pt x="13944" y="11418"/>
                    <a:pt x="12450" y="11768"/>
                  </a:cubicBezTo>
                  <a:cubicBezTo>
                    <a:pt x="12681" y="10265"/>
                    <a:pt x="12911" y="8882"/>
                    <a:pt x="13022" y="7388"/>
                  </a:cubicBezTo>
                  <a:cubicBezTo>
                    <a:pt x="13126" y="6988"/>
                    <a:pt x="12704" y="6672"/>
                    <a:pt x="12290" y="6672"/>
                  </a:cubicBezTo>
                  <a:cubicBezTo>
                    <a:pt x="12226" y="6672"/>
                    <a:pt x="12162" y="6680"/>
                    <a:pt x="12100" y="6696"/>
                  </a:cubicBezTo>
                  <a:cubicBezTo>
                    <a:pt x="11408" y="6927"/>
                    <a:pt x="10606" y="7037"/>
                    <a:pt x="9914" y="7268"/>
                  </a:cubicBezTo>
                  <a:cubicBezTo>
                    <a:pt x="9564" y="7388"/>
                    <a:pt x="9103" y="7498"/>
                    <a:pt x="8642" y="7618"/>
                  </a:cubicBezTo>
                  <a:cubicBezTo>
                    <a:pt x="8762" y="6235"/>
                    <a:pt x="8872" y="4732"/>
                    <a:pt x="8992" y="3238"/>
                  </a:cubicBezTo>
                  <a:cubicBezTo>
                    <a:pt x="8992" y="2861"/>
                    <a:pt x="8605" y="2485"/>
                    <a:pt x="8277" y="2485"/>
                  </a:cubicBezTo>
                  <a:cubicBezTo>
                    <a:pt x="8203" y="2485"/>
                    <a:pt x="8132" y="2504"/>
                    <a:pt x="8070" y="2546"/>
                  </a:cubicBezTo>
                  <a:cubicBezTo>
                    <a:pt x="6797" y="3007"/>
                    <a:pt x="5303" y="3468"/>
                    <a:pt x="4151" y="4160"/>
                  </a:cubicBezTo>
                  <a:cubicBezTo>
                    <a:pt x="4261" y="3007"/>
                    <a:pt x="4261" y="1854"/>
                    <a:pt x="4261" y="702"/>
                  </a:cubicBezTo>
                  <a:cubicBezTo>
                    <a:pt x="4261" y="255"/>
                    <a:pt x="3927" y="1"/>
                    <a:pt x="356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4351;p79">
              <a:extLst>
                <a:ext uri="{FF2B5EF4-FFF2-40B4-BE49-F238E27FC236}">
                  <a16:creationId xmlns:a16="http://schemas.microsoft.com/office/drawing/2014/main" id="{23494E6E-A325-F8AA-C2BC-C636F7C2BCB8}"/>
                </a:ext>
              </a:extLst>
            </p:cNvPr>
            <p:cNvSpPr/>
            <p:nvPr/>
          </p:nvSpPr>
          <p:spPr>
            <a:xfrm>
              <a:off x="6460869" y="2598968"/>
              <a:ext cx="216795" cy="190388"/>
            </a:xfrm>
            <a:custGeom>
              <a:avLst/>
              <a:gdLst/>
              <a:ahLst/>
              <a:cxnLst/>
              <a:rect l="l" t="t" r="r" b="b"/>
              <a:pathLst>
                <a:path w="6346" h="5573" extrusionOk="0">
                  <a:moveTo>
                    <a:pt x="5495" y="0"/>
                  </a:moveTo>
                  <a:cubicBezTo>
                    <a:pt x="5423" y="0"/>
                    <a:pt x="5353" y="29"/>
                    <a:pt x="5303" y="80"/>
                  </a:cubicBezTo>
                  <a:cubicBezTo>
                    <a:pt x="3579" y="1232"/>
                    <a:pt x="1965" y="2726"/>
                    <a:pt x="462" y="4229"/>
                  </a:cubicBezTo>
                  <a:cubicBezTo>
                    <a:pt x="1" y="4691"/>
                    <a:pt x="351" y="5262"/>
                    <a:pt x="923" y="5382"/>
                  </a:cubicBezTo>
                  <a:cubicBezTo>
                    <a:pt x="1796" y="5516"/>
                    <a:pt x="2629" y="5572"/>
                    <a:pt x="3445" y="5572"/>
                  </a:cubicBezTo>
                  <a:cubicBezTo>
                    <a:pt x="4033" y="5572"/>
                    <a:pt x="4613" y="5543"/>
                    <a:pt x="5192" y="5493"/>
                  </a:cubicBezTo>
                  <a:cubicBezTo>
                    <a:pt x="5654" y="5493"/>
                    <a:pt x="5764" y="5262"/>
                    <a:pt x="5884" y="4921"/>
                  </a:cubicBezTo>
                  <a:cubicBezTo>
                    <a:pt x="5995" y="4921"/>
                    <a:pt x="5995" y="4801"/>
                    <a:pt x="5995" y="4801"/>
                  </a:cubicBezTo>
                  <a:cubicBezTo>
                    <a:pt x="6345" y="3538"/>
                    <a:pt x="6345" y="2155"/>
                    <a:pt x="6345" y="882"/>
                  </a:cubicBezTo>
                  <a:cubicBezTo>
                    <a:pt x="6345" y="421"/>
                    <a:pt x="6115" y="190"/>
                    <a:pt x="5764" y="190"/>
                  </a:cubicBezTo>
                  <a:cubicBezTo>
                    <a:pt x="5700" y="56"/>
                    <a:pt x="5595" y="0"/>
                    <a:pt x="549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4352;p79">
              <a:extLst>
                <a:ext uri="{FF2B5EF4-FFF2-40B4-BE49-F238E27FC236}">
                  <a16:creationId xmlns:a16="http://schemas.microsoft.com/office/drawing/2014/main" id="{515A6BCC-7A14-37FF-BDFC-8EABDE9C1E3D}"/>
                </a:ext>
              </a:extLst>
            </p:cNvPr>
            <p:cNvSpPr/>
            <p:nvPr/>
          </p:nvSpPr>
          <p:spPr>
            <a:xfrm>
              <a:off x="5660266" y="1706157"/>
              <a:ext cx="920611" cy="851432"/>
            </a:xfrm>
            <a:custGeom>
              <a:avLst/>
              <a:gdLst/>
              <a:ahLst/>
              <a:cxnLst/>
              <a:rect l="l" t="t" r="r" b="b"/>
              <a:pathLst>
                <a:path w="26948" h="24923" extrusionOk="0">
                  <a:moveTo>
                    <a:pt x="1161" y="1"/>
                  </a:moveTo>
                  <a:cubicBezTo>
                    <a:pt x="523" y="1"/>
                    <a:pt x="1" y="814"/>
                    <a:pt x="611" y="1425"/>
                  </a:cubicBezTo>
                  <a:cubicBezTo>
                    <a:pt x="4881" y="5464"/>
                    <a:pt x="9142" y="9614"/>
                    <a:pt x="13411" y="13644"/>
                  </a:cubicBezTo>
                  <a:cubicBezTo>
                    <a:pt x="17441" y="17453"/>
                    <a:pt x="21591" y="21483"/>
                    <a:pt x="26091" y="24830"/>
                  </a:cubicBezTo>
                  <a:cubicBezTo>
                    <a:pt x="26179" y="24895"/>
                    <a:pt x="26266" y="24922"/>
                    <a:pt x="26348" y="24922"/>
                  </a:cubicBezTo>
                  <a:cubicBezTo>
                    <a:pt x="26698" y="24922"/>
                    <a:pt x="26947" y="24415"/>
                    <a:pt x="26663" y="24139"/>
                  </a:cubicBezTo>
                  <a:cubicBezTo>
                    <a:pt x="22864" y="19758"/>
                    <a:pt x="18483" y="16069"/>
                    <a:pt x="14214" y="12150"/>
                  </a:cubicBezTo>
                  <a:cubicBezTo>
                    <a:pt x="10064" y="8231"/>
                    <a:pt x="5914" y="4192"/>
                    <a:pt x="1764" y="272"/>
                  </a:cubicBezTo>
                  <a:cubicBezTo>
                    <a:pt x="1572" y="81"/>
                    <a:pt x="1361" y="1"/>
                    <a:pt x="116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4353;p79">
              <a:extLst>
                <a:ext uri="{FF2B5EF4-FFF2-40B4-BE49-F238E27FC236}">
                  <a16:creationId xmlns:a16="http://schemas.microsoft.com/office/drawing/2014/main" id="{D18462C2-3EE7-4115-65BA-7A33D53A20BA}"/>
                </a:ext>
              </a:extLst>
            </p:cNvPr>
            <p:cNvSpPr/>
            <p:nvPr/>
          </p:nvSpPr>
          <p:spPr>
            <a:xfrm>
              <a:off x="6594753" y="2366080"/>
              <a:ext cx="78813" cy="69213"/>
            </a:xfrm>
            <a:custGeom>
              <a:avLst/>
              <a:gdLst/>
              <a:ahLst/>
              <a:cxnLst/>
              <a:rect l="l" t="t" r="r" b="b"/>
              <a:pathLst>
                <a:path w="2307" h="2026" extrusionOk="0">
                  <a:moveTo>
                    <a:pt x="1208" y="0"/>
                  </a:moveTo>
                  <a:cubicBezTo>
                    <a:pt x="816" y="0"/>
                    <a:pt x="400" y="214"/>
                    <a:pt x="231" y="552"/>
                  </a:cubicBezTo>
                  <a:cubicBezTo>
                    <a:pt x="1" y="1133"/>
                    <a:pt x="231" y="1705"/>
                    <a:pt x="692" y="1935"/>
                  </a:cubicBezTo>
                  <a:cubicBezTo>
                    <a:pt x="816" y="1997"/>
                    <a:pt x="948" y="2026"/>
                    <a:pt x="1080" y="2026"/>
                  </a:cubicBezTo>
                  <a:cubicBezTo>
                    <a:pt x="1440" y="2026"/>
                    <a:pt x="1796" y="1812"/>
                    <a:pt x="1965" y="1474"/>
                  </a:cubicBezTo>
                  <a:cubicBezTo>
                    <a:pt x="2306" y="1013"/>
                    <a:pt x="2076" y="441"/>
                    <a:pt x="1615" y="91"/>
                  </a:cubicBezTo>
                  <a:cubicBezTo>
                    <a:pt x="1491" y="29"/>
                    <a:pt x="1351" y="0"/>
                    <a:pt x="12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4354;p79">
              <a:extLst>
                <a:ext uri="{FF2B5EF4-FFF2-40B4-BE49-F238E27FC236}">
                  <a16:creationId xmlns:a16="http://schemas.microsoft.com/office/drawing/2014/main" id="{B89D8A43-B7EF-BC51-AC7A-ACA4C81E1DDB}"/>
                </a:ext>
              </a:extLst>
            </p:cNvPr>
            <p:cNvSpPr/>
            <p:nvPr/>
          </p:nvSpPr>
          <p:spPr>
            <a:xfrm>
              <a:off x="6437229" y="2227379"/>
              <a:ext cx="75021" cy="55172"/>
            </a:xfrm>
            <a:custGeom>
              <a:avLst/>
              <a:gdLst/>
              <a:ahLst/>
              <a:cxnLst/>
              <a:rect l="l" t="t" r="r" b="b"/>
              <a:pathLst>
                <a:path w="2196" h="1615" extrusionOk="0">
                  <a:moveTo>
                    <a:pt x="1154" y="1"/>
                  </a:moveTo>
                  <a:cubicBezTo>
                    <a:pt x="1" y="1"/>
                    <a:pt x="1" y="1615"/>
                    <a:pt x="1154" y="1615"/>
                  </a:cubicBezTo>
                  <a:cubicBezTo>
                    <a:pt x="2196" y="1615"/>
                    <a:pt x="2196" y="1"/>
                    <a:pt x="115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4355;p79">
              <a:extLst>
                <a:ext uri="{FF2B5EF4-FFF2-40B4-BE49-F238E27FC236}">
                  <a16:creationId xmlns:a16="http://schemas.microsoft.com/office/drawing/2014/main" id="{D560DA9C-F3BA-7BA0-9616-C22A791DB4B9}"/>
                </a:ext>
              </a:extLst>
            </p:cNvPr>
            <p:cNvSpPr/>
            <p:nvPr/>
          </p:nvSpPr>
          <p:spPr>
            <a:xfrm>
              <a:off x="6248206" y="2064286"/>
              <a:ext cx="90770" cy="85030"/>
            </a:xfrm>
            <a:custGeom>
              <a:avLst/>
              <a:gdLst/>
              <a:ahLst/>
              <a:cxnLst/>
              <a:rect l="l" t="t" r="r" b="b"/>
              <a:pathLst>
                <a:path w="2657" h="2489" extrusionOk="0">
                  <a:moveTo>
                    <a:pt x="1149" y="0"/>
                  </a:moveTo>
                  <a:cubicBezTo>
                    <a:pt x="1077" y="0"/>
                    <a:pt x="1000" y="13"/>
                    <a:pt x="923" y="53"/>
                  </a:cubicBezTo>
                  <a:cubicBezTo>
                    <a:pt x="351" y="164"/>
                    <a:pt x="1" y="745"/>
                    <a:pt x="1" y="1317"/>
                  </a:cubicBezTo>
                  <a:cubicBezTo>
                    <a:pt x="1" y="1898"/>
                    <a:pt x="582" y="2469"/>
                    <a:pt x="1273" y="2469"/>
                  </a:cubicBezTo>
                  <a:cubicBezTo>
                    <a:pt x="1335" y="2482"/>
                    <a:pt x="1395" y="2489"/>
                    <a:pt x="1454" y="2489"/>
                  </a:cubicBezTo>
                  <a:cubicBezTo>
                    <a:pt x="1941" y="2489"/>
                    <a:pt x="2319" y="2066"/>
                    <a:pt x="2426" y="1547"/>
                  </a:cubicBezTo>
                  <a:cubicBezTo>
                    <a:pt x="2657" y="975"/>
                    <a:pt x="2306" y="284"/>
                    <a:pt x="1615" y="53"/>
                  </a:cubicBezTo>
                  <a:lnTo>
                    <a:pt x="1504" y="53"/>
                  </a:lnTo>
                  <a:cubicBezTo>
                    <a:pt x="1424" y="53"/>
                    <a:pt x="1295" y="0"/>
                    <a:pt x="114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4356;p79">
              <a:extLst>
                <a:ext uri="{FF2B5EF4-FFF2-40B4-BE49-F238E27FC236}">
                  <a16:creationId xmlns:a16="http://schemas.microsoft.com/office/drawing/2014/main" id="{094DA208-ADD8-0FFB-20DC-1F13107E875D}"/>
                </a:ext>
              </a:extLst>
            </p:cNvPr>
            <p:cNvSpPr/>
            <p:nvPr/>
          </p:nvSpPr>
          <p:spPr>
            <a:xfrm>
              <a:off x="6074933" y="1900680"/>
              <a:ext cx="75021" cy="58964"/>
            </a:xfrm>
            <a:custGeom>
              <a:avLst/>
              <a:gdLst/>
              <a:ahLst/>
              <a:cxnLst/>
              <a:rect l="l" t="t" r="r" b="b"/>
              <a:pathLst>
                <a:path w="2196" h="1726" extrusionOk="0">
                  <a:moveTo>
                    <a:pt x="1043" y="1"/>
                  </a:moveTo>
                  <a:cubicBezTo>
                    <a:pt x="1" y="1"/>
                    <a:pt x="1" y="1725"/>
                    <a:pt x="1043" y="1725"/>
                  </a:cubicBezTo>
                  <a:cubicBezTo>
                    <a:pt x="2195" y="1725"/>
                    <a:pt x="2195" y="1"/>
                    <a:pt x="104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4357;p79">
              <a:extLst>
                <a:ext uri="{FF2B5EF4-FFF2-40B4-BE49-F238E27FC236}">
                  <a16:creationId xmlns:a16="http://schemas.microsoft.com/office/drawing/2014/main" id="{9D2F5A13-A051-D11D-951E-FD2C522CDC1D}"/>
                </a:ext>
              </a:extLst>
            </p:cNvPr>
            <p:cNvSpPr/>
            <p:nvPr/>
          </p:nvSpPr>
          <p:spPr>
            <a:xfrm>
              <a:off x="5921508" y="1762696"/>
              <a:ext cx="74713" cy="59272"/>
            </a:xfrm>
            <a:custGeom>
              <a:avLst/>
              <a:gdLst/>
              <a:ahLst/>
              <a:cxnLst/>
              <a:rect l="l" t="t" r="r" b="b"/>
              <a:pathLst>
                <a:path w="2187" h="1735" extrusionOk="0">
                  <a:moveTo>
                    <a:pt x="1153" y="1"/>
                  </a:moveTo>
                  <a:cubicBezTo>
                    <a:pt x="1" y="1"/>
                    <a:pt x="1" y="1734"/>
                    <a:pt x="1153" y="1734"/>
                  </a:cubicBezTo>
                  <a:cubicBezTo>
                    <a:pt x="2186" y="1734"/>
                    <a:pt x="2186" y="1"/>
                    <a:pt x="115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4358;p79">
              <a:extLst>
                <a:ext uri="{FF2B5EF4-FFF2-40B4-BE49-F238E27FC236}">
                  <a16:creationId xmlns:a16="http://schemas.microsoft.com/office/drawing/2014/main" id="{F87B5A88-CFF8-700E-DB7A-0646E3235F1A}"/>
                </a:ext>
              </a:extLst>
            </p:cNvPr>
            <p:cNvSpPr/>
            <p:nvPr/>
          </p:nvSpPr>
          <p:spPr>
            <a:xfrm>
              <a:off x="5751856" y="1618939"/>
              <a:ext cx="94698" cy="73347"/>
            </a:xfrm>
            <a:custGeom>
              <a:avLst/>
              <a:gdLst/>
              <a:ahLst/>
              <a:cxnLst/>
              <a:rect l="l" t="t" r="r" b="b"/>
              <a:pathLst>
                <a:path w="2772" h="2147" extrusionOk="0">
                  <a:moveTo>
                    <a:pt x="1507" y="0"/>
                  </a:moveTo>
                  <a:cubicBezTo>
                    <a:pt x="1057" y="0"/>
                    <a:pt x="616" y="302"/>
                    <a:pt x="466" y="750"/>
                  </a:cubicBezTo>
                  <a:cubicBezTo>
                    <a:pt x="0" y="1412"/>
                    <a:pt x="600" y="2146"/>
                    <a:pt x="1277" y="2146"/>
                  </a:cubicBezTo>
                  <a:cubicBezTo>
                    <a:pt x="1431" y="2146"/>
                    <a:pt x="1589" y="2108"/>
                    <a:pt x="1739" y="2023"/>
                  </a:cubicBezTo>
                  <a:cubicBezTo>
                    <a:pt x="2431" y="1792"/>
                    <a:pt x="2772" y="870"/>
                    <a:pt x="2200" y="289"/>
                  </a:cubicBezTo>
                  <a:cubicBezTo>
                    <a:pt x="1996" y="88"/>
                    <a:pt x="1750" y="0"/>
                    <a:pt x="15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4359;p79">
              <a:extLst>
                <a:ext uri="{FF2B5EF4-FFF2-40B4-BE49-F238E27FC236}">
                  <a16:creationId xmlns:a16="http://schemas.microsoft.com/office/drawing/2014/main" id="{77106390-3FDA-F266-F94B-6943B8D1DB1D}"/>
                </a:ext>
              </a:extLst>
            </p:cNvPr>
            <p:cNvSpPr/>
            <p:nvPr/>
          </p:nvSpPr>
          <p:spPr>
            <a:xfrm>
              <a:off x="6752277" y="2601427"/>
              <a:ext cx="259942" cy="187006"/>
            </a:xfrm>
            <a:custGeom>
              <a:avLst/>
              <a:gdLst/>
              <a:ahLst/>
              <a:cxnLst/>
              <a:rect l="l" t="t" r="r" b="b"/>
              <a:pathLst>
                <a:path w="7609" h="5474" extrusionOk="0">
                  <a:moveTo>
                    <a:pt x="1206" y="0"/>
                  </a:moveTo>
                  <a:cubicBezTo>
                    <a:pt x="796" y="0"/>
                    <a:pt x="462" y="350"/>
                    <a:pt x="462" y="699"/>
                  </a:cubicBezTo>
                  <a:cubicBezTo>
                    <a:pt x="462" y="1852"/>
                    <a:pt x="351" y="2885"/>
                    <a:pt x="231" y="4038"/>
                  </a:cubicBezTo>
                  <a:cubicBezTo>
                    <a:pt x="1" y="4268"/>
                    <a:pt x="1" y="4619"/>
                    <a:pt x="231" y="4960"/>
                  </a:cubicBezTo>
                  <a:cubicBezTo>
                    <a:pt x="231" y="5268"/>
                    <a:pt x="491" y="5473"/>
                    <a:pt x="732" y="5473"/>
                  </a:cubicBezTo>
                  <a:cubicBezTo>
                    <a:pt x="852" y="5473"/>
                    <a:pt x="967" y="5423"/>
                    <a:pt x="1043" y="5310"/>
                  </a:cubicBezTo>
                  <a:cubicBezTo>
                    <a:pt x="1658" y="5347"/>
                    <a:pt x="2272" y="5359"/>
                    <a:pt x="2887" y="5359"/>
                  </a:cubicBezTo>
                  <a:cubicBezTo>
                    <a:pt x="4117" y="5359"/>
                    <a:pt x="5346" y="5310"/>
                    <a:pt x="6576" y="5310"/>
                  </a:cubicBezTo>
                  <a:cubicBezTo>
                    <a:pt x="7378" y="5190"/>
                    <a:pt x="7609" y="4268"/>
                    <a:pt x="6917" y="3807"/>
                  </a:cubicBezTo>
                  <a:cubicBezTo>
                    <a:pt x="5193" y="2544"/>
                    <a:pt x="3348" y="1271"/>
                    <a:pt x="1615" y="118"/>
                  </a:cubicBezTo>
                  <a:cubicBezTo>
                    <a:pt x="1476" y="36"/>
                    <a:pt x="1337" y="0"/>
                    <a:pt x="12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4360;p79">
              <a:extLst>
                <a:ext uri="{FF2B5EF4-FFF2-40B4-BE49-F238E27FC236}">
                  <a16:creationId xmlns:a16="http://schemas.microsoft.com/office/drawing/2014/main" id="{5F08DCDA-EC9F-312D-F107-6CBBC09F18B6}"/>
                </a:ext>
              </a:extLst>
            </p:cNvPr>
            <p:cNvSpPr/>
            <p:nvPr/>
          </p:nvSpPr>
          <p:spPr>
            <a:xfrm>
              <a:off x="5157528" y="2755092"/>
              <a:ext cx="602012" cy="526512"/>
            </a:xfrm>
            <a:custGeom>
              <a:avLst/>
              <a:gdLst/>
              <a:ahLst/>
              <a:cxnLst/>
              <a:rect l="l" t="t" r="r" b="b"/>
              <a:pathLst>
                <a:path w="17622" h="15412" extrusionOk="0">
                  <a:moveTo>
                    <a:pt x="7950" y="1153"/>
                  </a:moveTo>
                  <a:cubicBezTo>
                    <a:pt x="8070" y="1153"/>
                    <a:pt x="8070" y="1273"/>
                    <a:pt x="8070" y="1273"/>
                  </a:cubicBezTo>
                  <a:cubicBezTo>
                    <a:pt x="7839" y="2195"/>
                    <a:pt x="7950" y="3118"/>
                    <a:pt x="8070" y="4151"/>
                  </a:cubicBezTo>
                  <a:cubicBezTo>
                    <a:pt x="8070" y="4842"/>
                    <a:pt x="8180" y="5534"/>
                    <a:pt x="8300" y="6225"/>
                  </a:cubicBezTo>
                  <a:cubicBezTo>
                    <a:pt x="6336" y="4501"/>
                    <a:pt x="4381" y="2887"/>
                    <a:pt x="2417" y="1384"/>
                  </a:cubicBezTo>
                  <a:lnTo>
                    <a:pt x="2417" y="1384"/>
                  </a:lnTo>
                  <a:cubicBezTo>
                    <a:pt x="2957" y="1451"/>
                    <a:pt x="3507" y="1479"/>
                    <a:pt x="4059" y="1479"/>
                  </a:cubicBezTo>
                  <a:cubicBezTo>
                    <a:pt x="5391" y="1479"/>
                    <a:pt x="6730" y="1316"/>
                    <a:pt x="7950" y="1153"/>
                  </a:cubicBezTo>
                  <a:close/>
                  <a:moveTo>
                    <a:pt x="9102" y="2076"/>
                  </a:moveTo>
                  <a:lnTo>
                    <a:pt x="9102" y="2076"/>
                  </a:lnTo>
                  <a:cubicBezTo>
                    <a:pt x="10716" y="3459"/>
                    <a:pt x="12330" y="4842"/>
                    <a:pt x="13944" y="6115"/>
                  </a:cubicBezTo>
                  <a:cubicBezTo>
                    <a:pt x="12681" y="6115"/>
                    <a:pt x="11177" y="6456"/>
                    <a:pt x="9914" y="6687"/>
                  </a:cubicBezTo>
                  <a:cubicBezTo>
                    <a:pt x="9683" y="5764"/>
                    <a:pt x="9564" y="4842"/>
                    <a:pt x="9333" y="3920"/>
                  </a:cubicBezTo>
                  <a:cubicBezTo>
                    <a:pt x="9222" y="3348"/>
                    <a:pt x="9222" y="2767"/>
                    <a:pt x="9102" y="2076"/>
                  </a:cubicBezTo>
                  <a:close/>
                  <a:moveTo>
                    <a:pt x="15327" y="7378"/>
                  </a:moveTo>
                  <a:cubicBezTo>
                    <a:pt x="15097" y="8992"/>
                    <a:pt x="15217" y="10836"/>
                    <a:pt x="15327" y="12450"/>
                  </a:cubicBezTo>
                  <a:cubicBezTo>
                    <a:pt x="13833" y="11067"/>
                    <a:pt x="12219" y="9573"/>
                    <a:pt x="10606" y="8190"/>
                  </a:cubicBezTo>
                  <a:cubicBezTo>
                    <a:pt x="12100" y="7839"/>
                    <a:pt x="13603" y="7839"/>
                    <a:pt x="15097" y="7498"/>
                  </a:cubicBezTo>
                  <a:cubicBezTo>
                    <a:pt x="15217" y="7498"/>
                    <a:pt x="15217" y="7378"/>
                    <a:pt x="15327" y="7378"/>
                  </a:cubicBezTo>
                  <a:close/>
                  <a:moveTo>
                    <a:pt x="8180" y="1"/>
                  </a:moveTo>
                  <a:cubicBezTo>
                    <a:pt x="5644" y="1"/>
                    <a:pt x="2767" y="1"/>
                    <a:pt x="342" y="462"/>
                  </a:cubicBezTo>
                  <a:cubicBezTo>
                    <a:pt x="0" y="582"/>
                    <a:pt x="0" y="1043"/>
                    <a:pt x="342" y="1043"/>
                  </a:cubicBezTo>
                  <a:cubicBezTo>
                    <a:pt x="342" y="1153"/>
                    <a:pt x="342" y="1273"/>
                    <a:pt x="462" y="1384"/>
                  </a:cubicBezTo>
                  <a:cubicBezTo>
                    <a:pt x="5072" y="6345"/>
                    <a:pt x="10486" y="10726"/>
                    <a:pt x="15558" y="15106"/>
                  </a:cubicBezTo>
                  <a:cubicBezTo>
                    <a:pt x="15774" y="15322"/>
                    <a:pt x="16015" y="15412"/>
                    <a:pt x="16245" y="15412"/>
                  </a:cubicBezTo>
                  <a:cubicBezTo>
                    <a:pt x="16995" y="15412"/>
                    <a:pt x="17621" y="14455"/>
                    <a:pt x="16830" y="13834"/>
                  </a:cubicBezTo>
                  <a:cubicBezTo>
                    <a:pt x="16830" y="11417"/>
                    <a:pt x="16941" y="8761"/>
                    <a:pt x="16369" y="6456"/>
                  </a:cubicBezTo>
                  <a:cubicBezTo>
                    <a:pt x="16369" y="6115"/>
                    <a:pt x="16369" y="5884"/>
                    <a:pt x="16139" y="5654"/>
                  </a:cubicBezTo>
                  <a:cubicBezTo>
                    <a:pt x="13944" y="3459"/>
                    <a:pt x="11297" y="1614"/>
                    <a:pt x="8641" y="121"/>
                  </a:cubicBezTo>
                  <a:cubicBezTo>
                    <a:pt x="8531" y="1"/>
                    <a:pt x="8411" y="1"/>
                    <a:pt x="830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4361;p79">
              <a:extLst>
                <a:ext uri="{FF2B5EF4-FFF2-40B4-BE49-F238E27FC236}">
                  <a16:creationId xmlns:a16="http://schemas.microsoft.com/office/drawing/2014/main" id="{D2D7C1A5-51C1-AAF2-FE24-B3A5944AED1F}"/>
                </a:ext>
              </a:extLst>
            </p:cNvPr>
            <p:cNvSpPr/>
            <p:nvPr/>
          </p:nvSpPr>
          <p:spPr>
            <a:xfrm>
              <a:off x="4937007" y="2773266"/>
              <a:ext cx="783517" cy="746177"/>
            </a:xfrm>
            <a:custGeom>
              <a:avLst/>
              <a:gdLst/>
              <a:ahLst/>
              <a:cxnLst/>
              <a:rect l="l" t="t" r="r" b="b"/>
              <a:pathLst>
                <a:path w="22935" h="21842" extrusionOk="0">
                  <a:moveTo>
                    <a:pt x="6917" y="6044"/>
                  </a:moveTo>
                  <a:cubicBezTo>
                    <a:pt x="6917" y="6155"/>
                    <a:pt x="7027" y="6155"/>
                    <a:pt x="7147" y="6274"/>
                  </a:cubicBezTo>
                  <a:cubicBezTo>
                    <a:pt x="7027" y="6274"/>
                    <a:pt x="7027" y="6385"/>
                    <a:pt x="6917" y="6385"/>
                  </a:cubicBezTo>
                  <a:cubicBezTo>
                    <a:pt x="6917" y="6616"/>
                    <a:pt x="6797" y="6736"/>
                    <a:pt x="6797" y="6966"/>
                  </a:cubicBezTo>
                  <a:cubicBezTo>
                    <a:pt x="6797" y="6616"/>
                    <a:pt x="6797" y="6274"/>
                    <a:pt x="6917" y="6044"/>
                  </a:cubicBezTo>
                  <a:close/>
                  <a:moveTo>
                    <a:pt x="2641" y="0"/>
                  </a:moveTo>
                  <a:cubicBezTo>
                    <a:pt x="2534" y="0"/>
                    <a:pt x="2409" y="57"/>
                    <a:pt x="2306" y="160"/>
                  </a:cubicBezTo>
                  <a:cubicBezTo>
                    <a:pt x="1153" y="1544"/>
                    <a:pt x="572" y="3277"/>
                    <a:pt x="111" y="5002"/>
                  </a:cubicBezTo>
                  <a:cubicBezTo>
                    <a:pt x="0" y="5463"/>
                    <a:pt x="341" y="6044"/>
                    <a:pt x="922" y="6044"/>
                  </a:cubicBezTo>
                  <a:lnTo>
                    <a:pt x="5764" y="5693"/>
                  </a:lnTo>
                  <a:lnTo>
                    <a:pt x="5764" y="5693"/>
                  </a:lnTo>
                  <a:cubicBezTo>
                    <a:pt x="5303" y="7197"/>
                    <a:pt x="5072" y="8691"/>
                    <a:pt x="4952" y="10304"/>
                  </a:cubicBezTo>
                  <a:cubicBezTo>
                    <a:pt x="4952" y="10704"/>
                    <a:pt x="5388" y="11020"/>
                    <a:pt x="5804" y="11020"/>
                  </a:cubicBezTo>
                  <a:cubicBezTo>
                    <a:pt x="5868" y="11020"/>
                    <a:pt x="5932" y="11012"/>
                    <a:pt x="5994" y="10996"/>
                  </a:cubicBezTo>
                  <a:cubicBezTo>
                    <a:pt x="7488" y="10766"/>
                    <a:pt x="8991" y="10424"/>
                    <a:pt x="10605" y="10074"/>
                  </a:cubicBezTo>
                  <a:lnTo>
                    <a:pt x="10605" y="10074"/>
                  </a:lnTo>
                  <a:cubicBezTo>
                    <a:pt x="10255" y="11577"/>
                    <a:pt x="10144" y="12960"/>
                    <a:pt x="10024" y="14454"/>
                  </a:cubicBezTo>
                  <a:cubicBezTo>
                    <a:pt x="9928" y="14853"/>
                    <a:pt x="10344" y="15170"/>
                    <a:pt x="10757" y="15170"/>
                  </a:cubicBezTo>
                  <a:cubicBezTo>
                    <a:pt x="10821" y="15170"/>
                    <a:pt x="10885" y="15162"/>
                    <a:pt x="10946" y="15146"/>
                  </a:cubicBezTo>
                  <a:cubicBezTo>
                    <a:pt x="11638" y="14915"/>
                    <a:pt x="12330" y="14805"/>
                    <a:pt x="13021" y="14574"/>
                  </a:cubicBezTo>
                  <a:cubicBezTo>
                    <a:pt x="13483" y="14454"/>
                    <a:pt x="13944" y="14344"/>
                    <a:pt x="14294" y="14224"/>
                  </a:cubicBezTo>
                  <a:lnTo>
                    <a:pt x="14294" y="14224"/>
                  </a:lnTo>
                  <a:cubicBezTo>
                    <a:pt x="14174" y="15607"/>
                    <a:pt x="14063" y="17110"/>
                    <a:pt x="14063" y="18604"/>
                  </a:cubicBezTo>
                  <a:cubicBezTo>
                    <a:pt x="14063" y="18981"/>
                    <a:pt x="14371" y="19357"/>
                    <a:pt x="14735" y="19357"/>
                  </a:cubicBezTo>
                  <a:cubicBezTo>
                    <a:pt x="14816" y="19357"/>
                    <a:pt x="14901" y="19338"/>
                    <a:pt x="14986" y="19296"/>
                  </a:cubicBezTo>
                  <a:cubicBezTo>
                    <a:pt x="16249" y="18835"/>
                    <a:pt x="17752" y="18374"/>
                    <a:pt x="18905" y="17682"/>
                  </a:cubicBezTo>
                  <a:lnTo>
                    <a:pt x="18905" y="17682"/>
                  </a:lnTo>
                  <a:cubicBezTo>
                    <a:pt x="18785" y="18835"/>
                    <a:pt x="18785" y="19987"/>
                    <a:pt x="18785" y="21140"/>
                  </a:cubicBezTo>
                  <a:cubicBezTo>
                    <a:pt x="18785" y="21587"/>
                    <a:pt x="19124" y="21841"/>
                    <a:pt x="19487" y="21841"/>
                  </a:cubicBezTo>
                  <a:cubicBezTo>
                    <a:pt x="19687" y="21841"/>
                    <a:pt x="19894" y="21765"/>
                    <a:pt x="20058" y="21601"/>
                  </a:cubicBezTo>
                  <a:cubicBezTo>
                    <a:pt x="20980" y="20910"/>
                    <a:pt x="22013" y="20107"/>
                    <a:pt x="22704" y="19185"/>
                  </a:cubicBezTo>
                  <a:cubicBezTo>
                    <a:pt x="22935" y="19065"/>
                    <a:pt x="22935" y="18835"/>
                    <a:pt x="22824" y="18724"/>
                  </a:cubicBezTo>
                  <a:cubicBezTo>
                    <a:pt x="22935" y="18374"/>
                    <a:pt x="22935" y="17913"/>
                    <a:pt x="22594" y="17571"/>
                  </a:cubicBezTo>
                  <a:cubicBezTo>
                    <a:pt x="18905" y="14805"/>
                    <a:pt x="15447" y="11918"/>
                    <a:pt x="12099" y="8810"/>
                  </a:cubicBezTo>
                  <a:cubicBezTo>
                    <a:pt x="10605" y="7427"/>
                    <a:pt x="9102" y="5924"/>
                    <a:pt x="7608" y="4430"/>
                  </a:cubicBezTo>
                  <a:cubicBezTo>
                    <a:pt x="6225" y="3047"/>
                    <a:pt x="4952" y="1202"/>
                    <a:pt x="3228" y="280"/>
                  </a:cubicBezTo>
                  <a:lnTo>
                    <a:pt x="2877" y="280"/>
                  </a:lnTo>
                  <a:cubicBezTo>
                    <a:pt x="2877" y="87"/>
                    <a:pt x="2773" y="0"/>
                    <a:pt x="26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4362;p79">
              <a:extLst>
                <a:ext uri="{FF2B5EF4-FFF2-40B4-BE49-F238E27FC236}">
                  <a16:creationId xmlns:a16="http://schemas.microsoft.com/office/drawing/2014/main" id="{D31EB54C-F9A2-2C7E-423D-2410356BDE67}"/>
                </a:ext>
              </a:extLst>
            </p:cNvPr>
            <p:cNvSpPr/>
            <p:nvPr/>
          </p:nvSpPr>
          <p:spPr>
            <a:xfrm>
              <a:off x="4735994" y="2764350"/>
              <a:ext cx="220553" cy="190388"/>
            </a:xfrm>
            <a:custGeom>
              <a:avLst/>
              <a:gdLst/>
              <a:ahLst/>
              <a:cxnLst/>
              <a:rect l="l" t="t" r="r" b="b"/>
              <a:pathLst>
                <a:path w="6456" h="5573" extrusionOk="0">
                  <a:moveTo>
                    <a:pt x="2996" y="1"/>
                  </a:moveTo>
                  <a:cubicBezTo>
                    <a:pt x="2392" y="1"/>
                    <a:pt x="1783" y="30"/>
                    <a:pt x="1153" y="80"/>
                  </a:cubicBezTo>
                  <a:cubicBezTo>
                    <a:pt x="812" y="80"/>
                    <a:pt x="581" y="311"/>
                    <a:pt x="581" y="652"/>
                  </a:cubicBezTo>
                  <a:cubicBezTo>
                    <a:pt x="462" y="652"/>
                    <a:pt x="462" y="772"/>
                    <a:pt x="351" y="772"/>
                  </a:cubicBezTo>
                  <a:cubicBezTo>
                    <a:pt x="0" y="2035"/>
                    <a:pt x="120" y="3418"/>
                    <a:pt x="120" y="4691"/>
                  </a:cubicBezTo>
                  <a:cubicBezTo>
                    <a:pt x="120" y="5152"/>
                    <a:pt x="351" y="5383"/>
                    <a:pt x="692" y="5383"/>
                  </a:cubicBezTo>
                  <a:cubicBezTo>
                    <a:pt x="762" y="5517"/>
                    <a:pt x="828" y="5573"/>
                    <a:pt x="917" y="5573"/>
                  </a:cubicBezTo>
                  <a:cubicBezTo>
                    <a:pt x="981" y="5573"/>
                    <a:pt x="1057" y="5544"/>
                    <a:pt x="1153" y="5493"/>
                  </a:cubicBezTo>
                  <a:cubicBezTo>
                    <a:pt x="2887" y="4341"/>
                    <a:pt x="4501" y="2847"/>
                    <a:pt x="5995" y="1463"/>
                  </a:cubicBezTo>
                  <a:cubicBezTo>
                    <a:pt x="6456" y="882"/>
                    <a:pt x="5995" y="311"/>
                    <a:pt x="5534" y="191"/>
                  </a:cubicBezTo>
                  <a:cubicBezTo>
                    <a:pt x="4666" y="57"/>
                    <a:pt x="3835" y="1"/>
                    <a:pt x="29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4363;p79">
              <a:extLst>
                <a:ext uri="{FF2B5EF4-FFF2-40B4-BE49-F238E27FC236}">
                  <a16:creationId xmlns:a16="http://schemas.microsoft.com/office/drawing/2014/main" id="{112A384D-F01B-4EDE-D049-98D72C56BECF}"/>
                </a:ext>
              </a:extLst>
            </p:cNvPr>
            <p:cNvSpPr/>
            <p:nvPr/>
          </p:nvSpPr>
          <p:spPr>
            <a:xfrm>
              <a:off x="4836808" y="2996110"/>
              <a:ext cx="920577" cy="851432"/>
            </a:xfrm>
            <a:custGeom>
              <a:avLst/>
              <a:gdLst/>
              <a:ahLst/>
              <a:cxnLst/>
              <a:rect l="l" t="t" r="r" b="b"/>
              <a:pathLst>
                <a:path w="26947" h="24923" extrusionOk="0">
                  <a:moveTo>
                    <a:pt x="602" y="1"/>
                  </a:moveTo>
                  <a:cubicBezTo>
                    <a:pt x="251" y="1"/>
                    <a:pt x="0" y="508"/>
                    <a:pt x="277" y="784"/>
                  </a:cubicBezTo>
                  <a:cubicBezTo>
                    <a:pt x="4086" y="5165"/>
                    <a:pt x="8466" y="8853"/>
                    <a:pt x="12616" y="12773"/>
                  </a:cubicBezTo>
                  <a:cubicBezTo>
                    <a:pt x="16877" y="16692"/>
                    <a:pt x="21026" y="20731"/>
                    <a:pt x="25176" y="24651"/>
                  </a:cubicBezTo>
                  <a:cubicBezTo>
                    <a:pt x="25370" y="24842"/>
                    <a:pt x="25583" y="24922"/>
                    <a:pt x="25785" y="24922"/>
                  </a:cubicBezTo>
                  <a:cubicBezTo>
                    <a:pt x="26426" y="24922"/>
                    <a:pt x="26947" y="24109"/>
                    <a:pt x="26329" y="23498"/>
                  </a:cubicBezTo>
                  <a:cubicBezTo>
                    <a:pt x="22069" y="19459"/>
                    <a:pt x="17799" y="15309"/>
                    <a:pt x="13538" y="11279"/>
                  </a:cubicBezTo>
                  <a:cubicBezTo>
                    <a:pt x="9388" y="7470"/>
                    <a:pt x="5349" y="3440"/>
                    <a:pt x="858" y="93"/>
                  </a:cubicBezTo>
                  <a:cubicBezTo>
                    <a:pt x="771" y="28"/>
                    <a:pt x="684" y="1"/>
                    <a:pt x="60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4364;p79">
              <a:extLst>
                <a:ext uri="{FF2B5EF4-FFF2-40B4-BE49-F238E27FC236}">
                  <a16:creationId xmlns:a16="http://schemas.microsoft.com/office/drawing/2014/main" id="{13D18FF7-05AB-F63B-8FB8-ADFACBB48630}"/>
                </a:ext>
              </a:extLst>
            </p:cNvPr>
            <p:cNvSpPr/>
            <p:nvPr/>
          </p:nvSpPr>
          <p:spPr>
            <a:xfrm>
              <a:off x="4743885" y="3118413"/>
              <a:ext cx="78779" cy="69213"/>
            </a:xfrm>
            <a:custGeom>
              <a:avLst/>
              <a:gdLst/>
              <a:ahLst/>
              <a:cxnLst/>
              <a:rect l="l" t="t" r="r" b="b"/>
              <a:pathLst>
                <a:path w="2306" h="2026" extrusionOk="0">
                  <a:moveTo>
                    <a:pt x="1207" y="0"/>
                  </a:moveTo>
                  <a:cubicBezTo>
                    <a:pt x="815" y="0"/>
                    <a:pt x="399" y="214"/>
                    <a:pt x="231" y="552"/>
                  </a:cubicBezTo>
                  <a:cubicBezTo>
                    <a:pt x="0" y="1013"/>
                    <a:pt x="120" y="1585"/>
                    <a:pt x="581" y="1935"/>
                  </a:cubicBezTo>
                  <a:cubicBezTo>
                    <a:pt x="734" y="1997"/>
                    <a:pt x="896" y="2026"/>
                    <a:pt x="1055" y="2026"/>
                  </a:cubicBezTo>
                  <a:cubicBezTo>
                    <a:pt x="1490" y="2026"/>
                    <a:pt x="1906" y="1812"/>
                    <a:pt x="2075" y="1474"/>
                  </a:cubicBezTo>
                  <a:cubicBezTo>
                    <a:pt x="2306" y="893"/>
                    <a:pt x="2075" y="321"/>
                    <a:pt x="1614" y="91"/>
                  </a:cubicBezTo>
                  <a:cubicBezTo>
                    <a:pt x="1490" y="29"/>
                    <a:pt x="1350" y="0"/>
                    <a:pt x="12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4365;p79">
              <a:extLst>
                <a:ext uri="{FF2B5EF4-FFF2-40B4-BE49-F238E27FC236}">
                  <a16:creationId xmlns:a16="http://schemas.microsoft.com/office/drawing/2014/main" id="{E4B2D2B0-EDB9-4986-9824-CA990C761977}"/>
                </a:ext>
              </a:extLst>
            </p:cNvPr>
            <p:cNvSpPr/>
            <p:nvPr/>
          </p:nvSpPr>
          <p:spPr>
            <a:xfrm>
              <a:off x="4905475" y="3271155"/>
              <a:ext cx="74713" cy="55172"/>
            </a:xfrm>
            <a:custGeom>
              <a:avLst/>
              <a:gdLst/>
              <a:ahLst/>
              <a:cxnLst/>
              <a:rect l="l" t="t" r="r" b="b"/>
              <a:pathLst>
                <a:path w="2187" h="1615" extrusionOk="0">
                  <a:moveTo>
                    <a:pt x="1034" y="0"/>
                  </a:moveTo>
                  <a:cubicBezTo>
                    <a:pt x="1" y="0"/>
                    <a:pt x="1" y="1614"/>
                    <a:pt x="1034" y="1614"/>
                  </a:cubicBezTo>
                  <a:cubicBezTo>
                    <a:pt x="2186" y="1614"/>
                    <a:pt x="2186" y="0"/>
                    <a:pt x="103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4366;p79">
              <a:extLst>
                <a:ext uri="{FF2B5EF4-FFF2-40B4-BE49-F238E27FC236}">
                  <a16:creationId xmlns:a16="http://schemas.microsoft.com/office/drawing/2014/main" id="{1961FFE2-187C-080F-F934-2D377626D4A4}"/>
                </a:ext>
              </a:extLst>
            </p:cNvPr>
            <p:cNvSpPr/>
            <p:nvPr/>
          </p:nvSpPr>
          <p:spPr>
            <a:xfrm>
              <a:off x="5078748" y="3404390"/>
              <a:ext cx="90462" cy="85030"/>
            </a:xfrm>
            <a:custGeom>
              <a:avLst/>
              <a:gdLst/>
              <a:ahLst/>
              <a:cxnLst/>
              <a:rect l="l" t="t" r="r" b="b"/>
              <a:pathLst>
                <a:path w="2648" h="2489" extrusionOk="0">
                  <a:moveTo>
                    <a:pt x="1201" y="0"/>
                  </a:moveTo>
                  <a:cubicBezTo>
                    <a:pt x="707" y="0"/>
                    <a:pt x="317" y="423"/>
                    <a:pt x="112" y="942"/>
                  </a:cubicBezTo>
                  <a:cubicBezTo>
                    <a:pt x="1" y="1513"/>
                    <a:pt x="342" y="2205"/>
                    <a:pt x="1034" y="2436"/>
                  </a:cubicBezTo>
                  <a:cubicBezTo>
                    <a:pt x="1187" y="2436"/>
                    <a:pt x="1341" y="2489"/>
                    <a:pt x="1462" y="2489"/>
                  </a:cubicBezTo>
                  <a:cubicBezTo>
                    <a:pt x="1523" y="2489"/>
                    <a:pt x="1575" y="2476"/>
                    <a:pt x="1615" y="2436"/>
                  </a:cubicBezTo>
                  <a:cubicBezTo>
                    <a:pt x="2187" y="2325"/>
                    <a:pt x="2648" y="1744"/>
                    <a:pt x="2537" y="1172"/>
                  </a:cubicBezTo>
                  <a:cubicBezTo>
                    <a:pt x="2537" y="591"/>
                    <a:pt x="2076" y="20"/>
                    <a:pt x="1384" y="20"/>
                  </a:cubicBezTo>
                  <a:cubicBezTo>
                    <a:pt x="1322" y="7"/>
                    <a:pt x="1260" y="0"/>
                    <a:pt x="120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4367;p79">
              <a:extLst>
                <a:ext uri="{FF2B5EF4-FFF2-40B4-BE49-F238E27FC236}">
                  <a16:creationId xmlns:a16="http://schemas.microsoft.com/office/drawing/2014/main" id="{625C5D6F-23DB-7A33-A923-5D6B23576457}"/>
                </a:ext>
              </a:extLst>
            </p:cNvPr>
            <p:cNvSpPr/>
            <p:nvPr/>
          </p:nvSpPr>
          <p:spPr>
            <a:xfrm>
              <a:off x="5267805" y="3594062"/>
              <a:ext cx="74679" cy="58964"/>
            </a:xfrm>
            <a:custGeom>
              <a:avLst/>
              <a:gdLst/>
              <a:ahLst/>
              <a:cxnLst/>
              <a:rect l="l" t="t" r="r" b="b"/>
              <a:pathLst>
                <a:path w="2186" h="1726" extrusionOk="0">
                  <a:moveTo>
                    <a:pt x="1033" y="1"/>
                  </a:moveTo>
                  <a:cubicBezTo>
                    <a:pt x="0" y="1"/>
                    <a:pt x="0" y="1725"/>
                    <a:pt x="1033" y="1725"/>
                  </a:cubicBezTo>
                  <a:cubicBezTo>
                    <a:pt x="2186" y="1725"/>
                    <a:pt x="2186" y="1"/>
                    <a:pt x="10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4368;p79">
              <a:extLst>
                <a:ext uri="{FF2B5EF4-FFF2-40B4-BE49-F238E27FC236}">
                  <a16:creationId xmlns:a16="http://schemas.microsoft.com/office/drawing/2014/main" id="{C94B9AC4-23F9-A2AE-0133-A66A803948AA}"/>
                </a:ext>
              </a:extLst>
            </p:cNvPr>
            <p:cNvSpPr/>
            <p:nvPr/>
          </p:nvSpPr>
          <p:spPr>
            <a:xfrm>
              <a:off x="5421230" y="3731738"/>
              <a:ext cx="70921" cy="59272"/>
            </a:xfrm>
            <a:custGeom>
              <a:avLst/>
              <a:gdLst/>
              <a:ahLst/>
              <a:cxnLst/>
              <a:rect l="l" t="t" r="r" b="b"/>
              <a:pathLst>
                <a:path w="2076" h="1735" extrusionOk="0">
                  <a:moveTo>
                    <a:pt x="1042" y="1"/>
                  </a:moveTo>
                  <a:cubicBezTo>
                    <a:pt x="0" y="1"/>
                    <a:pt x="0" y="1734"/>
                    <a:pt x="1042" y="1734"/>
                  </a:cubicBezTo>
                  <a:cubicBezTo>
                    <a:pt x="2075" y="1734"/>
                    <a:pt x="2075" y="1"/>
                    <a:pt x="104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4369;p79">
              <a:extLst>
                <a:ext uri="{FF2B5EF4-FFF2-40B4-BE49-F238E27FC236}">
                  <a16:creationId xmlns:a16="http://schemas.microsoft.com/office/drawing/2014/main" id="{9AD05D5F-60BC-5D39-40C7-01624CDF6310}"/>
                </a:ext>
              </a:extLst>
            </p:cNvPr>
            <p:cNvSpPr/>
            <p:nvPr/>
          </p:nvSpPr>
          <p:spPr>
            <a:xfrm>
              <a:off x="5570862" y="3861420"/>
              <a:ext cx="91624" cy="73347"/>
            </a:xfrm>
            <a:custGeom>
              <a:avLst/>
              <a:gdLst/>
              <a:ahLst/>
              <a:cxnLst/>
              <a:rect l="l" t="t" r="r" b="b"/>
              <a:pathLst>
                <a:path w="2682" h="2147" extrusionOk="0">
                  <a:moveTo>
                    <a:pt x="1491" y="1"/>
                  </a:moveTo>
                  <a:cubicBezTo>
                    <a:pt x="1344" y="1"/>
                    <a:pt x="1191" y="39"/>
                    <a:pt x="1043" y="124"/>
                  </a:cubicBezTo>
                  <a:cubicBezTo>
                    <a:pt x="351" y="355"/>
                    <a:pt x="1" y="1277"/>
                    <a:pt x="582" y="1858"/>
                  </a:cubicBezTo>
                  <a:cubicBezTo>
                    <a:pt x="782" y="2058"/>
                    <a:pt x="1026" y="2147"/>
                    <a:pt x="1268" y="2147"/>
                  </a:cubicBezTo>
                  <a:cubicBezTo>
                    <a:pt x="1716" y="2147"/>
                    <a:pt x="2156" y="1845"/>
                    <a:pt x="2306" y="1397"/>
                  </a:cubicBezTo>
                  <a:cubicBezTo>
                    <a:pt x="2682" y="735"/>
                    <a:pt x="2139" y="1"/>
                    <a:pt x="14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4370;p79">
              <a:extLst>
                <a:ext uri="{FF2B5EF4-FFF2-40B4-BE49-F238E27FC236}">
                  <a16:creationId xmlns:a16="http://schemas.microsoft.com/office/drawing/2014/main" id="{EC042AF5-5CEB-0853-C97C-27AFB0123052}"/>
                </a:ext>
              </a:extLst>
            </p:cNvPr>
            <p:cNvSpPr/>
            <p:nvPr/>
          </p:nvSpPr>
          <p:spPr>
            <a:xfrm>
              <a:off x="4405196" y="2765272"/>
              <a:ext cx="256150" cy="187006"/>
            </a:xfrm>
            <a:custGeom>
              <a:avLst/>
              <a:gdLst/>
              <a:ahLst/>
              <a:cxnLst/>
              <a:rect l="l" t="t" r="r" b="b"/>
              <a:pathLst>
                <a:path w="7498" h="5474" extrusionOk="0">
                  <a:moveTo>
                    <a:pt x="6884" y="0"/>
                  </a:moveTo>
                  <a:cubicBezTo>
                    <a:pt x="6766" y="0"/>
                    <a:pt x="6652" y="51"/>
                    <a:pt x="6576" y="164"/>
                  </a:cubicBezTo>
                  <a:cubicBezTo>
                    <a:pt x="6040" y="132"/>
                    <a:pt x="5504" y="118"/>
                    <a:pt x="4969" y="118"/>
                  </a:cubicBezTo>
                  <a:cubicBezTo>
                    <a:pt x="3660" y="118"/>
                    <a:pt x="2351" y="199"/>
                    <a:pt x="1043" y="284"/>
                  </a:cubicBezTo>
                  <a:cubicBezTo>
                    <a:pt x="231" y="284"/>
                    <a:pt x="0" y="1206"/>
                    <a:pt x="692" y="1667"/>
                  </a:cubicBezTo>
                  <a:cubicBezTo>
                    <a:pt x="2426" y="2930"/>
                    <a:pt x="4270" y="4203"/>
                    <a:pt x="5995" y="5356"/>
                  </a:cubicBezTo>
                  <a:cubicBezTo>
                    <a:pt x="6106" y="5438"/>
                    <a:pt x="6231" y="5474"/>
                    <a:pt x="6357" y="5474"/>
                  </a:cubicBezTo>
                  <a:cubicBezTo>
                    <a:pt x="6750" y="5474"/>
                    <a:pt x="7147" y="5124"/>
                    <a:pt x="7147" y="4775"/>
                  </a:cubicBezTo>
                  <a:cubicBezTo>
                    <a:pt x="7147" y="3622"/>
                    <a:pt x="7267" y="2589"/>
                    <a:pt x="7267" y="1436"/>
                  </a:cubicBezTo>
                  <a:cubicBezTo>
                    <a:pt x="7498" y="1206"/>
                    <a:pt x="7498" y="855"/>
                    <a:pt x="7378" y="514"/>
                  </a:cubicBezTo>
                  <a:cubicBezTo>
                    <a:pt x="7378" y="206"/>
                    <a:pt x="7122" y="0"/>
                    <a:pt x="68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4371;p79">
              <a:extLst>
                <a:ext uri="{FF2B5EF4-FFF2-40B4-BE49-F238E27FC236}">
                  <a16:creationId xmlns:a16="http://schemas.microsoft.com/office/drawing/2014/main" id="{1FEA25EA-BA4E-D490-7BD1-DD00A3503AEB}"/>
                </a:ext>
              </a:extLst>
            </p:cNvPr>
            <p:cNvSpPr/>
            <p:nvPr/>
          </p:nvSpPr>
          <p:spPr>
            <a:xfrm>
              <a:off x="5657021" y="2755092"/>
              <a:ext cx="599108" cy="526512"/>
            </a:xfrm>
            <a:custGeom>
              <a:avLst/>
              <a:gdLst/>
              <a:ahLst/>
              <a:cxnLst/>
              <a:rect l="l" t="t" r="r" b="b"/>
              <a:pathLst>
                <a:path w="17537" h="15412" extrusionOk="0">
                  <a:moveTo>
                    <a:pt x="9587" y="1153"/>
                  </a:moveTo>
                  <a:cubicBezTo>
                    <a:pt x="10891" y="1316"/>
                    <a:pt x="12251" y="1479"/>
                    <a:pt x="13587" y="1479"/>
                  </a:cubicBezTo>
                  <a:cubicBezTo>
                    <a:pt x="14141" y="1479"/>
                    <a:pt x="14691" y="1451"/>
                    <a:pt x="15231" y="1384"/>
                  </a:cubicBezTo>
                  <a:lnTo>
                    <a:pt x="15231" y="1384"/>
                  </a:lnTo>
                  <a:cubicBezTo>
                    <a:pt x="13156" y="2887"/>
                    <a:pt x="11201" y="4501"/>
                    <a:pt x="9356" y="6225"/>
                  </a:cubicBezTo>
                  <a:cubicBezTo>
                    <a:pt x="9467" y="5534"/>
                    <a:pt x="9587" y="4842"/>
                    <a:pt x="9587" y="4151"/>
                  </a:cubicBezTo>
                  <a:cubicBezTo>
                    <a:pt x="9698" y="3118"/>
                    <a:pt x="9818" y="2195"/>
                    <a:pt x="9587" y="1273"/>
                  </a:cubicBezTo>
                  <a:lnTo>
                    <a:pt x="9587" y="1153"/>
                  </a:lnTo>
                  <a:close/>
                  <a:moveTo>
                    <a:pt x="8545" y="2076"/>
                  </a:moveTo>
                  <a:lnTo>
                    <a:pt x="8545" y="2076"/>
                  </a:lnTo>
                  <a:cubicBezTo>
                    <a:pt x="8434" y="2767"/>
                    <a:pt x="8314" y="3348"/>
                    <a:pt x="8204" y="3920"/>
                  </a:cubicBezTo>
                  <a:cubicBezTo>
                    <a:pt x="8084" y="4842"/>
                    <a:pt x="7853" y="5764"/>
                    <a:pt x="7623" y="6687"/>
                  </a:cubicBezTo>
                  <a:cubicBezTo>
                    <a:pt x="6359" y="6456"/>
                    <a:pt x="4976" y="6115"/>
                    <a:pt x="3593" y="6115"/>
                  </a:cubicBezTo>
                  <a:cubicBezTo>
                    <a:pt x="5317" y="4842"/>
                    <a:pt x="6931" y="3459"/>
                    <a:pt x="8545" y="2076"/>
                  </a:cubicBezTo>
                  <a:close/>
                  <a:moveTo>
                    <a:pt x="2320" y="7378"/>
                  </a:moveTo>
                  <a:lnTo>
                    <a:pt x="2440" y="7498"/>
                  </a:lnTo>
                  <a:cubicBezTo>
                    <a:pt x="3934" y="7839"/>
                    <a:pt x="5548" y="7839"/>
                    <a:pt x="7051" y="8190"/>
                  </a:cubicBezTo>
                  <a:cubicBezTo>
                    <a:pt x="5437" y="9573"/>
                    <a:pt x="3823" y="11067"/>
                    <a:pt x="2209" y="12450"/>
                  </a:cubicBezTo>
                  <a:cubicBezTo>
                    <a:pt x="2320" y="10836"/>
                    <a:pt x="2440" y="8992"/>
                    <a:pt x="2320" y="7378"/>
                  </a:cubicBezTo>
                  <a:close/>
                  <a:moveTo>
                    <a:pt x="9356" y="1"/>
                  </a:moveTo>
                  <a:cubicBezTo>
                    <a:pt x="9237" y="1"/>
                    <a:pt x="9006" y="1"/>
                    <a:pt x="8895" y="121"/>
                  </a:cubicBezTo>
                  <a:cubicBezTo>
                    <a:pt x="6359" y="1614"/>
                    <a:pt x="3593" y="3459"/>
                    <a:pt x="1518" y="5654"/>
                  </a:cubicBezTo>
                  <a:cubicBezTo>
                    <a:pt x="1287" y="5884"/>
                    <a:pt x="1167" y="6115"/>
                    <a:pt x="1287" y="6456"/>
                  </a:cubicBezTo>
                  <a:cubicBezTo>
                    <a:pt x="706" y="8761"/>
                    <a:pt x="826" y="11417"/>
                    <a:pt x="706" y="13834"/>
                  </a:cubicBezTo>
                  <a:cubicBezTo>
                    <a:pt x="0" y="14455"/>
                    <a:pt x="646" y="15412"/>
                    <a:pt x="1401" y="15412"/>
                  </a:cubicBezTo>
                  <a:cubicBezTo>
                    <a:pt x="1632" y="15412"/>
                    <a:pt x="1874" y="15322"/>
                    <a:pt x="2090" y="15106"/>
                  </a:cubicBezTo>
                  <a:cubicBezTo>
                    <a:pt x="7162" y="10726"/>
                    <a:pt x="12584" y="6345"/>
                    <a:pt x="17195" y="1384"/>
                  </a:cubicBezTo>
                  <a:cubicBezTo>
                    <a:pt x="17195" y="1273"/>
                    <a:pt x="17306" y="1153"/>
                    <a:pt x="17306" y="1043"/>
                  </a:cubicBezTo>
                  <a:cubicBezTo>
                    <a:pt x="17536" y="1043"/>
                    <a:pt x="17536" y="582"/>
                    <a:pt x="17306" y="462"/>
                  </a:cubicBezTo>
                  <a:cubicBezTo>
                    <a:pt x="14770" y="1"/>
                    <a:pt x="11892" y="1"/>
                    <a:pt x="94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4372;p79">
              <a:extLst>
                <a:ext uri="{FF2B5EF4-FFF2-40B4-BE49-F238E27FC236}">
                  <a16:creationId xmlns:a16="http://schemas.microsoft.com/office/drawing/2014/main" id="{DFC59F10-1140-BD63-FCE4-FDA47E9C96FE}"/>
                </a:ext>
              </a:extLst>
            </p:cNvPr>
            <p:cNvSpPr/>
            <p:nvPr/>
          </p:nvSpPr>
          <p:spPr>
            <a:xfrm>
              <a:off x="5693096" y="2773266"/>
              <a:ext cx="783551" cy="746177"/>
            </a:xfrm>
            <a:custGeom>
              <a:avLst/>
              <a:gdLst/>
              <a:ahLst/>
              <a:cxnLst/>
              <a:rect l="l" t="t" r="r" b="b"/>
              <a:pathLst>
                <a:path w="22936" h="21842" extrusionOk="0">
                  <a:moveTo>
                    <a:pt x="16139" y="6044"/>
                  </a:moveTo>
                  <a:cubicBezTo>
                    <a:pt x="16139" y="6274"/>
                    <a:pt x="16250" y="6616"/>
                    <a:pt x="16250" y="6966"/>
                  </a:cubicBezTo>
                  <a:cubicBezTo>
                    <a:pt x="16250" y="6736"/>
                    <a:pt x="16139" y="6616"/>
                    <a:pt x="16019" y="6385"/>
                  </a:cubicBezTo>
                  <a:cubicBezTo>
                    <a:pt x="16019" y="6385"/>
                    <a:pt x="16019" y="6274"/>
                    <a:pt x="15908" y="6274"/>
                  </a:cubicBezTo>
                  <a:lnTo>
                    <a:pt x="16139" y="6044"/>
                  </a:lnTo>
                  <a:close/>
                  <a:moveTo>
                    <a:pt x="20410" y="0"/>
                  </a:moveTo>
                  <a:cubicBezTo>
                    <a:pt x="20276" y="0"/>
                    <a:pt x="20169" y="87"/>
                    <a:pt x="20169" y="280"/>
                  </a:cubicBezTo>
                  <a:lnTo>
                    <a:pt x="19828" y="280"/>
                  </a:lnTo>
                  <a:cubicBezTo>
                    <a:pt x="18094" y="1202"/>
                    <a:pt x="16831" y="3047"/>
                    <a:pt x="15447" y="4430"/>
                  </a:cubicBezTo>
                  <a:cubicBezTo>
                    <a:pt x="13944" y="5924"/>
                    <a:pt x="12450" y="7427"/>
                    <a:pt x="10947" y="8810"/>
                  </a:cubicBezTo>
                  <a:cubicBezTo>
                    <a:pt x="7609" y="11918"/>
                    <a:pt x="4031" y="14805"/>
                    <a:pt x="462" y="17571"/>
                  </a:cubicBezTo>
                  <a:cubicBezTo>
                    <a:pt x="111" y="17913"/>
                    <a:pt x="1" y="18374"/>
                    <a:pt x="111" y="18724"/>
                  </a:cubicBezTo>
                  <a:cubicBezTo>
                    <a:pt x="111" y="18835"/>
                    <a:pt x="111" y="19065"/>
                    <a:pt x="231" y="19185"/>
                  </a:cubicBezTo>
                  <a:cubicBezTo>
                    <a:pt x="923" y="20107"/>
                    <a:pt x="2076" y="20910"/>
                    <a:pt x="2998" y="21601"/>
                  </a:cubicBezTo>
                  <a:cubicBezTo>
                    <a:pt x="3161" y="21765"/>
                    <a:pt x="3367" y="21841"/>
                    <a:pt x="3565" y="21841"/>
                  </a:cubicBezTo>
                  <a:cubicBezTo>
                    <a:pt x="3927" y="21841"/>
                    <a:pt x="4261" y="21587"/>
                    <a:pt x="4261" y="21140"/>
                  </a:cubicBezTo>
                  <a:cubicBezTo>
                    <a:pt x="4261" y="19987"/>
                    <a:pt x="4261" y="18835"/>
                    <a:pt x="4151" y="17682"/>
                  </a:cubicBezTo>
                  <a:lnTo>
                    <a:pt x="4151" y="17682"/>
                  </a:lnTo>
                  <a:cubicBezTo>
                    <a:pt x="5303" y="18374"/>
                    <a:pt x="6797" y="18835"/>
                    <a:pt x="8070" y="19296"/>
                  </a:cubicBezTo>
                  <a:cubicBezTo>
                    <a:pt x="8132" y="19338"/>
                    <a:pt x="8203" y="19357"/>
                    <a:pt x="8277" y="19357"/>
                  </a:cubicBezTo>
                  <a:cubicBezTo>
                    <a:pt x="8605" y="19357"/>
                    <a:pt x="8992" y="18981"/>
                    <a:pt x="8992" y="18604"/>
                  </a:cubicBezTo>
                  <a:cubicBezTo>
                    <a:pt x="8872" y="17110"/>
                    <a:pt x="8762" y="15607"/>
                    <a:pt x="8642" y="14224"/>
                  </a:cubicBezTo>
                  <a:lnTo>
                    <a:pt x="8642" y="14224"/>
                  </a:lnTo>
                  <a:cubicBezTo>
                    <a:pt x="9103" y="14344"/>
                    <a:pt x="9564" y="14454"/>
                    <a:pt x="9914" y="14574"/>
                  </a:cubicBezTo>
                  <a:cubicBezTo>
                    <a:pt x="10606" y="14805"/>
                    <a:pt x="11408" y="14915"/>
                    <a:pt x="12100" y="15146"/>
                  </a:cubicBezTo>
                  <a:cubicBezTo>
                    <a:pt x="12162" y="15162"/>
                    <a:pt x="12226" y="15170"/>
                    <a:pt x="12290" y="15170"/>
                  </a:cubicBezTo>
                  <a:cubicBezTo>
                    <a:pt x="12704" y="15170"/>
                    <a:pt x="13126" y="14853"/>
                    <a:pt x="13022" y="14454"/>
                  </a:cubicBezTo>
                  <a:cubicBezTo>
                    <a:pt x="12911" y="12960"/>
                    <a:pt x="12681" y="11577"/>
                    <a:pt x="12450" y="10074"/>
                  </a:cubicBezTo>
                  <a:lnTo>
                    <a:pt x="12450" y="10074"/>
                  </a:lnTo>
                  <a:cubicBezTo>
                    <a:pt x="13944" y="10424"/>
                    <a:pt x="15558" y="10766"/>
                    <a:pt x="17061" y="10996"/>
                  </a:cubicBezTo>
                  <a:cubicBezTo>
                    <a:pt x="17123" y="11012"/>
                    <a:pt x="17187" y="11020"/>
                    <a:pt x="17251" y="11020"/>
                  </a:cubicBezTo>
                  <a:cubicBezTo>
                    <a:pt x="17666" y="11020"/>
                    <a:pt x="18094" y="10704"/>
                    <a:pt x="18094" y="10304"/>
                  </a:cubicBezTo>
                  <a:cubicBezTo>
                    <a:pt x="17983" y="8691"/>
                    <a:pt x="17753" y="7197"/>
                    <a:pt x="17292" y="5693"/>
                  </a:cubicBezTo>
                  <a:lnTo>
                    <a:pt x="17292" y="5693"/>
                  </a:lnTo>
                  <a:lnTo>
                    <a:pt x="22133" y="6044"/>
                  </a:lnTo>
                  <a:cubicBezTo>
                    <a:pt x="22594" y="6044"/>
                    <a:pt x="22936" y="5463"/>
                    <a:pt x="22825" y="5002"/>
                  </a:cubicBezTo>
                  <a:cubicBezTo>
                    <a:pt x="22475" y="3277"/>
                    <a:pt x="21783" y="1544"/>
                    <a:pt x="20750" y="160"/>
                  </a:cubicBezTo>
                  <a:cubicBezTo>
                    <a:pt x="20647" y="57"/>
                    <a:pt x="20519" y="0"/>
                    <a:pt x="204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373;p79">
              <a:extLst>
                <a:ext uri="{FF2B5EF4-FFF2-40B4-BE49-F238E27FC236}">
                  <a16:creationId xmlns:a16="http://schemas.microsoft.com/office/drawing/2014/main" id="{62092C50-5181-D784-33FA-607F03BED303}"/>
                </a:ext>
              </a:extLst>
            </p:cNvPr>
            <p:cNvSpPr/>
            <p:nvPr/>
          </p:nvSpPr>
          <p:spPr>
            <a:xfrm>
              <a:off x="6460869" y="2764350"/>
              <a:ext cx="216795" cy="190388"/>
            </a:xfrm>
            <a:custGeom>
              <a:avLst/>
              <a:gdLst/>
              <a:ahLst/>
              <a:cxnLst/>
              <a:rect l="l" t="t" r="r" b="b"/>
              <a:pathLst>
                <a:path w="6346" h="5573" extrusionOk="0">
                  <a:moveTo>
                    <a:pt x="3445" y="1"/>
                  </a:moveTo>
                  <a:cubicBezTo>
                    <a:pt x="2629" y="1"/>
                    <a:pt x="1796" y="57"/>
                    <a:pt x="923" y="191"/>
                  </a:cubicBezTo>
                  <a:cubicBezTo>
                    <a:pt x="351" y="311"/>
                    <a:pt x="1" y="882"/>
                    <a:pt x="462" y="1463"/>
                  </a:cubicBezTo>
                  <a:cubicBezTo>
                    <a:pt x="1965" y="2847"/>
                    <a:pt x="3579" y="4341"/>
                    <a:pt x="5303" y="5493"/>
                  </a:cubicBezTo>
                  <a:cubicBezTo>
                    <a:pt x="5353" y="5544"/>
                    <a:pt x="5423" y="5573"/>
                    <a:pt x="5495" y="5573"/>
                  </a:cubicBezTo>
                  <a:cubicBezTo>
                    <a:pt x="5595" y="5573"/>
                    <a:pt x="5700" y="5517"/>
                    <a:pt x="5764" y="5383"/>
                  </a:cubicBezTo>
                  <a:cubicBezTo>
                    <a:pt x="6115" y="5383"/>
                    <a:pt x="6345" y="5152"/>
                    <a:pt x="6345" y="4691"/>
                  </a:cubicBezTo>
                  <a:cubicBezTo>
                    <a:pt x="6345" y="3418"/>
                    <a:pt x="6345" y="2035"/>
                    <a:pt x="5995" y="772"/>
                  </a:cubicBezTo>
                  <a:cubicBezTo>
                    <a:pt x="5995" y="772"/>
                    <a:pt x="5995" y="652"/>
                    <a:pt x="5884" y="652"/>
                  </a:cubicBezTo>
                  <a:cubicBezTo>
                    <a:pt x="5764" y="311"/>
                    <a:pt x="5654" y="80"/>
                    <a:pt x="5192" y="80"/>
                  </a:cubicBezTo>
                  <a:cubicBezTo>
                    <a:pt x="4613" y="30"/>
                    <a:pt x="4033" y="1"/>
                    <a:pt x="344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374;p79">
              <a:extLst>
                <a:ext uri="{FF2B5EF4-FFF2-40B4-BE49-F238E27FC236}">
                  <a16:creationId xmlns:a16="http://schemas.microsoft.com/office/drawing/2014/main" id="{E8FD9871-78AA-3C15-478D-CC1CFC418793}"/>
                </a:ext>
              </a:extLst>
            </p:cNvPr>
            <p:cNvSpPr/>
            <p:nvPr/>
          </p:nvSpPr>
          <p:spPr>
            <a:xfrm>
              <a:off x="5660266" y="2996110"/>
              <a:ext cx="920611" cy="851432"/>
            </a:xfrm>
            <a:custGeom>
              <a:avLst/>
              <a:gdLst/>
              <a:ahLst/>
              <a:cxnLst/>
              <a:rect l="l" t="t" r="r" b="b"/>
              <a:pathLst>
                <a:path w="26948" h="24923" extrusionOk="0">
                  <a:moveTo>
                    <a:pt x="26348" y="1"/>
                  </a:moveTo>
                  <a:cubicBezTo>
                    <a:pt x="26266" y="1"/>
                    <a:pt x="26179" y="28"/>
                    <a:pt x="26091" y="93"/>
                  </a:cubicBezTo>
                  <a:cubicBezTo>
                    <a:pt x="21591" y="3440"/>
                    <a:pt x="17441" y="7470"/>
                    <a:pt x="13411" y="11279"/>
                  </a:cubicBezTo>
                  <a:cubicBezTo>
                    <a:pt x="9142" y="15309"/>
                    <a:pt x="4881" y="19459"/>
                    <a:pt x="611" y="23498"/>
                  </a:cubicBezTo>
                  <a:cubicBezTo>
                    <a:pt x="1" y="24109"/>
                    <a:pt x="523" y="24922"/>
                    <a:pt x="1161" y="24922"/>
                  </a:cubicBezTo>
                  <a:cubicBezTo>
                    <a:pt x="1361" y="24922"/>
                    <a:pt x="1572" y="24842"/>
                    <a:pt x="1764" y="24651"/>
                  </a:cubicBezTo>
                  <a:cubicBezTo>
                    <a:pt x="5914" y="20731"/>
                    <a:pt x="10064" y="16692"/>
                    <a:pt x="14214" y="12773"/>
                  </a:cubicBezTo>
                  <a:cubicBezTo>
                    <a:pt x="18483" y="8853"/>
                    <a:pt x="22864" y="5165"/>
                    <a:pt x="26663" y="784"/>
                  </a:cubicBezTo>
                  <a:cubicBezTo>
                    <a:pt x="26947" y="508"/>
                    <a:pt x="26698" y="1"/>
                    <a:pt x="2634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375;p79">
              <a:extLst>
                <a:ext uri="{FF2B5EF4-FFF2-40B4-BE49-F238E27FC236}">
                  <a16:creationId xmlns:a16="http://schemas.microsoft.com/office/drawing/2014/main" id="{F708B113-8770-B71E-E827-D5A921A83961}"/>
                </a:ext>
              </a:extLst>
            </p:cNvPr>
            <p:cNvSpPr/>
            <p:nvPr/>
          </p:nvSpPr>
          <p:spPr>
            <a:xfrm>
              <a:off x="6594753" y="3118413"/>
              <a:ext cx="78813" cy="69213"/>
            </a:xfrm>
            <a:custGeom>
              <a:avLst/>
              <a:gdLst/>
              <a:ahLst/>
              <a:cxnLst/>
              <a:rect l="l" t="t" r="r" b="b"/>
              <a:pathLst>
                <a:path w="2307" h="2026" extrusionOk="0">
                  <a:moveTo>
                    <a:pt x="1080" y="0"/>
                  </a:moveTo>
                  <a:cubicBezTo>
                    <a:pt x="948" y="0"/>
                    <a:pt x="816" y="29"/>
                    <a:pt x="692" y="91"/>
                  </a:cubicBezTo>
                  <a:cubicBezTo>
                    <a:pt x="231" y="321"/>
                    <a:pt x="1" y="893"/>
                    <a:pt x="231" y="1474"/>
                  </a:cubicBezTo>
                  <a:cubicBezTo>
                    <a:pt x="400" y="1812"/>
                    <a:pt x="816" y="2026"/>
                    <a:pt x="1208" y="2026"/>
                  </a:cubicBezTo>
                  <a:cubicBezTo>
                    <a:pt x="1351" y="2026"/>
                    <a:pt x="1491" y="1997"/>
                    <a:pt x="1615" y="1935"/>
                  </a:cubicBezTo>
                  <a:cubicBezTo>
                    <a:pt x="2076" y="1585"/>
                    <a:pt x="2306" y="1013"/>
                    <a:pt x="1965" y="552"/>
                  </a:cubicBezTo>
                  <a:cubicBezTo>
                    <a:pt x="1796" y="214"/>
                    <a:pt x="1440" y="0"/>
                    <a:pt x="108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76;p79">
              <a:extLst>
                <a:ext uri="{FF2B5EF4-FFF2-40B4-BE49-F238E27FC236}">
                  <a16:creationId xmlns:a16="http://schemas.microsoft.com/office/drawing/2014/main" id="{E3672F1F-844D-E66C-4C27-7F17E65F9B0C}"/>
                </a:ext>
              </a:extLst>
            </p:cNvPr>
            <p:cNvSpPr/>
            <p:nvPr/>
          </p:nvSpPr>
          <p:spPr>
            <a:xfrm>
              <a:off x="6437229" y="3271155"/>
              <a:ext cx="75021" cy="55172"/>
            </a:xfrm>
            <a:custGeom>
              <a:avLst/>
              <a:gdLst/>
              <a:ahLst/>
              <a:cxnLst/>
              <a:rect l="l" t="t" r="r" b="b"/>
              <a:pathLst>
                <a:path w="2196" h="1615" extrusionOk="0">
                  <a:moveTo>
                    <a:pt x="1154" y="0"/>
                  </a:moveTo>
                  <a:cubicBezTo>
                    <a:pt x="1" y="0"/>
                    <a:pt x="1" y="1614"/>
                    <a:pt x="1154" y="1614"/>
                  </a:cubicBezTo>
                  <a:cubicBezTo>
                    <a:pt x="2196" y="1614"/>
                    <a:pt x="2196" y="0"/>
                    <a:pt x="115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377;p79">
              <a:extLst>
                <a:ext uri="{FF2B5EF4-FFF2-40B4-BE49-F238E27FC236}">
                  <a16:creationId xmlns:a16="http://schemas.microsoft.com/office/drawing/2014/main" id="{3A4DD508-F330-5B37-984D-B056646850F9}"/>
                </a:ext>
              </a:extLst>
            </p:cNvPr>
            <p:cNvSpPr/>
            <p:nvPr/>
          </p:nvSpPr>
          <p:spPr>
            <a:xfrm>
              <a:off x="6248206" y="3404390"/>
              <a:ext cx="90770" cy="85030"/>
            </a:xfrm>
            <a:custGeom>
              <a:avLst/>
              <a:gdLst/>
              <a:ahLst/>
              <a:cxnLst/>
              <a:rect l="l" t="t" r="r" b="b"/>
              <a:pathLst>
                <a:path w="2657" h="2489" extrusionOk="0">
                  <a:moveTo>
                    <a:pt x="1454" y="0"/>
                  </a:moveTo>
                  <a:cubicBezTo>
                    <a:pt x="1395" y="0"/>
                    <a:pt x="1335" y="7"/>
                    <a:pt x="1273" y="20"/>
                  </a:cubicBezTo>
                  <a:cubicBezTo>
                    <a:pt x="582" y="20"/>
                    <a:pt x="1" y="591"/>
                    <a:pt x="1" y="1172"/>
                  </a:cubicBezTo>
                  <a:cubicBezTo>
                    <a:pt x="1" y="1744"/>
                    <a:pt x="351" y="2325"/>
                    <a:pt x="923" y="2436"/>
                  </a:cubicBezTo>
                  <a:cubicBezTo>
                    <a:pt x="1000" y="2476"/>
                    <a:pt x="1077" y="2489"/>
                    <a:pt x="1149" y="2489"/>
                  </a:cubicBezTo>
                  <a:cubicBezTo>
                    <a:pt x="1295" y="2489"/>
                    <a:pt x="1424" y="2436"/>
                    <a:pt x="1504" y="2436"/>
                  </a:cubicBezTo>
                  <a:lnTo>
                    <a:pt x="1615" y="2436"/>
                  </a:lnTo>
                  <a:cubicBezTo>
                    <a:pt x="2306" y="2205"/>
                    <a:pt x="2657" y="1513"/>
                    <a:pt x="2426" y="942"/>
                  </a:cubicBezTo>
                  <a:cubicBezTo>
                    <a:pt x="2319" y="423"/>
                    <a:pt x="1941" y="0"/>
                    <a:pt x="145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378;p79">
              <a:extLst>
                <a:ext uri="{FF2B5EF4-FFF2-40B4-BE49-F238E27FC236}">
                  <a16:creationId xmlns:a16="http://schemas.microsoft.com/office/drawing/2014/main" id="{A9599E6D-66D0-6691-8106-F3B55704DD4E}"/>
                </a:ext>
              </a:extLst>
            </p:cNvPr>
            <p:cNvSpPr/>
            <p:nvPr/>
          </p:nvSpPr>
          <p:spPr>
            <a:xfrm>
              <a:off x="6074933" y="3594062"/>
              <a:ext cx="75021" cy="58964"/>
            </a:xfrm>
            <a:custGeom>
              <a:avLst/>
              <a:gdLst/>
              <a:ahLst/>
              <a:cxnLst/>
              <a:rect l="l" t="t" r="r" b="b"/>
              <a:pathLst>
                <a:path w="2196" h="1726" extrusionOk="0">
                  <a:moveTo>
                    <a:pt x="1043" y="1"/>
                  </a:moveTo>
                  <a:cubicBezTo>
                    <a:pt x="1" y="1"/>
                    <a:pt x="1" y="1725"/>
                    <a:pt x="1043" y="1725"/>
                  </a:cubicBezTo>
                  <a:cubicBezTo>
                    <a:pt x="2195" y="1725"/>
                    <a:pt x="2195" y="1"/>
                    <a:pt x="104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379;p79">
              <a:extLst>
                <a:ext uri="{FF2B5EF4-FFF2-40B4-BE49-F238E27FC236}">
                  <a16:creationId xmlns:a16="http://schemas.microsoft.com/office/drawing/2014/main" id="{78E70D5D-4A21-7933-F2CD-5FC898A30923}"/>
                </a:ext>
              </a:extLst>
            </p:cNvPr>
            <p:cNvSpPr/>
            <p:nvPr/>
          </p:nvSpPr>
          <p:spPr>
            <a:xfrm>
              <a:off x="5921508" y="3731738"/>
              <a:ext cx="74713" cy="59272"/>
            </a:xfrm>
            <a:custGeom>
              <a:avLst/>
              <a:gdLst/>
              <a:ahLst/>
              <a:cxnLst/>
              <a:rect l="l" t="t" r="r" b="b"/>
              <a:pathLst>
                <a:path w="2187" h="1735" extrusionOk="0">
                  <a:moveTo>
                    <a:pt x="1153" y="1"/>
                  </a:moveTo>
                  <a:cubicBezTo>
                    <a:pt x="1" y="1"/>
                    <a:pt x="1" y="1734"/>
                    <a:pt x="1153" y="1734"/>
                  </a:cubicBezTo>
                  <a:cubicBezTo>
                    <a:pt x="2186" y="1734"/>
                    <a:pt x="2186" y="1"/>
                    <a:pt x="115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380;p79">
              <a:extLst>
                <a:ext uri="{FF2B5EF4-FFF2-40B4-BE49-F238E27FC236}">
                  <a16:creationId xmlns:a16="http://schemas.microsoft.com/office/drawing/2014/main" id="{B6EBAAD4-A3FE-5E4D-1823-33245B3513F6}"/>
                </a:ext>
              </a:extLst>
            </p:cNvPr>
            <p:cNvSpPr/>
            <p:nvPr/>
          </p:nvSpPr>
          <p:spPr>
            <a:xfrm>
              <a:off x="5751856" y="3861420"/>
              <a:ext cx="94698" cy="73347"/>
            </a:xfrm>
            <a:custGeom>
              <a:avLst/>
              <a:gdLst/>
              <a:ahLst/>
              <a:cxnLst/>
              <a:rect l="l" t="t" r="r" b="b"/>
              <a:pathLst>
                <a:path w="2772" h="2147" extrusionOk="0">
                  <a:moveTo>
                    <a:pt x="1277" y="1"/>
                  </a:moveTo>
                  <a:cubicBezTo>
                    <a:pt x="600" y="1"/>
                    <a:pt x="0" y="735"/>
                    <a:pt x="466" y="1397"/>
                  </a:cubicBezTo>
                  <a:cubicBezTo>
                    <a:pt x="616" y="1845"/>
                    <a:pt x="1057" y="2147"/>
                    <a:pt x="1507" y="2147"/>
                  </a:cubicBezTo>
                  <a:cubicBezTo>
                    <a:pt x="1750" y="2147"/>
                    <a:pt x="1996" y="2058"/>
                    <a:pt x="2200" y="1858"/>
                  </a:cubicBezTo>
                  <a:cubicBezTo>
                    <a:pt x="2772" y="1277"/>
                    <a:pt x="2431" y="355"/>
                    <a:pt x="1739" y="124"/>
                  </a:cubicBezTo>
                  <a:cubicBezTo>
                    <a:pt x="1589" y="39"/>
                    <a:pt x="1431" y="1"/>
                    <a:pt x="127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381;p79">
              <a:extLst>
                <a:ext uri="{FF2B5EF4-FFF2-40B4-BE49-F238E27FC236}">
                  <a16:creationId xmlns:a16="http://schemas.microsoft.com/office/drawing/2014/main" id="{506968D9-EEEE-056D-EF86-019861B3B6C8}"/>
                </a:ext>
              </a:extLst>
            </p:cNvPr>
            <p:cNvSpPr/>
            <p:nvPr/>
          </p:nvSpPr>
          <p:spPr>
            <a:xfrm>
              <a:off x="6752277" y="2765272"/>
              <a:ext cx="259942" cy="187006"/>
            </a:xfrm>
            <a:custGeom>
              <a:avLst/>
              <a:gdLst/>
              <a:ahLst/>
              <a:cxnLst/>
              <a:rect l="l" t="t" r="r" b="b"/>
              <a:pathLst>
                <a:path w="7609" h="5474" extrusionOk="0">
                  <a:moveTo>
                    <a:pt x="732" y="0"/>
                  </a:moveTo>
                  <a:cubicBezTo>
                    <a:pt x="491" y="0"/>
                    <a:pt x="231" y="206"/>
                    <a:pt x="231" y="514"/>
                  </a:cubicBezTo>
                  <a:cubicBezTo>
                    <a:pt x="1" y="855"/>
                    <a:pt x="1" y="1206"/>
                    <a:pt x="231" y="1436"/>
                  </a:cubicBezTo>
                  <a:cubicBezTo>
                    <a:pt x="351" y="2589"/>
                    <a:pt x="462" y="3622"/>
                    <a:pt x="462" y="4775"/>
                  </a:cubicBezTo>
                  <a:cubicBezTo>
                    <a:pt x="462" y="5124"/>
                    <a:pt x="796" y="5474"/>
                    <a:pt x="1206" y="5474"/>
                  </a:cubicBezTo>
                  <a:cubicBezTo>
                    <a:pt x="1337" y="5474"/>
                    <a:pt x="1476" y="5438"/>
                    <a:pt x="1615" y="5356"/>
                  </a:cubicBezTo>
                  <a:cubicBezTo>
                    <a:pt x="3348" y="4203"/>
                    <a:pt x="5193" y="2930"/>
                    <a:pt x="6917" y="1667"/>
                  </a:cubicBezTo>
                  <a:cubicBezTo>
                    <a:pt x="7609" y="1206"/>
                    <a:pt x="7378" y="284"/>
                    <a:pt x="6576" y="284"/>
                  </a:cubicBezTo>
                  <a:cubicBezTo>
                    <a:pt x="5267" y="199"/>
                    <a:pt x="3959" y="118"/>
                    <a:pt x="2650" y="118"/>
                  </a:cubicBezTo>
                  <a:cubicBezTo>
                    <a:pt x="2114" y="118"/>
                    <a:pt x="1578" y="132"/>
                    <a:pt x="1043" y="164"/>
                  </a:cubicBezTo>
                  <a:cubicBezTo>
                    <a:pt x="967" y="51"/>
                    <a:pt x="852" y="0"/>
                    <a:pt x="73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626852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" name="Google Shape;3430;p52"/>
          <p:cNvSpPr txBox="1">
            <a:spLocks noGrp="1"/>
          </p:cNvSpPr>
          <p:nvPr>
            <p:ph type="title"/>
          </p:nvPr>
        </p:nvSpPr>
        <p:spPr>
          <a:xfrm>
            <a:off x="321547" y="296078"/>
            <a:ext cx="7740712" cy="9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 HISTORY OF NATIVE PRESENCE </a:t>
            </a:r>
            <a:br>
              <a:rPr lang="en" dirty="0"/>
            </a:br>
            <a:r>
              <a:rPr lang="en" dirty="0"/>
              <a:t>ON THE NORTH AMERICAN CONTINENT</a:t>
            </a:r>
            <a:endParaRPr dirty="0"/>
          </a:p>
        </p:txBody>
      </p:sp>
      <p:sp>
        <p:nvSpPr>
          <p:cNvPr id="3431" name="Google Shape;3431;p52"/>
          <p:cNvSpPr txBox="1">
            <a:spLocks noGrp="1"/>
          </p:cNvSpPr>
          <p:nvPr>
            <p:ph type="body" idx="1"/>
          </p:nvPr>
        </p:nvSpPr>
        <p:spPr>
          <a:xfrm>
            <a:off x="2126769" y="1253978"/>
            <a:ext cx="6263603" cy="286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52400" indent="0">
              <a:buNone/>
            </a:pPr>
            <a:r>
              <a:rPr lang="en-US" sz="16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spcBef>
                <a:spcPts val="2375"/>
              </a:spcBef>
              <a:spcAft>
                <a:spcPts val="0"/>
              </a:spcAft>
              <a:buNone/>
            </a:pPr>
            <a:r>
              <a:rPr lang="el-GR" sz="2000" b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Ι</a:t>
            </a:r>
            <a:r>
              <a:rPr lang="en-US" sz="2000" b="1" u="sng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. </a:t>
            </a:r>
            <a:r>
              <a:rPr lang="en-US" sz="2000" b="1" u="sng" dirty="0" err="1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SouthEast</a:t>
            </a:r>
            <a:r>
              <a:rPr lang="en-US" sz="2000" b="1" u="sng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-1828: Gold discovered </a:t>
            </a:r>
            <a:r>
              <a:rPr lang="el-GR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ί</a:t>
            </a:r>
            <a:r>
              <a:rPr lang="en-US" sz="20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n Georgia.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-5-28-1830: The Indian Removal Act authorized by President Andrew Jackson, based on the dogma of</a:t>
            </a:r>
            <a:br>
              <a:rPr lang="en-US" sz="20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"Manifest Destiny" </a:t>
            </a:r>
          </a:p>
          <a:p>
            <a:pPr marL="0" marR="508635" indent="0"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-1831-38: The forced removal of the five "civilized tribes" to west of the Mississippi:</a:t>
            </a:r>
            <a:br>
              <a:rPr lang="en-US" sz="20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-June-December 1838: Cherokee "Trail of Tears": </a:t>
            </a:r>
          </a:p>
          <a:p>
            <a:pPr marL="0" marR="292100" indent="0">
              <a:spcAft>
                <a:spcPts val="0"/>
              </a:spcAft>
              <a:buNone/>
            </a:pPr>
            <a:r>
              <a:rPr lang="en-US" sz="20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Cherokee removed to Oklahoma, 1.000 miles west. 1/3 dies of disease, starvation, or the elements. </a:t>
            </a:r>
          </a:p>
        </p:txBody>
      </p:sp>
      <p:grpSp>
        <p:nvGrpSpPr>
          <p:cNvPr id="2" name="Google Shape;4465;p81">
            <a:extLst>
              <a:ext uri="{FF2B5EF4-FFF2-40B4-BE49-F238E27FC236}">
                <a16:creationId xmlns:a16="http://schemas.microsoft.com/office/drawing/2014/main" id="{94D384FB-7028-7422-A3B4-0A4CAF60837F}"/>
              </a:ext>
            </a:extLst>
          </p:cNvPr>
          <p:cNvGrpSpPr/>
          <p:nvPr/>
        </p:nvGrpSpPr>
        <p:grpSpPr>
          <a:xfrm rot="5400000">
            <a:off x="519820" y="1432149"/>
            <a:ext cx="1123842" cy="767500"/>
            <a:chOff x="6037929" y="226175"/>
            <a:chExt cx="1993334" cy="1361299"/>
          </a:xfrm>
        </p:grpSpPr>
        <p:sp>
          <p:nvSpPr>
            <p:cNvPr id="3" name="Google Shape;4466;p81">
              <a:extLst>
                <a:ext uri="{FF2B5EF4-FFF2-40B4-BE49-F238E27FC236}">
                  <a16:creationId xmlns:a16="http://schemas.microsoft.com/office/drawing/2014/main" id="{1FFAC91D-919B-9596-5991-27548C4985DD}"/>
                </a:ext>
              </a:extLst>
            </p:cNvPr>
            <p:cNvSpPr/>
            <p:nvPr/>
          </p:nvSpPr>
          <p:spPr>
            <a:xfrm>
              <a:off x="6813740" y="407391"/>
              <a:ext cx="240555" cy="518212"/>
            </a:xfrm>
            <a:custGeom>
              <a:avLst/>
              <a:gdLst/>
              <a:ahLst/>
              <a:cxnLst/>
              <a:rect l="l" t="t" r="r" b="b"/>
              <a:pathLst>
                <a:path w="7720" h="16632" extrusionOk="0">
                  <a:moveTo>
                    <a:pt x="5764" y="3579"/>
                  </a:moveTo>
                  <a:cubicBezTo>
                    <a:pt x="5764" y="3690"/>
                    <a:pt x="5875" y="3690"/>
                    <a:pt x="5995" y="3810"/>
                  </a:cubicBezTo>
                  <a:lnTo>
                    <a:pt x="5995" y="4151"/>
                  </a:lnTo>
                  <a:cubicBezTo>
                    <a:pt x="5764" y="3920"/>
                    <a:pt x="5645" y="3810"/>
                    <a:pt x="5534" y="3579"/>
                  </a:cubicBezTo>
                  <a:close/>
                  <a:moveTo>
                    <a:pt x="4261" y="10957"/>
                  </a:moveTo>
                  <a:lnTo>
                    <a:pt x="4261" y="10957"/>
                  </a:lnTo>
                  <a:cubicBezTo>
                    <a:pt x="4151" y="11298"/>
                    <a:pt x="3920" y="11759"/>
                    <a:pt x="3800" y="12109"/>
                  </a:cubicBezTo>
                  <a:cubicBezTo>
                    <a:pt x="3726" y="12109"/>
                    <a:pt x="3702" y="12056"/>
                    <a:pt x="3658" y="12056"/>
                  </a:cubicBezTo>
                  <a:cubicBezTo>
                    <a:pt x="3636" y="12056"/>
                    <a:pt x="3610" y="12069"/>
                    <a:pt x="3570" y="12109"/>
                  </a:cubicBezTo>
                  <a:cubicBezTo>
                    <a:pt x="3800" y="11648"/>
                    <a:pt x="4031" y="11418"/>
                    <a:pt x="4261" y="10957"/>
                  </a:cubicBezTo>
                  <a:close/>
                  <a:moveTo>
                    <a:pt x="2186" y="1"/>
                  </a:moveTo>
                  <a:cubicBezTo>
                    <a:pt x="1384" y="1"/>
                    <a:pt x="1153" y="812"/>
                    <a:pt x="1615" y="1384"/>
                  </a:cubicBezTo>
                  <a:cubicBezTo>
                    <a:pt x="2878" y="2998"/>
                    <a:pt x="4261" y="5073"/>
                    <a:pt x="5995" y="6346"/>
                  </a:cubicBezTo>
                  <a:lnTo>
                    <a:pt x="5995" y="6807"/>
                  </a:lnTo>
                  <a:cubicBezTo>
                    <a:pt x="3690" y="9453"/>
                    <a:pt x="1615" y="12451"/>
                    <a:pt x="231" y="15678"/>
                  </a:cubicBezTo>
                  <a:cubicBezTo>
                    <a:pt x="1" y="15909"/>
                    <a:pt x="111" y="16370"/>
                    <a:pt x="462" y="16490"/>
                  </a:cubicBezTo>
                  <a:cubicBezTo>
                    <a:pt x="1420" y="16603"/>
                    <a:pt x="2407" y="16632"/>
                    <a:pt x="3396" y="16632"/>
                  </a:cubicBezTo>
                  <a:cubicBezTo>
                    <a:pt x="4425" y="16632"/>
                    <a:pt x="5455" y="16600"/>
                    <a:pt x="6456" y="16600"/>
                  </a:cubicBezTo>
                  <a:cubicBezTo>
                    <a:pt x="6687" y="16600"/>
                    <a:pt x="6917" y="16490"/>
                    <a:pt x="6917" y="16370"/>
                  </a:cubicBezTo>
                  <a:cubicBezTo>
                    <a:pt x="7148" y="16259"/>
                    <a:pt x="7258" y="16139"/>
                    <a:pt x="7258" y="15798"/>
                  </a:cubicBezTo>
                  <a:cubicBezTo>
                    <a:pt x="7378" y="13373"/>
                    <a:pt x="7720" y="10606"/>
                    <a:pt x="7378" y="8070"/>
                  </a:cubicBezTo>
                  <a:cubicBezTo>
                    <a:pt x="7489" y="7959"/>
                    <a:pt x="7489" y="7840"/>
                    <a:pt x="7489" y="7729"/>
                  </a:cubicBezTo>
                  <a:lnTo>
                    <a:pt x="7489" y="693"/>
                  </a:lnTo>
                  <a:cubicBezTo>
                    <a:pt x="7489" y="351"/>
                    <a:pt x="7148" y="1"/>
                    <a:pt x="66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4467;p81">
              <a:extLst>
                <a:ext uri="{FF2B5EF4-FFF2-40B4-BE49-F238E27FC236}">
                  <a16:creationId xmlns:a16="http://schemas.microsoft.com/office/drawing/2014/main" id="{4907DCCC-BFCC-FC25-A513-415F94B33D4F}"/>
                </a:ext>
              </a:extLst>
            </p:cNvPr>
            <p:cNvSpPr/>
            <p:nvPr/>
          </p:nvSpPr>
          <p:spPr>
            <a:xfrm>
              <a:off x="6217525" y="685290"/>
              <a:ext cx="610643" cy="250288"/>
            </a:xfrm>
            <a:custGeom>
              <a:avLst/>
              <a:gdLst/>
              <a:ahLst/>
              <a:cxnLst/>
              <a:rect l="l" t="t" r="r" b="b"/>
              <a:pathLst>
                <a:path w="19597" h="8033" extrusionOk="0">
                  <a:moveTo>
                    <a:pt x="1955" y="1457"/>
                  </a:moveTo>
                  <a:lnTo>
                    <a:pt x="1955" y="1457"/>
                  </a:lnTo>
                  <a:cubicBezTo>
                    <a:pt x="3608" y="1600"/>
                    <a:pt x="5303" y="1701"/>
                    <a:pt x="6986" y="1701"/>
                  </a:cubicBezTo>
                  <a:cubicBezTo>
                    <a:pt x="8008" y="1701"/>
                    <a:pt x="9025" y="1664"/>
                    <a:pt x="10024" y="1576"/>
                  </a:cubicBezTo>
                  <a:cubicBezTo>
                    <a:pt x="10375" y="1918"/>
                    <a:pt x="10836" y="2268"/>
                    <a:pt x="11177" y="2609"/>
                  </a:cubicBezTo>
                  <a:cubicBezTo>
                    <a:pt x="10024" y="2554"/>
                    <a:pt x="8902" y="2526"/>
                    <a:pt x="7779" y="2526"/>
                  </a:cubicBezTo>
                  <a:cubicBezTo>
                    <a:pt x="6656" y="2526"/>
                    <a:pt x="5533" y="2554"/>
                    <a:pt x="4381" y="2609"/>
                  </a:cubicBezTo>
                  <a:lnTo>
                    <a:pt x="4261" y="2609"/>
                  </a:lnTo>
                  <a:cubicBezTo>
                    <a:pt x="4150" y="2499"/>
                    <a:pt x="4030" y="2379"/>
                    <a:pt x="3800" y="2379"/>
                  </a:cubicBezTo>
                  <a:cubicBezTo>
                    <a:pt x="3108" y="2038"/>
                    <a:pt x="2536" y="1687"/>
                    <a:pt x="1955" y="1457"/>
                  </a:cubicBezTo>
                  <a:close/>
                  <a:moveTo>
                    <a:pt x="5533" y="3301"/>
                  </a:moveTo>
                  <a:lnTo>
                    <a:pt x="5533" y="3301"/>
                  </a:lnTo>
                  <a:cubicBezTo>
                    <a:pt x="7839" y="3421"/>
                    <a:pt x="10024" y="3532"/>
                    <a:pt x="12330" y="3651"/>
                  </a:cubicBezTo>
                  <a:lnTo>
                    <a:pt x="12450" y="3532"/>
                  </a:lnTo>
                  <a:cubicBezTo>
                    <a:pt x="13022" y="3993"/>
                    <a:pt x="13603" y="4454"/>
                    <a:pt x="14174" y="4804"/>
                  </a:cubicBezTo>
                  <a:cubicBezTo>
                    <a:pt x="11989" y="4684"/>
                    <a:pt x="9914" y="4684"/>
                    <a:pt x="7719" y="4454"/>
                  </a:cubicBezTo>
                  <a:cubicBezTo>
                    <a:pt x="7027" y="4112"/>
                    <a:pt x="6336" y="3651"/>
                    <a:pt x="5533" y="3301"/>
                  </a:cubicBezTo>
                  <a:close/>
                  <a:moveTo>
                    <a:pt x="9794" y="5606"/>
                  </a:moveTo>
                  <a:lnTo>
                    <a:pt x="9794" y="5606"/>
                  </a:lnTo>
                  <a:cubicBezTo>
                    <a:pt x="11141" y="5775"/>
                    <a:pt x="12552" y="5884"/>
                    <a:pt x="13934" y="5884"/>
                  </a:cubicBezTo>
                  <a:cubicBezTo>
                    <a:pt x="14444" y="5884"/>
                    <a:pt x="14950" y="5869"/>
                    <a:pt x="15447" y="5837"/>
                  </a:cubicBezTo>
                  <a:cubicBezTo>
                    <a:pt x="15788" y="6187"/>
                    <a:pt x="16249" y="6529"/>
                    <a:pt x="16710" y="6879"/>
                  </a:cubicBezTo>
                  <a:lnTo>
                    <a:pt x="11408" y="6879"/>
                  </a:lnTo>
                  <a:cubicBezTo>
                    <a:pt x="11408" y="6649"/>
                    <a:pt x="11297" y="6298"/>
                    <a:pt x="10947" y="6187"/>
                  </a:cubicBezTo>
                  <a:cubicBezTo>
                    <a:pt x="10605" y="5957"/>
                    <a:pt x="10144" y="5726"/>
                    <a:pt x="9794" y="5606"/>
                  </a:cubicBezTo>
                  <a:close/>
                  <a:moveTo>
                    <a:pt x="9618" y="0"/>
                  </a:moveTo>
                  <a:cubicBezTo>
                    <a:pt x="9274" y="0"/>
                    <a:pt x="8992" y="293"/>
                    <a:pt x="8992" y="654"/>
                  </a:cubicBezTo>
                  <a:cubicBezTo>
                    <a:pt x="7747" y="497"/>
                    <a:pt x="6455" y="434"/>
                    <a:pt x="5159" y="434"/>
                  </a:cubicBezTo>
                  <a:cubicBezTo>
                    <a:pt x="3575" y="434"/>
                    <a:pt x="1983" y="527"/>
                    <a:pt x="461" y="654"/>
                  </a:cubicBezTo>
                  <a:cubicBezTo>
                    <a:pt x="111" y="654"/>
                    <a:pt x="111" y="995"/>
                    <a:pt x="231" y="1226"/>
                  </a:cubicBezTo>
                  <a:cubicBezTo>
                    <a:pt x="0" y="1346"/>
                    <a:pt x="0" y="1687"/>
                    <a:pt x="341" y="1918"/>
                  </a:cubicBezTo>
                  <a:cubicBezTo>
                    <a:pt x="3228" y="4343"/>
                    <a:pt x="6686" y="6068"/>
                    <a:pt x="10024" y="7801"/>
                  </a:cubicBezTo>
                  <a:cubicBezTo>
                    <a:pt x="10213" y="7847"/>
                    <a:pt x="10383" y="7873"/>
                    <a:pt x="10534" y="7873"/>
                  </a:cubicBezTo>
                  <a:cubicBezTo>
                    <a:pt x="10752" y="7873"/>
                    <a:pt x="10930" y="7818"/>
                    <a:pt x="11067" y="7681"/>
                  </a:cubicBezTo>
                  <a:cubicBezTo>
                    <a:pt x="12621" y="7907"/>
                    <a:pt x="14225" y="8033"/>
                    <a:pt x="15817" y="8033"/>
                  </a:cubicBezTo>
                  <a:cubicBezTo>
                    <a:pt x="16699" y="8033"/>
                    <a:pt x="17579" y="7994"/>
                    <a:pt x="18444" y="7912"/>
                  </a:cubicBezTo>
                  <a:cubicBezTo>
                    <a:pt x="18785" y="7912"/>
                    <a:pt x="18905" y="7681"/>
                    <a:pt x="18905" y="7571"/>
                  </a:cubicBezTo>
                  <a:cubicBezTo>
                    <a:pt x="19016" y="7451"/>
                    <a:pt x="19016" y="7451"/>
                    <a:pt x="19136" y="7451"/>
                  </a:cubicBezTo>
                  <a:cubicBezTo>
                    <a:pt x="19366" y="7340"/>
                    <a:pt x="19597" y="6759"/>
                    <a:pt x="19477" y="6529"/>
                  </a:cubicBezTo>
                  <a:lnTo>
                    <a:pt x="19477" y="6418"/>
                  </a:lnTo>
                  <a:cubicBezTo>
                    <a:pt x="19285" y="6034"/>
                    <a:pt x="18856" y="5810"/>
                    <a:pt x="18515" y="5810"/>
                  </a:cubicBezTo>
                  <a:cubicBezTo>
                    <a:pt x="18447" y="5810"/>
                    <a:pt x="18383" y="5819"/>
                    <a:pt x="18324" y="5837"/>
                  </a:cubicBezTo>
                  <a:cubicBezTo>
                    <a:pt x="17863" y="5606"/>
                    <a:pt x="16600" y="4454"/>
                    <a:pt x="16369" y="4343"/>
                  </a:cubicBezTo>
                  <a:cubicBezTo>
                    <a:pt x="15678" y="3762"/>
                    <a:pt x="14986" y="3301"/>
                    <a:pt x="14405" y="2840"/>
                  </a:cubicBezTo>
                  <a:cubicBezTo>
                    <a:pt x="12911" y="1807"/>
                    <a:pt x="11408" y="885"/>
                    <a:pt x="9914" y="73"/>
                  </a:cubicBezTo>
                  <a:cubicBezTo>
                    <a:pt x="9814" y="23"/>
                    <a:pt x="9713" y="0"/>
                    <a:pt x="961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4468;p81">
              <a:extLst>
                <a:ext uri="{FF2B5EF4-FFF2-40B4-BE49-F238E27FC236}">
                  <a16:creationId xmlns:a16="http://schemas.microsoft.com/office/drawing/2014/main" id="{6DD038C7-B929-F6CA-AFB7-596148FD92E9}"/>
                </a:ext>
              </a:extLst>
            </p:cNvPr>
            <p:cNvSpPr/>
            <p:nvPr/>
          </p:nvSpPr>
          <p:spPr>
            <a:xfrm>
              <a:off x="6168015" y="740970"/>
              <a:ext cx="224508" cy="171491"/>
            </a:xfrm>
            <a:custGeom>
              <a:avLst/>
              <a:gdLst/>
              <a:ahLst/>
              <a:cxnLst/>
              <a:rect l="l" t="t" r="r" b="b"/>
              <a:pathLst>
                <a:path w="7205" h="5504" extrusionOk="0">
                  <a:moveTo>
                    <a:pt x="661" y="1"/>
                  </a:moveTo>
                  <a:cubicBezTo>
                    <a:pt x="343" y="1"/>
                    <a:pt x="1" y="400"/>
                    <a:pt x="206" y="712"/>
                  </a:cubicBezTo>
                  <a:cubicBezTo>
                    <a:pt x="1128" y="1975"/>
                    <a:pt x="2281" y="3017"/>
                    <a:pt x="3434" y="3939"/>
                  </a:cubicBezTo>
                  <a:cubicBezTo>
                    <a:pt x="4230" y="4632"/>
                    <a:pt x="5026" y="5503"/>
                    <a:pt x="6041" y="5503"/>
                  </a:cubicBezTo>
                  <a:cubicBezTo>
                    <a:pt x="6202" y="5503"/>
                    <a:pt x="6369" y="5481"/>
                    <a:pt x="6541" y="5433"/>
                  </a:cubicBezTo>
                  <a:cubicBezTo>
                    <a:pt x="7204" y="5212"/>
                    <a:pt x="7130" y="4043"/>
                    <a:pt x="6409" y="4043"/>
                  </a:cubicBezTo>
                  <a:cubicBezTo>
                    <a:pt x="6378" y="4043"/>
                    <a:pt x="6345" y="4045"/>
                    <a:pt x="6311" y="4050"/>
                  </a:cubicBezTo>
                  <a:cubicBezTo>
                    <a:pt x="6272" y="4055"/>
                    <a:pt x="6232" y="4057"/>
                    <a:pt x="6192" y="4057"/>
                  </a:cubicBezTo>
                  <a:cubicBezTo>
                    <a:pt x="5191" y="4057"/>
                    <a:pt x="4094" y="2645"/>
                    <a:pt x="3314" y="2095"/>
                  </a:cubicBezTo>
                  <a:cubicBezTo>
                    <a:pt x="2511" y="1283"/>
                    <a:pt x="1700" y="712"/>
                    <a:pt x="778" y="20"/>
                  </a:cubicBezTo>
                  <a:cubicBezTo>
                    <a:pt x="740" y="7"/>
                    <a:pt x="701" y="1"/>
                    <a:pt x="6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4469;p81">
              <a:extLst>
                <a:ext uri="{FF2B5EF4-FFF2-40B4-BE49-F238E27FC236}">
                  <a16:creationId xmlns:a16="http://schemas.microsoft.com/office/drawing/2014/main" id="{5325D7B6-E52A-9A7B-2A76-99AE7953656D}"/>
                </a:ext>
              </a:extLst>
            </p:cNvPr>
            <p:cNvSpPr/>
            <p:nvPr/>
          </p:nvSpPr>
          <p:spPr>
            <a:xfrm>
              <a:off x="6737340" y="392933"/>
              <a:ext cx="229306" cy="242250"/>
            </a:xfrm>
            <a:custGeom>
              <a:avLst/>
              <a:gdLst/>
              <a:ahLst/>
              <a:cxnLst/>
              <a:rect l="l" t="t" r="r" b="b"/>
              <a:pathLst>
                <a:path w="7359" h="7775" extrusionOk="0">
                  <a:moveTo>
                    <a:pt x="654" y="0"/>
                  </a:moveTo>
                  <a:cubicBezTo>
                    <a:pt x="330" y="0"/>
                    <a:pt x="1" y="348"/>
                    <a:pt x="258" y="695"/>
                  </a:cubicBezTo>
                  <a:cubicBezTo>
                    <a:pt x="1872" y="3121"/>
                    <a:pt x="3836" y="5306"/>
                    <a:pt x="5791" y="7501"/>
                  </a:cubicBezTo>
                  <a:cubicBezTo>
                    <a:pt x="5958" y="7695"/>
                    <a:pt x="6145" y="7774"/>
                    <a:pt x="6323" y="7774"/>
                  </a:cubicBezTo>
                  <a:cubicBezTo>
                    <a:pt x="6884" y="7774"/>
                    <a:pt x="7358" y="6984"/>
                    <a:pt x="6833" y="6459"/>
                  </a:cubicBezTo>
                  <a:cubicBezTo>
                    <a:pt x="4989" y="4154"/>
                    <a:pt x="3144" y="1968"/>
                    <a:pt x="950" y="124"/>
                  </a:cubicBezTo>
                  <a:cubicBezTo>
                    <a:pt x="866" y="37"/>
                    <a:pt x="760" y="0"/>
                    <a:pt x="6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4470;p81">
              <a:extLst>
                <a:ext uri="{FF2B5EF4-FFF2-40B4-BE49-F238E27FC236}">
                  <a16:creationId xmlns:a16="http://schemas.microsoft.com/office/drawing/2014/main" id="{DB4523F5-C782-D219-6540-6560E99E19B7}"/>
                </a:ext>
              </a:extLst>
            </p:cNvPr>
            <p:cNvSpPr/>
            <p:nvPr/>
          </p:nvSpPr>
          <p:spPr>
            <a:xfrm>
              <a:off x="6037929" y="780946"/>
              <a:ext cx="218120" cy="143979"/>
            </a:xfrm>
            <a:custGeom>
              <a:avLst/>
              <a:gdLst/>
              <a:ahLst/>
              <a:cxnLst/>
              <a:rect l="l" t="t" r="r" b="b"/>
              <a:pathLst>
                <a:path w="7000" h="4621" extrusionOk="0">
                  <a:moveTo>
                    <a:pt x="692" y="0"/>
                  </a:moveTo>
                  <a:cubicBezTo>
                    <a:pt x="462" y="0"/>
                    <a:pt x="231" y="351"/>
                    <a:pt x="462" y="581"/>
                  </a:cubicBezTo>
                  <a:cubicBezTo>
                    <a:pt x="342" y="581"/>
                    <a:pt x="342" y="692"/>
                    <a:pt x="342" y="692"/>
                  </a:cubicBezTo>
                  <a:cubicBezTo>
                    <a:pt x="231" y="1504"/>
                    <a:pt x="111" y="2426"/>
                    <a:pt x="342" y="3228"/>
                  </a:cubicBezTo>
                  <a:cubicBezTo>
                    <a:pt x="1" y="3579"/>
                    <a:pt x="231" y="4270"/>
                    <a:pt x="803" y="4381"/>
                  </a:cubicBezTo>
                  <a:cubicBezTo>
                    <a:pt x="2647" y="4501"/>
                    <a:pt x="4381" y="4381"/>
                    <a:pt x="6105" y="4611"/>
                  </a:cubicBezTo>
                  <a:cubicBezTo>
                    <a:pt x="6145" y="4617"/>
                    <a:pt x="6183" y="4620"/>
                    <a:pt x="6220" y="4620"/>
                  </a:cubicBezTo>
                  <a:cubicBezTo>
                    <a:pt x="6926" y="4620"/>
                    <a:pt x="7000" y="3561"/>
                    <a:pt x="6456" y="3228"/>
                  </a:cubicBezTo>
                  <a:cubicBezTo>
                    <a:pt x="4722" y="2075"/>
                    <a:pt x="2767" y="692"/>
                    <a:pt x="69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4471;p81">
              <a:extLst>
                <a:ext uri="{FF2B5EF4-FFF2-40B4-BE49-F238E27FC236}">
                  <a16:creationId xmlns:a16="http://schemas.microsoft.com/office/drawing/2014/main" id="{85AEBFDC-A9DF-4CCE-C9A6-DDFE1C552543}"/>
                </a:ext>
              </a:extLst>
            </p:cNvPr>
            <p:cNvSpPr/>
            <p:nvPr/>
          </p:nvSpPr>
          <p:spPr>
            <a:xfrm>
              <a:off x="6095385" y="226175"/>
              <a:ext cx="68147" cy="62876"/>
            </a:xfrm>
            <a:custGeom>
              <a:avLst/>
              <a:gdLst/>
              <a:ahLst/>
              <a:cxnLst/>
              <a:rect l="l" t="t" r="r" b="b"/>
              <a:pathLst>
                <a:path w="2187" h="2018" extrusionOk="0">
                  <a:moveTo>
                    <a:pt x="1109" y="0"/>
                  </a:moveTo>
                  <a:cubicBezTo>
                    <a:pt x="951" y="0"/>
                    <a:pt x="808" y="58"/>
                    <a:pt x="693" y="173"/>
                  </a:cubicBezTo>
                  <a:lnTo>
                    <a:pt x="573" y="173"/>
                  </a:lnTo>
                  <a:cubicBezTo>
                    <a:pt x="231" y="404"/>
                    <a:pt x="1" y="865"/>
                    <a:pt x="112" y="1326"/>
                  </a:cubicBezTo>
                  <a:cubicBezTo>
                    <a:pt x="231" y="1667"/>
                    <a:pt x="693" y="2017"/>
                    <a:pt x="1154" y="2017"/>
                  </a:cubicBezTo>
                  <a:cubicBezTo>
                    <a:pt x="1495" y="2017"/>
                    <a:pt x="1845" y="1787"/>
                    <a:pt x="2076" y="1436"/>
                  </a:cubicBezTo>
                  <a:cubicBezTo>
                    <a:pt x="2187" y="975"/>
                    <a:pt x="2076" y="404"/>
                    <a:pt x="1615" y="173"/>
                  </a:cubicBezTo>
                  <a:cubicBezTo>
                    <a:pt x="1440" y="58"/>
                    <a:pt x="1267" y="0"/>
                    <a:pt x="1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4472;p81">
              <a:extLst>
                <a:ext uri="{FF2B5EF4-FFF2-40B4-BE49-F238E27FC236}">
                  <a16:creationId xmlns:a16="http://schemas.microsoft.com/office/drawing/2014/main" id="{2AA2088B-EA55-A82F-72F6-3E112A630375}"/>
                </a:ext>
              </a:extLst>
            </p:cNvPr>
            <p:cNvSpPr/>
            <p:nvPr/>
          </p:nvSpPr>
          <p:spPr>
            <a:xfrm>
              <a:off x="6584851" y="372898"/>
              <a:ext cx="300787" cy="367939"/>
            </a:xfrm>
            <a:custGeom>
              <a:avLst/>
              <a:gdLst/>
              <a:ahLst/>
              <a:cxnLst/>
              <a:rect l="l" t="t" r="r" b="b"/>
              <a:pathLst>
                <a:path w="9653" h="11809" extrusionOk="0">
                  <a:moveTo>
                    <a:pt x="2275" y="2952"/>
                  </a:moveTo>
                  <a:lnTo>
                    <a:pt x="4119" y="4797"/>
                  </a:lnTo>
                  <a:lnTo>
                    <a:pt x="3999" y="4797"/>
                  </a:lnTo>
                  <a:cubicBezTo>
                    <a:pt x="3889" y="5378"/>
                    <a:pt x="3769" y="5949"/>
                    <a:pt x="3769" y="6641"/>
                  </a:cubicBezTo>
                  <a:cubicBezTo>
                    <a:pt x="3538" y="6530"/>
                    <a:pt x="3427" y="6411"/>
                    <a:pt x="3197" y="6300"/>
                  </a:cubicBezTo>
                  <a:cubicBezTo>
                    <a:pt x="2846" y="5258"/>
                    <a:pt x="2505" y="4105"/>
                    <a:pt x="2275" y="2952"/>
                  </a:cubicBezTo>
                  <a:close/>
                  <a:moveTo>
                    <a:pt x="4921" y="5488"/>
                  </a:moveTo>
                  <a:cubicBezTo>
                    <a:pt x="5152" y="5839"/>
                    <a:pt x="5502" y="6069"/>
                    <a:pt x="5733" y="6411"/>
                  </a:cubicBezTo>
                  <a:cubicBezTo>
                    <a:pt x="5613" y="6411"/>
                    <a:pt x="5613" y="6641"/>
                    <a:pt x="5613" y="6872"/>
                  </a:cubicBezTo>
                  <a:cubicBezTo>
                    <a:pt x="5733" y="7222"/>
                    <a:pt x="5733" y="7563"/>
                    <a:pt x="5733" y="8024"/>
                  </a:cubicBezTo>
                  <a:cubicBezTo>
                    <a:pt x="5382" y="7683"/>
                    <a:pt x="4921" y="7453"/>
                    <a:pt x="4580" y="7102"/>
                  </a:cubicBezTo>
                  <a:cubicBezTo>
                    <a:pt x="4580" y="6872"/>
                    <a:pt x="4691" y="6641"/>
                    <a:pt x="4691" y="6411"/>
                  </a:cubicBezTo>
                  <a:cubicBezTo>
                    <a:pt x="4691" y="6069"/>
                    <a:pt x="4811" y="5839"/>
                    <a:pt x="4921" y="5488"/>
                  </a:cubicBezTo>
                  <a:close/>
                  <a:moveTo>
                    <a:pt x="6535" y="7222"/>
                  </a:moveTo>
                  <a:cubicBezTo>
                    <a:pt x="6766" y="7333"/>
                    <a:pt x="6886" y="7563"/>
                    <a:pt x="6996" y="7683"/>
                  </a:cubicBezTo>
                  <a:cubicBezTo>
                    <a:pt x="7688" y="8605"/>
                    <a:pt x="7808" y="9066"/>
                    <a:pt x="7688" y="9758"/>
                  </a:cubicBezTo>
                  <a:cubicBezTo>
                    <a:pt x="7227" y="9408"/>
                    <a:pt x="6766" y="8947"/>
                    <a:pt x="6305" y="8485"/>
                  </a:cubicBezTo>
                  <a:cubicBezTo>
                    <a:pt x="6425" y="8144"/>
                    <a:pt x="6535" y="7683"/>
                    <a:pt x="6535" y="7222"/>
                  </a:cubicBezTo>
                  <a:close/>
                  <a:moveTo>
                    <a:pt x="891" y="0"/>
                  </a:moveTo>
                  <a:cubicBezTo>
                    <a:pt x="457" y="0"/>
                    <a:pt x="0" y="379"/>
                    <a:pt x="80" y="877"/>
                  </a:cubicBezTo>
                  <a:cubicBezTo>
                    <a:pt x="661" y="2842"/>
                    <a:pt x="1233" y="4797"/>
                    <a:pt x="1924" y="6761"/>
                  </a:cubicBezTo>
                  <a:cubicBezTo>
                    <a:pt x="2004" y="7067"/>
                    <a:pt x="2282" y="7219"/>
                    <a:pt x="2563" y="7219"/>
                  </a:cubicBezTo>
                  <a:cubicBezTo>
                    <a:pt x="2706" y="7219"/>
                    <a:pt x="2848" y="7180"/>
                    <a:pt x="2966" y="7102"/>
                  </a:cubicBezTo>
                  <a:cubicBezTo>
                    <a:pt x="3999" y="8836"/>
                    <a:pt x="5963" y="10219"/>
                    <a:pt x="7457" y="11602"/>
                  </a:cubicBezTo>
                  <a:cubicBezTo>
                    <a:pt x="7554" y="11745"/>
                    <a:pt x="7731" y="11809"/>
                    <a:pt x="7922" y="11809"/>
                  </a:cubicBezTo>
                  <a:cubicBezTo>
                    <a:pt x="8186" y="11809"/>
                    <a:pt x="8476" y="11686"/>
                    <a:pt x="8610" y="11483"/>
                  </a:cubicBezTo>
                  <a:cubicBezTo>
                    <a:pt x="8841" y="10791"/>
                    <a:pt x="9652" y="9638"/>
                    <a:pt x="9652" y="8836"/>
                  </a:cubicBezTo>
                  <a:cubicBezTo>
                    <a:pt x="9532" y="8024"/>
                    <a:pt x="8610" y="7222"/>
                    <a:pt x="8038" y="6641"/>
                  </a:cubicBezTo>
                  <a:cubicBezTo>
                    <a:pt x="5963" y="4455"/>
                    <a:pt x="3658" y="2261"/>
                    <a:pt x="1353" y="186"/>
                  </a:cubicBezTo>
                  <a:cubicBezTo>
                    <a:pt x="1224" y="57"/>
                    <a:pt x="1059" y="0"/>
                    <a:pt x="8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4473;p81">
              <a:extLst>
                <a:ext uri="{FF2B5EF4-FFF2-40B4-BE49-F238E27FC236}">
                  <a16:creationId xmlns:a16="http://schemas.microsoft.com/office/drawing/2014/main" id="{B2CACF61-F0B2-831F-4CDA-3A3DB23B0C28}"/>
                </a:ext>
              </a:extLst>
            </p:cNvPr>
            <p:cNvSpPr/>
            <p:nvPr/>
          </p:nvSpPr>
          <p:spPr>
            <a:xfrm>
              <a:off x="7014898" y="407391"/>
              <a:ext cx="240524" cy="518212"/>
            </a:xfrm>
            <a:custGeom>
              <a:avLst/>
              <a:gdLst/>
              <a:ahLst/>
              <a:cxnLst/>
              <a:rect l="l" t="t" r="r" b="b"/>
              <a:pathLst>
                <a:path w="7719" h="16632" extrusionOk="0">
                  <a:moveTo>
                    <a:pt x="2186" y="3579"/>
                  </a:moveTo>
                  <a:cubicBezTo>
                    <a:pt x="2075" y="3810"/>
                    <a:pt x="1955" y="3920"/>
                    <a:pt x="1725" y="4151"/>
                  </a:cubicBezTo>
                  <a:cubicBezTo>
                    <a:pt x="1725" y="4040"/>
                    <a:pt x="1844" y="3920"/>
                    <a:pt x="1844" y="3810"/>
                  </a:cubicBezTo>
                  <a:cubicBezTo>
                    <a:pt x="1844" y="3690"/>
                    <a:pt x="1955" y="3690"/>
                    <a:pt x="1955" y="3579"/>
                  </a:cubicBezTo>
                  <a:close/>
                  <a:moveTo>
                    <a:pt x="3614" y="11237"/>
                  </a:moveTo>
                  <a:lnTo>
                    <a:pt x="3614" y="11237"/>
                  </a:lnTo>
                  <a:cubicBezTo>
                    <a:pt x="3792" y="11533"/>
                    <a:pt x="3971" y="11752"/>
                    <a:pt x="4150" y="12109"/>
                  </a:cubicBezTo>
                  <a:cubicBezTo>
                    <a:pt x="4110" y="12069"/>
                    <a:pt x="4083" y="12056"/>
                    <a:pt x="4062" y="12056"/>
                  </a:cubicBezTo>
                  <a:cubicBezTo>
                    <a:pt x="4018" y="12056"/>
                    <a:pt x="3993" y="12109"/>
                    <a:pt x="3919" y="12109"/>
                  </a:cubicBezTo>
                  <a:cubicBezTo>
                    <a:pt x="3830" y="11848"/>
                    <a:pt x="3746" y="11526"/>
                    <a:pt x="3614" y="11237"/>
                  </a:cubicBezTo>
                  <a:close/>
                  <a:moveTo>
                    <a:pt x="1033" y="1"/>
                  </a:moveTo>
                  <a:cubicBezTo>
                    <a:pt x="572" y="1"/>
                    <a:pt x="231" y="351"/>
                    <a:pt x="231" y="693"/>
                  </a:cubicBezTo>
                  <a:lnTo>
                    <a:pt x="231" y="7729"/>
                  </a:lnTo>
                  <a:cubicBezTo>
                    <a:pt x="231" y="7840"/>
                    <a:pt x="341" y="7959"/>
                    <a:pt x="341" y="8070"/>
                  </a:cubicBezTo>
                  <a:cubicBezTo>
                    <a:pt x="0" y="10606"/>
                    <a:pt x="341" y="13373"/>
                    <a:pt x="461" y="15798"/>
                  </a:cubicBezTo>
                  <a:cubicBezTo>
                    <a:pt x="461" y="16139"/>
                    <a:pt x="572" y="16259"/>
                    <a:pt x="802" y="16370"/>
                  </a:cubicBezTo>
                  <a:cubicBezTo>
                    <a:pt x="922" y="16490"/>
                    <a:pt x="1033" y="16600"/>
                    <a:pt x="1264" y="16600"/>
                  </a:cubicBezTo>
                  <a:cubicBezTo>
                    <a:pt x="2265" y="16600"/>
                    <a:pt x="3295" y="16632"/>
                    <a:pt x="4323" y="16632"/>
                  </a:cubicBezTo>
                  <a:cubicBezTo>
                    <a:pt x="5312" y="16632"/>
                    <a:pt x="6299" y="16603"/>
                    <a:pt x="7258" y="16490"/>
                  </a:cubicBezTo>
                  <a:cubicBezTo>
                    <a:pt x="7719" y="16370"/>
                    <a:pt x="7719" y="15909"/>
                    <a:pt x="7488" y="15678"/>
                  </a:cubicBezTo>
                  <a:cubicBezTo>
                    <a:pt x="6105" y="12451"/>
                    <a:pt x="4030" y="9453"/>
                    <a:pt x="1725" y="6807"/>
                  </a:cubicBezTo>
                  <a:lnTo>
                    <a:pt x="1725" y="6346"/>
                  </a:lnTo>
                  <a:cubicBezTo>
                    <a:pt x="3458" y="5073"/>
                    <a:pt x="4842" y="2998"/>
                    <a:pt x="6105" y="1384"/>
                  </a:cubicBezTo>
                  <a:cubicBezTo>
                    <a:pt x="6566" y="812"/>
                    <a:pt x="6336" y="1"/>
                    <a:pt x="553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4474;p81">
              <a:extLst>
                <a:ext uri="{FF2B5EF4-FFF2-40B4-BE49-F238E27FC236}">
                  <a16:creationId xmlns:a16="http://schemas.microsoft.com/office/drawing/2014/main" id="{46012C30-BC67-823E-3641-0F4C713859DD}"/>
                </a:ext>
              </a:extLst>
            </p:cNvPr>
            <p:cNvSpPr/>
            <p:nvPr/>
          </p:nvSpPr>
          <p:spPr>
            <a:xfrm>
              <a:off x="7241014" y="685290"/>
              <a:ext cx="610674" cy="250288"/>
            </a:xfrm>
            <a:custGeom>
              <a:avLst/>
              <a:gdLst/>
              <a:ahLst/>
              <a:cxnLst/>
              <a:rect l="l" t="t" r="r" b="b"/>
              <a:pathLst>
                <a:path w="19598" h="8033" extrusionOk="0">
                  <a:moveTo>
                    <a:pt x="17642" y="1457"/>
                  </a:moveTo>
                  <a:lnTo>
                    <a:pt x="17642" y="1457"/>
                  </a:lnTo>
                  <a:cubicBezTo>
                    <a:pt x="17061" y="1687"/>
                    <a:pt x="16490" y="2038"/>
                    <a:pt x="15909" y="2379"/>
                  </a:cubicBezTo>
                  <a:lnTo>
                    <a:pt x="15798" y="2379"/>
                  </a:lnTo>
                  <a:cubicBezTo>
                    <a:pt x="15567" y="2379"/>
                    <a:pt x="15447" y="2499"/>
                    <a:pt x="15447" y="2609"/>
                  </a:cubicBezTo>
                  <a:lnTo>
                    <a:pt x="15217" y="2609"/>
                  </a:lnTo>
                  <a:cubicBezTo>
                    <a:pt x="14064" y="2554"/>
                    <a:pt x="12941" y="2526"/>
                    <a:pt x="11819" y="2526"/>
                  </a:cubicBezTo>
                  <a:cubicBezTo>
                    <a:pt x="10696" y="2526"/>
                    <a:pt x="9573" y="2554"/>
                    <a:pt x="8420" y="2609"/>
                  </a:cubicBezTo>
                  <a:cubicBezTo>
                    <a:pt x="8762" y="2268"/>
                    <a:pt x="9223" y="1918"/>
                    <a:pt x="9573" y="1576"/>
                  </a:cubicBezTo>
                  <a:cubicBezTo>
                    <a:pt x="10573" y="1664"/>
                    <a:pt x="11590" y="1701"/>
                    <a:pt x="12612" y="1701"/>
                  </a:cubicBezTo>
                  <a:cubicBezTo>
                    <a:pt x="14294" y="1701"/>
                    <a:pt x="15990" y="1600"/>
                    <a:pt x="17642" y="1457"/>
                  </a:cubicBezTo>
                  <a:close/>
                  <a:moveTo>
                    <a:pt x="14064" y="3301"/>
                  </a:moveTo>
                  <a:cubicBezTo>
                    <a:pt x="13262" y="3651"/>
                    <a:pt x="12570" y="4112"/>
                    <a:pt x="11879" y="4454"/>
                  </a:cubicBezTo>
                  <a:cubicBezTo>
                    <a:pt x="9684" y="4684"/>
                    <a:pt x="7609" y="4684"/>
                    <a:pt x="5534" y="4804"/>
                  </a:cubicBezTo>
                  <a:cubicBezTo>
                    <a:pt x="5995" y="4454"/>
                    <a:pt x="6576" y="3993"/>
                    <a:pt x="7148" y="3532"/>
                  </a:cubicBezTo>
                  <a:cubicBezTo>
                    <a:pt x="7268" y="3532"/>
                    <a:pt x="7268" y="3651"/>
                    <a:pt x="7268" y="3651"/>
                  </a:cubicBezTo>
                  <a:cubicBezTo>
                    <a:pt x="9573" y="3532"/>
                    <a:pt x="11759" y="3421"/>
                    <a:pt x="14064" y="3301"/>
                  </a:cubicBezTo>
                  <a:close/>
                  <a:moveTo>
                    <a:pt x="9804" y="5606"/>
                  </a:moveTo>
                  <a:cubicBezTo>
                    <a:pt x="9453" y="5726"/>
                    <a:pt x="8992" y="5957"/>
                    <a:pt x="8651" y="6187"/>
                  </a:cubicBezTo>
                  <a:cubicBezTo>
                    <a:pt x="8300" y="6298"/>
                    <a:pt x="8190" y="6649"/>
                    <a:pt x="8190" y="6879"/>
                  </a:cubicBezTo>
                  <a:lnTo>
                    <a:pt x="2887" y="6879"/>
                  </a:lnTo>
                  <a:cubicBezTo>
                    <a:pt x="3348" y="6529"/>
                    <a:pt x="3809" y="6187"/>
                    <a:pt x="4151" y="5837"/>
                  </a:cubicBezTo>
                  <a:cubicBezTo>
                    <a:pt x="4648" y="5869"/>
                    <a:pt x="5154" y="5884"/>
                    <a:pt x="5664" y="5884"/>
                  </a:cubicBezTo>
                  <a:cubicBezTo>
                    <a:pt x="7045" y="5884"/>
                    <a:pt x="8456" y="5775"/>
                    <a:pt x="9804" y="5606"/>
                  </a:cubicBezTo>
                  <a:close/>
                  <a:moveTo>
                    <a:pt x="9980" y="0"/>
                  </a:moveTo>
                  <a:cubicBezTo>
                    <a:pt x="9884" y="0"/>
                    <a:pt x="9784" y="23"/>
                    <a:pt x="9684" y="73"/>
                  </a:cubicBezTo>
                  <a:cubicBezTo>
                    <a:pt x="8190" y="885"/>
                    <a:pt x="6687" y="1807"/>
                    <a:pt x="5303" y="2840"/>
                  </a:cubicBezTo>
                  <a:cubicBezTo>
                    <a:pt x="4612" y="3301"/>
                    <a:pt x="3920" y="3762"/>
                    <a:pt x="3228" y="4343"/>
                  </a:cubicBezTo>
                  <a:cubicBezTo>
                    <a:pt x="2998" y="4454"/>
                    <a:pt x="1734" y="5606"/>
                    <a:pt x="1273" y="5837"/>
                  </a:cubicBezTo>
                  <a:cubicBezTo>
                    <a:pt x="1215" y="5819"/>
                    <a:pt x="1150" y="5810"/>
                    <a:pt x="1082" y="5810"/>
                  </a:cubicBezTo>
                  <a:cubicBezTo>
                    <a:pt x="742" y="5810"/>
                    <a:pt x="313" y="6034"/>
                    <a:pt x="121" y="6418"/>
                  </a:cubicBezTo>
                  <a:lnTo>
                    <a:pt x="121" y="6529"/>
                  </a:lnTo>
                  <a:cubicBezTo>
                    <a:pt x="1" y="6759"/>
                    <a:pt x="231" y="7340"/>
                    <a:pt x="462" y="7451"/>
                  </a:cubicBezTo>
                  <a:cubicBezTo>
                    <a:pt x="582" y="7451"/>
                    <a:pt x="582" y="7451"/>
                    <a:pt x="692" y="7571"/>
                  </a:cubicBezTo>
                  <a:cubicBezTo>
                    <a:pt x="692" y="7681"/>
                    <a:pt x="812" y="7912"/>
                    <a:pt x="1153" y="7912"/>
                  </a:cubicBezTo>
                  <a:cubicBezTo>
                    <a:pt x="2019" y="7994"/>
                    <a:pt x="2898" y="8033"/>
                    <a:pt x="3781" y="8033"/>
                  </a:cubicBezTo>
                  <a:cubicBezTo>
                    <a:pt x="5373" y="8033"/>
                    <a:pt x="6977" y="7907"/>
                    <a:pt x="8531" y="7681"/>
                  </a:cubicBezTo>
                  <a:cubicBezTo>
                    <a:pt x="8667" y="7818"/>
                    <a:pt x="8845" y="7873"/>
                    <a:pt x="9063" y="7873"/>
                  </a:cubicBezTo>
                  <a:cubicBezTo>
                    <a:pt x="9214" y="7873"/>
                    <a:pt x="9384" y="7847"/>
                    <a:pt x="9573" y="7801"/>
                  </a:cubicBezTo>
                  <a:cubicBezTo>
                    <a:pt x="12911" y="6068"/>
                    <a:pt x="16370" y="4343"/>
                    <a:pt x="19367" y="1918"/>
                  </a:cubicBezTo>
                  <a:cubicBezTo>
                    <a:pt x="19597" y="1687"/>
                    <a:pt x="19597" y="1346"/>
                    <a:pt x="19367" y="1226"/>
                  </a:cubicBezTo>
                  <a:cubicBezTo>
                    <a:pt x="19487" y="995"/>
                    <a:pt x="19487" y="654"/>
                    <a:pt x="19136" y="654"/>
                  </a:cubicBezTo>
                  <a:cubicBezTo>
                    <a:pt x="17615" y="527"/>
                    <a:pt x="16023" y="434"/>
                    <a:pt x="14439" y="434"/>
                  </a:cubicBezTo>
                  <a:cubicBezTo>
                    <a:pt x="13142" y="434"/>
                    <a:pt x="11851" y="497"/>
                    <a:pt x="10606" y="654"/>
                  </a:cubicBezTo>
                  <a:cubicBezTo>
                    <a:pt x="10606" y="293"/>
                    <a:pt x="10324" y="0"/>
                    <a:pt x="998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4475;p81">
              <a:extLst>
                <a:ext uri="{FF2B5EF4-FFF2-40B4-BE49-F238E27FC236}">
                  <a16:creationId xmlns:a16="http://schemas.microsoft.com/office/drawing/2014/main" id="{B7D2BE71-207D-D9F7-7A6B-583764E3000E}"/>
                </a:ext>
              </a:extLst>
            </p:cNvPr>
            <p:cNvSpPr/>
            <p:nvPr/>
          </p:nvSpPr>
          <p:spPr>
            <a:xfrm>
              <a:off x="7676669" y="740970"/>
              <a:ext cx="224477" cy="171491"/>
            </a:xfrm>
            <a:custGeom>
              <a:avLst/>
              <a:gdLst/>
              <a:ahLst/>
              <a:cxnLst/>
              <a:rect l="l" t="t" r="r" b="b"/>
              <a:pathLst>
                <a:path w="7204" h="5504" extrusionOk="0">
                  <a:moveTo>
                    <a:pt x="6543" y="1"/>
                  </a:moveTo>
                  <a:cubicBezTo>
                    <a:pt x="6504" y="1"/>
                    <a:pt x="6465" y="7"/>
                    <a:pt x="6427" y="20"/>
                  </a:cubicBezTo>
                  <a:cubicBezTo>
                    <a:pt x="5505" y="712"/>
                    <a:pt x="4693" y="1283"/>
                    <a:pt x="3891" y="2095"/>
                  </a:cubicBezTo>
                  <a:cubicBezTo>
                    <a:pt x="3110" y="2645"/>
                    <a:pt x="2014" y="4057"/>
                    <a:pt x="1012" y="4057"/>
                  </a:cubicBezTo>
                  <a:cubicBezTo>
                    <a:pt x="973" y="4057"/>
                    <a:pt x="933" y="4055"/>
                    <a:pt x="894" y="4050"/>
                  </a:cubicBezTo>
                  <a:cubicBezTo>
                    <a:pt x="860" y="4045"/>
                    <a:pt x="827" y="4043"/>
                    <a:pt x="796" y="4043"/>
                  </a:cubicBezTo>
                  <a:cubicBezTo>
                    <a:pt x="74" y="4043"/>
                    <a:pt x="0" y="5212"/>
                    <a:pt x="663" y="5433"/>
                  </a:cubicBezTo>
                  <a:cubicBezTo>
                    <a:pt x="836" y="5481"/>
                    <a:pt x="1002" y="5503"/>
                    <a:pt x="1163" y="5503"/>
                  </a:cubicBezTo>
                  <a:cubicBezTo>
                    <a:pt x="2179" y="5503"/>
                    <a:pt x="2975" y="4632"/>
                    <a:pt x="3771" y="3939"/>
                  </a:cubicBezTo>
                  <a:cubicBezTo>
                    <a:pt x="4924" y="3017"/>
                    <a:pt x="6076" y="1975"/>
                    <a:pt x="6999" y="712"/>
                  </a:cubicBezTo>
                  <a:cubicBezTo>
                    <a:pt x="7204" y="400"/>
                    <a:pt x="6861" y="1"/>
                    <a:pt x="65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4476;p81">
              <a:extLst>
                <a:ext uri="{FF2B5EF4-FFF2-40B4-BE49-F238E27FC236}">
                  <a16:creationId xmlns:a16="http://schemas.microsoft.com/office/drawing/2014/main" id="{15CE2B47-D29A-ED53-CCF6-1DFAB05EEF11}"/>
                </a:ext>
              </a:extLst>
            </p:cNvPr>
            <p:cNvSpPr/>
            <p:nvPr/>
          </p:nvSpPr>
          <p:spPr>
            <a:xfrm>
              <a:off x="7102546" y="392933"/>
              <a:ext cx="229275" cy="242250"/>
            </a:xfrm>
            <a:custGeom>
              <a:avLst/>
              <a:gdLst/>
              <a:ahLst/>
              <a:cxnLst/>
              <a:rect l="l" t="t" r="r" b="b"/>
              <a:pathLst>
                <a:path w="7358" h="7775" extrusionOk="0">
                  <a:moveTo>
                    <a:pt x="6704" y="0"/>
                  </a:moveTo>
                  <a:cubicBezTo>
                    <a:pt x="6598" y="0"/>
                    <a:pt x="6493" y="37"/>
                    <a:pt x="6409" y="124"/>
                  </a:cubicBezTo>
                  <a:cubicBezTo>
                    <a:pt x="4214" y="1968"/>
                    <a:pt x="2370" y="4154"/>
                    <a:pt x="525" y="6459"/>
                  </a:cubicBezTo>
                  <a:cubicBezTo>
                    <a:pt x="1" y="6984"/>
                    <a:pt x="474" y="7774"/>
                    <a:pt x="1035" y="7774"/>
                  </a:cubicBezTo>
                  <a:cubicBezTo>
                    <a:pt x="1214" y="7774"/>
                    <a:pt x="1401" y="7695"/>
                    <a:pt x="1568" y="7501"/>
                  </a:cubicBezTo>
                  <a:cubicBezTo>
                    <a:pt x="3523" y="5306"/>
                    <a:pt x="5487" y="3121"/>
                    <a:pt x="7101" y="695"/>
                  </a:cubicBezTo>
                  <a:cubicBezTo>
                    <a:pt x="7358" y="348"/>
                    <a:pt x="7028" y="0"/>
                    <a:pt x="67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4477;p81">
              <a:extLst>
                <a:ext uri="{FF2B5EF4-FFF2-40B4-BE49-F238E27FC236}">
                  <a16:creationId xmlns:a16="http://schemas.microsoft.com/office/drawing/2014/main" id="{BAC94B09-1DD1-D682-C2E2-DDE663046834}"/>
                </a:ext>
              </a:extLst>
            </p:cNvPr>
            <p:cNvSpPr/>
            <p:nvPr/>
          </p:nvSpPr>
          <p:spPr>
            <a:xfrm>
              <a:off x="7813112" y="780946"/>
              <a:ext cx="218151" cy="143979"/>
            </a:xfrm>
            <a:custGeom>
              <a:avLst/>
              <a:gdLst/>
              <a:ahLst/>
              <a:cxnLst/>
              <a:rect l="l" t="t" r="r" b="b"/>
              <a:pathLst>
                <a:path w="7001" h="4621" extrusionOk="0">
                  <a:moveTo>
                    <a:pt x="6308" y="0"/>
                  </a:moveTo>
                  <a:cubicBezTo>
                    <a:pt x="4233" y="692"/>
                    <a:pt x="2278" y="2075"/>
                    <a:pt x="545" y="3228"/>
                  </a:cubicBezTo>
                  <a:cubicBezTo>
                    <a:pt x="1" y="3561"/>
                    <a:pt x="74" y="4620"/>
                    <a:pt x="781" y="4620"/>
                  </a:cubicBezTo>
                  <a:cubicBezTo>
                    <a:pt x="817" y="4620"/>
                    <a:pt x="855" y="4617"/>
                    <a:pt x="895" y="4611"/>
                  </a:cubicBezTo>
                  <a:cubicBezTo>
                    <a:pt x="2620" y="4381"/>
                    <a:pt x="4353" y="4501"/>
                    <a:pt x="6198" y="4381"/>
                  </a:cubicBezTo>
                  <a:cubicBezTo>
                    <a:pt x="6770" y="4270"/>
                    <a:pt x="7000" y="3579"/>
                    <a:pt x="6659" y="3228"/>
                  </a:cubicBezTo>
                  <a:cubicBezTo>
                    <a:pt x="6889" y="2426"/>
                    <a:pt x="6770" y="1504"/>
                    <a:pt x="6659" y="692"/>
                  </a:cubicBezTo>
                  <a:cubicBezTo>
                    <a:pt x="6659" y="692"/>
                    <a:pt x="6659" y="581"/>
                    <a:pt x="6539" y="581"/>
                  </a:cubicBezTo>
                  <a:cubicBezTo>
                    <a:pt x="6770" y="351"/>
                    <a:pt x="6539" y="0"/>
                    <a:pt x="63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4478;p81">
              <a:extLst>
                <a:ext uri="{FF2B5EF4-FFF2-40B4-BE49-F238E27FC236}">
                  <a16:creationId xmlns:a16="http://schemas.microsoft.com/office/drawing/2014/main" id="{12D6B76C-AF07-7131-BE3D-65895D1A2AA1}"/>
                </a:ext>
              </a:extLst>
            </p:cNvPr>
            <p:cNvSpPr/>
            <p:nvPr/>
          </p:nvSpPr>
          <p:spPr>
            <a:xfrm>
              <a:off x="7905652" y="226175"/>
              <a:ext cx="68116" cy="62876"/>
            </a:xfrm>
            <a:custGeom>
              <a:avLst/>
              <a:gdLst/>
              <a:ahLst/>
              <a:cxnLst/>
              <a:rect l="l" t="t" r="r" b="b"/>
              <a:pathLst>
                <a:path w="2186" h="2018" extrusionOk="0">
                  <a:moveTo>
                    <a:pt x="1078" y="0"/>
                  </a:moveTo>
                  <a:cubicBezTo>
                    <a:pt x="920" y="0"/>
                    <a:pt x="747" y="58"/>
                    <a:pt x="572" y="173"/>
                  </a:cubicBezTo>
                  <a:cubicBezTo>
                    <a:pt x="111" y="404"/>
                    <a:pt x="0" y="975"/>
                    <a:pt x="111" y="1436"/>
                  </a:cubicBezTo>
                  <a:cubicBezTo>
                    <a:pt x="341" y="1787"/>
                    <a:pt x="692" y="2017"/>
                    <a:pt x="1033" y="2017"/>
                  </a:cubicBezTo>
                  <a:cubicBezTo>
                    <a:pt x="1494" y="2017"/>
                    <a:pt x="1955" y="1667"/>
                    <a:pt x="2075" y="1326"/>
                  </a:cubicBezTo>
                  <a:cubicBezTo>
                    <a:pt x="2186" y="865"/>
                    <a:pt x="1955" y="404"/>
                    <a:pt x="1614" y="173"/>
                  </a:cubicBezTo>
                  <a:lnTo>
                    <a:pt x="1494" y="173"/>
                  </a:lnTo>
                  <a:cubicBezTo>
                    <a:pt x="1379" y="58"/>
                    <a:pt x="1236" y="0"/>
                    <a:pt x="10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4479;p81">
              <a:extLst>
                <a:ext uri="{FF2B5EF4-FFF2-40B4-BE49-F238E27FC236}">
                  <a16:creationId xmlns:a16="http://schemas.microsoft.com/office/drawing/2014/main" id="{97761A7F-121D-6912-6DD6-DA2BEE9312CE}"/>
                </a:ext>
              </a:extLst>
            </p:cNvPr>
            <p:cNvSpPr/>
            <p:nvPr/>
          </p:nvSpPr>
          <p:spPr>
            <a:xfrm>
              <a:off x="7183558" y="372898"/>
              <a:ext cx="300787" cy="367939"/>
            </a:xfrm>
            <a:custGeom>
              <a:avLst/>
              <a:gdLst/>
              <a:ahLst/>
              <a:cxnLst/>
              <a:rect l="l" t="t" r="r" b="b"/>
              <a:pathLst>
                <a:path w="9653" h="11809" extrusionOk="0">
                  <a:moveTo>
                    <a:pt x="7378" y="2952"/>
                  </a:moveTo>
                  <a:lnTo>
                    <a:pt x="7378" y="2952"/>
                  </a:lnTo>
                  <a:cubicBezTo>
                    <a:pt x="7147" y="4105"/>
                    <a:pt x="6806" y="5258"/>
                    <a:pt x="6456" y="6300"/>
                  </a:cubicBezTo>
                  <a:cubicBezTo>
                    <a:pt x="6225" y="6411"/>
                    <a:pt x="6115" y="6530"/>
                    <a:pt x="5884" y="6641"/>
                  </a:cubicBezTo>
                  <a:cubicBezTo>
                    <a:pt x="5884" y="5949"/>
                    <a:pt x="5764" y="5378"/>
                    <a:pt x="5653" y="4797"/>
                  </a:cubicBezTo>
                  <a:lnTo>
                    <a:pt x="5534" y="4797"/>
                  </a:lnTo>
                  <a:lnTo>
                    <a:pt x="7378" y="2952"/>
                  </a:lnTo>
                  <a:close/>
                  <a:moveTo>
                    <a:pt x="4731" y="5488"/>
                  </a:moveTo>
                  <a:cubicBezTo>
                    <a:pt x="4842" y="5839"/>
                    <a:pt x="4962" y="6069"/>
                    <a:pt x="4962" y="6411"/>
                  </a:cubicBezTo>
                  <a:cubicBezTo>
                    <a:pt x="4962" y="6641"/>
                    <a:pt x="5072" y="6872"/>
                    <a:pt x="5072" y="7102"/>
                  </a:cubicBezTo>
                  <a:cubicBezTo>
                    <a:pt x="4731" y="7453"/>
                    <a:pt x="4270" y="7683"/>
                    <a:pt x="3920" y="8024"/>
                  </a:cubicBezTo>
                  <a:cubicBezTo>
                    <a:pt x="3920" y="7563"/>
                    <a:pt x="3920" y="7222"/>
                    <a:pt x="4040" y="6872"/>
                  </a:cubicBezTo>
                  <a:cubicBezTo>
                    <a:pt x="4040" y="6641"/>
                    <a:pt x="4040" y="6411"/>
                    <a:pt x="3920" y="6411"/>
                  </a:cubicBezTo>
                  <a:cubicBezTo>
                    <a:pt x="4150" y="6069"/>
                    <a:pt x="4501" y="5839"/>
                    <a:pt x="4731" y="5488"/>
                  </a:cubicBezTo>
                  <a:close/>
                  <a:moveTo>
                    <a:pt x="3117" y="7222"/>
                  </a:moveTo>
                  <a:cubicBezTo>
                    <a:pt x="3117" y="7683"/>
                    <a:pt x="3228" y="8144"/>
                    <a:pt x="3348" y="8485"/>
                  </a:cubicBezTo>
                  <a:cubicBezTo>
                    <a:pt x="2887" y="8947"/>
                    <a:pt x="2426" y="9408"/>
                    <a:pt x="1965" y="9758"/>
                  </a:cubicBezTo>
                  <a:cubicBezTo>
                    <a:pt x="1845" y="9066"/>
                    <a:pt x="1965" y="8605"/>
                    <a:pt x="2656" y="7683"/>
                  </a:cubicBezTo>
                  <a:cubicBezTo>
                    <a:pt x="2767" y="7563"/>
                    <a:pt x="2887" y="7333"/>
                    <a:pt x="3117" y="7222"/>
                  </a:cubicBezTo>
                  <a:close/>
                  <a:moveTo>
                    <a:pt x="8814" y="0"/>
                  </a:moveTo>
                  <a:cubicBezTo>
                    <a:pt x="8642" y="0"/>
                    <a:pt x="8462" y="57"/>
                    <a:pt x="8300" y="186"/>
                  </a:cubicBezTo>
                  <a:cubicBezTo>
                    <a:pt x="5995" y="2261"/>
                    <a:pt x="3689" y="4455"/>
                    <a:pt x="1614" y="6641"/>
                  </a:cubicBezTo>
                  <a:cubicBezTo>
                    <a:pt x="1042" y="7222"/>
                    <a:pt x="120" y="8024"/>
                    <a:pt x="0" y="8836"/>
                  </a:cubicBezTo>
                  <a:cubicBezTo>
                    <a:pt x="0" y="9638"/>
                    <a:pt x="812" y="10791"/>
                    <a:pt x="1042" y="11483"/>
                  </a:cubicBezTo>
                  <a:cubicBezTo>
                    <a:pt x="1176" y="11686"/>
                    <a:pt x="1466" y="11809"/>
                    <a:pt x="1731" y="11809"/>
                  </a:cubicBezTo>
                  <a:cubicBezTo>
                    <a:pt x="1921" y="11809"/>
                    <a:pt x="2099" y="11745"/>
                    <a:pt x="2195" y="11602"/>
                  </a:cubicBezTo>
                  <a:cubicBezTo>
                    <a:pt x="3689" y="10219"/>
                    <a:pt x="5653" y="8836"/>
                    <a:pt x="6686" y="7102"/>
                  </a:cubicBezTo>
                  <a:cubicBezTo>
                    <a:pt x="6804" y="7180"/>
                    <a:pt x="6947" y="7219"/>
                    <a:pt x="7094" y="7219"/>
                  </a:cubicBezTo>
                  <a:cubicBezTo>
                    <a:pt x="7383" y="7219"/>
                    <a:pt x="7686" y="7067"/>
                    <a:pt x="7839" y="6761"/>
                  </a:cubicBezTo>
                  <a:lnTo>
                    <a:pt x="9573" y="877"/>
                  </a:lnTo>
                  <a:cubicBezTo>
                    <a:pt x="9652" y="379"/>
                    <a:pt x="9258" y="0"/>
                    <a:pt x="88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4480;p81">
              <a:extLst>
                <a:ext uri="{FF2B5EF4-FFF2-40B4-BE49-F238E27FC236}">
                  <a16:creationId xmlns:a16="http://schemas.microsoft.com/office/drawing/2014/main" id="{AB9A17A4-70A1-0DC3-55D4-FA5ECD9D1E30}"/>
                </a:ext>
              </a:extLst>
            </p:cNvPr>
            <p:cNvSpPr/>
            <p:nvPr/>
          </p:nvSpPr>
          <p:spPr>
            <a:xfrm>
              <a:off x="6813740" y="887881"/>
              <a:ext cx="240555" cy="518056"/>
            </a:xfrm>
            <a:custGeom>
              <a:avLst/>
              <a:gdLst/>
              <a:ahLst/>
              <a:cxnLst/>
              <a:rect l="l" t="t" r="r" b="b"/>
              <a:pathLst>
                <a:path w="7720" h="16627" extrusionOk="0">
                  <a:moveTo>
                    <a:pt x="3800" y="4527"/>
                  </a:moveTo>
                  <a:cubicBezTo>
                    <a:pt x="3920" y="4988"/>
                    <a:pt x="4151" y="5329"/>
                    <a:pt x="4261" y="5680"/>
                  </a:cubicBezTo>
                  <a:lnTo>
                    <a:pt x="3570" y="4638"/>
                  </a:lnTo>
                  <a:cubicBezTo>
                    <a:pt x="3690" y="4638"/>
                    <a:pt x="3690" y="4638"/>
                    <a:pt x="3800" y="4527"/>
                  </a:cubicBezTo>
                  <a:close/>
                  <a:moveTo>
                    <a:pt x="5995" y="12476"/>
                  </a:moveTo>
                  <a:lnTo>
                    <a:pt x="5995" y="12937"/>
                  </a:lnTo>
                  <a:cubicBezTo>
                    <a:pt x="5875" y="12937"/>
                    <a:pt x="5764" y="12937"/>
                    <a:pt x="5764" y="13057"/>
                  </a:cubicBezTo>
                  <a:lnTo>
                    <a:pt x="5534" y="13057"/>
                  </a:lnTo>
                  <a:cubicBezTo>
                    <a:pt x="5645" y="12827"/>
                    <a:pt x="5764" y="12707"/>
                    <a:pt x="5995" y="12476"/>
                  </a:cubicBezTo>
                  <a:close/>
                  <a:moveTo>
                    <a:pt x="3517" y="0"/>
                  </a:moveTo>
                  <a:cubicBezTo>
                    <a:pt x="2488" y="0"/>
                    <a:pt x="1459" y="29"/>
                    <a:pt x="462" y="147"/>
                  </a:cubicBezTo>
                  <a:cubicBezTo>
                    <a:pt x="111" y="257"/>
                    <a:pt x="1" y="718"/>
                    <a:pt x="231" y="949"/>
                  </a:cubicBezTo>
                  <a:cubicBezTo>
                    <a:pt x="1615" y="4177"/>
                    <a:pt x="3690" y="7174"/>
                    <a:pt x="5995" y="9830"/>
                  </a:cubicBezTo>
                  <a:lnTo>
                    <a:pt x="5995" y="10291"/>
                  </a:lnTo>
                  <a:cubicBezTo>
                    <a:pt x="4261" y="11554"/>
                    <a:pt x="2878" y="13629"/>
                    <a:pt x="1615" y="15243"/>
                  </a:cubicBezTo>
                  <a:cubicBezTo>
                    <a:pt x="1153" y="15824"/>
                    <a:pt x="1384" y="16626"/>
                    <a:pt x="2186" y="16626"/>
                  </a:cubicBezTo>
                  <a:lnTo>
                    <a:pt x="6687" y="16626"/>
                  </a:lnTo>
                  <a:cubicBezTo>
                    <a:pt x="7148" y="16626"/>
                    <a:pt x="7489" y="16285"/>
                    <a:pt x="7489" y="15934"/>
                  </a:cubicBezTo>
                  <a:lnTo>
                    <a:pt x="7489" y="8907"/>
                  </a:lnTo>
                  <a:cubicBezTo>
                    <a:pt x="7489" y="8787"/>
                    <a:pt x="7489" y="8677"/>
                    <a:pt x="7378" y="8557"/>
                  </a:cubicBezTo>
                  <a:cubicBezTo>
                    <a:pt x="7720" y="6021"/>
                    <a:pt x="7378" y="3254"/>
                    <a:pt x="7258" y="838"/>
                  </a:cubicBezTo>
                  <a:cubicBezTo>
                    <a:pt x="7258" y="608"/>
                    <a:pt x="7148" y="377"/>
                    <a:pt x="6917" y="257"/>
                  </a:cubicBezTo>
                  <a:cubicBezTo>
                    <a:pt x="6917" y="147"/>
                    <a:pt x="6687" y="27"/>
                    <a:pt x="6456" y="27"/>
                  </a:cubicBezTo>
                  <a:cubicBezTo>
                    <a:pt x="5494" y="27"/>
                    <a:pt x="4505" y="0"/>
                    <a:pt x="35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4481;p81">
              <a:extLst>
                <a:ext uri="{FF2B5EF4-FFF2-40B4-BE49-F238E27FC236}">
                  <a16:creationId xmlns:a16="http://schemas.microsoft.com/office/drawing/2014/main" id="{4702C7C3-92C0-3F59-3A44-5F9B9130A5C1}"/>
                </a:ext>
              </a:extLst>
            </p:cNvPr>
            <p:cNvSpPr/>
            <p:nvPr/>
          </p:nvSpPr>
          <p:spPr>
            <a:xfrm>
              <a:off x="6217525" y="879624"/>
              <a:ext cx="610643" cy="250039"/>
            </a:xfrm>
            <a:custGeom>
              <a:avLst/>
              <a:gdLst/>
              <a:ahLst/>
              <a:cxnLst/>
              <a:rect l="l" t="t" r="r" b="b"/>
              <a:pathLst>
                <a:path w="19597" h="8025" extrusionOk="0">
                  <a:moveTo>
                    <a:pt x="16710" y="1103"/>
                  </a:moveTo>
                  <a:cubicBezTo>
                    <a:pt x="16249" y="1444"/>
                    <a:pt x="15788" y="1795"/>
                    <a:pt x="15447" y="2136"/>
                  </a:cubicBezTo>
                  <a:cubicBezTo>
                    <a:pt x="14956" y="2107"/>
                    <a:pt x="14456" y="2093"/>
                    <a:pt x="13953" y="2093"/>
                  </a:cubicBezTo>
                  <a:cubicBezTo>
                    <a:pt x="12565" y="2093"/>
                    <a:pt x="11147" y="2197"/>
                    <a:pt x="9794" y="2367"/>
                  </a:cubicBezTo>
                  <a:cubicBezTo>
                    <a:pt x="10144" y="2256"/>
                    <a:pt x="10605" y="2025"/>
                    <a:pt x="10947" y="1795"/>
                  </a:cubicBezTo>
                  <a:cubicBezTo>
                    <a:pt x="11297" y="1675"/>
                    <a:pt x="11408" y="1334"/>
                    <a:pt x="11408" y="1103"/>
                  </a:cubicBezTo>
                  <a:close/>
                  <a:moveTo>
                    <a:pt x="14174" y="3178"/>
                  </a:moveTo>
                  <a:cubicBezTo>
                    <a:pt x="13603" y="3519"/>
                    <a:pt x="13022" y="3980"/>
                    <a:pt x="12450" y="4442"/>
                  </a:cubicBezTo>
                  <a:lnTo>
                    <a:pt x="12330" y="4442"/>
                  </a:lnTo>
                  <a:cubicBezTo>
                    <a:pt x="10024" y="4442"/>
                    <a:pt x="7839" y="4561"/>
                    <a:pt x="5533" y="4672"/>
                  </a:cubicBezTo>
                  <a:cubicBezTo>
                    <a:pt x="6336" y="4331"/>
                    <a:pt x="7027" y="3870"/>
                    <a:pt x="7719" y="3519"/>
                  </a:cubicBezTo>
                  <a:cubicBezTo>
                    <a:pt x="9914" y="3409"/>
                    <a:pt x="11989" y="3289"/>
                    <a:pt x="14174" y="3178"/>
                  </a:cubicBezTo>
                  <a:close/>
                  <a:moveTo>
                    <a:pt x="4381" y="5364"/>
                  </a:moveTo>
                  <a:cubicBezTo>
                    <a:pt x="5533" y="5424"/>
                    <a:pt x="6656" y="5454"/>
                    <a:pt x="7779" y="5454"/>
                  </a:cubicBezTo>
                  <a:cubicBezTo>
                    <a:pt x="8902" y="5454"/>
                    <a:pt x="10024" y="5424"/>
                    <a:pt x="11177" y="5364"/>
                  </a:cubicBezTo>
                  <a:lnTo>
                    <a:pt x="11177" y="5364"/>
                  </a:lnTo>
                  <a:cubicBezTo>
                    <a:pt x="10836" y="5714"/>
                    <a:pt x="10375" y="6055"/>
                    <a:pt x="10024" y="6406"/>
                  </a:cubicBezTo>
                  <a:cubicBezTo>
                    <a:pt x="9002" y="6317"/>
                    <a:pt x="7962" y="6279"/>
                    <a:pt x="6918" y="6279"/>
                  </a:cubicBezTo>
                  <a:cubicBezTo>
                    <a:pt x="5257" y="6279"/>
                    <a:pt x="3585" y="6375"/>
                    <a:pt x="1955" y="6516"/>
                  </a:cubicBezTo>
                  <a:cubicBezTo>
                    <a:pt x="2536" y="6286"/>
                    <a:pt x="3108" y="5945"/>
                    <a:pt x="3800" y="5594"/>
                  </a:cubicBezTo>
                  <a:cubicBezTo>
                    <a:pt x="4030" y="5594"/>
                    <a:pt x="4150" y="5594"/>
                    <a:pt x="4261" y="5364"/>
                  </a:cubicBezTo>
                  <a:close/>
                  <a:moveTo>
                    <a:pt x="16024" y="0"/>
                  </a:moveTo>
                  <a:cubicBezTo>
                    <a:pt x="14364" y="0"/>
                    <a:pt x="12688" y="102"/>
                    <a:pt x="11067" y="412"/>
                  </a:cubicBezTo>
                  <a:cubicBezTo>
                    <a:pt x="10898" y="243"/>
                    <a:pt x="10666" y="134"/>
                    <a:pt x="10373" y="134"/>
                  </a:cubicBezTo>
                  <a:cubicBezTo>
                    <a:pt x="10265" y="134"/>
                    <a:pt x="10149" y="149"/>
                    <a:pt x="10024" y="181"/>
                  </a:cubicBezTo>
                  <a:cubicBezTo>
                    <a:pt x="6686" y="1905"/>
                    <a:pt x="3228" y="3750"/>
                    <a:pt x="341" y="6055"/>
                  </a:cubicBezTo>
                  <a:cubicBezTo>
                    <a:pt x="0" y="6286"/>
                    <a:pt x="0" y="6636"/>
                    <a:pt x="231" y="6747"/>
                  </a:cubicBezTo>
                  <a:cubicBezTo>
                    <a:pt x="111" y="6978"/>
                    <a:pt x="111" y="7328"/>
                    <a:pt x="461" y="7439"/>
                  </a:cubicBezTo>
                  <a:cubicBezTo>
                    <a:pt x="2049" y="7507"/>
                    <a:pt x="3712" y="7573"/>
                    <a:pt x="5364" y="7573"/>
                  </a:cubicBezTo>
                  <a:cubicBezTo>
                    <a:pt x="6591" y="7573"/>
                    <a:pt x="7812" y="7537"/>
                    <a:pt x="8992" y="7439"/>
                  </a:cubicBezTo>
                  <a:cubicBezTo>
                    <a:pt x="8992" y="7701"/>
                    <a:pt x="9250" y="8025"/>
                    <a:pt x="9573" y="8025"/>
                  </a:cubicBezTo>
                  <a:cubicBezTo>
                    <a:pt x="9681" y="8025"/>
                    <a:pt x="9798" y="7988"/>
                    <a:pt x="9914" y="7900"/>
                  </a:cubicBezTo>
                  <a:cubicBezTo>
                    <a:pt x="11408" y="7097"/>
                    <a:pt x="12911" y="6175"/>
                    <a:pt x="14405" y="5133"/>
                  </a:cubicBezTo>
                  <a:cubicBezTo>
                    <a:pt x="14986" y="4672"/>
                    <a:pt x="15678" y="4211"/>
                    <a:pt x="16369" y="3639"/>
                  </a:cubicBezTo>
                  <a:cubicBezTo>
                    <a:pt x="16600" y="3519"/>
                    <a:pt x="17863" y="2367"/>
                    <a:pt x="18324" y="2136"/>
                  </a:cubicBezTo>
                  <a:cubicBezTo>
                    <a:pt x="18388" y="2158"/>
                    <a:pt x="18459" y="2168"/>
                    <a:pt x="18534" y="2168"/>
                  </a:cubicBezTo>
                  <a:cubicBezTo>
                    <a:pt x="18871" y="2168"/>
                    <a:pt x="19288" y="1962"/>
                    <a:pt x="19477" y="1675"/>
                  </a:cubicBezTo>
                  <a:lnTo>
                    <a:pt x="19477" y="1444"/>
                  </a:lnTo>
                  <a:cubicBezTo>
                    <a:pt x="19597" y="1214"/>
                    <a:pt x="19366" y="642"/>
                    <a:pt x="19136" y="522"/>
                  </a:cubicBezTo>
                  <a:lnTo>
                    <a:pt x="18905" y="522"/>
                  </a:lnTo>
                  <a:cubicBezTo>
                    <a:pt x="18905" y="292"/>
                    <a:pt x="18785" y="61"/>
                    <a:pt x="18444" y="61"/>
                  </a:cubicBezTo>
                  <a:cubicBezTo>
                    <a:pt x="17647" y="25"/>
                    <a:pt x="16837" y="0"/>
                    <a:pt x="160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4482;p81">
              <a:extLst>
                <a:ext uri="{FF2B5EF4-FFF2-40B4-BE49-F238E27FC236}">
                  <a16:creationId xmlns:a16="http://schemas.microsoft.com/office/drawing/2014/main" id="{6F19926B-F111-57BB-46F8-79220B07C25E}"/>
                </a:ext>
              </a:extLst>
            </p:cNvPr>
            <p:cNvSpPr/>
            <p:nvPr/>
          </p:nvSpPr>
          <p:spPr>
            <a:xfrm>
              <a:off x="6168545" y="900967"/>
              <a:ext cx="223916" cy="172986"/>
            </a:xfrm>
            <a:custGeom>
              <a:avLst/>
              <a:gdLst/>
              <a:ahLst/>
              <a:cxnLst/>
              <a:rect l="l" t="t" r="r" b="b"/>
              <a:pathLst>
                <a:path w="7186" h="5552" extrusionOk="0">
                  <a:moveTo>
                    <a:pt x="6032" y="1"/>
                  </a:moveTo>
                  <a:cubicBezTo>
                    <a:pt x="5013" y="1"/>
                    <a:pt x="4215" y="869"/>
                    <a:pt x="3417" y="1571"/>
                  </a:cubicBezTo>
                  <a:cubicBezTo>
                    <a:pt x="2264" y="2604"/>
                    <a:pt x="1111" y="3526"/>
                    <a:pt x="189" y="4799"/>
                  </a:cubicBezTo>
                  <a:cubicBezTo>
                    <a:pt x="1" y="5175"/>
                    <a:pt x="274" y="5552"/>
                    <a:pt x="566" y="5552"/>
                  </a:cubicBezTo>
                  <a:cubicBezTo>
                    <a:pt x="631" y="5552"/>
                    <a:pt x="698" y="5533"/>
                    <a:pt x="761" y="5490"/>
                  </a:cubicBezTo>
                  <a:cubicBezTo>
                    <a:pt x="1683" y="4909"/>
                    <a:pt x="2494" y="4218"/>
                    <a:pt x="3297" y="3526"/>
                  </a:cubicBezTo>
                  <a:cubicBezTo>
                    <a:pt x="4080" y="2859"/>
                    <a:pt x="5180" y="1445"/>
                    <a:pt x="6184" y="1445"/>
                  </a:cubicBezTo>
                  <a:cubicBezTo>
                    <a:pt x="6221" y="1445"/>
                    <a:pt x="6257" y="1447"/>
                    <a:pt x="6294" y="1451"/>
                  </a:cubicBezTo>
                  <a:cubicBezTo>
                    <a:pt x="6330" y="1456"/>
                    <a:pt x="6365" y="1459"/>
                    <a:pt x="6399" y="1459"/>
                  </a:cubicBezTo>
                  <a:cubicBezTo>
                    <a:pt x="7114" y="1459"/>
                    <a:pt x="7185" y="288"/>
                    <a:pt x="6524" y="68"/>
                  </a:cubicBezTo>
                  <a:cubicBezTo>
                    <a:pt x="6354" y="22"/>
                    <a:pt x="6190" y="1"/>
                    <a:pt x="60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4483;p81">
              <a:extLst>
                <a:ext uri="{FF2B5EF4-FFF2-40B4-BE49-F238E27FC236}">
                  <a16:creationId xmlns:a16="http://schemas.microsoft.com/office/drawing/2014/main" id="{13A223C0-85B3-3ADB-0CB3-54EBC387C979}"/>
                </a:ext>
              </a:extLst>
            </p:cNvPr>
            <p:cNvSpPr/>
            <p:nvPr/>
          </p:nvSpPr>
          <p:spPr>
            <a:xfrm>
              <a:off x="6737651" y="1178337"/>
              <a:ext cx="228995" cy="242748"/>
            </a:xfrm>
            <a:custGeom>
              <a:avLst/>
              <a:gdLst/>
              <a:ahLst/>
              <a:cxnLst/>
              <a:rect l="l" t="t" r="r" b="b"/>
              <a:pathLst>
                <a:path w="7349" h="7791" extrusionOk="0">
                  <a:moveTo>
                    <a:pt x="6312" y="0"/>
                  </a:moveTo>
                  <a:cubicBezTo>
                    <a:pt x="6134" y="0"/>
                    <a:pt x="5947" y="82"/>
                    <a:pt x="5781" y="277"/>
                  </a:cubicBezTo>
                  <a:cubicBezTo>
                    <a:pt x="3826" y="2463"/>
                    <a:pt x="1862" y="4657"/>
                    <a:pt x="248" y="7074"/>
                  </a:cubicBezTo>
                  <a:cubicBezTo>
                    <a:pt x="0" y="7495"/>
                    <a:pt x="297" y="7790"/>
                    <a:pt x="608" y="7790"/>
                  </a:cubicBezTo>
                  <a:cubicBezTo>
                    <a:pt x="726" y="7790"/>
                    <a:pt x="846" y="7748"/>
                    <a:pt x="940" y="7655"/>
                  </a:cubicBezTo>
                  <a:cubicBezTo>
                    <a:pt x="3134" y="5810"/>
                    <a:pt x="4979" y="3615"/>
                    <a:pt x="6823" y="1430"/>
                  </a:cubicBezTo>
                  <a:cubicBezTo>
                    <a:pt x="7348" y="813"/>
                    <a:pt x="6874" y="0"/>
                    <a:pt x="63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4484;p81">
              <a:extLst>
                <a:ext uri="{FF2B5EF4-FFF2-40B4-BE49-F238E27FC236}">
                  <a16:creationId xmlns:a16="http://schemas.microsoft.com/office/drawing/2014/main" id="{98789FAB-9EEC-9BCB-A071-04E7C93E861B}"/>
                </a:ext>
              </a:extLst>
            </p:cNvPr>
            <p:cNvSpPr/>
            <p:nvPr/>
          </p:nvSpPr>
          <p:spPr>
            <a:xfrm>
              <a:off x="6037929" y="888473"/>
              <a:ext cx="218182" cy="144664"/>
            </a:xfrm>
            <a:custGeom>
              <a:avLst/>
              <a:gdLst/>
              <a:ahLst/>
              <a:cxnLst/>
              <a:rect l="l" t="t" r="r" b="b"/>
              <a:pathLst>
                <a:path w="7002" h="4643" extrusionOk="0">
                  <a:moveTo>
                    <a:pt x="6212" y="0"/>
                  </a:moveTo>
                  <a:cubicBezTo>
                    <a:pt x="6178" y="0"/>
                    <a:pt x="6142" y="3"/>
                    <a:pt x="6105" y="8"/>
                  </a:cubicBezTo>
                  <a:cubicBezTo>
                    <a:pt x="4381" y="238"/>
                    <a:pt x="2647" y="128"/>
                    <a:pt x="803" y="238"/>
                  </a:cubicBezTo>
                  <a:cubicBezTo>
                    <a:pt x="231" y="358"/>
                    <a:pt x="1" y="1050"/>
                    <a:pt x="342" y="1391"/>
                  </a:cubicBezTo>
                  <a:cubicBezTo>
                    <a:pt x="111" y="2202"/>
                    <a:pt x="231" y="3125"/>
                    <a:pt x="342" y="3927"/>
                  </a:cubicBezTo>
                  <a:cubicBezTo>
                    <a:pt x="342" y="3927"/>
                    <a:pt x="342" y="4047"/>
                    <a:pt x="462" y="4158"/>
                  </a:cubicBezTo>
                  <a:cubicBezTo>
                    <a:pt x="263" y="4356"/>
                    <a:pt x="406" y="4643"/>
                    <a:pt x="597" y="4643"/>
                  </a:cubicBezTo>
                  <a:cubicBezTo>
                    <a:pt x="628" y="4643"/>
                    <a:pt x="660" y="4635"/>
                    <a:pt x="692" y="4619"/>
                  </a:cubicBezTo>
                  <a:cubicBezTo>
                    <a:pt x="2767" y="3927"/>
                    <a:pt x="4722" y="2544"/>
                    <a:pt x="6456" y="1391"/>
                  </a:cubicBezTo>
                  <a:cubicBezTo>
                    <a:pt x="7002" y="1065"/>
                    <a:pt x="6926" y="0"/>
                    <a:pt x="621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4485;p81">
              <a:extLst>
                <a:ext uri="{FF2B5EF4-FFF2-40B4-BE49-F238E27FC236}">
                  <a16:creationId xmlns:a16="http://schemas.microsoft.com/office/drawing/2014/main" id="{F81CD49A-1837-DBA6-FB96-DDF017EFF256}"/>
                </a:ext>
              </a:extLst>
            </p:cNvPr>
            <p:cNvSpPr/>
            <p:nvPr/>
          </p:nvSpPr>
          <p:spPr>
            <a:xfrm>
              <a:off x="6095385" y="1524567"/>
              <a:ext cx="68147" cy="62907"/>
            </a:xfrm>
            <a:custGeom>
              <a:avLst/>
              <a:gdLst/>
              <a:ahLst/>
              <a:cxnLst/>
              <a:rect l="l" t="t" r="r" b="b"/>
              <a:pathLst>
                <a:path w="2187" h="2019" extrusionOk="0">
                  <a:moveTo>
                    <a:pt x="1154" y="1"/>
                  </a:moveTo>
                  <a:cubicBezTo>
                    <a:pt x="693" y="1"/>
                    <a:pt x="231" y="342"/>
                    <a:pt x="112" y="692"/>
                  </a:cubicBezTo>
                  <a:cubicBezTo>
                    <a:pt x="1" y="1154"/>
                    <a:pt x="231" y="1615"/>
                    <a:pt x="573" y="1845"/>
                  </a:cubicBezTo>
                  <a:lnTo>
                    <a:pt x="693" y="1845"/>
                  </a:lnTo>
                  <a:cubicBezTo>
                    <a:pt x="808" y="1960"/>
                    <a:pt x="951" y="2018"/>
                    <a:pt x="1109" y="2018"/>
                  </a:cubicBezTo>
                  <a:cubicBezTo>
                    <a:pt x="1267" y="2018"/>
                    <a:pt x="1440" y="1960"/>
                    <a:pt x="1615" y="1845"/>
                  </a:cubicBezTo>
                  <a:cubicBezTo>
                    <a:pt x="2076" y="1615"/>
                    <a:pt x="2187" y="1034"/>
                    <a:pt x="2076" y="573"/>
                  </a:cubicBezTo>
                  <a:cubicBezTo>
                    <a:pt x="1845" y="231"/>
                    <a:pt x="1495" y="1"/>
                    <a:pt x="115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4486;p81">
              <a:extLst>
                <a:ext uri="{FF2B5EF4-FFF2-40B4-BE49-F238E27FC236}">
                  <a16:creationId xmlns:a16="http://schemas.microsoft.com/office/drawing/2014/main" id="{C2DC0517-DCDA-AA37-483A-8B731CD2AD65}"/>
                </a:ext>
              </a:extLst>
            </p:cNvPr>
            <p:cNvSpPr/>
            <p:nvPr/>
          </p:nvSpPr>
          <p:spPr>
            <a:xfrm>
              <a:off x="6584851" y="1074175"/>
              <a:ext cx="300787" cy="366256"/>
            </a:xfrm>
            <a:custGeom>
              <a:avLst/>
              <a:gdLst/>
              <a:ahLst/>
              <a:cxnLst/>
              <a:rect l="l" t="t" r="r" b="b"/>
              <a:pathLst>
                <a:path w="9653" h="11755" extrusionOk="0">
                  <a:moveTo>
                    <a:pt x="7688" y="2006"/>
                  </a:moveTo>
                  <a:cubicBezTo>
                    <a:pt x="7808" y="2698"/>
                    <a:pt x="7688" y="3270"/>
                    <a:pt x="6996" y="4081"/>
                  </a:cubicBezTo>
                  <a:cubicBezTo>
                    <a:pt x="6886" y="4312"/>
                    <a:pt x="6766" y="4422"/>
                    <a:pt x="6535" y="4653"/>
                  </a:cubicBezTo>
                  <a:cubicBezTo>
                    <a:pt x="6535" y="4192"/>
                    <a:pt x="6425" y="3731"/>
                    <a:pt x="6305" y="3270"/>
                  </a:cubicBezTo>
                  <a:cubicBezTo>
                    <a:pt x="6766" y="2808"/>
                    <a:pt x="7227" y="2347"/>
                    <a:pt x="7688" y="2006"/>
                  </a:cubicBezTo>
                  <a:close/>
                  <a:moveTo>
                    <a:pt x="5733" y="3731"/>
                  </a:moveTo>
                  <a:cubicBezTo>
                    <a:pt x="5733" y="4192"/>
                    <a:pt x="5733" y="4542"/>
                    <a:pt x="5613" y="5003"/>
                  </a:cubicBezTo>
                  <a:cubicBezTo>
                    <a:pt x="5613" y="5114"/>
                    <a:pt x="5613" y="5345"/>
                    <a:pt x="5733" y="5464"/>
                  </a:cubicBezTo>
                  <a:cubicBezTo>
                    <a:pt x="5502" y="5695"/>
                    <a:pt x="5152" y="5925"/>
                    <a:pt x="4921" y="6267"/>
                  </a:cubicBezTo>
                  <a:cubicBezTo>
                    <a:pt x="4811" y="5925"/>
                    <a:pt x="4691" y="5695"/>
                    <a:pt x="4691" y="5345"/>
                  </a:cubicBezTo>
                  <a:cubicBezTo>
                    <a:pt x="4691" y="5114"/>
                    <a:pt x="4580" y="4883"/>
                    <a:pt x="4580" y="4653"/>
                  </a:cubicBezTo>
                  <a:cubicBezTo>
                    <a:pt x="4921" y="4422"/>
                    <a:pt x="5382" y="4081"/>
                    <a:pt x="5733" y="3731"/>
                  </a:cubicBezTo>
                  <a:close/>
                  <a:moveTo>
                    <a:pt x="3769" y="5114"/>
                  </a:moveTo>
                  <a:cubicBezTo>
                    <a:pt x="3769" y="5806"/>
                    <a:pt x="3889" y="6387"/>
                    <a:pt x="3999" y="6958"/>
                  </a:cubicBezTo>
                  <a:cubicBezTo>
                    <a:pt x="4119" y="6958"/>
                    <a:pt x="4119" y="6958"/>
                    <a:pt x="4119" y="7078"/>
                  </a:cubicBezTo>
                  <a:cubicBezTo>
                    <a:pt x="3427" y="7650"/>
                    <a:pt x="2846" y="8231"/>
                    <a:pt x="2275" y="8803"/>
                  </a:cubicBezTo>
                  <a:cubicBezTo>
                    <a:pt x="2505" y="7650"/>
                    <a:pt x="2846" y="6617"/>
                    <a:pt x="3197" y="5464"/>
                  </a:cubicBezTo>
                  <a:cubicBezTo>
                    <a:pt x="3427" y="5345"/>
                    <a:pt x="3538" y="5234"/>
                    <a:pt x="3769" y="5114"/>
                  </a:cubicBezTo>
                  <a:close/>
                  <a:moveTo>
                    <a:pt x="7966" y="1"/>
                  </a:moveTo>
                  <a:cubicBezTo>
                    <a:pt x="7759" y="1"/>
                    <a:pt x="7561" y="58"/>
                    <a:pt x="7457" y="162"/>
                  </a:cubicBezTo>
                  <a:cubicBezTo>
                    <a:pt x="5963" y="1545"/>
                    <a:pt x="3999" y="2928"/>
                    <a:pt x="2966" y="4653"/>
                  </a:cubicBezTo>
                  <a:cubicBezTo>
                    <a:pt x="2851" y="4577"/>
                    <a:pt x="2711" y="4539"/>
                    <a:pt x="2571" y="4539"/>
                  </a:cubicBezTo>
                  <a:cubicBezTo>
                    <a:pt x="2287" y="4539"/>
                    <a:pt x="2005" y="4695"/>
                    <a:pt x="1924" y="5003"/>
                  </a:cubicBezTo>
                  <a:cubicBezTo>
                    <a:pt x="1233" y="6958"/>
                    <a:pt x="661" y="8923"/>
                    <a:pt x="80" y="10878"/>
                  </a:cubicBezTo>
                  <a:cubicBezTo>
                    <a:pt x="0" y="11376"/>
                    <a:pt x="457" y="11755"/>
                    <a:pt x="891" y="11755"/>
                  </a:cubicBezTo>
                  <a:cubicBezTo>
                    <a:pt x="1059" y="11755"/>
                    <a:pt x="1224" y="11698"/>
                    <a:pt x="1353" y="11569"/>
                  </a:cubicBezTo>
                  <a:cubicBezTo>
                    <a:pt x="3658" y="9494"/>
                    <a:pt x="5963" y="7309"/>
                    <a:pt x="8038" y="5114"/>
                  </a:cubicBezTo>
                  <a:cubicBezTo>
                    <a:pt x="8610" y="4542"/>
                    <a:pt x="9532" y="3731"/>
                    <a:pt x="9652" y="2928"/>
                  </a:cubicBezTo>
                  <a:cubicBezTo>
                    <a:pt x="9652" y="2117"/>
                    <a:pt x="8841" y="964"/>
                    <a:pt x="8610" y="272"/>
                  </a:cubicBezTo>
                  <a:cubicBezTo>
                    <a:pt x="8484" y="85"/>
                    <a:pt x="8218" y="1"/>
                    <a:pt x="79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4487;p81">
              <a:extLst>
                <a:ext uri="{FF2B5EF4-FFF2-40B4-BE49-F238E27FC236}">
                  <a16:creationId xmlns:a16="http://schemas.microsoft.com/office/drawing/2014/main" id="{420E1192-5999-F80C-A510-31E82ED562A0}"/>
                </a:ext>
              </a:extLst>
            </p:cNvPr>
            <p:cNvSpPr/>
            <p:nvPr/>
          </p:nvSpPr>
          <p:spPr>
            <a:xfrm>
              <a:off x="7014898" y="887881"/>
              <a:ext cx="240524" cy="518056"/>
            </a:xfrm>
            <a:custGeom>
              <a:avLst/>
              <a:gdLst/>
              <a:ahLst/>
              <a:cxnLst/>
              <a:rect l="l" t="t" r="r" b="b"/>
              <a:pathLst>
                <a:path w="7719" h="16627" extrusionOk="0">
                  <a:moveTo>
                    <a:pt x="3919" y="4527"/>
                  </a:moveTo>
                  <a:cubicBezTo>
                    <a:pt x="4030" y="4638"/>
                    <a:pt x="4030" y="4638"/>
                    <a:pt x="4150" y="4638"/>
                  </a:cubicBezTo>
                  <a:lnTo>
                    <a:pt x="3458" y="5680"/>
                  </a:lnTo>
                  <a:cubicBezTo>
                    <a:pt x="3689" y="5329"/>
                    <a:pt x="3800" y="4988"/>
                    <a:pt x="3919" y="4527"/>
                  </a:cubicBezTo>
                  <a:close/>
                  <a:moveTo>
                    <a:pt x="1725" y="12476"/>
                  </a:moveTo>
                  <a:lnTo>
                    <a:pt x="1725" y="12476"/>
                  </a:lnTo>
                  <a:cubicBezTo>
                    <a:pt x="1955" y="12707"/>
                    <a:pt x="2075" y="12827"/>
                    <a:pt x="2186" y="13057"/>
                  </a:cubicBezTo>
                  <a:lnTo>
                    <a:pt x="1955" y="13057"/>
                  </a:lnTo>
                  <a:cubicBezTo>
                    <a:pt x="1955" y="12937"/>
                    <a:pt x="1844" y="12937"/>
                    <a:pt x="1844" y="12937"/>
                  </a:cubicBezTo>
                  <a:cubicBezTo>
                    <a:pt x="1844" y="12707"/>
                    <a:pt x="1725" y="12596"/>
                    <a:pt x="1725" y="12476"/>
                  </a:cubicBezTo>
                  <a:close/>
                  <a:moveTo>
                    <a:pt x="4202" y="0"/>
                  </a:moveTo>
                  <a:cubicBezTo>
                    <a:pt x="3214" y="0"/>
                    <a:pt x="2226" y="27"/>
                    <a:pt x="1264" y="27"/>
                  </a:cubicBezTo>
                  <a:cubicBezTo>
                    <a:pt x="1033" y="27"/>
                    <a:pt x="922" y="147"/>
                    <a:pt x="802" y="257"/>
                  </a:cubicBezTo>
                  <a:cubicBezTo>
                    <a:pt x="572" y="377"/>
                    <a:pt x="461" y="608"/>
                    <a:pt x="461" y="838"/>
                  </a:cubicBezTo>
                  <a:cubicBezTo>
                    <a:pt x="341" y="3254"/>
                    <a:pt x="0" y="6021"/>
                    <a:pt x="341" y="8557"/>
                  </a:cubicBezTo>
                  <a:cubicBezTo>
                    <a:pt x="341" y="8677"/>
                    <a:pt x="231" y="8787"/>
                    <a:pt x="231" y="8907"/>
                  </a:cubicBezTo>
                  <a:lnTo>
                    <a:pt x="231" y="15934"/>
                  </a:lnTo>
                  <a:cubicBezTo>
                    <a:pt x="231" y="16285"/>
                    <a:pt x="572" y="16626"/>
                    <a:pt x="1033" y="16626"/>
                  </a:cubicBezTo>
                  <a:lnTo>
                    <a:pt x="5533" y="16626"/>
                  </a:lnTo>
                  <a:cubicBezTo>
                    <a:pt x="6336" y="16626"/>
                    <a:pt x="6566" y="15824"/>
                    <a:pt x="6105" y="15243"/>
                  </a:cubicBezTo>
                  <a:cubicBezTo>
                    <a:pt x="4842" y="13629"/>
                    <a:pt x="3458" y="11554"/>
                    <a:pt x="1725" y="10291"/>
                  </a:cubicBezTo>
                  <a:lnTo>
                    <a:pt x="1725" y="9830"/>
                  </a:lnTo>
                  <a:cubicBezTo>
                    <a:pt x="4030" y="7174"/>
                    <a:pt x="6105" y="4177"/>
                    <a:pt x="7488" y="949"/>
                  </a:cubicBezTo>
                  <a:cubicBezTo>
                    <a:pt x="7719" y="718"/>
                    <a:pt x="7719" y="257"/>
                    <a:pt x="7258" y="147"/>
                  </a:cubicBezTo>
                  <a:cubicBezTo>
                    <a:pt x="6260" y="29"/>
                    <a:pt x="5232" y="0"/>
                    <a:pt x="42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4488;p81">
              <a:extLst>
                <a:ext uri="{FF2B5EF4-FFF2-40B4-BE49-F238E27FC236}">
                  <a16:creationId xmlns:a16="http://schemas.microsoft.com/office/drawing/2014/main" id="{F047DFA9-BB9E-0BF2-DBE5-E432E98831AA}"/>
                </a:ext>
              </a:extLst>
            </p:cNvPr>
            <p:cNvSpPr/>
            <p:nvPr/>
          </p:nvSpPr>
          <p:spPr>
            <a:xfrm>
              <a:off x="7241014" y="879624"/>
              <a:ext cx="610674" cy="250039"/>
            </a:xfrm>
            <a:custGeom>
              <a:avLst/>
              <a:gdLst/>
              <a:ahLst/>
              <a:cxnLst/>
              <a:rect l="l" t="t" r="r" b="b"/>
              <a:pathLst>
                <a:path w="19598" h="8025" extrusionOk="0">
                  <a:moveTo>
                    <a:pt x="8190" y="1103"/>
                  </a:moveTo>
                  <a:cubicBezTo>
                    <a:pt x="8190" y="1334"/>
                    <a:pt x="8300" y="1675"/>
                    <a:pt x="8651" y="1795"/>
                  </a:cubicBezTo>
                  <a:cubicBezTo>
                    <a:pt x="8992" y="2025"/>
                    <a:pt x="9453" y="2256"/>
                    <a:pt x="9804" y="2367"/>
                  </a:cubicBezTo>
                  <a:cubicBezTo>
                    <a:pt x="8450" y="2197"/>
                    <a:pt x="7032" y="2093"/>
                    <a:pt x="5645" y="2093"/>
                  </a:cubicBezTo>
                  <a:cubicBezTo>
                    <a:pt x="5141" y="2093"/>
                    <a:pt x="4642" y="2107"/>
                    <a:pt x="4151" y="2136"/>
                  </a:cubicBezTo>
                  <a:cubicBezTo>
                    <a:pt x="3809" y="1795"/>
                    <a:pt x="3348" y="1444"/>
                    <a:pt x="2887" y="1103"/>
                  </a:cubicBezTo>
                  <a:close/>
                  <a:moveTo>
                    <a:pt x="5534" y="3178"/>
                  </a:moveTo>
                  <a:lnTo>
                    <a:pt x="5534" y="3178"/>
                  </a:lnTo>
                  <a:cubicBezTo>
                    <a:pt x="7609" y="3289"/>
                    <a:pt x="9684" y="3409"/>
                    <a:pt x="11879" y="3519"/>
                  </a:cubicBezTo>
                  <a:cubicBezTo>
                    <a:pt x="12570" y="3870"/>
                    <a:pt x="13262" y="4331"/>
                    <a:pt x="14064" y="4672"/>
                  </a:cubicBezTo>
                  <a:cubicBezTo>
                    <a:pt x="11759" y="4561"/>
                    <a:pt x="9573" y="4442"/>
                    <a:pt x="7268" y="4442"/>
                  </a:cubicBezTo>
                  <a:lnTo>
                    <a:pt x="7148" y="4442"/>
                  </a:lnTo>
                  <a:cubicBezTo>
                    <a:pt x="6576" y="3980"/>
                    <a:pt x="5995" y="3519"/>
                    <a:pt x="5534" y="3178"/>
                  </a:cubicBezTo>
                  <a:close/>
                  <a:moveTo>
                    <a:pt x="15447" y="5364"/>
                  </a:moveTo>
                  <a:cubicBezTo>
                    <a:pt x="15447" y="5594"/>
                    <a:pt x="15567" y="5594"/>
                    <a:pt x="15798" y="5594"/>
                  </a:cubicBezTo>
                  <a:lnTo>
                    <a:pt x="15909" y="5594"/>
                  </a:lnTo>
                  <a:cubicBezTo>
                    <a:pt x="16490" y="5945"/>
                    <a:pt x="17061" y="6286"/>
                    <a:pt x="17642" y="6516"/>
                  </a:cubicBezTo>
                  <a:cubicBezTo>
                    <a:pt x="16012" y="6375"/>
                    <a:pt x="14340" y="6279"/>
                    <a:pt x="12680" y="6279"/>
                  </a:cubicBezTo>
                  <a:cubicBezTo>
                    <a:pt x="11635" y="6279"/>
                    <a:pt x="10595" y="6317"/>
                    <a:pt x="9573" y="6406"/>
                  </a:cubicBezTo>
                  <a:cubicBezTo>
                    <a:pt x="9223" y="6055"/>
                    <a:pt x="8762" y="5714"/>
                    <a:pt x="8420" y="5364"/>
                  </a:cubicBezTo>
                  <a:lnTo>
                    <a:pt x="8420" y="5364"/>
                  </a:lnTo>
                  <a:cubicBezTo>
                    <a:pt x="9573" y="5424"/>
                    <a:pt x="10696" y="5454"/>
                    <a:pt x="11819" y="5454"/>
                  </a:cubicBezTo>
                  <a:cubicBezTo>
                    <a:pt x="12941" y="5454"/>
                    <a:pt x="14064" y="5424"/>
                    <a:pt x="15217" y="5364"/>
                  </a:cubicBezTo>
                  <a:close/>
                  <a:moveTo>
                    <a:pt x="3574" y="0"/>
                  </a:moveTo>
                  <a:cubicBezTo>
                    <a:pt x="2760" y="0"/>
                    <a:pt x="1951" y="25"/>
                    <a:pt x="1153" y="61"/>
                  </a:cubicBezTo>
                  <a:cubicBezTo>
                    <a:pt x="812" y="61"/>
                    <a:pt x="692" y="292"/>
                    <a:pt x="692" y="522"/>
                  </a:cubicBezTo>
                  <a:lnTo>
                    <a:pt x="462" y="522"/>
                  </a:lnTo>
                  <a:cubicBezTo>
                    <a:pt x="231" y="642"/>
                    <a:pt x="1" y="1214"/>
                    <a:pt x="121" y="1444"/>
                  </a:cubicBezTo>
                  <a:lnTo>
                    <a:pt x="121" y="1675"/>
                  </a:lnTo>
                  <a:cubicBezTo>
                    <a:pt x="309" y="1962"/>
                    <a:pt x="726" y="2168"/>
                    <a:pt x="1064" y="2168"/>
                  </a:cubicBezTo>
                  <a:cubicBezTo>
                    <a:pt x="1139" y="2168"/>
                    <a:pt x="1210" y="2158"/>
                    <a:pt x="1273" y="2136"/>
                  </a:cubicBezTo>
                  <a:cubicBezTo>
                    <a:pt x="1734" y="2367"/>
                    <a:pt x="2998" y="3519"/>
                    <a:pt x="3228" y="3639"/>
                  </a:cubicBezTo>
                  <a:cubicBezTo>
                    <a:pt x="3920" y="4211"/>
                    <a:pt x="4612" y="4672"/>
                    <a:pt x="5303" y="5133"/>
                  </a:cubicBezTo>
                  <a:cubicBezTo>
                    <a:pt x="6687" y="6175"/>
                    <a:pt x="8190" y="7097"/>
                    <a:pt x="9684" y="7900"/>
                  </a:cubicBezTo>
                  <a:cubicBezTo>
                    <a:pt x="9800" y="7988"/>
                    <a:pt x="9916" y="8025"/>
                    <a:pt x="10025" y="8025"/>
                  </a:cubicBezTo>
                  <a:cubicBezTo>
                    <a:pt x="10348" y="8025"/>
                    <a:pt x="10606" y="7701"/>
                    <a:pt x="10606" y="7439"/>
                  </a:cubicBezTo>
                  <a:cubicBezTo>
                    <a:pt x="11785" y="7537"/>
                    <a:pt x="13006" y="7573"/>
                    <a:pt x="14233" y="7573"/>
                  </a:cubicBezTo>
                  <a:cubicBezTo>
                    <a:pt x="15885" y="7573"/>
                    <a:pt x="17549" y="7507"/>
                    <a:pt x="19136" y="7439"/>
                  </a:cubicBezTo>
                  <a:cubicBezTo>
                    <a:pt x="19487" y="7328"/>
                    <a:pt x="19487" y="6978"/>
                    <a:pt x="19367" y="6747"/>
                  </a:cubicBezTo>
                  <a:cubicBezTo>
                    <a:pt x="19597" y="6636"/>
                    <a:pt x="19597" y="6286"/>
                    <a:pt x="19367" y="6055"/>
                  </a:cubicBezTo>
                  <a:cubicBezTo>
                    <a:pt x="16370" y="3750"/>
                    <a:pt x="12911" y="1905"/>
                    <a:pt x="9573" y="181"/>
                  </a:cubicBezTo>
                  <a:cubicBezTo>
                    <a:pt x="9449" y="149"/>
                    <a:pt x="9333" y="134"/>
                    <a:pt x="9225" y="134"/>
                  </a:cubicBezTo>
                  <a:cubicBezTo>
                    <a:pt x="8932" y="134"/>
                    <a:pt x="8699" y="243"/>
                    <a:pt x="8531" y="412"/>
                  </a:cubicBezTo>
                  <a:cubicBezTo>
                    <a:pt x="6909" y="102"/>
                    <a:pt x="5234" y="0"/>
                    <a:pt x="357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4489;p81">
              <a:extLst>
                <a:ext uri="{FF2B5EF4-FFF2-40B4-BE49-F238E27FC236}">
                  <a16:creationId xmlns:a16="http://schemas.microsoft.com/office/drawing/2014/main" id="{965E9A0B-2A8F-0263-FA92-D38B417F2417}"/>
                </a:ext>
              </a:extLst>
            </p:cNvPr>
            <p:cNvSpPr/>
            <p:nvPr/>
          </p:nvSpPr>
          <p:spPr>
            <a:xfrm>
              <a:off x="7676732" y="900967"/>
              <a:ext cx="223885" cy="172986"/>
            </a:xfrm>
            <a:custGeom>
              <a:avLst/>
              <a:gdLst/>
              <a:ahLst/>
              <a:cxnLst/>
              <a:rect l="l" t="t" r="r" b="b"/>
              <a:pathLst>
                <a:path w="7185" h="5552" extrusionOk="0">
                  <a:moveTo>
                    <a:pt x="1154" y="1"/>
                  </a:moveTo>
                  <a:cubicBezTo>
                    <a:pt x="995" y="1"/>
                    <a:pt x="831" y="22"/>
                    <a:pt x="661" y="68"/>
                  </a:cubicBezTo>
                  <a:cubicBezTo>
                    <a:pt x="1" y="288"/>
                    <a:pt x="72" y="1459"/>
                    <a:pt x="787" y="1459"/>
                  </a:cubicBezTo>
                  <a:cubicBezTo>
                    <a:pt x="820" y="1459"/>
                    <a:pt x="855" y="1456"/>
                    <a:pt x="892" y="1451"/>
                  </a:cubicBezTo>
                  <a:cubicBezTo>
                    <a:pt x="928" y="1447"/>
                    <a:pt x="965" y="1445"/>
                    <a:pt x="1002" y="1445"/>
                  </a:cubicBezTo>
                  <a:cubicBezTo>
                    <a:pt x="2006" y="1445"/>
                    <a:pt x="3106" y="2859"/>
                    <a:pt x="3889" y="3526"/>
                  </a:cubicBezTo>
                  <a:cubicBezTo>
                    <a:pt x="4691" y="4218"/>
                    <a:pt x="5503" y="4909"/>
                    <a:pt x="6425" y="5490"/>
                  </a:cubicBezTo>
                  <a:cubicBezTo>
                    <a:pt x="6487" y="5533"/>
                    <a:pt x="6554" y="5552"/>
                    <a:pt x="6620" y="5552"/>
                  </a:cubicBezTo>
                  <a:cubicBezTo>
                    <a:pt x="6912" y="5552"/>
                    <a:pt x="7185" y="5175"/>
                    <a:pt x="6997" y="4799"/>
                  </a:cubicBezTo>
                  <a:cubicBezTo>
                    <a:pt x="6074" y="3526"/>
                    <a:pt x="4922" y="2604"/>
                    <a:pt x="3769" y="1571"/>
                  </a:cubicBezTo>
                  <a:cubicBezTo>
                    <a:pt x="2971" y="869"/>
                    <a:pt x="2173" y="1"/>
                    <a:pt x="11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4490;p81">
              <a:extLst>
                <a:ext uri="{FF2B5EF4-FFF2-40B4-BE49-F238E27FC236}">
                  <a16:creationId xmlns:a16="http://schemas.microsoft.com/office/drawing/2014/main" id="{E9EA1624-FCCE-8EC8-0349-7027D1180408}"/>
                </a:ext>
              </a:extLst>
            </p:cNvPr>
            <p:cNvSpPr/>
            <p:nvPr/>
          </p:nvSpPr>
          <p:spPr>
            <a:xfrm>
              <a:off x="7102546" y="1178337"/>
              <a:ext cx="228995" cy="242748"/>
            </a:xfrm>
            <a:custGeom>
              <a:avLst/>
              <a:gdLst/>
              <a:ahLst/>
              <a:cxnLst/>
              <a:rect l="l" t="t" r="r" b="b"/>
              <a:pathLst>
                <a:path w="7349" h="7791" extrusionOk="0">
                  <a:moveTo>
                    <a:pt x="1037" y="0"/>
                  </a:moveTo>
                  <a:cubicBezTo>
                    <a:pt x="475" y="0"/>
                    <a:pt x="0" y="813"/>
                    <a:pt x="525" y="1430"/>
                  </a:cubicBezTo>
                  <a:cubicBezTo>
                    <a:pt x="2370" y="3615"/>
                    <a:pt x="4214" y="5810"/>
                    <a:pt x="6409" y="7655"/>
                  </a:cubicBezTo>
                  <a:cubicBezTo>
                    <a:pt x="6503" y="7748"/>
                    <a:pt x="6623" y="7790"/>
                    <a:pt x="6741" y="7790"/>
                  </a:cubicBezTo>
                  <a:cubicBezTo>
                    <a:pt x="7052" y="7790"/>
                    <a:pt x="7348" y="7495"/>
                    <a:pt x="7101" y="7074"/>
                  </a:cubicBezTo>
                  <a:cubicBezTo>
                    <a:pt x="5487" y="4657"/>
                    <a:pt x="3523" y="2463"/>
                    <a:pt x="1568" y="277"/>
                  </a:cubicBezTo>
                  <a:cubicBezTo>
                    <a:pt x="1401" y="82"/>
                    <a:pt x="1215" y="0"/>
                    <a:pt x="10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4491;p81">
              <a:extLst>
                <a:ext uri="{FF2B5EF4-FFF2-40B4-BE49-F238E27FC236}">
                  <a16:creationId xmlns:a16="http://schemas.microsoft.com/office/drawing/2014/main" id="{3416CEAE-5BFA-DAC6-BB13-22823C68AD33}"/>
                </a:ext>
              </a:extLst>
            </p:cNvPr>
            <p:cNvSpPr/>
            <p:nvPr/>
          </p:nvSpPr>
          <p:spPr>
            <a:xfrm>
              <a:off x="7813049" y="888473"/>
              <a:ext cx="218213" cy="144664"/>
            </a:xfrm>
            <a:custGeom>
              <a:avLst/>
              <a:gdLst/>
              <a:ahLst/>
              <a:cxnLst/>
              <a:rect l="l" t="t" r="r" b="b"/>
              <a:pathLst>
                <a:path w="7003" h="4643" extrusionOk="0">
                  <a:moveTo>
                    <a:pt x="791" y="0"/>
                  </a:moveTo>
                  <a:cubicBezTo>
                    <a:pt x="77" y="0"/>
                    <a:pt x="1" y="1065"/>
                    <a:pt x="547" y="1391"/>
                  </a:cubicBezTo>
                  <a:cubicBezTo>
                    <a:pt x="2280" y="2544"/>
                    <a:pt x="4235" y="3927"/>
                    <a:pt x="6310" y="4619"/>
                  </a:cubicBezTo>
                  <a:cubicBezTo>
                    <a:pt x="6343" y="4635"/>
                    <a:pt x="6375" y="4643"/>
                    <a:pt x="6406" y="4643"/>
                  </a:cubicBezTo>
                  <a:cubicBezTo>
                    <a:pt x="6596" y="4643"/>
                    <a:pt x="6739" y="4356"/>
                    <a:pt x="6541" y="4158"/>
                  </a:cubicBezTo>
                  <a:cubicBezTo>
                    <a:pt x="6661" y="4047"/>
                    <a:pt x="6661" y="3927"/>
                    <a:pt x="6661" y="3927"/>
                  </a:cubicBezTo>
                  <a:cubicBezTo>
                    <a:pt x="6772" y="3125"/>
                    <a:pt x="6891" y="2202"/>
                    <a:pt x="6661" y="1391"/>
                  </a:cubicBezTo>
                  <a:cubicBezTo>
                    <a:pt x="7002" y="1050"/>
                    <a:pt x="6772" y="358"/>
                    <a:pt x="6200" y="238"/>
                  </a:cubicBezTo>
                  <a:cubicBezTo>
                    <a:pt x="4355" y="128"/>
                    <a:pt x="2622" y="238"/>
                    <a:pt x="897" y="8"/>
                  </a:cubicBezTo>
                  <a:cubicBezTo>
                    <a:pt x="860" y="3"/>
                    <a:pt x="825" y="0"/>
                    <a:pt x="79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4492;p81">
              <a:extLst>
                <a:ext uri="{FF2B5EF4-FFF2-40B4-BE49-F238E27FC236}">
                  <a16:creationId xmlns:a16="http://schemas.microsoft.com/office/drawing/2014/main" id="{67F11361-FD59-D9FE-8553-6E39A178DC99}"/>
                </a:ext>
              </a:extLst>
            </p:cNvPr>
            <p:cNvSpPr/>
            <p:nvPr/>
          </p:nvSpPr>
          <p:spPr>
            <a:xfrm>
              <a:off x="7905652" y="1524567"/>
              <a:ext cx="68116" cy="62907"/>
            </a:xfrm>
            <a:custGeom>
              <a:avLst/>
              <a:gdLst/>
              <a:ahLst/>
              <a:cxnLst/>
              <a:rect l="l" t="t" r="r" b="b"/>
              <a:pathLst>
                <a:path w="2186" h="2019" extrusionOk="0">
                  <a:moveTo>
                    <a:pt x="1033" y="1"/>
                  </a:moveTo>
                  <a:cubicBezTo>
                    <a:pt x="692" y="1"/>
                    <a:pt x="341" y="231"/>
                    <a:pt x="111" y="573"/>
                  </a:cubicBezTo>
                  <a:cubicBezTo>
                    <a:pt x="0" y="1034"/>
                    <a:pt x="111" y="1615"/>
                    <a:pt x="572" y="1845"/>
                  </a:cubicBezTo>
                  <a:cubicBezTo>
                    <a:pt x="747" y="1960"/>
                    <a:pt x="920" y="2018"/>
                    <a:pt x="1078" y="2018"/>
                  </a:cubicBezTo>
                  <a:cubicBezTo>
                    <a:pt x="1236" y="2018"/>
                    <a:pt x="1379" y="1960"/>
                    <a:pt x="1494" y="1845"/>
                  </a:cubicBezTo>
                  <a:lnTo>
                    <a:pt x="1614" y="1845"/>
                  </a:lnTo>
                  <a:cubicBezTo>
                    <a:pt x="1955" y="1615"/>
                    <a:pt x="2186" y="1154"/>
                    <a:pt x="2075" y="692"/>
                  </a:cubicBezTo>
                  <a:cubicBezTo>
                    <a:pt x="1955" y="342"/>
                    <a:pt x="1494" y="1"/>
                    <a:pt x="10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4493;p81">
              <a:extLst>
                <a:ext uri="{FF2B5EF4-FFF2-40B4-BE49-F238E27FC236}">
                  <a16:creationId xmlns:a16="http://schemas.microsoft.com/office/drawing/2014/main" id="{78EEB9F0-0ADA-53B3-42BA-07C1273563C1}"/>
                </a:ext>
              </a:extLst>
            </p:cNvPr>
            <p:cNvSpPr/>
            <p:nvPr/>
          </p:nvSpPr>
          <p:spPr>
            <a:xfrm>
              <a:off x="7183558" y="1074175"/>
              <a:ext cx="300787" cy="366256"/>
            </a:xfrm>
            <a:custGeom>
              <a:avLst/>
              <a:gdLst/>
              <a:ahLst/>
              <a:cxnLst/>
              <a:rect l="l" t="t" r="r" b="b"/>
              <a:pathLst>
                <a:path w="9653" h="11755" extrusionOk="0">
                  <a:moveTo>
                    <a:pt x="1965" y="2006"/>
                  </a:moveTo>
                  <a:lnTo>
                    <a:pt x="1965" y="2006"/>
                  </a:lnTo>
                  <a:cubicBezTo>
                    <a:pt x="2426" y="2347"/>
                    <a:pt x="2887" y="2808"/>
                    <a:pt x="3348" y="3270"/>
                  </a:cubicBezTo>
                  <a:cubicBezTo>
                    <a:pt x="3228" y="3731"/>
                    <a:pt x="3117" y="4192"/>
                    <a:pt x="3117" y="4653"/>
                  </a:cubicBezTo>
                  <a:cubicBezTo>
                    <a:pt x="2887" y="4422"/>
                    <a:pt x="2767" y="4312"/>
                    <a:pt x="2656" y="4081"/>
                  </a:cubicBezTo>
                  <a:cubicBezTo>
                    <a:pt x="1965" y="3270"/>
                    <a:pt x="1845" y="2698"/>
                    <a:pt x="1965" y="2006"/>
                  </a:cubicBezTo>
                  <a:close/>
                  <a:moveTo>
                    <a:pt x="3920" y="3731"/>
                  </a:moveTo>
                  <a:lnTo>
                    <a:pt x="3920" y="3731"/>
                  </a:lnTo>
                  <a:cubicBezTo>
                    <a:pt x="4270" y="4081"/>
                    <a:pt x="4731" y="4422"/>
                    <a:pt x="5072" y="4653"/>
                  </a:cubicBezTo>
                  <a:cubicBezTo>
                    <a:pt x="5072" y="4883"/>
                    <a:pt x="4962" y="5114"/>
                    <a:pt x="4962" y="5345"/>
                  </a:cubicBezTo>
                  <a:cubicBezTo>
                    <a:pt x="4962" y="5695"/>
                    <a:pt x="4842" y="5925"/>
                    <a:pt x="4731" y="6267"/>
                  </a:cubicBezTo>
                  <a:cubicBezTo>
                    <a:pt x="4501" y="5925"/>
                    <a:pt x="4150" y="5695"/>
                    <a:pt x="3920" y="5464"/>
                  </a:cubicBezTo>
                  <a:cubicBezTo>
                    <a:pt x="4040" y="5345"/>
                    <a:pt x="4040" y="5114"/>
                    <a:pt x="4040" y="5003"/>
                  </a:cubicBezTo>
                  <a:cubicBezTo>
                    <a:pt x="3920" y="4542"/>
                    <a:pt x="3920" y="4192"/>
                    <a:pt x="3920" y="3731"/>
                  </a:cubicBezTo>
                  <a:close/>
                  <a:moveTo>
                    <a:pt x="5884" y="5114"/>
                  </a:moveTo>
                  <a:cubicBezTo>
                    <a:pt x="6115" y="5234"/>
                    <a:pt x="6225" y="5345"/>
                    <a:pt x="6456" y="5464"/>
                  </a:cubicBezTo>
                  <a:cubicBezTo>
                    <a:pt x="6806" y="6617"/>
                    <a:pt x="7147" y="7650"/>
                    <a:pt x="7378" y="8803"/>
                  </a:cubicBezTo>
                  <a:cubicBezTo>
                    <a:pt x="6806" y="8231"/>
                    <a:pt x="6225" y="7650"/>
                    <a:pt x="5534" y="7078"/>
                  </a:cubicBezTo>
                  <a:cubicBezTo>
                    <a:pt x="5534" y="6958"/>
                    <a:pt x="5534" y="6958"/>
                    <a:pt x="5653" y="6958"/>
                  </a:cubicBezTo>
                  <a:cubicBezTo>
                    <a:pt x="5764" y="6387"/>
                    <a:pt x="5884" y="5806"/>
                    <a:pt x="5884" y="5114"/>
                  </a:cubicBezTo>
                  <a:close/>
                  <a:moveTo>
                    <a:pt x="1686" y="1"/>
                  </a:moveTo>
                  <a:cubicBezTo>
                    <a:pt x="1434" y="1"/>
                    <a:pt x="1169" y="85"/>
                    <a:pt x="1042" y="272"/>
                  </a:cubicBezTo>
                  <a:cubicBezTo>
                    <a:pt x="812" y="964"/>
                    <a:pt x="0" y="2117"/>
                    <a:pt x="0" y="2928"/>
                  </a:cubicBezTo>
                  <a:cubicBezTo>
                    <a:pt x="120" y="3731"/>
                    <a:pt x="1042" y="4542"/>
                    <a:pt x="1614" y="5114"/>
                  </a:cubicBezTo>
                  <a:cubicBezTo>
                    <a:pt x="3689" y="7309"/>
                    <a:pt x="5995" y="9494"/>
                    <a:pt x="8300" y="11569"/>
                  </a:cubicBezTo>
                  <a:cubicBezTo>
                    <a:pt x="8462" y="11698"/>
                    <a:pt x="8642" y="11755"/>
                    <a:pt x="8814" y="11755"/>
                  </a:cubicBezTo>
                  <a:cubicBezTo>
                    <a:pt x="9258" y="11755"/>
                    <a:pt x="9652" y="11376"/>
                    <a:pt x="9573" y="10878"/>
                  </a:cubicBezTo>
                  <a:lnTo>
                    <a:pt x="7839" y="5003"/>
                  </a:lnTo>
                  <a:cubicBezTo>
                    <a:pt x="7685" y="4695"/>
                    <a:pt x="7377" y="4539"/>
                    <a:pt x="7086" y="4539"/>
                  </a:cubicBezTo>
                  <a:cubicBezTo>
                    <a:pt x="6942" y="4539"/>
                    <a:pt x="6802" y="4577"/>
                    <a:pt x="6686" y="4653"/>
                  </a:cubicBezTo>
                  <a:cubicBezTo>
                    <a:pt x="5653" y="2928"/>
                    <a:pt x="3689" y="1545"/>
                    <a:pt x="2195" y="162"/>
                  </a:cubicBezTo>
                  <a:cubicBezTo>
                    <a:pt x="2091" y="58"/>
                    <a:pt x="1893" y="1"/>
                    <a:pt x="16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" name="Google Shape;4465;p81">
            <a:extLst>
              <a:ext uri="{FF2B5EF4-FFF2-40B4-BE49-F238E27FC236}">
                <a16:creationId xmlns:a16="http://schemas.microsoft.com/office/drawing/2014/main" id="{04B0808D-2318-EFF3-699C-02BA65695CE2}"/>
              </a:ext>
            </a:extLst>
          </p:cNvPr>
          <p:cNvGrpSpPr/>
          <p:nvPr/>
        </p:nvGrpSpPr>
        <p:grpSpPr>
          <a:xfrm rot="5400000">
            <a:off x="523123" y="2590800"/>
            <a:ext cx="1123842" cy="767500"/>
            <a:chOff x="6037929" y="226175"/>
            <a:chExt cx="1993334" cy="1361299"/>
          </a:xfrm>
        </p:grpSpPr>
        <p:sp>
          <p:nvSpPr>
            <p:cNvPr id="32" name="Google Shape;4466;p81">
              <a:extLst>
                <a:ext uri="{FF2B5EF4-FFF2-40B4-BE49-F238E27FC236}">
                  <a16:creationId xmlns:a16="http://schemas.microsoft.com/office/drawing/2014/main" id="{A799EBE3-A2B6-2EFC-C12A-100E1DDCBD68}"/>
                </a:ext>
              </a:extLst>
            </p:cNvPr>
            <p:cNvSpPr/>
            <p:nvPr/>
          </p:nvSpPr>
          <p:spPr>
            <a:xfrm>
              <a:off x="6813740" y="407391"/>
              <a:ext cx="240555" cy="518212"/>
            </a:xfrm>
            <a:custGeom>
              <a:avLst/>
              <a:gdLst/>
              <a:ahLst/>
              <a:cxnLst/>
              <a:rect l="l" t="t" r="r" b="b"/>
              <a:pathLst>
                <a:path w="7720" h="16632" extrusionOk="0">
                  <a:moveTo>
                    <a:pt x="5764" y="3579"/>
                  </a:moveTo>
                  <a:cubicBezTo>
                    <a:pt x="5764" y="3690"/>
                    <a:pt x="5875" y="3690"/>
                    <a:pt x="5995" y="3810"/>
                  </a:cubicBezTo>
                  <a:lnTo>
                    <a:pt x="5995" y="4151"/>
                  </a:lnTo>
                  <a:cubicBezTo>
                    <a:pt x="5764" y="3920"/>
                    <a:pt x="5645" y="3810"/>
                    <a:pt x="5534" y="3579"/>
                  </a:cubicBezTo>
                  <a:close/>
                  <a:moveTo>
                    <a:pt x="4261" y="10957"/>
                  </a:moveTo>
                  <a:lnTo>
                    <a:pt x="4261" y="10957"/>
                  </a:lnTo>
                  <a:cubicBezTo>
                    <a:pt x="4151" y="11298"/>
                    <a:pt x="3920" y="11759"/>
                    <a:pt x="3800" y="12109"/>
                  </a:cubicBezTo>
                  <a:cubicBezTo>
                    <a:pt x="3726" y="12109"/>
                    <a:pt x="3702" y="12056"/>
                    <a:pt x="3658" y="12056"/>
                  </a:cubicBezTo>
                  <a:cubicBezTo>
                    <a:pt x="3636" y="12056"/>
                    <a:pt x="3610" y="12069"/>
                    <a:pt x="3570" y="12109"/>
                  </a:cubicBezTo>
                  <a:cubicBezTo>
                    <a:pt x="3800" y="11648"/>
                    <a:pt x="4031" y="11418"/>
                    <a:pt x="4261" y="10957"/>
                  </a:cubicBezTo>
                  <a:close/>
                  <a:moveTo>
                    <a:pt x="2186" y="1"/>
                  </a:moveTo>
                  <a:cubicBezTo>
                    <a:pt x="1384" y="1"/>
                    <a:pt x="1153" y="812"/>
                    <a:pt x="1615" y="1384"/>
                  </a:cubicBezTo>
                  <a:cubicBezTo>
                    <a:pt x="2878" y="2998"/>
                    <a:pt x="4261" y="5073"/>
                    <a:pt x="5995" y="6346"/>
                  </a:cubicBezTo>
                  <a:lnTo>
                    <a:pt x="5995" y="6807"/>
                  </a:lnTo>
                  <a:cubicBezTo>
                    <a:pt x="3690" y="9453"/>
                    <a:pt x="1615" y="12451"/>
                    <a:pt x="231" y="15678"/>
                  </a:cubicBezTo>
                  <a:cubicBezTo>
                    <a:pt x="1" y="15909"/>
                    <a:pt x="111" y="16370"/>
                    <a:pt x="462" y="16490"/>
                  </a:cubicBezTo>
                  <a:cubicBezTo>
                    <a:pt x="1420" y="16603"/>
                    <a:pt x="2407" y="16632"/>
                    <a:pt x="3396" y="16632"/>
                  </a:cubicBezTo>
                  <a:cubicBezTo>
                    <a:pt x="4425" y="16632"/>
                    <a:pt x="5455" y="16600"/>
                    <a:pt x="6456" y="16600"/>
                  </a:cubicBezTo>
                  <a:cubicBezTo>
                    <a:pt x="6687" y="16600"/>
                    <a:pt x="6917" y="16490"/>
                    <a:pt x="6917" y="16370"/>
                  </a:cubicBezTo>
                  <a:cubicBezTo>
                    <a:pt x="7148" y="16259"/>
                    <a:pt x="7258" y="16139"/>
                    <a:pt x="7258" y="15798"/>
                  </a:cubicBezTo>
                  <a:cubicBezTo>
                    <a:pt x="7378" y="13373"/>
                    <a:pt x="7720" y="10606"/>
                    <a:pt x="7378" y="8070"/>
                  </a:cubicBezTo>
                  <a:cubicBezTo>
                    <a:pt x="7489" y="7959"/>
                    <a:pt x="7489" y="7840"/>
                    <a:pt x="7489" y="7729"/>
                  </a:cubicBezTo>
                  <a:lnTo>
                    <a:pt x="7489" y="693"/>
                  </a:lnTo>
                  <a:cubicBezTo>
                    <a:pt x="7489" y="351"/>
                    <a:pt x="7148" y="1"/>
                    <a:pt x="66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4467;p81">
              <a:extLst>
                <a:ext uri="{FF2B5EF4-FFF2-40B4-BE49-F238E27FC236}">
                  <a16:creationId xmlns:a16="http://schemas.microsoft.com/office/drawing/2014/main" id="{CDE30FD1-7141-F144-EE47-1E3BA1C9C110}"/>
                </a:ext>
              </a:extLst>
            </p:cNvPr>
            <p:cNvSpPr/>
            <p:nvPr/>
          </p:nvSpPr>
          <p:spPr>
            <a:xfrm>
              <a:off x="6217525" y="685290"/>
              <a:ext cx="610643" cy="250288"/>
            </a:xfrm>
            <a:custGeom>
              <a:avLst/>
              <a:gdLst/>
              <a:ahLst/>
              <a:cxnLst/>
              <a:rect l="l" t="t" r="r" b="b"/>
              <a:pathLst>
                <a:path w="19597" h="8033" extrusionOk="0">
                  <a:moveTo>
                    <a:pt x="1955" y="1457"/>
                  </a:moveTo>
                  <a:lnTo>
                    <a:pt x="1955" y="1457"/>
                  </a:lnTo>
                  <a:cubicBezTo>
                    <a:pt x="3608" y="1600"/>
                    <a:pt x="5303" y="1701"/>
                    <a:pt x="6986" y="1701"/>
                  </a:cubicBezTo>
                  <a:cubicBezTo>
                    <a:pt x="8008" y="1701"/>
                    <a:pt x="9025" y="1664"/>
                    <a:pt x="10024" y="1576"/>
                  </a:cubicBezTo>
                  <a:cubicBezTo>
                    <a:pt x="10375" y="1918"/>
                    <a:pt x="10836" y="2268"/>
                    <a:pt x="11177" y="2609"/>
                  </a:cubicBezTo>
                  <a:cubicBezTo>
                    <a:pt x="10024" y="2554"/>
                    <a:pt x="8902" y="2526"/>
                    <a:pt x="7779" y="2526"/>
                  </a:cubicBezTo>
                  <a:cubicBezTo>
                    <a:pt x="6656" y="2526"/>
                    <a:pt x="5533" y="2554"/>
                    <a:pt x="4381" y="2609"/>
                  </a:cubicBezTo>
                  <a:lnTo>
                    <a:pt x="4261" y="2609"/>
                  </a:lnTo>
                  <a:cubicBezTo>
                    <a:pt x="4150" y="2499"/>
                    <a:pt x="4030" y="2379"/>
                    <a:pt x="3800" y="2379"/>
                  </a:cubicBezTo>
                  <a:cubicBezTo>
                    <a:pt x="3108" y="2038"/>
                    <a:pt x="2536" y="1687"/>
                    <a:pt x="1955" y="1457"/>
                  </a:cubicBezTo>
                  <a:close/>
                  <a:moveTo>
                    <a:pt x="5533" y="3301"/>
                  </a:moveTo>
                  <a:lnTo>
                    <a:pt x="5533" y="3301"/>
                  </a:lnTo>
                  <a:cubicBezTo>
                    <a:pt x="7839" y="3421"/>
                    <a:pt x="10024" y="3532"/>
                    <a:pt x="12330" y="3651"/>
                  </a:cubicBezTo>
                  <a:lnTo>
                    <a:pt x="12450" y="3532"/>
                  </a:lnTo>
                  <a:cubicBezTo>
                    <a:pt x="13022" y="3993"/>
                    <a:pt x="13603" y="4454"/>
                    <a:pt x="14174" y="4804"/>
                  </a:cubicBezTo>
                  <a:cubicBezTo>
                    <a:pt x="11989" y="4684"/>
                    <a:pt x="9914" y="4684"/>
                    <a:pt x="7719" y="4454"/>
                  </a:cubicBezTo>
                  <a:cubicBezTo>
                    <a:pt x="7027" y="4112"/>
                    <a:pt x="6336" y="3651"/>
                    <a:pt x="5533" y="3301"/>
                  </a:cubicBezTo>
                  <a:close/>
                  <a:moveTo>
                    <a:pt x="9794" y="5606"/>
                  </a:moveTo>
                  <a:lnTo>
                    <a:pt x="9794" y="5606"/>
                  </a:lnTo>
                  <a:cubicBezTo>
                    <a:pt x="11141" y="5775"/>
                    <a:pt x="12552" y="5884"/>
                    <a:pt x="13934" y="5884"/>
                  </a:cubicBezTo>
                  <a:cubicBezTo>
                    <a:pt x="14444" y="5884"/>
                    <a:pt x="14950" y="5869"/>
                    <a:pt x="15447" y="5837"/>
                  </a:cubicBezTo>
                  <a:cubicBezTo>
                    <a:pt x="15788" y="6187"/>
                    <a:pt x="16249" y="6529"/>
                    <a:pt x="16710" y="6879"/>
                  </a:cubicBezTo>
                  <a:lnTo>
                    <a:pt x="11408" y="6879"/>
                  </a:lnTo>
                  <a:cubicBezTo>
                    <a:pt x="11408" y="6649"/>
                    <a:pt x="11297" y="6298"/>
                    <a:pt x="10947" y="6187"/>
                  </a:cubicBezTo>
                  <a:cubicBezTo>
                    <a:pt x="10605" y="5957"/>
                    <a:pt x="10144" y="5726"/>
                    <a:pt x="9794" y="5606"/>
                  </a:cubicBezTo>
                  <a:close/>
                  <a:moveTo>
                    <a:pt x="9618" y="0"/>
                  </a:moveTo>
                  <a:cubicBezTo>
                    <a:pt x="9274" y="0"/>
                    <a:pt x="8992" y="293"/>
                    <a:pt x="8992" y="654"/>
                  </a:cubicBezTo>
                  <a:cubicBezTo>
                    <a:pt x="7747" y="497"/>
                    <a:pt x="6455" y="434"/>
                    <a:pt x="5159" y="434"/>
                  </a:cubicBezTo>
                  <a:cubicBezTo>
                    <a:pt x="3575" y="434"/>
                    <a:pt x="1983" y="527"/>
                    <a:pt x="461" y="654"/>
                  </a:cubicBezTo>
                  <a:cubicBezTo>
                    <a:pt x="111" y="654"/>
                    <a:pt x="111" y="995"/>
                    <a:pt x="231" y="1226"/>
                  </a:cubicBezTo>
                  <a:cubicBezTo>
                    <a:pt x="0" y="1346"/>
                    <a:pt x="0" y="1687"/>
                    <a:pt x="341" y="1918"/>
                  </a:cubicBezTo>
                  <a:cubicBezTo>
                    <a:pt x="3228" y="4343"/>
                    <a:pt x="6686" y="6068"/>
                    <a:pt x="10024" y="7801"/>
                  </a:cubicBezTo>
                  <a:cubicBezTo>
                    <a:pt x="10213" y="7847"/>
                    <a:pt x="10383" y="7873"/>
                    <a:pt x="10534" y="7873"/>
                  </a:cubicBezTo>
                  <a:cubicBezTo>
                    <a:pt x="10752" y="7873"/>
                    <a:pt x="10930" y="7818"/>
                    <a:pt x="11067" y="7681"/>
                  </a:cubicBezTo>
                  <a:cubicBezTo>
                    <a:pt x="12621" y="7907"/>
                    <a:pt x="14225" y="8033"/>
                    <a:pt x="15817" y="8033"/>
                  </a:cubicBezTo>
                  <a:cubicBezTo>
                    <a:pt x="16699" y="8033"/>
                    <a:pt x="17579" y="7994"/>
                    <a:pt x="18444" y="7912"/>
                  </a:cubicBezTo>
                  <a:cubicBezTo>
                    <a:pt x="18785" y="7912"/>
                    <a:pt x="18905" y="7681"/>
                    <a:pt x="18905" y="7571"/>
                  </a:cubicBezTo>
                  <a:cubicBezTo>
                    <a:pt x="19016" y="7451"/>
                    <a:pt x="19016" y="7451"/>
                    <a:pt x="19136" y="7451"/>
                  </a:cubicBezTo>
                  <a:cubicBezTo>
                    <a:pt x="19366" y="7340"/>
                    <a:pt x="19597" y="6759"/>
                    <a:pt x="19477" y="6529"/>
                  </a:cubicBezTo>
                  <a:lnTo>
                    <a:pt x="19477" y="6418"/>
                  </a:lnTo>
                  <a:cubicBezTo>
                    <a:pt x="19285" y="6034"/>
                    <a:pt x="18856" y="5810"/>
                    <a:pt x="18515" y="5810"/>
                  </a:cubicBezTo>
                  <a:cubicBezTo>
                    <a:pt x="18447" y="5810"/>
                    <a:pt x="18383" y="5819"/>
                    <a:pt x="18324" y="5837"/>
                  </a:cubicBezTo>
                  <a:cubicBezTo>
                    <a:pt x="17863" y="5606"/>
                    <a:pt x="16600" y="4454"/>
                    <a:pt x="16369" y="4343"/>
                  </a:cubicBezTo>
                  <a:cubicBezTo>
                    <a:pt x="15678" y="3762"/>
                    <a:pt x="14986" y="3301"/>
                    <a:pt x="14405" y="2840"/>
                  </a:cubicBezTo>
                  <a:cubicBezTo>
                    <a:pt x="12911" y="1807"/>
                    <a:pt x="11408" y="885"/>
                    <a:pt x="9914" y="73"/>
                  </a:cubicBezTo>
                  <a:cubicBezTo>
                    <a:pt x="9814" y="23"/>
                    <a:pt x="9713" y="0"/>
                    <a:pt x="961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4468;p81">
              <a:extLst>
                <a:ext uri="{FF2B5EF4-FFF2-40B4-BE49-F238E27FC236}">
                  <a16:creationId xmlns:a16="http://schemas.microsoft.com/office/drawing/2014/main" id="{9B4B403B-AB0A-B21A-E78C-FAD6EAD1B5D4}"/>
                </a:ext>
              </a:extLst>
            </p:cNvPr>
            <p:cNvSpPr/>
            <p:nvPr/>
          </p:nvSpPr>
          <p:spPr>
            <a:xfrm>
              <a:off x="6168015" y="740970"/>
              <a:ext cx="224508" cy="171491"/>
            </a:xfrm>
            <a:custGeom>
              <a:avLst/>
              <a:gdLst/>
              <a:ahLst/>
              <a:cxnLst/>
              <a:rect l="l" t="t" r="r" b="b"/>
              <a:pathLst>
                <a:path w="7205" h="5504" extrusionOk="0">
                  <a:moveTo>
                    <a:pt x="661" y="1"/>
                  </a:moveTo>
                  <a:cubicBezTo>
                    <a:pt x="343" y="1"/>
                    <a:pt x="1" y="400"/>
                    <a:pt x="206" y="712"/>
                  </a:cubicBezTo>
                  <a:cubicBezTo>
                    <a:pt x="1128" y="1975"/>
                    <a:pt x="2281" y="3017"/>
                    <a:pt x="3434" y="3939"/>
                  </a:cubicBezTo>
                  <a:cubicBezTo>
                    <a:pt x="4230" y="4632"/>
                    <a:pt x="5026" y="5503"/>
                    <a:pt x="6041" y="5503"/>
                  </a:cubicBezTo>
                  <a:cubicBezTo>
                    <a:pt x="6202" y="5503"/>
                    <a:pt x="6369" y="5481"/>
                    <a:pt x="6541" y="5433"/>
                  </a:cubicBezTo>
                  <a:cubicBezTo>
                    <a:pt x="7204" y="5212"/>
                    <a:pt x="7130" y="4043"/>
                    <a:pt x="6409" y="4043"/>
                  </a:cubicBezTo>
                  <a:cubicBezTo>
                    <a:pt x="6378" y="4043"/>
                    <a:pt x="6345" y="4045"/>
                    <a:pt x="6311" y="4050"/>
                  </a:cubicBezTo>
                  <a:cubicBezTo>
                    <a:pt x="6272" y="4055"/>
                    <a:pt x="6232" y="4057"/>
                    <a:pt x="6192" y="4057"/>
                  </a:cubicBezTo>
                  <a:cubicBezTo>
                    <a:pt x="5191" y="4057"/>
                    <a:pt x="4094" y="2645"/>
                    <a:pt x="3314" y="2095"/>
                  </a:cubicBezTo>
                  <a:cubicBezTo>
                    <a:pt x="2511" y="1283"/>
                    <a:pt x="1700" y="712"/>
                    <a:pt x="778" y="20"/>
                  </a:cubicBezTo>
                  <a:cubicBezTo>
                    <a:pt x="740" y="7"/>
                    <a:pt x="701" y="1"/>
                    <a:pt x="6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4469;p81">
              <a:extLst>
                <a:ext uri="{FF2B5EF4-FFF2-40B4-BE49-F238E27FC236}">
                  <a16:creationId xmlns:a16="http://schemas.microsoft.com/office/drawing/2014/main" id="{61B4DE3E-77E8-0304-38DB-504C02ED7347}"/>
                </a:ext>
              </a:extLst>
            </p:cNvPr>
            <p:cNvSpPr/>
            <p:nvPr/>
          </p:nvSpPr>
          <p:spPr>
            <a:xfrm>
              <a:off x="6737340" y="392933"/>
              <a:ext cx="229306" cy="242250"/>
            </a:xfrm>
            <a:custGeom>
              <a:avLst/>
              <a:gdLst/>
              <a:ahLst/>
              <a:cxnLst/>
              <a:rect l="l" t="t" r="r" b="b"/>
              <a:pathLst>
                <a:path w="7359" h="7775" extrusionOk="0">
                  <a:moveTo>
                    <a:pt x="654" y="0"/>
                  </a:moveTo>
                  <a:cubicBezTo>
                    <a:pt x="330" y="0"/>
                    <a:pt x="1" y="348"/>
                    <a:pt x="258" y="695"/>
                  </a:cubicBezTo>
                  <a:cubicBezTo>
                    <a:pt x="1872" y="3121"/>
                    <a:pt x="3836" y="5306"/>
                    <a:pt x="5791" y="7501"/>
                  </a:cubicBezTo>
                  <a:cubicBezTo>
                    <a:pt x="5958" y="7695"/>
                    <a:pt x="6145" y="7774"/>
                    <a:pt x="6323" y="7774"/>
                  </a:cubicBezTo>
                  <a:cubicBezTo>
                    <a:pt x="6884" y="7774"/>
                    <a:pt x="7358" y="6984"/>
                    <a:pt x="6833" y="6459"/>
                  </a:cubicBezTo>
                  <a:cubicBezTo>
                    <a:pt x="4989" y="4154"/>
                    <a:pt x="3144" y="1968"/>
                    <a:pt x="950" y="124"/>
                  </a:cubicBezTo>
                  <a:cubicBezTo>
                    <a:pt x="866" y="37"/>
                    <a:pt x="760" y="0"/>
                    <a:pt x="6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4470;p81">
              <a:extLst>
                <a:ext uri="{FF2B5EF4-FFF2-40B4-BE49-F238E27FC236}">
                  <a16:creationId xmlns:a16="http://schemas.microsoft.com/office/drawing/2014/main" id="{5817B215-3835-DB17-0563-B8712A30DD5F}"/>
                </a:ext>
              </a:extLst>
            </p:cNvPr>
            <p:cNvSpPr/>
            <p:nvPr/>
          </p:nvSpPr>
          <p:spPr>
            <a:xfrm>
              <a:off x="6037929" y="780946"/>
              <a:ext cx="218120" cy="143979"/>
            </a:xfrm>
            <a:custGeom>
              <a:avLst/>
              <a:gdLst/>
              <a:ahLst/>
              <a:cxnLst/>
              <a:rect l="l" t="t" r="r" b="b"/>
              <a:pathLst>
                <a:path w="7000" h="4621" extrusionOk="0">
                  <a:moveTo>
                    <a:pt x="692" y="0"/>
                  </a:moveTo>
                  <a:cubicBezTo>
                    <a:pt x="462" y="0"/>
                    <a:pt x="231" y="351"/>
                    <a:pt x="462" y="581"/>
                  </a:cubicBezTo>
                  <a:cubicBezTo>
                    <a:pt x="342" y="581"/>
                    <a:pt x="342" y="692"/>
                    <a:pt x="342" y="692"/>
                  </a:cubicBezTo>
                  <a:cubicBezTo>
                    <a:pt x="231" y="1504"/>
                    <a:pt x="111" y="2426"/>
                    <a:pt x="342" y="3228"/>
                  </a:cubicBezTo>
                  <a:cubicBezTo>
                    <a:pt x="1" y="3579"/>
                    <a:pt x="231" y="4270"/>
                    <a:pt x="803" y="4381"/>
                  </a:cubicBezTo>
                  <a:cubicBezTo>
                    <a:pt x="2647" y="4501"/>
                    <a:pt x="4381" y="4381"/>
                    <a:pt x="6105" y="4611"/>
                  </a:cubicBezTo>
                  <a:cubicBezTo>
                    <a:pt x="6145" y="4617"/>
                    <a:pt x="6183" y="4620"/>
                    <a:pt x="6220" y="4620"/>
                  </a:cubicBezTo>
                  <a:cubicBezTo>
                    <a:pt x="6926" y="4620"/>
                    <a:pt x="7000" y="3561"/>
                    <a:pt x="6456" y="3228"/>
                  </a:cubicBezTo>
                  <a:cubicBezTo>
                    <a:pt x="4722" y="2075"/>
                    <a:pt x="2767" y="692"/>
                    <a:pt x="69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4471;p81">
              <a:extLst>
                <a:ext uri="{FF2B5EF4-FFF2-40B4-BE49-F238E27FC236}">
                  <a16:creationId xmlns:a16="http://schemas.microsoft.com/office/drawing/2014/main" id="{08B79C84-9F6E-1862-9644-60061F00CCC5}"/>
                </a:ext>
              </a:extLst>
            </p:cNvPr>
            <p:cNvSpPr/>
            <p:nvPr/>
          </p:nvSpPr>
          <p:spPr>
            <a:xfrm>
              <a:off x="6095385" y="226175"/>
              <a:ext cx="68147" cy="62876"/>
            </a:xfrm>
            <a:custGeom>
              <a:avLst/>
              <a:gdLst/>
              <a:ahLst/>
              <a:cxnLst/>
              <a:rect l="l" t="t" r="r" b="b"/>
              <a:pathLst>
                <a:path w="2187" h="2018" extrusionOk="0">
                  <a:moveTo>
                    <a:pt x="1109" y="0"/>
                  </a:moveTo>
                  <a:cubicBezTo>
                    <a:pt x="951" y="0"/>
                    <a:pt x="808" y="58"/>
                    <a:pt x="693" y="173"/>
                  </a:cubicBezTo>
                  <a:lnTo>
                    <a:pt x="573" y="173"/>
                  </a:lnTo>
                  <a:cubicBezTo>
                    <a:pt x="231" y="404"/>
                    <a:pt x="1" y="865"/>
                    <a:pt x="112" y="1326"/>
                  </a:cubicBezTo>
                  <a:cubicBezTo>
                    <a:pt x="231" y="1667"/>
                    <a:pt x="693" y="2017"/>
                    <a:pt x="1154" y="2017"/>
                  </a:cubicBezTo>
                  <a:cubicBezTo>
                    <a:pt x="1495" y="2017"/>
                    <a:pt x="1845" y="1787"/>
                    <a:pt x="2076" y="1436"/>
                  </a:cubicBezTo>
                  <a:cubicBezTo>
                    <a:pt x="2187" y="975"/>
                    <a:pt x="2076" y="404"/>
                    <a:pt x="1615" y="173"/>
                  </a:cubicBezTo>
                  <a:cubicBezTo>
                    <a:pt x="1440" y="58"/>
                    <a:pt x="1267" y="0"/>
                    <a:pt x="1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4472;p81">
              <a:extLst>
                <a:ext uri="{FF2B5EF4-FFF2-40B4-BE49-F238E27FC236}">
                  <a16:creationId xmlns:a16="http://schemas.microsoft.com/office/drawing/2014/main" id="{D5CF2DEA-1C48-DABA-A461-AB7AC57CE681}"/>
                </a:ext>
              </a:extLst>
            </p:cNvPr>
            <p:cNvSpPr/>
            <p:nvPr/>
          </p:nvSpPr>
          <p:spPr>
            <a:xfrm>
              <a:off x="6584851" y="372898"/>
              <a:ext cx="300787" cy="367939"/>
            </a:xfrm>
            <a:custGeom>
              <a:avLst/>
              <a:gdLst/>
              <a:ahLst/>
              <a:cxnLst/>
              <a:rect l="l" t="t" r="r" b="b"/>
              <a:pathLst>
                <a:path w="9653" h="11809" extrusionOk="0">
                  <a:moveTo>
                    <a:pt x="2275" y="2952"/>
                  </a:moveTo>
                  <a:lnTo>
                    <a:pt x="4119" y="4797"/>
                  </a:lnTo>
                  <a:lnTo>
                    <a:pt x="3999" y="4797"/>
                  </a:lnTo>
                  <a:cubicBezTo>
                    <a:pt x="3889" y="5378"/>
                    <a:pt x="3769" y="5949"/>
                    <a:pt x="3769" y="6641"/>
                  </a:cubicBezTo>
                  <a:cubicBezTo>
                    <a:pt x="3538" y="6530"/>
                    <a:pt x="3427" y="6411"/>
                    <a:pt x="3197" y="6300"/>
                  </a:cubicBezTo>
                  <a:cubicBezTo>
                    <a:pt x="2846" y="5258"/>
                    <a:pt x="2505" y="4105"/>
                    <a:pt x="2275" y="2952"/>
                  </a:cubicBezTo>
                  <a:close/>
                  <a:moveTo>
                    <a:pt x="4921" y="5488"/>
                  </a:moveTo>
                  <a:cubicBezTo>
                    <a:pt x="5152" y="5839"/>
                    <a:pt x="5502" y="6069"/>
                    <a:pt x="5733" y="6411"/>
                  </a:cubicBezTo>
                  <a:cubicBezTo>
                    <a:pt x="5613" y="6411"/>
                    <a:pt x="5613" y="6641"/>
                    <a:pt x="5613" y="6872"/>
                  </a:cubicBezTo>
                  <a:cubicBezTo>
                    <a:pt x="5733" y="7222"/>
                    <a:pt x="5733" y="7563"/>
                    <a:pt x="5733" y="8024"/>
                  </a:cubicBezTo>
                  <a:cubicBezTo>
                    <a:pt x="5382" y="7683"/>
                    <a:pt x="4921" y="7453"/>
                    <a:pt x="4580" y="7102"/>
                  </a:cubicBezTo>
                  <a:cubicBezTo>
                    <a:pt x="4580" y="6872"/>
                    <a:pt x="4691" y="6641"/>
                    <a:pt x="4691" y="6411"/>
                  </a:cubicBezTo>
                  <a:cubicBezTo>
                    <a:pt x="4691" y="6069"/>
                    <a:pt x="4811" y="5839"/>
                    <a:pt x="4921" y="5488"/>
                  </a:cubicBezTo>
                  <a:close/>
                  <a:moveTo>
                    <a:pt x="6535" y="7222"/>
                  </a:moveTo>
                  <a:cubicBezTo>
                    <a:pt x="6766" y="7333"/>
                    <a:pt x="6886" y="7563"/>
                    <a:pt x="6996" y="7683"/>
                  </a:cubicBezTo>
                  <a:cubicBezTo>
                    <a:pt x="7688" y="8605"/>
                    <a:pt x="7808" y="9066"/>
                    <a:pt x="7688" y="9758"/>
                  </a:cubicBezTo>
                  <a:cubicBezTo>
                    <a:pt x="7227" y="9408"/>
                    <a:pt x="6766" y="8947"/>
                    <a:pt x="6305" y="8485"/>
                  </a:cubicBezTo>
                  <a:cubicBezTo>
                    <a:pt x="6425" y="8144"/>
                    <a:pt x="6535" y="7683"/>
                    <a:pt x="6535" y="7222"/>
                  </a:cubicBezTo>
                  <a:close/>
                  <a:moveTo>
                    <a:pt x="891" y="0"/>
                  </a:moveTo>
                  <a:cubicBezTo>
                    <a:pt x="457" y="0"/>
                    <a:pt x="0" y="379"/>
                    <a:pt x="80" y="877"/>
                  </a:cubicBezTo>
                  <a:cubicBezTo>
                    <a:pt x="661" y="2842"/>
                    <a:pt x="1233" y="4797"/>
                    <a:pt x="1924" y="6761"/>
                  </a:cubicBezTo>
                  <a:cubicBezTo>
                    <a:pt x="2004" y="7067"/>
                    <a:pt x="2282" y="7219"/>
                    <a:pt x="2563" y="7219"/>
                  </a:cubicBezTo>
                  <a:cubicBezTo>
                    <a:pt x="2706" y="7219"/>
                    <a:pt x="2848" y="7180"/>
                    <a:pt x="2966" y="7102"/>
                  </a:cubicBezTo>
                  <a:cubicBezTo>
                    <a:pt x="3999" y="8836"/>
                    <a:pt x="5963" y="10219"/>
                    <a:pt x="7457" y="11602"/>
                  </a:cubicBezTo>
                  <a:cubicBezTo>
                    <a:pt x="7554" y="11745"/>
                    <a:pt x="7731" y="11809"/>
                    <a:pt x="7922" y="11809"/>
                  </a:cubicBezTo>
                  <a:cubicBezTo>
                    <a:pt x="8186" y="11809"/>
                    <a:pt x="8476" y="11686"/>
                    <a:pt x="8610" y="11483"/>
                  </a:cubicBezTo>
                  <a:cubicBezTo>
                    <a:pt x="8841" y="10791"/>
                    <a:pt x="9652" y="9638"/>
                    <a:pt x="9652" y="8836"/>
                  </a:cubicBezTo>
                  <a:cubicBezTo>
                    <a:pt x="9532" y="8024"/>
                    <a:pt x="8610" y="7222"/>
                    <a:pt x="8038" y="6641"/>
                  </a:cubicBezTo>
                  <a:cubicBezTo>
                    <a:pt x="5963" y="4455"/>
                    <a:pt x="3658" y="2261"/>
                    <a:pt x="1353" y="186"/>
                  </a:cubicBezTo>
                  <a:cubicBezTo>
                    <a:pt x="1224" y="57"/>
                    <a:pt x="1059" y="0"/>
                    <a:pt x="8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4473;p81">
              <a:extLst>
                <a:ext uri="{FF2B5EF4-FFF2-40B4-BE49-F238E27FC236}">
                  <a16:creationId xmlns:a16="http://schemas.microsoft.com/office/drawing/2014/main" id="{65231C0E-A94D-8E49-95BE-9CA9B8B63130}"/>
                </a:ext>
              </a:extLst>
            </p:cNvPr>
            <p:cNvSpPr/>
            <p:nvPr/>
          </p:nvSpPr>
          <p:spPr>
            <a:xfrm>
              <a:off x="7014898" y="407391"/>
              <a:ext cx="240524" cy="518212"/>
            </a:xfrm>
            <a:custGeom>
              <a:avLst/>
              <a:gdLst/>
              <a:ahLst/>
              <a:cxnLst/>
              <a:rect l="l" t="t" r="r" b="b"/>
              <a:pathLst>
                <a:path w="7719" h="16632" extrusionOk="0">
                  <a:moveTo>
                    <a:pt x="2186" y="3579"/>
                  </a:moveTo>
                  <a:cubicBezTo>
                    <a:pt x="2075" y="3810"/>
                    <a:pt x="1955" y="3920"/>
                    <a:pt x="1725" y="4151"/>
                  </a:cubicBezTo>
                  <a:cubicBezTo>
                    <a:pt x="1725" y="4040"/>
                    <a:pt x="1844" y="3920"/>
                    <a:pt x="1844" y="3810"/>
                  </a:cubicBezTo>
                  <a:cubicBezTo>
                    <a:pt x="1844" y="3690"/>
                    <a:pt x="1955" y="3690"/>
                    <a:pt x="1955" y="3579"/>
                  </a:cubicBezTo>
                  <a:close/>
                  <a:moveTo>
                    <a:pt x="3614" y="11237"/>
                  </a:moveTo>
                  <a:lnTo>
                    <a:pt x="3614" y="11237"/>
                  </a:lnTo>
                  <a:cubicBezTo>
                    <a:pt x="3792" y="11533"/>
                    <a:pt x="3971" y="11752"/>
                    <a:pt x="4150" y="12109"/>
                  </a:cubicBezTo>
                  <a:cubicBezTo>
                    <a:pt x="4110" y="12069"/>
                    <a:pt x="4083" y="12056"/>
                    <a:pt x="4062" y="12056"/>
                  </a:cubicBezTo>
                  <a:cubicBezTo>
                    <a:pt x="4018" y="12056"/>
                    <a:pt x="3993" y="12109"/>
                    <a:pt x="3919" y="12109"/>
                  </a:cubicBezTo>
                  <a:cubicBezTo>
                    <a:pt x="3830" y="11848"/>
                    <a:pt x="3746" y="11526"/>
                    <a:pt x="3614" y="11237"/>
                  </a:cubicBezTo>
                  <a:close/>
                  <a:moveTo>
                    <a:pt x="1033" y="1"/>
                  </a:moveTo>
                  <a:cubicBezTo>
                    <a:pt x="572" y="1"/>
                    <a:pt x="231" y="351"/>
                    <a:pt x="231" y="693"/>
                  </a:cubicBezTo>
                  <a:lnTo>
                    <a:pt x="231" y="7729"/>
                  </a:lnTo>
                  <a:cubicBezTo>
                    <a:pt x="231" y="7840"/>
                    <a:pt x="341" y="7959"/>
                    <a:pt x="341" y="8070"/>
                  </a:cubicBezTo>
                  <a:cubicBezTo>
                    <a:pt x="0" y="10606"/>
                    <a:pt x="341" y="13373"/>
                    <a:pt x="461" y="15798"/>
                  </a:cubicBezTo>
                  <a:cubicBezTo>
                    <a:pt x="461" y="16139"/>
                    <a:pt x="572" y="16259"/>
                    <a:pt x="802" y="16370"/>
                  </a:cubicBezTo>
                  <a:cubicBezTo>
                    <a:pt x="922" y="16490"/>
                    <a:pt x="1033" y="16600"/>
                    <a:pt x="1264" y="16600"/>
                  </a:cubicBezTo>
                  <a:cubicBezTo>
                    <a:pt x="2265" y="16600"/>
                    <a:pt x="3295" y="16632"/>
                    <a:pt x="4323" y="16632"/>
                  </a:cubicBezTo>
                  <a:cubicBezTo>
                    <a:pt x="5312" y="16632"/>
                    <a:pt x="6299" y="16603"/>
                    <a:pt x="7258" y="16490"/>
                  </a:cubicBezTo>
                  <a:cubicBezTo>
                    <a:pt x="7719" y="16370"/>
                    <a:pt x="7719" y="15909"/>
                    <a:pt x="7488" y="15678"/>
                  </a:cubicBezTo>
                  <a:cubicBezTo>
                    <a:pt x="6105" y="12451"/>
                    <a:pt x="4030" y="9453"/>
                    <a:pt x="1725" y="6807"/>
                  </a:cubicBezTo>
                  <a:lnTo>
                    <a:pt x="1725" y="6346"/>
                  </a:lnTo>
                  <a:cubicBezTo>
                    <a:pt x="3458" y="5073"/>
                    <a:pt x="4842" y="2998"/>
                    <a:pt x="6105" y="1384"/>
                  </a:cubicBezTo>
                  <a:cubicBezTo>
                    <a:pt x="6566" y="812"/>
                    <a:pt x="6336" y="1"/>
                    <a:pt x="553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474;p81">
              <a:extLst>
                <a:ext uri="{FF2B5EF4-FFF2-40B4-BE49-F238E27FC236}">
                  <a16:creationId xmlns:a16="http://schemas.microsoft.com/office/drawing/2014/main" id="{5B116137-843B-1AF3-D3EA-CCA6E53A5457}"/>
                </a:ext>
              </a:extLst>
            </p:cNvPr>
            <p:cNvSpPr/>
            <p:nvPr/>
          </p:nvSpPr>
          <p:spPr>
            <a:xfrm>
              <a:off x="7241014" y="685290"/>
              <a:ext cx="610674" cy="250288"/>
            </a:xfrm>
            <a:custGeom>
              <a:avLst/>
              <a:gdLst/>
              <a:ahLst/>
              <a:cxnLst/>
              <a:rect l="l" t="t" r="r" b="b"/>
              <a:pathLst>
                <a:path w="19598" h="8033" extrusionOk="0">
                  <a:moveTo>
                    <a:pt x="17642" y="1457"/>
                  </a:moveTo>
                  <a:lnTo>
                    <a:pt x="17642" y="1457"/>
                  </a:lnTo>
                  <a:cubicBezTo>
                    <a:pt x="17061" y="1687"/>
                    <a:pt x="16490" y="2038"/>
                    <a:pt x="15909" y="2379"/>
                  </a:cubicBezTo>
                  <a:lnTo>
                    <a:pt x="15798" y="2379"/>
                  </a:lnTo>
                  <a:cubicBezTo>
                    <a:pt x="15567" y="2379"/>
                    <a:pt x="15447" y="2499"/>
                    <a:pt x="15447" y="2609"/>
                  </a:cubicBezTo>
                  <a:lnTo>
                    <a:pt x="15217" y="2609"/>
                  </a:lnTo>
                  <a:cubicBezTo>
                    <a:pt x="14064" y="2554"/>
                    <a:pt x="12941" y="2526"/>
                    <a:pt x="11819" y="2526"/>
                  </a:cubicBezTo>
                  <a:cubicBezTo>
                    <a:pt x="10696" y="2526"/>
                    <a:pt x="9573" y="2554"/>
                    <a:pt x="8420" y="2609"/>
                  </a:cubicBezTo>
                  <a:cubicBezTo>
                    <a:pt x="8762" y="2268"/>
                    <a:pt x="9223" y="1918"/>
                    <a:pt x="9573" y="1576"/>
                  </a:cubicBezTo>
                  <a:cubicBezTo>
                    <a:pt x="10573" y="1664"/>
                    <a:pt x="11590" y="1701"/>
                    <a:pt x="12612" y="1701"/>
                  </a:cubicBezTo>
                  <a:cubicBezTo>
                    <a:pt x="14294" y="1701"/>
                    <a:pt x="15990" y="1600"/>
                    <a:pt x="17642" y="1457"/>
                  </a:cubicBezTo>
                  <a:close/>
                  <a:moveTo>
                    <a:pt x="14064" y="3301"/>
                  </a:moveTo>
                  <a:cubicBezTo>
                    <a:pt x="13262" y="3651"/>
                    <a:pt x="12570" y="4112"/>
                    <a:pt x="11879" y="4454"/>
                  </a:cubicBezTo>
                  <a:cubicBezTo>
                    <a:pt x="9684" y="4684"/>
                    <a:pt x="7609" y="4684"/>
                    <a:pt x="5534" y="4804"/>
                  </a:cubicBezTo>
                  <a:cubicBezTo>
                    <a:pt x="5995" y="4454"/>
                    <a:pt x="6576" y="3993"/>
                    <a:pt x="7148" y="3532"/>
                  </a:cubicBezTo>
                  <a:cubicBezTo>
                    <a:pt x="7268" y="3532"/>
                    <a:pt x="7268" y="3651"/>
                    <a:pt x="7268" y="3651"/>
                  </a:cubicBezTo>
                  <a:cubicBezTo>
                    <a:pt x="9573" y="3532"/>
                    <a:pt x="11759" y="3421"/>
                    <a:pt x="14064" y="3301"/>
                  </a:cubicBezTo>
                  <a:close/>
                  <a:moveTo>
                    <a:pt x="9804" y="5606"/>
                  </a:moveTo>
                  <a:cubicBezTo>
                    <a:pt x="9453" y="5726"/>
                    <a:pt x="8992" y="5957"/>
                    <a:pt x="8651" y="6187"/>
                  </a:cubicBezTo>
                  <a:cubicBezTo>
                    <a:pt x="8300" y="6298"/>
                    <a:pt x="8190" y="6649"/>
                    <a:pt x="8190" y="6879"/>
                  </a:cubicBezTo>
                  <a:lnTo>
                    <a:pt x="2887" y="6879"/>
                  </a:lnTo>
                  <a:cubicBezTo>
                    <a:pt x="3348" y="6529"/>
                    <a:pt x="3809" y="6187"/>
                    <a:pt x="4151" y="5837"/>
                  </a:cubicBezTo>
                  <a:cubicBezTo>
                    <a:pt x="4648" y="5869"/>
                    <a:pt x="5154" y="5884"/>
                    <a:pt x="5664" y="5884"/>
                  </a:cubicBezTo>
                  <a:cubicBezTo>
                    <a:pt x="7045" y="5884"/>
                    <a:pt x="8456" y="5775"/>
                    <a:pt x="9804" y="5606"/>
                  </a:cubicBezTo>
                  <a:close/>
                  <a:moveTo>
                    <a:pt x="9980" y="0"/>
                  </a:moveTo>
                  <a:cubicBezTo>
                    <a:pt x="9884" y="0"/>
                    <a:pt x="9784" y="23"/>
                    <a:pt x="9684" y="73"/>
                  </a:cubicBezTo>
                  <a:cubicBezTo>
                    <a:pt x="8190" y="885"/>
                    <a:pt x="6687" y="1807"/>
                    <a:pt x="5303" y="2840"/>
                  </a:cubicBezTo>
                  <a:cubicBezTo>
                    <a:pt x="4612" y="3301"/>
                    <a:pt x="3920" y="3762"/>
                    <a:pt x="3228" y="4343"/>
                  </a:cubicBezTo>
                  <a:cubicBezTo>
                    <a:pt x="2998" y="4454"/>
                    <a:pt x="1734" y="5606"/>
                    <a:pt x="1273" y="5837"/>
                  </a:cubicBezTo>
                  <a:cubicBezTo>
                    <a:pt x="1215" y="5819"/>
                    <a:pt x="1150" y="5810"/>
                    <a:pt x="1082" y="5810"/>
                  </a:cubicBezTo>
                  <a:cubicBezTo>
                    <a:pt x="742" y="5810"/>
                    <a:pt x="313" y="6034"/>
                    <a:pt x="121" y="6418"/>
                  </a:cubicBezTo>
                  <a:lnTo>
                    <a:pt x="121" y="6529"/>
                  </a:lnTo>
                  <a:cubicBezTo>
                    <a:pt x="1" y="6759"/>
                    <a:pt x="231" y="7340"/>
                    <a:pt x="462" y="7451"/>
                  </a:cubicBezTo>
                  <a:cubicBezTo>
                    <a:pt x="582" y="7451"/>
                    <a:pt x="582" y="7451"/>
                    <a:pt x="692" y="7571"/>
                  </a:cubicBezTo>
                  <a:cubicBezTo>
                    <a:pt x="692" y="7681"/>
                    <a:pt x="812" y="7912"/>
                    <a:pt x="1153" y="7912"/>
                  </a:cubicBezTo>
                  <a:cubicBezTo>
                    <a:pt x="2019" y="7994"/>
                    <a:pt x="2898" y="8033"/>
                    <a:pt x="3781" y="8033"/>
                  </a:cubicBezTo>
                  <a:cubicBezTo>
                    <a:pt x="5373" y="8033"/>
                    <a:pt x="6977" y="7907"/>
                    <a:pt x="8531" y="7681"/>
                  </a:cubicBezTo>
                  <a:cubicBezTo>
                    <a:pt x="8667" y="7818"/>
                    <a:pt x="8845" y="7873"/>
                    <a:pt x="9063" y="7873"/>
                  </a:cubicBezTo>
                  <a:cubicBezTo>
                    <a:pt x="9214" y="7873"/>
                    <a:pt x="9384" y="7847"/>
                    <a:pt x="9573" y="7801"/>
                  </a:cubicBezTo>
                  <a:cubicBezTo>
                    <a:pt x="12911" y="6068"/>
                    <a:pt x="16370" y="4343"/>
                    <a:pt x="19367" y="1918"/>
                  </a:cubicBezTo>
                  <a:cubicBezTo>
                    <a:pt x="19597" y="1687"/>
                    <a:pt x="19597" y="1346"/>
                    <a:pt x="19367" y="1226"/>
                  </a:cubicBezTo>
                  <a:cubicBezTo>
                    <a:pt x="19487" y="995"/>
                    <a:pt x="19487" y="654"/>
                    <a:pt x="19136" y="654"/>
                  </a:cubicBezTo>
                  <a:cubicBezTo>
                    <a:pt x="17615" y="527"/>
                    <a:pt x="16023" y="434"/>
                    <a:pt x="14439" y="434"/>
                  </a:cubicBezTo>
                  <a:cubicBezTo>
                    <a:pt x="13142" y="434"/>
                    <a:pt x="11851" y="497"/>
                    <a:pt x="10606" y="654"/>
                  </a:cubicBezTo>
                  <a:cubicBezTo>
                    <a:pt x="10606" y="293"/>
                    <a:pt x="10324" y="0"/>
                    <a:pt x="998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475;p81">
              <a:extLst>
                <a:ext uri="{FF2B5EF4-FFF2-40B4-BE49-F238E27FC236}">
                  <a16:creationId xmlns:a16="http://schemas.microsoft.com/office/drawing/2014/main" id="{551202BD-811B-CD21-FFA6-E7252E1EE0D3}"/>
                </a:ext>
              </a:extLst>
            </p:cNvPr>
            <p:cNvSpPr/>
            <p:nvPr/>
          </p:nvSpPr>
          <p:spPr>
            <a:xfrm>
              <a:off x="7676669" y="740970"/>
              <a:ext cx="224477" cy="171491"/>
            </a:xfrm>
            <a:custGeom>
              <a:avLst/>
              <a:gdLst/>
              <a:ahLst/>
              <a:cxnLst/>
              <a:rect l="l" t="t" r="r" b="b"/>
              <a:pathLst>
                <a:path w="7204" h="5504" extrusionOk="0">
                  <a:moveTo>
                    <a:pt x="6543" y="1"/>
                  </a:moveTo>
                  <a:cubicBezTo>
                    <a:pt x="6504" y="1"/>
                    <a:pt x="6465" y="7"/>
                    <a:pt x="6427" y="20"/>
                  </a:cubicBezTo>
                  <a:cubicBezTo>
                    <a:pt x="5505" y="712"/>
                    <a:pt x="4693" y="1283"/>
                    <a:pt x="3891" y="2095"/>
                  </a:cubicBezTo>
                  <a:cubicBezTo>
                    <a:pt x="3110" y="2645"/>
                    <a:pt x="2014" y="4057"/>
                    <a:pt x="1012" y="4057"/>
                  </a:cubicBezTo>
                  <a:cubicBezTo>
                    <a:pt x="973" y="4057"/>
                    <a:pt x="933" y="4055"/>
                    <a:pt x="894" y="4050"/>
                  </a:cubicBezTo>
                  <a:cubicBezTo>
                    <a:pt x="860" y="4045"/>
                    <a:pt x="827" y="4043"/>
                    <a:pt x="796" y="4043"/>
                  </a:cubicBezTo>
                  <a:cubicBezTo>
                    <a:pt x="74" y="4043"/>
                    <a:pt x="0" y="5212"/>
                    <a:pt x="663" y="5433"/>
                  </a:cubicBezTo>
                  <a:cubicBezTo>
                    <a:pt x="836" y="5481"/>
                    <a:pt x="1002" y="5503"/>
                    <a:pt x="1163" y="5503"/>
                  </a:cubicBezTo>
                  <a:cubicBezTo>
                    <a:pt x="2179" y="5503"/>
                    <a:pt x="2975" y="4632"/>
                    <a:pt x="3771" y="3939"/>
                  </a:cubicBezTo>
                  <a:cubicBezTo>
                    <a:pt x="4924" y="3017"/>
                    <a:pt x="6076" y="1975"/>
                    <a:pt x="6999" y="712"/>
                  </a:cubicBezTo>
                  <a:cubicBezTo>
                    <a:pt x="7204" y="400"/>
                    <a:pt x="6861" y="1"/>
                    <a:pt x="65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476;p81">
              <a:extLst>
                <a:ext uri="{FF2B5EF4-FFF2-40B4-BE49-F238E27FC236}">
                  <a16:creationId xmlns:a16="http://schemas.microsoft.com/office/drawing/2014/main" id="{5C656FA3-92B0-063A-AEF7-6609BD556CA9}"/>
                </a:ext>
              </a:extLst>
            </p:cNvPr>
            <p:cNvSpPr/>
            <p:nvPr/>
          </p:nvSpPr>
          <p:spPr>
            <a:xfrm>
              <a:off x="7102546" y="392933"/>
              <a:ext cx="229275" cy="242250"/>
            </a:xfrm>
            <a:custGeom>
              <a:avLst/>
              <a:gdLst/>
              <a:ahLst/>
              <a:cxnLst/>
              <a:rect l="l" t="t" r="r" b="b"/>
              <a:pathLst>
                <a:path w="7358" h="7775" extrusionOk="0">
                  <a:moveTo>
                    <a:pt x="6704" y="0"/>
                  </a:moveTo>
                  <a:cubicBezTo>
                    <a:pt x="6598" y="0"/>
                    <a:pt x="6493" y="37"/>
                    <a:pt x="6409" y="124"/>
                  </a:cubicBezTo>
                  <a:cubicBezTo>
                    <a:pt x="4214" y="1968"/>
                    <a:pt x="2370" y="4154"/>
                    <a:pt x="525" y="6459"/>
                  </a:cubicBezTo>
                  <a:cubicBezTo>
                    <a:pt x="1" y="6984"/>
                    <a:pt x="474" y="7774"/>
                    <a:pt x="1035" y="7774"/>
                  </a:cubicBezTo>
                  <a:cubicBezTo>
                    <a:pt x="1214" y="7774"/>
                    <a:pt x="1401" y="7695"/>
                    <a:pt x="1568" y="7501"/>
                  </a:cubicBezTo>
                  <a:cubicBezTo>
                    <a:pt x="3523" y="5306"/>
                    <a:pt x="5487" y="3121"/>
                    <a:pt x="7101" y="695"/>
                  </a:cubicBezTo>
                  <a:cubicBezTo>
                    <a:pt x="7358" y="348"/>
                    <a:pt x="7028" y="0"/>
                    <a:pt x="67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477;p81">
              <a:extLst>
                <a:ext uri="{FF2B5EF4-FFF2-40B4-BE49-F238E27FC236}">
                  <a16:creationId xmlns:a16="http://schemas.microsoft.com/office/drawing/2014/main" id="{4CAA4AA0-6AAD-A1B3-3992-996099377984}"/>
                </a:ext>
              </a:extLst>
            </p:cNvPr>
            <p:cNvSpPr/>
            <p:nvPr/>
          </p:nvSpPr>
          <p:spPr>
            <a:xfrm>
              <a:off x="7813112" y="780946"/>
              <a:ext cx="218151" cy="143979"/>
            </a:xfrm>
            <a:custGeom>
              <a:avLst/>
              <a:gdLst/>
              <a:ahLst/>
              <a:cxnLst/>
              <a:rect l="l" t="t" r="r" b="b"/>
              <a:pathLst>
                <a:path w="7001" h="4621" extrusionOk="0">
                  <a:moveTo>
                    <a:pt x="6308" y="0"/>
                  </a:moveTo>
                  <a:cubicBezTo>
                    <a:pt x="4233" y="692"/>
                    <a:pt x="2278" y="2075"/>
                    <a:pt x="545" y="3228"/>
                  </a:cubicBezTo>
                  <a:cubicBezTo>
                    <a:pt x="1" y="3561"/>
                    <a:pt x="74" y="4620"/>
                    <a:pt x="781" y="4620"/>
                  </a:cubicBezTo>
                  <a:cubicBezTo>
                    <a:pt x="817" y="4620"/>
                    <a:pt x="855" y="4617"/>
                    <a:pt x="895" y="4611"/>
                  </a:cubicBezTo>
                  <a:cubicBezTo>
                    <a:pt x="2620" y="4381"/>
                    <a:pt x="4353" y="4501"/>
                    <a:pt x="6198" y="4381"/>
                  </a:cubicBezTo>
                  <a:cubicBezTo>
                    <a:pt x="6770" y="4270"/>
                    <a:pt x="7000" y="3579"/>
                    <a:pt x="6659" y="3228"/>
                  </a:cubicBezTo>
                  <a:cubicBezTo>
                    <a:pt x="6889" y="2426"/>
                    <a:pt x="6770" y="1504"/>
                    <a:pt x="6659" y="692"/>
                  </a:cubicBezTo>
                  <a:cubicBezTo>
                    <a:pt x="6659" y="692"/>
                    <a:pt x="6659" y="581"/>
                    <a:pt x="6539" y="581"/>
                  </a:cubicBezTo>
                  <a:cubicBezTo>
                    <a:pt x="6770" y="351"/>
                    <a:pt x="6539" y="0"/>
                    <a:pt x="63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78;p81">
              <a:extLst>
                <a:ext uri="{FF2B5EF4-FFF2-40B4-BE49-F238E27FC236}">
                  <a16:creationId xmlns:a16="http://schemas.microsoft.com/office/drawing/2014/main" id="{AF504EAF-73AC-4F7D-366F-C5563B8303A9}"/>
                </a:ext>
              </a:extLst>
            </p:cNvPr>
            <p:cNvSpPr/>
            <p:nvPr/>
          </p:nvSpPr>
          <p:spPr>
            <a:xfrm>
              <a:off x="7905652" y="226175"/>
              <a:ext cx="68116" cy="62876"/>
            </a:xfrm>
            <a:custGeom>
              <a:avLst/>
              <a:gdLst/>
              <a:ahLst/>
              <a:cxnLst/>
              <a:rect l="l" t="t" r="r" b="b"/>
              <a:pathLst>
                <a:path w="2186" h="2018" extrusionOk="0">
                  <a:moveTo>
                    <a:pt x="1078" y="0"/>
                  </a:moveTo>
                  <a:cubicBezTo>
                    <a:pt x="920" y="0"/>
                    <a:pt x="747" y="58"/>
                    <a:pt x="572" y="173"/>
                  </a:cubicBezTo>
                  <a:cubicBezTo>
                    <a:pt x="111" y="404"/>
                    <a:pt x="0" y="975"/>
                    <a:pt x="111" y="1436"/>
                  </a:cubicBezTo>
                  <a:cubicBezTo>
                    <a:pt x="341" y="1787"/>
                    <a:pt x="692" y="2017"/>
                    <a:pt x="1033" y="2017"/>
                  </a:cubicBezTo>
                  <a:cubicBezTo>
                    <a:pt x="1494" y="2017"/>
                    <a:pt x="1955" y="1667"/>
                    <a:pt x="2075" y="1326"/>
                  </a:cubicBezTo>
                  <a:cubicBezTo>
                    <a:pt x="2186" y="865"/>
                    <a:pt x="1955" y="404"/>
                    <a:pt x="1614" y="173"/>
                  </a:cubicBezTo>
                  <a:lnTo>
                    <a:pt x="1494" y="173"/>
                  </a:lnTo>
                  <a:cubicBezTo>
                    <a:pt x="1379" y="58"/>
                    <a:pt x="1236" y="0"/>
                    <a:pt x="10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479;p81">
              <a:extLst>
                <a:ext uri="{FF2B5EF4-FFF2-40B4-BE49-F238E27FC236}">
                  <a16:creationId xmlns:a16="http://schemas.microsoft.com/office/drawing/2014/main" id="{5EC50A42-27B4-1471-0515-3F33AB793705}"/>
                </a:ext>
              </a:extLst>
            </p:cNvPr>
            <p:cNvSpPr/>
            <p:nvPr/>
          </p:nvSpPr>
          <p:spPr>
            <a:xfrm>
              <a:off x="7183558" y="372898"/>
              <a:ext cx="300787" cy="367939"/>
            </a:xfrm>
            <a:custGeom>
              <a:avLst/>
              <a:gdLst/>
              <a:ahLst/>
              <a:cxnLst/>
              <a:rect l="l" t="t" r="r" b="b"/>
              <a:pathLst>
                <a:path w="9653" h="11809" extrusionOk="0">
                  <a:moveTo>
                    <a:pt x="7378" y="2952"/>
                  </a:moveTo>
                  <a:lnTo>
                    <a:pt x="7378" y="2952"/>
                  </a:lnTo>
                  <a:cubicBezTo>
                    <a:pt x="7147" y="4105"/>
                    <a:pt x="6806" y="5258"/>
                    <a:pt x="6456" y="6300"/>
                  </a:cubicBezTo>
                  <a:cubicBezTo>
                    <a:pt x="6225" y="6411"/>
                    <a:pt x="6115" y="6530"/>
                    <a:pt x="5884" y="6641"/>
                  </a:cubicBezTo>
                  <a:cubicBezTo>
                    <a:pt x="5884" y="5949"/>
                    <a:pt x="5764" y="5378"/>
                    <a:pt x="5653" y="4797"/>
                  </a:cubicBezTo>
                  <a:lnTo>
                    <a:pt x="5534" y="4797"/>
                  </a:lnTo>
                  <a:lnTo>
                    <a:pt x="7378" y="2952"/>
                  </a:lnTo>
                  <a:close/>
                  <a:moveTo>
                    <a:pt x="4731" y="5488"/>
                  </a:moveTo>
                  <a:cubicBezTo>
                    <a:pt x="4842" y="5839"/>
                    <a:pt x="4962" y="6069"/>
                    <a:pt x="4962" y="6411"/>
                  </a:cubicBezTo>
                  <a:cubicBezTo>
                    <a:pt x="4962" y="6641"/>
                    <a:pt x="5072" y="6872"/>
                    <a:pt x="5072" y="7102"/>
                  </a:cubicBezTo>
                  <a:cubicBezTo>
                    <a:pt x="4731" y="7453"/>
                    <a:pt x="4270" y="7683"/>
                    <a:pt x="3920" y="8024"/>
                  </a:cubicBezTo>
                  <a:cubicBezTo>
                    <a:pt x="3920" y="7563"/>
                    <a:pt x="3920" y="7222"/>
                    <a:pt x="4040" y="6872"/>
                  </a:cubicBezTo>
                  <a:cubicBezTo>
                    <a:pt x="4040" y="6641"/>
                    <a:pt x="4040" y="6411"/>
                    <a:pt x="3920" y="6411"/>
                  </a:cubicBezTo>
                  <a:cubicBezTo>
                    <a:pt x="4150" y="6069"/>
                    <a:pt x="4501" y="5839"/>
                    <a:pt x="4731" y="5488"/>
                  </a:cubicBezTo>
                  <a:close/>
                  <a:moveTo>
                    <a:pt x="3117" y="7222"/>
                  </a:moveTo>
                  <a:cubicBezTo>
                    <a:pt x="3117" y="7683"/>
                    <a:pt x="3228" y="8144"/>
                    <a:pt x="3348" y="8485"/>
                  </a:cubicBezTo>
                  <a:cubicBezTo>
                    <a:pt x="2887" y="8947"/>
                    <a:pt x="2426" y="9408"/>
                    <a:pt x="1965" y="9758"/>
                  </a:cubicBezTo>
                  <a:cubicBezTo>
                    <a:pt x="1845" y="9066"/>
                    <a:pt x="1965" y="8605"/>
                    <a:pt x="2656" y="7683"/>
                  </a:cubicBezTo>
                  <a:cubicBezTo>
                    <a:pt x="2767" y="7563"/>
                    <a:pt x="2887" y="7333"/>
                    <a:pt x="3117" y="7222"/>
                  </a:cubicBezTo>
                  <a:close/>
                  <a:moveTo>
                    <a:pt x="8814" y="0"/>
                  </a:moveTo>
                  <a:cubicBezTo>
                    <a:pt x="8642" y="0"/>
                    <a:pt x="8462" y="57"/>
                    <a:pt x="8300" y="186"/>
                  </a:cubicBezTo>
                  <a:cubicBezTo>
                    <a:pt x="5995" y="2261"/>
                    <a:pt x="3689" y="4455"/>
                    <a:pt x="1614" y="6641"/>
                  </a:cubicBezTo>
                  <a:cubicBezTo>
                    <a:pt x="1042" y="7222"/>
                    <a:pt x="120" y="8024"/>
                    <a:pt x="0" y="8836"/>
                  </a:cubicBezTo>
                  <a:cubicBezTo>
                    <a:pt x="0" y="9638"/>
                    <a:pt x="812" y="10791"/>
                    <a:pt x="1042" y="11483"/>
                  </a:cubicBezTo>
                  <a:cubicBezTo>
                    <a:pt x="1176" y="11686"/>
                    <a:pt x="1466" y="11809"/>
                    <a:pt x="1731" y="11809"/>
                  </a:cubicBezTo>
                  <a:cubicBezTo>
                    <a:pt x="1921" y="11809"/>
                    <a:pt x="2099" y="11745"/>
                    <a:pt x="2195" y="11602"/>
                  </a:cubicBezTo>
                  <a:cubicBezTo>
                    <a:pt x="3689" y="10219"/>
                    <a:pt x="5653" y="8836"/>
                    <a:pt x="6686" y="7102"/>
                  </a:cubicBezTo>
                  <a:cubicBezTo>
                    <a:pt x="6804" y="7180"/>
                    <a:pt x="6947" y="7219"/>
                    <a:pt x="7094" y="7219"/>
                  </a:cubicBezTo>
                  <a:cubicBezTo>
                    <a:pt x="7383" y="7219"/>
                    <a:pt x="7686" y="7067"/>
                    <a:pt x="7839" y="6761"/>
                  </a:cubicBezTo>
                  <a:lnTo>
                    <a:pt x="9573" y="877"/>
                  </a:lnTo>
                  <a:cubicBezTo>
                    <a:pt x="9652" y="379"/>
                    <a:pt x="9258" y="0"/>
                    <a:pt x="88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480;p81">
              <a:extLst>
                <a:ext uri="{FF2B5EF4-FFF2-40B4-BE49-F238E27FC236}">
                  <a16:creationId xmlns:a16="http://schemas.microsoft.com/office/drawing/2014/main" id="{0882E335-665A-FA88-2E4A-CE90F9232304}"/>
                </a:ext>
              </a:extLst>
            </p:cNvPr>
            <p:cNvSpPr/>
            <p:nvPr/>
          </p:nvSpPr>
          <p:spPr>
            <a:xfrm>
              <a:off x="6813740" y="887881"/>
              <a:ext cx="240555" cy="518056"/>
            </a:xfrm>
            <a:custGeom>
              <a:avLst/>
              <a:gdLst/>
              <a:ahLst/>
              <a:cxnLst/>
              <a:rect l="l" t="t" r="r" b="b"/>
              <a:pathLst>
                <a:path w="7720" h="16627" extrusionOk="0">
                  <a:moveTo>
                    <a:pt x="3800" y="4527"/>
                  </a:moveTo>
                  <a:cubicBezTo>
                    <a:pt x="3920" y="4988"/>
                    <a:pt x="4151" y="5329"/>
                    <a:pt x="4261" y="5680"/>
                  </a:cubicBezTo>
                  <a:lnTo>
                    <a:pt x="3570" y="4638"/>
                  </a:lnTo>
                  <a:cubicBezTo>
                    <a:pt x="3690" y="4638"/>
                    <a:pt x="3690" y="4638"/>
                    <a:pt x="3800" y="4527"/>
                  </a:cubicBezTo>
                  <a:close/>
                  <a:moveTo>
                    <a:pt x="5995" y="12476"/>
                  </a:moveTo>
                  <a:lnTo>
                    <a:pt x="5995" y="12937"/>
                  </a:lnTo>
                  <a:cubicBezTo>
                    <a:pt x="5875" y="12937"/>
                    <a:pt x="5764" y="12937"/>
                    <a:pt x="5764" y="13057"/>
                  </a:cubicBezTo>
                  <a:lnTo>
                    <a:pt x="5534" y="13057"/>
                  </a:lnTo>
                  <a:cubicBezTo>
                    <a:pt x="5645" y="12827"/>
                    <a:pt x="5764" y="12707"/>
                    <a:pt x="5995" y="12476"/>
                  </a:cubicBezTo>
                  <a:close/>
                  <a:moveTo>
                    <a:pt x="3517" y="0"/>
                  </a:moveTo>
                  <a:cubicBezTo>
                    <a:pt x="2488" y="0"/>
                    <a:pt x="1459" y="29"/>
                    <a:pt x="462" y="147"/>
                  </a:cubicBezTo>
                  <a:cubicBezTo>
                    <a:pt x="111" y="257"/>
                    <a:pt x="1" y="718"/>
                    <a:pt x="231" y="949"/>
                  </a:cubicBezTo>
                  <a:cubicBezTo>
                    <a:pt x="1615" y="4177"/>
                    <a:pt x="3690" y="7174"/>
                    <a:pt x="5995" y="9830"/>
                  </a:cubicBezTo>
                  <a:lnTo>
                    <a:pt x="5995" y="10291"/>
                  </a:lnTo>
                  <a:cubicBezTo>
                    <a:pt x="4261" y="11554"/>
                    <a:pt x="2878" y="13629"/>
                    <a:pt x="1615" y="15243"/>
                  </a:cubicBezTo>
                  <a:cubicBezTo>
                    <a:pt x="1153" y="15824"/>
                    <a:pt x="1384" y="16626"/>
                    <a:pt x="2186" y="16626"/>
                  </a:cubicBezTo>
                  <a:lnTo>
                    <a:pt x="6687" y="16626"/>
                  </a:lnTo>
                  <a:cubicBezTo>
                    <a:pt x="7148" y="16626"/>
                    <a:pt x="7489" y="16285"/>
                    <a:pt x="7489" y="15934"/>
                  </a:cubicBezTo>
                  <a:lnTo>
                    <a:pt x="7489" y="8907"/>
                  </a:lnTo>
                  <a:cubicBezTo>
                    <a:pt x="7489" y="8787"/>
                    <a:pt x="7489" y="8677"/>
                    <a:pt x="7378" y="8557"/>
                  </a:cubicBezTo>
                  <a:cubicBezTo>
                    <a:pt x="7720" y="6021"/>
                    <a:pt x="7378" y="3254"/>
                    <a:pt x="7258" y="838"/>
                  </a:cubicBezTo>
                  <a:cubicBezTo>
                    <a:pt x="7258" y="608"/>
                    <a:pt x="7148" y="377"/>
                    <a:pt x="6917" y="257"/>
                  </a:cubicBezTo>
                  <a:cubicBezTo>
                    <a:pt x="6917" y="147"/>
                    <a:pt x="6687" y="27"/>
                    <a:pt x="6456" y="27"/>
                  </a:cubicBezTo>
                  <a:cubicBezTo>
                    <a:pt x="5494" y="27"/>
                    <a:pt x="4505" y="0"/>
                    <a:pt x="35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481;p81">
              <a:extLst>
                <a:ext uri="{FF2B5EF4-FFF2-40B4-BE49-F238E27FC236}">
                  <a16:creationId xmlns:a16="http://schemas.microsoft.com/office/drawing/2014/main" id="{622882B9-B868-AC3B-33E7-4C5B1E9081A5}"/>
                </a:ext>
              </a:extLst>
            </p:cNvPr>
            <p:cNvSpPr/>
            <p:nvPr/>
          </p:nvSpPr>
          <p:spPr>
            <a:xfrm>
              <a:off x="6217525" y="879624"/>
              <a:ext cx="610643" cy="250039"/>
            </a:xfrm>
            <a:custGeom>
              <a:avLst/>
              <a:gdLst/>
              <a:ahLst/>
              <a:cxnLst/>
              <a:rect l="l" t="t" r="r" b="b"/>
              <a:pathLst>
                <a:path w="19597" h="8025" extrusionOk="0">
                  <a:moveTo>
                    <a:pt x="16710" y="1103"/>
                  </a:moveTo>
                  <a:cubicBezTo>
                    <a:pt x="16249" y="1444"/>
                    <a:pt x="15788" y="1795"/>
                    <a:pt x="15447" y="2136"/>
                  </a:cubicBezTo>
                  <a:cubicBezTo>
                    <a:pt x="14956" y="2107"/>
                    <a:pt x="14456" y="2093"/>
                    <a:pt x="13953" y="2093"/>
                  </a:cubicBezTo>
                  <a:cubicBezTo>
                    <a:pt x="12565" y="2093"/>
                    <a:pt x="11147" y="2197"/>
                    <a:pt x="9794" y="2367"/>
                  </a:cubicBezTo>
                  <a:cubicBezTo>
                    <a:pt x="10144" y="2256"/>
                    <a:pt x="10605" y="2025"/>
                    <a:pt x="10947" y="1795"/>
                  </a:cubicBezTo>
                  <a:cubicBezTo>
                    <a:pt x="11297" y="1675"/>
                    <a:pt x="11408" y="1334"/>
                    <a:pt x="11408" y="1103"/>
                  </a:cubicBezTo>
                  <a:close/>
                  <a:moveTo>
                    <a:pt x="14174" y="3178"/>
                  </a:moveTo>
                  <a:cubicBezTo>
                    <a:pt x="13603" y="3519"/>
                    <a:pt x="13022" y="3980"/>
                    <a:pt x="12450" y="4442"/>
                  </a:cubicBezTo>
                  <a:lnTo>
                    <a:pt x="12330" y="4442"/>
                  </a:lnTo>
                  <a:cubicBezTo>
                    <a:pt x="10024" y="4442"/>
                    <a:pt x="7839" y="4561"/>
                    <a:pt x="5533" y="4672"/>
                  </a:cubicBezTo>
                  <a:cubicBezTo>
                    <a:pt x="6336" y="4331"/>
                    <a:pt x="7027" y="3870"/>
                    <a:pt x="7719" y="3519"/>
                  </a:cubicBezTo>
                  <a:cubicBezTo>
                    <a:pt x="9914" y="3409"/>
                    <a:pt x="11989" y="3289"/>
                    <a:pt x="14174" y="3178"/>
                  </a:cubicBezTo>
                  <a:close/>
                  <a:moveTo>
                    <a:pt x="4381" y="5364"/>
                  </a:moveTo>
                  <a:cubicBezTo>
                    <a:pt x="5533" y="5424"/>
                    <a:pt x="6656" y="5454"/>
                    <a:pt x="7779" y="5454"/>
                  </a:cubicBezTo>
                  <a:cubicBezTo>
                    <a:pt x="8902" y="5454"/>
                    <a:pt x="10024" y="5424"/>
                    <a:pt x="11177" y="5364"/>
                  </a:cubicBezTo>
                  <a:lnTo>
                    <a:pt x="11177" y="5364"/>
                  </a:lnTo>
                  <a:cubicBezTo>
                    <a:pt x="10836" y="5714"/>
                    <a:pt x="10375" y="6055"/>
                    <a:pt x="10024" y="6406"/>
                  </a:cubicBezTo>
                  <a:cubicBezTo>
                    <a:pt x="9002" y="6317"/>
                    <a:pt x="7962" y="6279"/>
                    <a:pt x="6918" y="6279"/>
                  </a:cubicBezTo>
                  <a:cubicBezTo>
                    <a:pt x="5257" y="6279"/>
                    <a:pt x="3585" y="6375"/>
                    <a:pt x="1955" y="6516"/>
                  </a:cubicBezTo>
                  <a:cubicBezTo>
                    <a:pt x="2536" y="6286"/>
                    <a:pt x="3108" y="5945"/>
                    <a:pt x="3800" y="5594"/>
                  </a:cubicBezTo>
                  <a:cubicBezTo>
                    <a:pt x="4030" y="5594"/>
                    <a:pt x="4150" y="5594"/>
                    <a:pt x="4261" y="5364"/>
                  </a:cubicBezTo>
                  <a:close/>
                  <a:moveTo>
                    <a:pt x="16024" y="0"/>
                  </a:moveTo>
                  <a:cubicBezTo>
                    <a:pt x="14364" y="0"/>
                    <a:pt x="12688" y="102"/>
                    <a:pt x="11067" y="412"/>
                  </a:cubicBezTo>
                  <a:cubicBezTo>
                    <a:pt x="10898" y="243"/>
                    <a:pt x="10666" y="134"/>
                    <a:pt x="10373" y="134"/>
                  </a:cubicBezTo>
                  <a:cubicBezTo>
                    <a:pt x="10265" y="134"/>
                    <a:pt x="10149" y="149"/>
                    <a:pt x="10024" y="181"/>
                  </a:cubicBezTo>
                  <a:cubicBezTo>
                    <a:pt x="6686" y="1905"/>
                    <a:pt x="3228" y="3750"/>
                    <a:pt x="341" y="6055"/>
                  </a:cubicBezTo>
                  <a:cubicBezTo>
                    <a:pt x="0" y="6286"/>
                    <a:pt x="0" y="6636"/>
                    <a:pt x="231" y="6747"/>
                  </a:cubicBezTo>
                  <a:cubicBezTo>
                    <a:pt x="111" y="6978"/>
                    <a:pt x="111" y="7328"/>
                    <a:pt x="461" y="7439"/>
                  </a:cubicBezTo>
                  <a:cubicBezTo>
                    <a:pt x="2049" y="7507"/>
                    <a:pt x="3712" y="7573"/>
                    <a:pt x="5364" y="7573"/>
                  </a:cubicBezTo>
                  <a:cubicBezTo>
                    <a:pt x="6591" y="7573"/>
                    <a:pt x="7812" y="7537"/>
                    <a:pt x="8992" y="7439"/>
                  </a:cubicBezTo>
                  <a:cubicBezTo>
                    <a:pt x="8992" y="7701"/>
                    <a:pt x="9250" y="8025"/>
                    <a:pt x="9573" y="8025"/>
                  </a:cubicBezTo>
                  <a:cubicBezTo>
                    <a:pt x="9681" y="8025"/>
                    <a:pt x="9798" y="7988"/>
                    <a:pt x="9914" y="7900"/>
                  </a:cubicBezTo>
                  <a:cubicBezTo>
                    <a:pt x="11408" y="7097"/>
                    <a:pt x="12911" y="6175"/>
                    <a:pt x="14405" y="5133"/>
                  </a:cubicBezTo>
                  <a:cubicBezTo>
                    <a:pt x="14986" y="4672"/>
                    <a:pt x="15678" y="4211"/>
                    <a:pt x="16369" y="3639"/>
                  </a:cubicBezTo>
                  <a:cubicBezTo>
                    <a:pt x="16600" y="3519"/>
                    <a:pt x="17863" y="2367"/>
                    <a:pt x="18324" y="2136"/>
                  </a:cubicBezTo>
                  <a:cubicBezTo>
                    <a:pt x="18388" y="2158"/>
                    <a:pt x="18459" y="2168"/>
                    <a:pt x="18534" y="2168"/>
                  </a:cubicBezTo>
                  <a:cubicBezTo>
                    <a:pt x="18871" y="2168"/>
                    <a:pt x="19288" y="1962"/>
                    <a:pt x="19477" y="1675"/>
                  </a:cubicBezTo>
                  <a:lnTo>
                    <a:pt x="19477" y="1444"/>
                  </a:lnTo>
                  <a:cubicBezTo>
                    <a:pt x="19597" y="1214"/>
                    <a:pt x="19366" y="642"/>
                    <a:pt x="19136" y="522"/>
                  </a:cubicBezTo>
                  <a:lnTo>
                    <a:pt x="18905" y="522"/>
                  </a:lnTo>
                  <a:cubicBezTo>
                    <a:pt x="18905" y="292"/>
                    <a:pt x="18785" y="61"/>
                    <a:pt x="18444" y="61"/>
                  </a:cubicBezTo>
                  <a:cubicBezTo>
                    <a:pt x="17647" y="25"/>
                    <a:pt x="16837" y="0"/>
                    <a:pt x="160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482;p81">
              <a:extLst>
                <a:ext uri="{FF2B5EF4-FFF2-40B4-BE49-F238E27FC236}">
                  <a16:creationId xmlns:a16="http://schemas.microsoft.com/office/drawing/2014/main" id="{2D3F0E99-A6BD-FA24-54D0-A803AAF5AB72}"/>
                </a:ext>
              </a:extLst>
            </p:cNvPr>
            <p:cNvSpPr/>
            <p:nvPr/>
          </p:nvSpPr>
          <p:spPr>
            <a:xfrm>
              <a:off x="6168545" y="900967"/>
              <a:ext cx="223916" cy="172986"/>
            </a:xfrm>
            <a:custGeom>
              <a:avLst/>
              <a:gdLst/>
              <a:ahLst/>
              <a:cxnLst/>
              <a:rect l="l" t="t" r="r" b="b"/>
              <a:pathLst>
                <a:path w="7186" h="5552" extrusionOk="0">
                  <a:moveTo>
                    <a:pt x="6032" y="1"/>
                  </a:moveTo>
                  <a:cubicBezTo>
                    <a:pt x="5013" y="1"/>
                    <a:pt x="4215" y="869"/>
                    <a:pt x="3417" y="1571"/>
                  </a:cubicBezTo>
                  <a:cubicBezTo>
                    <a:pt x="2264" y="2604"/>
                    <a:pt x="1111" y="3526"/>
                    <a:pt x="189" y="4799"/>
                  </a:cubicBezTo>
                  <a:cubicBezTo>
                    <a:pt x="1" y="5175"/>
                    <a:pt x="274" y="5552"/>
                    <a:pt x="566" y="5552"/>
                  </a:cubicBezTo>
                  <a:cubicBezTo>
                    <a:pt x="631" y="5552"/>
                    <a:pt x="698" y="5533"/>
                    <a:pt x="761" y="5490"/>
                  </a:cubicBezTo>
                  <a:cubicBezTo>
                    <a:pt x="1683" y="4909"/>
                    <a:pt x="2494" y="4218"/>
                    <a:pt x="3297" y="3526"/>
                  </a:cubicBezTo>
                  <a:cubicBezTo>
                    <a:pt x="4080" y="2859"/>
                    <a:pt x="5180" y="1445"/>
                    <a:pt x="6184" y="1445"/>
                  </a:cubicBezTo>
                  <a:cubicBezTo>
                    <a:pt x="6221" y="1445"/>
                    <a:pt x="6257" y="1447"/>
                    <a:pt x="6294" y="1451"/>
                  </a:cubicBezTo>
                  <a:cubicBezTo>
                    <a:pt x="6330" y="1456"/>
                    <a:pt x="6365" y="1459"/>
                    <a:pt x="6399" y="1459"/>
                  </a:cubicBezTo>
                  <a:cubicBezTo>
                    <a:pt x="7114" y="1459"/>
                    <a:pt x="7185" y="288"/>
                    <a:pt x="6524" y="68"/>
                  </a:cubicBezTo>
                  <a:cubicBezTo>
                    <a:pt x="6354" y="22"/>
                    <a:pt x="6190" y="1"/>
                    <a:pt x="60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483;p81">
              <a:extLst>
                <a:ext uri="{FF2B5EF4-FFF2-40B4-BE49-F238E27FC236}">
                  <a16:creationId xmlns:a16="http://schemas.microsoft.com/office/drawing/2014/main" id="{1EED2BD0-B7FB-A979-5F84-CC51D21FF8B2}"/>
                </a:ext>
              </a:extLst>
            </p:cNvPr>
            <p:cNvSpPr/>
            <p:nvPr/>
          </p:nvSpPr>
          <p:spPr>
            <a:xfrm>
              <a:off x="6737651" y="1178337"/>
              <a:ext cx="228995" cy="242748"/>
            </a:xfrm>
            <a:custGeom>
              <a:avLst/>
              <a:gdLst/>
              <a:ahLst/>
              <a:cxnLst/>
              <a:rect l="l" t="t" r="r" b="b"/>
              <a:pathLst>
                <a:path w="7349" h="7791" extrusionOk="0">
                  <a:moveTo>
                    <a:pt x="6312" y="0"/>
                  </a:moveTo>
                  <a:cubicBezTo>
                    <a:pt x="6134" y="0"/>
                    <a:pt x="5947" y="82"/>
                    <a:pt x="5781" y="277"/>
                  </a:cubicBezTo>
                  <a:cubicBezTo>
                    <a:pt x="3826" y="2463"/>
                    <a:pt x="1862" y="4657"/>
                    <a:pt x="248" y="7074"/>
                  </a:cubicBezTo>
                  <a:cubicBezTo>
                    <a:pt x="0" y="7495"/>
                    <a:pt x="297" y="7790"/>
                    <a:pt x="608" y="7790"/>
                  </a:cubicBezTo>
                  <a:cubicBezTo>
                    <a:pt x="726" y="7790"/>
                    <a:pt x="846" y="7748"/>
                    <a:pt x="940" y="7655"/>
                  </a:cubicBezTo>
                  <a:cubicBezTo>
                    <a:pt x="3134" y="5810"/>
                    <a:pt x="4979" y="3615"/>
                    <a:pt x="6823" y="1430"/>
                  </a:cubicBezTo>
                  <a:cubicBezTo>
                    <a:pt x="7348" y="813"/>
                    <a:pt x="6874" y="0"/>
                    <a:pt x="63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4484;p81">
              <a:extLst>
                <a:ext uri="{FF2B5EF4-FFF2-40B4-BE49-F238E27FC236}">
                  <a16:creationId xmlns:a16="http://schemas.microsoft.com/office/drawing/2014/main" id="{0517F03D-F49E-9D11-AA1F-7749D75CD4E3}"/>
                </a:ext>
              </a:extLst>
            </p:cNvPr>
            <p:cNvSpPr/>
            <p:nvPr/>
          </p:nvSpPr>
          <p:spPr>
            <a:xfrm>
              <a:off x="6037929" y="888473"/>
              <a:ext cx="218182" cy="144664"/>
            </a:xfrm>
            <a:custGeom>
              <a:avLst/>
              <a:gdLst/>
              <a:ahLst/>
              <a:cxnLst/>
              <a:rect l="l" t="t" r="r" b="b"/>
              <a:pathLst>
                <a:path w="7002" h="4643" extrusionOk="0">
                  <a:moveTo>
                    <a:pt x="6212" y="0"/>
                  </a:moveTo>
                  <a:cubicBezTo>
                    <a:pt x="6178" y="0"/>
                    <a:pt x="6142" y="3"/>
                    <a:pt x="6105" y="8"/>
                  </a:cubicBezTo>
                  <a:cubicBezTo>
                    <a:pt x="4381" y="238"/>
                    <a:pt x="2647" y="128"/>
                    <a:pt x="803" y="238"/>
                  </a:cubicBezTo>
                  <a:cubicBezTo>
                    <a:pt x="231" y="358"/>
                    <a:pt x="1" y="1050"/>
                    <a:pt x="342" y="1391"/>
                  </a:cubicBezTo>
                  <a:cubicBezTo>
                    <a:pt x="111" y="2202"/>
                    <a:pt x="231" y="3125"/>
                    <a:pt x="342" y="3927"/>
                  </a:cubicBezTo>
                  <a:cubicBezTo>
                    <a:pt x="342" y="3927"/>
                    <a:pt x="342" y="4047"/>
                    <a:pt x="462" y="4158"/>
                  </a:cubicBezTo>
                  <a:cubicBezTo>
                    <a:pt x="263" y="4356"/>
                    <a:pt x="406" y="4643"/>
                    <a:pt x="597" y="4643"/>
                  </a:cubicBezTo>
                  <a:cubicBezTo>
                    <a:pt x="628" y="4643"/>
                    <a:pt x="660" y="4635"/>
                    <a:pt x="692" y="4619"/>
                  </a:cubicBezTo>
                  <a:cubicBezTo>
                    <a:pt x="2767" y="3927"/>
                    <a:pt x="4722" y="2544"/>
                    <a:pt x="6456" y="1391"/>
                  </a:cubicBezTo>
                  <a:cubicBezTo>
                    <a:pt x="7002" y="1065"/>
                    <a:pt x="6926" y="0"/>
                    <a:pt x="621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4485;p81">
              <a:extLst>
                <a:ext uri="{FF2B5EF4-FFF2-40B4-BE49-F238E27FC236}">
                  <a16:creationId xmlns:a16="http://schemas.microsoft.com/office/drawing/2014/main" id="{32A071D7-E380-F6FA-CC9E-2971BB6BB56F}"/>
                </a:ext>
              </a:extLst>
            </p:cNvPr>
            <p:cNvSpPr/>
            <p:nvPr/>
          </p:nvSpPr>
          <p:spPr>
            <a:xfrm>
              <a:off x="6095385" y="1524567"/>
              <a:ext cx="68147" cy="62907"/>
            </a:xfrm>
            <a:custGeom>
              <a:avLst/>
              <a:gdLst/>
              <a:ahLst/>
              <a:cxnLst/>
              <a:rect l="l" t="t" r="r" b="b"/>
              <a:pathLst>
                <a:path w="2187" h="2019" extrusionOk="0">
                  <a:moveTo>
                    <a:pt x="1154" y="1"/>
                  </a:moveTo>
                  <a:cubicBezTo>
                    <a:pt x="693" y="1"/>
                    <a:pt x="231" y="342"/>
                    <a:pt x="112" y="692"/>
                  </a:cubicBezTo>
                  <a:cubicBezTo>
                    <a:pt x="1" y="1154"/>
                    <a:pt x="231" y="1615"/>
                    <a:pt x="573" y="1845"/>
                  </a:cubicBezTo>
                  <a:lnTo>
                    <a:pt x="693" y="1845"/>
                  </a:lnTo>
                  <a:cubicBezTo>
                    <a:pt x="808" y="1960"/>
                    <a:pt x="951" y="2018"/>
                    <a:pt x="1109" y="2018"/>
                  </a:cubicBezTo>
                  <a:cubicBezTo>
                    <a:pt x="1267" y="2018"/>
                    <a:pt x="1440" y="1960"/>
                    <a:pt x="1615" y="1845"/>
                  </a:cubicBezTo>
                  <a:cubicBezTo>
                    <a:pt x="2076" y="1615"/>
                    <a:pt x="2187" y="1034"/>
                    <a:pt x="2076" y="573"/>
                  </a:cubicBezTo>
                  <a:cubicBezTo>
                    <a:pt x="1845" y="231"/>
                    <a:pt x="1495" y="1"/>
                    <a:pt x="115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4486;p81">
              <a:extLst>
                <a:ext uri="{FF2B5EF4-FFF2-40B4-BE49-F238E27FC236}">
                  <a16:creationId xmlns:a16="http://schemas.microsoft.com/office/drawing/2014/main" id="{AF82E370-6402-3F97-A2BC-3CE65187B1AA}"/>
                </a:ext>
              </a:extLst>
            </p:cNvPr>
            <p:cNvSpPr/>
            <p:nvPr/>
          </p:nvSpPr>
          <p:spPr>
            <a:xfrm>
              <a:off x="6584851" y="1074175"/>
              <a:ext cx="300787" cy="366256"/>
            </a:xfrm>
            <a:custGeom>
              <a:avLst/>
              <a:gdLst/>
              <a:ahLst/>
              <a:cxnLst/>
              <a:rect l="l" t="t" r="r" b="b"/>
              <a:pathLst>
                <a:path w="9653" h="11755" extrusionOk="0">
                  <a:moveTo>
                    <a:pt x="7688" y="2006"/>
                  </a:moveTo>
                  <a:cubicBezTo>
                    <a:pt x="7808" y="2698"/>
                    <a:pt x="7688" y="3270"/>
                    <a:pt x="6996" y="4081"/>
                  </a:cubicBezTo>
                  <a:cubicBezTo>
                    <a:pt x="6886" y="4312"/>
                    <a:pt x="6766" y="4422"/>
                    <a:pt x="6535" y="4653"/>
                  </a:cubicBezTo>
                  <a:cubicBezTo>
                    <a:pt x="6535" y="4192"/>
                    <a:pt x="6425" y="3731"/>
                    <a:pt x="6305" y="3270"/>
                  </a:cubicBezTo>
                  <a:cubicBezTo>
                    <a:pt x="6766" y="2808"/>
                    <a:pt x="7227" y="2347"/>
                    <a:pt x="7688" y="2006"/>
                  </a:cubicBezTo>
                  <a:close/>
                  <a:moveTo>
                    <a:pt x="5733" y="3731"/>
                  </a:moveTo>
                  <a:cubicBezTo>
                    <a:pt x="5733" y="4192"/>
                    <a:pt x="5733" y="4542"/>
                    <a:pt x="5613" y="5003"/>
                  </a:cubicBezTo>
                  <a:cubicBezTo>
                    <a:pt x="5613" y="5114"/>
                    <a:pt x="5613" y="5345"/>
                    <a:pt x="5733" y="5464"/>
                  </a:cubicBezTo>
                  <a:cubicBezTo>
                    <a:pt x="5502" y="5695"/>
                    <a:pt x="5152" y="5925"/>
                    <a:pt x="4921" y="6267"/>
                  </a:cubicBezTo>
                  <a:cubicBezTo>
                    <a:pt x="4811" y="5925"/>
                    <a:pt x="4691" y="5695"/>
                    <a:pt x="4691" y="5345"/>
                  </a:cubicBezTo>
                  <a:cubicBezTo>
                    <a:pt x="4691" y="5114"/>
                    <a:pt x="4580" y="4883"/>
                    <a:pt x="4580" y="4653"/>
                  </a:cubicBezTo>
                  <a:cubicBezTo>
                    <a:pt x="4921" y="4422"/>
                    <a:pt x="5382" y="4081"/>
                    <a:pt x="5733" y="3731"/>
                  </a:cubicBezTo>
                  <a:close/>
                  <a:moveTo>
                    <a:pt x="3769" y="5114"/>
                  </a:moveTo>
                  <a:cubicBezTo>
                    <a:pt x="3769" y="5806"/>
                    <a:pt x="3889" y="6387"/>
                    <a:pt x="3999" y="6958"/>
                  </a:cubicBezTo>
                  <a:cubicBezTo>
                    <a:pt x="4119" y="6958"/>
                    <a:pt x="4119" y="6958"/>
                    <a:pt x="4119" y="7078"/>
                  </a:cubicBezTo>
                  <a:cubicBezTo>
                    <a:pt x="3427" y="7650"/>
                    <a:pt x="2846" y="8231"/>
                    <a:pt x="2275" y="8803"/>
                  </a:cubicBezTo>
                  <a:cubicBezTo>
                    <a:pt x="2505" y="7650"/>
                    <a:pt x="2846" y="6617"/>
                    <a:pt x="3197" y="5464"/>
                  </a:cubicBezTo>
                  <a:cubicBezTo>
                    <a:pt x="3427" y="5345"/>
                    <a:pt x="3538" y="5234"/>
                    <a:pt x="3769" y="5114"/>
                  </a:cubicBezTo>
                  <a:close/>
                  <a:moveTo>
                    <a:pt x="7966" y="1"/>
                  </a:moveTo>
                  <a:cubicBezTo>
                    <a:pt x="7759" y="1"/>
                    <a:pt x="7561" y="58"/>
                    <a:pt x="7457" y="162"/>
                  </a:cubicBezTo>
                  <a:cubicBezTo>
                    <a:pt x="5963" y="1545"/>
                    <a:pt x="3999" y="2928"/>
                    <a:pt x="2966" y="4653"/>
                  </a:cubicBezTo>
                  <a:cubicBezTo>
                    <a:pt x="2851" y="4577"/>
                    <a:pt x="2711" y="4539"/>
                    <a:pt x="2571" y="4539"/>
                  </a:cubicBezTo>
                  <a:cubicBezTo>
                    <a:pt x="2287" y="4539"/>
                    <a:pt x="2005" y="4695"/>
                    <a:pt x="1924" y="5003"/>
                  </a:cubicBezTo>
                  <a:cubicBezTo>
                    <a:pt x="1233" y="6958"/>
                    <a:pt x="661" y="8923"/>
                    <a:pt x="80" y="10878"/>
                  </a:cubicBezTo>
                  <a:cubicBezTo>
                    <a:pt x="0" y="11376"/>
                    <a:pt x="457" y="11755"/>
                    <a:pt x="891" y="11755"/>
                  </a:cubicBezTo>
                  <a:cubicBezTo>
                    <a:pt x="1059" y="11755"/>
                    <a:pt x="1224" y="11698"/>
                    <a:pt x="1353" y="11569"/>
                  </a:cubicBezTo>
                  <a:cubicBezTo>
                    <a:pt x="3658" y="9494"/>
                    <a:pt x="5963" y="7309"/>
                    <a:pt x="8038" y="5114"/>
                  </a:cubicBezTo>
                  <a:cubicBezTo>
                    <a:pt x="8610" y="4542"/>
                    <a:pt x="9532" y="3731"/>
                    <a:pt x="9652" y="2928"/>
                  </a:cubicBezTo>
                  <a:cubicBezTo>
                    <a:pt x="9652" y="2117"/>
                    <a:pt x="8841" y="964"/>
                    <a:pt x="8610" y="272"/>
                  </a:cubicBezTo>
                  <a:cubicBezTo>
                    <a:pt x="8484" y="85"/>
                    <a:pt x="8218" y="1"/>
                    <a:pt x="79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4487;p81">
              <a:extLst>
                <a:ext uri="{FF2B5EF4-FFF2-40B4-BE49-F238E27FC236}">
                  <a16:creationId xmlns:a16="http://schemas.microsoft.com/office/drawing/2014/main" id="{9FCC6DBB-6371-3DC4-E7DA-4B3886B543B8}"/>
                </a:ext>
              </a:extLst>
            </p:cNvPr>
            <p:cNvSpPr/>
            <p:nvPr/>
          </p:nvSpPr>
          <p:spPr>
            <a:xfrm>
              <a:off x="7014898" y="887881"/>
              <a:ext cx="240524" cy="518056"/>
            </a:xfrm>
            <a:custGeom>
              <a:avLst/>
              <a:gdLst/>
              <a:ahLst/>
              <a:cxnLst/>
              <a:rect l="l" t="t" r="r" b="b"/>
              <a:pathLst>
                <a:path w="7719" h="16627" extrusionOk="0">
                  <a:moveTo>
                    <a:pt x="3919" y="4527"/>
                  </a:moveTo>
                  <a:cubicBezTo>
                    <a:pt x="4030" y="4638"/>
                    <a:pt x="4030" y="4638"/>
                    <a:pt x="4150" y="4638"/>
                  </a:cubicBezTo>
                  <a:lnTo>
                    <a:pt x="3458" y="5680"/>
                  </a:lnTo>
                  <a:cubicBezTo>
                    <a:pt x="3689" y="5329"/>
                    <a:pt x="3800" y="4988"/>
                    <a:pt x="3919" y="4527"/>
                  </a:cubicBezTo>
                  <a:close/>
                  <a:moveTo>
                    <a:pt x="1725" y="12476"/>
                  </a:moveTo>
                  <a:lnTo>
                    <a:pt x="1725" y="12476"/>
                  </a:lnTo>
                  <a:cubicBezTo>
                    <a:pt x="1955" y="12707"/>
                    <a:pt x="2075" y="12827"/>
                    <a:pt x="2186" y="13057"/>
                  </a:cubicBezTo>
                  <a:lnTo>
                    <a:pt x="1955" y="13057"/>
                  </a:lnTo>
                  <a:cubicBezTo>
                    <a:pt x="1955" y="12937"/>
                    <a:pt x="1844" y="12937"/>
                    <a:pt x="1844" y="12937"/>
                  </a:cubicBezTo>
                  <a:cubicBezTo>
                    <a:pt x="1844" y="12707"/>
                    <a:pt x="1725" y="12596"/>
                    <a:pt x="1725" y="12476"/>
                  </a:cubicBezTo>
                  <a:close/>
                  <a:moveTo>
                    <a:pt x="4202" y="0"/>
                  </a:moveTo>
                  <a:cubicBezTo>
                    <a:pt x="3214" y="0"/>
                    <a:pt x="2226" y="27"/>
                    <a:pt x="1264" y="27"/>
                  </a:cubicBezTo>
                  <a:cubicBezTo>
                    <a:pt x="1033" y="27"/>
                    <a:pt x="922" y="147"/>
                    <a:pt x="802" y="257"/>
                  </a:cubicBezTo>
                  <a:cubicBezTo>
                    <a:pt x="572" y="377"/>
                    <a:pt x="461" y="608"/>
                    <a:pt x="461" y="838"/>
                  </a:cubicBezTo>
                  <a:cubicBezTo>
                    <a:pt x="341" y="3254"/>
                    <a:pt x="0" y="6021"/>
                    <a:pt x="341" y="8557"/>
                  </a:cubicBezTo>
                  <a:cubicBezTo>
                    <a:pt x="341" y="8677"/>
                    <a:pt x="231" y="8787"/>
                    <a:pt x="231" y="8907"/>
                  </a:cubicBezTo>
                  <a:lnTo>
                    <a:pt x="231" y="15934"/>
                  </a:lnTo>
                  <a:cubicBezTo>
                    <a:pt x="231" y="16285"/>
                    <a:pt x="572" y="16626"/>
                    <a:pt x="1033" y="16626"/>
                  </a:cubicBezTo>
                  <a:lnTo>
                    <a:pt x="5533" y="16626"/>
                  </a:lnTo>
                  <a:cubicBezTo>
                    <a:pt x="6336" y="16626"/>
                    <a:pt x="6566" y="15824"/>
                    <a:pt x="6105" y="15243"/>
                  </a:cubicBezTo>
                  <a:cubicBezTo>
                    <a:pt x="4842" y="13629"/>
                    <a:pt x="3458" y="11554"/>
                    <a:pt x="1725" y="10291"/>
                  </a:cubicBezTo>
                  <a:lnTo>
                    <a:pt x="1725" y="9830"/>
                  </a:lnTo>
                  <a:cubicBezTo>
                    <a:pt x="4030" y="7174"/>
                    <a:pt x="6105" y="4177"/>
                    <a:pt x="7488" y="949"/>
                  </a:cubicBezTo>
                  <a:cubicBezTo>
                    <a:pt x="7719" y="718"/>
                    <a:pt x="7719" y="257"/>
                    <a:pt x="7258" y="147"/>
                  </a:cubicBezTo>
                  <a:cubicBezTo>
                    <a:pt x="6260" y="29"/>
                    <a:pt x="5232" y="0"/>
                    <a:pt x="42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4488;p81">
              <a:extLst>
                <a:ext uri="{FF2B5EF4-FFF2-40B4-BE49-F238E27FC236}">
                  <a16:creationId xmlns:a16="http://schemas.microsoft.com/office/drawing/2014/main" id="{3F548BD9-1025-BB44-0501-A57F4159895A}"/>
                </a:ext>
              </a:extLst>
            </p:cNvPr>
            <p:cNvSpPr/>
            <p:nvPr/>
          </p:nvSpPr>
          <p:spPr>
            <a:xfrm>
              <a:off x="7241014" y="879624"/>
              <a:ext cx="610674" cy="250039"/>
            </a:xfrm>
            <a:custGeom>
              <a:avLst/>
              <a:gdLst/>
              <a:ahLst/>
              <a:cxnLst/>
              <a:rect l="l" t="t" r="r" b="b"/>
              <a:pathLst>
                <a:path w="19598" h="8025" extrusionOk="0">
                  <a:moveTo>
                    <a:pt x="8190" y="1103"/>
                  </a:moveTo>
                  <a:cubicBezTo>
                    <a:pt x="8190" y="1334"/>
                    <a:pt x="8300" y="1675"/>
                    <a:pt x="8651" y="1795"/>
                  </a:cubicBezTo>
                  <a:cubicBezTo>
                    <a:pt x="8992" y="2025"/>
                    <a:pt x="9453" y="2256"/>
                    <a:pt x="9804" y="2367"/>
                  </a:cubicBezTo>
                  <a:cubicBezTo>
                    <a:pt x="8450" y="2197"/>
                    <a:pt x="7032" y="2093"/>
                    <a:pt x="5645" y="2093"/>
                  </a:cubicBezTo>
                  <a:cubicBezTo>
                    <a:pt x="5141" y="2093"/>
                    <a:pt x="4642" y="2107"/>
                    <a:pt x="4151" y="2136"/>
                  </a:cubicBezTo>
                  <a:cubicBezTo>
                    <a:pt x="3809" y="1795"/>
                    <a:pt x="3348" y="1444"/>
                    <a:pt x="2887" y="1103"/>
                  </a:cubicBezTo>
                  <a:close/>
                  <a:moveTo>
                    <a:pt x="5534" y="3178"/>
                  </a:moveTo>
                  <a:lnTo>
                    <a:pt x="5534" y="3178"/>
                  </a:lnTo>
                  <a:cubicBezTo>
                    <a:pt x="7609" y="3289"/>
                    <a:pt x="9684" y="3409"/>
                    <a:pt x="11879" y="3519"/>
                  </a:cubicBezTo>
                  <a:cubicBezTo>
                    <a:pt x="12570" y="3870"/>
                    <a:pt x="13262" y="4331"/>
                    <a:pt x="14064" y="4672"/>
                  </a:cubicBezTo>
                  <a:cubicBezTo>
                    <a:pt x="11759" y="4561"/>
                    <a:pt x="9573" y="4442"/>
                    <a:pt x="7268" y="4442"/>
                  </a:cubicBezTo>
                  <a:lnTo>
                    <a:pt x="7148" y="4442"/>
                  </a:lnTo>
                  <a:cubicBezTo>
                    <a:pt x="6576" y="3980"/>
                    <a:pt x="5995" y="3519"/>
                    <a:pt x="5534" y="3178"/>
                  </a:cubicBezTo>
                  <a:close/>
                  <a:moveTo>
                    <a:pt x="15447" y="5364"/>
                  </a:moveTo>
                  <a:cubicBezTo>
                    <a:pt x="15447" y="5594"/>
                    <a:pt x="15567" y="5594"/>
                    <a:pt x="15798" y="5594"/>
                  </a:cubicBezTo>
                  <a:lnTo>
                    <a:pt x="15909" y="5594"/>
                  </a:lnTo>
                  <a:cubicBezTo>
                    <a:pt x="16490" y="5945"/>
                    <a:pt x="17061" y="6286"/>
                    <a:pt x="17642" y="6516"/>
                  </a:cubicBezTo>
                  <a:cubicBezTo>
                    <a:pt x="16012" y="6375"/>
                    <a:pt x="14340" y="6279"/>
                    <a:pt x="12680" y="6279"/>
                  </a:cubicBezTo>
                  <a:cubicBezTo>
                    <a:pt x="11635" y="6279"/>
                    <a:pt x="10595" y="6317"/>
                    <a:pt x="9573" y="6406"/>
                  </a:cubicBezTo>
                  <a:cubicBezTo>
                    <a:pt x="9223" y="6055"/>
                    <a:pt x="8762" y="5714"/>
                    <a:pt x="8420" y="5364"/>
                  </a:cubicBezTo>
                  <a:lnTo>
                    <a:pt x="8420" y="5364"/>
                  </a:lnTo>
                  <a:cubicBezTo>
                    <a:pt x="9573" y="5424"/>
                    <a:pt x="10696" y="5454"/>
                    <a:pt x="11819" y="5454"/>
                  </a:cubicBezTo>
                  <a:cubicBezTo>
                    <a:pt x="12941" y="5454"/>
                    <a:pt x="14064" y="5424"/>
                    <a:pt x="15217" y="5364"/>
                  </a:cubicBezTo>
                  <a:close/>
                  <a:moveTo>
                    <a:pt x="3574" y="0"/>
                  </a:moveTo>
                  <a:cubicBezTo>
                    <a:pt x="2760" y="0"/>
                    <a:pt x="1951" y="25"/>
                    <a:pt x="1153" y="61"/>
                  </a:cubicBezTo>
                  <a:cubicBezTo>
                    <a:pt x="812" y="61"/>
                    <a:pt x="692" y="292"/>
                    <a:pt x="692" y="522"/>
                  </a:cubicBezTo>
                  <a:lnTo>
                    <a:pt x="462" y="522"/>
                  </a:lnTo>
                  <a:cubicBezTo>
                    <a:pt x="231" y="642"/>
                    <a:pt x="1" y="1214"/>
                    <a:pt x="121" y="1444"/>
                  </a:cubicBezTo>
                  <a:lnTo>
                    <a:pt x="121" y="1675"/>
                  </a:lnTo>
                  <a:cubicBezTo>
                    <a:pt x="309" y="1962"/>
                    <a:pt x="726" y="2168"/>
                    <a:pt x="1064" y="2168"/>
                  </a:cubicBezTo>
                  <a:cubicBezTo>
                    <a:pt x="1139" y="2168"/>
                    <a:pt x="1210" y="2158"/>
                    <a:pt x="1273" y="2136"/>
                  </a:cubicBezTo>
                  <a:cubicBezTo>
                    <a:pt x="1734" y="2367"/>
                    <a:pt x="2998" y="3519"/>
                    <a:pt x="3228" y="3639"/>
                  </a:cubicBezTo>
                  <a:cubicBezTo>
                    <a:pt x="3920" y="4211"/>
                    <a:pt x="4612" y="4672"/>
                    <a:pt x="5303" y="5133"/>
                  </a:cubicBezTo>
                  <a:cubicBezTo>
                    <a:pt x="6687" y="6175"/>
                    <a:pt x="8190" y="7097"/>
                    <a:pt x="9684" y="7900"/>
                  </a:cubicBezTo>
                  <a:cubicBezTo>
                    <a:pt x="9800" y="7988"/>
                    <a:pt x="9916" y="8025"/>
                    <a:pt x="10025" y="8025"/>
                  </a:cubicBezTo>
                  <a:cubicBezTo>
                    <a:pt x="10348" y="8025"/>
                    <a:pt x="10606" y="7701"/>
                    <a:pt x="10606" y="7439"/>
                  </a:cubicBezTo>
                  <a:cubicBezTo>
                    <a:pt x="11785" y="7537"/>
                    <a:pt x="13006" y="7573"/>
                    <a:pt x="14233" y="7573"/>
                  </a:cubicBezTo>
                  <a:cubicBezTo>
                    <a:pt x="15885" y="7573"/>
                    <a:pt x="17549" y="7507"/>
                    <a:pt x="19136" y="7439"/>
                  </a:cubicBezTo>
                  <a:cubicBezTo>
                    <a:pt x="19487" y="7328"/>
                    <a:pt x="19487" y="6978"/>
                    <a:pt x="19367" y="6747"/>
                  </a:cubicBezTo>
                  <a:cubicBezTo>
                    <a:pt x="19597" y="6636"/>
                    <a:pt x="19597" y="6286"/>
                    <a:pt x="19367" y="6055"/>
                  </a:cubicBezTo>
                  <a:cubicBezTo>
                    <a:pt x="16370" y="3750"/>
                    <a:pt x="12911" y="1905"/>
                    <a:pt x="9573" y="181"/>
                  </a:cubicBezTo>
                  <a:cubicBezTo>
                    <a:pt x="9449" y="149"/>
                    <a:pt x="9333" y="134"/>
                    <a:pt x="9225" y="134"/>
                  </a:cubicBezTo>
                  <a:cubicBezTo>
                    <a:pt x="8932" y="134"/>
                    <a:pt x="8699" y="243"/>
                    <a:pt x="8531" y="412"/>
                  </a:cubicBezTo>
                  <a:cubicBezTo>
                    <a:pt x="6909" y="102"/>
                    <a:pt x="5234" y="0"/>
                    <a:pt x="357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4489;p81">
              <a:extLst>
                <a:ext uri="{FF2B5EF4-FFF2-40B4-BE49-F238E27FC236}">
                  <a16:creationId xmlns:a16="http://schemas.microsoft.com/office/drawing/2014/main" id="{EAEDE414-72B7-B977-21AC-CCAC8DFA4E33}"/>
                </a:ext>
              </a:extLst>
            </p:cNvPr>
            <p:cNvSpPr/>
            <p:nvPr/>
          </p:nvSpPr>
          <p:spPr>
            <a:xfrm>
              <a:off x="7676732" y="900967"/>
              <a:ext cx="223885" cy="172986"/>
            </a:xfrm>
            <a:custGeom>
              <a:avLst/>
              <a:gdLst/>
              <a:ahLst/>
              <a:cxnLst/>
              <a:rect l="l" t="t" r="r" b="b"/>
              <a:pathLst>
                <a:path w="7185" h="5552" extrusionOk="0">
                  <a:moveTo>
                    <a:pt x="1154" y="1"/>
                  </a:moveTo>
                  <a:cubicBezTo>
                    <a:pt x="995" y="1"/>
                    <a:pt x="831" y="22"/>
                    <a:pt x="661" y="68"/>
                  </a:cubicBezTo>
                  <a:cubicBezTo>
                    <a:pt x="1" y="288"/>
                    <a:pt x="72" y="1459"/>
                    <a:pt x="787" y="1459"/>
                  </a:cubicBezTo>
                  <a:cubicBezTo>
                    <a:pt x="820" y="1459"/>
                    <a:pt x="855" y="1456"/>
                    <a:pt x="892" y="1451"/>
                  </a:cubicBezTo>
                  <a:cubicBezTo>
                    <a:pt x="928" y="1447"/>
                    <a:pt x="965" y="1445"/>
                    <a:pt x="1002" y="1445"/>
                  </a:cubicBezTo>
                  <a:cubicBezTo>
                    <a:pt x="2006" y="1445"/>
                    <a:pt x="3106" y="2859"/>
                    <a:pt x="3889" y="3526"/>
                  </a:cubicBezTo>
                  <a:cubicBezTo>
                    <a:pt x="4691" y="4218"/>
                    <a:pt x="5503" y="4909"/>
                    <a:pt x="6425" y="5490"/>
                  </a:cubicBezTo>
                  <a:cubicBezTo>
                    <a:pt x="6487" y="5533"/>
                    <a:pt x="6554" y="5552"/>
                    <a:pt x="6620" y="5552"/>
                  </a:cubicBezTo>
                  <a:cubicBezTo>
                    <a:pt x="6912" y="5552"/>
                    <a:pt x="7185" y="5175"/>
                    <a:pt x="6997" y="4799"/>
                  </a:cubicBezTo>
                  <a:cubicBezTo>
                    <a:pt x="6074" y="3526"/>
                    <a:pt x="4922" y="2604"/>
                    <a:pt x="3769" y="1571"/>
                  </a:cubicBezTo>
                  <a:cubicBezTo>
                    <a:pt x="2971" y="869"/>
                    <a:pt x="2173" y="1"/>
                    <a:pt x="11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4490;p81">
              <a:extLst>
                <a:ext uri="{FF2B5EF4-FFF2-40B4-BE49-F238E27FC236}">
                  <a16:creationId xmlns:a16="http://schemas.microsoft.com/office/drawing/2014/main" id="{5AE247EF-479F-2F36-DB04-ABB7FE0A235A}"/>
                </a:ext>
              </a:extLst>
            </p:cNvPr>
            <p:cNvSpPr/>
            <p:nvPr/>
          </p:nvSpPr>
          <p:spPr>
            <a:xfrm>
              <a:off x="7102546" y="1178337"/>
              <a:ext cx="228995" cy="242748"/>
            </a:xfrm>
            <a:custGeom>
              <a:avLst/>
              <a:gdLst/>
              <a:ahLst/>
              <a:cxnLst/>
              <a:rect l="l" t="t" r="r" b="b"/>
              <a:pathLst>
                <a:path w="7349" h="7791" extrusionOk="0">
                  <a:moveTo>
                    <a:pt x="1037" y="0"/>
                  </a:moveTo>
                  <a:cubicBezTo>
                    <a:pt x="475" y="0"/>
                    <a:pt x="0" y="813"/>
                    <a:pt x="525" y="1430"/>
                  </a:cubicBezTo>
                  <a:cubicBezTo>
                    <a:pt x="2370" y="3615"/>
                    <a:pt x="4214" y="5810"/>
                    <a:pt x="6409" y="7655"/>
                  </a:cubicBezTo>
                  <a:cubicBezTo>
                    <a:pt x="6503" y="7748"/>
                    <a:pt x="6623" y="7790"/>
                    <a:pt x="6741" y="7790"/>
                  </a:cubicBezTo>
                  <a:cubicBezTo>
                    <a:pt x="7052" y="7790"/>
                    <a:pt x="7348" y="7495"/>
                    <a:pt x="7101" y="7074"/>
                  </a:cubicBezTo>
                  <a:cubicBezTo>
                    <a:pt x="5487" y="4657"/>
                    <a:pt x="3523" y="2463"/>
                    <a:pt x="1568" y="277"/>
                  </a:cubicBezTo>
                  <a:cubicBezTo>
                    <a:pt x="1401" y="82"/>
                    <a:pt x="1215" y="0"/>
                    <a:pt x="10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4491;p81">
              <a:extLst>
                <a:ext uri="{FF2B5EF4-FFF2-40B4-BE49-F238E27FC236}">
                  <a16:creationId xmlns:a16="http://schemas.microsoft.com/office/drawing/2014/main" id="{E19635C5-402F-102B-6EE8-C6138E838245}"/>
                </a:ext>
              </a:extLst>
            </p:cNvPr>
            <p:cNvSpPr/>
            <p:nvPr/>
          </p:nvSpPr>
          <p:spPr>
            <a:xfrm>
              <a:off x="7813049" y="888473"/>
              <a:ext cx="218213" cy="144664"/>
            </a:xfrm>
            <a:custGeom>
              <a:avLst/>
              <a:gdLst/>
              <a:ahLst/>
              <a:cxnLst/>
              <a:rect l="l" t="t" r="r" b="b"/>
              <a:pathLst>
                <a:path w="7003" h="4643" extrusionOk="0">
                  <a:moveTo>
                    <a:pt x="791" y="0"/>
                  </a:moveTo>
                  <a:cubicBezTo>
                    <a:pt x="77" y="0"/>
                    <a:pt x="1" y="1065"/>
                    <a:pt x="547" y="1391"/>
                  </a:cubicBezTo>
                  <a:cubicBezTo>
                    <a:pt x="2280" y="2544"/>
                    <a:pt x="4235" y="3927"/>
                    <a:pt x="6310" y="4619"/>
                  </a:cubicBezTo>
                  <a:cubicBezTo>
                    <a:pt x="6343" y="4635"/>
                    <a:pt x="6375" y="4643"/>
                    <a:pt x="6406" y="4643"/>
                  </a:cubicBezTo>
                  <a:cubicBezTo>
                    <a:pt x="6596" y="4643"/>
                    <a:pt x="6739" y="4356"/>
                    <a:pt x="6541" y="4158"/>
                  </a:cubicBezTo>
                  <a:cubicBezTo>
                    <a:pt x="6661" y="4047"/>
                    <a:pt x="6661" y="3927"/>
                    <a:pt x="6661" y="3927"/>
                  </a:cubicBezTo>
                  <a:cubicBezTo>
                    <a:pt x="6772" y="3125"/>
                    <a:pt x="6891" y="2202"/>
                    <a:pt x="6661" y="1391"/>
                  </a:cubicBezTo>
                  <a:cubicBezTo>
                    <a:pt x="7002" y="1050"/>
                    <a:pt x="6772" y="358"/>
                    <a:pt x="6200" y="238"/>
                  </a:cubicBezTo>
                  <a:cubicBezTo>
                    <a:pt x="4355" y="128"/>
                    <a:pt x="2622" y="238"/>
                    <a:pt x="897" y="8"/>
                  </a:cubicBezTo>
                  <a:cubicBezTo>
                    <a:pt x="860" y="3"/>
                    <a:pt x="825" y="0"/>
                    <a:pt x="79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4492;p81">
              <a:extLst>
                <a:ext uri="{FF2B5EF4-FFF2-40B4-BE49-F238E27FC236}">
                  <a16:creationId xmlns:a16="http://schemas.microsoft.com/office/drawing/2014/main" id="{AA3F5BEB-1ED6-EA28-1E22-69967FAA302E}"/>
                </a:ext>
              </a:extLst>
            </p:cNvPr>
            <p:cNvSpPr/>
            <p:nvPr/>
          </p:nvSpPr>
          <p:spPr>
            <a:xfrm>
              <a:off x="7905652" y="1524567"/>
              <a:ext cx="68116" cy="62907"/>
            </a:xfrm>
            <a:custGeom>
              <a:avLst/>
              <a:gdLst/>
              <a:ahLst/>
              <a:cxnLst/>
              <a:rect l="l" t="t" r="r" b="b"/>
              <a:pathLst>
                <a:path w="2186" h="2019" extrusionOk="0">
                  <a:moveTo>
                    <a:pt x="1033" y="1"/>
                  </a:moveTo>
                  <a:cubicBezTo>
                    <a:pt x="692" y="1"/>
                    <a:pt x="341" y="231"/>
                    <a:pt x="111" y="573"/>
                  </a:cubicBezTo>
                  <a:cubicBezTo>
                    <a:pt x="0" y="1034"/>
                    <a:pt x="111" y="1615"/>
                    <a:pt x="572" y="1845"/>
                  </a:cubicBezTo>
                  <a:cubicBezTo>
                    <a:pt x="747" y="1960"/>
                    <a:pt x="920" y="2018"/>
                    <a:pt x="1078" y="2018"/>
                  </a:cubicBezTo>
                  <a:cubicBezTo>
                    <a:pt x="1236" y="2018"/>
                    <a:pt x="1379" y="1960"/>
                    <a:pt x="1494" y="1845"/>
                  </a:cubicBezTo>
                  <a:lnTo>
                    <a:pt x="1614" y="1845"/>
                  </a:lnTo>
                  <a:cubicBezTo>
                    <a:pt x="1955" y="1615"/>
                    <a:pt x="2186" y="1154"/>
                    <a:pt x="2075" y="692"/>
                  </a:cubicBezTo>
                  <a:cubicBezTo>
                    <a:pt x="1955" y="342"/>
                    <a:pt x="1494" y="1"/>
                    <a:pt x="10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4493;p81">
              <a:extLst>
                <a:ext uri="{FF2B5EF4-FFF2-40B4-BE49-F238E27FC236}">
                  <a16:creationId xmlns:a16="http://schemas.microsoft.com/office/drawing/2014/main" id="{2DF45934-2B59-04E5-7F0B-479415670FA1}"/>
                </a:ext>
              </a:extLst>
            </p:cNvPr>
            <p:cNvSpPr/>
            <p:nvPr/>
          </p:nvSpPr>
          <p:spPr>
            <a:xfrm>
              <a:off x="7183558" y="1074175"/>
              <a:ext cx="300787" cy="366256"/>
            </a:xfrm>
            <a:custGeom>
              <a:avLst/>
              <a:gdLst/>
              <a:ahLst/>
              <a:cxnLst/>
              <a:rect l="l" t="t" r="r" b="b"/>
              <a:pathLst>
                <a:path w="9653" h="11755" extrusionOk="0">
                  <a:moveTo>
                    <a:pt x="1965" y="2006"/>
                  </a:moveTo>
                  <a:lnTo>
                    <a:pt x="1965" y="2006"/>
                  </a:lnTo>
                  <a:cubicBezTo>
                    <a:pt x="2426" y="2347"/>
                    <a:pt x="2887" y="2808"/>
                    <a:pt x="3348" y="3270"/>
                  </a:cubicBezTo>
                  <a:cubicBezTo>
                    <a:pt x="3228" y="3731"/>
                    <a:pt x="3117" y="4192"/>
                    <a:pt x="3117" y="4653"/>
                  </a:cubicBezTo>
                  <a:cubicBezTo>
                    <a:pt x="2887" y="4422"/>
                    <a:pt x="2767" y="4312"/>
                    <a:pt x="2656" y="4081"/>
                  </a:cubicBezTo>
                  <a:cubicBezTo>
                    <a:pt x="1965" y="3270"/>
                    <a:pt x="1845" y="2698"/>
                    <a:pt x="1965" y="2006"/>
                  </a:cubicBezTo>
                  <a:close/>
                  <a:moveTo>
                    <a:pt x="3920" y="3731"/>
                  </a:moveTo>
                  <a:lnTo>
                    <a:pt x="3920" y="3731"/>
                  </a:lnTo>
                  <a:cubicBezTo>
                    <a:pt x="4270" y="4081"/>
                    <a:pt x="4731" y="4422"/>
                    <a:pt x="5072" y="4653"/>
                  </a:cubicBezTo>
                  <a:cubicBezTo>
                    <a:pt x="5072" y="4883"/>
                    <a:pt x="4962" y="5114"/>
                    <a:pt x="4962" y="5345"/>
                  </a:cubicBezTo>
                  <a:cubicBezTo>
                    <a:pt x="4962" y="5695"/>
                    <a:pt x="4842" y="5925"/>
                    <a:pt x="4731" y="6267"/>
                  </a:cubicBezTo>
                  <a:cubicBezTo>
                    <a:pt x="4501" y="5925"/>
                    <a:pt x="4150" y="5695"/>
                    <a:pt x="3920" y="5464"/>
                  </a:cubicBezTo>
                  <a:cubicBezTo>
                    <a:pt x="4040" y="5345"/>
                    <a:pt x="4040" y="5114"/>
                    <a:pt x="4040" y="5003"/>
                  </a:cubicBezTo>
                  <a:cubicBezTo>
                    <a:pt x="3920" y="4542"/>
                    <a:pt x="3920" y="4192"/>
                    <a:pt x="3920" y="3731"/>
                  </a:cubicBezTo>
                  <a:close/>
                  <a:moveTo>
                    <a:pt x="5884" y="5114"/>
                  </a:moveTo>
                  <a:cubicBezTo>
                    <a:pt x="6115" y="5234"/>
                    <a:pt x="6225" y="5345"/>
                    <a:pt x="6456" y="5464"/>
                  </a:cubicBezTo>
                  <a:cubicBezTo>
                    <a:pt x="6806" y="6617"/>
                    <a:pt x="7147" y="7650"/>
                    <a:pt x="7378" y="8803"/>
                  </a:cubicBezTo>
                  <a:cubicBezTo>
                    <a:pt x="6806" y="8231"/>
                    <a:pt x="6225" y="7650"/>
                    <a:pt x="5534" y="7078"/>
                  </a:cubicBezTo>
                  <a:cubicBezTo>
                    <a:pt x="5534" y="6958"/>
                    <a:pt x="5534" y="6958"/>
                    <a:pt x="5653" y="6958"/>
                  </a:cubicBezTo>
                  <a:cubicBezTo>
                    <a:pt x="5764" y="6387"/>
                    <a:pt x="5884" y="5806"/>
                    <a:pt x="5884" y="5114"/>
                  </a:cubicBezTo>
                  <a:close/>
                  <a:moveTo>
                    <a:pt x="1686" y="1"/>
                  </a:moveTo>
                  <a:cubicBezTo>
                    <a:pt x="1434" y="1"/>
                    <a:pt x="1169" y="85"/>
                    <a:pt x="1042" y="272"/>
                  </a:cubicBezTo>
                  <a:cubicBezTo>
                    <a:pt x="812" y="964"/>
                    <a:pt x="0" y="2117"/>
                    <a:pt x="0" y="2928"/>
                  </a:cubicBezTo>
                  <a:cubicBezTo>
                    <a:pt x="120" y="3731"/>
                    <a:pt x="1042" y="4542"/>
                    <a:pt x="1614" y="5114"/>
                  </a:cubicBezTo>
                  <a:cubicBezTo>
                    <a:pt x="3689" y="7309"/>
                    <a:pt x="5995" y="9494"/>
                    <a:pt x="8300" y="11569"/>
                  </a:cubicBezTo>
                  <a:cubicBezTo>
                    <a:pt x="8462" y="11698"/>
                    <a:pt x="8642" y="11755"/>
                    <a:pt x="8814" y="11755"/>
                  </a:cubicBezTo>
                  <a:cubicBezTo>
                    <a:pt x="9258" y="11755"/>
                    <a:pt x="9652" y="11376"/>
                    <a:pt x="9573" y="10878"/>
                  </a:cubicBezTo>
                  <a:lnTo>
                    <a:pt x="7839" y="5003"/>
                  </a:lnTo>
                  <a:cubicBezTo>
                    <a:pt x="7685" y="4695"/>
                    <a:pt x="7377" y="4539"/>
                    <a:pt x="7086" y="4539"/>
                  </a:cubicBezTo>
                  <a:cubicBezTo>
                    <a:pt x="6942" y="4539"/>
                    <a:pt x="6802" y="4577"/>
                    <a:pt x="6686" y="4653"/>
                  </a:cubicBezTo>
                  <a:cubicBezTo>
                    <a:pt x="5653" y="2928"/>
                    <a:pt x="3689" y="1545"/>
                    <a:pt x="2195" y="162"/>
                  </a:cubicBezTo>
                  <a:cubicBezTo>
                    <a:pt x="2091" y="58"/>
                    <a:pt x="1893" y="1"/>
                    <a:pt x="16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" name="Google Shape;4465;p81">
            <a:extLst>
              <a:ext uri="{FF2B5EF4-FFF2-40B4-BE49-F238E27FC236}">
                <a16:creationId xmlns:a16="http://schemas.microsoft.com/office/drawing/2014/main" id="{B244A846-147B-796F-CA6A-4B74909A7672}"/>
              </a:ext>
            </a:extLst>
          </p:cNvPr>
          <p:cNvGrpSpPr/>
          <p:nvPr/>
        </p:nvGrpSpPr>
        <p:grpSpPr>
          <a:xfrm rot="5400000">
            <a:off x="519944" y="3708712"/>
            <a:ext cx="1123842" cy="767500"/>
            <a:chOff x="6037929" y="226175"/>
            <a:chExt cx="1993334" cy="1361299"/>
          </a:xfrm>
        </p:grpSpPr>
        <p:sp>
          <p:nvSpPr>
            <p:cNvPr id="61" name="Google Shape;4466;p81">
              <a:extLst>
                <a:ext uri="{FF2B5EF4-FFF2-40B4-BE49-F238E27FC236}">
                  <a16:creationId xmlns:a16="http://schemas.microsoft.com/office/drawing/2014/main" id="{A32F6C8A-4B83-DD36-C6E1-3A98C5D77DF8}"/>
                </a:ext>
              </a:extLst>
            </p:cNvPr>
            <p:cNvSpPr/>
            <p:nvPr/>
          </p:nvSpPr>
          <p:spPr>
            <a:xfrm>
              <a:off x="6813740" y="407391"/>
              <a:ext cx="240555" cy="518212"/>
            </a:xfrm>
            <a:custGeom>
              <a:avLst/>
              <a:gdLst/>
              <a:ahLst/>
              <a:cxnLst/>
              <a:rect l="l" t="t" r="r" b="b"/>
              <a:pathLst>
                <a:path w="7720" h="16632" extrusionOk="0">
                  <a:moveTo>
                    <a:pt x="5764" y="3579"/>
                  </a:moveTo>
                  <a:cubicBezTo>
                    <a:pt x="5764" y="3690"/>
                    <a:pt x="5875" y="3690"/>
                    <a:pt x="5995" y="3810"/>
                  </a:cubicBezTo>
                  <a:lnTo>
                    <a:pt x="5995" y="4151"/>
                  </a:lnTo>
                  <a:cubicBezTo>
                    <a:pt x="5764" y="3920"/>
                    <a:pt x="5645" y="3810"/>
                    <a:pt x="5534" y="3579"/>
                  </a:cubicBezTo>
                  <a:close/>
                  <a:moveTo>
                    <a:pt x="4261" y="10957"/>
                  </a:moveTo>
                  <a:lnTo>
                    <a:pt x="4261" y="10957"/>
                  </a:lnTo>
                  <a:cubicBezTo>
                    <a:pt x="4151" y="11298"/>
                    <a:pt x="3920" y="11759"/>
                    <a:pt x="3800" y="12109"/>
                  </a:cubicBezTo>
                  <a:cubicBezTo>
                    <a:pt x="3726" y="12109"/>
                    <a:pt x="3702" y="12056"/>
                    <a:pt x="3658" y="12056"/>
                  </a:cubicBezTo>
                  <a:cubicBezTo>
                    <a:pt x="3636" y="12056"/>
                    <a:pt x="3610" y="12069"/>
                    <a:pt x="3570" y="12109"/>
                  </a:cubicBezTo>
                  <a:cubicBezTo>
                    <a:pt x="3800" y="11648"/>
                    <a:pt x="4031" y="11418"/>
                    <a:pt x="4261" y="10957"/>
                  </a:cubicBezTo>
                  <a:close/>
                  <a:moveTo>
                    <a:pt x="2186" y="1"/>
                  </a:moveTo>
                  <a:cubicBezTo>
                    <a:pt x="1384" y="1"/>
                    <a:pt x="1153" y="812"/>
                    <a:pt x="1615" y="1384"/>
                  </a:cubicBezTo>
                  <a:cubicBezTo>
                    <a:pt x="2878" y="2998"/>
                    <a:pt x="4261" y="5073"/>
                    <a:pt x="5995" y="6346"/>
                  </a:cubicBezTo>
                  <a:lnTo>
                    <a:pt x="5995" y="6807"/>
                  </a:lnTo>
                  <a:cubicBezTo>
                    <a:pt x="3690" y="9453"/>
                    <a:pt x="1615" y="12451"/>
                    <a:pt x="231" y="15678"/>
                  </a:cubicBezTo>
                  <a:cubicBezTo>
                    <a:pt x="1" y="15909"/>
                    <a:pt x="111" y="16370"/>
                    <a:pt x="462" y="16490"/>
                  </a:cubicBezTo>
                  <a:cubicBezTo>
                    <a:pt x="1420" y="16603"/>
                    <a:pt x="2407" y="16632"/>
                    <a:pt x="3396" y="16632"/>
                  </a:cubicBezTo>
                  <a:cubicBezTo>
                    <a:pt x="4425" y="16632"/>
                    <a:pt x="5455" y="16600"/>
                    <a:pt x="6456" y="16600"/>
                  </a:cubicBezTo>
                  <a:cubicBezTo>
                    <a:pt x="6687" y="16600"/>
                    <a:pt x="6917" y="16490"/>
                    <a:pt x="6917" y="16370"/>
                  </a:cubicBezTo>
                  <a:cubicBezTo>
                    <a:pt x="7148" y="16259"/>
                    <a:pt x="7258" y="16139"/>
                    <a:pt x="7258" y="15798"/>
                  </a:cubicBezTo>
                  <a:cubicBezTo>
                    <a:pt x="7378" y="13373"/>
                    <a:pt x="7720" y="10606"/>
                    <a:pt x="7378" y="8070"/>
                  </a:cubicBezTo>
                  <a:cubicBezTo>
                    <a:pt x="7489" y="7959"/>
                    <a:pt x="7489" y="7840"/>
                    <a:pt x="7489" y="7729"/>
                  </a:cubicBezTo>
                  <a:lnTo>
                    <a:pt x="7489" y="693"/>
                  </a:lnTo>
                  <a:cubicBezTo>
                    <a:pt x="7489" y="351"/>
                    <a:pt x="7148" y="1"/>
                    <a:pt x="66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4467;p81">
              <a:extLst>
                <a:ext uri="{FF2B5EF4-FFF2-40B4-BE49-F238E27FC236}">
                  <a16:creationId xmlns:a16="http://schemas.microsoft.com/office/drawing/2014/main" id="{26254BE5-6DFF-7E55-9DE1-91EBA534EAF5}"/>
                </a:ext>
              </a:extLst>
            </p:cNvPr>
            <p:cNvSpPr/>
            <p:nvPr/>
          </p:nvSpPr>
          <p:spPr>
            <a:xfrm>
              <a:off x="6217525" y="685290"/>
              <a:ext cx="610643" cy="250288"/>
            </a:xfrm>
            <a:custGeom>
              <a:avLst/>
              <a:gdLst/>
              <a:ahLst/>
              <a:cxnLst/>
              <a:rect l="l" t="t" r="r" b="b"/>
              <a:pathLst>
                <a:path w="19597" h="8033" extrusionOk="0">
                  <a:moveTo>
                    <a:pt x="1955" y="1457"/>
                  </a:moveTo>
                  <a:lnTo>
                    <a:pt x="1955" y="1457"/>
                  </a:lnTo>
                  <a:cubicBezTo>
                    <a:pt x="3608" y="1600"/>
                    <a:pt x="5303" y="1701"/>
                    <a:pt x="6986" y="1701"/>
                  </a:cubicBezTo>
                  <a:cubicBezTo>
                    <a:pt x="8008" y="1701"/>
                    <a:pt x="9025" y="1664"/>
                    <a:pt x="10024" y="1576"/>
                  </a:cubicBezTo>
                  <a:cubicBezTo>
                    <a:pt x="10375" y="1918"/>
                    <a:pt x="10836" y="2268"/>
                    <a:pt x="11177" y="2609"/>
                  </a:cubicBezTo>
                  <a:cubicBezTo>
                    <a:pt x="10024" y="2554"/>
                    <a:pt x="8902" y="2526"/>
                    <a:pt x="7779" y="2526"/>
                  </a:cubicBezTo>
                  <a:cubicBezTo>
                    <a:pt x="6656" y="2526"/>
                    <a:pt x="5533" y="2554"/>
                    <a:pt x="4381" y="2609"/>
                  </a:cubicBezTo>
                  <a:lnTo>
                    <a:pt x="4261" y="2609"/>
                  </a:lnTo>
                  <a:cubicBezTo>
                    <a:pt x="4150" y="2499"/>
                    <a:pt x="4030" y="2379"/>
                    <a:pt x="3800" y="2379"/>
                  </a:cubicBezTo>
                  <a:cubicBezTo>
                    <a:pt x="3108" y="2038"/>
                    <a:pt x="2536" y="1687"/>
                    <a:pt x="1955" y="1457"/>
                  </a:cubicBezTo>
                  <a:close/>
                  <a:moveTo>
                    <a:pt x="5533" y="3301"/>
                  </a:moveTo>
                  <a:lnTo>
                    <a:pt x="5533" y="3301"/>
                  </a:lnTo>
                  <a:cubicBezTo>
                    <a:pt x="7839" y="3421"/>
                    <a:pt x="10024" y="3532"/>
                    <a:pt x="12330" y="3651"/>
                  </a:cubicBezTo>
                  <a:lnTo>
                    <a:pt x="12450" y="3532"/>
                  </a:lnTo>
                  <a:cubicBezTo>
                    <a:pt x="13022" y="3993"/>
                    <a:pt x="13603" y="4454"/>
                    <a:pt x="14174" y="4804"/>
                  </a:cubicBezTo>
                  <a:cubicBezTo>
                    <a:pt x="11989" y="4684"/>
                    <a:pt x="9914" y="4684"/>
                    <a:pt x="7719" y="4454"/>
                  </a:cubicBezTo>
                  <a:cubicBezTo>
                    <a:pt x="7027" y="4112"/>
                    <a:pt x="6336" y="3651"/>
                    <a:pt x="5533" y="3301"/>
                  </a:cubicBezTo>
                  <a:close/>
                  <a:moveTo>
                    <a:pt x="9794" y="5606"/>
                  </a:moveTo>
                  <a:lnTo>
                    <a:pt x="9794" y="5606"/>
                  </a:lnTo>
                  <a:cubicBezTo>
                    <a:pt x="11141" y="5775"/>
                    <a:pt x="12552" y="5884"/>
                    <a:pt x="13934" y="5884"/>
                  </a:cubicBezTo>
                  <a:cubicBezTo>
                    <a:pt x="14444" y="5884"/>
                    <a:pt x="14950" y="5869"/>
                    <a:pt x="15447" y="5837"/>
                  </a:cubicBezTo>
                  <a:cubicBezTo>
                    <a:pt x="15788" y="6187"/>
                    <a:pt x="16249" y="6529"/>
                    <a:pt x="16710" y="6879"/>
                  </a:cubicBezTo>
                  <a:lnTo>
                    <a:pt x="11408" y="6879"/>
                  </a:lnTo>
                  <a:cubicBezTo>
                    <a:pt x="11408" y="6649"/>
                    <a:pt x="11297" y="6298"/>
                    <a:pt x="10947" y="6187"/>
                  </a:cubicBezTo>
                  <a:cubicBezTo>
                    <a:pt x="10605" y="5957"/>
                    <a:pt x="10144" y="5726"/>
                    <a:pt x="9794" y="5606"/>
                  </a:cubicBezTo>
                  <a:close/>
                  <a:moveTo>
                    <a:pt x="9618" y="0"/>
                  </a:moveTo>
                  <a:cubicBezTo>
                    <a:pt x="9274" y="0"/>
                    <a:pt x="8992" y="293"/>
                    <a:pt x="8992" y="654"/>
                  </a:cubicBezTo>
                  <a:cubicBezTo>
                    <a:pt x="7747" y="497"/>
                    <a:pt x="6455" y="434"/>
                    <a:pt x="5159" y="434"/>
                  </a:cubicBezTo>
                  <a:cubicBezTo>
                    <a:pt x="3575" y="434"/>
                    <a:pt x="1983" y="527"/>
                    <a:pt x="461" y="654"/>
                  </a:cubicBezTo>
                  <a:cubicBezTo>
                    <a:pt x="111" y="654"/>
                    <a:pt x="111" y="995"/>
                    <a:pt x="231" y="1226"/>
                  </a:cubicBezTo>
                  <a:cubicBezTo>
                    <a:pt x="0" y="1346"/>
                    <a:pt x="0" y="1687"/>
                    <a:pt x="341" y="1918"/>
                  </a:cubicBezTo>
                  <a:cubicBezTo>
                    <a:pt x="3228" y="4343"/>
                    <a:pt x="6686" y="6068"/>
                    <a:pt x="10024" y="7801"/>
                  </a:cubicBezTo>
                  <a:cubicBezTo>
                    <a:pt x="10213" y="7847"/>
                    <a:pt x="10383" y="7873"/>
                    <a:pt x="10534" y="7873"/>
                  </a:cubicBezTo>
                  <a:cubicBezTo>
                    <a:pt x="10752" y="7873"/>
                    <a:pt x="10930" y="7818"/>
                    <a:pt x="11067" y="7681"/>
                  </a:cubicBezTo>
                  <a:cubicBezTo>
                    <a:pt x="12621" y="7907"/>
                    <a:pt x="14225" y="8033"/>
                    <a:pt x="15817" y="8033"/>
                  </a:cubicBezTo>
                  <a:cubicBezTo>
                    <a:pt x="16699" y="8033"/>
                    <a:pt x="17579" y="7994"/>
                    <a:pt x="18444" y="7912"/>
                  </a:cubicBezTo>
                  <a:cubicBezTo>
                    <a:pt x="18785" y="7912"/>
                    <a:pt x="18905" y="7681"/>
                    <a:pt x="18905" y="7571"/>
                  </a:cubicBezTo>
                  <a:cubicBezTo>
                    <a:pt x="19016" y="7451"/>
                    <a:pt x="19016" y="7451"/>
                    <a:pt x="19136" y="7451"/>
                  </a:cubicBezTo>
                  <a:cubicBezTo>
                    <a:pt x="19366" y="7340"/>
                    <a:pt x="19597" y="6759"/>
                    <a:pt x="19477" y="6529"/>
                  </a:cubicBezTo>
                  <a:lnTo>
                    <a:pt x="19477" y="6418"/>
                  </a:lnTo>
                  <a:cubicBezTo>
                    <a:pt x="19285" y="6034"/>
                    <a:pt x="18856" y="5810"/>
                    <a:pt x="18515" y="5810"/>
                  </a:cubicBezTo>
                  <a:cubicBezTo>
                    <a:pt x="18447" y="5810"/>
                    <a:pt x="18383" y="5819"/>
                    <a:pt x="18324" y="5837"/>
                  </a:cubicBezTo>
                  <a:cubicBezTo>
                    <a:pt x="17863" y="5606"/>
                    <a:pt x="16600" y="4454"/>
                    <a:pt x="16369" y="4343"/>
                  </a:cubicBezTo>
                  <a:cubicBezTo>
                    <a:pt x="15678" y="3762"/>
                    <a:pt x="14986" y="3301"/>
                    <a:pt x="14405" y="2840"/>
                  </a:cubicBezTo>
                  <a:cubicBezTo>
                    <a:pt x="12911" y="1807"/>
                    <a:pt x="11408" y="885"/>
                    <a:pt x="9914" y="73"/>
                  </a:cubicBezTo>
                  <a:cubicBezTo>
                    <a:pt x="9814" y="23"/>
                    <a:pt x="9713" y="0"/>
                    <a:pt x="961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4468;p81">
              <a:extLst>
                <a:ext uri="{FF2B5EF4-FFF2-40B4-BE49-F238E27FC236}">
                  <a16:creationId xmlns:a16="http://schemas.microsoft.com/office/drawing/2014/main" id="{5B6B1D49-BD49-C655-A55B-A331F58DF30C}"/>
                </a:ext>
              </a:extLst>
            </p:cNvPr>
            <p:cNvSpPr/>
            <p:nvPr/>
          </p:nvSpPr>
          <p:spPr>
            <a:xfrm>
              <a:off x="6168015" y="740970"/>
              <a:ext cx="224508" cy="171491"/>
            </a:xfrm>
            <a:custGeom>
              <a:avLst/>
              <a:gdLst/>
              <a:ahLst/>
              <a:cxnLst/>
              <a:rect l="l" t="t" r="r" b="b"/>
              <a:pathLst>
                <a:path w="7205" h="5504" extrusionOk="0">
                  <a:moveTo>
                    <a:pt x="661" y="1"/>
                  </a:moveTo>
                  <a:cubicBezTo>
                    <a:pt x="343" y="1"/>
                    <a:pt x="1" y="400"/>
                    <a:pt x="206" y="712"/>
                  </a:cubicBezTo>
                  <a:cubicBezTo>
                    <a:pt x="1128" y="1975"/>
                    <a:pt x="2281" y="3017"/>
                    <a:pt x="3434" y="3939"/>
                  </a:cubicBezTo>
                  <a:cubicBezTo>
                    <a:pt x="4230" y="4632"/>
                    <a:pt x="5026" y="5503"/>
                    <a:pt x="6041" y="5503"/>
                  </a:cubicBezTo>
                  <a:cubicBezTo>
                    <a:pt x="6202" y="5503"/>
                    <a:pt x="6369" y="5481"/>
                    <a:pt x="6541" y="5433"/>
                  </a:cubicBezTo>
                  <a:cubicBezTo>
                    <a:pt x="7204" y="5212"/>
                    <a:pt x="7130" y="4043"/>
                    <a:pt x="6409" y="4043"/>
                  </a:cubicBezTo>
                  <a:cubicBezTo>
                    <a:pt x="6378" y="4043"/>
                    <a:pt x="6345" y="4045"/>
                    <a:pt x="6311" y="4050"/>
                  </a:cubicBezTo>
                  <a:cubicBezTo>
                    <a:pt x="6272" y="4055"/>
                    <a:pt x="6232" y="4057"/>
                    <a:pt x="6192" y="4057"/>
                  </a:cubicBezTo>
                  <a:cubicBezTo>
                    <a:pt x="5191" y="4057"/>
                    <a:pt x="4094" y="2645"/>
                    <a:pt x="3314" y="2095"/>
                  </a:cubicBezTo>
                  <a:cubicBezTo>
                    <a:pt x="2511" y="1283"/>
                    <a:pt x="1700" y="712"/>
                    <a:pt x="778" y="20"/>
                  </a:cubicBezTo>
                  <a:cubicBezTo>
                    <a:pt x="740" y="7"/>
                    <a:pt x="701" y="1"/>
                    <a:pt x="6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2" name="Google Shape;4469;p81">
              <a:extLst>
                <a:ext uri="{FF2B5EF4-FFF2-40B4-BE49-F238E27FC236}">
                  <a16:creationId xmlns:a16="http://schemas.microsoft.com/office/drawing/2014/main" id="{CC8B6139-348F-81CD-1D26-62F6BA26B1B8}"/>
                </a:ext>
              </a:extLst>
            </p:cNvPr>
            <p:cNvSpPr/>
            <p:nvPr/>
          </p:nvSpPr>
          <p:spPr>
            <a:xfrm>
              <a:off x="6737340" y="392933"/>
              <a:ext cx="229306" cy="242250"/>
            </a:xfrm>
            <a:custGeom>
              <a:avLst/>
              <a:gdLst/>
              <a:ahLst/>
              <a:cxnLst/>
              <a:rect l="l" t="t" r="r" b="b"/>
              <a:pathLst>
                <a:path w="7359" h="7775" extrusionOk="0">
                  <a:moveTo>
                    <a:pt x="654" y="0"/>
                  </a:moveTo>
                  <a:cubicBezTo>
                    <a:pt x="330" y="0"/>
                    <a:pt x="1" y="348"/>
                    <a:pt x="258" y="695"/>
                  </a:cubicBezTo>
                  <a:cubicBezTo>
                    <a:pt x="1872" y="3121"/>
                    <a:pt x="3836" y="5306"/>
                    <a:pt x="5791" y="7501"/>
                  </a:cubicBezTo>
                  <a:cubicBezTo>
                    <a:pt x="5958" y="7695"/>
                    <a:pt x="6145" y="7774"/>
                    <a:pt x="6323" y="7774"/>
                  </a:cubicBezTo>
                  <a:cubicBezTo>
                    <a:pt x="6884" y="7774"/>
                    <a:pt x="7358" y="6984"/>
                    <a:pt x="6833" y="6459"/>
                  </a:cubicBezTo>
                  <a:cubicBezTo>
                    <a:pt x="4989" y="4154"/>
                    <a:pt x="3144" y="1968"/>
                    <a:pt x="950" y="124"/>
                  </a:cubicBezTo>
                  <a:cubicBezTo>
                    <a:pt x="866" y="37"/>
                    <a:pt x="760" y="0"/>
                    <a:pt x="6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3" name="Google Shape;4470;p81">
              <a:extLst>
                <a:ext uri="{FF2B5EF4-FFF2-40B4-BE49-F238E27FC236}">
                  <a16:creationId xmlns:a16="http://schemas.microsoft.com/office/drawing/2014/main" id="{252BD78E-267D-06C6-E368-14BD4B2CE6C1}"/>
                </a:ext>
              </a:extLst>
            </p:cNvPr>
            <p:cNvSpPr/>
            <p:nvPr/>
          </p:nvSpPr>
          <p:spPr>
            <a:xfrm>
              <a:off x="6037929" y="780946"/>
              <a:ext cx="218120" cy="143979"/>
            </a:xfrm>
            <a:custGeom>
              <a:avLst/>
              <a:gdLst/>
              <a:ahLst/>
              <a:cxnLst/>
              <a:rect l="l" t="t" r="r" b="b"/>
              <a:pathLst>
                <a:path w="7000" h="4621" extrusionOk="0">
                  <a:moveTo>
                    <a:pt x="692" y="0"/>
                  </a:moveTo>
                  <a:cubicBezTo>
                    <a:pt x="462" y="0"/>
                    <a:pt x="231" y="351"/>
                    <a:pt x="462" y="581"/>
                  </a:cubicBezTo>
                  <a:cubicBezTo>
                    <a:pt x="342" y="581"/>
                    <a:pt x="342" y="692"/>
                    <a:pt x="342" y="692"/>
                  </a:cubicBezTo>
                  <a:cubicBezTo>
                    <a:pt x="231" y="1504"/>
                    <a:pt x="111" y="2426"/>
                    <a:pt x="342" y="3228"/>
                  </a:cubicBezTo>
                  <a:cubicBezTo>
                    <a:pt x="1" y="3579"/>
                    <a:pt x="231" y="4270"/>
                    <a:pt x="803" y="4381"/>
                  </a:cubicBezTo>
                  <a:cubicBezTo>
                    <a:pt x="2647" y="4501"/>
                    <a:pt x="4381" y="4381"/>
                    <a:pt x="6105" y="4611"/>
                  </a:cubicBezTo>
                  <a:cubicBezTo>
                    <a:pt x="6145" y="4617"/>
                    <a:pt x="6183" y="4620"/>
                    <a:pt x="6220" y="4620"/>
                  </a:cubicBezTo>
                  <a:cubicBezTo>
                    <a:pt x="6926" y="4620"/>
                    <a:pt x="7000" y="3561"/>
                    <a:pt x="6456" y="3228"/>
                  </a:cubicBezTo>
                  <a:cubicBezTo>
                    <a:pt x="4722" y="2075"/>
                    <a:pt x="2767" y="692"/>
                    <a:pt x="69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4" name="Google Shape;4471;p81">
              <a:extLst>
                <a:ext uri="{FF2B5EF4-FFF2-40B4-BE49-F238E27FC236}">
                  <a16:creationId xmlns:a16="http://schemas.microsoft.com/office/drawing/2014/main" id="{BDD73843-FB3F-C2B8-1208-75FC064A732D}"/>
                </a:ext>
              </a:extLst>
            </p:cNvPr>
            <p:cNvSpPr/>
            <p:nvPr/>
          </p:nvSpPr>
          <p:spPr>
            <a:xfrm>
              <a:off x="6095385" y="226175"/>
              <a:ext cx="68147" cy="62876"/>
            </a:xfrm>
            <a:custGeom>
              <a:avLst/>
              <a:gdLst/>
              <a:ahLst/>
              <a:cxnLst/>
              <a:rect l="l" t="t" r="r" b="b"/>
              <a:pathLst>
                <a:path w="2187" h="2018" extrusionOk="0">
                  <a:moveTo>
                    <a:pt x="1109" y="0"/>
                  </a:moveTo>
                  <a:cubicBezTo>
                    <a:pt x="951" y="0"/>
                    <a:pt x="808" y="58"/>
                    <a:pt x="693" y="173"/>
                  </a:cubicBezTo>
                  <a:lnTo>
                    <a:pt x="573" y="173"/>
                  </a:lnTo>
                  <a:cubicBezTo>
                    <a:pt x="231" y="404"/>
                    <a:pt x="1" y="865"/>
                    <a:pt x="112" y="1326"/>
                  </a:cubicBezTo>
                  <a:cubicBezTo>
                    <a:pt x="231" y="1667"/>
                    <a:pt x="693" y="2017"/>
                    <a:pt x="1154" y="2017"/>
                  </a:cubicBezTo>
                  <a:cubicBezTo>
                    <a:pt x="1495" y="2017"/>
                    <a:pt x="1845" y="1787"/>
                    <a:pt x="2076" y="1436"/>
                  </a:cubicBezTo>
                  <a:cubicBezTo>
                    <a:pt x="2187" y="975"/>
                    <a:pt x="2076" y="404"/>
                    <a:pt x="1615" y="173"/>
                  </a:cubicBezTo>
                  <a:cubicBezTo>
                    <a:pt x="1440" y="58"/>
                    <a:pt x="1267" y="0"/>
                    <a:pt x="1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5" name="Google Shape;4472;p81">
              <a:extLst>
                <a:ext uri="{FF2B5EF4-FFF2-40B4-BE49-F238E27FC236}">
                  <a16:creationId xmlns:a16="http://schemas.microsoft.com/office/drawing/2014/main" id="{0D1DB9F2-A74E-D258-8626-FD649D0FDE2B}"/>
                </a:ext>
              </a:extLst>
            </p:cNvPr>
            <p:cNvSpPr/>
            <p:nvPr/>
          </p:nvSpPr>
          <p:spPr>
            <a:xfrm>
              <a:off x="6584851" y="372898"/>
              <a:ext cx="300787" cy="367939"/>
            </a:xfrm>
            <a:custGeom>
              <a:avLst/>
              <a:gdLst/>
              <a:ahLst/>
              <a:cxnLst/>
              <a:rect l="l" t="t" r="r" b="b"/>
              <a:pathLst>
                <a:path w="9653" h="11809" extrusionOk="0">
                  <a:moveTo>
                    <a:pt x="2275" y="2952"/>
                  </a:moveTo>
                  <a:lnTo>
                    <a:pt x="4119" y="4797"/>
                  </a:lnTo>
                  <a:lnTo>
                    <a:pt x="3999" y="4797"/>
                  </a:lnTo>
                  <a:cubicBezTo>
                    <a:pt x="3889" y="5378"/>
                    <a:pt x="3769" y="5949"/>
                    <a:pt x="3769" y="6641"/>
                  </a:cubicBezTo>
                  <a:cubicBezTo>
                    <a:pt x="3538" y="6530"/>
                    <a:pt x="3427" y="6411"/>
                    <a:pt x="3197" y="6300"/>
                  </a:cubicBezTo>
                  <a:cubicBezTo>
                    <a:pt x="2846" y="5258"/>
                    <a:pt x="2505" y="4105"/>
                    <a:pt x="2275" y="2952"/>
                  </a:cubicBezTo>
                  <a:close/>
                  <a:moveTo>
                    <a:pt x="4921" y="5488"/>
                  </a:moveTo>
                  <a:cubicBezTo>
                    <a:pt x="5152" y="5839"/>
                    <a:pt x="5502" y="6069"/>
                    <a:pt x="5733" y="6411"/>
                  </a:cubicBezTo>
                  <a:cubicBezTo>
                    <a:pt x="5613" y="6411"/>
                    <a:pt x="5613" y="6641"/>
                    <a:pt x="5613" y="6872"/>
                  </a:cubicBezTo>
                  <a:cubicBezTo>
                    <a:pt x="5733" y="7222"/>
                    <a:pt x="5733" y="7563"/>
                    <a:pt x="5733" y="8024"/>
                  </a:cubicBezTo>
                  <a:cubicBezTo>
                    <a:pt x="5382" y="7683"/>
                    <a:pt x="4921" y="7453"/>
                    <a:pt x="4580" y="7102"/>
                  </a:cubicBezTo>
                  <a:cubicBezTo>
                    <a:pt x="4580" y="6872"/>
                    <a:pt x="4691" y="6641"/>
                    <a:pt x="4691" y="6411"/>
                  </a:cubicBezTo>
                  <a:cubicBezTo>
                    <a:pt x="4691" y="6069"/>
                    <a:pt x="4811" y="5839"/>
                    <a:pt x="4921" y="5488"/>
                  </a:cubicBezTo>
                  <a:close/>
                  <a:moveTo>
                    <a:pt x="6535" y="7222"/>
                  </a:moveTo>
                  <a:cubicBezTo>
                    <a:pt x="6766" y="7333"/>
                    <a:pt x="6886" y="7563"/>
                    <a:pt x="6996" y="7683"/>
                  </a:cubicBezTo>
                  <a:cubicBezTo>
                    <a:pt x="7688" y="8605"/>
                    <a:pt x="7808" y="9066"/>
                    <a:pt x="7688" y="9758"/>
                  </a:cubicBezTo>
                  <a:cubicBezTo>
                    <a:pt x="7227" y="9408"/>
                    <a:pt x="6766" y="8947"/>
                    <a:pt x="6305" y="8485"/>
                  </a:cubicBezTo>
                  <a:cubicBezTo>
                    <a:pt x="6425" y="8144"/>
                    <a:pt x="6535" y="7683"/>
                    <a:pt x="6535" y="7222"/>
                  </a:cubicBezTo>
                  <a:close/>
                  <a:moveTo>
                    <a:pt x="891" y="0"/>
                  </a:moveTo>
                  <a:cubicBezTo>
                    <a:pt x="457" y="0"/>
                    <a:pt x="0" y="379"/>
                    <a:pt x="80" y="877"/>
                  </a:cubicBezTo>
                  <a:cubicBezTo>
                    <a:pt x="661" y="2842"/>
                    <a:pt x="1233" y="4797"/>
                    <a:pt x="1924" y="6761"/>
                  </a:cubicBezTo>
                  <a:cubicBezTo>
                    <a:pt x="2004" y="7067"/>
                    <a:pt x="2282" y="7219"/>
                    <a:pt x="2563" y="7219"/>
                  </a:cubicBezTo>
                  <a:cubicBezTo>
                    <a:pt x="2706" y="7219"/>
                    <a:pt x="2848" y="7180"/>
                    <a:pt x="2966" y="7102"/>
                  </a:cubicBezTo>
                  <a:cubicBezTo>
                    <a:pt x="3999" y="8836"/>
                    <a:pt x="5963" y="10219"/>
                    <a:pt x="7457" y="11602"/>
                  </a:cubicBezTo>
                  <a:cubicBezTo>
                    <a:pt x="7554" y="11745"/>
                    <a:pt x="7731" y="11809"/>
                    <a:pt x="7922" y="11809"/>
                  </a:cubicBezTo>
                  <a:cubicBezTo>
                    <a:pt x="8186" y="11809"/>
                    <a:pt x="8476" y="11686"/>
                    <a:pt x="8610" y="11483"/>
                  </a:cubicBezTo>
                  <a:cubicBezTo>
                    <a:pt x="8841" y="10791"/>
                    <a:pt x="9652" y="9638"/>
                    <a:pt x="9652" y="8836"/>
                  </a:cubicBezTo>
                  <a:cubicBezTo>
                    <a:pt x="9532" y="8024"/>
                    <a:pt x="8610" y="7222"/>
                    <a:pt x="8038" y="6641"/>
                  </a:cubicBezTo>
                  <a:cubicBezTo>
                    <a:pt x="5963" y="4455"/>
                    <a:pt x="3658" y="2261"/>
                    <a:pt x="1353" y="186"/>
                  </a:cubicBezTo>
                  <a:cubicBezTo>
                    <a:pt x="1224" y="57"/>
                    <a:pt x="1059" y="0"/>
                    <a:pt x="8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6" name="Google Shape;4473;p81">
              <a:extLst>
                <a:ext uri="{FF2B5EF4-FFF2-40B4-BE49-F238E27FC236}">
                  <a16:creationId xmlns:a16="http://schemas.microsoft.com/office/drawing/2014/main" id="{F5A0313B-F829-F7AA-54A3-98F1D1288C3D}"/>
                </a:ext>
              </a:extLst>
            </p:cNvPr>
            <p:cNvSpPr/>
            <p:nvPr/>
          </p:nvSpPr>
          <p:spPr>
            <a:xfrm>
              <a:off x="7014898" y="407391"/>
              <a:ext cx="240524" cy="518212"/>
            </a:xfrm>
            <a:custGeom>
              <a:avLst/>
              <a:gdLst/>
              <a:ahLst/>
              <a:cxnLst/>
              <a:rect l="l" t="t" r="r" b="b"/>
              <a:pathLst>
                <a:path w="7719" h="16632" extrusionOk="0">
                  <a:moveTo>
                    <a:pt x="2186" y="3579"/>
                  </a:moveTo>
                  <a:cubicBezTo>
                    <a:pt x="2075" y="3810"/>
                    <a:pt x="1955" y="3920"/>
                    <a:pt x="1725" y="4151"/>
                  </a:cubicBezTo>
                  <a:cubicBezTo>
                    <a:pt x="1725" y="4040"/>
                    <a:pt x="1844" y="3920"/>
                    <a:pt x="1844" y="3810"/>
                  </a:cubicBezTo>
                  <a:cubicBezTo>
                    <a:pt x="1844" y="3690"/>
                    <a:pt x="1955" y="3690"/>
                    <a:pt x="1955" y="3579"/>
                  </a:cubicBezTo>
                  <a:close/>
                  <a:moveTo>
                    <a:pt x="3614" y="11237"/>
                  </a:moveTo>
                  <a:lnTo>
                    <a:pt x="3614" y="11237"/>
                  </a:lnTo>
                  <a:cubicBezTo>
                    <a:pt x="3792" y="11533"/>
                    <a:pt x="3971" y="11752"/>
                    <a:pt x="4150" y="12109"/>
                  </a:cubicBezTo>
                  <a:cubicBezTo>
                    <a:pt x="4110" y="12069"/>
                    <a:pt x="4083" y="12056"/>
                    <a:pt x="4062" y="12056"/>
                  </a:cubicBezTo>
                  <a:cubicBezTo>
                    <a:pt x="4018" y="12056"/>
                    <a:pt x="3993" y="12109"/>
                    <a:pt x="3919" y="12109"/>
                  </a:cubicBezTo>
                  <a:cubicBezTo>
                    <a:pt x="3830" y="11848"/>
                    <a:pt x="3746" y="11526"/>
                    <a:pt x="3614" y="11237"/>
                  </a:cubicBezTo>
                  <a:close/>
                  <a:moveTo>
                    <a:pt x="1033" y="1"/>
                  </a:moveTo>
                  <a:cubicBezTo>
                    <a:pt x="572" y="1"/>
                    <a:pt x="231" y="351"/>
                    <a:pt x="231" y="693"/>
                  </a:cubicBezTo>
                  <a:lnTo>
                    <a:pt x="231" y="7729"/>
                  </a:lnTo>
                  <a:cubicBezTo>
                    <a:pt x="231" y="7840"/>
                    <a:pt x="341" y="7959"/>
                    <a:pt x="341" y="8070"/>
                  </a:cubicBezTo>
                  <a:cubicBezTo>
                    <a:pt x="0" y="10606"/>
                    <a:pt x="341" y="13373"/>
                    <a:pt x="461" y="15798"/>
                  </a:cubicBezTo>
                  <a:cubicBezTo>
                    <a:pt x="461" y="16139"/>
                    <a:pt x="572" y="16259"/>
                    <a:pt x="802" y="16370"/>
                  </a:cubicBezTo>
                  <a:cubicBezTo>
                    <a:pt x="922" y="16490"/>
                    <a:pt x="1033" y="16600"/>
                    <a:pt x="1264" y="16600"/>
                  </a:cubicBezTo>
                  <a:cubicBezTo>
                    <a:pt x="2265" y="16600"/>
                    <a:pt x="3295" y="16632"/>
                    <a:pt x="4323" y="16632"/>
                  </a:cubicBezTo>
                  <a:cubicBezTo>
                    <a:pt x="5312" y="16632"/>
                    <a:pt x="6299" y="16603"/>
                    <a:pt x="7258" y="16490"/>
                  </a:cubicBezTo>
                  <a:cubicBezTo>
                    <a:pt x="7719" y="16370"/>
                    <a:pt x="7719" y="15909"/>
                    <a:pt x="7488" y="15678"/>
                  </a:cubicBezTo>
                  <a:cubicBezTo>
                    <a:pt x="6105" y="12451"/>
                    <a:pt x="4030" y="9453"/>
                    <a:pt x="1725" y="6807"/>
                  </a:cubicBezTo>
                  <a:lnTo>
                    <a:pt x="1725" y="6346"/>
                  </a:lnTo>
                  <a:cubicBezTo>
                    <a:pt x="3458" y="5073"/>
                    <a:pt x="4842" y="2998"/>
                    <a:pt x="6105" y="1384"/>
                  </a:cubicBezTo>
                  <a:cubicBezTo>
                    <a:pt x="6566" y="812"/>
                    <a:pt x="6336" y="1"/>
                    <a:pt x="553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7" name="Google Shape;4474;p81">
              <a:extLst>
                <a:ext uri="{FF2B5EF4-FFF2-40B4-BE49-F238E27FC236}">
                  <a16:creationId xmlns:a16="http://schemas.microsoft.com/office/drawing/2014/main" id="{5DAA1121-96DE-F5D2-043B-19670932E267}"/>
                </a:ext>
              </a:extLst>
            </p:cNvPr>
            <p:cNvSpPr/>
            <p:nvPr/>
          </p:nvSpPr>
          <p:spPr>
            <a:xfrm>
              <a:off x="7241014" y="685290"/>
              <a:ext cx="610674" cy="250288"/>
            </a:xfrm>
            <a:custGeom>
              <a:avLst/>
              <a:gdLst/>
              <a:ahLst/>
              <a:cxnLst/>
              <a:rect l="l" t="t" r="r" b="b"/>
              <a:pathLst>
                <a:path w="19598" h="8033" extrusionOk="0">
                  <a:moveTo>
                    <a:pt x="17642" y="1457"/>
                  </a:moveTo>
                  <a:lnTo>
                    <a:pt x="17642" y="1457"/>
                  </a:lnTo>
                  <a:cubicBezTo>
                    <a:pt x="17061" y="1687"/>
                    <a:pt x="16490" y="2038"/>
                    <a:pt x="15909" y="2379"/>
                  </a:cubicBezTo>
                  <a:lnTo>
                    <a:pt x="15798" y="2379"/>
                  </a:lnTo>
                  <a:cubicBezTo>
                    <a:pt x="15567" y="2379"/>
                    <a:pt x="15447" y="2499"/>
                    <a:pt x="15447" y="2609"/>
                  </a:cubicBezTo>
                  <a:lnTo>
                    <a:pt x="15217" y="2609"/>
                  </a:lnTo>
                  <a:cubicBezTo>
                    <a:pt x="14064" y="2554"/>
                    <a:pt x="12941" y="2526"/>
                    <a:pt x="11819" y="2526"/>
                  </a:cubicBezTo>
                  <a:cubicBezTo>
                    <a:pt x="10696" y="2526"/>
                    <a:pt x="9573" y="2554"/>
                    <a:pt x="8420" y="2609"/>
                  </a:cubicBezTo>
                  <a:cubicBezTo>
                    <a:pt x="8762" y="2268"/>
                    <a:pt x="9223" y="1918"/>
                    <a:pt x="9573" y="1576"/>
                  </a:cubicBezTo>
                  <a:cubicBezTo>
                    <a:pt x="10573" y="1664"/>
                    <a:pt x="11590" y="1701"/>
                    <a:pt x="12612" y="1701"/>
                  </a:cubicBezTo>
                  <a:cubicBezTo>
                    <a:pt x="14294" y="1701"/>
                    <a:pt x="15990" y="1600"/>
                    <a:pt x="17642" y="1457"/>
                  </a:cubicBezTo>
                  <a:close/>
                  <a:moveTo>
                    <a:pt x="14064" y="3301"/>
                  </a:moveTo>
                  <a:cubicBezTo>
                    <a:pt x="13262" y="3651"/>
                    <a:pt x="12570" y="4112"/>
                    <a:pt x="11879" y="4454"/>
                  </a:cubicBezTo>
                  <a:cubicBezTo>
                    <a:pt x="9684" y="4684"/>
                    <a:pt x="7609" y="4684"/>
                    <a:pt x="5534" y="4804"/>
                  </a:cubicBezTo>
                  <a:cubicBezTo>
                    <a:pt x="5995" y="4454"/>
                    <a:pt x="6576" y="3993"/>
                    <a:pt x="7148" y="3532"/>
                  </a:cubicBezTo>
                  <a:cubicBezTo>
                    <a:pt x="7268" y="3532"/>
                    <a:pt x="7268" y="3651"/>
                    <a:pt x="7268" y="3651"/>
                  </a:cubicBezTo>
                  <a:cubicBezTo>
                    <a:pt x="9573" y="3532"/>
                    <a:pt x="11759" y="3421"/>
                    <a:pt x="14064" y="3301"/>
                  </a:cubicBezTo>
                  <a:close/>
                  <a:moveTo>
                    <a:pt x="9804" y="5606"/>
                  </a:moveTo>
                  <a:cubicBezTo>
                    <a:pt x="9453" y="5726"/>
                    <a:pt x="8992" y="5957"/>
                    <a:pt x="8651" y="6187"/>
                  </a:cubicBezTo>
                  <a:cubicBezTo>
                    <a:pt x="8300" y="6298"/>
                    <a:pt x="8190" y="6649"/>
                    <a:pt x="8190" y="6879"/>
                  </a:cubicBezTo>
                  <a:lnTo>
                    <a:pt x="2887" y="6879"/>
                  </a:lnTo>
                  <a:cubicBezTo>
                    <a:pt x="3348" y="6529"/>
                    <a:pt x="3809" y="6187"/>
                    <a:pt x="4151" y="5837"/>
                  </a:cubicBezTo>
                  <a:cubicBezTo>
                    <a:pt x="4648" y="5869"/>
                    <a:pt x="5154" y="5884"/>
                    <a:pt x="5664" y="5884"/>
                  </a:cubicBezTo>
                  <a:cubicBezTo>
                    <a:pt x="7045" y="5884"/>
                    <a:pt x="8456" y="5775"/>
                    <a:pt x="9804" y="5606"/>
                  </a:cubicBezTo>
                  <a:close/>
                  <a:moveTo>
                    <a:pt x="9980" y="0"/>
                  </a:moveTo>
                  <a:cubicBezTo>
                    <a:pt x="9884" y="0"/>
                    <a:pt x="9784" y="23"/>
                    <a:pt x="9684" y="73"/>
                  </a:cubicBezTo>
                  <a:cubicBezTo>
                    <a:pt x="8190" y="885"/>
                    <a:pt x="6687" y="1807"/>
                    <a:pt x="5303" y="2840"/>
                  </a:cubicBezTo>
                  <a:cubicBezTo>
                    <a:pt x="4612" y="3301"/>
                    <a:pt x="3920" y="3762"/>
                    <a:pt x="3228" y="4343"/>
                  </a:cubicBezTo>
                  <a:cubicBezTo>
                    <a:pt x="2998" y="4454"/>
                    <a:pt x="1734" y="5606"/>
                    <a:pt x="1273" y="5837"/>
                  </a:cubicBezTo>
                  <a:cubicBezTo>
                    <a:pt x="1215" y="5819"/>
                    <a:pt x="1150" y="5810"/>
                    <a:pt x="1082" y="5810"/>
                  </a:cubicBezTo>
                  <a:cubicBezTo>
                    <a:pt x="742" y="5810"/>
                    <a:pt x="313" y="6034"/>
                    <a:pt x="121" y="6418"/>
                  </a:cubicBezTo>
                  <a:lnTo>
                    <a:pt x="121" y="6529"/>
                  </a:lnTo>
                  <a:cubicBezTo>
                    <a:pt x="1" y="6759"/>
                    <a:pt x="231" y="7340"/>
                    <a:pt x="462" y="7451"/>
                  </a:cubicBezTo>
                  <a:cubicBezTo>
                    <a:pt x="582" y="7451"/>
                    <a:pt x="582" y="7451"/>
                    <a:pt x="692" y="7571"/>
                  </a:cubicBezTo>
                  <a:cubicBezTo>
                    <a:pt x="692" y="7681"/>
                    <a:pt x="812" y="7912"/>
                    <a:pt x="1153" y="7912"/>
                  </a:cubicBezTo>
                  <a:cubicBezTo>
                    <a:pt x="2019" y="7994"/>
                    <a:pt x="2898" y="8033"/>
                    <a:pt x="3781" y="8033"/>
                  </a:cubicBezTo>
                  <a:cubicBezTo>
                    <a:pt x="5373" y="8033"/>
                    <a:pt x="6977" y="7907"/>
                    <a:pt x="8531" y="7681"/>
                  </a:cubicBezTo>
                  <a:cubicBezTo>
                    <a:pt x="8667" y="7818"/>
                    <a:pt x="8845" y="7873"/>
                    <a:pt x="9063" y="7873"/>
                  </a:cubicBezTo>
                  <a:cubicBezTo>
                    <a:pt x="9214" y="7873"/>
                    <a:pt x="9384" y="7847"/>
                    <a:pt x="9573" y="7801"/>
                  </a:cubicBezTo>
                  <a:cubicBezTo>
                    <a:pt x="12911" y="6068"/>
                    <a:pt x="16370" y="4343"/>
                    <a:pt x="19367" y="1918"/>
                  </a:cubicBezTo>
                  <a:cubicBezTo>
                    <a:pt x="19597" y="1687"/>
                    <a:pt x="19597" y="1346"/>
                    <a:pt x="19367" y="1226"/>
                  </a:cubicBezTo>
                  <a:cubicBezTo>
                    <a:pt x="19487" y="995"/>
                    <a:pt x="19487" y="654"/>
                    <a:pt x="19136" y="654"/>
                  </a:cubicBezTo>
                  <a:cubicBezTo>
                    <a:pt x="17615" y="527"/>
                    <a:pt x="16023" y="434"/>
                    <a:pt x="14439" y="434"/>
                  </a:cubicBezTo>
                  <a:cubicBezTo>
                    <a:pt x="13142" y="434"/>
                    <a:pt x="11851" y="497"/>
                    <a:pt x="10606" y="654"/>
                  </a:cubicBezTo>
                  <a:cubicBezTo>
                    <a:pt x="10606" y="293"/>
                    <a:pt x="10324" y="0"/>
                    <a:pt x="998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8" name="Google Shape;4475;p81">
              <a:extLst>
                <a:ext uri="{FF2B5EF4-FFF2-40B4-BE49-F238E27FC236}">
                  <a16:creationId xmlns:a16="http://schemas.microsoft.com/office/drawing/2014/main" id="{8B25D0B4-34C0-806B-0213-D4D2969B1CC3}"/>
                </a:ext>
              </a:extLst>
            </p:cNvPr>
            <p:cNvSpPr/>
            <p:nvPr/>
          </p:nvSpPr>
          <p:spPr>
            <a:xfrm>
              <a:off x="7676669" y="740970"/>
              <a:ext cx="224477" cy="171491"/>
            </a:xfrm>
            <a:custGeom>
              <a:avLst/>
              <a:gdLst/>
              <a:ahLst/>
              <a:cxnLst/>
              <a:rect l="l" t="t" r="r" b="b"/>
              <a:pathLst>
                <a:path w="7204" h="5504" extrusionOk="0">
                  <a:moveTo>
                    <a:pt x="6543" y="1"/>
                  </a:moveTo>
                  <a:cubicBezTo>
                    <a:pt x="6504" y="1"/>
                    <a:pt x="6465" y="7"/>
                    <a:pt x="6427" y="20"/>
                  </a:cubicBezTo>
                  <a:cubicBezTo>
                    <a:pt x="5505" y="712"/>
                    <a:pt x="4693" y="1283"/>
                    <a:pt x="3891" y="2095"/>
                  </a:cubicBezTo>
                  <a:cubicBezTo>
                    <a:pt x="3110" y="2645"/>
                    <a:pt x="2014" y="4057"/>
                    <a:pt x="1012" y="4057"/>
                  </a:cubicBezTo>
                  <a:cubicBezTo>
                    <a:pt x="973" y="4057"/>
                    <a:pt x="933" y="4055"/>
                    <a:pt x="894" y="4050"/>
                  </a:cubicBezTo>
                  <a:cubicBezTo>
                    <a:pt x="860" y="4045"/>
                    <a:pt x="827" y="4043"/>
                    <a:pt x="796" y="4043"/>
                  </a:cubicBezTo>
                  <a:cubicBezTo>
                    <a:pt x="74" y="4043"/>
                    <a:pt x="0" y="5212"/>
                    <a:pt x="663" y="5433"/>
                  </a:cubicBezTo>
                  <a:cubicBezTo>
                    <a:pt x="836" y="5481"/>
                    <a:pt x="1002" y="5503"/>
                    <a:pt x="1163" y="5503"/>
                  </a:cubicBezTo>
                  <a:cubicBezTo>
                    <a:pt x="2179" y="5503"/>
                    <a:pt x="2975" y="4632"/>
                    <a:pt x="3771" y="3939"/>
                  </a:cubicBezTo>
                  <a:cubicBezTo>
                    <a:pt x="4924" y="3017"/>
                    <a:pt x="6076" y="1975"/>
                    <a:pt x="6999" y="712"/>
                  </a:cubicBezTo>
                  <a:cubicBezTo>
                    <a:pt x="7204" y="400"/>
                    <a:pt x="6861" y="1"/>
                    <a:pt x="65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9" name="Google Shape;4476;p81">
              <a:extLst>
                <a:ext uri="{FF2B5EF4-FFF2-40B4-BE49-F238E27FC236}">
                  <a16:creationId xmlns:a16="http://schemas.microsoft.com/office/drawing/2014/main" id="{9DD96D71-AFC3-C05D-203C-DBA964347B8D}"/>
                </a:ext>
              </a:extLst>
            </p:cNvPr>
            <p:cNvSpPr/>
            <p:nvPr/>
          </p:nvSpPr>
          <p:spPr>
            <a:xfrm>
              <a:off x="7102546" y="392933"/>
              <a:ext cx="229275" cy="242250"/>
            </a:xfrm>
            <a:custGeom>
              <a:avLst/>
              <a:gdLst/>
              <a:ahLst/>
              <a:cxnLst/>
              <a:rect l="l" t="t" r="r" b="b"/>
              <a:pathLst>
                <a:path w="7358" h="7775" extrusionOk="0">
                  <a:moveTo>
                    <a:pt x="6704" y="0"/>
                  </a:moveTo>
                  <a:cubicBezTo>
                    <a:pt x="6598" y="0"/>
                    <a:pt x="6493" y="37"/>
                    <a:pt x="6409" y="124"/>
                  </a:cubicBezTo>
                  <a:cubicBezTo>
                    <a:pt x="4214" y="1968"/>
                    <a:pt x="2370" y="4154"/>
                    <a:pt x="525" y="6459"/>
                  </a:cubicBezTo>
                  <a:cubicBezTo>
                    <a:pt x="1" y="6984"/>
                    <a:pt x="474" y="7774"/>
                    <a:pt x="1035" y="7774"/>
                  </a:cubicBezTo>
                  <a:cubicBezTo>
                    <a:pt x="1214" y="7774"/>
                    <a:pt x="1401" y="7695"/>
                    <a:pt x="1568" y="7501"/>
                  </a:cubicBezTo>
                  <a:cubicBezTo>
                    <a:pt x="3523" y="5306"/>
                    <a:pt x="5487" y="3121"/>
                    <a:pt x="7101" y="695"/>
                  </a:cubicBezTo>
                  <a:cubicBezTo>
                    <a:pt x="7358" y="348"/>
                    <a:pt x="7028" y="0"/>
                    <a:pt x="67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0" name="Google Shape;4477;p81">
              <a:extLst>
                <a:ext uri="{FF2B5EF4-FFF2-40B4-BE49-F238E27FC236}">
                  <a16:creationId xmlns:a16="http://schemas.microsoft.com/office/drawing/2014/main" id="{D23498EA-781E-3599-A8E0-FAD98E57D5F9}"/>
                </a:ext>
              </a:extLst>
            </p:cNvPr>
            <p:cNvSpPr/>
            <p:nvPr/>
          </p:nvSpPr>
          <p:spPr>
            <a:xfrm>
              <a:off x="7813112" y="780946"/>
              <a:ext cx="218151" cy="143979"/>
            </a:xfrm>
            <a:custGeom>
              <a:avLst/>
              <a:gdLst/>
              <a:ahLst/>
              <a:cxnLst/>
              <a:rect l="l" t="t" r="r" b="b"/>
              <a:pathLst>
                <a:path w="7001" h="4621" extrusionOk="0">
                  <a:moveTo>
                    <a:pt x="6308" y="0"/>
                  </a:moveTo>
                  <a:cubicBezTo>
                    <a:pt x="4233" y="692"/>
                    <a:pt x="2278" y="2075"/>
                    <a:pt x="545" y="3228"/>
                  </a:cubicBezTo>
                  <a:cubicBezTo>
                    <a:pt x="1" y="3561"/>
                    <a:pt x="74" y="4620"/>
                    <a:pt x="781" y="4620"/>
                  </a:cubicBezTo>
                  <a:cubicBezTo>
                    <a:pt x="817" y="4620"/>
                    <a:pt x="855" y="4617"/>
                    <a:pt x="895" y="4611"/>
                  </a:cubicBezTo>
                  <a:cubicBezTo>
                    <a:pt x="2620" y="4381"/>
                    <a:pt x="4353" y="4501"/>
                    <a:pt x="6198" y="4381"/>
                  </a:cubicBezTo>
                  <a:cubicBezTo>
                    <a:pt x="6770" y="4270"/>
                    <a:pt x="7000" y="3579"/>
                    <a:pt x="6659" y="3228"/>
                  </a:cubicBezTo>
                  <a:cubicBezTo>
                    <a:pt x="6889" y="2426"/>
                    <a:pt x="6770" y="1504"/>
                    <a:pt x="6659" y="692"/>
                  </a:cubicBezTo>
                  <a:cubicBezTo>
                    <a:pt x="6659" y="692"/>
                    <a:pt x="6659" y="581"/>
                    <a:pt x="6539" y="581"/>
                  </a:cubicBezTo>
                  <a:cubicBezTo>
                    <a:pt x="6770" y="351"/>
                    <a:pt x="6539" y="0"/>
                    <a:pt x="63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1" name="Google Shape;4478;p81">
              <a:extLst>
                <a:ext uri="{FF2B5EF4-FFF2-40B4-BE49-F238E27FC236}">
                  <a16:creationId xmlns:a16="http://schemas.microsoft.com/office/drawing/2014/main" id="{083E179D-DED0-3C9A-68CF-D2475E60E982}"/>
                </a:ext>
              </a:extLst>
            </p:cNvPr>
            <p:cNvSpPr/>
            <p:nvPr/>
          </p:nvSpPr>
          <p:spPr>
            <a:xfrm>
              <a:off x="7905652" y="226175"/>
              <a:ext cx="68116" cy="62876"/>
            </a:xfrm>
            <a:custGeom>
              <a:avLst/>
              <a:gdLst/>
              <a:ahLst/>
              <a:cxnLst/>
              <a:rect l="l" t="t" r="r" b="b"/>
              <a:pathLst>
                <a:path w="2186" h="2018" extrusionOk="0">
                  <a:moveTo>
                    <a:pt x="1078" y="0"/>
                  </a:moveTo>
                  <a:cubicBezTo>
                    <a:pt x="920" y="0"/>
                    <a:pt x="747" y="58"/>
                    <a:pt x="572" y="173"/>
                  </a:cubicBezTo>
                  <a:cubicBezTo>
                    <a:pt x="111" y="404"/>
                    <a:pt x="0" y="975"/>
                    <a:pt x="111" y="1436"/>
                  </a:cubicBezTo>
                  <a:cubicBezTo>
                    <a:pt x="341" y="1787"/>
                    <a:pt x="692" y="2017"/>
                    <a:pt x="1033" y="2017"/>
                  </a:cubicBezTo>
                  <a:cubicBezTo>
                    <a:pt x="1494" y="2017"/>
                    <a:pt x="1955" y="1667"/>
                    <a:pt x="2075" y="1326"/>
                  </a:cubicBezTo>
                  <a:cubicBezTo>
                    <a:pt x="2186" y="865"/>
                    <a:pt x="1955" y="404"/>
                    <a:pt x="1614" y="173"/>
                  </a:cubicBezTo>
                  <a:lnTo>
                    <a:pt x="1494" y="173"/>
                  </a:lnTo>
                  <a:cubicBezTo>
                    <a:pt x="1379" y="58"/>
                    <a:pt x="1236" y="0"/>
                    <a:pt x="10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2" name="Google Shape;4479;p81">
              <a:extLst>
                <a:ext uri="{FF2B5EF4-FFF2-40B4-BE49-F238E27FC236}">
                  <a16:creationId xmlns:a16="http://schemas.microsoft.com/office/drawing/2014/main" id="{80C6CB58-1997-0AC4-E149-B98D5564D166}"/>
                </a:ext>
              </a:extLst>
            </p:cNvPr>
            <p:cNvSpPr/>
            <p:nvPr/>
          </p:nvSpPr>
          <p:spPr>
            <a:xfrm>
              <a:off x="7183558" y="372898"/>
              <a:ext cx="300787" cy="367939"/>
            </a:xfrm>
            <a:custGeom>
              <a:avLst/>
              <a:gdLst/>
              <a:ahLst/>
              <a:cxnLst/>
              <a:rect l="l" t="t" r="r" b="b"/>
              <a:pathLst>
                <a:path w="9653" h="11809" extrusionOk="0">
                  <a:moveTo>
                    <a:pt x="7378" y="2952"/>
                  </a:moveTo>
                  <a:lnTo>
                    <a:pt x="7378" y="2952"/>
                  </a:lnTo>
                  <a:cubicBezTo>
                    <a:pt x="7147" y="4105"/>
                    <a:pt x="6806" y="5258"/>
                    <a:pt x="6456" y="6300"/>
                  </a:cubicBezTo>
                  <a:cubicBezTo>
                    <a:pt x="6225" y="6411"/>
                    <a:pt x="6115" y="6530"/>
                    <a:pt x="5884" y="6641"/>
                  </a:cubicBezTo>
                  <a:cubicBezTo>
                    <a:pt x="5884" y="5949"/>
                    <a:pt x="5764" y="5378"/>
                    <a:pt x="5653" y="4797"/>
                  </a:cubicBezTo>
                  <a:lnTo>
                    <a:pt x="5534" y="4797"/>
                  </a:lnTo>
                  <a:lnTo>
                    <a:pt x="7378" y="2952"/>
                  </a:lnTo>
                  <a:close/>
                  <a:moveTo>
                    <a:pt x="4731" y="5488"/>
                  </a:moveTo>
                  <a:cubicBezTo>
                    <a:pt x="4842" y="5839"/>
                    <a:pt x="4962" y="6069"/>
                    <a:pt x="4962" y="6411"/>
                  </a:cubicBezTo>
                  <a:cubicBezTo>
                    <a:pt x="4962" y="6641"/>
                    <a:pt x="5072" y="6872"/>
                    <a:pt x="5072" y="7102"/>
                  </a:cubicBezTo>
                  <a:cubicBezTo>
                    <a:pt x="4731" y="7453"/>
                    <a:pt x="4270" y="7683"/>
                    <a:pt x="3920" y="8024"/>
                  </a:cubicBezTo>
                  <a:cubicBezTo>
                    <a:pt x="3920" y="7563"/>
                    <a:pt x="3920" y="7222"/>
                    <a:pt x="4040" y="6872"/>
                  </a:cubicBezTo>
                  <a:cubicBezTo>
                    <a:pt x="4040" y="6641"/>
                    <a:pt x="4040" y="6411"/>
                    <a:pt x="3920" y="6411"/>
                  </a:cubicBezTo>
                  <a:cubicBezTo>
                    <a:pt x="4150" y="6069"/>
                    <a:pt x="4501" y="5839"/>
                    <a:pt x="4731" y="5488"/>
                  </a:cubicBezTo>
                  <a:close/>
                  <a:moveTo>
                    <a:pt x="3117" y="7222"/>
                  </a:moveTo>
                  <a:cubicBezTo>
                    <a:pt x="3117" y="7683"/>
                    <a:pt x="3228" y="8144"/>
                    <a:pt x="3348" y="8485"/>
                  </a:cubicBezTo>
                  <a:cubicBezTo>
                    <a:pt x="2887" y="8947"/>
                    <a:pt x="2426" y="9408"/>
                    <a:pt x="1965" y="9758"/>
                  </a:cubicBezTo>
                  <a:cubicBezTo>
                    <a:pt x="1845" y="9066"/>
                    <a:pt x="1965" y="8605"/>
                    <a:pt x="2656" y="7683"/>
                  </a:cubicBezTo>
                  <a:cubicBezTo>
                    <a:pt x="2767" y="7563"/>
                    <a:pt x="2887" y="7333"/>
                    <a:pt x="3117" y="7222"/>
                  </a:cubicBezTo>
                  <a:close/>
                  <a:moveTo>
                    <a:pt x="8814" y="0"/>
                  </a:moveTo>
                  <a:cubicBezTo>
                    <a:pt x="8642" y="0"/>
                    <a:pt x="8462" y="57"/>
                    <a:pt x="8300" y="186"/>
                  </a:cubicBezTo>
                  <a:cubicBezTo>
                    <a:pt x="5995" y="2261"/>
                    <a:pt x="3689" y="4455"/>
                    <a:pt x="1614" y="6641"/>
                  </a:cubicBezTo>
                  <a:cubicBezTo>
                    <a:pt x="1042" y="7222"/>
                    <a:pt x="120" y="8024"/>
                    <a:pt x="0" y="8836"/>
                  </a:cubicBezTo>
                  <a:cubicBezTo>
                    <a:pt x="0" y="9638"/>
                    <a:pt x="812" y="10791"/>
                    <a:pt x="1042" y="11483"/>
                  </a:cubicBezTo>
                  <a:cubicBezTo>
                    <a:pt x="1176" y="11686"/>
                    <a:pt x="1466" y="11809"/>
                    <a:pt x="1731" y="11809"/>
                  </a:cubicBezTo>
                  <a:cubicBezTo>
                    <a:pt x="1921" y="11809"/>
                    <a:pt x="2099" y="11745"/>
                    <a:pt x="2195" y="11602"/>
                  </a:cubicBezTo>
                  <a:cubicBezTo>
                    <a:pt x="3689" y="10219"/>
                    <a:pt x="5653" y="8836"/>
                    <a:pt x="6686" y="7102"/>
                  </a:cubicBezTo>
                  <a:cubicBezTo>
                    <a:pt x="6804" y="7180"/>
                    <a:pt x="6947" y="7219"/>
                    <a:pt x="7094" y="7219"/>
                  </a:cubicBezTo>
                  <a:cubicBezTo>
                    <a:pt x="7383" y="7219"/>
                    <a:pt x="7686" y="7067"/>
                    <a:pt x="7839" y="6761"/>
                  </a:cubicBezTo>
                  <a:lnTo>
                    <a:pt x="9573" y="877"/>
                  </a:lnTo>
                  <a:cubicBezTo>
                    <a:pt x="9652" y="379"/>
                    <a:pt x="9258" y="0"/>
                    <a:pt x="88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3" name="Google Shape;4480;p81">
              <a:extLst>
                <a:ext uri="{FF2B5EF4-FFF2-40B4-BE49-F238E27FC236}">
                  <a16:creationId xmlns:a16="http://schemas.microsoft.com/office/drawing/2014/main" id="{1D3DEFED-FC67-B10B-2C33-02F51653FEE2}"/>
                </a:ext>
              </a:extLst>
            </p:cNvPr>
            <p:cNvSpPr/>
            <p:nvPr/>
          </p:nvSpPr>
          <p:spPr>
            <a:xfrm>
              <a:off x="6813740" y="887881"/>
              <a:ext cx="240555" cy="518056"/>
            </a:xfrm>
            <a:custGeom>
              <a:avLst/>
              <a:gdLst/>
              <a:ahLst/>
              <a:cxnLst/>
              <a:rect l="l" t="t" r="r" b="b"/>
              <a:pathLst>
                <a:path w="7720" h="16627" extrusionOk="0">
                  <a:moveTo>
                    <a:pt x="3800" y="4527"/>
                  </a:moveTo>
                  <a:cubicBezTo>
                    <a:pt x="3920" y="4988"/>
                    <a:pt x="4151" y="5329"/>
                    <a:pt x="4261" y="5680"/>
                  </a:cubicBezTo>
                  <a:lnTo>
                    <a:pt x="3570" y="4638"/>
                  </a:lnTo>
                  <a:cubicBezTo>
                    <a:pt x="3690" y="4638"/>
                    <a:pt x="3690" y="4638"/>
                    <a:pt x="3800" y="4527"/>
                  </a:cubicBezTo>
                  <a:close/>
                  <a:moveTo>
                    <a:pt x="5995" y="12476"/>
                  </a:moveTo>
                  <a:lnTo>
                    <a:pt x="5995" y="12937"/>
                  </a:lnTo>
                  <a:cubicBezTo>
                    <a:pt x="5875" y="12937"/>
                    <a:pt x="5764" y="12937"/>
                    <a:pt x="5764" y="13057"/>
                  </a:cubicBezTo>
                  <a:lnTo>
                    <a:pt x="5534" y="13057"/>
                  </a:lnTo>
                  <a:cubicBezTo>
                    <a:pt x="5645" y="12827"/>
                    <a:pt x="5764" y="12707"/>
                    <a:pt x="5995" y="12476"/>
                  </a:cubicBezTo>
                  <a:close/>
                  <a:moveTo>
                    <a:pt x="3517" y="0"/>
                  </a:moveTo>
                  <a:cubicBezTo>
                    <a:pt x="2488" y="0"/>
                    <a:pt x="1459" y="29"/>
                    <a:pt x="462" y="147"/>
                  </a:cubicBezTo>
                  <a:cubicBezTo>
                    <a:pt x="111" y="257"/>
                    <a:pt x="1" y="718"/>
                    <a:pt x="231" y="949"/>
                  </a:cubicBezTo>
                  <a:cubicBezTo>
                    <a:pt x="1615" y="4177"/>
                    <a:pt x="3690" y="7174"/>
                    <a:pt x="5995" y="9830"/>
                  </a:cubicBezTo>
                  <a:lnTo>
                    <a:pt x="5995" y="10291"/>
                  </a:lnTo>
                  <a:cubicBezTo>
                    <a:pt x="4261" y="11554"/>
                    <a:pt x="2878" y="13629"/>
                    <a:pt x="1615" y="15243"/>
                  </a:cubicBezTo>
                  <a:cubicBezTo>
                    <a:pt x="1153" y="15824"/>
                    <a:pt x="1384" y="16626"/>
                    <a:pt x="2186" y="16626"/>
                  </a:cubicBezTo>
                  <a:lnTo>
                    <a:pt x="6687" y="16626"/>
                  </a:lnTo>
                  <a:cubicBezTo>
                    <a:pt x="7148" y="16626"/>
                    <a:pt x="7489" y="16285"/>
                    <a:pt x="7489" y="15934"/>
                  </a:cubicBezTo>
                  <a:lnTo>
                    <a:pt x="7489" y="8907"/>
                  </a:lnTo>
                  <a:cubicBezTo>
                    <a:pt x="7489" y="8787"/>
                    <a:pt x="7489" y="8677"/>
                    <a:pt x="7378" y="8557"/>
                  </a:cubicBezTo>
                  <a:cubicBezTo>
                    <a:pt x="7720" y="6021"/>
                    <a:pt x="7378" y="3254"/>
                    <a:pt x="7258" y="838"/>
                  </a:cubicBezTo>
                  <a:cubicBezTo>
                    <a:pt x="7258" y="608"/>
                    <a:pt x="7148" y="377"/>
                    <a:pt x="6917" y="257"/>
                  </a:cubicBezTo>
                  <a:cubicBezTo>
                    <a:pt x="6917" y="147"/>
                    <a:pt x="6687" y="27"/>
                    <a:pt x="6456" y="27"/>
                  </a:cubicBezTo>
                  <a:cubicBezTo>
                    <a:pt x="5494" y="27"/>
                    <a:pt x="4505" y="0"/>
                    <a:pt x="35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4" name="Google Shape;4481;p81">
              <a:extLst>
                <a:ext uri="{FF2B5EF4-FFF2-40B4-BE49-F238E27FC236}">
                  <a16:creationId xmlns:a16="http://schemas.microsoft.com/office/drawing/2014/main" id="{E41D7F87-F57B-06B6-15F7-8160B3CCB91E}"/>
                </a:ext>
              </a:extLst>
            </p:cNvPr>
            <p:cNvSpPr/>
            <p:nvPr/>
          </p:nvSpPr>
          <p:spPr>
            <a:xfrm>
              <a:off x="6217525" y="879624"/>
              <a:ext cx="610643" cy="250039"/>
            </a:xfrm>
            <a:custGeom>
              <a:avLst/>
              <a:gdLst/>
              <a:ahLst/>
              <a:cxnLst/>
              <a:rect l="l" t="t" r="r" b="b"/>
              <a:pathLst>
                <a:path w="19597" h="8025" extrusionOk="0">
                  <a:moveTo>
                    <a:pt x="16710" y="1103"/>
                  </a:moveTo>
                  <a:cubicBezTo>
                    <a:pt x="16249" y="1444"/>
                    <a:pt x="15788" y="1795"/>
                    <a:pt x="15447" y="2136"/>
                  </a:cubicBezTo>
                  <a:cubicBezTo>
                    <a:pt x="14956" y="2107"/>
                    <a:pt x="14456" y="2093"/>
                    <a:pt x="13953" y="2093"/>
                  </a:cubicBezTo>
                  <a:cubicBezTo>
                    <a:pt x="12565" y="2093"/>
                    <a:pt x="11147" y="2197"/>
                    <a:pt x="9794" y="2367"/>
                  </a:cubicBezTo>
                  <a:cubicBezTo>
                    <a:pt x="10144" y="2256"/>
                    <a:pt x="10605" y="2025"/>
                    <a:pt x="10947" y="1795"/>
                  </a:cubicBezTo>
                  <a:cubicBezTo>
                    <a:pt x="11297" y="1675"/>
                    <a:pt x="11408" y="1334"/>
                    <a:pt x="11408" y="1103"/>
                  </a:cubicBezTo>
                  <a:close/>
                  <a:moveTo>
                    <a:pt x="14174" y="3178"/>
                  </a:moveTo>
                  <a:cubicBezTo>
                    <a:pt x="13603" y="3519"/>
                    <a:pt x="13022" y="3980"/>
                    <a:pt x="12450" y="4442"/>
                  </a:cubicBezTo>
                  <a:lnTo>
                    <a:pt x="12330" y="4442"/>
                  </a:lnTo>
                  <a:cubicBezTo>
                    <a:pt x="10024" y="4442"/>
                    <a:pt x="7839" y="4561"/>
                    <a:pt x="5533" y="4672"/>
                  </a:cubicBezTo>
                  <a:cubicBezTo>
                    <a:pt x="6336" y="4331"/>
                    <a:pt x="7027" y="3870"/>
                    <a:pt x="7719" y="3519"/>
                  </a:cubicBezTo>
                  <a:cubicBezTo>
                    <a:pt x="9914" y="3409"/>
                    <a:pt x="11989" y="3289"/>
                    <a:pt x="14174" y="3178"/>
                  </a:cubicBezTo>
                  <a:close/>
                  <a:moveTo>
                    <a:pt x="4381" y="5364"/>
                  </a:moveTo>
                  <a:cubicBezTo>
                    <a:pt x="5533" y="5424"/>
                    <a:pt x="6656" y="5454"/>
                    <a:pt x="7779" y="5454"/>
                  </a:cubicBezTo>
                  <a:cubicBezTo>
                    <a:pt x="8902" y="5454"/>
                    <a:pt x="10024" y="5424"/>
                    <a:pt x="11177" y="5364"/>
                  </a:cubicBezTo>
                  <a:lnTo>
                    <a:pt x="11177" y="5364"/>
                  </a:lnTo>
                  <a:cubicBezTo>
                    <a:pt x="10836" y="5714"/>
                    <a:pt x="10375" y="6055"/>
                    <a:pt x="10024" y="6406"/>
                  </a:cubicBezTo>
                  <a:cubicBezTo>
                    <a:pt x="9002" y="6317"/>
                    <a:pt x="7962" y="6279"/>
                    <a:pt x="6918" y="6279"/>
                  </a:cubicBezTo>
                  <a:cubicBezTo>
                    <a:pt x="5257" y="6279"/>
                    <a:pt x="3585" y="6375"/>
                    <a:pt x="1955" y="6516"/>
                  </a:cubicBezTo>
                  <a:cubicBezTo>
                    <a:pt x="2536" y="6286"/>
                    <a:pt x="3108" y="5945"/>
                    <a:pt x="3800" y="5594"/>
                  </a:cubicBezTo>
                  <a:cubicBezTo>
                    <a:pt x="4030" y="5594"/>
                    <a:pt x="4150" y="5594"/>
                    <a:pt x="4261" y="5364"/>
                  </a:cubicBezTo>
                  <a:close/>
                  <a:moveTo>
                    <a:pt x="16024" y="0"/>
                  </a:moveTo>
                  <a:cubicBezTo>
                    <a:pt x="14364" y="0"/>
                    <a:pt x="12688" y="102"/>
                    <a:pt x="11067" y="412"/>
                  </a:cubicBezTo>
                  <a:cubicBezTo>
                    <a:pt x="10898" y="243"/>
                    <a:pt x="10666" y="134"/>
                    <a:pt x="10373" y="134"/>
                  </a:cubicBezTo>
                  <a:cubicBezTo>
                    <a:pt x="10265" y="134"/>
                    <a:pt x="10149" y="149"/>
                    <a:pt x="10024" y="181"/>
                  </a:cubicBezTo>
                  <a:cubicBezTo>
                    <a:pt x="6686" y="1905"/>
                    <a:pt x="3228" y="3750"/>
                    <a:pt x="341" y="6055"/>
                  </a:cubicBezTo>
                  <a:cubicBezTo>
                    <a:pt x="0" y="6286"/>
                    <a:pt x="0" y="6636"/>
                    <a:pt x="231" y="6747"/>
                  </a:cubicBezTo>
                  <a:cubicBezTo>
                    <a:pt x="111" y="6978"/>
                    <a:pt x="111" y="7328"/>
                    <a:pt x="461" y="7439"/>
                  </a:cubicBezTo>
                  <a:cubicBezTo>
                    <a:pt x="2049" y="7507"/>
                    <a:pt x="3712" y="7573"/>
                    <a:pt x="5364" y="7573"/>
                  </a:cubicBezTo>
                  <a:cubicBezTo>
                    <a:pt x="6591" y="7573"/>
                    <a:pt x="7812" y="7537"/>
                    <a:pt x="8992" y="7439"/>
                  </a:cubicBezTo>
                  <a:cubicBezTo>
                    <a:pt x="8992" y="7701"/>
                    <a:pt x="9250" y="8025"/>
                    <a:pt x="9573" y="8025"/>
                  </a:cubicBezTo>
                  <a:cubicBezTo>
                    <a:pt x="9681" y="8025"/>
                    <a:pt x="9798" y="7988"/>
                    <a:pt x="9914" y="7900"/>
                  </a:cubicBezTo>
                  <a:cubicBezTo>
                    <a:pt x="11408" y="7097"/>
                    <a:pt x="12911" y="6175"/>
                    <a:pt x="14405" y="5133"/>
                  </a:cubicBezTo>
                  <a:cubicBezTo>
                    <a:pt x="14986" y="4672"/>
                    <a:pt x="15678" y="4211"/>
                    <a:pt x="16369" y="3639"/>
                  </a:cubicBezTo>
                  <a:cubicBezTo>
                    <a:pt x="16600" y="3519"/>
                    <a:pt x="17863" y="2367"/>
                    <a:pt x="18324" y="2136"/>
                  </a:cubicBezTo>
                  <a:cubicBezTo>
                    <a:pt x="18388" y="2158"/>
                    <a:pt x="18459" y="2168"/>
                    <a:pt x="18534" y="2168"/>
                  </a:cubicBezTo>
                  <a:cubicBezTo>
                    <a:pt x="18871" y="2168"/>
                    <a:pt x="19288" y="1962"/>
                    <a:pt x="19477" y="1675"/>
                  </a:cubicBezTo>
                  <a:lnTo>
                    <a:pt x="19477" y="1444"/>
                  </a:lnTo>
                  <a:cubicBezTo>
                    <a:pt x="19597" y="1214"/>
                    <a:pt x="19366" y="642"/>
                    <a:pt x="19136" y="522"/>
                  </a:cubicBezTo>
                  <a:lnTo>
                    <a:pt x="18905" y="522"/>
                  </a:lnTo>
                  <a:cubicBezTo>
                    <a:pt x="18905" y="292"/>
                    <a:pt x="18785" y="61"/>
                    <a:pt x="18444" y="61"/>
                  </a:cubicBezTo>
                  <a:cubicBezTo>
                    <a:pt x="17647" y="25"/>
                    <a:pt x="16837" y="0"/>
                    <a:pt x="160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5" name="Google Shape;4482;p81">
              <a:extLst>
                <a:ext uri="{FF2B5EF4-FFF2-40B4-BE49-F238E27FC236}">
                  <a16:creationId xmlns:a16="http://schemas.microsoft.com/office/drawing/2014/main" id="{2BC4C803-2C11-099E-5F9C-7A3994C70E0E}"/>
                </a:ext>
              </a:extLst>
            </p:cNvPr>
            <p:cNvSpPr/>
            <p:nvPr/>
          </p:nvSpPr>
          <p:spPr>
            <a:xfrm>
              <a:off x="6168545" y="900967"/>
              <a:ext cx="223916" cy="172986"/>
            </a:xfrm>
            <a:custGeom>
              <a:avLst/>
              <a:gdLst/>
              <a:ahLst/>
              <a:cxnLst/>
              <a:rect l="l" t="t" r="r" b="b"/>
              <a:pathLst>
                <a:path w="7186" h="5552" extrusionOk="0">
                  <a:moveTo>
                    <a:pt x="6032" y="1"/>
                  </a:moveTo>
                  <a:cubicBezTo>
                    <a:pt x="5013" y="1"/>
                    <a:pt x="4215" y="869"/>
                    <a:pt x="3417" y="1571"/>
                  </a:cubicBezTo>
                  <a:cubicBezTo>
                    <a:pt x="2264" y="2604"/>
                    <a:pt x="1111" y="3526"/>
                    <a:pt x="189" y="4799"/>
                  </a:cubicBezTo>
                  <a:cubicBezTo>
                    <a:pt x="1" y="5175"/>
                    <a:pt x="274" y="5552"/>
                    <a:pt x="566" y="5552"/>
                  </a:cubicBezTo>
                  <a:cubicBezTo>
                    <a:pt x="631" y="5552"/>
                    <a:pt x="698" y="5533"/>
                    <a:pt x="761" y="5490"/>
                  </a:cubicBezTo>
                  <a:cubicBezTo>
                    <a:pt x="1683" y="4909"/>
                    <a:pt x="2494" y="4218"/>
                    <a:pt x="3297" y="3526"/>
                  </a:cubicBezTo>
                  <a:cubicBezTo>
                    <a:pt x="4080" y="2859"/>
                    <a:pt x="5180" y="1445"/>
                    <a:pt x="6184" y="1445"/>
                  </a:cubicBezTo>
                  <a:cubicBezTo>
                    <a:pt x="6221" y="1445"/>
                    <a:pt x="6257" y="1447"/>
                    <a:pt x="6294" y="1451"/>
                  </a:cubicBezTo>
                  <a:cubicBezTo>
                    <a:pt x="6330" y="1456"/>
                    <a:pt x="6365" y="1459"/>
                    <a:pt x="6399" y="1459"/>
                  </a:cubicBezTo>
                  <a:cubicBezTo>
                    <a:pt x="7114" y="1459"/>
                    <a:pt x="7185" y="288"/>
                    <a:pt x="6524" y="68"/>
                  </a:cubicBezTo>
                  <a:cubicBezTo>
                    <a:pt x="6354" y="22"/>
                    <a:pt x="6190" y="1"/>
                    <a:pt x="60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6" name="Google Shape;4483;p81">
              <a:extLst>
                <a:ext uri="{FF2B5EF4-FFF2-40B4-BE49-F238E27FC236}">
                  <a16:creationId xmlns:a16="http://schemas.microsoft.com/office/drawing/2014/main" id="{2ADA45EB-29C4-00E7-479B-22D8137B3093}"/>
                </a:ext>
              </a:extLst>
            </p:cNvPr>
            <p:cNvSpPr/>
            <p:nvPr/>
          </p:nvSpPr>
          <p:spPr>
            <a:xfrm>
              <a:off x="6737651" y="1178337"/>
              <a:ext cx="228995" cy="242748"/>
            </a:xfrm>
            <a:custGeom>
              <a:avLst/>
              <a:gdLst/>
              <a:ahLst/>
              <a:cxnLst/>
              <a:rect l="l" t="t" r="r" b="b"/>
              <a:pathLst>
                <a:path w="7349" h="7791" extrusionOk="0">
                  <a:moveTo>
                    <a:pt x="6312" y="0"/>
                  </a:moveTo>
                  <a:cubicBezTo>
                    <a:pt x="6134" y="0"/>
                    <a:pt x="5947" y="82"/>
                    <a:pt x="5781" y="277"/>
                  </a:cubicBezTo>
                  <a:cubicBezTo>
                    <a:pt x="3826" y="2463"/>
                    <a:pt x="1862" y="4657"/>
                    <a:pt x="248" y="7074"/>
                  </a:cubicBezTo>
                  <a:cubicBezTo>
                    <a:pt x="0" y="7495"/>
                    <a:pt x="297" y="7790"/>
                    <a:pt x="608" y="7790"/>
                  </a:cubicBezTo>
                  <a:cubicBezTo>
                    <a:pt x="726" y="7790"/>
                    <a:pt x="846" y="7748"/>
                    <a:pt x="940" y="7655"/>
                  </a:cubicBezTo>
                  <a:cubicBezTo>
                    <a:pt x="3134" y="5810"/>
                    <a:pt x="4979" y="3615"/>
                    <a:pt x="6823" y="1430"/>
                  </a:cubicBezTo>
                  <a:cubicBezTo>
                    <a:pt x="7348" y="813"/>
                    <a:pt x="6874" y="0"/>
                    <a:pt x="63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7" name="Google Shape;4484;p81">
              <a:extLst>
                <a:ext uri="{FF2B5EF4-FFF2-40B4-BE49-F238E27FC236}">
                  <a16:creationId xmlns:a16="http://schemas.microsoft.com/office/drawing/2014/main" id="{7CAC6B17-DE0F-5914-9EAF-01811D89294D}"/>
                </a:ext>
              </a:extLst>
            </p:cNvPr>
            <p:cNvSpPr/>
            <p:nvPr/>
          </p:nvSpPr>
          <p:spPr>
            <a:xfrm>
              <a:off x="6037929" y="888473"/>
              <a:ext cx="218182" cy="144664"/>
            </a:xfrm>
            <a:custGeom>
              <a:avLst/>
              <a:gdLst/>
              <a:ahLst/>
              <a:cxnLst/>
              <a:rect l="l" t="t" r="r" b="b"/>
              <a:pathLst>
                <a:path w="7002" h="4643" extrusionOk="0">
                  <a:moveTo>
                    <a:pt x="6212" y="0"/>
                  </a:moveTo>
                  <a:cubicBezTo>
                    <a:pt x="6178" y="0"/>
                    <a:pt x="6142" y="3"/>
                    <a:pt x="6105" y="8"/>
                  </a:cubicBezTo>
                  <a:cubicBezTo>
                    <a:pt x="4381" y="238"/>
                    <a:pt x="2647" y="128"/>
                    <a:pt x="803" y="238"/>
                  </a:cubicBezTo>
                  <a:cubicBezTo>
                    <a:pt x="231" y="358"/>
                    <a:pt x="1" y="1050"/>
                    <a:pt x="342" y="1391"/>
                  </a:cubicBezTo>
                  <a:cubicBezTo>
                    <a:pt x="111" y="2202"/>
                    <a:pt x="231" y="3125"/>
                    <a:pt x="342" y="3927"/>
                  </a:cubicBezTo>
                  <a:cubicBezTo>
                    <a:pt x="342" y="3927"/>
                    <a:pt x="342" y="4047"/>
                    <a:pt x="462" y="4158"/>
                  </a:cubicBezTo>
                  <a:cubicBezTo>
                    <a:pt x="263" y="4356"/>
                    <a:pt x="406" y="4643"/>
                    <a:pt x="597" y="4643"/>
                  </a:cubicBezTo>
                  <a:cubicBezTo>
                    <a:pt x="628" y="4643"/>
                    <a:pt x="660" y="4635"/>
                    <a:pt x="692" y="4619"/>
                  </a:cubicBezTo>
                  <a:cubicBezTo>
                    <a:pt x="2767" y="3927"/>
                    <a:pt x="4722" y="2544"/>
                    <a:pt x="6456" y="1391"/>
                  </a:cubicBezTo>
                  <a:cubicBezTo>
                    <a:pt x="7002" y="1065"/>
                    <a:pt x="6926" y="0"/>
                    <a:pt x="621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8" name="Google Shape;4485;p81">
              <a:extLst>
                <a:ext uri="{FF2B5EF4-FFF2-40B4-BE49-F238E27FC236}">
                  <a16:creationId xmlns:a16="http://schemas.microsoft.com/office/drawing/2014/main" id="{822EACEE-2899-99A0-2D04-B2C10A41C470}"/>
                </a:ext>
              </a:extLst>
            </p:cNvPr>
            <p:cNvSpPr/>
            <p:nvPr/>
          </p:nvSpPr>
          <p:spPr>
            <a:xfrm>
              <a:off x="6095385" y="1524567"/>
              <a:ext cx="68147" cy="62907"/>
            </a:xfrm>
            <a:custGeom>
              <a:avLst/>
              <a:gdLst/>
              <a:ahLst/>
              <a:cxnLst/>
              <a:rect l="l" t="t" r="r" b="b"/>
              <a:pathLst>
                <a:path w="2187" h="2019" extrusionOk="0">
                  <a:moveTo>
                    <a:pt x="1154" y="1"/>
                  </a:moveTo>
                  <a:cubicBezTo>
                    <a:pt x="693" y="1"/>
                    <a:pt x="231" y="342"/>
                    <a:pt x="112" y="692"/>
                  </a:cubicBezTo>
                  <a:cubicBezTo>
                    <a:pt x="1" y="1154"/>
                    <a:pt x="231" y="1615"/>
                    <a:pt x="573" y="1845"/>
                  </a:cubicBezTo>
                  <a:lnTo>
                    <a:pt x="693" y="1845"/>
                  </a:lnTo>
                  <a:cubicBezTo>
                    <a:pt x="808" y="1960"/>
                    <a:pt x="951" y="2018"/>
                    <a:pt x="1109" y="2018"/>
                  </a:cubicBezTo>
                  <a:cubicBezTo>
                    <a:pt x="1267" y="2018"/>
                    <a:pt x="1440" y="1960"/>
                    <a:pt x="1615" y="1845"/>
                  </a:cubicBezTo>
                  <a:cubicBezTo>
                    <a:pt x="2076" y="1615"/>
                    <a:pt x="2187" y="1034"/>
                    <a:pt x="2076" y="573"/>
                  </a:cubicBezTo>
                  <a:cubicBezTo>
                    <a:pt x="1845" y="231"/>
                    <a:pt x="1495" y="1"/>
                    <a:pt x="115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9" name="Google Shape;4486;p81">
              <a:extLst>
                <a:ext uri="{FF2B5EF4-FFF2-40B4-BE49-F238E27FC236}">
                  <a16:creationId xmlns:a16="http://schemas.microsoft.com/office/drawing/2014/main" id="{102651E8-4C4F-C103-7642-15BCDD970B10}"/>
                </a:ext>
              </a:extLst>
            </p:cNvPr>
            <p:cNvSpPr/>
            <p:nvPr/>
          </p:nvSpPr>
          <p:spPr>
            <a:xfrm>
              <a:off x="6584851" y="1074175"/>
              <a:ext cx="300787" cy="366256"/>
            </a:xfrm>
            <a:custGeom>
              <a:avLst/>
              <a:gdLst/>
              <a:ahLst/>
              <a:cxnLst/>
              <a:rect l="l" t="t" r="r" b="b"/>
              <a:pathLst>
                <a:path w="9653" h="11755" extrusionOk="0">
                  <a:moveTo>
                    <a:pt x="7688" y="2006"/>
                  </a:moveTo>
                  <a:cubicBezTo>
                    <a:pt x="7808" y="2698"/>
                    <a:pt x="7688" y="3270"/>
                    <a:pt x="6996" y="4081"/>
                  </a:cubicBezTo>
                  <a:cubicBezTo>
                    <a:pt x="6886" y="4312"/>
                    <a:pt x="6766" y="4422"/>
                    <a:pt x="6535" y="4653"/>
                  </a:cubicBezTo>
                  <a:cubicBezTo>
                    <a:pt x="6535" y="4192"/>
                    <a:pt x="6425" y="3731"/>
                    <a:pt x="6305" y="3270"/>
                  </a:cubicBezTo>
                  <a:cubicBezTo>
                    <a:pt x="6766" y="2808"/>
                    <a:pt x="7227" y="2347"/>
                    <a:pt x="7688" y="2006"/>
                  </a:cubicBezTo>
                  <a:close/>
                  <a:moveTo>
                    <a:pt x="5733" y="3731"/>
                  </a:moveTo>
                  <a:cubicBezTo>
                    <a:pt x="5733" y="4192"/>
                    <a:pt x="5733" y="4542"/>
                    <a:pt x="5613" y="5003"/>
                  </a:cubicBezTo>
                  <a:cubicBezTo>
                    <a:pt x="5613" y="5114"/>
                    <a:pt x="5613" y="5345"/>
                    <a:pt x="5733" y="5464"/>
                  </a:cubicBezTo>
                  <a:cubicBezTo>
                    <a:pt x="5502" y="5695"/>
                    <a:pt x="5152" y="5925"/>
                    <a:pt x="4921" y="6267"/>
                  </a:cubicBezTo>
                  <a:cubicBezTo>
                    <a:pt x="4811" y="5925"/>
                    <a:pt x="4691" y="5695"/>
                    <a:pt x="4691" y="5345"/>
                  </a:cubicBezTo>
                  <a:cubicBezTo>
                    <a:pt x="4691" y="5114"/>
                    <a:pt x="4580" y="4883"/>
                    <a:pt x="4580" y="4653"/>
                  </a:cubicBezTo>
                  <a:cubicBezTo>
                    <a:pt x="4921" y="4422"/>
                    <a:pt x="5382" y="4081"/>
                    <a:pt x="5733" y="3731"/>
                  </a:cubicBezTo>
                  <a:close/>
                  <a:moveTo>
                    <a:pt x="3769" y="5114"/>
                  </a:moveTo>
                  <a:cubicBezTo>
                    <a:pt x="3769" y="5806"/>
                    <a:pt x="3889" y="6387"/>
                    <a:pt x="3999" y="6958"/>
                  </a:cubicBezTo>
                  <a:cubicBezTo>
                    <a:pt x="4119" y="6958"/>
                    <a:pt x="4119" y="6958"/>
                    <a:pt x="4119" y="7078"/>
                  </a:cubicBezTo>
                  <a:cubicBezTo>
                    <a:pt x="3427" y="7650"/>
                    <a:pt x="2846" y="8231"/>
                    <a:pt x="2275" y="8803"/>
                  </a:cubicBezTo>
                  <a:cubicBezTo>
                    <a:pt x="2505" y="7650"/>
                    <a:pt x="2846" y="6617"/>
                    <a:pt x="3197" y="5464"/>
                  </a:cubicBezTo>
                  <a:cubicBezTo>
                    <a:pt x="3427" y="5345"/>
                    <a:pt x="3538" y="5234"/>
                    <a:pt x="3769" y="5114"/>
                  </a:cubicBezTo>
                  <a:close/>
                  <a:moveTo>
                    <a:pt x="7966" y="1"/>
                  </a:moveTo>
                  <a:cubicBezTo>
                    <a:pt x="7759" y="1"/>
                    <a:pt x="7561" y="58"/>
                    <a:pt x="7457" y="162"/>
                  </a:cubicBezTo>
                  <a:cubicBezTo>
                    <a:pt x="5963" y="1545"/>
                    <a:pt x="3999" y="2928"/>
                    <a:pt x="2966" y="4653"/>
                  </a:cubicBezTo>
                  <a:cubicBezTo>
                    <a:pt x="2851" y="4577"/>
                    <a:pt x="2711" y="4539"/>
                    <a:pt x="2571" y="4539"/>
                  </a:cubicBezTo>
                  <a:cubicBezTo>
                    <a:pt x="2287" y="4539"/>
                    <a:pt x="2005" y="4695"/>
                    <a:pt x="1924" y="5003"/>
                  </a:cubicBezTo>
                  <a:cubicBezTo>
                    <a:pt x="1233" y="6958"/>
                    <a:pt x="661" y="8923"/>
                    <a:pt x="80" y="10878"/>
                  </a:cubicBezTo>
                  <a:cubicBezTo>
                    <a:pt x="0" y="11376"/>
                    <a:pt x="457" y="11755"/>
                    <a:pt x="891" y="11755"/>
                  </a:cubicBezTo>
                  <a:cubicBezTo>
                    <a:pt x="1059" y="11755"/>
                    <a:pt x="1224" y="11698"/>
                    <a:pt x="1353" y="11569"/>
                  </a:cubicBezTo>
                  <a:cubicBezTo>
                    <a:pt x="3658" y="9494"/>
                    <a:pt x="5963" y="7309"/>
                    <a:pt x="8038" y="5114"/>
                  </a:cubicBezTo>
                  <a:cubicBezTo>
                    <a:pt x="8610" y="4542"/>
                    <a:pt x="9532" y="3731"/>
                    <a:pt x="9652" y="2928"/>
                  </a:cubicBezTo>
                  <a:cubicBezTo>
                    <a:pt x="9652" y="2117"/>
                    <a:pt x="8841" y="964"/>
                    <a:pt x="8610" y="272"/>
                  </a:cubicBezTo>
                  <a:cubicBezTo>
                    <a:pt x="8484" y="85"/>
                    <a:pt x="8218" y="1"/>
                    <a:pt x="79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0" name="Google Shape;4487;p81">
              <a:extLst>
                <a:ext uri="{FF2B5EF4-FFF2-40B4-BE49-F238E27FC236}">
                  <a16:creationId xmlns:a16="http://schemas.microsoft.com/office/drawing/2014/main" id="{91B97C67-7A5C-E8EE-0C7F-2D723C553385}"/>
                </a:ext>
              </a:extLst>
            </p:cNvPr>
            <p:cNvSpPr/>
            <p:nvPr/>
          </p:nvSpPr>
          <p:spPr>
            <a:xfrm>
              <a:off x="7014898" y="887881"/>
              <a:ext cx="240524" cy="518056"/>
            </a:xfrm>
            <a:custGeom>
              <a:avLst/>
              <a:gdLst/>
              <a:ahLst/>
              <a:cxnLst/>
              <a:rect l="l" t="t" r="r" b="b"/>
              <a:pathLst>
                <a:path w="7719" h="16627" extrusionOk="0">
                  <a:moveTo>
                    <a:pt x="3919" y="4527"/>
                  </a:moveTo>
                  <a:cubicBezTo>
                    <a:pt x="4030" y="4638"/>
                    <a:pt x="4030" y="4638"/>
                    <a:pt x="4150" y="4638"/>
                  </a:cubicBezTo>
                  <a:lnTo>
                    <a:pt x="3458" y="5680"/>
                  </a:lnTo>
                  <a:cubicBezTo>
                    <a:pt x="3689" y="5329"/>
                    <a:pt x="3800" y="4988"/>
                    <a:pt x="3919" y="4527"/>
                  </a:cubicBezTo>
                  <a:close/>
                  <a:moveTo>
                    <a:pt x="1725" y="12476"/>
                  </a:moveTo>
                  <a:lnTo>
                    <a:pt x="1725" y="12476"/>
                  </a:lnTo>
                  <a:cubicBezTo>
                    <a:pt x="1955" y="12707"/>
                    <a:pt x="2075" y="12827"/>
                    <a:pt x="2186" y="13057"/>
                  </a:cubicBezTo>
                  <a:lnTo>
                    <a:pt x="1955" y="13057"/>
                  </a:lnTo>
                  <a:cubicBezTo>
                    <a:pt x="1955" y="12937"/>
                    <a:pt x="1844" y="12937"/>
                    <a:pt x="1844" y="12937"/>
                  </a:cubicBezTo>
                  <a:cubicBezTo>
                    <a:pt x="1844" y="12707"/>
                    <a:pt x="1725" y="12596"/>
                    <a:pt x="1725" y="12476"/>
                  </a:cubicBezTo>
                  <a:close/>
                  <a:moveTo>
                    <a:pt x="4202" y="0"/>
                  </a:moveTo>
                  <a:cubicBezTo>
                    <a:pt x="3214" y="0"/>
                    <a:pt x="2226" y="27"/>
                    <a:pt x="1264" y="27"/>
                  </a:cubicBezTo>
                  <a:cubicBezTo>
                    <a:pt x="1033" y="27"/>
                    <a:pt x="922" y="147"/>
                    <a:pt x="802" y="257"/>
                  </a:cubicBezTo>
                  <a:cubicBezTo>
                    <a:pt x="572" y="377"/>
                    <a:pt x="461" y="608"/>
                    <a:pt x="461" y="838"/>
                  </a:cubicBezTo>
                  <a:cubicBezTo>
                    <a:pt x="341" y="3254"/>
                    <a:pt x="0" y="6021"/>
                    <a:pt x="341" y="8557"/>
                  </a:cubicBezTo>
                  <a:cubicBezTo>
                    <a:pt x="341" y="8677"/>
                    <a:pt x="231" y="8787"/>
                    <a:pt x="231" y="8907"/>
                  </a:cubicBezTo>
                  <a:lnTo>
                    <a:pt x="231" y="15934"/>
                  </a:lnTo>
                  <a:cubicBezTo>
                    <a:pt x="231" y="16285"/>
                    <a:pt x="572" y="16626"/>
                    <a:pt x="1033" y="16626"/>
                  </a:cubicBezTo>
                  <a:lnTo>
                    <a:pt x="5533" y="16626"/>
                  </a:lnTo>
                  <a:cubicBezTo>
                    <a:pt x="6336" y="16626"/>
                    <a:pt x="6566" y="15824"/>
                    <a:pt x="6105" y="15243"/>
                  </a:cubicBezTo>
                  <a:cubicBezTo>
                    <a:pt x="4842" y="13629"/>
                    <a:pt x="3458" y="11554"/>
                    <a:pt x="1725" y="10291"/>
                  </a:cubicBezTo>
                  <a:lnTo>
                    <a:pt x="1725" y="9830"/>
                  </a:lnTo>
                  <a:cubicBezTo>
                    <a:pt x="4030" y="7174"/>
                    <a:pt x="6105" y="4177"/>
                    <a:pt x="7488" y="949"/>
                  </a:cubicBezTo>
                  <a:cubicBezTo>
                    <a:pt x="7719" y="718"/>
                    <a:pt x="7719" y="257"/>
                    <a:pt x="7258" y="147"/>
                  </a:cubicBezTo>
                  <a:cubicBezTo>
                    <a:pt x="6260" y="29"/>
                    <a:pt x="5232" y="0"/>
                    <a:pt x="42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1" name="Google Shape;4488;p81">
              <a:extLst>
                <a:ext uri="{FF2B5EF4-FFF2-40B4-BE49-F238E27FC236}">
                  <a16:creationId xmlns:a16="http://schemas.microsoft.com/office/drawing/2014/main" id="{BAFB6020-BB79-8ADB-A632-90FE4C6DF974}"/>
                </a:ext>
              </a:extLst>
            </p:cNvPr>
            <p:cNvSpPr/>
            <p:nvPr/>
          </p:nvSpPr>
          <p:spPr>
            <a:xfrm>
              <a:off x="7241014" y="879624"/>
              <a:ext cx="610674" cy="250039"/>
            </a:xfrm>
            <a:custGeom>
              <a:avLst/>
              <a:gdLst/>
              <a:ahLst/>
              <a:cxnLst/>
              <a:rect l="l" t="t" r="r" b="b"/>
              <a:pathLst>
                <a:path w="19598" h="8025" extrusionOk="0">
                  <a:moveTo>
                    <a:pt x="8190" y="1103"/>
                  </a:moveTo>
                  <a:cubicBezTo>
                    <a:pt x="8190" y="1334"/>
                    <a:pt x="8300" y="1675"/>
                    <a:pt x="8651" y="1795"/>
                  </a:cubicBezTo>
                  <a:cubicBezTo>
                    <a:pt x="8992" y="2025"/>
                    <a:pt x="9453" y="2256"/>
                    <a:pt x="9804" y="2367"/>
                  </a:cubicBezTo>
                  <a:cubicBezTo>
                    <a:pt x="8450" y="2197"/>
                    <a:pt x="7032" y="2093"/>
                    <a:pt x="5645" y="2093"/>
                  </a:cubicBezTo>
                  <a:cubicBezTo>
                    <a:pt x="5141" y="2093"/>
                    <a:pt x="4642" y="2107"/>
                    <a:pt x="4151" y="2136"/>
                  </a:cubicBezTo>
                  <a:cubicBezTo>
                    <a:pt x="3809" y="1795"/>
                    <a:pt x="3348" y="1444"/>
                    <a:pt x="2887" y="1103"/>
                  </a:cubicBezTo>
                  <a:close/>
                  <a:moveTo>
                    <a:pt x="5534" y="3178"/>
                  </a:moveTo>
                  <a:lnTo>
                    <a:pt x="5534" y="3178"/>
                  </a:lnTo>
                  <a:cubicBezTo>
                    <a:pt x="7609" y="3289"/>
                    <a:pt x="9684" y="3409"/>
                    <a:pt x="11879" y="3519"/>
                  </a:cubicBezTo>
                  <a:cubicBezTo>
                    <a:pt x="12570" y="3870"/>
                    <a:pt x="13262" y="4331"/>
                    <a:pt x="14064" y="4672"/>
                  </a:cubicBezTo>
                  <a:cubicBezTo>
                    <a:pt x="11759" y="4561"/>
                    <a:pt x="9573" y="4442"/>
                    <a:pt x="7268" y="4442"/>
                  </a:cubicBezTo>
                  <a:lnTo>
                    <a:pt x="7148" y="4442"/>
                  </a:lnTo>
                  <a:cubicBezTo>
                    <a:pt x="6576" y="3980"/>
                    <a:pt x="5995" y="3519"/>
                    <a:pt x="5534" y="3178"/>
                  </a:cubicBezTo>
                  <a:close/>
                  <a:moveTo>
                    <a:pt x="15447" y="5364"/>
                  </a:moveTo>
                  <a:cubicBezTo>
                    <a:pt x="15447" y="5594"/>
                    <a:pt x="15567" y="5594"/>
                    <a:pt x="15798" y="5594"/>
                  </a:cubicBezTo>
                  <a:lnTo>
                    <a:pt x="15909" y="5594"/>
                  </a:lnTo>
                  <a:cubicBezTo>
                    <a:pt x="16490" y="5945"/>
                    <a:pt x="17061" y="6286"/>
                    <a:pt x="17642" y="6516"/>
                  </a:cubicBezTo>
                  <a:cubicBezTo>
                    <a:pt x="16012" y="6375"/>
                    <a:pt x="14340" y="6279"/>
                    <a:pt x="12680" y="6279"/>
                  </a:cubicBezTo>
                  <a:cubicBezTo>
                    <a:pt x="11635" y="6279"/>
                    <a:pt x="10595" y="6317"/>
                    <a:pt x="9573" y="6406"/>
                  </a:cubicBezTo>
                  <a:cubicBezTo>
                    <a:pt x="9223" y="6055"/>
                    <a:pt x="8762" y="5714"/>
                    <a:pt x="8420" y="5364"/>
                  </a:cubicBezTo>
                  <a:lnTo>
                    <a:pt x="8420" y="5364"/>
                  </a:lnTo>
                  <a:cubicBezTo>
                    <a:pt x="9573" y="5424"/>
                    <a:pt x="10696" y="5454"/>
                    <a:pt x="11819" y="5454"/>
                  </a:cubicBezTo>
                  <a:cubicBezTo>
                    <a:pt x="12941" y="5454"/>
                    <a:pt x="14064" y="5424"/>
                    <a:pt x="15217" y="5364"/>
                  </a:cubicBezTo>
                  <a:close/>
                  <a:moveTo>
                    <a:pt x="3574" y="0"/>
                  </a:moveTo>
                  <a:cubicBezTo>
                    <a:pt x="2760" y="0"/>
                    <a:pt x="1951" y="25"/>
                    <a:pt x="1153" y="61"/>
                  </a:cubicBezTo>
                  <a:cubicBezTo>
                    <a:pt x="812" y="61"/>
                    <a:pt x="692" y="292"/>
                    <a:pt x="692" y="522"/>
                  </a:cubicBezTo>
                  <a:lnTo>
                    <a:pt x="462" y="522"/>
                  </a:lnTo>
                  <a:cubicBezTo>
                    <a:pt x="231" y="642"/>
                    <a:pt x="1" y="1214"/>
                    <a:pt x="121" y="1444"/>
                  </a:cubicBezTo>
                  <a:lnTo>
                    <a:pt x="121" y="1675"/>
                  </a:lnTo>
                  <a:cubicBezTo>
                    <a:pt x="309" y="1962"/>
                    <a:pt x="726" y="2168"/>
                    <a:pt x="1064" y="2168"/>
                  </a:cubicBezTo>
                  <a:cubicBezTo>
                    <a:pt x="1139" y="2168"/>
                    <a:pt x="1210" y="2158"/>
                    <a:pt x="1273" y="2136"/>
                  </a:cubicBezTo>
                  <a:cubicBezTo>
                    <a:pt x="1734" y="2367"/>
                    <a:pt x="2998" y="3519"/>
                    <a:pt x="3228" y="3639"/>
                  </a:cubicBezTo>
                  <a:cubicBezTo>
                    <a:pt x="3920" y="4211"/>
                    <a:pt x="4612" y="4672"/>
                    <a:pt x="5303" y="5133"/>
                  </a:cubicBezTo>
                  <a:cubicBezTo>
                    <a:pt x="6687" y="6175"/>
                    <a:pt x="8190" y="7097"/>
                    <a:pt x="9684" y="7900"/>
                  </a:cubicBezTo>
                  <a:cubicBezTo>
                    <a:pt x="9800" y="7988"/>
                    <a:pt x="9916" y="8025"/>
                    <a:pt x="10025" y="8025"/>
                  </a:cubicBezTo>
                  <a:cubicBezTo>
                    <a:pt x="10348" y="8025"/>
                    <a:pt x="10606" y="7701"/>
                    <a:pt x="10606" y="7439"/>
                  </a:cubicBezTo>
                  <a:cubicBezTo>
                    <a:pt x="11785" y="7537"/>
                    <a:pt x="13006" y="7573"/>
                    <a:pt x="14233" y="7573"/>
                  </a:cubicBezTo>
                  <a:cubicBezTo>
                    <a:pt x="15885" y="7573"/>
                    <a:pt x="17549" y="7507"/>
                    <a:pt x="19136" y="7439"/>
                  </a:cubicBezTo>
                  <a:cubicBezTo>
                    <a:pt x="19487" y="7328"/>
                    <a:pt x="19487" y="6978"/>
                    <a:pt x="19367" y="6747"/>
                  </a:cubicBezTo>
                  <a:cubicBezTo>
                    <a:pt x="19597" y="6636"/>
                    <a:pt x="19597" y="6286"/>
                    <a:pt x="19367" y="6055"/>
                  </a:cubicBezTo>
                  <a:cubicBezTo>
                    <a:pt x="16370" y="3750"/>
                    <a:pt x="12911" y="1905"/>
                    <a:pt x="9573" y="181"/>
                  </a:cubicBezTo>
                  <a:cubicBezTo>
                    <a:pt x="9449" y="149"/>
                    <a:pt x="9333" y="134"/>
                    <a:pt x="9225" y="134"/>
                  </a:cubicBezTo>
                  <a:cubicBezTo>
                    <a:pt x="8932" y="134"/>
                    <a:pt x="8699" y="243"/>
                    <a:pt x="8531" y="412"/>
                  </a:cubicBezTo>
                  <a:cubicBezTo>
                    <a:pt x="6909" y="102"/>
                    <a:pt x="5234" y="0"/>
                    <a:pt x="357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2" name="Google Shape;4489;p81">
              <a:extLst>
                <a:ext uri="{FF2B5EF4-FFF2-40B4-BE49-F238E27FC236}">
                  <a16:creationId xmlns:a16="http://schemas.microsoft.com/office/drawing/2014/main" id="{C97078F4-2A77-F876-C4C0-4482E15C7C71}"/>
                </a:ext>
              </a:extLst>
            </p:cNvPr>
            <p:cNvSpPr/>
            <p:nvPr/>
          </p:nvSpPr>
          <p:spPr>
            <a:xfrm>
              <a:off x="7676732" y="900967"/>
              <a:ext cx="223885" cy="172986"/>
            </a:xfrm>
            <a:custGeom>
              <a:avLst/>
              <a:gdLst/>
              <a:ahLst/>
              <a:cxnLst/>
              <a:rect l="l" t="t" r="r" b="b"/>
              <a:pathLst>
                <a:path w="7185" h="5552" extrusionOk="0">
                  <a:moveTo>
                    <a:pt x="1154" y="1"/>
                  </a:moveTo>
                  <a:cubicBezTo>
                    <a:pt x="995" y="1"/>
                    <a:pt x="831" y="22"/>
                    <a:pt x="661" y="68"/>
                  </a:cubicBezTo>
                  <a:cubicBezTo>
                    <a:pt x="1" y="288"/>
                    <a:pt x="72" y="1459"/>
                    <a:pt x="787" y="1459"/>
                  </a:cubicBezTo>
                  <a:cubicBezTo>
                    <a:pt x="820" y="1459"/>
                    <a:pt x="855" y="1456"/>
                    <a:pt x="892" y="1451"/>
                  </a:cubicBezTo>
                  <a:cubicBezTo>
                    <a:pt x="928" y="1447"/>
                    <a:pt x="965" y="1445"/>
                    <a:pt x="1002" y="1445"/>
                  </a:cubicBezTo>
                  <a:cubicBezTo>
                    <a:pt x="2006" y="1445"/>
                    <a:pt x="3106" y="2859"/>
                    <a:pt x="3889" y="3526"/>
                  </a:cubicBezTo>
                  <a:cubicBezTo>
                    <a:pt x="4691" y="4218"/>
                    <a:pt x="5503" y="4909"/>
                    <a:pt x="6425" y="5490"/>
                  </a:cubicBezTo>
                  <a:cubicBezTo>
                    <a:pt x="6487" y="5533"/>
                    <a:pt x="6554" y="5552"/>
                    <a:pt x="6620" y="5552"/>
                  </a:cubicBezTo>
                  <a:cubicBezTo>
                    <a:pt x="6912" y="5552"/>
                    <a:pt x="7185" y="5175"/>
                    <a:pt x="6997" y="4799"/>
                  </a:cubicBezTo>
                  <a:cubicBezTo>
                    <a:pt x="6074" y="3526"/>
                    <a:pt x="4922" y="2604"/>
                    <a:pt x="3769" y="1571"/>
                  </a:cubicBezTo>
                  <a:cubicBezTo>
                    <a:pt x="2971" y="869"/>
                    <a:pt x="2173" y="1"/>
                    <a:pt x="11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3" name="Google Shape;4490;p81">
              <a:extLst>
                <a:ext uri="{FF2B5EF4-FFF2-40B4-BE49-F238E27FC236}">
                  <a16:creationId xmlns:a16="http://schemas.microsoft.com/office/drawing/2014/main" id="{A8218AB5-0BD8-6AC0-315D-0F4BA9E914B9}"/>
                </a:ext>
              </a:extLst>
            </p:cNvPr>
            <p:cNvSpPr/>
            <p:nvPr/>
          </p:nvSpPr>
          <p:spPr>
            <a:xfrm>
              <a:off x="7102546" y="1178337"/>
              <a:ext cx="228995" cy="242748"/>
            </a:xfrm>
            <a:custGeom>
              <a:avLst/>
              <a:gdLst/>
              <a:ahLst/>
              <a:cxnLst/>
              <a:rect l="l" t="t" r="r" b="b"/>
              <a:pathLst>
                <a:path w="7349" h="7791" extrusionOk="0">
                  <a:moveTo>
                    <a:pt x="1037" y="0"/>
                  </a:moveTo>
                  <a:cubicBezTo>
                    <a:pt x="475" y="0"/>
                    <a:pt x="0" y="813"/>
                    <a:pt x="525" y="1430"/>
                  </a:cubicBezTo>
                  <a:cubicBezTo>
                    <a:pt x="2370" y="3615"/>
                    <a:pt x="4214" y="5810"/>
                    <a:pt x="6409" y="7655"/>
                  </a:cubicBezTo>
                  <a:cubicBezTo>
                    <a:pt x="6503" y="7748"/>
                    <a:pt x="6623" y="7790"/>
                    <a:pt x="6741" y="7790"/>
                  </a:cubicBezTo>
                  <a:cubicBezTo>
                    <a:pt x="7052" y="7790"/>
                    <a:pt x="7348" y="7495"/>
                    <a:pt x="7101" y="7074"/>
                  </a:cubicBezTo>
                  <a:cubicBezTo>
                    <a:pt x="5487" y="4657"/>
                    <a:pt x="3523" y="2463"/>
                    <a:pt x="1568" y="277"/>
                  </a:cubicBezTo>
                  <a:cubicBezTo>
                    <a:pt x="1401" y="82"/>
                    <a:pt x="1215" y="0"/>
                    <a:pt x="10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4" name="Google Shape;4491;p81">
              <a:extLst>
                <a:ext uri="{FF2B5EF4-FFF2-40B4-BE49-F238E27FC236}">
                  <a16:creationId xmlns:a16="http://schemas.microsoft.com/office/drawing/2014/main" id="{FE529C46-4314-B6C8-E4EA-0BF1D969C8F1}"/>
                </a:ext>
              </a:extLst>
            </p:cNvPr>
            <p:cNvSpPr/>
            <p:nvPr/>
          </p:nvSpPr>
          <p:spPr>
            <a:xfrm>
              <a:off x="7813049" y="888473"/>
              <a:ext cx="218213" cy="144664"/>
            </a:xfrm>
            <a:custGeom>
              <a:avLst/>
              <a:gdLst/>
              <a:ahLst/>
              <a:cxnLst/>
              <a:rect l="l" t="t" r="r" b="b"/>
              <a:pathLst>
                <a:path w="7003" h="4643" extrusionOk="0">
                  <a:moveTo>
                    <a:pt x="791" y="0"/>
                  </a:moveTo>
                  <a:cubicBezTo>
                    <a:pt x="77" y="0"/>
                    <a:pt x="1" y="1065"/>
                    <a:pt x="547" y="1391"/>
                  </a:cubicBezTo>
                  <a:cubicBezTo>
                    <a:pt x="2280" y="2544"/>
                    <a:pt x="4235" y="3927"/>
                    <a:pt x="6310" y="4619"/>
                  </a:cubicBezTo>
                  <a:cubicBezTo>
                    <a:pt x="6343" y="4635"/>
                    <a:pt x="6375" y="4643"/>
                    <a:pt x="6406" y="4643"/>
                  </a:cubicBezTo>
                  <a:cubicBezTo>
                    <a:pt x="6596" y="4643"/>
                    <a:pt x="6739" y="4356"/>
                    <a:pt x="6541" y="4158"/>
                  </a:cubicBezTo>
                  <a:cubicBezTo>
                    <a:pt x="6661" y="4047"/>
                    <a:pt x="6661" y="3927"/>
                    <a:pt x="6661" y="3927"/>
                  </a:cubicBezTo>
                  <a:cubicBezTo>
                    <a:pt x="6772" y="3125"/>
                    <a:pt x="6891" y="2202"/>
                    <a:pt x="6661" y="1391"/>
                  </a:cubicBezTo>
                  <a:cubicBezTo>
                    <a:pt x="7002" y="1050"/>
                    <a:pt x="6772" y="358"/>
                    <a:pt x="6200" y="238"/>
                  </a:cubicBezTo>
                  <a:cubicBezTo>
                    <a:pt x="4355" y="128"/>
                    <a:pt x="2622" y="238"/>
                    <a:pt x="897" y="8"/>
                  </a:cubicBezTo>
                  <a:cubicBezTo>
                    <a:pt x="860" y="3"/>
                    <a:pt x="825" y="0"/>
                    <a:pt x="79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5" name="Google Shape;4492;p81">
              <a:extLst>
                <a:ext uri="{FF2B5EF4-FFF2-40B4-BE49-F238E27FC236}">
                  <a16:creationId xmlns:a16="http://schemas.microsoft.com/office/drawing/2014/main" id="{A70CA4FB-9DE0-518C-82D5-705EC2867118}"/>
                </a:ext>
              </a:extLst>
            </p:cNvPr>
            <p:cNvSpPr/>
            <p:nvPr/>
          </p:nvSpPr>
          <p:spPr>
            <a:xfrm>
              <a:off x="7905652" y="1524567"/>
              <a:ext cx="68116" cy="62907"/>
            </a:xfrm>
            <a:custGeom>
              <a:avLst/>
              <a:gdLst/>
              <a:ahLst/>
              <a:cxnLst/>
              <a:rect l="l" t="t" r="r" b="b"/>
              <a:pathLst>
                <a:path w="2186" h="2019" extrusionOk="0">
                  <a:moveTo>
                    <a:pt x="1033" y="1"/>
                  </a:moveTo>
                  <a:cubicBezTo>
                    <a:pt x="692" y="1"/>
                    <a:pt x="341" y="231"/>
                    <a:pt x="111" y="573"/>
                  </a:cubicBezTo>
                  <a:cubicBezTo>
                    <a:pt x="0" y="1034"/>
                    <a:pt x="111" y="1615"/>
                    <a:pt x="572" y="1845"/>
                  </a:cubicBezTo>
                  <a:cubicBezTo>
                    <a:pt x="747" y="1960"/>
                    <a:pt x="920" y="2018"/>
                    <a:pt x="1078" y="2018"/>
                  </a:cubicBezTo>
                  <a:cubicBezTo>
                    <a:pt x="1236" y="2018"/>
                    <a:pt x="1379" y="1960"/>
                    <a:pt x="1494" y="1845"/>
                  </a:cubicBezTo>
                  <a:lnTo>
                    <a:pt x="1614" y="1845"/>
                  </a:lnTo>
                  <a:cubicBezTo>
                    <a:pt x="1955" y="1615"/>
                    <a:pt x="2186" y="1154"/>
                    <a:pt x="2075" y="692"/>
                  </a:cubicBezTo>
                  <a:cubicBezTo>
                    <a:pt x="1955" y="342"/>
                    <a:pt x="1494" y="1"/>
                    <a:pt x="10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6" name="Google Shape;4493;p81">
              <a:extLst>
                <a:ext uri="{FF2B5EF4-FFF2-40B4-BE49-F238E27FC236}">
                  <a16:creationId xmlns:a16="http://schemas.microsoft.com/office/drawing/2014/main" id="{211CBB64-E354-9CBD-293A-2EC7E2FD03B5}"/>
                </a:ext>
              </a:extLst>
            </p:cNvPr>
            <p:cNvSpPr/>
            <p:nvPr/>
          </p:nvSpPr>
          <p:spPr>
            <a:xfrm>
              <a:off x="7183558" y="1074175"/>
              <a:ext cx="300787" cy="366256"/>
            </a:xfrm>
            <a:custGeom>
              <a:avLst/>
              <a:gdLst/>
              <a:ahLst/>
              <a:cxnLst/>
              <a:rect l="l" t="t" r="r" b="b"/>
              <a:pathLst>
                <a:path w="9653" h="11755" extrusionOk="0">
                  <a:moveTo>
                    <a:pt x="1965" y="2006"/>
                  </a:moveTo>
                  <a:lnTo>
                    <a:pt x="1965" y="2006"/>
                  </a:lnTo>
                  <a:cubicBezTo>
                    <a:pt x="2426" y="2347"/>
                    <a:pt x="2887" y="2808"/>
                    <a:pt x="3348" y="3270"/>
                  </a:cubicBezTo>
                  <a:cubicBezTo>
                    <a:pt x="3228" y="3731"/>
                    <a:pt x="3117" y="4192"/>
                    <a:pt x="3117" y="4653"/>
                  </a:cubicBezTo>
                  <a:cubicBezTo>
                    <a:pt x="2887" y="4422"/>
                    <a:pt x="2767" y="4312"/>
                    <a:pt x="2656" y="4081"/>
                  </a:cubicBezTo>
                  <a:cubicBezTo>
                    <a:pt x="1965" y="3270"/>
                    <a:pt x="1845" y="2698"/>
                    <a:pt x="1965" y="2006"/>
                  </a:cubicBezTo>
                  <a:close/>
                  <a:moveTo>
                    <a:pt x="3920" y="3731"/>
                  </a:moveTo>
                  <a:lnTo>
                    <a:pt x="3920" y="3731"/>
                  </a:lnTo>
                  <a:cubicBezTo>
                    <a:pt x="4270" y="4081"/>
                    <a:pt x="4731" y="4422"/>
                    <a:pt x="5072" y="4653"/>
                  </a:cubicBezTo>
                  <a:cubicBezTo>
                    <a:pt x="5072" y="4883"/>
                    <a:pt x="4962" y="5114"/>
                    <a:pt x="4962" y="5345"/>
                  </a:cubicBezTo>
                  <a:cubicBezTo>
                    <a:pt x="4962" y="5695"/>
                    <a:pt x="4842" y="5925"/>
                    <a:pt x="4731" y="6267"/>
                  </a:cubicBezTo>
                  <a:cubicBezTo>
                    <a:pt x="4501" y="5925"/>
                    <a:pt x="4150" y="5695"/>
                    <a:pt x="3920" y="5464"/>
                  </a:cubicBezTo>
                  <a:cubicBezTo>
                    <a:pt x="4040" y="5345"/>
                    <a:pt x="4040" y="5114"/>
                    <a:pt x="4040" y="5003"/>
                  </a:cubicBezTo>
                  <a:cubicBezTo>
                    <a:pt x="3920" y="4542"/>
                    <a:pt x="3920" y="4192"/>
                    <a:pt x="3920" y="3731"/>
                  </a:cubicBezTo>
                  <a:close/>
                  <a:moveTo>
                    <a:pt x="5884" y="5114"/>
                  </a:moveTo>
                  <a:cubicBezTo>
                    <a:pt x="6115" y="5234"/>
                    <a:pt x="6225" y="5345"/>
                    <a:pt x="6456" y="5464"/>
                  </a:cubicBezTo>
                  <a:cubicBezTo>
                    <a:pt x="6806" y="6617"/>
                    <a:pt x="7147" y="7650"/>
                    <a:pt x="7378" y="8803"/>
                  </a:cubicBezTo>
                  <a:cubicBezTo>
                    <a:pt x="6806" y="8231"/>
                    <a:pt x="6225" y="7650"/>
                    <a:pt x="5534" y="7078"/>
                  </a:cubicBezTo>
                  <a:cubicBezTo>
                    <a:pt x="5534" y="6958"/>
                    <a:pt x="5534" y="6958"/>
                    <a:pt x="5653" y="6958"/>
                  </a:cubicBezTo>
                  <a:cubicBezTo>
                    <a:pt x="5764" y="6387"/>
                    <a:pt x="5884" y="5806"/>
                    <a:pt x="5884" y="5114"/>
                  </a:cubicBezTo>
                  <a:close/>
                  <a:moveTo>
                    <a:pt x="1686" y="1"/>
                  </a:moveTo>
                  <a:cubicBezTo>
                    <a:pt x="1434" y="1"/>
                    <a:pt x="1169" y="85"/>
                    <a:pt x="1042" y="272"/>
                  </a:cubicBezTo>
                  <a:cubicBezTo>
                    <a:pt x="812" y="964"/>
                    <a:pt x="0" y="2117"/>
                    <a:pt x="0" y="2928"/>
                  </a:cubicBezTo>
                  <a:cubicBezTo>
                    <a:pt x="120" y="3731"/>
                    <a:pt x="1042" y="4542"/>
                    <a:pt x="1614" y="5114"/>
                  </a:cubicBezTo>
                  <a:cubicBezTo>
                    <a:pt x="3689" y="7309"/>
                    <a:pt x="5995" y="9494"/>
                    <a:pt x="8300" y="11569"/>
                  </a:cubicBezTo>
                  <a:cubicBezTo>
                    <a:pt x="8462" y="11698"/>
                    <a:pt x="8642" y="11755"/>
                    <a:pt x="8814" y="11755"/>
                  </a:cubicBezTo>
                  <a:cubicBezTo>
                    <a:pt x="9258" y="11755"/>
                    <a:pt x="9652" y="11376"/>
                    <a:pt x="9573" y="10878"/>
                  </a:cubicBezTo>
                  <a:lnTo>
                    <a:pt x="7839" y="5003"/>
                  </a:lnTo>
                  <a:cubicBezTo>
                    <a:pt x="7685" y="4695"/>
                    <a:pt x="7377" y="4539"/>
                    <a:pt x="7086" y="4539"/>
                  </a:cubicBezTo>
                  <a:cubicBezTo>
                    <a:pt x="6942" y="4539"/>
                    <a:pt x="6802" y="4577"/>
                    <a:pt x="6686" y="4653"/>
                  </a:cubicBezTo>
                  <a:cubicBezTo>
                    <a:pt x="5653" y="2928"/>
                    <a:pt x="3689" y="1545"/>
                    <a:pt x="2195" y="162"/>
                  </a:cubicBezTo>
                  <a:cubicBezTo>
                    <a:pt x="2091" y="58"/>
                    <a:pt x="1893" y="1"/>
                    <a:pt x="16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A710AAF-8E71-2E53-6B56-E5CBFF69B425}"/>
              </a:ext>
            </a:extLst>
          </p:cNvPr>
          <p:cNvSpPr txBox="1"/>
          <p:nvPr/>
        </p:nvSpPr>
        <p:spPr>
          <a:xfrm>
            <a:off x="920632" y="859794"/>
            <a:ext cx="662506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b="1" u="sng" dirty="0">
                <a:solidFill>
                  <a:schemeClr val="tx1"/>
                </a:solidFill>
                <a:latin typeface="Barlow Medium" panose="00000600000000000000" pitchFamily="2" charset="0"/>
                <a:ea typeface="Times New Roman" panose="02020603050405020304" pitchFamily="18" charset="0"/>
              </a:rPr>
              <a:t>II</a:t>
            </a:r>
            <a:r>
              <a:rPr lang="en-US" sz="2400" b="1" u="sng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. Great Plains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-1848-49: Gold discovery </a:t>
            </a:r>
            <a:r>
              <a:rPr lang="el-GR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ί</a:t>
            </a:r>
            <a:r>
              <a:rPr lang="en-US" sz="24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n California.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-1874: Gold rush </a:t>
            </a:r>
            <a:r>
              <a:rPr lang="el-GR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ί</a:t>
            </a:r>
            <a:r>
              <a:rPr lang="en-US" sz="24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n Black Hills, S.D.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-1876: Battle of the Little Big Horn: General George Custer </a:t>
            </a:r>
            <a:r>
              <a:rPr lang="en-US" sz="2400" dirty="0">
                <a:solidFill>
                  <a:schemeClr val="tx1"/>
                </a:solidFill>
                <a:latin typeface="Barlow Medium" panose="00000600000000000000" pitchFamily="2" charset="0"/>
                <a:ea typeface="Times New Roman" panose="02020603050405020304" pitchFamily="18" charset="0"/>
              </a:rPr>
              <a:t>vs t</a:t>
            </a:r>
            <a:r>
              <a:rPr lang="en-US" sz="24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he Sioux (Sitting Bull), Cheyenne and Arapaho. </a:t>
            </a:r>
            <a:br>
              <a:rPr lang="en-US" sz="24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-1889: Vision of Wovoka (shaman of the Paiutes): Ghost Dance taken as insidious rebellion </a:t>
            </a:r>
            <a:r>
              <a:rPr lang="en-US" sz="24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br>
              <a:rPr lang="en-US" sz="24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-12-29-1890: Massacre at Wounded Knee, S.D. </a:t>
            </a:r>
          </a:p>
        </p:txBody>
      </p:sp>
      <p:grpSp>
        <p:nvGrpSpPr>
          <p:cNvPr id="14" name="Google Shape;4542;p81">
            <a:extLst>
              <a:ext uri="{FF2B5EF4-FFF2-40B4-BE49-F238E27FC236}">
                <a16:creationId xmlns:a16="http://schemas.microsoft.com/office/drawing/2014/main" id="{FA91A592-4E2B-E0D4-959B-093296A2A7A0}"/>
              </a:ext>
            </a:extLst>
          </p:cNvPr>
          <p:cNvGrpSpPr/>
          <p:nvPr/>
        </p:nvGrpSpPr>
        <p:grpSpPr>
          <a:xfrm>
            <a:off x="6457774" y="407619"/>
            <a:ext cx="1765594" cy="1722632"/>
            <a:chOff x="1564403" y="768135"/>
            <a:chExt cx="1604580" cy="1663949"/>
          </a:xfrm>
        </p:grpSpPr>
        <p:sp>
          <p:nvSpPr>
            <p:cNvPr id="15" name="Google Shape;4543;p81">
              <a:extLst>
                <a:ext uri="{FF2B5EF4-FFF2-40B4-BE49-F238E27FC236}">
                  <a16:creationId xmlns:a16="http://schemas.microsoft.com/office/drawing/2014/main" id="{7E669126-BF20-7FDD-8C14-93726490A8A0}"/>
                </a:ext>
              </a:extLst>
            </p:cNvPr>
            <p:cNvSpPr/>
            <p:nvPr/>
          </p:nvSpPr>
          <p:spPr>
            <a:xfrm>
              <a:off x="1564892" y="1294183"/>
              <a:ext cx="837807" cy="346872"/>
            </a:xfrm>
            <a:custGeom>
              <a:avLst/>
              <a:gdLst/>
              <a:ahLst/>
              <a:cxnLst/>
              <a:rect l="l" t="t" r="r" b="b"/>
              <a:pathLst>
                <a:path w="18825" h="7794" extrusionOk="0">
                  <a:moveTo>
                    <a:pt x="17705" y="0"/>
                  </a:moveTo>
                  <a:cubicBezTo>
                    <a:pt x="17504" y="0"/>
                    <a:pt x="17292" y="73"/>
                    <a:pt x="17094" y="243"/>
                  </a:cubicBezTo>
                  <a:cubicBezTo>
                    <a:pt x="16171" y="1166"/>
                    <a:pt x="15480" y="2318"/>
                    <a:pt x="14668" y="3360"/>
                  </a:cubicBezTo>
                  <a:cubicBezTo>
                    <a:pt x="13977" y="4283"/>
                    <a:pt x="13285" y="5315"/>
                    <a:pt x="12713" y="6238"/>
                  </a:cubicBezTo>
                  <a:lnTo>
                    <a:pt x="9255" y="3821"/>
                  </a:lnTo>
                  <a:cubicBezTo>
                    <a:pt x="8443" y="3240"/>
                    <a:pt x="7291" y="1977"/>
                    <a:pt x="6258" y="1977"/>
                  </a:cubicBezTo>
                  <a:cubicBezTo>
                    <a:pt x="5566" y="1977"/>
                    <a:pt x="4985" y="2549"/>
                    <a:pt x="4524" y="3010"/>
                  </a:cubicBezTo>
                  <a:cubicBezTo>
                    <a:pt x="3261" y="4052"/>
                    <a:pt x="1988" y="5085"/>
                    <a:pt x="725" y="6238"/>
                  </a:cubicBezTo>
                  <a:cubicBezTo>
                    <a:pt x="1" y="6875"/>
                    <a:pt x="624" y="7722"/>
                    <a:pt x="1371" y="7722"/>
                  </a:cubicBezTo>
                  <a:cubicBezTo>
                    <a:pt x="1576" y="7722"/>
                    <a:pt x="1790" y="7659"/>
                    <a:pt x="1988" y="7510"/>
                  </a:cubicBezTo>
                  <a:cubicBezTo>
                    <a:pt x="3050" y="6661"/>
                    <a:pt x="4996" y="4340"/>
                    <a:pt x="6464" y="4340"/>
                  </a:cubicBezTo>
                  <a:cubicBezTo>
                    <a:pt x="6590" y="4340"/>
                    <a:pt x="6712" y="4357"/>
                    <a:pt x="6830" y="4393"/>
                  </a:cubicBezTo>
                  <a:cubicBezTo>
                    <a:pt x="7521" y="4624"/>
                    <a:pt x="8443" y="5435"/>
                    <a:pt x="9135" y="5777"/>
                  </a:cubicBezTo>
                  <a:cubicBezTo>
                    <a:pt x="10057" y="6468"/>
                    <a:pt x="11099" y="7049"/>
                    <a:pt x="12132" y="7510"/>
                  </a:cubicBezTo>
                  <a:cubicBezTo>
                    <a:pt x="12252" y="7621"/>
                    <a:pt x="12363" y="7621"/>
                    <a:pt x="12483" y="7621"/>
                  </a:cubicBezTo>
                  <a:cubicBezTo>
                    <a:pt x="12598" y="7736"/>
                    <a:pt x="12741" y="7794"/>
                    <a:pt x="12884" y="7794"/>
                  </a:cubicBezTo>
                  <a:cubicBezTo>
                    <a:pt x="13027" y="7794"/>
                    <a:pt x="13170" y="7736"/>
                    <a:pt x="13285" y="7621"/>
                  </a:cubicBezTo>
                  <a:cubicBezTo>
                    <a:pt x="14327" y="6699"/>
                    <a:pt x="15249" y="5546"/>
                    <a:pt x="16052" y="4393"/>
                  </a:cubicBezTo>
                  <a:cubicBezTo>
                    <a:pt x="16863" y="3471"/>
                    <a:pt x="17896" y="2438"/>
                    <a:pt x="18477" y="1285"/>
                  </a:cubicBezTo>
                  <a:cubicBezTo>
                    <a:pt x="18824" y="674"/>
                    <a:pt x="18319" y="0"/>
                    <a:pt x="177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4544;p81">
              <a:extLst>
                <a:ext uri="{FF2B5EF4-FFF2-40B4-BE49-F238E27FC236}">
                  <a16:creationId xmlns:a16="http://schemas.microsoft.com/office/drawing/2014/main" id="{6FB711D9-490D-D48B-6A3B-7A9CB0A4F4CE}"/>
                </a:ext>
              </a:extLst>
            </p:cNvPr>
            <p:cNvSpPr/>
            <p:nvPr/>
          </p:nvSpPr>
          <p:spPr>
            <a:xfrm>
              <a:off x="1728136" y="1505269"/>
              <a:ext cx="221768" cy="123412"/>
            </a:xfrm>
            <a:custGeom>
              <a:avLst/>
              <a:gdLst/>
              <a:ahLst/>
              <a:cxnLst/>
              <a:rect l="l" t="t" r="r" b="b"/>
              <a:pathLst>
                <a:path w="4983" h="2773" extrusionOk="0">
                  <a:moveTo>
                    <a:pt x="2590" y="1"/>
                  </a:moveTo>
                  <a:cubicBezTo>
                    <a:pt x="1778" y="111"/>
                    <a:pt x="745" y="1153"/>
                    <a:pt x="284" y="1725"/>
                  </a:cubicBezTo>
                  <a:cubicBezTo>
                    <a:pt x="1" y="2098"/>
                    <a:pt x="327" y="2773"/>
                    <a:pt x="765" y="2773"/>
                  </a:cubicBezTo>
                  <a:cubicBezTo>
                    <a:pt x="868" y="2773"/>
                    <a:pt x="977" y="2735"/>
                    <a:pt x="1087" y="2647"/>
                  </a:cubicBezTo>
                  <a:cubicBezTo>
                    <a:pt x="1855" y="2647"/>
                    <a:pt x="2574" y="2598"/>
                    <a:pt x="3275" y="2598"/>
                  </a:cubicBezTo>
                  <a:cubicBezTo>
                    <a:pt x="3625" y="2598"/>
                    <a:pt x="3970" y="2610"/>
                    <a:pt x="4314" y="2647"/>
                  </a:cubicBezTo>
                  <a:cubicBezTo>
                    <a:pt x="4346" y="2655"/>
                    <a:pt x="4376" y="2659"/>
                    <a:pt x="4405" y="2659"/>
                  </a:cubicBezTo>
                  <a:cubicBezTo>
                    <a:pt x="4804" y="2659"/>
                    <a:pt x="4983" y="1933"/>
                    <a:pt x="4665" y="1614"/>
                  </a:cubicBezTo>
                  <a:cubicBezTo>
                    <a:pt x="4204" y="1153"/>
                    <a:pt x="3392" y="1"/>
                    <a:pt x="259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4545;p81">
              <a:extLst>
                <a:ext uri="{FF2B5EF4-FFF2-40B4-BE49-F238E27FC236}">
                  <a16:creationId xmlns:a16="http://schemas.microsoft.com/office/drawing/2014/main" id="{7D3A623B-E986-AEF1-0D18-F56470850636}"/>
                </a:ext>
              </a:extLst>
            </p:cNvPr>
            <p:cNvSpPr/>
            <p:nvPr/>
          </p:nvSpPr>
          <p:spPr>
            <a:xfrm>
              <a:off x="1989424" y="866758"/>
              <a:ext cx="403838" cy="382788"/>
            </a:xfrm>
            <a:custGeom>
              <a:avLst/>
              <a:gdLst/>
              <a:ahLst/>
              <a:cxnLst/>
              <a:rect l="l" t="t" r="r" b="b"/>
              <a:pathLst>
                <a:path w="9074" h="8601" extrusionOk="0">
                  <a:moveTo>
                    <a:pt x="797" y="1"/>
                  </a:moveTo>
                  <a:cubicBezTo>
                    <a:pt x="446" y="1"/>
                    <a:pt x="0" y="468"/>
                    <a:pt x="288" y="856"/>
                  </a:cubicBezTo>
                  <a:cubicBezTo>
                    <a:pt x="1330" y="2359"/>
                    <a:pt x="2483" y="3623"/>
                    <a:pt x="3746" y="4895"/>
                  </a:cubicBezTo>
                  <a:cubicBezTo>
                    <a:pt x="5019" y="6048"/>
                    <a:pt x="6171" y="7542"/>
                    <a:pt x="7665" y="8464"/>
                  </a:cubicBezTo>
                  <a:cubicBezTo>
                    <a:pt x="7785" y="8559"/>
                    <a:pt x="7918" y="8600"/>
                    <a:pt x="8052" y="8600"/>
                  </a:cubicBezTo>
                  <a:cubicBezTo>
                    <a:pt x="8567" y="8600"/>
                    <a:pt x="9074" y="7981"/>
                    <a:pt x="8707" y="7431"/>
                  </a:cubicBezTo>
                  <a:cubicBezTo>
                    <a:pt x="7785" y="5928"/>
                    <a:pt x="6282" y="4775"/>
                    <a:pt x="5019" y="3623"/>
                  </a:cubicBezTo>
                  <a:cubicBezTo>
                    <a:pt x="3746" y="2359"/>
                    <a:pt x="2483" y="1206"/>
                    <a:pt x="979" y="54"/>
                  </a:cubicBezTo>
                  <a:cubicBezTo>
                    <a:pt x="925" y="17"/>
                    <a:pt x="863" y="1"/>
                    <a:pt x="79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4546;p81">
              <a:extLst>
                <a:ext uri="{FF2B5EF4-FFF2-40B4-BE49-F238E27FC236}">
                  <a16:creationId xmlns:a16="http://schemas.microsoft.com/office/drawing/2014/main" id="{479424CA-767D-FE23-AC22-07CBCCCD87C3}"/>
                </a:ext>
              </a:extLst>
            </p:cNvPr>
            <p:cNvSpPr/>
            <p:nvPr/>
          </p:nvSpPr>
          <p:spPr>
            <a:xfrm>
              <a:off x="2087779" y="768135"/>
              <a:ext cx="296181" cy="264983"/>
            </a:xfrm>
            <a:custGeom>
              <a:avLst/>
              <a:gdLst/>
              <a:ahLst/>
              <a:cxnLst/>
              <a:rect l="l" t="t" r="r" b="b"/>
              <a:pathLst>
                <a:path w="6655" h="5954" extrusionOk="0">
                  <a:moveTo>
                    <a:pt x="592" y="1"/>
                  </a:moveTo>
                  <a:cubicBezTo>
                    <a:pt x="290" y="1"/>
                    <a:pt x="1" y="271"/>
                    <a:pt x="273" y="536"/>
                  </a:cubicBezTo>
                  <a:cubicBezTo>
                    <a:pt x="1536" y="2500"/>
                    <a:pt x="3150" y="4345"/>
                    <a:pt x="4883" y="5728"/>
                  </a:cubicBezTo>
                  <a:cubicBezTo>
                    <a:pt x="5068" y="5887"/>
                    <a:pt x="5270" y="5954"/>
                    <a:pt x="5463" y="5954"/>
                  </a:cubicBezTo>
                  <a:cubicBezTo>
                    <a:pt x="6112" y="5954"/>
                    <a:pt x="6654" y="5193"/>
                    <a:pt x="6036" y="4575"/>
                  </a:cubicBezTo>
                  <a:cubicBezTo>
                    <a:pt x="4422" y="3072"/>
                    <a:pt x="2578" y="1578"/>
                    <a:pt x="844" y="75"/>
                  </a:cubicBezTo>
                  <a:cubicBezTo>
                    <a:pt x="768" y="23"/>
                    <a:pt x="679" y="1"/>
                    <a:pt x="5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4547;p81">
              <a:extLst>
                <a:ext uri="{FF2B5EF4-FFF2-40B4-BE49-F238E27FC236}">
                  <a16:creationId xmlns:a16="http://schemas.microsoft.com/office/drawing/2014/main" id="{E5D6E0B4-BD29-0941-2825-FD334C2D672A}"/>
                </a:ext>
              </a:extLst>
            </p:cNvPr>
            <p:cNvSpPr/>
            <p:nvPr/>
          </p:nvSpPr>
          <p:spPr>
            <a:xfrm>
              <a:off x="2330687" y="1294183"/>
              <a:ext cx="837762" cy="346872"/>
            </a:xfrm>
            <a:custGeom>
              <a:avLst/>
              <a:gdLst/>
              <a:ahLst/>
              <a:cxnLst/>
              <a:rect l="l" t="t" r="r" b="b"/>
              <a:pathLst>
                <a:path w="18824" h="7794" extrusionOk="0">
                  <a:moveTo>
                    <a:pt x="1064" y="0"/>
                  </a:moveTo>
                  <a:cubicBezTo>
                    <a:pt x="501" y="0"/>
                    <a:pt x="0" y="674"/>
                    <a:pt x="348" y="1285"/>
                  </a:cubicBezTo>
                  <a:cubicBezTo>
                    <a:pt x="919" y="2438"/>
                    <a:pt x="1842" y="3471"/>
                    <a:pt x="2653" y="4393"/>
                  </a:cubicBezTo>
                  <a:cubicBezTo>
                    <a:pt x="3575" y="5546"/>
                    <a:pt x="4498" y="6699"/>
                    <a:pt x="5420" y="7621"/>
                  </a:cubicBezTo>
                  <a:cubicBezTo>
                    <a:pt x="5590" y="7736"/>
                    <a:pt x="5763" y="7794"/>
                    <a:pt x="5922" y="7794"/>
                  </a:cubicBezTo>
                  <a:cubicBezTo>
                    <a:pt x="6081" y="7794"/>
                    <a:pt x="6227" y="7736"/>
                    <a:pt x="6342" y="7621"/>
                  </a:cubicBezTo>
                  <a:cubicBezTo>
                    <a:pt x="6453" y="7621"/>
                    <a:pt x="6453" y="7621"/>
                    <a:pt x="6572" y="7510"/>
                  </a:cubicBezTo>
                  <a:cubicBezTo>
                    <a:pt x="7605" y="7049"/>
                    <a:pt x="8647" y="6468"/>
                    <a:pt x="9680" y="5777"/>
                  </a:cubicBezTo>
                  <a:cubicBezTo>
                    <a:pt x="10261" y="5435"/>
                    <a:pt x="11294" y="4624"/>
                    <a:pt x="11986" y="4393"/>
                  </a:cubicBezTo>
                  <a:cubicBezTo>
                    <a:pt x="12104" y="4357"/>
                    <a:pt x="12227" y="4340"/>
                    <a:pt x="12353" y="4340"/>
                  </a:cubicBezTo>
                  <a:cubicBezTo>
                    <a:pt x="13827" y="4340"/>
                    <a:pt x="15765" y="6661"/>
                    <a:pt x="16827" y="7510"/>
                  </a:cubicBezTo>
                  <a:cubicBezTo>
                    <a:pt x="17025" y="7659"/>
                    <a:pt x="17240" y="7722"/>
                    <a:pt x="17445" y="7722"/>
                  </a:cubicBezTo>
                  <a:cubicBezTo>
                    <a:pt x="18195" y="7722"/>
                    <a:pt x="18824" y="6875"/>
                    <a:pt x="18100" y="6238"/>
                  </a:cubicBezTo>
                  <a:cubicBezTo>
                    <a:pt x="16827" y="5085"/>
                    <a:pt x="15564" y="4052"/>
                    <a:pt x="14291" y="3010"/>
                  </a:cubicBezTo>
                  <a:cubicBezTo>
                    <a:pt x="13830" y="2549"/>
                    <a:pt x="13258" y="1977"/>
                    <a:pt x="12567" y="1977"/>
                  </a:cubicBezTo>
                  <a:cubicBezTo>
                    <a:pt x="11525" y="1977"/>
                    <a:pt x="10261" y="3240"/>
                    <a:pt x="9570" y="3821"/>
                  </a:cubicBezTo>
                  <a:lnTo>
                    <a:pt x="6111" y="6238"/>
                  </a:lnTo>
                  <a:cubicBezTo>
                    <a:pt x="5530" y="5315"/>
                    <a:pt x="4839" y="4283"/>
                    <a:pt x="4147" y="3360"/>
                  </a:cubicBezTo>
                  <a:cubicBezTo>
                    <a:pt x="3345" y="2318"/>
                    <a:pt x="2533" y="1166"/>
                    <a:pt x="1611" y="243"/>
                  </a:cubicBezTo>
                  <a:cubicBezTo>
                    <a:pt x="1440" y="73"/>
                    <a:pt x="1249" y="0"/>
                    <a:pt x="106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4548;p81">
              <a:extLst>
                <a:ext uri="{FF2B5EF4-FFF2-40B4-BE49-F238E27FC236}">
                  <a16:creationId xmlns:a16="http://schemas.microsoft.com/office/drawing/2014/main" id="{1B3D8CA3-82D0-98B3-7346-39CA9CDEC96C}"/>
                </a:ext>
              </a:extLst>
            </p:cNvPr>
            <p:cNvSpPr/>
            <p:nvPr/>
          </p:nvSpPr>
          <p:spPr>
            <a:xfrm>
              <a:off x="2778094" y="1505269"/>
              <a:ext cx="225774" cy="123412"/>
            </a:xfrm>
            <a:custGeom>
              <a:avLst/>
              <a:gdLst/>
              <a:ahLst/>
              <a:cxnLst/>
              <a:rect l="l" t="t" r="r" b="b"/>
              <a:pathLst>
                <a:path w="5073" h="2773" extrusionOk="0">
                  <a:moveTo>
                    <a:pt x="2514" y="1"/>
                  </a:moveTo>
                  <a:cubicBezTo>
                    <a:pt x="1702" y="1"/>
                    <a:pt x="900" y="1153"/>
                    <a:pt x="319" y="1614"/>
                  </a:cubicBezTo>
                  <a:cubicBezTo>
                    <a:pt x="1" y="1933"/>
                    <a:pt x="180" y="2659"/>
                    <a:pt x="668" y="2659"/>
                  </a:cubicBezTo>
                  <a:cubicBezTo>
                    <a:pt x="704" y="2659"/>
                    <a:pt x="741" y="2655"/>
                    <a:pt x="780" y="2647"/>
                  </a:cubicBezTo>
                  <a:cubicBezTo>
                    <a:pt x="1127" y="2610"/>
                    <a:pt x="1474" y="2598"/>
                    <a:pt x="1820" y="2598"/>
                  </a:cubicBezTo>
                  <a:cubicBezTo>
                    <a:pt x="2512" y="2598"/>
                    <a:pt x="3202" y="2647"/>
                    <a:pt x="3897" y="2647"/>
                  </a:cubicBezTo>
                  <a:lnTo>
                    <a:pt x="4008" y="2647"/>
                  </a:lnTo>
                  <a:cubicBezTo>
                    <a:pt x="4119" y="2735"/>
                    <a:pt x="4229" y="2773"/>
                    <a:pt x="4332" y="2773"/>
                  </a:cubicBezTo>
                  <a:cubicBezTo>
                    <a:pt x="4769" y="2773"/>
                    <a:pt x="5072" y="2098"/>
                    <a:pt x="4699" y="1725"/>
                  </a:cubicBezTo>
                  <a:cubicBezTo>
                    <a:pt x="4238" y="1153"/>
                    <a:pt x="3316" y="111"/>
                    <a:pt x="25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4549;p81">
              <a:extLst>
                <a:ext uri="{FF2B5EF4-FFF2-40B4-BE49-F238E27FC236}">
                  <a16:creationId xmlns:a16="http://schemas.microsoft.com/office/drawing/2014/main" id="{A78DD2E2-A848-54BC-BDD2-CFC95AD9CC41}"/>
                </a:ext>
              </a:extLst>
            </p:cNvPr>
            <p:cNvSpPr/>
            <p:nvPr/>
          </p:nvSpPr>
          <p:spPr>
            <a:xfrm>
              <a:off x="2334737" y="866758"/>
              <a:ext cx="409134" cy="382788"/>
            </a:xfrm>
            <a:custGeom>
              <a:avLst/>
              <a:gdLst/>
              <a:ahLst/>
              <a:cxnLst/>
              <a:rect l="l" t="t" r="r" b="b"/>
              <a:pathLst>
                <a:path w="9193" h="8601" extrusionOk="0">
                  <a:moveTo>
                    <a:pt x="8326" y="1"/>
                  </a:moveTo>
                  <a:cubicBezTo>
                    <a:pt x="8247" y="1"/>
                    <a:pt x="8168" y="17"/>
                    <a:pt x="8095" y="54"/>
                  </a:cubicBezTo>
                  <a:cubicBezTo>
                    <a:pt x="6712" y="1206"/>
                    <a:pt x="5439" y="2359"/>
                    <a:pt x="4176" y="3623"/>
                  </a:cubicBezTo>
                  <a:cubicBezTo>
                    <a:pt x="2903" y="4775"/>
                    <a:pt x="1409" y="5928"/>
                    <a:pt x="367" y="7431"/>
                  </a:cubicBezTo>
                  <a:cubicBezTo>
                    <a:pt x="1" y="7981"/>
                    <a:pt x="508" y="8600"/>
                    <a:pt x="1079" y="8600"/>
                  </a:cubicBezTo>
                  <a:cubicBezTo>
                    <a:pt x="1226" y="8600"/>
                    <a:pt x="1378" y="8559"/>
                    <a:pt x="1520" y="8464"/>
                  </a:cubicBezTo>
                  <a:cubicBezTo>
                    <a:pt x="3023" y="7542"/>
                    <a:pt x="4176" y="6048"/>
                    <a:pt x="5439" y="4895"/>
                  </a:cubicBezTo>
                  <a:cubicBezTo>
                    <a:pt x="6592" y="3623"/>
                    <a:pt x="7865" y="2359"/>
                    <a:pt x="8898" y="856"/>
                  </a:cubicBezTo>
                  <a:cubicBezTo>
                    <a:pt x="9193" y="468"/>
                    <a:pt x="8749" y="1"/>
                    <a:pt x="832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4550;p81">
              <a:extLst>
                <a:ext uri="{FF2B5EF4-FFF2-40B4-BE49-F238E27FC236}">
                  <a16:creationId xmlns:a16="http://schemas.microsoft.com/office/drawing/2014/main" id="{9349007D-1B04-0434-B418-A514460BB351}"/>
                </a:ext>
              </a:extLst>
            </p:cNvPr>
            <p:cNvSpPr/>
            <p:nvPr/>
          </p:nvSpPr>
          <p:spPr>
            <a:xfrm>
              <a:off x="2349067" y="768135"/>
              <a:ext cx="292353" cy="264983"/>
            </a:xfrm>
            <a:custGeom>
              <a:avLst/>
              <a:gdLst/>
              <a:ahLst/>
              <a:cxnLst/>
              <a:rect l="l" t="t" r="r" b="b"/>
              <a:pathLst>
                <a:path w="6569" h="5954" extrusionOk="0">
                  <a:moveTo>
                    <a:pt x="6004" y="1"/>
                  </a:moveTo>
                  <a:cubicBezTo>
                    <a:pt x="5930" y="1"/>
                    <a:pt x="5861" y="23"/>
                    <a:pt x="5809" y="75"/>
                  </a:cubicBezTo>
                  <a:cubicBezTo>
                    <a:pt x="3965" y="1578"/>
                    <a:pt x="2240" y="3072"/>
                    <a:pt x="626" y="4575"/>
                  </a:cubicBezTo>
                  <a:cubicBezTo>
                    <a:pt x="1" y="5193"/>
                    <a:pt x="542" y="5954"/>
                    <a:pt x="1194" y="5954"/>
                  </a:cubicBezTo>
                  <a:cubicBezTo>
                    <a:pt x="1389" y="5954"/>
                    <a:pt x="1593" y="5887"/>
                    <a:pt x="1779" y="5728"/>
                  </a:cubicBezTo>
                  <a:cubicBezTo>
                    <a:pt x="3504" y="4345"/>
                    <a:pt x="5117" y="2500"/>
                    <a:pt x="6390" y="536"/>
                  </a:cubicBezTo>
                  <a:cubicBezTo>
                    <a:pt x="6569" y="271"/>
                    <a:pt x="6259" y="1"/>
                    <a:pt x="600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4551;p81">
              <a:extLst>
                <a:ext uri="{FF2B5EF4-FFF2-40B4-BE49-F238E27FC236}">
                  <a16:creationId xmlns:a16="http://schemas.microsoft.com/office/drawing/2014/main" id="{C36E2876-9C02-719F-9CBD-A26E3BD209AD}"/>
                </a:ext>
              </a:extLst>
            </p:cNvPr>
            <p:cNvSpPr/>
            <p:nvPr/>
          </p:nvSpPr>
          <p:spPr>
            <a:xfrm>
              <a:off x="1564403" y="1559165"/>
              <a:ext cx="837896" cy="347673"/>
            </a:xfrm>
            <a:custGeom>
              <a:avLst/>
              <a:gdLst/>
              <a:ahLst/>
              <a:cxnLst/>
              <a:rect l="l" t="t" r="r" b="b"/>
              <a:pathLst>
                <a:path w="18827" h="7812" extrusionOk="0">
                  <a:moveTo>
                    <a:pt x="12895" y="0"/>
                  </a:moveTo>
                  <a:cubicBezTo>
                    <a:pt x="12752" y="0"/>
                    <a:pt x="12609" y="58"/>
                    <a:pt x="12494" y="173"/>
                  </a:cubicBezTo>
                  <a:cubicBezTo>
                    <a:pt x="12374" y="173"/>
                    <a:pt x="12263" y="284"/>
                    <a:pt x="12143" y="284"/>
                  </a:cubicBezTo>
                  <a:cubicBezTo>
                    <a:pt x="11110" y="865"/>
                    <a:pt x="10068" y="1436"/>
                    <a:pt x="9146" y="2017"/>
                  </a:cubicBezTo>
                  <a:cubicBezTo>
                    <a:pt x="8454" y="2359"/>
                    <a:pt x="7532" y="3281"/>
                    <a:pt x="6841" y="3401"/>
                  </a:cubicBezTo>
                  <a:cubicBezTo>
                    <a:pt x="6723" y="3437"/>
                    <a:pt x="6601" y="3454"/>
                    <a:pt x="6475" y="3454"/>
                  </a:cubicBezTo>
                  <a:cubicBezTo>
                    <a:pt x="5007" y="3454"/>
                    <a:pt x="3061" y="1133"/>
                    <a:pt x="1999" y="284"/>
                  </a:cubicBezTo>
                  <a:cubicBezTo>
                    <a:pt x="1812" y="143"/>
                    <a:pt x="1611" y="84"/>
                    <a:pt x="1417" y="84"/>
                  </a:cubicBezTo>
                  <a:cubicBezTo>
                    <a:pt x="655" y="84"/>
                    <a:pt x="0" y="1005"/>
                    <a:pt x="736" y="1556"/>
                  </a:cubicBezTo>
                  <a:cubicBezTo>
                    <a:pt x="1999" y="2709"/>
                    <a:pt x="3272" y="3742"/>
                    <a:pt x="4535" y="4784"/>
                  </a:cubicBezTo>
                  <a:cubicBezTo>
                    <a:pt x="4996" y="5245"/>
                    <a:pt x="5577" y="5817"/>
                    <a:pt x="6269" y="5817"/>
                  </a:cubicBezTo>
                  <a:cubicBezTo>
                    <a:pt x="7302" y="5817"/>
                    <a:pt x="8454" y="4553"/>
                    <a:pt x="9266" y="4092"/>
                  </a:cubicBezTo>
                  <a:cubicBezTo>
                    <a:pt x="10419" y="3281"/>
                    <a:pt x="11571" y="2478"/>
                    <a:pt x="12724" y="1556"/>
                  </a:cubicBezTo>
                  <a:cubicBezTo>
                    <a:pt x="13296" y="2589"/>
                    <a:pt x="13988" y="3511"/>
                    <a:pt x="14679" y="4433"/>
                  </a:cubicBezTo>
                  <a:cubicBezTo>
                    <a:pt x="15491" y="5476"/>
                    <a:pt x="16182" y="6739"/>
                    <a:pt x="17105" y="7550"/>
                  </a:cubicBezTo>
                  <a:cubicBezTo>
                    <a:pt x="17318" y="7734"/>
                    <a:pt x="17548" y="7812"/>
                    <a:pt x="17762" y="7812"/>
                  </a:cubicBezTo>
                  <a:cubicBezTo>
                    <a:pt x="18354" y="7812"/>
                    <a:pt x="18827" y="7218"/>
                    <a:pt x="18488" y="6628"/>
                  </a:cubicBezTo>
                  <a:cubicBezTo>
                    <a:pt x="17907" y="5476"/>
                    <a:pt x="16874" y="4433"/>
                    <a:pt x="16063" y="3401"/>
                  </a:cubicBezTo>
                  <a:cubicBezTo>
                    <a:pt x="15260" y="2248"/>
                    <a:pt x="14338" y="1206"/>
                    <a:pt x="13296" y="173"/>
                  </a:cubicBezTo>
                  <a:cubicBezTo>
                    <a:pt x="13181" y="58"/>
                    <a:pt x="13038" y="0"/>
                    <a:pt x="1289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4552;p81">
              <a:extLst>
                <a:ext uri="{FF2B5EF4-FFF2-40B4-BE49-F238E27FC236}">
                  <a16:creationId xmlns:a16="http://schemas.microsoft.com/office/drawing/2014/main" id="{5CA1978B-69D5-2EB1-6E28-A39E6359850D}"/>
                </a:ext>
              </a:extLst>
            </p:cNvPr>
            <p:cNvSpPr/>
            <p:nvPr/>
          </p:nvSpPr>
          <p:spPr>
            <a:xfrm>
              <a:off x="1728136" y="1571537"/>
              <a:ext cx="222792" cy="123412"/>
            </a:xfrm>
            <a:custGeom>
              <a:avLst/>
              <a:gdLst/>
              <a:ahLst/>
              <a:cxnLst/>
              <a:rect l="l" t="t" r="r" b="b"/>
              <a:pathLst>
                <a:path w="5006" h="2773" extrusionOk="0">
                  <a:moveTo>
                    <a:pt x="768" y="1"/>
                  </a:moveTo>
                  <a:cubicBezTo>
                    <a:pt x="328" y="1"/>
                    <a:pt x="0" y="695"/>
                    <a:pt x="284" y="1158"/>
                  </a:cubicBezTo>
                  <a:cubicBezTo>
                    <a:pt x="745" y="1619"/>
                    <a:pt x="1778" y="2772"/>
                    <a:pt x="2590" y="2772"/>
                  </a:cubicBezTo>
                  <a:cubicBezTo>
                    <a:pt x="3392" y="2772"/>
                    <a:pt x="4204" y="1739"/>
                    <a:pt x="4665" y="1158"/>
                  </a:cubicBezTo>
                  <a:cubicBezTo>
                    <a:pt x="5006" y="817"/>
                    <a:pt x="4775" y="125"/>
                    <a:pt x="4314" y="125"/>
                  </a:cubicBezTo>
                  <a:cubicBezTo>
                    <a:pt x="3970" y="162"/>
                    <a:pt x="3625" y="175"/>
                    <a:pt x="3275" y="175"/>
                  </a:cubicBezTo>
                  <a:cubicBezTo>
                    <a:pt x="2574" y="175"/>
                    <a:pt x="1855" y="125"/>
                    <a:pt x="1087" y="125"/>
                  </a:cubicBezTo>
                  <a:cubicBezTo>
                    <a:pt x="979" y="38"/>
                    <a:pt x="870" y="1"/>
                    <a:pt x="7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4553;p81">
              <a:extLst>
                <a:ext uri="{FF2B5EF4-FFF2-40B4-BE49-F238E27FC236}">
                  <a16:creationId xmlns:a16="http://schemas.microsoft.com/office/drawing/2014/main" id="{20F67D40-D668-B538-638D-4A508C4F8E29}"/>
                </a:ext>
              </a:extLst>
            </p:cNvPr>
            <p:cNvSpPr/>
            <p:nvPr/>
          </p:nvSpPr>
          <p:spPr>
            <a:xfrm>
              <a:off x="1989913" y="1951163"/>
              <a:ext cx="403705" cy="384167"/>
            </a:xfrm>
            <a:custGeom>
              <a:avLst/>
              <a:gdLst/>
              <a:ahLst/>
              <a:cxnLst/>
              <a:rect l="l" t="t" r="r" b="b"/>
              <a:pathLst>
                <a:path w="9071" h="8632" extrusionOk="0">
                  <a:moveTo>
                    <a:pt x="8009" y="1"/>
                  </a:moveTo>
                  <a:cubicBezTo>
                    <a:pt x="7886" y="1"/>
                    <a:pt x="7764" y="39"/>
                    <a:pt x="7654" y="126"/>
                  </a:cubicBezTo>
                  <a:cubicBezTo>
                    <a:pt x="6160" y="1048"/>
                    <a:pt x="5008" y="2542"/>
                    <a:pt x="3735" y="3815"/>
                  </a:cubicBezTo>
                  <a:cubicBezTo>
                    <a:pt x="2472" y="5078"/>
                    <a:pt x="1319" y="6351"/>
                    <a:pt x="277" y="7734"/>
                  </a:cubicBezTo>
                  <a:cubicBezTo>
                    <a:pt x="0" y="8107"/>
                    <a:pt x="401" y="8632"/>
                    <a:pt x="745" y="8632"/>
                  </a:cubicBezTo>
                  <a:cubicBezTo>
                    <a:pt x="826" y="8632"/>
                    <a:pt x="903" y="8603"/>
                    <a:pt x="968" y="8536"/>
                  </a:cubicBezTo>
                  <a:cubicBezTo>
                    <a:pt x="2472" y="7503"/>
                    <a:pt x="3735" y="6231"/>
                    <a:pt x="5008" y="5078"/>
                  </a:cubicBezTo>
                  <a:cubicBezTo>
                    <a:pt x="6271" y="3815"/>
                    <a:pt x="7774" y="2662"/>
                    <a:pt x="8696" y="1159"/>
                  </a:cubicBezTo>
                  <a:cubicBezTo>
                    <a:pt x="9070" y="695"/>
                    <a:pt x="8534" y="1"/>
                    <a:pt x="800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4554;p81">
              <a:extLst>
                <a:ext uri="{FF2B5EF4-FFF2-40B4-BE49-F238E27FC236}">
                  <a16:creationId xmlns:a16="http://schemas.microsoft.com/office/drawing/2014/main" id="{4D579B09-00CA-EAE8-C328-D1D83271A5A8}"/>
                </a:ext>
              </a:extLst>
            </p:cNvPr>
            <p:cNvSpPr/>
            <p:nvPr/>
          </p:nvSpPr>
          <p:spPr>
            <a:xfrm>
              <a:off x="2087779" y="2169727"/>
              <a:ext cx="297115" cy="262357"/>
            </a:xfrm>
            <a:custGeom>
              <a:avLst/>
              <a:gdLst/>
              <a:ahLst/>
              <a:cxnLst/>
              <a:rect l="l" t="t" r="r" b="b"/>
              <a:pathLst>
                <a:path w="6676" h="5895" extrusionOk="0">
                  <a:moveTo>
                    <a:pt x="5397" y="1"/>
                  </a:moveTo>
                  <a:cubicBezTo>
                    <a:pt x="5224" y="1"/>
                    <a:pt x="5047" y="51"/>
                    <a:pt x="4883" y="167"/>
                  </a:cubicBezTo>
                  <a:cubicBezTo>
                    <a:pt x="3150" y="1550"/>
                    <a:pt x="1536" y="3395"/>
                    <a:pt x="273" y="5359"/>
                  </a:cubicBezTo>
                  <a:cubicBezTo>
                    <a:pt x="1" y="5624"/>
                    <a:pt x="290" y="5894"/>
                    <a:pt x="592" y="5894"/>
                  </a:cubicBezTo>
                  <a:cubicBezTo>
                    <a:pt x="679" y="5894"/>
                    <a:pt x="768" y="5872"/>
                    <a:pt x="844" y="5820"/>
                  </a:cubicBezTo>
                  <a:cubicBezTo>
                    <a:pt x="2578" y="4437"/>
                    <a:pt x="4422" y="2934"/>
                    <a:pt x="6036" y="1320"/>
                  </a:cubicBezTo>
                  <a:cubicBezTo>
                    <a:pt x="6676" y="769"/>
                    <a:pt x="6074" y="1"/>
                    <a:pt x="539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4555;p81">
              <a:extLst>
                <a:ext uri="{FF2B5EF4-FFF2-40B4-BE49-F238E27FC236}">
                  <a16:creationId xmlns:a16="http://schemas.microsoft.com/office/drawing/2014/main" id="{8F9856BE-4AB4-E57C-C3E5-59CAA943207E}"/>
                </a:ext>
              </a:extLst>
            </p:cNvPr>
            <p:cNvSpPr/>
            <p:nvPr/>
          </p:nvSpPr>
          <p:spPr>
            <a:xfrm>
              <a:off x="2331087" y="1559165"/>
              <a:ext cx="837896" cy="347673"/>
            </a:xfrm>
            <a:custGeom>
              <a:avLst/>
              <a:gdLst/>
              <a:ahLst/>
              <a:cxnLst/>
              <a:rect l="l" t="t" r="r" b="b"/>
              <a:pathLst>
                <a:path w="18827" h="7812" extrusionOk="0">
                  <a:moveTo>
                    <a:pt x="5913" y="0"/>
                  </a:moveTo>
                  <a:cubicBezTo>
                    <a:pt x="5754" y="0"/>
                    <a:pt x="5581" y="58"/>
                    <a:pt x="5411" y="173"/>
                  </a:cubicBezTo>
                  <a:cubicBezTo>
                    <a:pt x="4489" y="1206"/>
                    <a:pt x="3566" y="2248"/>
                    <a:pt x="2644" y="3401"/>
                  </a:cubicBezTo>
                  <a:cubicBezTo>
                    <a:pt x="1833" y="4433"/>
                    <a:pt x="910" y="5476"/>
                    <a:pt x="339" y="6628"/>
                  </a:cubicBezTo>
                  <a:cubicBezTo>
                    <a:pt x="0" y="7218"/>
                    <a:pt x="467" y="7812"/>
                    <a:pt x="1013" y="7812"/>
                  </a:cubicBezTo>
                  <a:cubicBezTo>
                    <a:pt x="1211" y="7812"/>
                    <a:pt x="1418" y="7734"/>
                    <a:pt x="1602" y="7550"/>
                  </a:cubicBezTo>
                  <a:cubicBezTo>
                    <a:pt x="2524" y="6739"/>
                    <a:pt x="3336" y="5476"/>
                    <a:pt x="4138" y="4433"/>
                  </a:cubicBezTo>
                  <a:cubicBezTo>
                    <a:pt x="4830" y="3511"/>
                    <a:pt x="5521" y="2589"/>
                    <a:pt x="6102" y="1556"/>
                  </a:cubicBezTo>
                  <a:cubicBezTo>
                    <a:pt x="7255" y="2478"/>
                    <a:pt x="8408" y="3281"/>
                    <a:pt x="9561" y="4092"/>
                  </a:cubicBezTo>
                  <a:cubicBezTo>
                    <a:pt x="10252" y="4553"/>
                    <a:pt x="11516" y="5817"/>
                    <a:pt x="12558" y="5817"/>
                  </a:cubicBezTo>
                  <a:cubicBezTo>
                    <a:pt x="13249" y="5817"/>
                    <a:pt x="13821" y="5245"/>
                    <a:pt x="14282" y="4784"/>
                  </a:cubicBezTo>
                  <a:cubicBezTo>
                    <a:pt x="15555" y="3742"/>
                    <a:pt x="16818" y="2709"/>
                    <a:pt x="18091" y="1556"/>
                  </a:cubicBezTo>
                  <a:cubicBezTo>
                    <a:pt x="18826" y="1005"/>
                    <a:pt x="18166" y="84"/>
                    <a:pt x="17401" y="84"/>
                  </a:cubicBezTo>
                  <a:cubicBezTo>
                    <a:pt x="17206" y="84"/>
                    <a:pt x="17005" y="143"/>
                    <a:pt x="16818" y="284"/>
                  </a:cubicBezTo>
                  <a:cubicBezTo>
                    <a:pt x="15756" y="1133"/>
                    <a:pt x="13818" y="3454"/>
                    <a:pt x="12344" y="3454"/>
                  </a:cubicBezTo>
                  <a:cubicBezTo>
                    <a:pt x="12218" y="3454"/>
                    <a:pt x="12095" y="3437"/>
                    <a:pt x="11977" y="3401"/>
                  </a:cubicBezTo>
                  <a:cubicBezTo>
                    <a:pt x="11285" y="3281"/>
                    <a:pt x="10252" y="2359"/>
                    <a:pt x="9671" y="2017"/>
                  </a:cubicBezTo>
                  <a:lnTo>
                    <a:pt x="6563" y="284"/>
                  </a:lnTo>
                  <a:cubicBezTo>
                    <a:pt x="6444" y="284"/>
                    <a:pt x="6444" y="173"/>
                    <a:pt x="6333" y="173"/>
                  </a:cubicBezTo>
                  <a:cubicBezTo>
                    <a:pt x="6218" y="58"/>
                    <a:pt x="6072" y="0"/>
                    <a:pt x="591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4556;p81">
              <a:extLst>
                <a:ext uri="{FF2B5EF4-FFF2-40B4-BE49-F238E27FC236}">
                  <a16:creationId xmlns:a16="http://schemas.microsoft.com/office/drawing/2014/main" id="{AEE601CE-A654-56CA-8013-675F994A18CD}"/>
                </a:ext>
              </a:extLst>
            </p:cNvPr>
            <p:cNvSpPr/>
            <p:nvPr/>
          </p:nvSpPr>
          <p:spPr>
            <a:xfrm>
              <a:off x="2777070" y="1571537"/>
              <a:ext cx="226842" cy="123412"/>
            </a:xfrm>
            <a:custGeom>
              <a:avLst/>
              <a:gdLst/>
              <a:ahLst/>
              <a:cxnLst/>
              <a:rect l="l" t="t" r="r" b="b"/>
              <a:pathLst>
                <a:path w="5097" h="2773" extrusionOk="0">
                  <a:moveTo>
                    <a:pt x="4352" y="1"/>
                  </a:moveTo>
                  <a:cubicBezTo>
                    <a:pt x="4250" y="1"/>
                    <a:pt x="4141" y="38"/>
                    <a:pt x="4031" y="125"/>
                  </a:cubicBezTo>
                  <a:lnTo>
                    <a:pt x="3920" y="125"/>
                  </a:lnTo>
                  <a:cubicBezTo>
                    <a:pt x="3225" y="125"/>
                    <a:pt x="2535" y="175"/>
                    <a:pt x="1843" y="175"/>
                  </a:cubicBezTo>
                  <a:cubicBezTo>
                    <a:pt x="1497" y="175"/>
                    <a:pt x="1150" y="162"/>
                    <a:pt x="803" y="125"/>
                  </a:cubicBezTo>
                  <a:cubicBezTo>
                    <a:pt x="231" y="125"/>
                    <a:pt x="1" y="817"/>
                    <a:pt x="342" y="1158"/>
                  </a:cubicBezTo>
                  <a:cubicBezTo>
                    <a:pt x="923" y="1739"/>
                    <a:pt x="1725" y="2772"/>
                    <a:pt x="2537" y="2772"/>
                  </a:cubicBezTo>
                  <a:cubicBezTo>
                    <a:pt x="3339" y="2772"/>
                    <a:pt x="4261" y="1619"/>
                    <a:pt x="4722" y="1158"/>
                  </a:cubicBezTo>
                  <a:cubicBezTo>
                    <a:pt x="5096" y="695"/>
                    <a:pt x="4791" y="1"/>
                    <a:pt x="43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4557;p81">
              <a:extLst>
                <a:ext uri="{FF2B5EF4-FFF2-40B4-BE49-F238E27FC236}">
                  <a16:creationId xmlns:a16="http://schemas.microsoft.com/office/drawing/2014/main" id="{0250FA16-5660-553F-5B60-06A539A86BE2}"/>
                </a:ext>
              </a:extLst>
            </p:cNvPr>
            <p:cNvSpPr/>
            <p:nvPr/>
          </p:nvSpPr>
          <p:spPr>
            <a:xfrm>
              <a:off x="2334425" y="1951163"/>
              <a:ext cx="408956" cy="384167"/>
            </a:xfrm>
            <a:custGeom>
              <a:avLst/>
              <a:gdLst/>
              <a:ahLst/>
              <a:cxnLst/>
              <a:rect l="l" t="t" r="r" b="b"/>
              <a:pathLst>
                <a:path w="9189" h="8632" extrusionOk="0">
                  <a:moveTo>
                    <a:pt x="1121" y="1"/>
                  </a:moveTo>
                  <a:cubicBezTo>
                    <a:pt x="536" y="1"/>
                    <a:pt x="0" y="695"/>
                    <a:pt x="374" y="1159"/>
                  </a:cubicBezTo>
                  <a:cubicBezTo>
                    <a:pt x="1416" y="2662"/>
                    <a:pt x="2910" y="3815"/>
                    <a:pt x="4183" y="5078"/>
                  </a:cubicBezTo>
                  <a:cubicBezTo>
                    <a:pt x="5446" y="6231"/>
                    <a:pt x="6719" y="7503"/>
                    <a:pt x="8102" y="8536"/>
                  </a:cubicBezTo>
                  <a:cubicBezTo>
                    <a:pt x="8190" y="8603"/>
                    <a:pt x="8286" y="8632"/>
                    <a:pt x="8382" y="8632"/>
                  </a:cubicBezTo>
                  <a:cubicBezTo>
                    <a:pt x="8789" y="8632"/>
                    <a:pt x="9188" y="8107"/>
                    <a:pt x="8905" y="7734"/>
                  </a:cubicBezTo>
                  <a:cubicBezTo>
                    <a:pt x="7872" y="6351"/>
                    <a:pt x="6599" y="5078"/>
                    <a:pt x="5446" y="3815"/>
                  </a:cubicBezTo>
                  <a:cubicBezTo>
                    <a:pt x="4183" y="2542"/>
                    <a:pt x="3030" y="1048"/>
                    <a:pt x="1527" y="126"/>
                  </a:cubicBezTo>
                  <a:cubicBezTo>
                    <a:pt x="1396" y="39"/>
                    <a:pt x="1257" y="1"/>
                    <a:pt x="112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4558;p81">
              <a:extLst>
                <a:ext uri="{FF2B5EF4-FFF2-40B4-BE49-F238E27FC236}">
                  <a16:creationId xmlns:a16="http://schemas.microsoft.com/office/drawing/2014/main" id="{19867952-C750-3EC2-2192-BE8F517A9F3B}"/>
                </a:ext>
              </a:extLst>
            </p:cNvPr>
            <p:cNvSpPr/>
            <p:nvPr/>
          </p:nvSpPr>
          <p:spPr>
            <a:xfrm>
              <a:off x="2348132" y="2169727"/>
              <a:ext cx="293288" cy="262357"/>
            </a:xfrm>
            <a:custGeom>
              <a:avLst/>
              <a:gdLst/>
              <a:ahLst/>
              <a:cxnLst/>
              <a:rect l="l" t="t" r="r" b="b"/>
              <a:pathLst>
                <a:path w="6590" h="5895" extrusionOk="0">
                  <a:moveTo>
                    <a:pt x="1282" y="1"/>
                  </a:moveTo>
                  <a:cubicBezTo>
                    <a:pt x="601" y="1"/>
                    <a:pt x="1" y="769"/>
                    <a:pt x="647" y="1320"/>
                  </a:cubicBezTo>
                  <a:cubicBezTo>
                    <a:pt x="2261" y="2934"/>
                    <a:pt x="3986" y="4437"/>
                    <a:pt x="5830" y="5820"/>
                  </a:cubicBezTo>
                  <a:cubicBezTo>
                    <a:pt x="5882" y="5872"/>
                    <a:pt x="5951" y="5894"/>
                    <a:pt x="6025" y="5894"/>
                  </a:cubicBezTo>
                  <a:cubicBezTo>
                    <a:pt x="6280" y="5894"/>
                    <a:pt x="6590" y="5624"/>
                    <a:pt x="6411" y="5359"/>
                  </a:cubicBezTo>
                  <a:cubicBezTo>
                    <a:pt x="5138" y="3395"/>
                    <a:pt x="3525" y="1550"/>
                    <a:pt x="1800" y="167"/>
                  </a:cubicBezTo>
                  <a:cubicBezTo>
                    <a:pt x="1635" y="51"/>
                    <a:pt x="1456" y="1"/>
                    <a:pt x="128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2" name="Google Shape;3272;p48"/>
          <p:cNvSpPr txBox="1">
            <a:spLocks noGrp="1"/>
          </p:cNvSpPr>
          <p:nvPr>
            <p:ph type="title"/>
          </p:nvPr>
        </p:nvSpPr>
        <p:spPr>
          <a:xfrm>
            <a:off x="2039676" y="307545"/>
            <a:ext cx="6391249" cy="87326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000" dirty="0"/>
              <a:t>T</a:t>
            </a:r>
            <a:r>
              <a:rPr lang="en-US" sz="3000" dirty="0"/>
              <a:t>HE IROQUOIS CREATION</a:t>
            </a:r>
            <a:endParaRPr sz="3000" dirty="0"/>
          </a:p>
        </p:txBody>
      </p:sp>
      <p:sp>
        <p:nvSpPr>
          <p:cNvPr id="3273" name="Google Shape;3273;p48"/>
          <p:cNvSpPr txBox="1">
            <a:spLocks noGrp="1"/>
          </p:cNvSpPr>
          <p:nvPr>
            <p:ph type="subTitle" idx="1"/>
          </p:nvPr>
        </p:nvSpPr>
        <p:spPr>
          <a:xfrm>
            <a:off x="3654288" y="1004835"/>
            <a:ext cx="4776637" cy="397914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Haudenosaunee </a:t>
            </a:r>
            <a:r>
              <a:rPr lang="en-US" sz="2000" dirty="0"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5 (6) Nations League, founded by Hiawatha</a:t>
            </a:r>
            <a:r>
              <a:rPr lang="en-US" sz="2000" dirty="0">
                <a:effectLst/>
                <a:latin typeface="Barlow Medium" panose="00000600000000000000" pitchFamily="2" charset="0"/>
                <a:ea typeface="Times New Roman" panose="02020603050405020304" pitchFamily="18" charset="0"/>
                <a:sym typeface="Wingdings" panose="05000000000000000000" pitchFamily="2" charset="2"/>
              </a:rPr>
              <a:t> the “5 </a:t>
            </a:r>
            <a:r>
              <a:rPr lang="en-US" sz="2000" dirty="0">
                <a:latin typeface="Barlow Medium" panose="00000600000000000000" pitchFamily="2" charset="0"/>
                <a:ea typeface="Times New Roman" panose="02020603050405020304" pitchFamily="18" charset="0"/>
                <a:sym typeface="Wingdings" panose="05000000000000000000" pitchFamily="2" charset="2"/>
              </a:rPr>
              <a:t>c</a:t>
            </a:r>
            <a:r>
              <a:rPr lang="en-US" sz="2000" dirty="0">
                <a:effectLst/>
                <a:latin typeface="Barlow Medium" panose="00000600000000000000" pitchFamily="2" charset="0"/>
                <a:ea typeface="Times New Roman" panose="02020603050405020304" pitchFamily="18" charset="0"/>
                <a:sym typeface="Wingdings" panose="05000000000000000000" pitchFamily="2" charset="2"/>
              </a:rPr>
              <a:t>ivilized tribes” according to whites</a:t>
            </a:r>
            <a:endParaRPr lang="en-US" sz="2000" dirty="0">
              <a:effectLst/>
              <a:latin typeface="Barlow Medium" panose="00000600000000000000" pitchFamily="2" charset="0"/>
              <a:ea typeface="Times New Roman" panose="02020603050405020304" pitchFamily="18" charset="0"/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2000" dirty="0">
                <a:latin typeface="Barlow Medium" panose="00000600000000000000" pitchFamily="2" charset="0"/>
              </a:rPr>
              <a:t>Creation motifs</a:t>
            </a:r>
            <a:r>
              <a:rPr lang="en-US" sz="2000" dirty="0">
                <a:latin typeface="Barlow Medium" panose="00000600000000000000" pitchFamily="2" charset="0"/>
              </a:rPr>
              <a:t>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          a. (4-stage) Emergence (kiva; tiered universe), OR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          b. </a:t>
            </a:r>
            <a:r>
              <a:rPr lang="en-US" sz="2000" dirty="0" err="1"/>
              <a:t>Earthdiver</a:t>
            </a:r>
            <a:r>
              <a:rPr lang="en-US" sz="2000" dirty="0"/>
              <a:t> (Turtle Island)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Personages: </a:t>
            </a:r>
          </a:p>
          <a:p>
            <a:pPr marL="457200" lvl="1" indent="0" algn="l"/>
            <a:r>
              <a:rPr lang="en-US" sz="1800" dirty="0"/>
              <a:t>a. Twins (duality)</a:t>
            </a:r>
          </a:p>
          <a:p>
            <a:pPr marL="457200" lvl="1" indent="0" algn="l"/>
            <a:r>
              <a:rPr lang="en-US" sz="1800" dirty="0"/>
              <a:t>b. Sky Woman (virgin birth, cosmic body)</a:t>
            </a:r>
          </a:p>
          <a:p>
            <a:pPr marL="457200" lvl="1" indent="0" algn="l"/>
            <a:r>
              <a:rPr lang="en-US" sz="2000" dirty="0"/>
              <a:t>c. Good twin serving also as Spider Woman, Trickster</a:t>
            </a:r>
          </a:p>
          <a:p>
            <a:pPr marL="457200" lvl="1" indent="0" algn="l"/>
            <a:r>
              <a:rPr lang="en-US" sz="2000" dirty="0"/>
              <a:t>d. animals (“monsters”)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Syncreticism</a:t>
            </a:r>
            <a:r>
              <a:rPr lang="en-US" sz="2000" dirty="0"/>
              <a:t>: Christianity influence</a:t>
            </a:r>
            <a:endParaRPr sz="2000" dirty="0"/>
          </a:p>
        </p:txBody>
      </p:sp>
      <p:grpSp>
        <p:nvGrpSpPr>
          <p:cNvPr id="3274" name="Google Shape;3274;p48"/>
          <p:cNvGrpSpPr/>
          <p:nvPr/>
        </p:nvGrpSpPr>
        <p:grpSpPr>
          <a:xfrm rot="5400000">
            <a:off x="699867" y="1489050"/>
            <a:ext cx="3438770" cy="2165741"/>
            <a:chOff x="4337233" y="2416272"/>
            <a:chExt cx="2976002" cy="1874289"/>
          </a:xfrm>
        </p:grpSpPr>
        <p:sp>
          <p:nvSpPr>
            <p:cNvPr id="3275" name="Google Shape;3275;p48"/>
            <p:cNvSpPr/>
            <p:nvPr/>
          </p:nvSpPr>
          <p:spPr>
            <a:xfrm>
              <a:off x="5332800" y="2733845"/>
              <a:ext cx="501855" cy="646130"/>
            </a:xfrm>
            <a:custGeom>
              <a:avLst/>
              <a:gdLst/>
              <a:ahLst/>
              <a:cxnLst/>
              <a:rect l="l" t="t" r="r" b="b"/>
              <a:pathLst>
                <a:path w="12519" h="16118" extrusionOk="0">
                  <a:moveTo>
                    <a:pt x="789" y="0"/>
                  </a:moveTo>
                  <a:cubicBezTo>
                    <a:pt x="425" y="0"/>
                    <a:pt x="1" y="350"/>
                    <a:pt x="175" y="700"/>
                  </a:cubicBezTo>
                  <a:cubicBezTo>
                    <a:pt x="2140" y="6343"/>
                    <a:pt x="6631" y="11535"/>
                    <a:pt x="10550" y="15796"/>
                  </a:cubicBezTo>
                  <a:cubicBezTo>
                    <a:pt x="10750" y="16023"/>
                    <a:pt x="10984" y="16117"/>
                    <a:pt x="11210" y="16117"/>
                  </a:cubicBezTo>
                  <a:cubicBezTo>
                    <a:pt x="11903" y="16117"/>
                    <a:pt x="12518" y="15228"/>
                    <a:pt x="11823" y="14532"/>
                  </a:cubicBezTo>
                  <a:cubicBezTo>
                    <a:pt x="9748" y="12107"/>
                    <a:pt x="7673" y="9571"/>
                    <a:pt x="5828" y="7035"/>
                  </a:cubicBezTo>
                  <a:cubicBezTo>
                    <a:pt x="4215" y="4730"/>
                    <a:pt x="2831" y="2313"/>
                    <a:pt x="1098" y="119"/>
                  </a:cubicBezTo>
                  <a:cubicBezTo>
                    <a:pt x="1015" y="36"/>
                    <a:pt x="905" y="0"/>
                    <a:pt x="7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6" name="Google Shape;3276;p48"/>
            <p:cNvSpPr/>
            <p:nvPr/>
          </p:nvSpPr>
          <p:spPr>
            <a:xfrm>
              <a:off x="5501728" y="2432467"/>
              <a:ext cx="364075" cy="578463"/>
            </a:xfrm>
            <a:custGeom>
              <a:avLst/>
              <a:gdLst/>
              <a:ahLst/>
              <a:cxnLst/>
              <a:rect l="l" t="t" r="r" b="b"/>
              <a:pathLst>
                <a:path w="9082" h="14430" extrusionOk="0">
                  <a:moveTo>
                    <a:pt x="446" y="0"/>
                  </a:moveTo>
                  <a:cubicBezTo>
                    <a:pt x="234" y="0"/>
                    <a:pt x="1" y="207"/>
                    <a:pt x="1" y="490"/>
                  </a:cubicBezTo>
                  <a:cubicBezTo>
                    <a:pt x="462" y="2795"/>
                    <a:pt x="2306" y="4870"/>
                    <a:pt x="3459" y="6945"/>
                  </a:cubicBezTo>
                  <a:cubicBezTo>
                    <a:pt x="4722" y="9250"/>
                    <a:pt x="5875" y="11556"/>
                    <a:pt x="7148" y="13981"/>
                  </a:cubicBezTo>
                  <a:cubicBezTo>
                    <a:pt x="7322" y="14297"/>
                    <a:pt x="7583" y="14430"/>
                    <a:pt x="7849" y="14430"/>
                  </a:cubicBezTo>
                  <a:cubicBezTo>
                    <a:pt x="8454" y="14430"/>
                    <a:pt x="9082" y="13740"/>
                    <a:pt x="8761" y="12939"/>
                  </a:cubicBezTo>
                  <a:cubicBezTo>
                    <a:pt x="7609" y="10403"/>
                    <a:pt x="6225" y="7987"/>
                    <a:pt x="4842" y="5562"/>
                  </a:cubicBezTo>
                  <a:cubicBezTo>
                    <a:pt x="3689" y="3717"/>
                    <a:pt x="2537" y="1301"/>
                    <a:pt x="572" y="28"/>
                  </a:cubicBezTo>
                  <a:cubicBezTo>
                    <a:pt x="533" y="9"/>
                    <a:pt x="490" y="0"/>
                    <a:pt x="4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7" name="Google Shape;3277;p48"/>
            <p:cNvSpPr/>
            <p:nvPr/>
          </p:nvSpPr>
          <p:spPr>
            <a:xfrm>
              <a:off x="5238154" y="2912033"/>
              <a:ext cx="393018" cy="461567"/>
            </a:xfrm>
            <a:custGeom>
              <a:avLst/>
              <a:gdLst/>
              <a:ahLst/>
              <a:cxnLst/>
              <a:rect l="l" t="t" r="r" b="b"/>
              <a:pathLst>
                <a:path w="9804" h="11514" extrusionOk="0">
                  <a:moveTo>
                    <a:pt x="1388" y="1"/>
                  </a:moveTo>
                  <a:cubicBezTo>
                    <a:pt x="1273" y="1"/>
                    <a:pt x="1158" y="59"/>
                    <a:pt x="1042" y="174"/>
                  </a:cubicBezTo>
                  <a:lnTo>
                    <a:pt x="923" y="285"/>
                  </a:lnTo>
                  <a:cubicBezTo>
                    <a:pt x="231" y="746"/>
                    <a:pt x="351" y="2018"/>
                    <a:pt x="231" y="2821"/>
                  </a:cubicBezTo>
                  <a:cubicBezTo>
                    <a:pt x="120" y="3863"/>
                    <a:pt x="0" y="5126"/>
                    <a:pt x="231" y="6168"/>
                  </a:cubicBezTo>
                  <a:cubicBezTo>
                    <a:pt x="231" y="6279"/>
                    <a:pt x="351" y="6279"/>
                    <a:pt x="351" y="6279"/>
                  </a:cubicBezTo>
                  <a:cubicBezTo>
                    <a:pt x="692" y="7201"/>
                    <a:pt x="1504" y="8012"/>
                    <a:pt x="2075" y="8815"/>
                  </a:cubicBezTo>
                  <a:cubicBezTo>
                    <a:pt x="2656" y="9626"/>
                    <a:pt x="3348" y="10318"/>
                    <a:pt x="4150" y="11010"/>
                  </a:cubicBezTo>
                  <a:cubicBezTo>
                    <a:pt x="4270" y="11120"/>
                    <a:pt x="4270" y="11240"/>
                    <a:pt x="4501" y="11240"/>
                  </a:cubicBezTo>
                  <a:cubicBezTo>
                    <a:pt x="5516" y="11409"/>
                    <a:pt x="6590" y="11514"/>
                    <a:pt x="7684" y="11514"/>
                  </a:cubicBezTo>
                  <a:cubicBezTo>
                    <a:pt x="8081" y="11514"/>
                    <a:pt x="8481" y="11500"/>
                    <a:pt x="8881" y="11471"/>
                  </a:cubicBezTo>
                  <a:cubicBezTo>
                    <a:pt x="9222" y="11471"/>
                    <a:pt x="9453" y="11120"/>
                    <a:pt x="9453" y="10890"/>
                  </a:cubicBezTo>
                  <a:cubicBezTo>
                    <a:pt x="9683" y="10549"/>
                    <a:pt x="9803" y="9968"/>
                    <a:pt x="9453" y="9626"/>
                  </a:cubicBezTo>
                  <a:cubicBezTo>
                    <a:pt x="6917" y="6509"/>
                    <a:pt x="4501" y="3051"/>
                    <a:pt x="1734" y="174"/>
                  </a:cubicBezTo>
                  <a:cubicBezTo>
                    <a:pt x="1619" y="59"/>
                    <a:pt x="1504" y="1"/>
                    <a:pt x="138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8" name="Google Shape;3278;p48"/>
            <p:cNvSpPr/>
            <p:nvPr/>
          </p:nvSpPr>
          <p:spPr>
            <a:xfrm>
              <a:off x="5424360" y="2635991"/>
              <a:ext cx="420598" cy="568842"/>
            </a:xfrm>
            <a:custGeom>
              <a:avLst/>
              <a:gdLst/>
              <a:ahLst/>
              <a:cxnLst/>
              <a:rect l="l" t="t" r="r" b="b"/>
              <a:pathLst>
                <a:path w="10492" h="14190" extrusionOk="0">
                  <a:moveTo>
                    <a:pt x="610" y="1"/>
                  </a:moveTo>
                  <a:cubicBezTo>
                    <a:pt x="331" y="1"/>
                    <a:pt x="0" y="274"/>
                    <a:pt x="86" y="604"/>
                  </a:cubicBezTo>
                  <a:cubicBezTo>
                    <a:pt x="2041" y="5326"/>
                    <a:pt x="5619" y="9707"/>
                    <a:pt x="8616" y="13856"/>
                  </a:cubicBezTo>
                  <a:cubicBezTo>
                    <a:pt x="8782" y="14091"/>
                    <a:pt x="9025" y="14190"/>
                    <a:pt x="9270" y="14190"/>
                  </a:cubicBezTo>
                  <a:cubicBezTo>
                    <a:pt x="9874" y="14190"/>
                    <a:pt x="10492" y="13590"/>
                    <a:pt x="10000" y="12934"/>
                  </a:cubicBezTo>
                  <a:cubicBezTo>
                    <a:pt x="8386" y="10749"/>
                    <a:pt x="6772" y="8554"/>
                    <a:pt x="5269" y="6248"/>
                  </a:cubicBezTo>
                  <a:cubicBezTo>
                    <a:pt x="3886" y="4173"/>
                    <a:pt x="2622" y="1988"/>
                    <a:pt x="889" y="143"/>
                  </a:cubicBezTo>
                  <a:cubicBezTo>
                    <a:pt x="823" y="44"/>
                    <a:pt x="720" y="1"/>
                    <a:pt x="61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9" name="Google Shape;3279;p48"/>
            <p:cNvSpPr/>
            <p:nvPr/>
          </p:nvSpPr>
          <p:spPr>
            <a:xfrm>
              <a:off x="5031905" y="3103050"/>
              <a:ext cx="329439" cy="279129"/>
            </a:xfrm>
            <a:custGeom>
              <a:avLst/>
              <a:gdLst/>
              <a:ahLst/>
              <a:cxnLst/>
              <a:rect l="l" t="t" r="r" b="b"/>
              <a:pathLst>
                <a:path w="8218" h="6963" extrusionOk="0">
                  <a:moveTo>
                    <a:pt x="733" y="0"/>
                  </a:moveTo>
                  <a:cubicBezTo>
                    <a:pt x="332" y="0"/>
                    <a:pt x="0" y="400"/>
                    <a:pt x="304" y="711"/>
                  </a:cubicBezTo>
                  <a:cubicBezTo>
                    <a:pt x="2268" y="2786"/>
                    <a:pt x="4454" y="4631"/>
                    <a:pt x="6418" y="6706"/>
                  </a:cubicBezTo>
                  <a:cubicBezTo>
                    <a:pt x="6599" y="6886"/>
                    <a:pt x="6797" y="6962"/>
                    <a:pt x="6988" y="6962"/>
                  </a:cubicBezTo>
                  <a:cubicBezTo>
                    <a:pt x="7646" y="6962"/>
                    <a:pt x="8217" y="6062"/>
                    <a:pt x="7681" y="5433"/>
                  </a:cubicBezTo>
                  <a:cubicBezTo>
                    <a:pt x="5837" y="3247"/>
                    <a:pt x="3532" y="1173"/>
                    <a:pt x="885" y="20"/>
                  </a:cubicBezTo>
                  <a:cubicBezTo>
                    <a:pt x="834" y="7"/>
                    <a:pt x="783" y="0"/>
                    <a:pt x="7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0" name="Google Shape;3280;p48"/>
            <p:cNvSpPr/>
            <p:nvPr/>
          </p:nvSpPr>
          <p:spPr>
            <a:xfrm>
              <a:off x="4869592" y="3177212"/>
              <a:ext cx="285423" cy="194464"/>
            </a:xfrm>
            <a:custGeom>
              <a:avLst/>
              <a:gdLst/>
              <a:ahLst/>
              <a:cxnLst/>
              <a:rect l="l" t="t" r="r" b="b"/>
              <a:pathLst>
                <a:path w="7120" h="4851" extrusionOk="0">
                  <a:moveTo>
                    <a:pt x="677" y="0"/>
                  </a:moveTo>
                  <a:cubicBezTo>
                    <a:pt x="272" y="0"/>
                    <a:pt x="0" y="604"/>
                    <a:pt x="323" y="817"/>
                  </a:cubicBezTo>
                  <a:cubicBezTo>
                    <a:pt x="1125" y="1508"/>
                    <a:pt x="2167" y="2089"/>
                    <a:pt x="2970" y="2891"/>
                  </a:cubicBezTo>
                  <a:cubicBezTo>
                    <a:pt x="3781" y="3472"/>
                    <a:pt x="4703" y="4275"/>
                    <a:pt x="5625" y="4736"/>
                  </a:cubicBezTo>
                  <a:cubicBezTo>
                    <a:pt x="5764" y="4815"/>
                    <a:pt x="5903" y="4851"/>
                    <a:pt x="6034" y="4851"/>
                  </a:cubicBezTo>
                  <a:cubicBezTo>
                    <a:pt x="6663" y="4851"/>
                    <a:pt x="7120" y="4045"/>
                    <a:pt x="6548" y="3472"/>
                  </a:cubicBezTo>
                  <a:cubicBezTo>
                    <a:pt x="5856" y="2661"/>
                    <a:pt x="4703" y="1969"/>
                    <a:pt x="3781" y="1508"/>
                  </a:cubicBezTo>
                  <a:cubicBezTo>
                    <a:pt x="2739" y="936"/>
                    <a:pt x="1817" y="475"/>
                    <a:pt x="784" y="14"/>
                  </a:cubicBezTo>
                  <a:cubicBezTo>
                    <a:pt x="748" y="5"/>
                    <a:pt x="712" y="0"/>
                    <a:pt x="6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1" name="Google Shape;3281;p48"/>
            <p:cNvSpPr/>
            <p:nvPr/>
          </p:nvSpPr>
          <p:spPr>
            <a:xfrm>
              <a:off x="4734658" y="3246603"/>
              <a:ext cx="258805" cy="127077"/>
            </a:xfrm>
            <a:custGeom>
              <a:avLst/>
              <a:gdLst/>
              <a:ahLst/>
              <a:cxnLst/>
              <a:rect l="l" t="t" r="r" b="b"/>
              <a:pathLst>
                <a:path w="6456" h="3170" extrusionOk="0">
                  <a:moveTo>
                    <a:pt x="1344" y="0"/>
                  </a:moveTo>
                  <a:cubicBezTo>
                    <a:pt x="1103" y="0"/>
                    <a:pt x="833" y="97"/>
                    <a:pt x="692" y="238"/>
                  </a:cubicBezTo>
                  <a:cubicBezTo>
                    <a:pt x="0" y="1160"/>
                    <a:pt x="341" y="2313"/>
                    <a:pt x="1264" y="2774"/>
                  </a:cubicBezTo>
                  <a:cubicBezTo>
                    <a:pt x="1906" y="3098"/>
                    <a:pt x="2729" y="3170"/>
                    <a:pt x="3532" y="3170"/>
                  </a:cubicBezTo>
                  <a:cubicBezTo>
                    <a:pt x="4169" y="3170"/>
                    <a:pt x="4793" y="3125"/>
                    <a:pt x="5303" y="3125"/>
                  </a:cubicBezTo>
                  <a:cubicBezTo>
                    <a:pt x="5994" y="3125"/>
                    <a:pt x="6455" y="1972"/>
                    <a:pt x="5644" y="1622"/>
                  </a:cubicBezTo>
                  <a:cubicBezTo>
                    <a:pt x="4491" y="1050"/>
                    <a:pt x="3228" y="469"/>
                    <a:pt x="1955" y="128"/>
                  </a:cubicBezTo>
                  <a:lnTo>
                    <a:pt x="1725" y="128"/>
                  </a:lnTo>
                  <a:cubicBezTo>
                    <a:pt x="1636" y="39"/>
                    <a:pt x="1496" y="0"/>
                    <a:pt x="13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2" name="Google Shape;3282;p48"/>
            <p:cNvSpPr/>
            <p:nvPr/>
          </p:nvSpPr>
          <p:spPr>
            <a:xfrm>
              <a:off x="5022565" y="2543469"/>
              <a:ext cx="267183" cy="291837"/>
            </a:xfrm>
            <a:custGeom>
              <a:avLst/>
              <a:gdLst/>
              <a:ahLst/>
              <a:cxnLst/>
              <a:rect l="l" t="t" r="r" b="b"/>
              <a:pathLst>
                <a:path w="6665" h="7280" extrusionOk="0">
                  <a:moveTo>
                    <a:pt x="1283" y="0"/>
                  </a:moveTo>
                  <a:cubicBezTo>
                    <a:pt x="644" y="0"/>
                    <a:pt x="1" y="900"/>
                    <a:pt x="537" y="1529"/>
                  </a:cubicBezTo>
                  <a:cubicBezTo>
                    <a:pt x="2040" y="3484"/>
                    <a:pt x="3654" y="5449"/>
                    <a:pt x="5378" y="7173"/>
                  </a:cubicBezTo>
                  <a:cubicBezTo>
                    <a:pt x="5501" y="7247"/>
                    <a:pt x="5633" y="7279"/>
                    <a:pt x="5761" y="7279"/>
                  </a:cubicBezTo>
                  <a:cubicBezTo>
                    <a:pt x="6241" y="7279"/>
                    <a:pt x="6665" y="6822"/>
                    <a:pt x="6301" y="6371"/>
                  </a:cubicBezTo>
                  <a:cubicBezTo>
                    <a:pt x="5037" y="4296"/>
                    <a:pt x="3303" y="2221"/>
                    <a:pt x="1809" y="257"/>
                  </a:cubicBezTo>
                  <a:cubicBezTo>
                    <a:pt x="1654" y="76"/>
                    <a:pt x="1469" y="0"/>
                    <a:pt x="128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3" name="Google Shape;3283;p48"/>
            <p:cNvSpPr/>
            <p:nvPr/>
          </p:nvSpPr>
          <p:spPr>
            <a:xfrm>
              <a:off x="4928720" y="2416272"/>
              <a:ext cx="87671" cy="80496"/>
            </a:xfrm>
            <a:custGeom>
              <a:avLst/>
              <a:gdLst/>
              <a:ahLst/>
              <a:cxnLst/>
              <a:rect l="l" t="t" r="r" b="b"/>
              <a:pathLst>
                <a:path w="2187" h="2008" extrusionOk="0">
                  <a:moveTo>
                    <a:pt x="1080" y="1"/>
                  </a:moveTo>
                  <a:cubicBezTo>
                    <a:pt x="947" y="1"/>
                    <a:pt x="816" y="29"/>
                    <a:pt x="692" y="91"/>
                  </a:cubicBezTo>
                  <a:cubicBezTo>
                    <a:pt x="1" y="552"/>
                    <a:pt x="1" y="1585"/>
                    <a:pt x="803" y="1936"/>
                  </a:cubicBezTo>
                  <a:cubicBezTo>
                    <a:pt x="926" y="1985"/>
                    <a:pt x="1055" y="2007"/>
                    <a:pt x="1181" y="2007"/>
                  </a:cubicBezTo>
                  <a:cubicBezTo>
                    <a:pt x="1651" y="2007"/>
                    <a:pt x="2099" y="1694"/>
                    <a:pt x="2186" y="1244"/>
                  </a:cubicBezTo>
                  <a:cubicBezTo>
                    <a:pt x="2186" y="1013"/>
                    <a:pt x="2186" y="663"/>
                    <a:pt x="2076" y="552"/>
                  </a:cubicBezTo>
                  <a:cubicBezTo>
                    <a:pt x="1819" y="215"/>
                    <a:pt x="1444" y="1"/>
                    <a:pt x="10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4" name="Google Shape;3284;p48"/>
            <p:cNvSpPr/>
            <p:nvPr/>
          </p:nvSpPr>
          <p:spPr>
            <a:xfrm>
              <a:off x="4977867" y="2864530"/>
              <a:ext cx="218918" cy="202362"/>
            </a:xfrm>
            <a:custGeom>
              <a:avLst/>
              <a:gdLst/>
              <a:ahLst/>
              <a:cxnLst/>
              <a:rect l="l" t="t" r="r" b="b"/>
              <a:pathLst>
                <a:path w="5461" h="5048" extrusionOk="0">
                  <a:moveTo>
                    <a:pt x="4709" y="1"/>
                  </a:moveTo>
                  <a:cubicBezTo>
                    <a:pt x="4508" y="1"/>
                    <a:pt x="4308" y="146"/>
                    <a:pt x="4308" y="437"/>
                  </a:cubicBezTo>
                  <a:cubicBezTo>
                    <a:pt x="4188" y="1359"/>
                    <a:pt x="4077" y="2392"/>
                    <a:pt x="3957" y="3434"/>
                  </a:cubicBezTo>
                  <a:cubicBezTo>
                    <a:pt x="3035" y="3314"/>
                    <a:pt x="2233" y="3203"/>
                    <a:pt x="1421" y="2973"/>
                  </a:cubicBezTo>
                  <a:cubicBezTo>
                    <a:pt x="1348" y="2956"/>
                    <a:pt x="1277" y="2949"/>
                    <a:pt x="1210" y="2949"/>
                  </a:cubicBezTo>
                  <a:cubicBezTo>
                    <a:pt x="330" y="2949"/>
                    <a:pt x="1" y="4261"/>
                    <a:pt x="960" y="4587"/>
                  </a:cubicBezTo>
                  <a:cubicBezTo>
                    <a:pt x="2233" y="4817"/>
                    <a:pt x="3386" y="4928"/>
                    <a:pt x="4649" y="5048"/>
                  </a:cubicBezTo>
                  <a:cubicBezTo>
                    <a:pt x="5110" y="5048"/>
                    <a:pt x="5461" y="4697"/>
                    <a:pt x="5461" y="4236"/>
                  </a:cubicBezTo>
                  <a:lnTo>
                    <a:pt x="5110" y="437"/>
                  </a:lnTo>
                  <a:cubicBezTo>
                    <a:pt x="5110" y="146"/>
                    <a:pt x="4909" y="1"/>
                    <a:pt x="47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5" name="Google Shape;3285;p48"/>
            <p:cNvSpPr/>
            <p:nvPr/>
          </p:nvSpPr>
          <p:spPr>
            <a:xfrm>
              <a:off x="4891760" y="2735368"/>
              <a:ext cx="201400" cy="183641"/>
            </a:xfrm>
            <a:custGeom>
              <a:avLst/>
              <a:gdLst/>
              <a:ahLst/>
              <a:cxnLst/>
              <a:rect l="l" t="t" r="r" b="b"/>
              <a:pathLst>
                <a:path w="5024" h="4581" extrusionOk="0">
                  <a:moveTo>
                    <a:pt x="4258" y="1"/>
                  </a:moveTo>
                  <a:cubicBezTo>
                    <a:pt x="3989" y="1"/>
                    <a:pt x="3712" y="165"/>
                    <a:pt x="3569" y="542"/>
                  </a:cubicBezTo>
                  <a:cubicBezTo>
                    <a:pt x="3228" y="1233"/>
                    <a:pt x="3108" y="2155"/>
                    <a:pt x="3108" y="3078"/>
                  </a:cubicBezTo>
                  <a:cubicBezTo>
                    <a:pt x="2417" y="2967"/>
                    <a:pt x="1725" y="2847"/>
                    <a:pt x="923" y="2736"/>
                  </a:cubicBezTo>
                  <a:cubicBezTo>
                    <a:pt x="462" y="2736"/>
                    <a:pt x="0" y="3428"/>
                    <a:pt x="572" y="3659"/>
                  </a:cubicBezTo>
                  <a:cubicBezTo>
                    <a:pt x="1614" y="4230"/>
                    <a:pt x="2767" y="4350"/>
                    <a:pt x="3920" y="4581"/>
                  </a:cubicBezTo>
                  <a:cubicBezTo>
                    <a:pt x="4261" y="4581"/>
                    <a:pt x="4722" y="4120"/>
                    <a:pt x="4611" y="3769"/>
                  </a:cubicBezTo>
                  <a:cubicBezTo>
                    <a:pt x="4611" y="2736"/>
                    <a:pt x="4722" y="1925"/>
                    <a:pt x="4953" y="892"/>
                  </a:cubicBezTo>
                  <a:cubicBezTo>
                    <a:pt x="5024" y="346"/>
                    <a:pt x="4649" y="1"/>
                    <a:pt x="425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6" name="Google Shape;3286;p48"/>
            <p:cNvSpPr/>
            <p:nvPr/>
          </p:nvSpPr>
          <p:spPr>
            <a:xfrm>
              <a:off x="4337233" y="3180058"/>
              <a:ext cx="346436" cy="193462"/>
            </a:xfrm>
            <a:custGeom>
              <a:avLst/>
              <a:gdLst/>
              <a:ahLst/>
              <a:cxnLst/>
              <a:rect l="l" t="t" r="r" b="b"/>
              <a:pathLst>
                <a:path w="8642" h="4826" extrusionOk="0">
                  <a:moveTo>
                    <a:pt x="4897" y="1"/>
                  </a:moveTo>
                  <a:cubicBezTo>
                    <a:pt x="4724" y="1"/>
                    <a:pt x="4552" y="58"/>
                    <a:pt x="4381" y="174"/>
                  </a:cubicBezTo>
                  <a:cubicBezTo>
                    <a:pt x="3108" y="1326"/>
                    <a:pt x="1614" y="2479"/>
                    <a:pt x="572" y="3863"/>
                  </a:cubicBezTo>
                  <a:lnTo>
                    <a:pt x="231" y="3863"/>
                  </a:lnTo>
                  <a:cubicBezTo>
                    <a:pt x="1" y="3863"/>
                    <a:pt x="1" y="4324"/>
                    <a:pt x="231" y="4434"/>
                  </a:cubicBezTo>
                  <a:lnTo>
                    <a:pt x="462" y="4434"/>
                  </a:lnTo>
                  <a:cubicBezTo>
                    <a:pt x="462" y="4494"/>
                    <a:pt x="519" y="4524"/>
                    <a:pt x="591" y="4524"/>
                  </a:cubicBezTo>
                  <a:cubicBezTo>
                    <a:pt x="662" y="4524"/>
                    <a:pt x="748" y="4494"/>
                    <a:pt x="803" y="4434"/>
                  </a:cubicBezTo>
                  <a:cubicBezTo>
                    <a:pt x="2455" y="4698"/>
                    <a:pt x="4169" y="4826"/>
                    <a:pt x="5848" y="4826"/>
                  </a:cubicBezTo>
                  <a:cubicBezTo>
                    <a:pt x="6400" y="4826"/>
                    <a:pt x="6948" y="4812"/>
                    <a:pt x="7489" y="4785"/>
                  </a:cubicBezTo>
                  <a:cubicBezTo>
                    <a:pt x="7950" y="4785"/>
                    <a:pt x="8180" y="4324"/>
                    <a:pt x="8070" y="3973"/>
                  </a:cubicBezTo>
                  <a:cubicBezTo>
                    <a:pt x="8411" y="3863"/>
                    <a:pt x="8641" y="3401"/>
                    <a:pt x="8300" y="2940"/>
                  </a:cubicBezTo>
                  <a:cubicBezTo>
                    <a:pt x="7258" y="2018"/>
                    <a:pt x="6336" y="1207"/>
                    <a:pt x="5414" y="174"/>
                  </a:cubicBezTo>
                  <a:cubicBezTo>
                    <a:pt x="5243" y="58"/>
                    <a:pt x="5070" y="1"/>
                    <a:pt x="489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7" name="Google Shape;3287;p48"/>
            <p:cNvSpPr/>
            <p:nvPr/>
          </p:nvSpPr>
          <p:spPr>
            <a:xfrm>
              <a:off x="5814609" y="2733845"/>
              <a:ext cx="499290" cy="646130"/>
            </a:xfrm>
            <a:custGeom>
              <a:avLst/>
              <a:gdLst/>
              <a:ahLst/>
              <a:cxnLst/>
              <a:rect l="l" t="t" r="r" b="b"/>
              <a:pathLst>
                <a:path w="12455" h="16118" extrusionOk="0">
                  <a:moveTo>
                    <a:pt x="11740" y="0"/>
                  </a:moveTo>
                  <a:cubicBezTo>
                    <a:pt x="11631" y="0"/>
                    <a:pt x="11527" y="36"/>
                    <a:pt x="11442" y="119"/>
                  </a:cubicBezTo>
                  <a:cubicBezTo>
                    <a:pt x="9717" y="2313"/>
                    <a:pt x="8214" y="4730"/>
                    <a:pt x="6600" y="7035"/>
                  </a:cubicBezTo>
                  <a:cubicBezTo>
                    <a:pt x="4756" y="9571"/>
                    <a:pt x="2801" y="12107"/>
                    <a:pt x="606" y="14532"/>
                  </a:cubicBezTo>
                  <a:cubicBezTo>
                    <a:pt x="1" y="15228"/>
                    <a:pt x="639" y="16117"/>
                    <a:pt x="1333" y="16117"/>
                  </a:cubicBezTo>
                  <a:cubicBezTo>
                    <a:pt x="1560" y="16117"/>
                    <a:pt x="1792" y="16023"/>
                    <a:pt x="1989" y="15796"/>
                  </a:cubicBezTo>
                  <a:cubicBezTo>
                    <a:pt x="5909" y="11535"/>
                    <a:pt x="10409" y="6343"/>
                    <a:pt x="12364" y="700"/>
                  </a:cubicBezTo>
                  <a:cubicBezTo>
                    <a:pt x="12455" y="350"/>
                    <a:pt x="12079" y="0"/>
                    <a:pt x="1174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8" name="Google Shape;3288;p48"/>
            <p:cNvSpPr/>
            <p:nvPr/>
          </p:nvSpPr>
          <p:spPr>
            <a:xfrm>
              <a:off x="5784624" y="2432467"/>
              <a:ext cx="363273" cy="578463"/>
            </a:xfrm>
            <a:custGeom>
              <a:avLst/>
              <a:gdLst/>
              <a:ahLst/>
              <a:cxnLst/>
              <a:rect l="l" t="t" r="r" b="b"/>
              <a:pathLst>
                <a:path w="9062" h="14430" extrusionOk="0">
                  <a:moveTo>
                    <a:pt x="8565" y="0"/>
                  </a:moveTo>
                  <a:cubicBezTo>
                    <a:pt x="8508" y="0"/>
                    <a:pt x="8449" y="9"/>
                    <a:pt x="8390" y="28"/>
                  </a:cubicBezTo>
                  <a:cubicBezTo>
                    <a:pt x="6546" y="1301"/>
                    <a:pt x="5393" y="3717"/>
                    <a:pt x="4240" y="5562"/>
                  </a:cubicBezTo>
                  <a:cubicBezTo>
                    <a:pt x="2737" y="7987"/>
                    <a:pt x="1474" y="10403"/>
                    <a:pt x="321" y="12939"/>
                  </a:cubicBezTo>
                  <a:cubicBezTo>
                    <a:pt x="1" y="13740"/>
                    <a:pt x="624" y="14430"/>
                    <a:pt x="1229" y="14430"/>
                  </a:cubicBezTo>
                  <a:cubicBezTo>
                    <a:pt x="1495" y="14430"/>
                    <a:pt x="1758" y="14297"/>
                    <a:pt x="1935" y="13981"/>
                  </a:cubicBezTo>
                  <a:cubicBezTo>
                    <a:pt x="3088" y="11556"/>
                    <a:pt x="4240" y="9250"/>
                    <a:pt x="5624" y="6945"/>
                  </a:cubicBezTo>
                  <a:cubicBezTo>
                    <a:pt x="6776" y="4870"/>
                    <a:pt x="8501" y="2795"/>
                    <a:pt x="8962" y="490"/>
                  </a:cubicBezTo>
                  <a:cubicBezTo>
                    <a:pt x="9061" y="207"/>
                    <a:pt x="8838" y="0"/>
                    <a:pt x="85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9" name="Google Shape;3289;p48"/>
            <p:cNvSpPr/>
            <p:nvPr/>
          </p:nvSpPr>
          <p:spPr>
            <a:xfrm>
              <a:off x="6014485" y="2912033"/>
              <a:ext cx="397427" cy="461567"/>
            </a:xfrm>
            <a:custGeom>
              <a:avLst/>
              <a:gdLst/>
              <a:ahLst/>
              <a:cxnLst/>
              <a:rect l="l" t="t" r="r" b="b"/>
              <a:pathLst>
                <a:path w="9914" h="11514" extrusionOk="0">
                  <a:moveTo>
                    <a:pt x="8535" y="1"/>
                  </a:moveTo>
                  <a:cubicBezTo>
                    <a:pt x="8420" y="1"/>
                    <a:pt x="8305" y="59"/>
                    <a:pt x="8189" y="174"/>
                  </a:cubicBezTo>
                  <a:cubicBezTo>
                    <a:pt x="5303" y="3051"/>
                    <a:pt x="2998" y="6509"/>
                    <a:pt x="461" y="9626"/>
                  </a:cubicBezTo>
                  <a:cubicBezTo>
                    <a:pt x="0" y="9968"/>
                    <a:pt x="120" y="10549"/>
                    <a:pt x="461" y="10890"/>
                  </a:cubicBezTo>
                  <a:cubicBezTo>
                    <a:pt x="461" y="11120"/>
                    <a:pt x="692" y="11471"/>
                    <a:pt x="1042" y="11471"/>
                  </a:cubicBezTo>
                  <a:cubicBezTo>
                    <a:pt x="1440" y="11500"/>
                    <a:pt x="1839" y="11514"/>
                    <a:pt x="2235" y="11514"/>
                  </a:cubicBezTo>
                  <a:cubicBezTo>
                    <a:pt x="3328" y="11514"/>
                    <a:pt x="4408" y="11409"/>
                    <a:pt x="5423" y="11240"/>
                  </a:cubicBezTo>
                  <a:cubicBezTo>
                    <a:pt x="5534" y="11240"/>
                    <a:pt x="5653" y="11120"/>
                    <a:pt x="5653" y="11010"/>
                  </a:cubicBezTo>
                  <a:cubicBezTo>
                    <a:pt x="6456" y="10318"/>
                    <a:pt x="7147" y="9626"/>
                    <a:pt x="7839" y="8815"/>
                  </a:cubicBezTo>
                  <a:cubicBezTo>
                    <a:pt x="8420" y="8012"/>
                    <a:pt x="9222" y="7201"/>
                    <a:pt x="9573" y="6279"/>
                  </a:cubicBezTo>
                  <a:lnTo>
                    <a:pt x="9573" y="6168"/>
                  </a:lnTo>
                  <a:cubicBezTo>
                    <a:pt x="9914" y="5126"/>
                    <a:pt x="9803" y="3863"/>
                    <a:pt x="9683" y="2821"/>
                  </a:cubicBezTo>
                  <a:cubicBezTo>
                    <a:pt x="9573" y="2018"/>
                    <a:pt x="9683" y="746"/>
                    <a:pt x="8992" y="285"/>
                  </a:cubicBezTo>
                  <a:cubicBezTo>
                    <a:pt x="8881" y="285"/>
                    <a:pt x="8881" y="174"/>
                    <a:pt x="8881" y="174"/>
                  </a:cubicBezTo>
                  <a:cubicBezTo>
                    <a:pt x="8766" y="59"/>
                    <a:pt x="8651" y="1"/>
                    <a:pt x="853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0" name="Google Shape;3290;p48"/>
            <p:cNvSpPr/>
            <p:nvPr/>
          </p:nvSpPr>
          <p:spPr>
            <a:xfrm>
              <a:off x="5804107" y="2635991"/>
              <a:ext cx="421721" cy="568842"/>
            </a:xfrm>
            <a:custGeom>
              <a:avLst/>
              <a:gdLst/>
              <a:ahLst/>
              <a:cxnLst/>
              <a:rect l="l" t="t" r="r" b="b"/>
              <a:pathLst>
                <a:path w="10520" h="14190" extrusionOk="0">
                  <a:moveTo>
                    <a:pt x="9867" y="1"/>
                  </a:moveTo>
                  <a:cubicBezTo>
                    <a:pt x="9740" y="1"/>
                    <a:pt x="9615" y="44"/>
                    <a:pt x="9518" y="143"/>
                  </a:cubicBezTo>
                  <a:cubicBezTo>
                    <a:pt x="7904" y="1988"/>
                    <a:pt x="6632" y="4173"/>
                    <a:pt x="5248" y="6248"/>
                  </a:cubicBezTo>
                  <a:cubicBezTo>
                    <a:pt x="3635" y="8554"/>
                    <a:pt x="2021" y="10749"/>
                    <a:pt x="407" y="12934"/>
                  </a:cubicBezTo>
                  <a:cubicBezTo>
                    <a:pt x="0" y="13590"/>
                    <a:pt x="582" y="14190"/>
                    <a:pt x="1201" y="14190"/>
                  </a:cubicBezTo>
                  <a:cubicBezTo>
                    <a:pt x="1453" y="14190"/>
                    <a:pt x="1710" y="14091"/>
                    <a:pt x="1910" y="13856"/>
                  </a:cubicBezTo>
                  <a:cubicBezTo>
                    <a:pt x="4907" y="9707"/>
                    <a:pt x="8476" y="5326"/>
                    <a:pt x="10440" y="604"/>
                  </a:cubicBezTo>
                  <a:cubicBezTo>
                    <a:pt x="10520" y="274"/>
                    <a:pt x="10187" y="1"/>
                    <a:pt x="986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1" name="Google Shape;3291;p48"/>
            <p:cNvSpPr/>
            <p:nvPr/>
          </p:nvSpPr>
          <p:spPr>
            <a:xfrm>
              <a:off x="6285314" y="3103050"/>
              <a:ext cx="332686" cy="279129"/>
            </a:xfrm>
            <a:custGeom>
              <a:avLst/>
              <a:gdLst/>
              <a:ahLst/>
              <a:cxnLst/>
              <a:rect l="l" t="t" r="r" b="b"/>
              <a:pathLst>
                <a:path w="8299" h="6963" extrusionOk="0">
                  <a:moveTo>
                    <a:pt x="7579" y="0"/>
                  </a:moveTo>
                  <a:cubicBezTo>
                    <a:pt x="7530" y="0"/>
                    <a:pt x="7479" y="7"/>
                    <a:pt x="7428" y="20"/>
                  </a:cubicBezTo>
                  <a:cubicBezTo>
                    <a:pt x="4772" y="1173"/>
                    <a:pt x="2466" y="3247"/>
                    <a:pt x="622" y="5433"/>
                  </a:cubicBezTo>
                  <a:cubicBezTo>
                    <a:pt x="0" y="6062"/>
                    <a:pt x="619" y="6962"/>
                    <a:pt x="1307" y="6962"/>
                  </a:cubicBezTo>
                  <a:cubicBezTo>
                    <a:pt x="1506" y="6962"/>
                    <a:pt x="1712" y="6886"/>
                    <a:pt x="1895" y="6706"/>
                  </a:cubicBezTo>
                  <a:cubicBezTo>
                    <a:pt x="3850" y="4631"/>
                    <a:pt x="6044" y="2786"/>
                    <a:pt x="7889" y="711"/>
                  </a:cubicBezTo>
                  <a:cubicBezTo>
                    <a:pt x="8299" y="400"/>
                    <a:pt x="7979" y="0"/>
                    <a:pt x="75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2" name="Google Shape;3292;p48"/>
            <p:cNvSpPr/>
            <p:nvPr/>
          </p:nvSpPr>
          <p:spPr>
            <a:xfrm>
              <a:off x="6494570" y="3177212"/>
              <a:ext cx="285984" cy="194464"/>
            </a:xfrm>
            <a:custGeom>
              <a:avLst/>
              <a:gdLst/>
              <a:ahLst/>
              <a:cxnLst/>
              <a:rect l="l" t="t" r="r" b="b"/>
              <a:pathLst>
                <a:path w="7134" h="4851" extrusionOk="0">
                  <a:moveTo>
                    <a:pt x="6464" y="0"/>
                  </a:moveTo>
                  <a:cubicBezTo>
                    <a:pt x="6429" y="0"/>
                    <a:pt x="6394" y="5"/>
                    <a:pt x="6358" y="14"/>
                  </a:cubicBezTo>
                  <a:cubicBezTo>
                    <a:pt x="5316" y="475"/>
                    <a:pt x="4283" y="936"/>
                    <a:pt x="3360" y="1508"/>
                  </a:cubicBezTo>
                  <a:cubicBezTo>
                    <a:pt x="2318" y="1969"/>
                    <a:pt x="1286" y="2661"/>
                    <a:pt x="474" y="3472"/>
                  </a:cubicBezTo>
                  <a:cubicBezTo>
                    <a:pt x="1" y="4045"/>
                    <a:pt x="468" y="4851"/>
                    <a:pt x="1104" y="4851"/>
                  </a:cubicBezTo>
                  <a:cubicBezTo>
                    <a:pt x="1236" y="4851"/>
                    <a:pt x="1376" y="4815"/>
                    <a:pt x="1516" y="4736"/>
                  </a:cubicBezTo>
                  <a:cubicBezTo>
                    <a:pt x="2438" y="4275"/>
                    <a:pt x="3360" y="3472"/>
                    <a:pt x="4163" y="2891"/>
                  </a:cubicBezTo>
                  <a:cubicBezTo>
                    <a:pt x="4974" y="2089"/>
                    <a:pt x="5896" y="1508"/>
                    <a:pt x="6819" y="817"/>
                  </a:cubicBezTo>
                  <a:cubicBezTo>
                    <a:pt x="7133" y="604"/>
                    <a:pt x="6868" y="0"/>
                    <a:pt x="64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3" name="Google Shape;3293;p48"/>
            <p:cNvSpPr/>
            <p:nvPr/>
          </p:nvSpPr>
          <p:spPr>
            <a:xfrm>
              <a:off x="6652193" y="3246603"/>
              <a:ext cx="263615" cy="127077"/>
            </a:xfrm>
            <a:custGeom>
              <a:avLst/>
              <a:gdLst/>
              <a:ahLst/>
              <a:cxnLst/>
              <a:rect l="l" t="t" r="r" b="b"/>
              <a:pathLst>
                <a:path w="6576" h="3170" extrusionOk="0">
                  <a:moveTo>
                    <a:pt x="5185" y="0"/>
                  </a:moveTo>
                  <a:cubicBezTo>
                    <a:pt x="5054" y="0"/>
                    <a:pt x="4931" y="39"/>
                    <a:pt x="4842" y="128"/>
                  </a:cubicBezTo>
                  <a:lnTo>
                    <a:pt x="4611" y="128"/>
                  </a:lnTo>
                  <a:cubicBezTo>
                    <a:pt x="3228" y="469"/>
                    <a:pt x="2075" y="1050"/>
                    <a:pt x="812" y="1622"/>
                  </a:cubicBezTo>
                  <a:cubicBezTo>
                    <a:pt x="0" y="1972"/>
                    <a:pt x="461" y="3125"/>
                    <a:pt x="1273" y="3125"/>
                  </a:cubicBezTo>
                  <a:cubicBezTo>
                    <a:pt x="1783" y="3125"/>
                    <a:pt x="2405" y="3170"/>
                    <a:pt x="3030" y="3170"/>
                  </a:cubicBezTo>
                  <a:cubicBezTo>
                    <a:pt x="3818" y="3170"/>
                    <a:pt x="4611" y="3098"/>
                    <a:pt x="5192" y="2774"/>
                  </a:cubicBezTo>
                  <a:cubicBezTo>
                    <a:pt x="6225" y="2313"/>
                    <a:pt x="6575" y="1160"/>
                    <a:pt x="5764" y="238"/>
                  </a:cubicBezTo>
                  <a:cubicBezTo>
                    <a:pt x="5622" y="97"/>
                    <a:pt x="5394" y="0"/>
                    <a:pt x="51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4" name="Google Shape;3294;p48"/>
            <p:cNvSpPr/>
            <p:nvPr/>
          </p:nvSpPr>
          <p:spPr>
            <a:xfrm>
              <a:off x="6359396" y="2543469"/>
              <a:ext cx="268105" cy="291837"/>
            </a:xfrm>
            <a:custGeom>
              <a:avLst/>
              <a:gdLst/>
              <a:ahLst/>
              <a:cxnLst/>
              <a:rect l="l" t="t" r="r" b="b"/>
              <a:pathLst>
                <a:path w="6688" h="7280" extrusionOk="0">
                  <a:moveTo>
                    <a:pt x="5413" y="0"/>
                  </a:moveTo>
                  <a:cubicBezTo>
                    <a:pt x="5228" y="0"/>
                    <a:pt x="5044" y="76"/>
                    <a:pt x="4888" y="257"/>
                  </a:cubicBezTo>
                  <a:cubicBezTo>
                    <a:pt x="3274" y="2221"/>
                    <a:pt x="1541" y="4296"/>
                    <a:pt x="277" y="6371"/>
                  </a:cubicBezTo>
                  <a:cubicBezTo>
                    <a:pt x="0" y="6822"/>
                    <a:pt x="448" y="7279"/>
                    <a:pt x="876" y="7279"/>
                  </a:cubicBezTo>
                  <a:cubicBezTo>
                    <a:pt x="990" y="7279"/>
                    <a:pt x="1102" y="7247"/>
                    <a:pt x="1199" y="7173"/>
                  </a:cubicBezTo>
                  <a:cubicBezTo>
                    <a:pt x="3044" y="5449"/>
                    <a:pt x="4538" y="3484"/>
                    <a:pt x="6151" y="1529"/>
                  </a:cubicBezTo>
                  <a:cubicBezTo>
                    <a:pt x="6687" y="900"/>
                    <a:pt x="6049" y="0"/>
                    <a:pt x="541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5" name="Google Shape;3295;p48"/>
            <p:cNvSpPr/>
            <p:nvPr/>
          </p:nvSpPr>
          <p:spPr>
            <a:xfrm>
              <a:off x="6629263" y="2416272"/>
              <a:ext cx="92442" cy="80496"/>
            </a:xfrm>
            <a:custGeom>
              <a:avLst/>
              <a:gdLst/>
              <a:ahLst/>
              <a:cxnLst/>
              <a:rect l="l" t="t" r="r" b="b"/>
              <a:pathLst>
                <a:path w="2306" h="2008" extrusionOk="0">
                  <a:moveTo>
                    <a:pt x="1207" y="1"/>
                  </a:moveTo>
                  <a:cubicBezTo>
                    <a:pt x="816" y="1"/>
                    <a:pt x="400" y="215"/>
                    <a:pt x="231" y="552"/>
                  </a:cubicBezTo>
                  <a:cubicBezTo>
                    <a:pt x="111" y="663"/>
                    <a:pt x="0" y="1013"/>
                    <a:pt x="111" y="1244"/>
                  </a:cubicBezTo>
                  <a:cubicBezTo>
                    <a:pt x="206" y="1694"/>
                    <a:pt x="655" y="2007"/>
                    <a:pt x="1121" y="2007"/>
                  </a:cubicBezTo>
                  <a:cubicBezTo>
                    <a:pt x="1246" y="2007"/>
                    <a:pt x="1373" y="1985"/>
                    <a:pt x="1494" y="1936"/>
                  </a:cubicBezTo>
                  <a:cubicBezTo>
                    <a:pt x="2306" y="1585"/>
                    <a:pt x="2306" y="552"/>
                    <a:pt x="1614" y="91"/>
                  </a:cubicBezTo>
                  <a:cubicBezTo>
                    <a:pt x="1491" y="29"/>
                    <a:pt x="1351" y="1"/>
                    <a:pt x="12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6" name="Google Shape;3296;p48"/>
            <p:cNvSpPr/>
            <p:nvPr/>
          </p:nvSpPr>
          <p:spPr>
            <a:xfrm>
              <a:off x="6453681" y="2864530"/>
              <a:ext cx="218878" cy="202362"/>
            </a:xfrm>
            <a:custGeom>
              <a:avLst/>
              <a:gdLst/>
              <a:ahLst/>
              <a:cxnLst/>
              <a:rect l="l" t="t" r="r" b="b"/>
              <a:pathLst>
                <a:path w="5460" h="5048" extrusionOk="0">
                  <a:moveTo>
                    <a:pt x="747" y="1"/>
                  </a:moveTo>
                  <a:cubicBezTo>
                    <a:pt x="544" y="1"/>
                    <a:pt x="341" y="146"/>
                    <a:pt x="341" y="437"/>
                  </a:cubicBezTo>
                  <a:cubicBezTo>
                    <a:pt x="231" y="1700"/>
                    <a:pt x="0" y="2973"/>
                    <a:pt x="0" y="4236"/>
                  </a:cubicBezTo>
                  <a:cubicBezTo>
                    <a:pt x="0" y="4697"/>
                    <a:pt x="341" y="5048"/>
                    <a:pt x="802" y="5048"/>
                  </a:cubicBezTo>
                  <a:cubicBezTo>
                    <a:pt x="1955" y="4928"/>
                    <a:pt x="3228" y="4817"/>
                    <a:pt x="4491" y="4587"/>
                  </a:cubicBezTo>
                  <a:cubicBezTo>
                    <a:pt x="5459" y="4261"/>
                    <a:pt x="5130" y="2949"/>
                    <a:pt x="4243" y="2949"/>
                  </a:cubicBezTo>
                  <a:cubicBezTo>
                    <a:pt x="4175" y="2949"/>
                    <a:pt x="4104" y="2956"/>
                    <a:pt x="4030" y="2973"/>
                  </a:cubicBezTo>
                  <a:cubicBezTo>
                    <a:pt x="3228" y="3203"/>
                    <a:pt x="2306" y="3314"/>
                    <a:pt x="1494" y="3434"/>
                  </a:cubicBezTo>
                  <a:cubicBezTo>
                    <a:pt x="1383" y="2392"/>
                    <a:pt x="1263" y="1359"/>
                    <a:pt x="1153" y="437"/>
                  </a:cubicBezTo>
                  <a:cubicBezTo>
                    <a:pt x="1153" y="146"/>
                    <a:pt x="950" y="1"/>
                    <a:pt x="74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7" name="Google Shape;3297;p48"/>
            <p:cNvSpPr/>
            <p:nvPr/>
          </p:nvSpPr>
          <p:spPr>
            <a:xfrm>
              <a:off x="6554300" y="2735368"/>
              <a:ext cx="204406" cy="183641"/>
            </a:xfrm>
            <a:custGeom>
              <a:avLst/>
              <a:gdLst/>
              <a:ahLst/>
              <a:cxnLst/>
              <a:rect l="l" t="t" r="r" b="b"/>
              <a:pathLst>
                <a:path w="5099" h="4581" extrusionOk="0">
                  <a:moveTo>
                    <a:pt x="802" y="1"/>
                  </a:moveTo>
                  <a:cubicBezTo>
                    <a:pt x="390" y="1"/>
                    <a:pt x="0" y="346"/>
                    <a:pt x="137" y="892"/>
                  </a:cubicBezTo>
                  <a:cubicBezTo>
                    <a:pt x="367" y="1925"/>
                    <a:pt x="487" y="2736"/>
                    <a:pt x="367" y="3769"/>
                  </a:cubicBezTo>
                  <a:cubicBezTo>
                    <a:pt x="367" y="4120"/>
                    <a:pt x="718" y="4581"/>
                    <a:pt x="1179" y="4581"/>
                  </a:cubicBezTo>
                  <a:cubicBezTo>
                    <a:pt x="2332" y="4350"/>
                    <a:pt x="3484" y="4230"/>
                    <a:pt x="4517" y="3659"/>
                  </a:cubicBezTo>
                  <a:cubicBezTo>
                    <a:pt x="5098" y="3428"/>
                    <a:pt x="4637" y="2736"/>
                    <a:pt x="4056" y="2736"/>
                  </a:cubicBezTo>
                  <a:cubicBezTo>
                    <a:pt x="3364" y="2847"/>
                    <a:pt x="2673" y="2967"/>
                    <a:pt x="1870" y="3078"/>
                  </a:cubicBezTo>
                  <a:cubicBezTo>
                    <a:pt x="1981" y="2155"/>
                    <a:pt x="1870" y="1233"/>
                    <a:pt x="1520" y="542"/>
                  </a:cubicBezTo>
                  <a:cubicBezTo>
                    <a:pt x="1381" y="165"/>
                    <a:pt x="1086" y="1"/>
                    <a:pt x="8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8" name="Google Shape;3298;p48"/>
            <p:cNvSpPr/>
            <p:nvPr/>
          </p:nvSpPr>
          <p:spPr>
            <a:xfrm>
              <a:off x="6966397" y="3180058"/>
              <a:ext cx="346837" cy="193462"/>
            </a:xfrm>
            <a:custGeom>
              <a:avLst/>
              <a:gdLst/>
              <a:ahLst/>
              <a:cxnLst/>
              <a:rect l="l" t="t" r="r" b="b"/>
              <a:pathLst>
                <a:path w="8652" h="4826" extrusionOk="0">
                  <a:moveTo>
                    <a:pt x="3690" y="1"/>
                  </a:moveTo>
                  <a:cubicBezTo>
                    <a:pt x="3517" y="1"/>
                    <a:pt x="3344" y="58"/>
                    <a:pt x="3229" y="174"/>
                  </a:cubicBezTo>
                  <a:cubicBezTo>
                    <a:pt x="2306" y="1207"/>
                    <a:pt x="1273" y="2018"/>
                    <a:pt x="351" y="2940"/>
                  </a:cubicBezTo>
                  <a:cubicBezTo>
                    <a:pt x="1" y="3401"/>
                    <a:pt x="121" y="3863"/>
                    <a:pt x="462" y="3973"/>
                  </a:cubicBezTo>
                  <a:cubicBezTo>
                    <a:pt x="462" y="4324"/>
                    <a:pt x="582" y="4785"/>
                    <a:pt x="1154" y="4785"/>
                  </a:cubicBezTo>
                  <a:cubicBezTo>
                    <a:pt x="1697" y="4812"/>
                    <a:pt x="2247" y="4826"/>
                    <a:pt x="2800" y="4826"/>
                  </a:cubicBezTo>
                  <a:cubicBezTo>
                    <a:pt x="4482" y="4826"/>
                    <a:pt x="6195" y="4698"/>
                    <a:pt x="7839" y="4434"/>
                  </a:cubicBezTo>
                  <a:cubicBezTo>
                    <a:pt x="7899" y="4494"/>
                    <a:pt x="7957" y="4524"/>
                    <a:pt x="8015" y="4524"/>
                  </a:cubicBezTo>
                  <a:cubicBezTo>
                    <a:pt x="8072" y="4524"/>
                    <a:pt x="8130" y="4494"/>
                    <a:pt x="8190" y="4434"/>
                  </a:cubicBezTo>
                  <a:lnTo>
                    <a:pt x="8301" y="4434"/>
                  </a:lnTo>
                  <a:cubicBezTo>
                    <a:pt x="8651" y="4324"/>
                    <a:pt x="8651" y="3863"/>
                    <a:pt x="8301" y="3863"/>
                  </a:cubicBezTo>
                  <a:lnTo>
                    <a:pt x="8070" y="3863"/>
                  </a:lnTo>
                  <a:cubicBezTo>
                    <a:pt x="7037" y="2479"/>
                    <a:pt x="5423" y="1326"/>
                    <a:pt x="4151" y="174"/>
                  </a:cubicBezTo>
                  <a:cubicBezTo>
                    <a:pt x="4035" y="58"/>
                    <a:pt x="3863" y="1"/>
                    <a:pt x="369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9" name="Google Shape;3299;p48"/>
            <p:cNvSpPr/>
            <p:nvPr/>
          </p:nvSpPr>
          <p:spPr>
            <a:xfrm>
              <a:off x="5332840" y="3326498"/>
              <a:ext cx="501855" cy="646251"/>
            </a:xfrm>
            <a:custGeom>
              <a:avLst/>
              <a:gdLst/>
              <a:ahLst/>
              <a:cxnLst/>
              <a:rect l="l" t="t" r="r" b="b"/>
              <a:pathLst>
                <a:path w="12519" h="16121" extrusionOk="0">
                  <a:moveTo>
                    <a:pt x="11206" y="0"/>
                  </a:moveTo>
                  <a:cubicBezTo>
                    <a:pt x="10981" y="0"/>
                    <a:pt x="10748" y="94"/>
                    <a:pt x="10549" y="320"/>
                  </a:cubicBezTo>
                  <a:cubicBezTo>
                    <a:pt x="6630" y="4701"/>
                    <a:pt x="2139" y="9773"/>
                    <a:pt x="174" y="15426"/>
                  </a:cubicBezTo>
                  <a:cubicBezTo>
                    <a:pt x="1" y="15773"/>
                    <a:pt x="419" y="16121"/>
                    <a:pt x="782" y="16121"/>
                  </a:cubicBezTo>
                  <a:cubicBezTo>
                    <a:pt x="900" y="16121"/>
                    <a:pt x="1013" y="16084"/>
                    <a:pt x="1097" y="15997"/>
                  </a:cubicBezTo>
                  <a:cubicBezTo>
                    <a:pt x="2830" y="13812"/>
                    <a:pt x="4214" y="11387"/>
                    <a:pt x="5827" y="9081"/>
                  </a:cubicBezTo>
                  <a:cubicBezTo>
                    <a:pt x="7672" y="6545"/>
                    <a:pt x="9747" y="4009"/>
                    <a:pt x="11822" y="1593"/>
                  </a:cubicBezTo>
                  <a:cubicBezTo>
                    <a:pt x="12518" y="896"/>
                    <a:pt x="11900" y="0"/>
                    <a:pt x="1120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0" name="Google Shape;3300;p48"/>
            <p:cNvSpPr/>
            <p:nvPr/>
          </p:nvSpPr>
          <p:spPr>
            <a:xfrm>
              <a:off x="5501728" y="3696986"/>
              <a:ext cx="363714" cy="577100"/>
            </a:xfrm>
            <a:custGeom>
              <a:avLst/>
              <a:gdLst/>
              <a:ahLst/>
              <a:cxnLst/>
              <a:rect l="l" t="t" r="r" b="b"/>
              <a:pathLst>
                <a:path w="9073" h="14396" extrusionOk="0">
                  <a:moveTo>
                    <a:pt x="7900" y="1"/>
                  </a:moveTo>
                  <a:cubicBezTo>
                    <a:pt x="7617" y="1"/>
                    <a:pt x="7333" y="156"/>
                    <a:pt x="7148" y="531"/>
                  </a:cubicBezTo>
                  <a:cubicBezTo>
                    <a:pt x="5875" y="2836"/>
                    <a:pt x="4722" y="5262"/>
                    <a:pt x="3459" y="7567"/>
                  </a:cubicBezTo>
                  <a:cubicBezTo>
                    <a:pt x="2306" y="9522"/>
                    <a:pt x="462" y="11597"/>
                    <a:pt x="1" y="13902"/>
                  </a:cubicBezTo>
                  <a:cubicBezTo>
                    <a:pt x="1" y="14189"/>
                    <a:pt x="229" y="14396"/>
                    <a:pt x="438" y="14396"/>
                  </a:cubicBezTo>
                  <a:cubicBezTo>
                    <a:pt x="485" y="14396"/>
                    <a:pt x="530" y="14385"/>
                    <a:pt x="572" y="14364"/>
                  </a:cubicBezTo>
                  <a:cubicBezTo>
                    <a:pt x="2537" y="13100"/>
                    <a:pt x="3689" y="10675"/>
                    <a:pt x="4842" y="8830"/>
                  </a:cubicBezTo>
                  <a:cubicBezTo>
                    <a:pt x="6225" y="6414"/>
                    <a:pt x="7609" y="3989"/>
                    <a:pt x="8761" y="1453"/>
                  </a:cubicBezTo>
                  <a:cubicBezTo>
                    <a:pt x="9073" y="674"/>
                    <a:pt x="8488" y="1"/>
                    <a:pt x="79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1" name="Google Shape;3301;p48"/>
            <p:cNvSpPr/>
            <p:nvPr/>
          </p:nvSpPr>
          <p:spPr>
            <a:xfrm>
              <a:off x="5238154" y="3332992"/>
              <a:ext cx="393018" cy="462409"/>
            </a:xfrm>
            <a:custGeom>
              <a:avLst/>
              <a:gdLst/>
              <a:ahLst/>
              <a:cxnLst/>
              <a:rect l="l" t="t" r="r" b="b"/>
              <a:pathLst>
                <a:path w="9804" h="11535" extrusionOk="0">
                  <a:moveTo>
                    <a:pt x="7669" y="0"/>
                  </a:moveTo>
                  <a:cubicBezTo>
                    <a:pt x="6581" y="0"/>
                    <a:pt x="5511" y="110"/>
                    <a:pt x="4501" y="278"/>
                  </a:cubicBezTo>
                  <a:cubicBezTo>
                    <a:pt x="4270" y="278"/>
                    <a:pt x="4270" y="389"/>
                    <a:pt x="4150" y="509"/>
                  </a:cubicBezTo>
                  <a:cubicBezTo>
                    <a:pt x="3348" y="1200"/>
                    <a:pt x="2656" y="1892"/>
                    <a:pt x="2075" y="2694"/>
                  </a:cubicBezTo>
                  <a:cubicBezTo>
                    <a:pt x="1504" y="3506"/>
                    <a:pt x="692" y="4308"/>
                    <a:pt x="351" y="5230"/>
                  </a:cubicBezTo>
                  <a:cubicBezTo>
                    <a:pt x="351" y="5230"/>
                    <a:pt x="231" y="5230"/>
                    <a:pt x="231" y="5350"/>
                  </a:cubicBezTo>
                  <a:cubicBezTo>
                    <a:pt x="0" y="6383"/>
                    <a:pt x="120" y="7656"/>
                    <a:pt x="231" y="8808"/>
                  </a:cubicBezTo>
                  <a:cubicBezTo>
                    <a:pt x="351" y="9500"/>
                    <a:pt x="231" y="10763"/>
                    <a:pt x="923" y="11225"/>
                  </a:cubicBezTo>
                  <a:cubicBezTo>
                    <a:pt x="923" y="11344"/>
                    <a:pt x="1042" y="11344"/>
                    <a:pt x="1042" y="11344"/>
                  </a:cubicBezTo>
                  <a:cubicBezTo>
                    <a:pt x="1176" y="11478"/>
                    <a:pt x="1310" y="11534"/>
                    <a:pt x="1444" y="11534"/>
                  </a:cubicBezTo>
                  <a:cubicBezTo>
                    <a:pt x="1541" y="11534"/>
                    <a:pt x="1637" y="11505"/>
                    <a:pt x="1734" y="11455"/>
                  </a:cubicBezTo>
                  <a:cubicBezTo>
                    <a:pt x="4501" y="8578"/>
                    <a:pt x="6917" y="5000"/>
                    <a:pt x="9453" y="1892"/>
                  </a:cubicBezTo>
                  <a:cubicBezTo>
                    <a:pt x="9803" y="1541"/>
                    <a:pt x="9683" y="970"/>
                    <a:pt x="9453" y="739"/>
                  </a:cubicBezTo>
                  <a:cubicBezTo>
                    <a:pt x="9453" y="389"/>
                    <a:pt x="9222" y="48"/>
                    <a:pt x="8881" y="48"/>
                  </a:cubicBezTo>
                  <a:cubicBezTo>
                    <a:pt x="8476" y="15"/>
                    <a:pt x="8071" y="0"/>
                    <a:pt x="766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2" name="Google Shape;3302;p48"/>
            <p:cNvSpPr/>
            <p:nvPr/>
          </p:nvSpPr>
          <p:spPr>
            <a:xfrm>
              <a:off x="5424360" y="3503363"/>
              <a:ext cx="419917" cy="567238"/>
            </a:xfrm>
            <a:custGeom>
              <a:avLst/>
              <a:gdLst/>
              <a:ahLst/>
              <a:cxnLst/>
              <a:rect l="l" t="t" r="r" b="b"/>
              <a:pathLst>
                <a:path w="10475" h="14150" extrusionOk="0">
                  <a:moveTo>
                    <a:pt x="9331" y="0"/>
                  </a:moveTo>
                  <a:cubicBezTo>
                    <a:pt x="9066" y="0"/>
                    <a:pt x="8795" y="120"/>
                    <a:pt x="8616" y="408"/>
                  </a:cubicBezTo>
                  <a:cubicBezTo>
                    <a:pt x="5619" y="4438"/>
                    <a:pt x="2041" y="8819"/>
                    <a:pt x="86" y="13550"/>
                  </a:cubicBezTo>
                  <a:cubicBezTo>
                    <a:pt x="0" y="13880"/>
                    <a:pt x="331" y="14149"/>
                    <a:pt x="611" y="14149"/>
                  </a:cubicBezTo>
                  <a:cubicBezTo>
                    <a:pt x="721" y="14149"/>
                    <a:pt x="823" y="14107"/>
                    <a:pt x="889" y="14011"/>
                  </a:cubicBezTo>
                  <a:cubicBezTo>
                    <a:pt x="2622" y="12166"/>
                    <a:pt x="3886" y="9972"/>
                    <a:pt x="5269" y="7897"/>
                  </a:cubicBezTo>
                  <a:cubicBezTo>
                    <a:pt x="6772" y="5711"/>
                    <a:pt x="8386" y="3406"/>
                    <a:pt x="10000" y="1211"/>
                  </a:cubicBezTo>
                  <a:cubicBezTo>
                    <a:pt x="10475" y="577"/>
                    <a:pt x="9914" y="0"/>
                    <a:pt x="93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3" name="Google Shape;3303;p48"/>
            <p:cNvSpPr/>
            <p:nvPr/>
          </p:nvSpPr>
          <p:spPr>
            <a:xfrm>
              <a:off x="5032547" y="3326417"/>
              <a:ext cx="328196" cy="278648"/>
            </a:xfrm>
            <a:custGeom>
              <a:avLst/>
              <a:gdLst/>
              <a:ahLst/>
              <a:cxnLst/>
              <a:rect l="l" t="t" r="r" b="b"/>
              <a:pathLst>
                <a:path w="8187" h="6951" extrusionOk="0">
                  <a:moveTo>
                    <a:pt x="7028" y="0"/>
                  </a:moveTo>
                  <a:cubicBezTo>
                    <a:pt x="6820" y="0"/>
                    <a:pt x="6600" y="94"/>
                    <a:pt x="6402" y="322"/>
                  </a:cubicBezTo>
                  <a:cubicBezTo>
                    <a:pt x="4438" y="2286"/>
                    <a:pt x="2252" y="4131"/>
                    <a:pt x="288" y="6206"/>
                  </a:cubicBezTo>
                  <a:cubicBezTo>
                    <a:pt x="1" y="6493"/>
                    <a:pt x="282" y="6950"/>
                    <a:pt x="653" y="6950"/>
                  </a:cubicBezTo>
                  <a:cubicBezTo>
                    <a:pt x="723" y="6950"/>
                    <a:pt x="796" y="6934"/>
                    <a:pt x="869" y="6897"/>
                  </a:cubicBezTo>
                  <a:cubicBezTo>
                    <a:pt x="3516" y="5745"/>
                    <a:pt x="5821" y="3670"/>
                    <a:pt x="7665" y="1475"/>
                  </a:cubicBezTo>
                  <a:cubicBezTo>
                    <a:pt x="8186" y="871"/>
                    <a:pt x="7661" y="0"/>
                    <a:pt x="70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4" name="Google Shape;3304;p48"/>
            <p:cNvSpPr/>
            <p:nvPr/>
          </p:nvSpPr>
          <p:spPr>
            <a:xfrm>
              <a:off x="4869672" y="3336359"/>
              <a:ext cx="286024" cy="193222"/>
            </a:xfrm>
            <a:custGeom>
              <a:avLst/>
              <a:gdLst/>
              <a:ahLst/>
              <a:cxnLst/>
              <a:rect l="l" t="t" r="r" b="b"/>
              <a:pathLst>
                <a:path w="7135" h="4820" extrusionOk="0">
                  <a:moveTo>
                    <a:pt x="5975" y="1"/>
                  </a:moveTo>
                  <a:cubicBezTo>
                    <a:pt x="5861" y="1"/>
                    <a:pt x="5742" y="24"/>
                    <a:pt x="5623" y="74"/>
                  </a:cubicBezTo>
                  <a:cubicBezTo>
                    <a:pt x="4701" y="535"/>
                    <a:pt x="3779" y="1347"/>
                    <a:pt x="2968" y="2038"/>
                  </a:cubicBezTo>
                  <a:cubicBezTo>
                    <a:pt x="2165" y="2730"/>
                    <a:pt x="1123" y="3302"/>
                    <a:pt x="321" y="3994"/>
                  </a:cubicBezTo>
                  <a:cubicBezTo>
                    <a:pt x="1" y="4314"/>
                    <a:pt x="266" y="4819"/>
                    <a:pt x="666" y="4819"/>
                  </a:cubicBezTo>
                  <a:cubicBezTo>
                    <a:pt x="703" y="4819"/>
                    <a:pt x="742" y="4815"/>
                    <a:pt x="782" y="4805"/>
                  </a:cubicBezTo>
                  <a:cubicBezTo>
                    <a:pt x="1815" y="4455"/>
                    <a:pt x="2737" y="3883"/>
                    <a:pt x="3779" y="3302"/>
                  </a:cubicBezTo>
                  <a:cubicBezTo>
                    <a:pt x="4701" y="2841"/>
                    <a:pt x="5854" y="2149"/>
                    <a:pt x="6546" y="1347"/>
                  </a:cubicBezTo>
                  <a:cubicBezTo>
                    <a:pt x="7135" y="758"/>
                    <a:pt x="6633" y="1"/>
                    <a:pt x="59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5" name="Google Shape;3305;p48"/>
            <p:cNvSpPr/>
            <p:nvPr/>
          </p:nvSpPr>
          <p:spPr>
            <a:xfrm>
              <a:off x="4734658" y="3333032"/>
              <a:ext cx="258805" cy="126997"/>
            </a:xfrm>
            <a:custGeom>
              <a:avLst/>
              <a:gdLst/>
              <a:ahLst/>
              <a:cxnLst/>
              <a:rect l="l" t="t" r="r" b="b"/>
              <a:pathLst>
                <a:path w="6456" h="3168" extrusionOk="0">
                  <a:moveTo>
                    <a:pt x="3515" y="1"/>
                  </a:moveTo>
                  <a:cubicBezTo>
                    <a:pt x="2718" y="1"/>
                    <a:pt x="1902" y="71"/>
                    <a:pt x="1264" y="388"/>
                  </a:cubicBezTo>
                  <a:cubicBezTo>
                    <a:pt x="341" y="849"/>
                    <a:pt x="0" y="2002"/>
                    <a:pt x="692" y="2924"/>
                  </a:cubicBezTo>
                  <a:cubicBezTo>
                    <a:pt x="835" y="3067"/>
                    <a:pt x="1111" y="3168"/>
                    <a:pt x="1354" y="3168"/>
                  </a:cubicBezTo>
                  <a:cubicBezTo>
                    <a:pt x="1502" y="3168"/>
                    <a:pt x="1638" y="3131"/>
                    <a:pt x="1725" y="3044"/>
                  </a:cubicBezTo>
                  <a:lnTo>
                    <a:pt x="1955" y="3044"/>
                  </a:lnTo>
                  <a:cubicBezTo>
                    <a:pt x="3228" y="2693"/>
                    <a:pt x="4491" y="2232"/>
                    <a:pt x="5644" y="1660"/>
                  </a:cubicBezTo>
                  <a:cubicBezTo>
                    <a:pt x="6455" y="1199"/>
                    <a:pt x="5994" y="47"/>
                    <a:pt x="5303" y="47"/>
                  </a:cubicBezTo>
                  <a:cubicBezTo>
                    <a:pt x="4788" y="47"/>
                    <a:pt x="4158" y="1"/>
                    <a:pt x="351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6" name="Google Shape;3306;p48"/>
            <p:cNvSpPr/>
            <p:nvPr/>
          </p:nvSpPr>
          <p:spPr>
            <a:xfrm>
              <a:off x="5022966" y="3873411"/>
              <a:ext cx="265940" cy="290274"/>
            </a:xfrm>
            <a:custGeom>
              <a:avLst/>
              <a:gdLst/>
              <a:ahLst/>
              <a:cxnLst/>
              <a:rect l="l" t="t" r="r" b="b"/>
              <a:pathLst>
                <a:path w="6634" h="7241" extrusionOk="0">
                  <a:moveTo>
                    <a:pt x="5832" y="1"/>
                  </a:moveTo>
                  <a:cubicBezTo>
                    <a:pt x="5680" y="1"/>
                    <a:pt x="5517" y="51"/>
                    <a:pt x="5368" y="169"/>
                  </a:cubicBezTo>
                  <a:cubicBezTo>
                    <a:pt x="3644" y="1783"/>
                    <a:pt x="2030" y="3858"/>
                    <a:pt x="527" y="5702"/>
                  </a:cubicBezTo>
                  <a:cubicBezTo>
                    <a:pt x="0" y="6404"/>
                    <a:pt x="613" y="7241"/>
                    <a:pt x="1240" y="7241"/>
                  </a:cubicBezTo>
                  <a:cubicBezTo>
                    <a:pt x="1437" y="7241"/>
                    <a:pt x="1635" y="7159"/>
                    <a:pt x="1799" y="6965"/>
                  </a:cubicBezTo>
                  <a:cubicBezTo>
                    <a:pt x="3293" y="5010"/>
                    <a:pt x="5027" y="3046"/>
                    <a:pt x="6291" y="861"/>
                  </a:cubicBezTo>
                  <a:cubicBezTo>
                    <a:pt x="6634" y="428"/>
                    <a:pt x="6277" y="1"/>
                    <a:pt x="58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7" name="Google Shape;3307;p48"/>
            <p:cNvSpPr/>
            <p:nvPr/>
          </p:nvSpPr>
          <p:spPr>
            <a:xfrm>
              <a:off x="4928720" y="4210426"/>
              <a:ext cx="87671" cy="80135"/>
            </a:xfrm>
            <a:custGeom>
              <a:avLst/>
              <a:gdLst/>
              <a:ahLst/>
              <a:cxnLst/>
              <a:rect l="l" t="t" r="r" b="b"/>
              <a:pathLst>
                <a:path w="2187" h="1999" extrusionOk="0">
                  <a:moveTo>
                    <a:pt x="1130" y="0"/>
                  </a:moveTo>
                  <a:cubicBezTo>
                    <a:pt x="1020" y="0"/>
                    <a:pt x="910" y="19"/>
                    <a:pt x="803" y="62"/>
                  </a:cubicBezTo>
                  <a:cubicBezTo>
                    <a:pt x="1" y="403"/>
                    <a:pt x="1" y="1445"/>
                    <a:pt x="692" y="1906"/>
                  </a:cubicBezTo>
                  <a:cubicBezTo>
                    <a:pt x="821" y="1970"/>
                    <a:pt x="958" y="1999"/>
                    <a:pt x="1096" y="1999"/>
                  </a:cubicBezTo>
                  <a:cubicBezTo>
                    <a:pt x="1455" y="1999"/>
                    <a:pt x="1823" y="1808"/>
                    <a:pt x="2076" y="1556"/>
                  </a:cubicBezTo>
                  <a:cubicBezTo>
                    <a:pt x="2186" y="1325"/>
                    <a:pt x="2186" y="984"/>
                    <a:pt x="2186" y="753"/>
                  </a:cubicBezTo>
                  <a:cubicBezTo>
                    <a:pt x="2096" y="377"/>
                    <a:pt x="1618" y="0"/>
                    <a:pt x="113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8" name="Google Shape;3308;p48"/>
            <p:cNvSpPr/>
            <p:nvPr/>
          </p:nvSpPr>
          <p:spPr>
            <a:xfrm>
              <a:off x="4977867" y="3639861"/>
              <a:ext cx="218918" cy="202081"/>
            </a:xfrm>
            <a:custGeom>
              <a:avLst/>
              <a:gdLst/>
              <a:ahLst/>
              <a:cxnLst/>
              <a:rect l="l" t="t" r="r" b="b"/>
              <a:pathLst>
                <a:path w="5461" h="5041" extrusionOk="0">
                  <a:moveTo>
                    <a:pt x="4649" y="1"/>
                  </a:moveTo>
                  <a:cubicBezTo>
                    <a:pt x="3386" y="111"/>
                    <a:pt x="2233" y="231"/>
                    <a:pt x="960" y="572"/>
                  </a:cubicBezTo>
                  <a:cubicBezTo>
                    <a:pt x="1" y="787"/>
                    <a:pt x="331" y="2100"/>
                    <a:pt x="1211" y="2100"/>
                  </a:cubicBezTo>
                  <a:cubicBezTo>
                    <a:pt x="1278" y="2100"/>
                    <a:pt x="1348" y="2092"/>
                    <a:pt x="1421" y="2076"/>
                  </a:cubicBezTo>
                  <a:cubicBezTo>
                    <a:pt x="2233" y="1845"/>
                    <a:pt x="3035" y="1725"/>
                    <a:pt x="3957" y="1614"/>
                  </a:cubicBezTo>
                  <a:cubicBezTo>
                    <a:pt x="4077" y="2647"/>
                    <a:pt x="4188" y="3689"/>
                    <a:pt x="4308" y="4612"/>
                  </a:cubicBezTo>
                  <a:cubicBezTo>
                    <a:pt x="4308" y="4897"/>
                    <a:pt x="4508" y="5040"/>
                    <a:pt x="4709" y="5040"/>
                  </a:cubicBezTo>
                  <a:cubicBezTo>
                    <a:pt x="4909" y="5040"/>
                    <a:pt x="5110" y="4897"/>
                    <a:pt x="5110" y="4612"/>
                  </a:cubicBezTo>
                  <a:lnTo>
                    <a:pt x="5461" y="803"/>
                  </a:lnTo>
                  <a:cubicBezTo>
                    <a:pt x="5461" y="342"/>
                    <a:pt x="5110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9" name="Google Shape;3309;p48"/>
            <p:cNvSpPr/>
            <p:nvPr/>
          </p:nvSpPr>
          <p:spPr>
            <a:xfrm>
              <a:off x="4893203" y="3791512"/>
              <a:ext cx="200037" cy="180674"/>
            </a:xfrm>
            <a:custGeom>
              <a:avLst/>
              <a:gdLst/>
              <a:ahLst/>
              <a:cxnLst/>
              <a:rect l="l" t="t" r="r" b="b"/>
              <a:pathLst>
                <a:path w="4990" h="4507" extrusionOk="0">
                  <a:moveTo>
                    <a:pt x="3992" y="0"/>
                  </a:moveTo>
                  <a:cubicBezTo>
                    <a:pt x="3955" y="0"/>
                    <a:pt x="3919" y="6"/>
                    <a:pt x="3884" y="17"/>
                  </a:cubicBezTo>
                  <a:cubicBezTo>
                    <a:pt x="2731" y="137"/>
                    <a:pt x="1578" y="248"/>
                    <a:pt x="536" y="829"/>
                  </a:cubicBezTo>
                  <a:cubicBezTo>
                    <a:pt x="1" y="1044"/>
                    <a:pt x="371" y="1761"/>
                    <a:pt x="798" y="1761"/>
                  </a:cubicBezTo>
                  <a:cubicBezTo>
                    <a:pt x="828" y="1761"/>
                    <a:pt x="857" y="1758"/>
                    <a:pt x="887" y="1751"/>
                  </a:cubicBezTo>
                  <a:cubicBezTo>
                    <a:pt x="1689" y="1631"/>
                    <a:pt x="2381" y="1520"/>
                    <a:pt x="3072" y="1400"/>
                  </a:cubicBezTo>
                  <a:cubicBezTo>
                    <a:pt x="3072" y="2323"/>
                    <a:pt x="3192" y="3245"/>
                    <a:pt x="3533" y="4056"/>
                  </a:cubicBezTo>
                  <a:cubicBezTo>
                    <a:pt x="3669" y="4367"/>
                    <a:pt x="3926" y="4507"/>
                    <a:pt x="4182" y="4507"/>
                  </a:cubicBezTo>
                  <a:cubicBezTo>
                    <a:pt x="4586" y="4507"/>
                    <a:pt x="4990" y="4160"/>
                    <a:pt x="4917" y="3595"/>
                  </a:cubicBezTo>
                  <a:cubicBezTo>
                    <a:pt x="4686" y="2553"/>
                    <a:pt x="4575" y="1751"/>
                    <a:pt x="4575" y="709"/>
                  </a:cubicBezTo>
                  <a:cubicBezTo>
                    <a:pt x="4675" y="403"/>
                    <a:pt x="4314" y="0"/>
                    <a:pt x="399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0" name="Google Shape;3310;p48"/>
            <p:cNvSpPr/>
            <p:nvPr/>
          </p:nvSpPr>
          <p:spPr>
            <a:xfrm>
              <a:off x="4337233" y="3333072"/>
              <a:ext cx="346436" cy="193623"/>
            </a:xfrm>
            <a:custGeom>
              <a:avLst/>
              <a:gdLst/>
              <a:ahLst/>
              <a:cxnLst/>
              <a:rect l="l" t="t" r="r" b="b"/>
              <a:pathLst>
                <a:path w="8642" h="4830" extrusionOk="0">
                  <a:moveTo>
                    <a:pt x="5814" y="0"/>
                  </a:moveTo>
                  <a:cubicBezTo>
                    <a:pt x="4146" y="0"/>
                    <a:pt x="2444" y="132"/>
                    <a:pt x="803" y="387"/>
                  </a:cubicBezTo>
                  <a:cubicBezTo>
                    <a:pt x="766" y="350"/>
                    <a:pt x="716" y="338"/>
                    <a:pt x="665" y="338"/>
                  </a:cubicBezTo>
                  <a:cubicBezTo>
                    <a:pt x="564" y="338"/>
                    <a:pt x="462" y="387"/>
                    <a:pt x="462" y="387"/>
                  </a:cubicBezTo>
                  <a:lnTo>
                    <a:pt x="231" y="387"/>
                  </a:lnTo>
                  <a:cubicBezTo>
                    <a:pt x="1" y="507"/>
                    <a:pt x="1" y="968"/>
                    <a:pt x="231" y="968"/>
                  </a:cubicBezTo>
                  <a:lnTo>
                    <a:pt x="572" y="968"/>
                  </a:lnTo>
                  <a:cubicBezTo>
                    <a:pt x="1614" y="2351"/>
                    <a:pt x="3108" y="3504"/>
                    <a:pt x="4381" y="4656"/>
                  </a:cubicBezTo>
                  <a:cubicBezTo>
                    <a:pt x="4552" y="4772"/>
                    <a:pt x="4724" y="4829"/>
                    <a:pt x="4897" y="4829"/>
                  </a:cubicBezTo>
                  <a:cubicBezTo>
                    <a:pt x="5070" y="4829"/>
                    <a:pt x="5243" y="4772"/>
                    <a:pt x="5414" y="4656"/>
                  </a:cubicBezTo>
                  <a:cubicBezTo>
                    <a:pt x="6336" y="3734"/>
                    <a:pt x="7258" y="2812"/>
                    <a:pt x="8300" y="1890"/>
                  </a:cubicBezTo>
                  <a:cubicBezTo>
                    <a:pt x="8641" y="1539"/>
                    <a:pt x="8411" y="1078"/>
                    <a:pt x="8070" y="848"/>
                  </a:cubicBezTo>
                  <a:cubicBezTo>
                    <a:pt x="8180" y="507"/>
                    <a:pt x="7950" y="46"/>
                    <a:pt x="7489" y="46"/>
                  </a:cubicBezTo>
                  <a:cubicBezTo>
                    <a:pt x="6937" y="15"/>
                    <a:pt x="6378" y="0"/>
                    <a:pt x="581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1" name="Google Shape;3311;p48"/>
            <p:cNvSpPr/>
            <p:nvPr/>
          </p:nvSpPr>
          <p:spPr>
            <a:xfrm>
              <a:off x="5814609" y="3326498"/>
              <a:ext cx="499290" cy="646251"/>
            </a:xfrm>
            <a:custGeom>
              <a:avLst/>
              <a:gdLst/>
              <a:ahLst/>
              <a:cxnLst/>
              <a:rect l="l" t="t" r="r" b="b"/>
              <a:pathLst>
                <a:path w="12455" h="16121" extrusionOk="0">
                  <a:moveTo>
                    <a:pt x="1336" y="0"/>
                  </a:moveTo>
                  <a:cubicBezTo>
                    <a:pt x="641" y="0"/>
                    <a:pt x="0" y="896"/>
                    <a:pt x="606" y="1593"/>
                  </a:cubicBezTo>
                  <a:cubicBezTo>
                    <a:pt x="2801" y="4009"/>
                    <a:pt x="4756" y="6545"/>
                    <a:pt x="6600" y="9081"/>
                  </a:cubicBezTo>
                  <a:cubicBezTo>
                    <a:pt x="8214" y="11387"/>
                    <a:pt x="9717" y="13812"/>
                    <a:pt x="11442" y="15997"/>
                  </a:cubicBezTo>
                  <a:cubicBezTo>
                    <a:pt x="11528" y="16084"/>
                    <a:pt x="11635" y="16121"/>
                    <a:pt x="11745" y="16121"/>
                  </a:cubicBezTo>
                  <a:cubicBezTo>
                    <a:pt x="12084" y="16121"/>
                    <a:pt x="12454" y="15773"/>
                    <a:pt x="12364" y="15426"/>
                  </a:cubicBezTo>
                  <a:cubicBezTo>
                    <a:pt x="10409" y="9773"/>
                    <a:pt x="5909" y="4701"/>
                    <a:pt x="1989" y="320"/>
                  </a:cubicBezTo>
                  <a:cubicBezTo>
                    <a:pt x="1793" y="94"/>
                    <a:pt x="1562" y="0"/>
                    <a:pt x="13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2" name="Google Shape;3312;p48"/>
            <p:cNvSpPr/>
            <p:nvPr/>
          </p:nvSpPr>
          <p:spPr>
            <a:xfrm>
              <a:off x="5784985" y="3696986"/>
              <a:ext cx="362872" cy="577100"/>
            </a:xfrm>
            <a:custGeom>
              <a:avLst/>
              <a:gdLst/>
              <a:ahLst/>
              <a:cxnLst/>
              <a:rect l="l" t="t" r="r" b="b"/>
              <a:pathLst>
                <a:path w="9052" h="14396" extrusionOk="0">
                  <a:moveTo>
                    <a:pt x="1170" y="1"/>
                  </a:moveTo>
                  <a:cubicBezTo>
                    <a:pt x="581" y="1"/>
                    <a:pt x="1" y="674"/>
                    <a:pt x="312" y="1453"/>
                  </a:cubicBezTo>
                  <a:cubicBezTo>
                    <a:pt x="1465" y="3989"/>
                    <a:pt x="2728" y="6414"/>
                    <a:pt x="4231" y="8830"/>
                  </a:cubicBezTo>
                  <a:cubicBezTo>
                    <a:pt x="5384" y="10675"/>
                    <a:pt x="6537" y="13100"/>
                    <a:pt x="8381" y="14364"/>
                  </a:cubicBezTo>
                  <a:cubicBezTo>
                    <a:pt x="8443" y="14385"/>
                    <a:pt x="8506" y="14396"/>
                    <a:pt x="8566" y="14396"/>
                  </a:cubicBezTo>
                  <a:cubicBezTo>
                    <a:pt x="8834" y="14396"/>
                    <a:pt x="9051" y="14189"/>
                    <a:pt x="8953" y="13902"/>
                  </a:cubicBezTo>
                  <a:cubicBezTo>
                    <a:pt x="8492" y="11597"/>
                    <a:pt x="6767" y="9522"/>
                    <a:pt x="5615" y="7567"/>
                  </a:cubicBezTo>
                  <a:cubicBezTo>
                    <a:pt x="4231" y="5262"/>
                    <a:pt x="3079" y="2836"/>
                    <a:pt x="1926" y="531"/>
                  </a:cubicBezTo>
                  <a:cubicBezTo>
                    <a:pt x="1737" y="156"/>
                    <a:pt x="1453" y="1"/>
                    <a:pt x="11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3" name="Google Shape;3313;p48"/>
            <p:cNvSpPr/>
            <p:nvPr/>
          </p:nvSpPr>
          <p:spPr>
            <a:xfrm>
              <a:off x="6014485" y="3332992"/>
              <a:ext cx="397427" cy="462409"/>
            </a:xfrm>
            <a:custGeom>
              <a:avLst/>
              <a:gdLst/>
              <a:ahLst/>
              <a:cxnLst/>
              <a:rect l="l" t="t" r="r" b="b"/>
              <a:pathLst>
                <a:path w="9914" h="11535" extrusionOk="0">
                  <a:moveTo>
                    <a:pt x="2250" y="0"/>
                  </a:moveTo>
                  <a:cubicBezTo>
                    <a:pt x="1849" y="0"/>
                    <a:pt x="1445" y="15"/>
                    <a:pt x="1042" y="48"/>
                  </a:cubicBezTo>
                  <a:cubicBezTo>
                    <a:pt x="692" y="48"/>
                    <a:pt x="461" y="389"/>
                    <a:pt x="461" y="739"/>
                  </a:cubicBezTo>
                  <a:cubicBezTo>
                    <a:pt x="120" y="970"/>
                    <a:pt x="0" y="1541"/>
                    <a:pt x="461" y="1892"/>
                  </a:cubicBezTo>
                  <a:cubicBezTo>
                    <a:pt x="2998" y="5000"/>
                    <a:pt x="5303" y="8578"/>
                    <a:pt x="8189" y="11455"/>
                  </a:cubicBezTo>
                  <a:cubicBezTo>
                    <a:pt x="8286" y="11505"/>
                    <a:pt x="8383" y="11534"/>
                    <a:pt x="8479" y="11534"/>
                  </a:cubicBezTo>
                  <a:cubicBezTo>
                    <a:pt x="8613" y="11534"/>
                    <a:pt x="8747" y="11478"/>
                    <a:pt x="8881" y="11344"/>
                  </a:cubicBezTo>
                  <a:lnTo>
                    <a:pt x="8992" y="11225"/>
                  </a:lnTo>
                  <a:cubicBezTo>
                    <a:pt x="9683" y="10763"/>
                    <a:pt x="9573" y="9500"/>
                    <a:pt x="9683" y="8808"/>
                  </a:cubicBezTo>
                  <a:cubicBezTo>
                    <a:pt x="9803" y="7656"/>
                    <a:pt x="9914" y="6383"/>
                    <a:pt x="9573" y="5350"/>
                  </a:cubicBezTo>
                  <a:lnTo>
                    <a:pt x="9573" y="5230"/>
                  </a:lnTo>
                  <a:cubicBezTo>
                    <a:pt x="9222" y="4308"/>
                    <a:pt x="8420" y="3506"/>
                    <a:pt x="7839" y="2694"/>
                  </a:cubicBezTo>
                  <a:cubicBezTo>
                    <a:pt x="7147" y="1892"/>
                    <a:pt x="6456" y="1200"/>
                    <a:pt x="5653" y="509"/>
                  </a:cubicBezTo>
                  <a:cubicBezTo>
                    <a:pt x="5653" y="389"/>
                    <a:pt x="5534" y="278"/>
                    <a:pt x="5423" y="278"/>
                  </a:cubicBezTo>
                  <a:cubicBezTo>
                    <a:pt x="4412" y="110"/>
                    <a:pt x="3338" y="0"/>
                    <a:pt x="225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4" name="Google Shape;3314;p48"/>
            <p:cNvSpPr/>
            <p:nvPr/>
          </p:nvSpPr>
          <p:spPr>
            <a:xfrm>
              <a:off x="5804668" y="3503363"/>
              <a:ext cx="421159" cy="567238"/>
            </a:xfrm>
            <a:custGeom>
              <a:avLst/>
              <a:gdLst/>
              <a:ahLst/>
              <a:cxnLst/>
              <a:rect l="l" t="t" r="r" b="b"/>
              <a:pathLst>
                <a:path w="10506" h="14150" extrusionOk="0">
                  <a:moveTo>
                    <a:pt x="1125" y="0"/>
                  </a:moveTo>
                  <a:cubicBezTo>
                    <a:pt x="530" y="0"/>
                    <a:pt x="0" y="577"/>
                    <a:pt x="393" y="1211"/>
                  </a:cubicBezTo>
                  <a:cubicBezTo>
                    <a:pt x="2007" y="3406"/>
                    <a:pt x="3621" y="5711"/>
                    <a:pt x="5234" y="7897"/>
                  </a:cubicBezTo>
                  <a:cubicBezTo>
                    <a:pt x="6618" y="9972"/>
                    <a:pt x="7890" y="12166"/>
                    <a:pt x="9504" y="14011"/>
                  </a:cubicBezTo>
                  <a:cubicBezTo>
                    <a:pt x="9601" y="14107"/>
                    <a:pt x="9725" y="14149"/>
                    <a:pt x="9852" y="14149"/>
                  </a:cubicBezTo>
                  <a:cubicBezTo>
                    <a:pt x="10173" y="14149"/>
                    <a:pt x="10506" y="13880"/>
                    <a:pt x="10426" y="13550"/>
                  </a:cubicBezTo>
                  <a:cubicBezTo>
                    <a:pt x="8462" y="8819"/>
                    <a:pt x="4893" y="4438"/>
                    <a:pt x="1896" y="408"/>
                  </a:cubicBezTo>
                  <a:cubicBezTo>
                    <a:pt x="1680" y="120"/>
                    <a:pt x="1395" y="0"/>
                    <a:pt x="112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5" name="Google Shape;3315;p48"/>
            <p:cNvSpPr/>
            <p:nvPr/>
          </p:nvSpPr>
          <p:spPr>
            <a:xfrm>
              <a:off x="6285996" y="3326417"/>
              <a:ext cx="331123" cy="278648"/>
            </a:xfrm>
            <a:custGeom>
              <a:avLst/>
              <a:gdLst/>
              <a:ahLst/>
              <a:cxnLst/>
              <a:rect l="l" t="t" r="r" b="b"/>
              <a:pathLst>
                <a:path w="8260" h="6951" extrusionOk="0">
                  <a:moveTo>
                    <a:pt x="1231" y="0"/>
                  </a:moveTo>
                  <a:cubicBezTo>
                    <a:pt x="568" y="0"/>
                    <a:pt x="1" y="871"/>
                    <a:pt x="605" y="1475"/>
                  </a:cubicBezTo>
                  <a:cubicBezTo>
                    <a:pt x="2449" y="3670"/>
                    <a:pt x="4755" y="5745"/>
                    <a:pt x="7411" y="6897"/>
                  </a:cubicBezTo>
                  <a:cubicBezTo>
                    <a:pt x="7484" y="6934"/>
                    <a:pt x="7557" y="6950"/>
                    <a:pt x="7626" y="6950"/>
                  </a:cubicBezTo>
                  <a:cubicBezTo>
                    <a:pt x="7995" y="6950"/>
                    <a:pt x="8260" y="6493"/>
                    <a:pt x="7872" y="6206"/>
                  </a:cubicBezTo>
                  <a:cubicBezTo>
                    <a:pt x="6027" y="4131"/>
                    <a:pt x="3833" y="2286"/>
                    <a:pt x="1878" y="322"/>
                  </a:cubicBezTo>
                  <a:cubicBezTo>
                    <a:pt x="1677" y="94"/>
                    <a:pt x="1449" y="0"/>
                    <a:pt x="12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6" name="Google Shape;3316;p48"/>
            <p:cNvSpPr/>
            <p:nvPr/>
          </p:nvSpPr>
          <p:spPr>
            <a:xfrm>
              <a:off x="6494009" y="3336359"/>
              <a:ext cx="286425" cy="193222"/>
            </a:xfrm>
            <a:custGeom>
              <a:avLst/>
              <a:gdLst/>
              <a:ahLst/>
              <a:cxnLst/>
              <a:rect l="l" t="t" r="r" b="b"/>
              <a:pathLst>
                <a:path w="7145" h="4820" extrusionOk="0">
                  <a:moveTo>
                    <a:pt x="1175" y="1"/>
                  </a:moveTo>
                  <a:cubicBezTo>
                    <a:pt x="511" y="1"/>
                    <a:pt x="1" y="758"/>
                    <a:pt x="488" y="1347"/>
                  </a:cubicBezTo>
                  <a:cubicBezTo>
                    <a:pt x="1300" y="2149"/>
                    <a:pt x="2332" y="2841"/>
                    <a:pt x="3374" y="3302"/>
                  </a:cubicBezTo>
                  <a:cubicBezTo>
                    <a:pt x="4297" y="3883"/>
                    <a:pt x="5330" y="4455"/>
                    <a:pt x="6372" y="4805"/>
                  </a:cubicBezTo>
                  <a:cubicBezTo>
                    <a:pt x="6411" y="4815"/>
                    <a:pt x="6450" y="4819"/>
                    <a:pt x="6487" y="4819"/>
                  </a:cubicBezTo>
                  <a:cubicBezTo>
                    <a:pt x="6886" y="4819"/>
                    <a:pt x="7145" y="4314"/>
                    <a:pt x="6833" y="3994"/>
                  </a:cubicBezTo>
                  <a:cubicBezTo>
                    <a:pt x="5910" y="3302"/>
                    <a:pt x="4988" y="2730"/>
                    <a:pt x="4177" y="2038"/>
                  </a:cubicBezTo>
                  <a:cubicBezTo>
                    <a:pt x="3374" y="1347"/>
                    <a:pt x="2452" y="535"/>
                    <a:pt x="1530" y="74"/>
                  </a:cubicBezTo>
                  <a:cubicBezTo>
                    <a:pt x="1410" y="24"/>
                    <a:pt x="1290" y="1"/>
                    <a:pt x="11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7" name="Google Shape;3317;p48"/>
            <p:cNvSpPr/>
            <p:nvPr/>
          </p:nvSpPr>
          <p:spPr>
            <a:xfrm>
              <a:off x="6652193" y="3333032"/>
              <a:ext cx="263615" cy="126997"/>
            </a:xfrm>
            <a:custGeom>
              <a:avLst/>
              <a:gdLst/>
              <a:ahLst/>
              <a:cxnLst/>
              <a:rect l="l" t="t" r="r" b="b"/>
              <a:pathLst>
                <a:path w="6576" h="3168" extrusionOk="0">
                  <a:moveTo>
                    <a:pt x="3047" y="1"/>
                  </a:moveTo>
                  <a:cubicBezTo>
                    <a:pt x="2416" y="1"/>
                    <a:pt x="1787" y="47"/>
                    <a:pt x="1273" y="47"/>
                  </a:cubicBezTo>
                  <a:cubicBezTo>
                    <a:pt x="461" y="47"/>
                    <a:pt x="0" y="1199"/>
                    <a:pt x="812" y="1660"/>
                  </a:cubicBezTo>
                  <a:cubicBezTo>
                    <a:pt x="2075" y="2232"/>
                    <a:pt x="3228" y="2693"/>
                    <a:pt x="4611" y="3044"/>
                  </a:cubicBezTo>
                  <a:lnTo>
                    <a:pt x="4842" y="3044"/>
                  </a:lnTo>
                  <a:cubicBezTo>
                    <a:pt x="4929" y="3131"/>
                    <a:pt x="5049" y="3168"/>
                    <a:pt x="5177" y="3168"/>
                  </a:cubicBezTo>
                  <a:cubicBezTo>
                    <a:pt x="5388" y="3168"/>
                    <a:pt x="5620" y="3067"/>
                    <a:pt x="5764" y="2924"/>
                  </a:cubicBezTo>
                  <a:cubicBezTo>
                    <a:pt x="6575" y="2002"/>
                    <a:pt x="6225" y="849"/>
                    <a:pt x="5192" y="388"/>
                  </a:cubicBezTo>
                  <a:cubicBezTo>
                    <a:pt x="4615" y="71"/>
                    <a:pt x="3829" y="1"/>
                    <a:pt x="30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8" name="Google Shape;3318;p48"/>
            <p:cNvSpPr/>
            <p:nvPr/>
          </p:nvSpPr>
          <p:spPr>
            <a:xfrm>
              <a:off x="6360037" y="3873411"/>
              <a:ext cx="267103" cy="290274"/>
            </a:xfrm>
            <a:custGeom>
              <a:avLst/>
              <a:gdLst/>
              <a:ahLst/>
              <a:cxnLst/>
              <a:rect l="l" t="t" r="r" b="b"/>
              <a:pathLst>
                <a:path w="6663" h="7241" extrusionOk="0">
                  <a:moveTo>
                    <a:pt x="786" y="1"/>
                  </a:moveTo>
                  <a:cubicBezTo>
                    <a:pt x="383" y="1"/>
                    <a:pt x="0" y="428"/>
                    <a:pt x="261" y="861"/>
                  </a:cubicBezTo>
                  <a:cubicBezTo>
                    <a:pt x="1525" y="3046"/>
                    <a:pt x="3258" y="5010"/>
                    <a:pt x="4872" y="6965"/>
                  </a:cubicBezTo>
                  <a:cubicBezTo>
                    <a:pt x="5037" y="7159"/>
                    <a:pt x="5234" y="7241"/>
                    <a:pt x="5430" y="7241"/>
                  </a:cubicBezTo>
                  <a:cubicBezTo>
                    <a:pt x="6055" y="7241"/>
                    <a:pt x="6662" y="6404"/>
                    <a:pt x="6135" y="5702"/>
                  </a:cubicBezTo>
                  <a:cubicBezTo>
                    <a:pt x="4522" y="3858"/>
                    <a:pt x="3028" y="1783"/>
                    <a:pt x="1183" y="169"/>
                  </a:cubicBezTo>
                  <a:cubicBezTo>
                    <a:pt x="1065" y="51"/>
                    <a:pt x="925" y="1"/>
                    <a:pt x="7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9" name="Google Shape;3319;p48"/>
            <p:cNvSpPr/>
            <p:nvPr/>
          </p:nvSpPr>
          <p:spPr>
            <a:xfrm>
              <a:off x="6629263" y="4210426"/>
              <a:ext cx="92442" cy="80135"/>
            </a:xfrm>
            <a:custGeom>
              <a:avLst/>
              <a:gdLst/>
              <a:ahLst/>
              <a:cxnLst/>
              <a:rect l="l" t="t" r="r" b="b"/>
              <a:pathLst>
                <a:path w="2306" h="1999" extrusionOk="0">
                  <a:moveTo>
                    <a:pt x="1172" y="0"/>
                  </a:moveTo>
                  <a:cubicBezTo>
                    <a:pt x="688" y="0"/>
                    <a:pt x="209" y="377"/>
                    <a:pt x="111" y="753"/>
                  </a:cubicBezTo>
                  <a:cubicBezTo>
                    <a:pt x="0" y="984"/>
                    <a:pt x="111" y="1325"/>
                    <a:pt x="231" y="1556"/>
                  </a:cubicBezTo>
                  <a:cubicBezTo>
                    <a:pt x="397" y="1808"/>
                    <a:pt x="803" y="1999"/>
                    <a:pt x="1190" y="1999"/>
                  </a:cubicBezTo>
                  <a:cubicBezTo>
                    <a:pt x="1339" y="1999"/>
                    <a:pt x="1486" y="1970"/>
                    <a:pt x="1614" y="1906"/>
                  </a:cubicBezTo>
                  <a:cubicBezTo>
                    <a:pt x="2306" y="1445"/>
                    <a:pt x="2306" y="403"/>
                    <a:pt x="1494" y="62"/>
                  </a:cubicBezTo>
                  <a:cubicBezTo>
                    <a:pt x="1389" y="19"/>
                    <a:pt x="1281" y="0"/>
                    <a:pt x="11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0" name="Google Shape;3320;p48"/>
            <p:cNvSpPr/>
            <p:nvPr/>
          </p:nvSpPr>
          <p:spPr>
            <a:xfrm>
              <a:off x="6453681" y="3639861"/>
              <a:ext cx="218878" cy="202081"/>
            </a:xfrm>
            <a:custGeom>
              <a:avLst/>
              <a:gdLst/>
              <a:ahLst/>
              <a:cxnLst/>
              <a:rect l="l" t="t" r="r" b="b"/>
              <a:pathLst>
                <a:path w="5460" h="5041" extrusionOk="0">
                  <a:moveTo>
                    <a:pt x="802" y="1"/>
                  </a:moveTo>
                  <a:cubicBezTo>
                    <a:pt x="341" y="1"/>
                    <a:pt x="0" y="342"/>
                    <a:pt x="0" y="803"/>
                  </a:cubicBezTo>
                  <a:cubicBezTo>
                    <a:pt x="0" y="2076"/>
                    <a:pt x="231" y="3339"/>
                    <a:pt x="341" y="4612"/>
                  </a:cubicBezTo>
                  <a:cubicBezTo>
                    <a:pt x="341" y="4897"/>
                    <a:pt x="544" y="5040"/>
                    <a:pt x="747" y="5040"/>
                  </a:cubicBezTo>
                  <a:cubicBezTo>
                    <a:pt x="950" y="5040"/>
                    <a:pt x="1153" y="4897"/>
                    <a:pt x="1153" y="4612"/>
                  </a:cubicBezTo>
                  <a:cubicBezTo>
                    <a:pt x="1263" y="3689"/>
                    <a:pt x="1383" y="2647"/>
                    <a:pt x="1494" y="1614"/>
                  </a:cubicBezTo>
                  <a:cubicBezTo>
                    <a:pt x="2306" y="1725"/>
                    <a:pt x="3228" y="1845"/>
                    <a:pt x="4030" y="2076"/>
                  </a:cubicBezTo>
                  <a:cubicBezTo>
                    <a:pt x="4104" y="2092"/>
                    <a:pt x="4175" y="2100"/>
                    <a:pt x="4242" y="2100"/>
                  </a:cubicBezTo>
                  <a:cubicBezTo>
                    <a:pt x="5130" y="2100"/>
                    <a:pt x="5459" y="787"/>
                    <a:pt x="4491" y="572"/>
                  </a:cubicBezTo>
                  <a:cubicBezTo>
                    <a:pt x="3228" y="231"/>
                    <a:pt x="1955" y="111"/>
                    <a:pt x="8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1" name="Google Shape;3321;p48"/>
            <p:cNvSpPr/>
            <p:nvPr/>
          </p:nvSpPr>
          <p:spPr>
            <a:xfrm>
              <a:off x="6554100" y="3791512"/>
              <a:ext cx="203083" cy="180674"/>
            </a:xfrm>
            <a:custGeom>
              <a:avLst/>
              <a:gdLst/>
              <a:ahLst/>
              <a:cxnLst/>
              <a:rect l="l" t="t" r="r" b="b"/>
              <a:pathLst>
                <a:path w="5066" h="4507" extrusionOk="0">
                  <a:moveTo>
                    <a:pt x="1045" y="0"/>
                  </a:moveTo>
                  <a:cubicBezTo>
                    <a:pt x="654" y="0"/>
                    <a:pt x="372" y="403"/>
                    <a:pt x="372" y="709"/>
                  </a:cubicBezTo>
                  <a:cubicBezTo>
                    <a:pt x="492" y="1751"/>
                    <a:pt x="372" y="2553"/>
                    <a:pt x="142" y="3595"/>
                  </a:cubicBezTo>
                  <a:cubicBezTo>
                    <a:pt x="1" y="4160"/>
                    <a:pt x="423" y="4507"/>
                    <a:pt x="850" y="4507"/>
                  </a:cubicBezTo>
                  <a:cubicBezTo>
                    <a:pt x="1120" y="4507"/>
                    <a:pt x="1393" y="4367"/>
                    <a:pt x="1525" y="4056"/>
                  </a:cubicBezTo>
                  <a:cubicBezTo>
                    <a:pt x="1875" y="3245"/>
                    <a:pt x="1986" y="2323"/>
                    <a:pt x="1875" y="1400"/>
                  </a:cubicBezTo>
                  <a:lnTo>
                    <a:pt x="1875" y="1400"/>
                  </a:lnTo>
                  <a:cubicBezTo>
                    <a:pt x="2678" y="1520"/>
                    <a:pt x="3369" y="1631"/>
                    <a:pt x="4061" y="1751"/>
                  </a:cubicBezTo>
                  <a:cubicBezTo>
                    <a:pt x="4098" y="1758"/>
                    <a:pt x="4135" y="1761"/>
                    <a:pt x="4171" y="1761"/>
                  </a:cubicBezTo>
                  <a:cubicBezTo>
                    <a:pt x="4697" y="1761"/>
                    <a:pt x="5066" y="1044"/>
                    <a:pt x="4522" y="829"/>
                  </a:cubicBezTo>
                  <a:cubicBezTo>
                    <a:pt x="3489" y="248"/>
                    <a:pt x="2337" y="137"/>
                    <a:pt x="1184" y="17"/>
                  </a:cubicBezTo>
                  <a:cubicBezTo>
                    <a:pt x="1136" y="6"/>
                    <a:pt x="1090" y="0"/>
                    <a:pt x="104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2" name="Google Shape;3322;p48"/>
            <p:cNvSpPr/>
            <p:nvPr/>
          </p:nvSpPr>
          <p:spPr>
            <a:xfrm>
              <a:off x="6966397" y="3333072"/>
              <a:ext cx="346837" cy="193623"/>
            </a:xfrm>
            <a:custGeom>
              <a:avLst/>
              <a:gdLst/>
              <a:ahLst/>
              <a:cxnLst/>
              <a:rect l="l" t="t" r="r" b="b"/>
              <a:pathLst>
                <a:path w="8652" h="4830" extrusionOk="0">
                  <a:moveTo>
                    <a:pt x="2833" y="0"/>
                  </a:moveTo>
                  <a:cubicBezTo>
                    <a:pt x="2269" y="0"/>
                    <a:pt x="1708" y="15"/>
                    <a:pt x="1154" y="46"/>
                  </a:cubicBezTo>
                  <a:cubicBezTo>
                    <a:pt x="582" y="46"/>
                    <a:pt x="462" y="507"/>
                    <a:pt x="462" y="848"/>
                  </a:cubicBezTo>
                  <a:cubicBezTo>
                    <a:pt x="121" y="1078"/>
                    <a:pt x="1" y="1539"/>
                    <a:pt x="351" y="1890"/>
                  </a:cubicBezTo>
                  <a:cubicBezTo>
                    <a:pt x="1273" y="2812"/>
                    <a:pt x="2306" y="3734"/>
                    <a:pt x="3229" y="4656"/>
                  </a:cubicBezTo>
                  <a:cubicBezTo>
                    <a:pt x="3344" y="4772"/>
                    <a:pt x="3517" y="4829"/>
                    <a:pt x="3690" y="4829"/>
                  </a:cubicBezTo>
                  <a:cubicBezTo>
                    <a:pt x="3863" y="4829"/>
                    <a:pt x="4035" y="4772"/>
                    <a:pt x="4151" y="4656"/>
                  </a:cubicBezTo>
                  <a:cubicBezTo>
                    <a:pt x="5423" y="3504"/>
                    <a:pt x="7037" y="2351"/>
                    <a:pt x="8070" y="968"/>
                  </a:cubicBezTo>
                  <a:lnTo>
                    <a:pt x="8301" y="968"/>
                  </a:lnTo>
                  <a:cubicBezTo>
                    <a:pt x="8651" y="968"/>
                    <a:pt x="8651" y="507"/>
                    <a:pt x="8301" y="387"/>
                  </a:cubicBezTo>
                  <a:lnTo>
                    <a:pt x="8190" y="387"/>
                  </a:lnTo>
                  <a:cubicBezTo>
                    <a:pt x="8110" y="387"/>
                    <a:pt x="8034" y="338"/>
                    <a:pt x="7957" y="338"/>
                  </a:cubicBezTo>
                  <a:cubicBezTo>
                    <a:pt x="7918" y="338"/>
                    <a:pt x="7879" y="350"/>
                    <a:pt x="7839" y="387"/>
                  </a:cubicBezTo>
                  <a:cubicBezTo>
                    <a:pt x="6206" y="132"/>
                    <a:pt x="4505" y="0"/>
                    <a:pt x="283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7" name="Google Shape;3327;p49"/>
          <p:cNvSpPr txBox="1">
            <a:spLocks noGrp="1"/>
          </p:cNvSpPr>
          <p:nvPr>
            <p:ph type="title"/>
          </p:nvPr>
        </p:nvSpPr>
        <p:spPr>
          <a:xfrm>
            <a:off x="699888" y="393799"/>
            <a:ext cx="7579953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/>
              <a:t>THE WINNEBAGO TRICKSTER CYCLE</a:t>
            </a:r>
            <a:endParaRPr sz="3000" dirty="0"/>
          </a:p>
        </p:txBody>
      </p:sp>
      <p:sp>
        <p:nvSpPr>
          <p:cNvPr id="3328" name="Google Shape;3328;p49"/>
          <p:cNvSpPr txBox="1">
            <a:spLocks noGrp="1"/>
          </p:cNvSpPr>
          <p:nvPr>
            <p:ph type="subTitle" idx="1"/>
          </p:nvPr>
        </p:nvSpPr>
        <p:spPr>
          <a:xfrm>
            <a:off x="410478" y="1116768"/>
            <a:ext cx="5569983" cy="380867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Trickster: </a:t>
            </a:r>
            <a:r>
              <a:rPr lang="en-US" sz="2000" dirty="0"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son/nephew of </a:t>
            </a:r>
            <a:r>
              <a:rPr lang="en-US" sz="2000" dirty="0" err="1"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Earthmaker</a:t>
            </a:r>
            <a:endParaRPr lang="en-US" sz="2000" dirty="0">
              <a:effectLst/>
              <a:latin typeface="Barlow Medium" panose="00000600000000000000" pitchFamily="2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Barlow Medium" panose="00000600000000000000" pitchFamily="2" charset="0"/>
                <a:ea typeface="Times New Roman" panose="02020603050405020304" pitchFamily="18" charset="0"/>
              </a:rPr>
              <a:t>Usually in animal or hybrid form as </a:t>
            </a:r>
            <a:r>
              <a:rPr lang="en-US" sz="2000" dirty="0"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Coyote, Rabbit/Hare, Spider, Raven, Jay, </a:t>
            </a:r>
            <a:r>
              <a:rPr lang="en-US" sz="2000" dirty="0" err="1"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Manabohzo</a:t>
            </a:r>
            <a:r>
              <a:rPr lang="en-US" sz="2000" dirty="0"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Wakjankaga</a:t>
            </a:r>
            <a:endParaRPr lang="en-US" sz="2000" dirty="0">
              <a:effectLst/>
              <a:latin typeface="Barlow Medium" panose="00000600000000000000" pitchFamily="2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Barlow Medium" panose="00000600000000000000" pitchFamily="2" charset="0"/>
                <a:ea typeface="Times New Roman" panose="02020603050405020304" pitchFamily="18" charset="0"/>
              </a:rPr>
              <a:t>Woman as artificial being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What do the “playthings” of “her” son mean?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The sacred profane (scatology) vs water as cathartic element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Fluidity, changeability, entertainment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Charter, </a:t>
            </a:r>
            <a:r>
              <a:rPr lang="en-US" sz="2000" dirty="0" err="1"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aetiology</a:t>
            </a:r>
            <a:r>
              <a:rPr lang="en-US" sz="2000" dirty="0"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, didacticism: table manners, gender </a:t>
            </a:r>
            <a:r>
              <a:rPr lang="en-US" sz="2000"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roles, </a:t>
            </a:r>
            <a:r>
              <a:rPr lang="en-US" sz="2000">
                <a:latin typeface="Barlow Medium" panose="00000600000000000000" pitchFamily="2" charset="0"/>
                <a:ea typeface="Times New Roman" panose="02020603050405020304" pitchFamily="18" charset="0"/>
              </a:rPr>
              <a:t>foraging </a:t>
            </a:r>
            <a:r>
              <a:rPr lang="en-US" sz="2000" dirty="0">
                <a:latin typeface="Barlow Medium" panose="00000600000000000000" pitchFamily="2" charset="0"/>
                <a:ea typeface="Times New Roman" panose="02020603050405020304" pitchFamily="18" charset="0"/>
              </a:rPr>
              <a:t>instructions</a:t>
            </a:r>
          </a:p>
        </p:txBody>
      </p:sp>
      <p:grpSp>
        <p:nvGrpSpPr>
          <p:cNvPr id="3329" name="Google Shape;3329;p49"/>
          <p:cNvGrpSpPr/>
          <p:nvPr/>
        </p:nvGrpSpPr>
        <p:grpSpPr>
          <a:xfrm rot="899960">
            <a:off x="5613362" y="1078343"/>
            <a:ext cx="2618624" cy="2988181"/>
            <a:chOff x="5613453" y="1078497"/>
            <a:chExt cx="2618702" cy="2988270"/>
          </a:xfrm>
        </p:grpSpPr>
        <p:sp>
          <p:nvSpPr>
            <p:cNvPr id="3330" name="Google Shape;3330;p49"/>
            <p:cNvSpPr/>
            <p:nvPr/>
          </p:nvSpPr>
          <p:spPr>
            <a:xfrm>
              <a:off x="5897112" y="1629585"/>
              <a:ext cx="1063850" cy="1891367"/>
            </a:xfrm>
            <a:custGeom>
              <a:avLst/>
              <a:gdLst/>
              <a:ahLst/>
              <a:cxnLst/>
              <a:rect l="l" t="t" r="r" b="b"/>
              <a:pathLst>
                <a:path w="7666" h="13629" extrusionOk="0">
                  <a:moveTo>
                    <a:pt x="6732" y="1"/>
                  </a:moveTo>
                  <a:cubicBezTo>
                    <a:pt x="4599" y="2215"/>
                    <a:pt x="2303" y="4178"/>
                    <a:pt x="0" y="6222"/>
                  </a:cubicBezTo>
                  <a:cubicBezTo>
                    <a:pt x="2474" y="8777"/>
                    <a:pt x="5029" y="11243"/>
                    <a:pt x="7666" y="13628"/>
                  </a:cubicBezTo>
                  <a:cubicBezTo>
                    <a:pt x="7666" y="13206"/>
                    <a:pt x="7584" y="12865"/>
                    <a:pt x="7584" y="12524"/>
                  </a:cubicBezTo>
                  <a:cubicBezTo>
                    <a:pt x="7584" y="12436"/>
                    <a:pt x="7495" y="12354"/>
                    <a:pt x="7413" y="12265"/>
                  </a:cubicBezTo>
                  <a:cubicBezTo>
                    <a:pt x="5451" y="10480"/>
                    <a:pt x="3407" y="8859"/>
                    <a:pt x="1533" y="7073"/>
                  </a:cubicBezTo>
                  <a:cubicBezTo>
                    <a:pt x="1193" y="6644"/>
                    <a:pt x="1111" y="6733"/>
                    <a:pt x="1533" y="6303"/>
                  </a:cubicBezTo>
                  <a:cubicBezTo>
                    <a:pt x="2985" y="4770"/>
                    <a:pt x="4518" y="3326"/>
                    <a:pt x="6221" y="1875"/>
                  </a:cubicBezTo>
                  <a:cubicBezTo>
                    <a:pt x="6732" y="1364"/>
                    <a:pt x="6984" y="853"/>
                    <a:pt x="6814" y="171"/>
                  </a:cubicBezTo>
                  <a:lnTo>
                    <a:pt x="673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1" name="Google Shape;3331;p49"/>
            <p:cNvSpPr/>
            <p:nvPr/>
          </p:nvSpPr>
          <p:spPr>
            <a:xfrm>
              <a:off x="6558938" y="2220635"/>
              <a:ext cx="331118" cy="390652"/>
            </a:xfrm>
            <a:custGeom>
              <a:avLst/>
              <a:gdLst/>
              <a:ahLst/>
              <a:cxnLst/>
              <a:rect l="l" t="t" r="r" b="b"/>
              <a:pathLst>
                <a:path w="2386" h="2815" extrusionOk="0">
                  <a:moveTo>
                    <a:pt x="2304" y="0"/>
                  </a:moveTo>
                  <a:cubicBezTo>
                    <a:pt x="1452" y="852"/>
                    <a:pt x="771" y="1622"/>
                    <a:pt x="1" y="2474"/>
                  </a:cubicBezTo>
                  <a:cubicBezTo>
                    <a:pt x="171" y="2555"/>
                    <a:pt x="341" y="2726"/>
                    <a:pt x="430" y="2814"/>
                  </a:cubicBezTo>
                  <a:cubicBezTo>
                    <a:pt x="1023" y="2215"/>
                    <a:pt x="1452" y="1622"/>
                    <a:pt x="2045" y="1022"/>
                  </a:cubicBezTo>
                  <a:cubicBezTo>
                    <a:pt x="2386" y="770"/>
                    <a:pt x="2304" y="430"/>
                    <a:pt x="23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2" name="Google Shape;3332;p49"/>
            <p:cNvSpPr/>
            <p:nvPr/>
          </p:nvSpPr>
          <p:spPr>
            <a:xfrm>
              <a:off x="6724498" y="2386057"/>
              <a:ext cx="189151" cy="354709"/>
            </a:xfrm>
            <a:custGeom>
              <a:avLst/>
              <a:gdLst/>
              <a:ahLst/>
              <a:cxnLst/>
              <a:rect l="l" t="t" r="r" b="b"/>
              <a:pathLst>
                <a:path w="1363" h="2556" extrusionOk="0">
                  <a:moveTo>
                    <a:pt x="1193" y="1"/>
                  </a:moveTo>
                  <a:cubicBezTo>
                    <a:pt x="770" y="430"/>
                    <a:pt x="429" y="852"/>
                    <a:pt x="0" y="1282"/>
                  </a:cubicBezTo>
                  <a:cubicBezTo>
                    <a:pt x="511" y="1704"/>
                    <a:pt x="852" y="2133"/>
                    <a:pt x="1363" y="2556"/>
                  </a:cubicBezTo>
                  <a:cubicBezTo>
                    <a:pt x="1281" y="1704"/>
                    <a:pt x="1193" y="941"/>
                    <a:pt x="119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3" name="Google Shape;3333;p49"/>
            <p:cNvSpPr/>
            <p:nvPr/>
          </p:nvSpPr>
          <p:spPr>
            <a:xfrm>
              <a:off x="6653583" y="2598801"/>
              <a:ext cx="272416" cy="296146"/>
            </a:xfrm>
            <a:custGeom>
              <a:avLst/>
              <a:gdLst/>
              <a:ahLst/>
              <a:cxnLst/>
              <a:rect l="l" t="t" r="r" b="b"/>
              <a:pathLst>
                <a:path w="1963" h="2134" extrusionOk="0">
                  <a:moveTo>
                    <a:pt x="341" y="1"/>
                  </a:moveTo>
                  <a:cubicBezTo>
                    <a:pt x="170" y="89"/>
                    <a:pt x="89" y="171"/>
                    <a:pt x="0" y="342"/>
                  </a:cubicBezTo>
                  <a:cubicBezTo>
                    <a:pt x="600" y="941"/>
                    <a:pt x="1281" y="1534"/>
                    <a:pt x="1874" y="2133"/>
                  </a:cubicBezTo>
                  <a:cubicBezTo>
                    <a:pt x="1962" y="1963"/>
                    <a:pt x="1874" y="1704"/>
                    <a:pt x="1704" y="1452"/>
                  </a:cubicBezTo>
                  <a:cubicBezTo>
                    <a:pt x="1363" y="1111"/>
                    <a:pt x="1022" y="771"/>
                    <a:pt x="770" y="342"/>
                  </a:cubicBezTo>
                  <a:cubicBezTo>
                    <a:pt x="600" y="260"/>
                    <a:pt x="511" y="1"/>
                    <a:pt x="34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4" name="Google Shape;3334;p49"/>
            <p:cNvSpPr/>
            <p:nvPr/>
          </p:nvSpPr>
          <p:spPr>
            <a:xfrm>
              <a:off x="5791226" y="2280170"/>
              <a:ext cx="153347" cy="165698"/>
            </a:xfrm>
            <a:custGeom>
              <a:avLst/>
              <a:gdLst/>
              <a:ahLst/>
              <a:cxnLst/>
              <a:rect l="l" t="t" r="r" b="b"/>
              <a:pathLst>
                <a:path w="1105" h="1194" extrusionOk="0">
                  <a:moveTo>
                    <a:pt x="593" y="1"/>
                  </a:moveTo>
                  <a:cubicBezTo>
                    <a:pt x="341" y="253"/>
                    <a:pt x="171" y="423"/>
                    <a:pt x="0" y="682"/>
                  </a:cubicBezTo>
                  <a:lnTo>
                    <a:pt x="511" y="1193"/>
                  </a:lnTo>
                  <a:cubicBezTo>
                    <a:pt x="763" y="1023"/>
                    <a:pt x="934" y="852"/>
                    <a:pt x="1104" y="682"/>
                  </a:cubicBezTo>
                  <a:cubicBezTo>
                    <a:pt x="934" y="423"/>
                    <a:pt x="763" y="253"/>
                    <a:pt x="5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5" name="Google Shape;3335;p49"/>
            <p:cNvSpPr/>
            <p:nvPr/>
          </p:nvSpPr>
          <p:spPr>
            <a:xfrm>
              <a:off x="6547697" y="1582401"/>
              <a:ext cx="153208" cy="177910"/>
            </a:xfrm>
            <a:custGeom>
              <a:avLst/>
              <a:gdLst/>
              <a:ahLst/>
              <a:cxnLst/>
              <a:rect l="l" t="t" r="r" b="b"/>
              <a:pathLst>
                <a:path w="1104" h="1282" extrusionOk="0">
                  <a:moveTo>
                    <a:pt x="422" y="0"/>
                  </a:moveTo>
                  <a:cubicBezTo>
                    <a:pt x="252" y="89"/>
                    <a:pt x="170" y="259"/>
                    <a:pt x="0" y="341"/>
                  </a:cubicBezTo>
                  <a:cubicBezTo>
                    <a:pt x="341" y="600"/>
                    <a:pt x="422" y="941"/>
                    <a:pt x="681" y="1281"/>
                  </a:cubicBezTo>
                  <a:cubicBezTo>
                    <a:pt x="763" y="1111"/>
                    <a:pt x="933" y="941"/>
                    <a:pt x="1104" y="770"/>
                  </a:cubicBezTo>
                  <a:cubicBezTo>
                    <a:pt x="852" y="511"/>
                    <a:pt x="681" y="259"/>
                    <a:pt x="4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6" name="Google Shape;3336;p49"/>
            <p:cNvSpPr/>
            <p:nvPr/>
          </p:nvSpPr>
          <p:spPr>
            <a:xfrm>
              <a:off x="6689526" y="3402595"/>
              <a:ext cx="153208" cy="165559"/>
            </a:xfrm>
            <a:custGeom>
              <a:avLst/>
              <a:gdLst/>
              <a:ahLst/>
              <a:cxnLst/>
              <a:rect l="l" t="t" r="r" b="b"/>
              <a:pathLst>
                <a:path w="1104" h="1193" extrusionOk="0">
                  <a:moveTo>
                    <a:pt x="341" y="0"/>
                  </a:moveTo>
                  <a:lnTo>
                    <a:pt x="0" y="341"/>
                  </a:lnTo>
                  <a:lnTo>
                    <a:pt x="852" y="1193"/>
                  </a:lnTo>
                  <a:lnTo>
                    <a:pt x="1104" y="682"/>
                  </a:lnTo>
                  <a:cubicBezTo>
                    <a:pt x="852" y="430"/>
                    <a:pt x="593" y="171"/>
                    <a:pt x="3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7" name="Google Shape;3337;p49"/>
            <p:cNvSpPr/>
            <p:nvPr/>
          </p:nvSpPr>
          <p:spPr>
            <a:xfrm>
              <a:off x="6051154" y="2067426"/>
              <a:ext cx="141967" cy="153347"/>
            </a:xfrm>
            <a:custGeom>
              <a:avLst/>
              <a:gdLst/>
              <a:ahLst/>
              <a:cxnLst/>
              <a:rect l="l" t="t" r="r" b="b"/>
              <a:pathLst>
                <a:path w="1023" h="1105" extrusionOk="0">
                  <a:moveTo>
                    <a:pt x="423" y="1"/>
                  </a:moveTo>
                  <a:cubicBezTo>
                    <a:pt x="253" y="82"/>
                    <a:pt x="171" y="253"/>
                    <a:pt x="1" y="423"/>
                  </a:cubicBezTo>
                  <a:cubicBezTo>
                    <a:pt x="253" y="593"/>
                    <a:pt x="342" y="852"/>
                    <a:pt x="512" y="1104"/>
                  </a:cubicBezTo>
                  <a:cubicBezTo>
                    <a:pt x="682" y="934"/>
                    <a:pt x="853" y="852"/>
                    <a:pt x="1023" y="682"/>
                  </a:cubicBezTo>
                  <a:cubicBezTo>
                    <a:pt x="764" y="423"/>
                    <a:pt x="594" y="253"/>
                    <a:pt x="4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8" name="Google Shape;3338;p49"/>
            <p:cNvSpPr/>
            <p:nvPr/>
          </p:nvSpPr>
          <p:spPr>
            <a:xfrm>
              <a:off x="6653583" y="1487756"/>
              <a:ext cx="141967" cy="177910"/>
            </a:xfrm>
            <a:custGeom>
              <a:avLst/>
              <a:gdLst/>
              <a:ahLst/>
              <a:cxnLst/>
              <a:rect l="l" t="t" r="r" b="b"/>
              <a:pathLst>
                <a:path w="1023" h="1282" extrusionOk="0">
                  <a:moveTo>
                    <a:pt x="429" y="1"/>
                  </a:moveTo>
                  <a:cubicBezTo>
                    <a:pt x="259" y="90"/>
                    <a:pt x="170" y="260"/>
                    <a:pt x="0" y="342"/>
                  </a:cubicBezTo>
                  <a:cubicBezTo>
                    <a:pt x="341" y="601"/>
                    <a:pt x="341" y="941"/>
                    <a:pt x="600" y="1282"/>
                  </a:cubicBezTo>
                  <a:cubicBezTo>
                    <a:pt x="770" y="1193"/>
                    <a:pt x="852" y="1112"/>
                    <a:pt x="1022" y="941"/>
                  </a:cubicBezTo>
                  <a:cubicBezTo>
                    <a:pt x="770" y="601"/>
                    <a:pt x="600" y="342"/>
                    <a:pt x="4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9" name="Google Shape;3339;p49"/>
            <p:cNvSpPr/>
            <p:nvPr/>
          </p:nvSpPr>
          <p:spPr>
            <a:xfrm>
              <a:off x="6748090" y="1369657"/>
              <a:ext cx="83404" cy="225093"/>
            </a:xfrm>
            <a:custGeom>
              <a:avLst/>
              <a:gdLst/>
              <a:ahLst/>
              <a:cxnLst/>
              <a:rect l="l" t="t" r="r" b="b"/>
              <a:pathLst>
                <a:path w="601" h="1622" extrusionOk="0">
                  <a:moveTo>
                    <a:pt x="600" y="0"/>
                  </a:moveTo>
                  <a:cubicBezTo>
                    <a:pt x="341" y="259"/>
                    <a:pt x="171" y="430"/>
                    <a:pt x="1" y="511"/>
                  </a:cubicBezTo>
                  <a:cubicBezTo>
                    <a:pt x="171" y="941"/>
                    <a:pt x="341" y="1281"/>
                    <a:pt x="512" y="1622"/>
                  </a:cubicBezTo>
                  <a:lnTo>
                    <a:pt x="600" y="1622"/>
                  </a:lnTo>
                  <a:lnTo>
                    <a:pt x="60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0" name="Google Shape;3340;p49"/>
            <p:cNvSpPr/>
            <p:nvPr/>
          </p:nvSpPr>
          <p:spPr>
            <a:xfrm>
              <a:off x="6393516" y="1747823"/>
              <a:ext cx="130587" cy="177910"/>
            </a:xfrm>
            <a:custGeom>
              <a:avLst/>
              <a:gdLst/>
              <a:ahLst/>
              <a:cxnLst/>
              <a:rect l="l" t="t" r="r" b="b"/>
              <a:pathLst>
                <a:path w="941" h="1282" extrusionOk="0">
                  <a:moveTo>
                    <a:pt x="259" y="1"/>
                  </a:moveTo>
                  <a:cubicBezTo>
                    <a:pt x="171" y="89"/>
                    <a:pt x="0" y="171"/>
                    <a:pt x="0" y="341"/>
                  </a:cubicBezTo>
                  <a:cubicBezTo>
                    <a:pt x="171" y="600"/>
                    <a:pt x="259" y="941"/>
                    <a:pt x="511" y="1282"/>
                  </a:cubicBezTo>
                  <a:cubicBezTo>
                    <a:pt x="600" y="1111"/>
                    <a:pt x="770" y="941"/>
                    <a:pt x="941" y="852"/>
                  </a:cubicBezTo>
                  <a:cubicBezTo>
                    <a:pt x="682" y="512"/>
                    <a:pt x="430" y="341"/>
                    <a:pt x="2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1" name="Google Shape;3341;p49"/>
            <p:cNvSpPr/>
            <p:nvPr/>
          </p:nvSpPr>
          <p:spPr>
            <a:xfrm>
              <a:off x="6854948" y="3556637"/>
              <a:ext cx="129616" cy="141967"/>
            </a:xfrm>
            <a:custGeom>
              <a:avLst/>
              <a:gdLst/>
              <a:ahLst/>
              <a:cxnLst/>
              <a:rect l="l" t="t" r="r" b="b"/>
              <a:pathLst>
                <a:path w="934" h="1023" extrusionOk="0">
                  <a:moveTo>
                    <a:pt x="253" y="1"/>
                  </a:moveTo>
                  <a:cubicBezTo>
                    <a:pt x="171" y="83"/>
                    <a:pt x="82" y="171"/>
                    <a:pt x="0" y="342"/>
                  </a:cubicBezTo>
                  <a:cubicBezTo>
                    <a:pt x="253" y="594"/>
                    <a:pt x="511" y="853"/>
                    <a:pt x="852" y="1023"/>
                  </a:cubicBezTo>
                  <a:cubicBezTo>
                    <a:pt x="934" y="512"/>
                    <a:pt x="764" y="171"/>
                    <a:pt x="2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2" name="Google Shape;3342;p49"/>
            <p:cNvSpPr/>
            <p:nvPr/>
          </p:nvSpPr>
          <p:spPr>
            <a:xfrm>
              <a:off x="6228094" y="2953375"/>
              <a:ext cx="118236" cy="141967"/>
            </a:xfrm>
            <a:custGeom>
              <a:avLst/>
              <a:gdLst/>
              <a:ahLst/>
              <a:cxnLst/>
              <a:rect l="l" t="t" r="r" b="b"/>
              <a:pathLst>
                <a:path w="852" h="1023" extrusionOk="0">
                  <a:moveTo>
                    <a:pt x="429" y="1"/>
                  </a:moveTo>
                  <a:cubicBezTo>
                    <a:pt x="259" y="260"/>
                    <a:pt x="89" y="430"/>
                    <a:pt x="0" y="512"/>
                  </a:cubicBezTo>
                  <a:cubicBezTo>
                    <a:pt x="170" y="682"/>
                    <a:pt x="259" y="853"/>
                    <a:pt x="429" y="1023"/>
                  </a:cubicBezTo>
                  <a:cubicBezTo>
                    <a:pt x="600" y="853"/>
                    <a:pt x="681" y="682"/>
                    <a:pt x="852" y="430"/>
                  </a:cubicBezTo>
                  <a:cubicBezTo>
                    <a:pt x="681" y="342"/>
                    <a:pt x="511" y="171"/>
                    <a:pt x="4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3" name="Google Shape;3343;p49"/>
            <p:cNvSpPr/>
            <p:nvPr/>
          </p:nvSpPr>
          <p:spPr>
            <a:xfrm>
              <a:off x="6464431" y="1676908"/>
              <a:ext cx="141967" cy="154318"/>
            </a:xfrm>
            <a:custGeom>
              <a:avLst/>
              <a:gdLst/>
              <a:ahLst/>
              <a:cxnLst/>
              <a:rect l="l" t="t" r="r" b="b"/>
              <a:pathLst>
                <a:path w="1023" h="1112" extrusionOk="0">
                  <a:moveTo>
                    <a:pt x="341" y="1"/>
                  </a:moveTo>
                  <a:cubicBezTo>
                    <a:pt x="259" y="1"/>
                    <a:pt x="89" y="171"/>
                    <a:pt x="0" y="260"/>
                  </a:cubicBezTo>
                  <a:cubicBezTo>
                    <a:pt x="341" y="512"/>
                    <a:pt x="430" y="852"/>
                    <a:pt x="682" y="1111"/>
                  </a:cubicBezTo>
                  <a:cubicBezTo>
                    <a:pt x="770" y="1023"/>
                    <a:pt x="852" y="941"/>
                    <a:pt x="1022" y="852"/>
                  </a:cubicBezTo>
                  <a:cubicBezTo>
                    <a:pt x="770" y="512"/>
                    <a:pt x="511" y="260"/>
                    <a:pt x="3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4" name="Google Shape;3344;p49"/>
            <p:cNvSpPr/>
            <p:nvPr/>
          </p:nvSpPr>
          <p:spPr>
            <a:xfrm>
              <a:off x="6322601" y="1831089"/>
              <a:ext cx="106996" cy="165559"/>
            </a:xfrm>
            <a:custGeom>
              <a:avLst/>
              <a:gdLst/>
              <a:ahLst/>
              <a:cxnLst/>
              <a:rect l="l" t="t" r="r" b="b"/>
              <a:pathLst>
                <a:path w="771" h="1193" extrusionOk="0">
                  <a:moveTo>
                    <a:pt x="171" y="0"/>
                  </a:moveTo>
                  <a:cubicBezTo>
                    <a:pt x="89" y="82"/>
                    <a:pt x="0" y="171"/>
                    <a:pt x="0" y="341"/>
                  </a:cubicBezTo>
                  <a:cubicBezTo>
                    <a:pt x="171" y="593"/>
                    <a:pt x="259" y="934"/>
                    <a:pt x="430" y="1193"/>
                  </a:cubicBezTo>
                  <a:cubicBezTo>
                    <a:pt x="511" y="1104"/>
                    <a:pt x="682" y="934"/>
                    <a:pt x="770" y="763"/>
                  </a:cubicBezTo>
                  <a:cubicBezTo>
                    <a:pt x="600" y="511"/>
                    <a:pt x="430" y="252"/>
                    <a:pt x="1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5" name="Google Shape;3345;p49"/>
            <p:cNvSpPr/>
            <p:nvPr/>
          </p:nvSpPr>
          <p:spPr>
            <a:xfrm>
              <a:off x="6393516" y="3118936"/>
              <a:ext cx="106996" cy="141967"/>
            </a:xfrm>
            <a:custGeom>
              <a:avLst/>
              <a:gdLst/>
              <a:ahLst/>
              <a:cxnLst/>
              <a:rect l="l" t="t" r="r" b="b"/>
              <a:pathLst>
                <a:path w="771" h="1023" extrusionOk="0">
                  <a:moveTo>
                    <a:pt x="430" y="0"/>
                  </a:moveTo>
                  <a:cubicBezTo>
                    <a:pt x="259" y="259"/>
                    <a:pt x="171" y="341"/>
                    <a:pt x="0" y="600"/>
                  </a:cubicBezTo>
                  <a:cubicBezTo>
                    <a:pt x="171" y="682"/>
                    <a:pt x="341" y="852"/>
                    <a:pt x="511" y="1022"/>
                  </a:cubicBezTo>
                  <a:cubicBezTo>
                    <a:pt x="600" y="770"/>
                    <a:pt x="682" y="600"/>
                    <a:pt x="770" y="430"/>
                  </a:cubicBezTo>
                  <a:cubicBezTo>
                    <a:pt x="682" y="259"/>
                    <a:pt x="511" y="171"/>
                    <a:pt x="4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6" name="Google Shape;3346;p49"/>
            <p:cNvSpPr/>
            <p:nvPr/>
          </p:nvSpPr>
          <p:spPr>
            <a:xfrm>
              <a:off x="6074885" y="2823897"/>
              <a:ext cx="118236" cy="129616"/>
            </a:xfrm>
            <a:custGeom>
              <a:avLst/>
              <a:gdLst/>
              <a:ahLst/>
              <a:cxnLst/>
              <a:rect l="l" t="t" r="r" b="b"/>
              <a:pathLst>
                <a:path w="852" h="934" extrusionOk="0">
                  <a:moveTo>
                    <a:pt x="511" y="0"/>
                  </a:moveTo>
                  <a:lnTo>
                    <a:pt x="0" y="511"/>
                  </a:lnTo>
                  <a:lnTo>
                    <a:pt x="423" y="934"/>
                  </a:lnTo>
                  <a:cubicBezTo>
                    <a:pt x="593" y="682"/>
                    <a:pt x="763" y="511"/>
                    <a:pt x="852" y="341"/>
                  </a:cubicBezTo>
                  <a:cubicBezTo>
                    <a:pt x="763" y="171"/>
                    <a:pt x="682" y="82"/>
                    <a:pt x="5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7" name="Google Shape;3347;p49"/>
            <p:cNvSpPr/>
            <p:nvPr/>
          </p:nvSpPr>
          <p:spPr>
            <a:xfrm>
              <a:off x="6157179" y="1996511"/>
              <a:ext cx="118236" cy="141967"/>
            </a:xfrm>
            <a:custGeom>
              <a:avLst/>
              <a:gdLst/>
              <a:ahLst/>
              <a:cxnLst/>
              <a:rect l="l" t="t" r="r" b="b"/>
              <a:pathLst>
                <a:path w="852" h="1023" extrusionOk="0">
                  <a:moveTo>
                    <a:pt x="259" y="1"/>
                  </a:moveTo>
                  <a:cubicBezTo>
                    <a:pt x="170" y="82"/>
                    <a:pt x="0" y="171"/>
                    <a:pt x="0" y="253"/>
                  </a:cubicBezTo>
                  <a:cubicBezTo>
                    <a:pt x="170" y="512"/>
                    <a:pt x="259" y="764"/>
                    <a:pt x="511" y="1023"/>
                  </a:cubicBezTo>
                  <a:cubicBezTo>
                    <a:pt x="600" y="852"/>
                    <a:pt x="770" y="764"/>
                    <a:pt x="852" y="682"/>
                  </a:cubicBezTo>
                  <a:cubicBezTo>
                    <a:pt x="600" y="423"/>
                    <a:pt x="429" y="253"/>
                    <a:pt x="2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8" name="Google Shape;3348;p49"/>
            <p:cNvSpPr/>
            <p:nvPr/>
          </p:nvSpPr>
          <p:spPr>
            <a:xfrm>
              <a:off x="5909324" y="2220635"/>
              <a:ext cx="106163" cy="130587"/>
            </a:xfrm>
            <a:custGeom>
              <a:avLst/>
              <a:gdLst/>
              <a:ahLst/>
              <a:cxnLst/>
              <a:rect l="l" t="t" r="r" b="b"/>
              <a:pathLst>
                <a:path w="765" h="941" extrusionOk="0">
                  <a:moveTo>
                    <a:pt x="253" y="0"/>
                  </a:moveTo>
                  <a:cubicBezTo>
                    <a:pt x="171" y="0"/>
                    <a:pt x="83" y="171"/>
                    <a:pt x="1" y="259"/>
                  </a:cubicBezTo>
                  <a:cubicBezTo>
                    <a:pt x="171" y="511"/>
                    <a:pt x="253" y="770"/>
                    <a:pt x="423" y="941"/>
                  </a:cubicBezTo>
                  <a:cubicBezTo>
                    <a:pt x="594" y="852"/>
                    <a:pt x="682" y="770"/>
                    <a:pt x="764" y="682"/>
                  </a:cubicBezTo>
                  <a:cubicBezTo>
                    <a:pt x="594" y="430"/>
                    <a:pt x="423" y="171"/>
                    <a:pt x="25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9" name="Google Shape;3349;p49"/>
            <p:cNvSpPr/>
            <p:nvPr/>
          </p:nvSpPr>
          <p:spPr>
            <a:xfrm>
              <a:off x="5991619" y="2740631"/>
              <a:ext cx="106996" cy="118375"/>
            </a:xfrm>
            <a:custGeom>
              <a:avLst/>
              <a:gdLst/>
              <a:ahLst/>
              <a:cxnLst/>
              <a:rect l="l" t="t" r="r" b="b"/>
              <a:pathLst>
                <a:path w="771" h="853" extrusionOk="0">
                  <a:moveTo>
                    <a:pt x="512" y="1"/>
                  </a:moveTo>
                  <a:lnTo>
                    <a:pt x="1" y="512"/>
                  </a:lnTo>
                  <a:cubicBezTo>
                    <a:pt x="89" y="682"/>
                    <a:pt x="260" y="771"/>
                    <a:pt x="341" y="853"/>
                  </a:cubicBezTo>
                  <a:cubicBezTo>
                    <a:pt x="512" y="682"/>
                    <a:pt x="682" y="430"/>
                    <a:pt x="771" y="260"/>
                  </a:cubicBezTo>
                  <a:lnTo>
                    <a:pt x="51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0" name="Google Shape;3350;p49"/>
            <p:cNvSpPr/>
            <p:nvPr/>
          </p:nvSpPr>
          <p:spPr>
            <a:xfrm>
              <a:off x="6500374" y="3225794"/>
              <a:ext cx="106024" cy="106024"/>
            </a:xfrm>
            <a:custGeom>
              <a:avLst/>
              <a:gdLst/>
              <a:ahLst/>
              <a:cxnLst/>
              <a:rect l="l" t="t" r="r" b="b"/>
              <a:pathLst>
                <a:path w="764" h="764" extrusionOk="0">
                  <a:moveTo>
                    <a:pt x="341" y="0"/>
                  </a:moveTo>
                  <a:cubicBezTo>
                    <a:pt x="252" y="82"/>
                    <a:pt x="82" y="252"/>
                    <a:pt x="0" y="423"/>
                  </a:cubicBezTo>
                  <a:cubicBezTo>
                    <a:pt x="82" y="593"/>
                    <a:pt x="252" y="682"/>
                    <a:pt x="423" y="763"/>
                  </a:cubicBezTo>
                  <a:cubicBezTo>
                    <a:pt x="763" y="252"/>
                    <a:pt x="763" y="252"/>
                    <a:pt x="3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1" name="Google Shape;3351;p49"/>
            <p:cNvSpPr/>
            <p:nvPr/>
          </p:nvSpPr>
          <p:spPr>
            <a:xfrm>
              <a:off x="6240307" y="1913384"/>
              <a:ext cx="118375" cy="154179"/>
            </a:xfrm>
            <a:custGeom>
              <a:avLst/>
              <a:gdLst/>
              <a:ahLst/>
              <a:cxnLst/>
              <a:rect l="l" t="t" r="r" b="b"/>
              <a:pathLst>
                <a:path w="853" h="1111" extrusionOk="0">
                  <a:moveTo>
                    <a:pt x="82" y="0"/>
                  </a:moveTo>
                  <a:lnTo>
                    <a:pt x="82" y="0"/>
                  </a:lnTo>
                  <a:cubicBezTo>
                    <a:pt x="1" y="511"/>
                    <a:pt x="512" y="681"/>
                    <a:pt x="423" y="1111"/>
                  </a:cubicBezTo>
                  <a:cubicBezTo>
                    <a:pt x="593" y="1022"/>
                    <a:pt x="682" y="852"/>
                    <a:pt x="852" y="770"/>
                  </a:cubicBezTo>
                  <a:cubicBezTo>
                    <a:pt x="593" y="511"/>
                    <a:pt x="423" y="259"/>
                    <a:pt x="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2" name="Google Shape;3352;p49"/>
            <p:cNvSpPr/>
            <p:nvPr/>
          </p:nvSpPr>
          <p:spPr>
            <a:xfrm>
              <a:off x="6594881" y="3307950"/>
              <a:ext cx="94783" cy="106996"/>
            </a:xfrm>
            <a:custGeom>
              <a:avLst/>
              <a:gdLst/>
              <a:ahLst/>
              <a:cxnLst/>
              <a:rect l="l" t="t" r="r" b="b"/>
              <a:pathLst>
                <a:path w="683" h="771" extrusionOk="0">
                  <a:moveTo>
                    <a:pt x="341" y="1"/>
                  </a:moveTo>
                  <a:cubicBezTo>
                    <a:pt x="253" y="171"/>
                    <a:pt x="82" y="260"/>
                    <a:pt x="1" y="430"/>
                  </a:cubicBezTo>
                  <a:cubicBezTo>
                    <a:pt x="82" y="601"/>
                    <a:pt x="253" y="682"/>
                    <a:pt x="423" y="771"/>
                  </a:cubicBezTo>
                  <a:cubicBezTo>
                    <a:pt x="512" y="601"/>
                    <a:pt x="593" y="512"/>
                    <a:pt x="682" y="342"/>
                  </a:cubicBezTo>
                  <a:cubicBezTo>
                    <a:pt x="593" y="171"/>
                    <a:pt x="512" y="90"/>
                    <a:pt x="3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3" name="Google Shape;3353;p49"/>
            <p:cNvSpPr/>
            <p:nvPr/>
          </p:nvSpPr>
          <p:spPr>
            <a:xfrm>
              <a:off x="5980239" y="2161932"/>
              <a:ext cx="106163" cy="129755"/>
            </a:xfrm>
            <a:custGeom>
              <a:avLst/>
              <a:gdLst/>
              <a:ahLst/>
              <a:cxnLst/>
              <a:rect l="l" t="t" r="r" b="b"/>
              <a:pathLst>
                <a:path w="765" h="935" extrusionOk="0">
                  <a:moveTo>
                    <a:pt x="171" y="1"/>
                  </a:moveTo>
                  <a:cubicBezTo>
                    <a:pt x="171" y="1"/>
                    <a:pt x="83" y="1"/>
                    <a:pt x="83" y="83"/>
                  </a:cubicBezTo>
                  <a:cubicBezTo>
                    <a:pt x="1" y="423"/>
                    <a:pt x="342" y="594"/>
                    <a:pt x="423" y="934"/>
                  </a:cubicBezTo>
                  <a:cubicBezTo>
                    <a:pt x="594" y="853"/>
                    <a:pt x="682" y="764"/>
                    <a:pt x="764" y="594"/>
                  </a:cubicBezTo>
                  <a:lnTo>
                    <a:pt x="17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4" name="Google Shape;3354;p49"/>
            <p:cNvSpPr/>
            <p:nvPr/>
          </p:nvSpPr>
          <p:spPr>
            <a:xfrm>
              <a:off x="5791226" y="2544262"/>
              <a:ext cx="94645" cy="102000"/>
            </a:xfrm>
            <a:custGeom>
              <a:avLst/>
              <a:gdLst/>
              <a:ahLst/>
              <a:cxnLst/>
              <a:rect l="l" t="t" r="r" b="b"/>
              <a:pathLst>
                <a:path w="682" h="735" extrusionOk="0">
                  <a:moveTo>
                    <a:pt x="429" y="1"/>
                  </a:moveTo>
                  <a:cubicBezTo>
                    <a:pt x="290" y="1"/>
                    <a:pt x="162" y="155"/>
                    <a:pt x="0" y="482"/>
                  </a:cubicBezTo>
                  <a:cubicBezTo>
                    <a:pt x="0" y="564"/>
                    <a:pt x="82" y="653"/>
                    <a:pt x="252" y="735"/>
                  </a:cubicBezTo>
                  <a:cubicBezTo>
                    <a:pt x="341" y="482"/>
                    <a:pt x="511" y="312"/>
                    <a:pt x="682" y="142"/>
                  </a:cubicBezTo>
                  <a:cubicBezTo>
                    <a:pt x="589" y="49"/>
                    <a:pt x="507" y="1"/>
                    <a:pt x="4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5" name="Google Shape;3355;p49"/>
            <p:cNvSpPr/>
            <p:nvPr/>
          </p:nvSpPr>
          <p:spPr>
            <a:xfrm>
              <a:off x="5862140" y="2611152"/>
              <a:ext cx="106024" cy="106024"/>
            </a:xfrm>
            <a:custGeom>
              <a:avLst/>
              <a:gdLst/>
              <a:ahLst/>
              <a:cxnLst/>
              <a:rect l="l" t="t" r="r" b="b"/>
              <a:pathLst>
                <a:path w="764" h="764" extrusionOk="0">
                  <a:moveTo>
                    <a:pt x="593" y="0"/>
                  </a:moveTo>
                  <a:lnTo>
                    <a:pt x="593" y="0"/>
                  </a:lnTo>
                  <a:cubicBezTo>
                    <a:pt x="341" y="171"/>
                    <a:pt x="171" y="341"/>
                    <a:pt x="0" y="511"/>
                  </a:cubicBezTo>
                  <a:cubicBezTo>
                    <a:pt x="82" y="593"/>
                    <a:pt x="82" y="682"/>
                    <a:pt x="252" y="764"/>
                  </a:cubicBezTo>
                  <a:cubicBezTo>
                    <a:pt x="252" y="511"/>
                    <a:pt x="763" y="423"/>
                    <a:pt x="5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6" name="Google Shape;3356;p49"/>
            <p:cNvSpPr/>
            <p:nvPr/>
          </p:nvSpPr>
          <p:spPr>
            <a:xfrm>
              <a:off x="5933055" y="2669716"/>
              <a:ext cx="94645" cy="118375"/>
            </a:xfrm>
            <a:custGeom>
              <a:avLst/>
              <a:gdLst/>
              <a:ahLst/>
              <a:cxnLst/>
              <a:rect l="l" t="t" r="r" b="b"/>
              <a:pathLst>
                <a:path w="682" h="853" extrusionOk="0">
                  <a:moveTo>
                    <a:pt x="511" y="1"/>
                  </a:moveTo>
                  <a:lnTo>
                    <a:pt x="511" y="1"/>
                  </a:lnTo>
                  <a:cubicBezTo>
                    <a:pt x="341" y="260"/>
                    <a:pt x="171" y="430"/>
                    <a:pt x="0" y="600"/>
                  </a:cubicBezTo>
                  <a:cubicBezTo>
                    <a:pt x="82" y="682"/>
                    <a:pt x="82" y="771"/>
                    <a:pt x="252" y="853"/>
                  </a:cubicBezTo>
                  <a:cubicBezTo>
                    <a:pt x="341" y="600"/>
                    <a:pt x="682" y="430"/>
                    <a:pt x="5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7" name="Google Shape;3357;p49"/>
            <p:cNvSpPr/>
            <p:nvPr/>
          </p:nvSpPr>
          <p:spPr>
            <a:xfrm>
              <a:off x="6169392" y="2906191"/>
              <a:ext cx="71053" cy="94645"/>
            </a:xfrm>
            <a:custGeom>
              <a:avLst/>
              <a:gdLst/>
              <a:ahLst/>
              <a:cxnLst/>
              <a:rect l="l" t="t" r="r" b="b"/>
              <a:pathLst>
                <a:path w="512" h="682" extrusionOk="0">
                  <a:moveTo>
                    <a:pt x="423" y="0"/>
                  </a:moveTo>
                  <a:cubicBezTo>
                    <a:pt x="253" y="171"/>
                    <a:pt x="82" y="341"/>
                    <a:pt x="1" y="511"/>
                  </a:cubicBezTo>
                  <a:cubicBezTo>
                    <a:pt x="1" y="600"/>
                    <a:pt x="82" y="682"/>
                    <a:pt x="171" y="682"/>
                  </a:cubicBezTo>
                  <a:cubicBezTo>
                    <a:pt x="341" y="511"/>
                    <a:pt x="423" y="259"/>
                    <a:pt x="5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8" name="Google Shape;3358;p49"/>
            <p:cNvSpPr/>
            <p:nvPr/>
          </p:nvSpPr>
          <p:spPr>
            <a:xfrm>
              <a:off x="5613453" y="2800305"/>
              <a:ext cx="1418421" cy="1266462"/>
            </a:xfrm>
            <a:custGeom>
              <a:avLst/>
              <a:gdLst/>
              <a:ahLst/>
              <a:cxnLst/>
              <a:rect l="l" t="t" r="r" b="b"/>
              <a:pathLst>
                <a:path w="10221" h="9126" extrusionOk="0">
                  <a:moveTo>
                    <a:pt x="259" y="0"/>
                  </a:moveTo>
                  <a:cubicBezTo>
                    <a:pt x="171" y="0"/>
                    <a:pt x="89" y="0"/>
                    <a:pt x="89" y="82"/>
                  </a:cubicBezTo>
                  <a:cubicBezTo>
                    <a:pt x="0" y="252"/>
                    <a:pt x="89" y="341"/>
                    <a:pt x="171" y="423"/>
                  </a:cubicBezTo>
                  <a:cubicBezTo>
                    <a:pt x="600" y="852"/>
                    <a:pt x="1022" y="1363"/>
                    <a:pt x="1533" y="1785"/>
                  </a:cubicBezTo>
                  <a:cubicBezTo>
                    <a:pt x="4007" y="3918"/>
                    <a:pt x="6473" y="6132"/>
                    <a:pt x="8946" y="8428"/>
                  </a:cubicBezTo>
                  <a:cubicBezTo>
                    <a:pt x="9199" y="8599"/>
                    <a:pt x="9457" y="8858"/>
                    <a:pt x="9710" y="9028"/>
                  </a:cubicBezTo>
                  <a:cubicBezTo>
                    <a:pt x="9761" y="9076"/>
                    <a:pt x="9840" y="9125"/>
                    <a:pt x="9913" y="9125"/>
                  </a:cubicBezTo>
                  <a:cubicBezTo>
                    <a:pt x="9966" y="9125"/>
                    <a:pt x="10016" y="9099"/>
                    <a:pt x="10050" y="9028"/>
                  </a:cubicBezTo>
                  <a:cubicBezTo>
                    <a:pt x="10221" y="8939"/>
                    <a:pt x="10139" y="8769"/>
                    <a:pt x="10050" y="8687"/>
                  </a:cubicBezTo>
                  <a:cubicBezTo>
                    <a:pt x="9798" y="8258"/>
                    <a:pt x="9539" y="7917"/>
                    <a:pt x="9199" y="7665"/>
                  </a:cubicBezTo>
                  <a:lnTo>
                    <a:pt x="6391" y="5110"/>
                  </a:lnTo>
                  <a:cubicBezTo>
                    <a:pt x="4429" y="3407"/>
                    <a:pt x="2474" y="1785"/>
                    <a:pt x="511" y="82"/>
                  </a:cubicBezTo>
                  <a:cubicBezTo>
                    <a:pt x="511" y="0"/>
                    <a:pt x="430" y="0"/>
                    <a:pt x="2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9" name="Google Shape;3359;p49"/>
            <p:cNvSpPr/>
            <p:nvPr/>
          </p:nvSpPr>
          <p:spPr>
            <a:xfrm>
              <a:off x="5613453" y="1084471"/>
              <a:ext cx="1276593" cy="1148503"/>
            </a:xfrm>
            <a:custGeom>
              <a:avLst/>
              <a:gdLst/>
              <a:ahLst/>
              <a:cxnLst/>
              <a:rect l="l" t="t" r="r" b="b"/>
              <a:pathLst>
                <a:path w="9199" h="8276" extrusionOk="0">
                  <a:moveTo>
                    <a:pt x="8931" y="0"/>
                  </a:moveTo>
                  <a:cubicBezTo>
                    <a:pt x="8856" y="0"/>
                    <a:pt x="8785" y="49"/>
                    <a:pt x="8688" y="100"/>
                  </a:cubicBezTo>
                  <a:lnTo>
                    <a:pt x="8177" y="611"/>
                  </a:lnTo>
                  <a:lnTo>
                    <a:pt x="1281" y="6743"/>
                  </a:lnTo>
                  <a:cubicBezTo>
                    <a:pt x="852" y="7084"/>
                    <a:pt x="511" y="7424"/>
                    <a:pt x="171" y="7847"/>
                  </a:cubicBezTo>
                  <a:cubicBezTo>
                    <a:pt x="89" y="7935"/>
                    <a:pt x="0" y="8017"/>
                    <a:pt x="89" y="8106"/>
                  </a:cubicBezTo>
                  <a:cubicBezTo>
                    <a:pt x="89" y="8187"/>
                    <a:pt x="171" y="8276"/>
                    <a:pt x="259" y="8276"/>
                  </a:cubicBezTo>
                  <a:cubicBezTo>
                    <a:pt x="341" y="8276"/>
                    <a:pt x="430" y="8187"/>
                    <a:pt x="511" y="8106"/>
                  </a:cubicBezTo>
                  <a:cubicBezTo>
                    <a:pt x="1452" y="7336"/>
                    <a:pt x="2303" y="6573"/>
                    <a:pt x="3155" y="5803"/>
                  </a:cubicBezTo>
                  <a:cubicBezTo>
                    <a:pt x="4940" y="4358"/>
                    <a:pt x="6643" y="2825"/>
                    <a:pt x="8347" y="1292"/>
                  </a:cubicBezTo>
                  <a:cubicBezTo>
                    <a:pt x="8606" y="1033"/>
                    <a:pt x="8858" y="781"/>
                    <a:pt x="9028" y="440"/>
                  </a:cubicBezTo>
                  <a:cubicBezTo>
                    <a:pt x="9117" y="352"/>
                    <a:pt x="9199" y="182"/>
                    <a:pt x="9117" y="100"/>
                  </a:cubicBezTo>
                  <a:cubicBezTo>
                    <a:pt x="9044" y="27"/>
                    <a:pt x="8986" y="0"/>
                    <a:pt x="89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0" name="Google Shape;3360;p49"/>
            <p:cNvSpPr/>
            <p:nvPr/>
          </p:nvSpPr>
          <p:spPr>
            <a:xfrm rot="10800000">
              <a:off x="6884647" y="1624313"/>
              <a:ext cx="1063849" cy="1891364"/>
            </a:xfrm>
            <a:custGeom>
              <a:avLst/>
              <a:gdLst/>
              <a:ahLst/>
              <a:cxnLst/>
              <a:rect l="l" t="t" r="r" b="b"/>
              <a:pathLst>
                <a:path w="7666" h="13629" extrusionOk="0">
                  <a:moveTo>
                    <a:pt x="6732" y="1"/>
                  </a:moveTo>
                  <a:cubicBezTo>
                    <a:pt x="4599" y="2215"/>
                    <a:pt x="2303" y="4178"/>
                    <a:pt x="0" y="6222"/>
                  </a:cubicBezTo>
                  <a:cubicBezTo>
                    <a:pt x="2474" y="8777"/>
                    <a:pt x="5029" y="11243"/>
                    <a:pt x="7666" y="13628"/>
                  </a:cubicBezTo>
                  <a:cubicBezTo>
                    <a:pt x="7666" y="13206"/>
                    <a:pt x="7584" y="12865"/>
                    <a:pt x="7584" y="12524"/>
                  </a:cubicBezTo>
                  <a:cubicBezTo>
                    <a:pt x="7584" y="12436"/>
                    <a:pt x="7495" y="12354"/>
                    <a:pt x="7413" y="12265"/>
                  </a:cubicBezTo>
                  <a:cubicBezTo>
                    <a:pt x="5451" y="10480"/>
                    <a:pt x="3407" y="8859"/>
                    <a:pt x="1533" y="7073"/>
                  </a:cubicBezTo>
                  <a:cubicBezTo>
                    <a:pt x="1193" y="6644"/>
                    <a:pt x="1111" y="6733"/>
                    <a:pt x="1533" y="6303"/>
                  </a:cubicBezTo>
                  <a:cubicBezTo>
                    <a:pt x="2985" y="4770"/>
                    <a:pt x="4518" y="3326"/>
                    <a:pt x="6221" y="1875"/>
                  </a:cubicBezTo>
                  <a:cubicBezTo>
                    <a:pt x="6732" y="1364"/>
                    <a:pt x="6984" y="853"/>
                    <a:pt x="6814" y="171"/>
                  </a:cubicBezTo>
                  <a:lnTo>
                    <a:pt x="673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1" name="Google Shape;3361;p49"/>
            <p:cNvSpPr/>
            <p:nvPr/>
          </p:nvSpPr>
          <p:spPr>
            <a:xfrm rot="10800000">
              <a:off x="6955553" y="2533976"/>
              <a:ext cx="331117" cy="390652"/>
            </a:xfrm>
            <a:custGeom>
              <a:avLst/>
              <a:gdLst/>
              <a:ahLst/>
              <a:cxnLst/>
              <a:rect l="l" t="t" r="r" b="b"/>
              <a:pathLst>
                <a:path w="2386" h="2815" extrusionOk="0">
                  <a:moveTo>
                    <a:pt x="2304" y="0"/>
                  </a:moveTo>
                  <a:cubicBezTo>
                    <a:pt x="1452" y="852"/>
                    <a:pt x="771" y="1622"/>
                    <a:pt x="1" y="2474"/>
                  </a:cubicBezTo>
                  <a:cubicBezTo>
                    <a:pt x="171" y="2555"/>
                    <a:pt x="341" y="2726"/>
                    <a:pt x="430" y="2814"/>
                  </a:cubicBezTo>
                  <a:cubicBezTo>
                    <a:pt x="1023" y="2215"/>
                    <a:pt x="1452" y="1622"/>
                    <a:pt x="2045" y="1022"/>
                  </a:cubicBezTo>
                  <a:cubicBezTo>
                    <a:pt x="2386" y="770"/>
                    <a:pt x="2304" y="430"/>
                    <a:pt x="23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2" name="Google Shape;3362;p49"/>
            <p:cNvSpPr/>
            <p:nvPr/>
          </p:nvSpPr>
          <p:spPr>
            <a:xfrm rot="10800000">
              <a:off x="6931959" y="2404497"/>
              <a:ext cx="189150" cy="354709"/>
            </a:xfrm>
            <a:custGeom>
              <a:avLst/>
              <a:gdLst/>
              <a:ahLst/>
              <a:cxnLst/>
              <a:rect l="l" t="t" r="r" b="b"/>
              <a:pathLst>
                <a:path w="1363" h="2556" extrusionOk="0">
                  <a:moveTo>
                    <a:pt x="1193" y="1"/>
                  </a:moveTo>
                  <a:cubicBezTo>
                    <a:pt x="770" y="430"/>
                    <a:pt x="429" y="852"/>
                    <a:pt x="0" y="1282"/>
                  </a:cubicBezTo>
                  <a:cubicBezTo>
                    <a:pt x="511" y="1704"/>
                    <a:pt x="852" y="2133"/>
                    <a:pt x="1363" y="2556"/>
                  </a:cubicBezTo>
                  <a:cubicBezTo>
                    <a:pt x="1281" y="1704"/>
                    <a:pt x="1193" y="941"/>
                    <a:pt x="119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3" name="Google Shape;3363;p49"/>
            <p:cNvSpPr/>
            <p:nvPr/>
          </p:nvSpPr>
          <p:spPr>
            <a:xfrm rot="10800000">
              <a:off x="6919609" y="2250315"/>
              <a:ext cx="272415" cy="296146"/>
            </a:xfrm>
            <a:custGeom>
              <a:avLst/>
              <a:gdLst/>
              <a:ahLst/>
              <a:cxnLst/>
              <a:rect l="l" t="t" r="r" b="b"/>
              <a:pathLst>
                <a:path w="1963" h="2134" extrusionOk="0">
                  <a:moveTo>
                    <a:pt x="341" y="1"/>
                  </a:moveTo>
                  <a:cubicBezTo>
                    <a:pt x="170" y="89"/>
                    <a:pt x="89" y="171"/>
                    <a:pt x="0" y="342"/>
                  </a:cubicBezTo>
                  <a:cubicBezTo>
                    <a:pt x="600" y="941"/>
                    <a:pt x="1281" y="1534"/>
                    <a:pt x="1874" y="2133"/>
                  </a:cubicBezTo>
                  <a:cubicBezTo>
                    <a:pt x="1962" y="1963"/>
                    <a:pt x="1874" y="1704"/>
                    <a:pt x="1704" y="1452"/>
                  </a:cubicBezTo>
                  <a:cubicBezTo>
                    <a:pt x="1363" y="1111"/>
                    <a:pt x="1022" y="771"/>
                    <a:pt x="770" y="342"/>
                  </a:cubicBezTo>
                  <a:cubicBezTo>
                    <a:pt x="600" y="260"/>
                    <a:pt x="511" y="1"/>
                    <a:pt x="34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49"/>
            <p:cNvSpPr/>
            <p:nvPr/>
          </p:nvSpPr>
          <p:spPr>
            <a:xfrm rot="10800000">
              <a:off x="7901036" y="2699395"/>
              <a:ext cx="153346" cy="165697"/>
            </a:xfrm>
            <a:custGeom>
              <a:avLst/>
              <a:gdLst/>
              <a:ahLst/>
              <a:cxnLst/>
              <a:rect l="l" t="t" r="r" b="b"/>
              <a:pathLst>
                <a:path w="1105" h="1194" extrusionOk="0">
                  <a:moveTo>
                    <a:pt x="593" y="1"/>
                  </a:moveTo>
                  <a:cubicBezTo>
                    <a:pt x="341" y="253"/>
                    <a:pt x="171" y="423"/>
                    <a:pt x="0" y="682"/>
                  </a:cubicBezTo>
                  <a:lnTo>
                    <a:pt x="511" y="1193"/>
                  </a:lnTo>
                  <a:cubicBezTo>
                    <a:pt x="763" y="1023"/>
                    <a:pt x="934" y="852"/>
                    <a:pt x="1104" y="682"/>
                  </a:cubicBezTo>
                  <a:cubicBezTo>
                    <a:pt x="934" y="423"/>
                    <a:pt x="763" y="253"/>
                    <a:pt x="5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5" name="Google Shape;3365;p49"/>
            <p:cNvSpPr/>
            <p:nvPr/>
          </p:nvSpPr>
          <p:spPr>
            <a:xfrm rot="10800000">
              <a:off x="7144703" y="3384952"/>
              <a:ext cx="153208" cy="177910"/>
            </a:xfrm>
            <a:custGeom>
              <a:avLst/>
              <a:gdLst/>
              <a:ahLst/>
              <a:cxnLst/>
              <a:rect l="l" t="t" r="r" b="b"/>
              <a:pathLst>
                <a:path w="1104" h="1282" extrusionOk="0">
                  <a:moveTo>
                    <a:pt x="422" y="0"/>
                  </a:moveTo>
                  <a:cubicBezTo>
                    <a:pt x="252" y="89"/>
                    <a:pt x="170" y="259"/>
                    <a:pt x="0" y="341"/>
                  </a:cubicBezTo>
                  <a:cubicBezTo>
                    <a:pt x="341" y="600"/>
                    <a:pt x="422" y="941"/>
                    <a:pt x="681" y="1281"/>
                  </a:cubicBezTo>
                  <a:cubicBezTo>
                    <a:pt x="763" y="1111"/>
                    <a:pt x="933" y="941"/>
                    <a:pt x="1104" y="770"/>
                  </a:cubicBezTo>
                  <a:cubicBezTo>
                    <a:pt x="852" y="511"/>
                    <a:pt x="681" y="259"/>
                    <a:pt x="4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6" name="Google Shape;3366;p49"/>
            <p:cNvSpPr/>
            <p:nvPr/>
          </p:nvSpPr>
          <p:spPr>
            <a:xfrm rot="10800000">
              <a:off x="7002874" y="1577109"/>
              <a:ext cx="153208" cy="165559"/>
            </a:xfrm>
            <a:custGeom>
              <a:avLst/>
              <a:gdLst/>
              <a:ahLst/>
              <a:cxnLst/>
              <a:rect l="l" t="t" r="r" b="b"/>
              <a:pathLst>
                <a:path w="1104" h="1193" extrusionOk="0">
                  <a:moveTo>
                    <a:pt x="341" y="0"/>
                  </a:moveTo>
                  <a:lnTo>
                    <a:pt x="0" y="341"/>
                  </a:lnTo>
                  <a:lnTo>
                    <a:pt x="852" y="1193"/>
                  </a:lnTo>
                  <a:lnTo>
                    <a:pt x="1104" y="682"/>
                  </a:lnTo>
                  <a:cubicBezTo>
                    <a:pt x="852" y="430"/>
                    <a:pt x="593" y="171"/>
                    <a:pt x="3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7" name="Google Shape;3367;p49"/>
            <p:cNvSpPr/>
            <p:nvPr/>
          </p:nvSpPr>
          <p:spPr>
            <a:xfrm rot="10800000">
              <a:off x="7652487" y="2924491"/>
              <a:ext cx="141967" cy="153346"/>
            </a:xfrm>
            <a:custGeom>
              <a:avLst/>
              <a:gdLst/>
              <a:ahLst/>
              <a:cxnLst/>
              <a:rect l="l" t="t" r="r" b="b"/>
              <a:pathLst>
                <a:path w="1023" h="1105" extrusionOk="0">
                  <a:moveTo>
                    <a:pt x="423" y="1"/>
                  </a:moveTo>
                  <a:cubicBezTo>
                    <a:pt x="253" y="82"/>
                    <a:pt x="171" y="253"/>
                    <a:pt x="1" y="423"/>
                  </a:cubicBezTo>
                  <a:cubicBezTo>
                    <a:pt x="253" y="593"/>
                    <a:pt x="342" y="852"/>
                    <a:pt x="512" y="1104"/>
                  </a:cubicBezTo>
                  <a:cubicBezTo>
                    <a:pt x="682" y="934"/>
                    <a:pt x="853" y="852"/>
                    <a:pt x="1023" y="682"/>
                  </a:cubicBezTo>
                  <a:cubicBezTo>
                    <a:pt x="764" y="423"/>
                    <a:pt x="594" y="253"/>
                    <a:pt x="4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8" name="Google Shape;3368;p49"/>
            <p:cNvSpPr/>
            <p:nvPr/>
          </p:nvSpPr>
          <p:spPr>
            <a:xfrm rot="10800000">
              <a:off x="7050058" y="3479597"/>
              <a:ext cx="141967" cy="177910"/>
            </a:xfrm>
            <a:custGeom>
              <a:avLst/>
              <a:gdLst/>
              <a:ahLst/>
              <a:cxnLst/>
              <a:rect l="l" t="t" r="r" b="b"/>
              <a:pathLst>
                <a:path w="1023" h="1282" extrusionOk="0">
                  <a:moveTo>
                    <a:pt x="429" y="1"/>
                  </a:moveTo>
                  <a:cubicBezTo>
                    <a:pt x="259" y="90"/>
                    <a:pt x="170" y="260"/>
                    <a:pt x="0" y="342"/>
                  </a:cubicBezTo>
                  <a:cubicBezTo>
                    <a:pt x="341" y="601"/>
                    <a:pt x="341" y="941"/>
                    <a:pt x="600" y="1282"/>
                  </a:cubicBezTo>
                  <a:cubicBezTo>
                    <a:pt x="770" y="1193"/>
                    <a:pt x="852" y="1112"/>
                    <a:pt x="1022" y="941"/>
                  </a:cubicBezTo>
                  <a:cubicBezTo>
                    <a:pt x="770" y="601"/>
                    <a:pt x="600" y="342"/>
                    <a:pt x="4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9" name="Google Shape;3369;p49"/>
            <p:cNvSpPr/>
            <p:nvPr/>
          </p:nvSpPr>
          <p:spPr>
            <a:xfrm rot="10800000">
              <a:off x="7014114" y="3550513"/>
              <a:ext cx="83404" cy="225093"/>
            </a:xfrm>
            <a:custGeom>
              <a:avLst/>
              <a:gdLst/>
              <a:ahLst/>
              <a:cxnLst/>
              <a:rect l="l" t="t" r="r" b="b"/>
              <a:pathLst>
                <a:path w="601" h="1622" extrusionOk="0">
                  <a:moveTo>
                    <a:pt x="600" y="0"/>
                  </a:moveTo>
                  <a:cubicBezTo>
                    <a:pt x="341" y="259"/>
                    <a:pt x="171" y="430"/>
                    <a:pt x="1" y="511"/>
                  </a:cubicBezTo>
                  <a:cubicBezTo>
                    <a:pt x="171" y="941"/>
                    <a:pt x="341" y="1281"/>
                    <a:pt x="512" y="1622"/>
                  </a:cubicBezTo>
                  <a:lnTo>
                    <a:pt x="600" y="1622"/>
                  </a:lnTo>
                  <a:lnTo>
                    <a:pt x="60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0" name="Google Shape;3370;p49"/>
            <p:cNvSpPr/>
            <p:nvPr/>
          </p:nvSpPr>
          <p:spPr>
            <a:xfrm rot="10800000">
              <a:off x="7321505" y="3219530"/>
              <a:ext cx="130587" cy="177910"/>
            </a:xfrm>
            <a:custGeom>
              <a:avLst/>
              <a:gdLst/>
              <a:ahLst/>
              <a:cxnLst/>
              <a:rect l="l" t="t" r="r" b="b"/>
              <a:pathLst>
                <a:path w="941" h="1282" extrusionOk="0">
                  <a:moveTo>
                    <a:pt x="259" y="1"/>
                  </a:moveTo>
                  <a:cubicBezTo>
                    <a:pt x="171" y="89"/>
                    <a:pt x="0" y="171"/>
                    <a:pt x="0" y="341"/>
                  </a:cubicBezTo>
                  <a:cubicBezTo>
                    <a:pt x="171" y="600"/>
                    <a:pt x="259" y="941"/>
                    <a:pt x="511" y="1282"/>
                  </a:cubicBezTo>
                  <a:cubicBezTo>
                    <a:pt x="600" y="1111"/>
                    <a:pt x="770" y="941"/>
                    <a:pt x="941" y="852"/>
                  </a:cubicBezTo>
                  <a:cubicBezTo>
                    <a:pt x="682" y="512"/>
                    <a:pt x="430" y="341"/>
                    <a:pt x="2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1" name="Google Shape;3371;p49"/>
            <p:cNvSpPr/>
            <p:nvPr/>
          </p:nvSpPr>
          <p:spPr>
            <a:xfrm rot="10800000">
              <a:off x="6861044" y="1446658"/>
              <a:ext cx="129616" cy="141967"/>
            </a:xfrm>
            <a:custGeom>
              <a:avLst/>
              <a:gdLst/>
              <a:ahLst/>
              <a:cxnLst/>
              <a:rect l="l" t="t" r="r" b="b"/>
              <a:pathLst>
                <a:path w="934" h="1023" extrusionOk="0">
                  <a:moveTo>
                    <a:pt x="253" y="1"/>
                  </a:moveTo>
                  <a:cubicBezTo>
                    <a:pt x="171" y="83"/>
                    <a:pt x="82" y="171"/>
                    <a:pt x="0" y="342"/>
                  </a:cubicBezTo>
                  <a:cubicBezTo>
                    <a:pt x="253" y="594"/>
                    <a:pt x="511" y="853"/>
                    <a:pt x="852" y="1023"/>
                  </a:cubicBezTo>
                  <a:cubicBezTo>
                    <a:pt x="934" y="512"/>
                    <a:pt x="764" y="171"/>
                    <a:pt x="2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2" name="Google Shape;3372;p49"/>
            <p:cNvSpPr/>
            <p:nvPr/>
          </p:nvSpPr>
          <p:spPr>
            <a:xfrm rot="10800000">
              <a:off x="7499277" y="2049920"/>
              <a:ext cx="118236" cy="141967"/>
            </a:xfrm>
            <a:custGeom>
              <a:avLst/>
              <a:gdLst/>
              <a:ahLst/>
              <a:cxnLst/>
              <a:rect l="l" t="t" r="r" b="b"/>
              <a:pathLst>
                <a:path w="852" h="1023" extrusionOk="0">
                  <a:moveTo>
                    <a:pt x="429" y="1"/>
                  </a:moveTo>
                  <a:cubicBezTo>
                    <a:pt x="259" y="260"/>
                    <a:pt x="89" y="430"/>
                    <a:pt x="0" y="512"/>
                  </a:cubicBezTo>
                  <a:cubicBezTo>
                    <a:pt x="170" y="682"/>
                    <a:pt x="259" y="853"/>
                    <a:pt x="429" y="1023"/>
                  </a:cubicBezTo>
                  <a:cubicBezTo>
                    <a:pt x="600" y="853"/>
                    <a:pt x="681" y="682"/>
                    <a:pt x="852" y="430"/>
                  </a:cubicBezTo>
                  <a:cubicBezTo>
                    <a:pt x="681" y="342"/>
                    <a:pt x="511" y="171"/>
                    <a:pt x="4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3" name="Google Shape;3373;p49"/>
            <p:cNvSpPr/>
            <p:nvPr/>
          </p:nvSpPr>
          <p:spPr>
            <a:xfrm rot="10800000">
              <a:off x="7239210" y="3314036"/>
              <a:ext cx="141967" cy="154318"/>
            </a:xfrm>
            <a:custGeom>
              <a:avLst/>
              <a:gdLst/>
              <a:ahLst/>
              <a:cxnLst/>
              <a:rect l="l" t="t" r="r" b="b"/>
              <a:pathLst>
                <a:path w="1023" h="1112" extrusionOk="0">
                  <a:moveTo>
                    <a:pt x="341" y="1"/>
                  </a:moveTo>
                  <a:cubicBezTo>
                    <a:pt x="259" y="1"/>
                    <a:pt x="89" y="171"/>
                    <a:pt x="0" y="260"/>
                  </a:cubicBezTo>
                  <a:cubicBezTo>
                    <a:pt x="341" y="512"/>
                    <a:pt x="430" y="852"/>
                    <a:pt x="682" y="1111"/>
                  </a:cubicBezTo>
                  <a:cubicBezTo>
                    <a:pt x="770" y="1023"/>
                    <a:pt x="852" y="941"/>
                    <a:pt x="1022" y="852"/>
                  </a:cubicBezTo>
                  <a:cubicBezTo>
                    <a:pt x="770" y="512"/>
                    <a:pt x="511" y="260"/>
                    <a:pt x="3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4" name="Google Shape;3374;p49"/>
            <p:cNvSpPr/>
            <p:nvPr/>
          </p:nvSpPr>
          <p:spPr>
            <a:xfrm rot="10800000">
              <a:off x="7416011" y="3148615"/>
              <a:ext cx="106996" cy="165559"/>
            </a:xfrm>
            <a:custGeom>
              <a:avLst/>
              <a:gdLst/>
              <a:ahLst/>
              <a:cxnLst/>
              <a:rect l="l" t="t" r="r" b="b"/>
              <a:pathLst>
                <a:path w="771" h="1193" extrusionOk="0">
                  <a:moveTo>
                    <a:pt x="171" y="0"/>
                  </a:moveTo>
                  <a:cubicBezTo>
                    <a:pt x="89" y="82"/>
                    <a:pt x="0" y="171"/>
                    <a:pt x="0" y="341"/>
                  </a:cubicBezTo>
                  <a:cubicBezTo>
                    <a:pt x="171" y="593"/>
                    <a:pt x="259" y="934"/>
                    <a:pt x="430" y="1193"/>
                  </a:cubicBezTo>
                  <a:cubicBezTo>
                    <a:pt x="511" y="1104"/>
                    <a:pt x="682" y="934"/>
                    <a:pt x="770" y="763"/>
                  </a:cubicBezTo>
                  <a:cubicBezTo>
                    <a:pt x="600" y="511"/>
                    <a:pt x="430" y="252"/>
                    <a:pt x="1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5" name="Google Shape;3375;p49"/>
            <p:cNvSpPr/>
            <p:nvPr/>
          </p:nvSpPr>
          <p:spPr>
            <a:xfrm rot="10800000">
              <a:off x="7345096" y="1884360"/>
              <a:ext cx="106996" cy="141967"/>
            </a:xfrm>
            <a:custGeom>
              <a:avLst/>
              <a:gdLst/>
              <a:ahLst/>
              <a:cxnLst/>
              <a:rect l="l" t="t" r="r" b="b"/>
              <a:pathLst>
                <a:path w="771" h="1023" extrusionOk="0">
                  <a:moveTo>
                    <a:pt x="430" y="0"/>
                  </a:moveTo>
                  <a:cubicBezTo>
                    <a:pt x="259" y="259"/>
                    <a:pt x="171" y="341"/>
                    <a:pt x="0" y="600"/>
                  </a:cubicBezTo>
                  <a:cubicBezTo>
                    <a:pt x="171" y="682"/>
                    <a:pt x="341" y="852"/>
                    <a:pt x="511" y="1022"/>
                  </a:cubicBezTo>
                  <a:cubicBezTo>
                    <a:pt x="600" y="770"/>
                    <a:pt x="682" y="600"/>
                    <a:pt x="770" y="430"/>
                  </a:cubicBezTo>
                  <a:cubicBezTo>
                    <a:pt x="682" y="259"/>
                    <a:pt x="511" y="171"/>
                    <a:pt x="4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6" name="Google Shape;3376;p49"/>
            <p:cNvSpPr/>
            <p:nvPr/>
          </p:nvSpPr>
          <p:spPr>
            <a:xfrm rot="10800000">
              <a:off x="7652487" y="2191750"/>
              <a:ext cx="118236" cy="129616"/>
            </a:xfrm>
            <a:custGeom>
              <a:avLst/>
              <a:gdLst/>
              <a:ahLst/>
              <a:cxnLst/>
              <a:rect l="l" t="t" r="r" b="b"/>
              <a:pathLst>
                <a:path w="852" h="934" extrusionOk="0">
                  <a:moveTo>
                    <a:pt x="511" y="0"/>
                  </a:moveTo>
                  <a:lnTo>
                    <a:pt x="0" y="511"/>
                  </a:lnTo>
                  <a:lnTo>
                    <a:pt x="423" y="934"/>
                  </a:lnTo>
                  <a:cubicBezTo>
                    <a:pt x="593" y="682"/>
                    <a:pt x="763" y="511"/>
                    <a:pt x="852" y="341"/>
                  </a:cubicBezTo>
                  <a:cubicBezTo>
                    <a:pt x="763" y="171"/>
                    <a:pt x="682" y="82"/>
                    <a:pt x="5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7" name="Google Shape;3377;p49"/>
            <p:cNvSpPr/>
            <p:nvPr/>
          </p:nvSpPr>
          <p:spPr>
            <a:xfrm rot="10800000">
              <a:off x="7570192" y="3006785"/>
              <a:ext cx="118236" cy="141967"/>
            </a:xfrm>
            <a:custGeom>
              <a:avLst/>
              <a:gdLst/>
              <a:ahLst/>
              <a:cxnLst/>
              <a:rect l="l" t="t" r="r" b="b"/>
              <a:pathLst>
                <a:path w="852" h="1023" extrusionOk="0">
                  <a:moveTo>
                    <a:pt x="259" y="1"/>
                  </a:moveTo>
                  <a:cubicBezTo>
                    <a:pt x="170" y="82"/>
                    <a:pt x="0" y="171"/>
                    <a:pt x="0" y="253"/>
                  </a:cubicBezTo>
                  <a:cubicBezTo>
                    <a:pt x="170" y="512"/>
                    <a:pt x="259" y="764"/>
                    <a:pt x="511" y="1023"/>
                  </a:cubicBezTo>
                  <a:cubicBezTo>
                    <a:pt x="600" y="852"/>
                    <a:pt x="770" y="764"/>
                    <a:pt x="852" y="682"/>
                  </a:cubicBezTo>
                  <a:cubicBezTo>
                    <a:pt x="600" y="423"/>
                    <a:pt x="429" y="253"/>
                    <a:pt x="2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8" name="Google Shape;3378;p49"/>
            <p:cNvSpPr/>
            <p:nvPr/>
          </p:nvSpPr>
          <p:spPr>
            <a:xfrm rot="10800000">
              <a:off x="7830121" y="2794040"/>
              <a:ext cx="106163" cy="130587"/>
            </a:xfrm>
            <a:custGeom>
              <a:avLst/>
              <a:gdLst/>
              <a:ahLst/>
              <a:cxnLst/>
              <a:rect l="l" t="t" r="r" b="b"/>
              <a:pathLst>
                <a:path w="765" h="941" extrusionOk="0">
                  <a:moveTo>
                    <a:pt x="253" y="0"/>
                  </a:moveTo>
                  <a:cubicBezTo>
                    <a:pt x="171" y="0"/>
                    <a:pt x="83" y="171"/>
                    <a:pt x="1" y="259"/>
                  </a:cubicBezTo>
                  <a:cubicBezTo>
                    <a:pt x="171" y="511"/>
                    <a:pt x="253" y="770"/>
                    <a:pt x="423" y="941"/>
                  </a:cubicBezTo>
                  <a:cubicBezTo>
                    <a:pt x="594" y="852"/>
                    <a:pt x="682" y="770"/>
                    <a:pt x="764" y="682"/>
                  </a:cubicBezTo>
                  <a:cubicBezTo>
                    <a:pt x="594" y="430"/>
                    <a:pt x="423" y="171"/>
                    <a:pt x="25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9" name="Google Shape;3379;p49"/>
            <p:cNvSpPr/>
            <p:nvPr/>
          </p:nvSpPr>
          <p:spPr>
            <a:xfrm rot="10800000">
              <a:off x="7746993" y="2286256"/>
              <a:ext cx="106996" cy="118375"/>
            </a:xfrm>
            <a:custGeom>
              <a:avLst/>
              <a:gdLst/>
              <a:ahLst/>
              <a:cxnLst/>
              <a:rect l="l" t="t" r="r" b="b"/>
              <a:pathLst>
                <a:path w="771" h="853" extrusionOk="0">
                  <a:moveTo>
                    <a:pt x="512" y="1"/>
                  </a:moveTo>
                  <a:lnTo>
                    <a:pt x="1" y="512"/>
                  </a:lnTo>
                  <a:cubicBezTo>
                    <a:pt x="89" y="682"/>
                    <a:pt x="260" y="771"/>
                    <a:pt x="341" y="853"/>
                  </a:cubicBezTo>
                  <a:cubicBezTo>
                    <a:pt x="512" y="682"/>
                    <a:pt x="682" y="430"/>
                    <a:pt x="771" y="260"/>
                  </a:cubicBezTo>
                  <a:lnTo>
                    <a:pt x="51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0" name="Google Shape;3380;p49"/>
            <p:cNvSpPr/>
            <p:nvPr/>
          </p:nvSpPr>
          <p:spPr>
            <a:xfrm rot="10800000">
              <a:off x="7239210" y="1813444"/>
              <a:ext cx="106024" cy="106024"/>
            </a:xfrm>
            <a:custGeom>
              <a:avLst/>
              <a:gdLst/>
              <a:ahLst/>
              <a:cxnLst/>
              <a:rect l="l" t="t" r="r" b="b"/>
              <a:pathLst>
                <a:path w="764" h="764" extrusionOk="0">
                  <a:moveTo>
                    <a:pt x="341" y="0"/>
                  </a:moveTo>
                  <a:cubicBezTo>
                    <a:pt x="252" y="82"/>
                    <a:pt x="82" y="252"/>
                    <a:pt x="0" y="423"/>
                  </a:cubicBezTo>
                  <a:cubicBezTo>
                    <a:pt x="82" y="593"/>
                    <a:pt x="252" y="682"/>
                    <a:pt x="423" y="763"/>
                  </a:cubicBezTo>
                  <a:cubicBezTo>
                    <a:pt x="763" y="252"/>
                    <a:pt x="763" y="252"/>
                    <a:pt x="3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1" name="Google Shape;3381;p49"/>
            <p:cNvSpPr/>
            <p:nvPr/>
          </p:nvSpPr>
          <p:spPr>
            <a:xfrm rot="10800000">
              <a:off x="7486926" y="3077700"/>
              <a:ext cx="118375" cy="154179"/>
            </a:xfrm>
            <a:custGeom>
              <a:avLst/>
              <a:gdLst/>
              <a:ahLst/>
              <a:cxnLst/>
              <a:rect l="l" t="t" r="r" b="b"/>
              <a:pathLst>
                <a:path w="853" h="1111" extrusionOk="0">
                  <a:moveTo>
                    <a:pt x="82" y="0"/>
                  </a:moveTo>
                  <a:lnTo>
                    <a:pt x="82" y="0"/>
                  </a:lnTo>
                  <a:cubicBezTo>
                    <a:pt x="1" y="511"/>
                    <a:pt x="512" y="681"/>
                    <a:pt x="423" y="1111"/>
                  </a:cubicBezTo>
                  <a:cubicBezTo>
                    <a:pt x="593" y="1022"/>
                    <a:pt x="682" y="852"/>
                    <a:pt x="852" y="770"/>
                  </a:cubicBezTo>
                  <a:cubicBezTo>
                    <a:pt x="593" y="511"/>
                    <a:pt x="423" y="259"/>
                    <a:pt x="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2" name="Google Shape;3382;p49"/>
            <p:cNvSpPr/>
            <p:nvPr/>
          </p:nvSpPr>
          <p:spPr>
            <a:xfrm rot="10800000">
              <a:off x="7155944" y="1730317"/>
              <a:ext cx="94783" cy="106996"/>
            </a:xfrm>
            <a:custGeom>
              <a:avLst/>
              <a:gdLst/>
              <a:ahLst/>
              <a:cxnLst/>
              <a:rect l="l" t="t" r="r" b="b"/>
              <a:pathLst>
                <a:path w="683" h="771" extrusionOk="0">
                  <a:moveTo>
                    <a:pt x="341" y="1"/>
                  </a:moveTo>
                  <a:cubicBezTo>
                    <a:pt x="253" y="171"/>
                    <a:pt x="82" y="260"/>
                    <a:pt x="1" y="430"/>
                  </a:cubicBezTo>
                  <a:cubicBezTo>
                    <a:pt x="82" y="601"/>
                    <a:pt x="253" y="682"/>
                    <a:pt x="423" y="771"/>
                  </a:cubicBezTo>
                  <a:cubicBezTo>
                    <a:pt x="512" y="601"/>
                    <a:pt x="593" y="512"/>
                    <a:pt x="682" y="342"/>
                  </a:cubicBezTo>
                  <a:cubicBezTo>
                    <a:pt x="593" y="171"/>
                    <a:pt x="512" y="90"/>
                    <a:pt x="3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3" name="Google Shape;3383;p49"/>
            <p:cNvSpPr/>
            <p:nvPr/>
          </p:nvSpPr>
          <p:spPr>
            <a:xfrm rot="10800000">
              <a:off x="7759206" y="2853575"/>
              <a:ext cx="106163" cy="129755"/>
            </a:xfrm>
            <a:custGeom>
              <a:avLst/>
              <a:gdLst/>
              <a:ahLst/>
              <a:cxnLst/>
              <a:rect l="l" t="t" r="r" b="b"/>
              <a:pathLst>
                <a:path w="765" h="935" extrusionOk="0">
                  <a:moveTo>
                    <a:pt x="171" y="1"/>
                  </a:moveTo>
                  <a:cubicBezTo>
                    <a:pt x="171" y="1"/>
                    <a:pt x="83" y="1"/>
                    <a:pt x="83" y="83"/>
                  </a:cubicBezTo>
                  <a:cubicBezTo>
                    <a:pt x="1" y="423"/>
                    <a:pt x="342" y="594"/>
                    <a:pt x="423" y="934"/>
                  </a:cubicBezTo>
                  <a:cubicBezTo>
                    <a:pt x="594" y="853"/>
                    <a:pt x="682" y="764"/>
                    <a:pt x="764" y="594"/>
                  </a:cubicBezTo>
                  <a:lnTo>
                    <a:pt x="17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4" name="Google Shape;3384;p49"/>
            <p:cNvSpPr/>
            <p:nvPr/>
          </p:nvSpPr>
          <p:spPr>
            <a:xfrm rot="10800000">
              <a:off x="7959738" y="2499001"/>
              <a:ext cx="94645" cy="102000"/>
            </a:xfrm>
            <a:custGeom>
              <a:avLst/>
              <a:gdLst/>
              <a:ahLst/>
              <a:cxnLst/>
              <a:rect l="l" t="t" r="r" b="b"/>
              <a:pathLst>
                <a:path w="682" h="735" extrusionOk="0">
                  <a:moveTo>
                    <a:pt x="429" y="1"/>
                  </a:moveTo>
                  <a:cubicBezTo>
                    <a:pt x="290" y="1"/>
                    <a:pt x="162" y="155"/>
                    <a:pt x="0" y="482"/>
                  </a:cubicBezTo>
                  <a:cubicBezTo>
                    <a:pt x="0" y="564"/>
                    <a:pt x="82" y="653"/>
                    <a:pt x="252" y="735"/>
                  </a:cubicBezTo>
                  <a:cubicBezTo>
                    <a:pt x="341" y="482"/>
                    <a:pt x="511" y="312"/>
                    <a:pt x="682" y="142"/>
                  </a:cubicBezTo>
                  <a:cubicBezTo>
                    <a:pt x="589" y="49"/>
                    <a:pt x="507" y="1"/>
                    <a:pt x="4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5" name="Google Shape;3385;p49"/>
            <p:cNvSpPr/>
            <p:nvPr/>
          </p:nvSpPr>
          <p:spPr>
            <a:xfrm rot="10800000">
              <a:off x="7877443" y="2428086"/>
              <a:ext cx="106024" cy="106024"/>
            </a:xfrm>
            <a:custGeom>
              <a:avLst/>
              <a:gdLst/>
              <a:ahLst/>
              <a:cxnLst/>
              <a:rect l="l" t="t" r="r" b="b"/>
              <a:pathLst>
                <a:path w="764" h="764" extrusionOk="0">
                  <a:moveTo>
                    <a:pt x="593" y="0"/>
                  </a:moveTo>
                  <a:lnTo>
                    <a:pt x="593" y="0"/>
                  </a:lnTo>
                  <a:cubicBezTo>
                    <a:pt x="341" y="171"/>
                    <a:pt x="171" y="341"/>
                    <a:pt x="0" y="511"/>
                  </a:cubicBezTo>
                  <a:cubicBezTo>
                    <a:pt x="82" y="593"/>
                    <a:pt x="82" y="682"/>
                    <a:pt x="252" y="764"/>
                  </a:cubicBezTo>
                  <a:cubicBezTo>
                    <a:pt x="252" y="511"/>
                    <a:pt x="763" y="423"/>
                    <a:pt x="5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6" name="Google Shape;3386;p49"/>
            <p:cNvSpPr/>
            <p:nvPr/>
          </p:nvSpPr>
          <p:spPr>
            <a:xfrm rot="10800000">
              <a:off x="7817908" y="2357171"/>
              <a:ext cx="94645" cy="118375"/>
            </a:xfrm>
            <a:custGeom>
              <a:avLst/>
              <a:gdLst/>
              <a:ahLst/>
              <a:cxnLst/>
              <a:rect l="l" t="t" r="r" b="b"/>
              <a:pathLst>
                <a:path w="682" h="853" extrusionOk="0">
                  <a:moveTo>
                    <a:pt x="511" y="1"/>
                  </a:moveTo>
                  <a:lnTo>
                    <a:pt x="511" y="1"/>
                  </a:lnTo>
                  <a:cubicBezTo>
                    <a:pt x="341" y="260"/>
                    <a:pt x="171" y="430"/>
                    <a:pt x="0" y="600"/>
                  </a:cubicBezTo>
                  <a:cubicBezTo>
                    <a:pt x="82" y="682"/>
                    <a:pt x="82" y="771"/>
                    <a:pt x="252" y="853"/>
                  </a:cubicBezTo>
                  <a:cubicBezTo>
                    <a:pt x="341" y="600"/>
                    <a:pt x="682" y="430"/>
                    <a:pt x="5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7" name="Google Shape;3387;p49"/>
            <p:cNvSpPr/>
            <p:nvPr/>
          </p:nvSpPr>
          <p:spPr>
            <a:xfrm rot="10800000">
              <a:off x="7605163" y="2144427"/>
              <a:ext cx="71053" cy="94645"/>
            </a:xfrm>
            <a:custGeom>
              <a:avLst/>
              <a:gdLst/>
              <a:ahLst/>
              <a:cxnLst/>
              <a:rect l="l" t="t" r="r" b="b"/>
              <a:pathLst>
                <a:path w="512" h="682" extrusionOk="0">
                  <a:moveTo>
                    <a:pt x="423" y="0"/>
                  </a:moveTo>
                  <a:cubicBezTo>
                    <a:pt x="253" y="171"/>
                    <a:pt x="82" y="341"/>
                    <a:pt x="1" y="511"/>
                  </a:cubicBezTo>
                  <a:cubicBezTo>
                    <a:pt x="1" y="600"/>
                    <a:pt x="82" y="682"/>
                    <a:pt x="171" y="682"/>
                  </a:cubicBezTo>
                  <a:cubicBezTo>
                    <a:pt x="341" y="511"/>
                    <a:pt x="423" y="259"/>
                    <a:pt x="5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8" name="Google Shape;3388;p49"/>
            <p:cNvSpPr/>
            <p:nvPr/>
          </p:nvSpPr>
          <p:spPr>
            <a:xfrm rot="10800000">
              <a:off x="6813736" y="1078497"/>
              <a:ext cx="1418419" cy="1266461"/>
            </a:xfrm>
            <a:custGeom>
              <a:avLst/>
              <a:gdLst/>
              <a:ahLst/>
              <a:cxnLst/>
              <a:rect l="l" t="t" r="r" b="b"/>
              <a:pathLst>
                <a:path w="10221" h="9126" extrusionOk="0">
                  <a:moveTo>
                    <a:pt x="259" y="0"/>
                  </a:moveTo>
                  <a:cubicBezTo>
                    <a:pt x="171" y="0"/>
                    <a:pt x="89" y="0"/>
                    <a:pt x="89" y="82"/>
                  </a:cubicBezTo>
                  <a:cubicBezTo>
                    <a:pt x="0" y="252"/>
                    <a:pt x="89" y="341"/>
                    <a:pt x="171" y="423"/>
                  </a:cubicBezTo>
                  <a:cubicBezTo>
                    <a:pt x="600" y="852"/>
                    <a:pt x="1022" y="1363"/>
                    <a:pt x="1533" y="1785"/>
                  </a:cubicBezTo>
                  <a:cubicBezTo>
                    <a:pt x="4007" y="3918"/>
                    <a:pt x="6473" y="6132"/>
                    <a:pt x="8946" y="8428"/>
                  </a:cubicBezTo>
                  <a:cubicBezTo>
                    <a:pt x="9199" y="8599"/>
                    <a:pt x="9457" y="8858"/>
                    <a:pt x="9710" y="9028"/>
                  </a:cubicBezTo>
                  <a:cubicBezTo>
                    <a:pt x="9761" y="9076"/>
                    <a:pt x="9840" y="9125"/>
                    <a:pt x="9913" y="9125"/>
                  </a:cubicBezTo>
                  <a:cubicBezTo>
                    <a:pt x="9966" y="9125"/>
                    <a:pt x="10016" y="9099"/>
                    <a:pt x="10050" y="9028"/>
                  </a:cubicBezTo>
                  <a:cubicBezTo>
                    <a:pt x="10221" y="8939"/>
                    <a:pt x="10139" y="8769"/>
                    <a:pt x="10050" y="8687"/>
                  </a:cubicBezTo>
                  <a:cubicBezTo>
                    <a:pt x="9798" y="8258"/>
                    <a:pt x="9539" y="7917"/>
                    <a:pt x="9199" y="7665"/>
                  </a:cubicBezTo>
                  <a:lnTo>
                    <a:pt x="6391" y="5110"/>
                  </a:lnTo>
                  <a:cubicBezTo>
                    <a:pt x="4429" y="3407"/>
                    <a:pt x="2474" y="1785"/>
                    <a:pt x="511" y="82"/>
                  </a:cubicBezTo>
                  <a:cubicBezTo>
                    <a:pt x="511" y="0"/>
                    <a:pt x="430" y="0"/>
                    <a:pt x="2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9" name="Google Shape;3389;p49"/>
            <p:cNvSpPr/>
            <p:nvPr/>
          </p:nvSpPr>
          <p:spPr>
            <a:xfrm rot="10800000">
              <a:off x="6955564" y="2912290"/>
              <a:ext cx="1276591" cy="1148502"/>
            </a:xfrm>
            <a:custGeom>
              <a:avLst/>
              <a:gdLst/>
              <a:ahLst/>
              <a:cxnLst/>
              <a:rect l="l" t="t" r="r" b="b"/>
              <a:pathLst>
                <a:path w="9199" h="8276" extrusionOk="0">
                  <a:moveTo>
                    <a:pt x="8931" y="0"/>
                  </a:moveTo>
                  <a:cubicBezTo>
                    <a:pt x="8856" y="0"/>
                    <a:pt x="8785" y="49"/>
                    <a:pt x="8688" y="100"/>
                  </a:cubicBezTo>
                  <a:lnTo>
                    <a:pt x="8177" y="611"/>
                  </a:lnTo>
                  <a:lnTo>
                    <a:pt x="1281" y="6743"/>
                  </a:lnTo>
                  <a:cubicBezTo>
                    <a:pt x="852" y="7084"/>
                    <a:pt x="511" y="7424"/>
                    <a:pt x="171" y="7847"/>
                  </a:cubicBezTo>
                  <a:cubicBezTo>
                    <a:pt x="89" y="7935"/>
                    <a:pt x="0" y="8017"/>
                    <a:pt x="89" y="8106"/>
                  </a:cubicBezTo>
                  <a:cubicBezTo>
                    <a:pt x="89" y="8187"/>
                    <a:pt x="171" y="8276"/>
                    <a:pt x="259" y="8276"/>
                  </a:cubicBezTo>
                  <a:cubicBezTo>
                    <a:pt x="341" y="8276"/>
                    <a:pt x="430" y="8187"/>
                    <a:pt x="511" y="8106"/>
                  </a:cubicBezTo>
                  <a:cubicBezTo>
                    <a:pt x="1452" y="7336"/>
                    <a:pt x="2303" y="6573"/>
                    <a:pt x="3155" y="5803"/>
                  </a:cubicBezTo>
                  <a:cubicBezTo>
                    <a:pt x="4940" y="4358"/>
                    <a:pt x="6643" y="2825"/>
                    <a:pt x="8347" y="1292"/>
                  </a:cubicBezTo>
                  <a:cubicBezTo>
                    <a:pt x="8606" y="1033"/>
                    <a:pt x="8858" y="781"/>
                    <a:pt x="9028" y="440"/>
                  </a:cubicBezTo>
                  <a:cubicBezTo>
                    <a:pt x="9117" y="352"/>
                    <a:pt x="9199" y="182"/>
                    <a:pt x="9117" y="100"/>
                  </a:cubicBezTo>
                  <a:cubicBezTo>
                    <a:pt x="9044" y="27"/>
                    <a:pt x="8986" y="0"/>
                    <a:pt x="89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4" name="Google Shape;3394;p50"/>
          <p:cNvSpPr txBox="1">
            <a:spLocks noGrp="1"/>
          </p:cNvSpPr>
          <p:nvPr>
            <p:ph type="title"/>
          </p:nvPr>
        </p:nvSpPr>
        <p:spPr>
          <a:xfrm>
            <a:off x="119345" y="111780"/>
            <a:ext cx="4859041" cy="79950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/>
              <a:t>THE OJIBWE CORN GOD </a:t>
            </a:r>
          </a:p>
        </p:txBody>
      </p:sp>
      <p:sp>
        <p:nvSpPr>
          <p:cNvPr id="3396" name="Google Shape;3396;p50"/>
          <p:cNvSpPr txBox="1">
            <a:spLocks noGrp="1"/>
          </p:cNvSpPr>
          <p:nvPr>
            <p:ph type="subTitle" idx="1"/>
          </p:nvPr>
        </p:nvSpPr>
        <p:spPr>
          <a:xfrm>
            <a:off x="720000" y="1284502"/>
            <a:ext cx="4540200" cy="288529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82600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The importance of corn:</a:t>
            </a:r>
          </a:p>
          <a:p>
            <a:pPr marL="139700" indent="0"/>
            <a:r>
              <a:rPr lang="el-GR" sz="2000" dirty="0">
                <a:latin typeface="Barlow Medium" panose="00000600000000000000" pitchFamily="2" charset="0"/>
                <a:ea typeface="Times New Roman" panose="02020603050405020304" pitchFamily="18" charset="0"/>
              </a:rPr>
              <a:t>	</a:t>
            </a:r>
            <a:r>
              <a:rPr lang="en-US" sz="2000" dirty="0"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Mondawmin=“Wonder Weed”</a:t>
            </a:r>
          </a:p>
          <a:p>
            <a:pPr marL="139700" indent="0"/>
            <a:r>
              <a:rPr lang="el-GR" sz="2000" dirty="0"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	</a:t>
            </a:r>
            <a:r>
              <a:rPr lang="en-US" sz="2000" dirty="0"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Kachina rituals</a:t>
            </a:r>
            <a:endParaRPr lang="en-US" sz="2000" dirty="0">
              <a:latin typeface="Barlow Medium" panose="00000600000000000000" pitchFamily="2" charset="0"/>
              <a:ea typeface="Times New Roman" panose="02020603050405020304" pitchFamily="18" charset="0"/>
            </a:endParaRPr>
          </a:p>
          <a:p>
            <a:pPr marL="482600" indent="-342900">
              <a:buFont typeface="Arial" panose="020B0604020202020204" pitchFamily="34" charset="0"/>
              <a:buChar char="•"/>
            </a:pPr>
            <a:r>
              <a:rPr lang="en-US" sz="2000" dirty="0" err="1"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Wunzh</a:t>
            </a:r>
            <a:r>
              <a:rPr lang="en-US" sz="2000" dirty="0"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 as pacific hero: agrarian VS warrior tribe ethos</a:t>
            </a:r>
          </a:p>
          <a:p>
            <a:pPr marL="482600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“Wrestling with the angel” motif</a:t>
            </a:r>
          </a:p>
          <a:p>
            <a:pPr marL="482600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Shamanism</a:t>
            </a:r>
          </a:p>
          <a:p>
            <a:pPr marL="482600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Barlow Medium" panose="00000600000000000000" pitchFamily="2" charset="0"/>
                <a:ea typeface="Times New Roman" panose="02020603050405020304" pitchFamily="18" charset="0"/>
              </a:rPr>
              <a:t>Corn as dying-rising divinity</a:t>
            </a:r>
          </a:p>
        </p:txBody>
      </p:sp>
      <p:grpSp>
        <p:nvGrpSpPr>
          <p:cNvPr id="3397" name="Google Shape;3397;p50"/>
          <p:cNvGrpSpPr/>
          <p:nvPr/>
        </p:nvGrpSpPr>
        <p:grpSpPr>
          <a:xfrm>
            <a:off x="8064459" y="456952"/>
            <a:ext cx="428084" cy="4229498"/>
            <a:chOff x="8216859" y="456952"/>
            <a:chExt cx="428084" cy="4229498"/>
          </a:xfrm>
        </p:grpSpPr>
        <p:sp>
          <p:nvSpPr>
            <p:cNvPr id="3398" name="Google Shape;3398;p50"/>
            <p:cNvSpPr/>
            <p:nvPr/>
          </p:nvSpPr>
          <p:spPr>
            <a:xfrm>
              <a:off x="8356628" y="2979191"/>
              <a:ext cx="126178" cy="1707259"/>
            </a:xfrm>
            <a:custGeom>
              <a:avLst/>
              <a:gdLst/>
              <a:ahLst/>
              <a:cxnLst/>
              <a:rect l="l" t="t" r="r" b="b"/>
              <a:pathLst>
                <a:path w="2386" h="32284" extrusionOk="0">
                  <a:moveTo>
                    <a:pt x="1078" y="0"/>
                  </a:moveTo>
                  <a:cubicBezTo>
                    <a:pt x="512" y="0"/>
                    <a:pt x="517" y="621"/>
                    <a:pt x="594" y="941"/>
                  </a:cubicBezTo>
                  <a:cubicBezTo>
                    <a:pt x="853" y="2645"/>
                    <a:pt x="512" y="4348"/>
                    <a:pt x="423" y="6052"/>
                  </a:cubicBezTo>
                  <a:cubicBezTo>
                    <a:pt x="1" y="14398"/>
                    <a:pt x="934" y="22745"/>
                    <a:pt x="934" y="31180"/>
                  </a:cubicBezTo>
                  <a:lnTo>
                    <a:pt x="934" y="31602"/>
                  </a:lnTo>
                  <a:cubicBezTo>
                    <a:pt x="1023" y="31943"/>
                    <a:pt x="1105" y="32284"/>
                    <a:pt x="1534" y="32284"/>
                  </a:cubicBezTo>
                  <a:cubicBezTo>
                    <a:pt x="2045" y="32284"/>
                    <a:pt x="2215" y="31943"/>
                    <a:pt x="2297" y="31602"/>
                  </a:cubicBezTo>
                  <a:lnTo>
                    <a:pt x="2297" y="30328"/>
                  </a:lnTo>
                  <a:cubicBezTo>
                    <a:pt x="2386" y="23256"/>
                    <a:pt x="1616" y="16272"/>
                    <a:pt x="1786" y="9206"/>
                  </a:cubicBezTo>
                  <a:cubicBezTo>
                    <a:pt x="1786" y="6481"/>
                    <a:pt x="1786" y="3667"/>
                    <a:pt x="1704" y="941"/>
                  </a:cubicBezTo>
                  <a:cubicBezTo>
                    <a:pt x="1704" y="519"/>
                    <a:pt x="1704" y="8"/>
                    <a:pt x="1193" y="8"/>
                  </a:cubicBezTo>
                  <a:cubicBezTo>
                    <a:pt x="1152" y="3"/>
                    <a:pt x="1114" y="0"/>
                    <a:pt x="10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9" name="Google Shape;3399;p50"/>
            <p:cNvSpPr/>
            <p:nvPr/>
          </p:nvSpPr>
          <p:spPr>
            <a:xfrm>
              <a:off x="8216859" y="2734186"/>
              <a:ext cx="423430" cy="236279"/>
            </a:xfrm>
            <a:custGeom>
              <a:avLst/>
              <a:gdLst/>
              <a:ahLst/>
              <a:cxnLst/>
              <a:rect l="l" t="t" r="r" b="b"/>
              <a:pathLst>
                <a:path w="8007" h="4468" extrusionOk="0">
                  <a:moveTo>
                    <a:pt x="4029" y="1"/>
                  </a:moveTo>
                  <a:cubicBezTo>
                    <a:pt x="3851" y="1"/>
                    <a:pt x="3672" y="69"/>
                    <a:pt x="3496" y="212"/>
                  </a:cubicBezTo>
                  <a:cubicBezTo>
                    <a:pt x="2555" y="1146"/>
                    <a:pt x="1622" y="1997"/>
                    <a:pt x="682" y="2938"/>
                  </a:cubicBezTo>
                  <a:cubicBezTo>
                    <a:pt x="341" y="3278"/>
                    <a:pt x="0" y="3701"/>
                    <a:pt x="511" y="4130"/>
                  </a:cubicBezTo>
                  <a:cubicBezTo>
                    <a:pt x="672" y="4288"/>
                    <a:pt x="844" y="4351"/>
                    <a:pt x="1014" y="4351"/>
                  </a:cubicBezTo>
                  <a:cubicBezTo>
                    <a:pt x="1299" y="4351"/>
                    <a:pt x="1579" y="4173"/>
                    <a:pt x="1792" y="3960"/>
                  </a:cubicBezTo>
                  <a:cubicBezTo>
                    <a:pt x="2474" y="3278"/>
                    <a:pt x="3066" y="2597"/>
                    <a:pt x="3748" y="1827"/>
                  </a:cubicBezTo>
                  <a:cubicBezTo>
                    <a:pt x="4688" y="2597"/>
                    <a:pt x="5621" y="3360"/>
                    <a:pt x="6473" y="4130"/>
                  </a:cubicBezTo>
                  <a:cubicBezTo>
                    <a:pt x="6721" y="4327"/>
                    <a:pt x="6967" y="4467"/>
                    <a:pt x="7197" y="4467"/>
                  </a:cubicBezTo>
                  <a:cubicBezTo>
                    <a:pt x="7364" y="4467"/>
                    <a:pt x="7522" y="4393"/>
                    <a:pt x="7665" y="4212"/>
                  </a:cubicBezTo>
                  <a:cubicBezTo>
                    <a:pt x="8006" y="3789"/>
                    <a:pt x="7836" y="3449"/>
                    <a:pt x="7495" y="3108"/>
                  </a:cubicBezTo>
                  <a:lnTo>
                    <a:pt x="4770" y="382"/>
                  </a:lnTo>
                  <a:cubicBezTo>
                    <a:pt x="4524" y="133"/>
                    <a:pt x="4276" y="1"/>
                    <a:pt x="402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0" name="Google Shape;3400;p50"/>
            <p:cNvSpPr/>
            <p:nvPr/>
          </p:nvSpPr>
          <p:spPr>
            <a:xfrm>
              <a:off x="8356628" y="456952"/>
              <a:ext cx="126178" cy="1707259"/>
            </a:xfrm>
            <a:custGeom>
              <a:avLst/>
              <a:gdLst/>
              <a:ahLst/>
              <a:cxnLst/>
              <a:rect l="l" t="t" r="r" b="b"/>
              <a:pathLst>
                <a:path w="2386" h="32284" extrusionOk="0">
                  <a:moveTo>
                    <a:pt x="1078" y="0"/>
                  </a:moveTo>
                  <a:cubicBezTo>
                    <a:pt x="512" y="0"/>
                    <a:pt x="517" y="622"/>
                    <a:pt x="594" y="942"/>
                  </a:cubicBezTo>
                  <a:cubicBezTo>
                    <a:pt x="853" y="2645"/>
                    <a:pt x="512" y="4348"/>
                    <a:pt x="423" y="6052"/>
                  </a:cubicBezTo>
                  <a:cubicBezTo>
                    <a:pt x="1" y="14398"/>
                    <a:pt x="934" y="22745"/>
                    <a:pt x="934" y="31092"/>
                  </a:cubicBezTo>
                  <a:lnTo>
                    <a:pt x="934" y="31603"/>
                  </a:lnTo>
                  <a:cubicBezTo>
                    <a:pt x="1023" y="31943"/>
                    <a:pt x="1105" y="32284"/>
                    <a:pt x="1534" y="32284"/>
                  </a:cubicBezTo>
                  <a:cubicBezTo>
                    <a:pt x="2045" y="32284"/>
                    <a:pt x="2215" y="31943"/>
                    <a:pt x="2297" y="31603"/>
                  </a:cubicBezTo>
                  <a:lnTo>
                    <a:pt x="2297" y="30328"/>
                  </a:lnTo>
                  <a:cubicBezTo>
                    <a:pt x="2386" y="23256"/>
                    <a:pt x="1616" y="16272"/>
                    <a:pt x="1786" y="9207"/>
                  </a:cubicBezTo>
                  <a:cubicBezTo>
                    <a:pt x="1786" y="6393"/>
                    <a:pt x="1786" y="3667"/>
                    <a:pt x="1704" y="942"/>
                  </a:cubicBezTo>
                  <a:cubicBezTo>
                    <a:pt x="1704" y="519"/>
                    <a:pt x="1704" y="8"/>
                    <a:pt x="1193" y="8"/>
                  </a:cubicBezTo>
                  <a:cubicBezTo>
                    <a:pt x="1152" y="3"/>
                    <a:pt x="1114" y="0"/>
                    <a:pt x="10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1" name="Google Shape;3401;p50"/>
            <p:cNvSpPr/>
            <p:nvPr/>
          </p:nvSpPr>
          <p:spPr>
            <a:xfrm>
              <a:off x="8248536" y="2181139"/>
              <a:ext cx="396407" cy="205924"/>
            </a:xfrm>
            <a:custGeom>
              <a:avLst/>
              <a:gdLst/>
              <a:ahLst/>
              <a:cxnLst/>
              <a:rect l="l" t="t" r="r" b="b"/>
              <a:pathLst>
                <a:path w="7496" h="3894" extrusionOk="0">
                  <a:moveTo>
                    <a:pt x="730" y="0"/>
                  </a:moveTo>
                  <a:cubicBezTo>
                    <a:pt x="582" y="0"/>
                    <a:pt x="424" y="55"/>
                    <a:pt x="253" y="191"/>
                  </a:cubicBezTo>
                  <a:cubicBezTo>
                    <a:pt x="1" y="532"/>
                    <a:pt x="83" y="872"/>
                    <a:pt x="253" y="1131"/>
                  </a:cubicBezTo>
                  <a:cubicBezTo>
                    <a:pt x="1381" y="2977"/>
                    <a:pt x="2485" y="3894"/>
                    <a:pt x="3627" y="3894"/>
                  </a:cubicBezTo>
                  <a:cubicBezTo>
                    <a:pt x="4644" y="3894"/>
                    <a:pt x="5691" y="3168"/>
                    <a:pt x="6814" y="1724"/>
                  </a:cubicBezTo>
                  <a:cubicBezTo>
                    <a:pt x="6896" y="1724"/>
                    <a:pt x="6896" y="1724"/>
                    <a:pt x="6896" y="1642"/>
                  </a:cubicBezTo>
                  <a:cubicBezTo>
                    <a:pt x="7237" y="1302"/>
                    <a:pt x="7496" y="791"/>
                    <a:pt x="7066" y="361"/>
                  </a:cubicBezTo>
                  <a:cubicBezTo>
                    <a:pt x="6897" y="221"/>
                    <a:pt x="6737" y="165"/>
                    <a:pt x="6587" y="165"/>
                  </a:cubicBezTo>
                  <a:cubicBezTo>
                    <a:pt x="6284" y="165"/>
                    <a:pt x="6020" y="393"/>
                    <a:pt x="5792" y="620"/>
                  </a:cubicBezTo>
                  <a:cubicBezTo>
                    <a:pt x="5111" y="1213"/>
                    <a:pt x="4430" y="1894"/>
                    <a:pt x="3748" y="2576"/>
                  </a:cubicBezTo>
                  <a:cubicBezTo>
                    <a:pt x="2978" y="1813"/>
                    <a:pt x="2215" y="1043"/>
                    <a:pt x="1364" y="280"/>
                  </a:cubicBezTo>
                  <a:cubicBezTo>
                    <a:pt x="1159" y="124"/>
                    <a:pt x="954" y="0"/>
                    <a:pt x="73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02" name="Google Shape;3402;p50"/>
          <p:cNvGrpSpPr/>
          <p:nvPr/>
        </p:nvGrpSpPr>
        <p:grpSpPr>
          <a:xfrm>
            <a:off x="6021400" y="1100270"/>
            <a:ext cx="1864006" cy="2948883"/>
            <a:chOff x="6021400" y="1100270"/>
            <a:chExt cx="1864006" cy="2948883"/>
          </a:xfrm>
        </p:grpSpPr>
        <p:sp>
          <p:nvSpPr>
            <p:cNvPr id="3403" name="Google Shape;3403;p50"/>
            <p:cNvSpPr/>
            <p:nvPr/>
          </p:nvSpPr>
          <p:spPr>
            <a:xfrm>
              <a:off x="7232436" y="2284362"/>
              <a:ext cx="463421" cy="595227"/>
            </a:xfrm>
            <a:custGeom>
              <a:avLst/>
              <a:gdLst/>
              <a:ahLst/>
              <a:cxnLst/>
              <a:rect l="l" t="t" r="r" b="b"/>
              <a:pathLst>
                <a:path w="7496" h="9628" extrusionOk="0">
                  <a:moveTo>
                    <a:pt x="260" y="0"/>
                  </a:moveTo>
                  <a:cubicBezTo>
                    <a:pt x="171" y="1022"/>
                    <a:pt x="89" y="1792"/>
                    <a:pt x="171" y="2555"/>
                  </a:cubicBezTo>
                  <a:cubicBezTo>
                    <a:pt x="1704" y="2896"/>
                    <a:pt x="2985" y="3747"/>
                    <a:pt x="4430" y="4258"/>
                  </a:cubicBezTo>
                  <a:cubicBezTo>
                    <a:pt x="5111" y="4517"/>
                    <a:pt x="4859" y="5110"/>
                    <a:pt x="4348" y="5369"/>
                  </a:cubicBezTo>
                  <a:cubicBezTo>
                    <a:pt x="2985" y="6132"/>
                    <a:pt x="1704" y="7154"/>
                    <a:pt x="1" y="7243"/>
                  </a:cubicBezTo>
                  <a:lnTo>
                    <a:pt x="1" y="9628"/>
                  </a:lnTo>
                  <a:cubicBezTo>
                    <a:pt x="2644" y="8176"/>
                    <a:pt x="5029" y="6561"/>
                    <a:pt x="7496" y="4858"/>
                  </a:cubicBezTo>
                  <a:cubicBezTo>
                    <a:pt x="5029" y="3236"/>
                    <a:pt x="2896" y="1363"/>
                    <a:pt x="26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4" name="Google Shape;3404;p50"/>
            <p:cNvSpPr/>
            <p:nvPr/>
          </p:nvSpPr>
          <p:spPr>
            <a:xfrm>
              <a:off x="7243008" y="1736736"/>
              <a:ext cx="542554" cy="473931"/>
            </a:xfrm>
            <a:custGeom>
              <a:avLst/>
              <a:gdLst/>
              <a:ahLst/>
              <a:cxnLst/>
              <a:rect l="l" t="t" r="r" b="b"/>
              <a:pathLst>
                <a:path w="8776" h="7666" extrusionOk="0">
                  <a:moveTo>
                    <a:pt x="259" y="0"/>
                  </a:moveTo>
                  <a:cubicBezTo>
                    <a:pt x="259" y="682"/>
                    <a:pt x="170" y="1193"/>
                    <a:pt x="341" y="1704"/>
                  </a:cubicBezTo>
                  <a:cubicBezTo>
                    <a:pt x="1533" y="1874"/>
                    <a:pt x="2555" y="2303"/>
                    <a:pt x="3666" y="2726"/>
                  </a:cubicBezTo>
                  <a:cubicBezTo>
                    <a:pt x="4088" y="2896"/>
                    <a:pt x="4770" y="2814"/>
                    <a:pt x="4770" y="3496"/>
                  </a:cubicBezTo>
                  <a:cubicBezTo>
                    <a:pt x="4770" y="4089"/>
                    <a:pt x="4177" y="4259"/>
                    <a:pt x="3747" y="4518"/>
                  </a:cubicBezTo>
                  <a:cubicBezTo>
                    <a:pt x="2644" y="5029"/>
                    <a:pt x="1363" y="5281"/>
                    <a:pt x="170" y="5710"/>
                  </a:cubicBezTo>
                  <a:cubicBezTo>
                    <a:pt x="89" y="6303"/>
                    <a:pt x="89" y="6903"/>
                    <a:pt x="0" y="7666"/>
                  </a:cubicBezTo>
                  <a:cubicBezTo>
                    <a:pt x="2984" y="6303"/>
                    <a:pt x="5792" y="5029"/>
                    <a:pt x="8776" y="3666"/>
                  </a:cubicBezTo>
                  <a:cubicBezTo>
                    <a:pt x="5792" y="2385"/>
                    <a:pt x="3155" y="1022"/>
                    <a:pt x="2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5" name="Google Shape;3405;p50"/>
            <p:cNvSpPr/>
            <p:nvPr/>
          </p:nvSpPr>
          <p:spPr>
            <a:xfrm>
              <a:off x="7227367" y="2953222"/>
              <a:ext cx="442402" cy="521164"/>
            </a:xfrm>
            <a:custGeom>
              <a:avLst/>
              <a:gdLst/>
              <a:ahLst/>
              <a:cxnLst/>
              <a:rect l="l" t="t" r="r" b="b"/>
              <a:pathLst>
                <a:path w="7156" h="8430" extrusionOk="0">
                  <a:moveTo>
                    <a:pt x="171" y="1"/>
                  </a:moveTo>
                  <a:cubicBezTo>
                    <a:pt x="1" y="682"/>
                    <a:pt x="1" y="1193"/>
                    <a:pt x="83" y="1704"/>
                  </a:cubicBezTo>
                  <a:cubicBezTo>
                    <a:pt x="1445" y="1956"/>
                    <a:pt x="2556" y="2808"/>
                    <a:pt x="3748" y="3408"/>
                  </a:cubicBezTo>
                  <a:cubicBezTo>
                    <a:pt x="4682" y="3830"/>
                    <a:pt x="4770" y="4341"/>
                    <a:pt x="3830" y="4941"/>
                  </a:cubicBezTo>
                  <a:cubicBezTo>
                    <a:pt x="2638" y="5622"/>
                    <a:pt x="1364" y="6303"/>
                    <a:pt x="83" y="6896"/>
                  </a:cubicBezTo>
                  <a:cubicBezTo>
                    <a:pt x="83" y="7407"/>
                    <a:pt x="171" y="7918"/>
                    <a:pt x="342" y="8429"/>
                  </a:cubicBezTo>
                  <a:cubicBezTo>
                    <a:pt x="2556" y="6985"/>
                    <a:pt x="4770" y="5533"/>
                    <a:pt x="7155" y="4089"/>
                  </a:cubicBezTo>
                  <a:cubicBezTo>
                    <a:pt x="4682" y="2726"/>
                    <a:pt x="2386" y="1534"/>
                    <a:pt x="1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6" name="Google Shape;3406;p50"/>
            <p:cNvSpPr/>
            <p:nvPr/>
          </p:nvSpPr>
          <p:spPr>
            <a:xfrm>
              <a:off x="6263620" y="2279292"/>
              <a:ext cx="458352" cy="600296"/>
            </a:xfrm>
            <a:custGeom>
              <a:avLst/>
              <a:gdLst/>
              <a:ahLst/>
              <a:cxnLst/>
              <a:rect l="l" t="t" r="r" b="b"/>
              <a:pathLst>
                <a:path w="7414" h="9710" extrusionOk="0">
                  <a:moveTo>
                    <a:pt x="7155" y="0"/>
                  </a:moveTo>
                  <a:cubicBezTo>
                    <a:pt x="4518" y="1533"/>
                    <a:pt x="2385" y="3318"/>
                    <a:pt x="1" y="5022"/>
                  </a:cubicBezTo>
                  <a:cubicBezTo>
                    <a:pt x="2474" y="6643"/>
                    <a:pt x="4859" y="8347"/>
                    <a:pt x="7414" y="9710"/>
                  </a:cubicBezTo>
                  <a:lnTo>
                    <a:pt x="7414" y="7325"/>
                  </a:lnTo>
                  <a:cubicBezTo>
                    <a:pt x="5792" y="7236"/>
                    <a:pt x="4429" y="6303"/>
                    <a:pt x="3067" y="5451"/>
                  </a:cubicBezTo>
                  <a:cubicBezTo>
                    <a:pt x="2474" y="5110"/>
                    <a:pt x="2385" y="4599"/>
                    <a:pt x="3237" y="4259"/>
                  </a:cubicBezTo>
                  <a:cubicBezTo>
                    <a:pt x="4600" y="3829"/>
                    <a:pt x="5792" y="2896"/>
                    <a:pt x="7325" y="2555"/>
                  </a:cubicBezTo>
                  <a:cubicBezTo>
                    <a:pt x="7243" y="1785"/>
                    <a:pt x="7243" y="1022"/>
                    <a:pt x="71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7" name="Google Shape;3407;p50"/>
            <p:cNvSpPr/>
            <p:nvPr/>
          </p:nvSpPr>
          <p:spPr>
            <a:xfrm>
              <a:off x="6174348" y="1736736"/>
              <a:ext cx="537114" cy="473931"/>
            </a:xfrm>
            <a:custGeom>
              <a:avLst/>
              <a:gdLst/>
              <a:ahLst/>
              <a:cxnLst/>
              <a:rect l="l" t="t" r="r" b="b"/>
              <a:pathLst>
                <a:path w="8688" h="7666" extrusionOk="0">
                  <a:moveTo>
                    <a:pt x="8347" y="0"/>
                  </a:moveTo>
                  <a:cubicBezTo>
                    <a:pt x="5533" y="1111"/>
                    <a:pt x="2896" y="2385"/>
                    <a:pt x="0" y="3748"/>
                  </a:cubicBezTo>
                  <a:cubicBezTo>
                    <a:pt x="2978" y="5029"/>
                    <a:pt x="5792" y="6303"/>
                    <a:pt x="8687" y="7666"/>
                  </a:cubicBezTo>
                  <a:cubicBezTo>
                    <a:pt x="8599" y="6903"/>
                    <a:pt x="8599" y="6303"/>
                    <a:pt x="8517" y="5710"/>
                  </a:cubicBezTo>
                  <a:cubicBezTo>
                    <a:pt x="7154" y="5281"/>
                    <a:pt x="5792" y="5029"/>
                    <a:pt x="4599" y="4259"/>
                  </a:cubicBezTo>
                  <a:cubicBezTo>
                    <a:pt x="4259" y="4089"/>
                    <a:pt x="3918" y="3836"/>
                    <a:pt x="4000" y="3407"/>
                  </a:cubicBezTo>
                  <a:cubicBezTo>
                    <a:pt x="4000" y="2985"/>
                    <a:pt x="4429" y="2985"/>
                    <a:pt x="4681" y="2814"/>
                  </a:cubicBezTo>
                  <a:cubicBezTo>
                    <a:pt x="5873" y="2385"/>
                    <a:pt x="7066" y="1963"/>
                    <a:pt x="8429" y="1704"/>
                  </a:cubicBezTo>
                  <a:cubicBezTo>
                    <a:pt x="8429" y="1111"/>
                    <a:pt x="8599" y="511"/>
                    <a:pt x="834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8" name="Google Shape;3408;p50"/>
            <p:cNvSpPr/>
            <p:nvPr/>
          </p:nvSpPr>
          <p:spPr>
            <a:xfrm>
              <a:off x="6290142" y="2947782"/>
              <a:ext cx="431830" cy="521535"/>
            </a:xfrm>
            <a:custGeom>
              <a:avLst/>
              <a:gdLst/>
              <a:ahLst/>
              <a:cxnLst/>
              <a:rect l="l" t="t" r="r" b="b"/>
              <a:pathLst>
                <a:path w="6985" h="8436" extrusionOk="0">
                  <a:moveTo>
                    <a:pt x="6985" y="0"/>
                  </a:moveTo>
                  <a:cubicBezTo>
                    <a:pt x="4770" y="1622"/>
                    <a:pt x="2386" y="2814"/>
                    <a:pt x="1" y="4177"/>
                  </a:cubicBezTo>
                  <a:cubicBezTo>
                    <a:pt x="2297" y="5621"/>
                    <a:pt x="4511" y="7073"/>
                    <a:pt x="6726" y="8435"/>
                  </a:cubicBezTo>
                  <a:cubicBezTo>
                    <a:pt x="6985" y="7924"/>
                    <a:pt x="6985" y="7495"/>
                    <a:pt x="6985" y="6984"/>
                  </a:cubicBezTo>
                  <a:lnTo>
                    <a:pt x="3149" y="4940"/>
                  </a:lnTo>
                  <a:cubicBezTo>
                    <a:pt x="2386" y="4518"/>
                    <a:pt x="2386" y="3918"/>
                    <a:pt x="3237" y="3577"/>
                  </a:cubicBezTo>
                  <a:cubicBezTo>
                    <a:pt x="4430" y="2896"/>
                    <a:pt x="5622" y="2044"/>
                    <a:pt x="6985" y="1792"/>
                  </a:cubicBezTo>
                  <a:lnTo>
                    <a:pt x="698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9" name="Google Shape;3409;p50"/>
            <p:cNvSpPr/>
            <p:nvPr/>
          </p:nvSpPr>
          <p:spPr>
            <a:xfrm>
              <a:off x="7132593" y="1633491"/>
              <a:ext cx="752813" cy="1907100"/>
            </a:xfrm>
            <a:custGeom>
              <a:avLst/>
              <a:gdLst/>
              <a:ahLst/>
              <a:cxnLst/>
              <a:rect l="l" t="t" r="r" b="b"/>
              <a:pathLst>
                <a:path w="12177" h="30848" extrusionOk="0">
                  <a:moveTo>
                    <a:pt x="1616" y="1248"/>
                  </a:moveTo>
                  <a:lnTo>
                    <a:pt x="1616" y="1248"/>
                  </a:lnTo>
                  <a:cubicBezTo>
                    <a:pt x="4511" y="2270"/>
                    <a:pt x="7155" y="3633"/>
                    <a:pt x="10133" y="4995"/>
                  </a:cubicBezTo>
                  <a:cubicBezTo>
                    <a:pt x="7155" y="6270"/>
                    <a:pt x="4341" y="7550"/>
                    <a:pt x="1364" y="8913"/>
                  </a:cubicBezTo>
                  <a:cubicBezTo>
                    <a:pt x="1445" y="8143"/>
                    <a:pt x="1445" y="7550"/>
                    <a:pt x="1534" y="6951"/>
                  </a:cubicBezTo>
                  <a:cubicBezTo>
                    <a:pt x="2726" y="6528"/>
                    <a:pt x="4000" y="6358"/>
                    <a:pt x="5111" y="5759"/>
                  </a:cubicBezTo>
                  <a:cubicBezTo>
                    <a:pt x="5533" y="5506"/>
                    <a:pt x="6133" y="5336"/>
                    <a:pt x="6133" y="4737"/>
                  </a:cubicBezTo>
                  <a:cubicBezTo>
                    <a:pt x="6133" y="4055"/>
                    <a:pt x="5452" y="4144"/>
                    <a:pt x="5022" y="3973"/>
                  </a:cubicBezTo>
                  <a:cubicBezTo>
                    <a:pt x="4000" y="3544"/>
                    <a:pt x="2897" y="3122"/>
                    <a:pt x="1704" y="2951"/>
                  </a:cubicBezTo>
                  <a:cubicBezTo>
                    <a:pt x="1534" y="2440"/>
                    <a:pt x="1616" y="1929"/>
                    <a:pt x="1616" y="1248"/>
                  </a:cubicBezTo>
                  <a:close/>
                  <a:moveTo>
                    <a:pt x="1445" y="10106"/>
                  </a:moveTo>
                  <a:cubicBezTo>
                    <a:pt x="4089" y="11468"/>
                    <a:pt x="6215" y="13424"/>
                    <a:pt x="8688" y="14957"/>
                  </a:cubicBezTo>
                  <a:cubicBezTo>
                    <a:pt x="6215" y="16749"/>
                    <a:pt x="3830" y="18282"/>
                    <a:pt x="1193" y="19726"/>
                  </a:cubicBezTo>
                  <a:lnTo>
                    <a:pt x="1193" y="17342"/>
                  </a:lnTo>
                  <a:cubicBezTo>
                    <a:pt x="2897" y="17260"/>
                    <a:pt x="4171" y="16320"/>
                    <a:pt x="5533" y="15556"/>
                  </a:cubicBezTo>
                  <a:cubicBezTo>
                    <a:pt x="6045" y="15216"/>
                    <a:pt x="6303" y="14616"/>
                    <a:pt x="5622" y="14364"/>
                  </a:cubicBezTo>
                  <a:cubicBezTo>
                    <a:pt x="4171" y="13853"/>
                    <a:pt x="2897" y="13001"/>
                    <a:pt x="1445" y="12661"/>
                  </a:cubicBezTo>
                  <a:cubicBezTo>
                    <a:pt x="1275" y="11891"/>
                    <a:pt x="1364" y="11128"/>
                    <a:pt x="1445" y="10106"/>
                  </a:cubicBezTo>
                  <a:close/>
                  <a:moveTo>
                    <a:pt x="1275" y="20919"/>
                  </a:moveTo>
                  <a:cubicBezTo>
                    <a:pt x="3489" y="22452"/>
                    <a:pt x="5792" y="23733"/>
                    <a:pt x="8259" y="25007"/>
                  </a:cubicBezTo>
                  <a:cubicBezTo>
                    <a:pt x="5874" y="26458"/>
                    <a:pt x="3660" y="27902"/>
                    <a:pt x="1445" y="29354"/>
                  </a:cubicBezTo>
                  <a:cubicBezTo>
                    <a:pt x="1275" y="28843"/>
                    <a:pt x="1193" y="28332"/>
                    <a:pt x="1193" y="27902"/>
                  </a:cubicBezTo>
                  <a:cubicBezTo>
                    <a:pt x="2467" y="27221"/>
                    <a:pt x="3748" y="26540"/>
                    <a:pt x="4941" y="25858"/>
                  </a:cubicBezTo>
                  <a:cubicBezTo>
                    <a:pt x="5874" y="25347"/>
                    <a:pt x="5874" y="24755"/>
                    <a:pt x="4852" y="24325"/>
                  </a:cubicBezTo>
                  <a:cubicBezTo>
                    <a:pt x="3660" y="23733"/>
                    <a:pt x="2556" y="22881"/>
                    <a:pt x="1193" y="22622"/>
                  </a:cubicBezTo>
                  <a:cubicBezTo>
                    <a:pt x="1105" y="22111"/>
                    <a:pt x="1105" y="21600"/>
                    <a:pt x="1275" y="20919"/>
                  </a:cubicBezTo>
                  <a:close/>
                  <a:moveTo>
                    <a:pt x="1345" y="1"/>
                  </a:moveTo>
                  <a:cubicBezTo>
                    <a:pt x="692" y="1"/>
                    <a:pt x="489" y="388"/>
                    <a:pt x="423" y="1330"/>
                  </a:cubicBezTo>
                  <a:cubicBezTo>
                    <a:pt x="342" y="3803"/>
                    <a:pt x="342" y="6270"/>
                    <a:pt x="342" y="8743"/>
                  </a:cubicBezTo>
                  <a:cubicBezTo>
                    <a:pt x="171" y="15556"/>
                    <a:pt x="1" y="22370"/>
                    <a:pt x="83" y="29183"/>
                  </a:cubicBezTo>
                  <a:cubicBezTo>
                    <a:pt x="83" y="30318"/>
                    <a:pt x="385" y="30848"/>
                    <a:pt x="1016" y="30848"/>
                  </a:cubicBezTo>
                  <a:cubicBezTo>
                    <a:pt x="1332" y="30848"/>
                    <a:pt x="1731" y="30715"/>
                    <a:pt x="2215" y="30458"/>
                  </a:cubicBezTo>
                  <a:cubicBezTo>
                    <a:pt x="4682" y="29183"/>
                    <a:pt x="6814" y="27480"/>
                    <a:pt x="9199" y="26117"/>
                  </a:cubicBezTo>
                  <a:cubicBezTo>
                    <a:pt x="10562" y="25266"/>
                    <a:pt x="10644" y="24666"/>
                    <a:pt x="9199" y="23814"/>
                  </a:cubicBezTo>
                  <a:cubicBezTo>
                    <a:pt x="7067" y="22622"/>
                    <a:pt x="4852" y="21518"/>
                    <a:pt x="2556" y="20326"/>
                  </a:cubicBezTo>
                  <a:cubicBezTo>
                    <a:pt x="4852" y="18963"/>
                    <a:pt x="7155" y="17682"/>
                    <a:pt x="9369" y="16320"/>
                  </a:cubicBezTo>
                  <a:cubicBezTo>
                    <a:pt x="11073" y="15297"/>
                    <a:pt x="10984" y="14705"/>
                    <a:pt x="9369" y="13683"/>
                  </a:cubicBezTo>
                  <a:cubicBezTo>
                    <a:pt x="7325" y="12402"/>
                    <a:pt x="5281" y="11039"/>
                    <a:pt x="3149" y="9595"/>
                  </a:cubicBezTo>
                  <a:cubicBezTo>
                    <a:pt x="3660" y="9336"/>
                    <a:pt x="4000" y="9254"/>
                    <a:pt x="4341" y="9084"/>
                  </a:cubicBezTo>
                  <a:cubicBezTo>
                    <a:pt x="6474" y="8143"/>
                    <a:pt x="8688" y="7292"/>
                    <a:pt x="10732" y="6188"/>
                  </a:cubicBezTo>
                  <a:cubicBezTo>
                    <a:pt x="12177" y="5418"/>
                    <a:pt x="12177" y="4566"/>
                    <a:pt x="10814" y="3885"/>
                  </a:cubicBezTo>
                  <a:cubicBezTo>
                    <a:pt x="8007" y="2440"/>
                    <a:pt x="5193" y="989"/>
                    <a:pt x="2215" y="137"/>
                  </a:cubicBezTo>
                  <a:cubicBezTo>
                    <a:pt x="1860" y="49"/>
                    <a:pt x="1575" y="1"/>
                    <a:pt x="13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0" name="Google Shape;3410;p50"/>
            <p:cNvSpPr/>
            <p:nvPr/>
          </p:nvSpPr>
          <p:spPr>
            <a:xfrm>
              <a:off x="6021400" y="1636335"/>
              <a:ext cx="747743" cy="1905184"/>
            </a:xfrm>
            <a:custGeom>
              <a:avLst/>
              <a:gdLst/>
              <a:ahLst/>
              <a:cxnLst/>
              <a:rect l="l" t="t" r="r" b="b"/>
              <a:pathLst>
                <a:path w="12095" h="30817" extrusionOk="0">
                  <a:moveTo>
                    <a:pt x="10392" y="1202"/>
                  </a:moveTo>
                  <a:cubicBezTo>
                    <a:pt x="10650" y="1713"/>
                    <a:pt x="10480" y="2306"/>
                    <a:pt x="10562" y="2905"/>
                  </a:cubicBezTo>
                  <a:cubicBezTo>
                    <a:pt x="9199" y="3157"/>
                    <a:pt x="8007" y="3587"/>
                    <a:pt x="6814" y="4009"/>
                  </a:cubicBezTo>
                  <a:cubicBezTo>
                    <a:pt x="6474" y="4179"/>
                    <a:pt x="6051" y="4179"/>
                    <a:pt x="6051" y="4609"/>
                  </a:cubicBezTo>
                  <a:cubicBezTo>
                    <a:pt x="5963" y="5031"/>
                    <a:pt x="6303" y="5290"/>
                    <a:pt x="6644" y="5460"/>
                  </a:cubicBezTo>
                  <a:cubicBezTo>
                    <a:pt x="7836" y="6224"/>
                    <a:pt x="9199" y="6482"/>
                    <a:pt x="10650" y="6905"/>
                  </a:cubicBezTo>
                  <a:cubicBezTo>
                    <a:pt x="10650" y="7504"/>
                    <a:pt x="10732" y="8097"/>
                    <a:pt x="10732" y="8867"/>
                  </a:cubicBezTo>
                  <a:cubicBezTo>
                    <a:pt x="7836" y="7504"/>
                    <a:pt x="5029" y="6312"/>
                    <a:pt x="2045" y="4949"/>
                  </a:cubicBezTo>
                  <a:cubicBezTo>
                    <a:pt x="4941" y="3587"/>
                    <a:pt x="7584" y="2306"/>
                    <a:pt x="10392" y="1202"/>
                  </a:cubicBezTo>
                  <a:close/>
                  <a:moveTo>
                    <a:pt x="10650" y="9971"/>
                  </a:moveTo>
                  <a:cubicBezTo>
                    <a:pt x="10732" y="10993"/>
                    <a:pt x="10732" y="11763"/>
                    <a:pt x="10821" y="12615"/>
                  </a:cubicBezTo>
                  <a:cubicBezTo>
                    <a:pt x="9288" y="12867"/>
                    <a:pt x="8095" y="13807"/>
                    <a:pt x="6733" y="14229"/>
                  </a:cubicBezTo>
                  <a:cubicBezTo>
                    <a:pt x="5881" y="14570"/>
                    <a:pt x="5963" y="15081"/>
                    <a:pt x="6644" y="15510"/>
                  </a:cubicBezTo>
                  <a:cubicBezTo>
                    <a:pt x="7925" y="16274"/>
                    <a:pt x="9288" y="17214"/>
                    <a:pt x="10991" y="17296"/>
                  </a:cubicBezTo>
                  <a:lnTo>
                    <a:pt x="10991" y="19680"/>
                  </a:lnTo>
                  <a:cubicBezTo>
                    <a:pt x="8347" y="18318"/>
                    <a:pt x="5963" y="16614"/>
                    <a:pt x="3496" y="14999"/>
                  </a:cubicBezTo>
                  <a:cubicBezTo>
                    <a:pt x="5881" y="13378"/>
                    <a:pt x="8007" y="11504"/>
                    <a:pt x="10650" y="9971"/>
                  </a:cubicBezTo>
                  <a:close/>
                  <a:moveTo>
                    <a:pt x="10991" y="20873"/>
                  </a:moveTo>
                  <a:lnTo>
                    <a:pt x="10991" y="22576"/>
                  </a:lnTo>
                  <a:cubicBezTo>
                    <a:pt x="9540" y="22835"/>
                    <a:pt x="8436" y="23687"/>
                    <a:pt x="7155" y="24368"/>
                  </a:cubicBezTo>
                  <a:cubicBezTo>
                    <a:pt x="6303" y="24709"/>
                    <a:pt x="6303" y="25301"/>
                    <a:pt x="7155" y="25731"/>
                  </a:cubicBezTo>
                  <a:cubicBezTo>
                    <a:pt x="8347" y="26494"/>
                    <a:pt x="9628" y="27093"/>
                    <a:pt x="10903" y="27775"/>
                  </a:cubicBezTo>
                  <a:cubicBezTo>
                    <a:pt x="10991" y="28286"/>
                    <a:pt x="10903" y="28708"/>
                    <a:pt x="10650" y="29308"/>
                  </a:cubicBezTo>
                  <a:cubicBezTo>
                    <a:pt x="8436" y="27856"/>
                    <a:pt x="6303" y="26494"/>
                    <a:pt x="3919" y="24961"/>
                  </a:cubicBezTo>
                  <a:cubicBezTo>
                    <a:pt x="6303" y="23598"/>
                    <a:pt x="8688" y="22494"/>
                    <a:pt x="10991" y="20873"/>
                  </a:cubicBezTo>
                  <a:close/>
                  <a:moveTo>
                    <a:pt x="10777" y="1"/>
                  </a:moveTo>
                  <a:cubicBezTo>
                    <a:pt x="10608" y="1"/>
                    <a:pt x="10422" y="32"/>
                    <a:pt x="10221" y="91"/>
                  </a:cubicBezTo>
                  <a:cubicBezTo>
                    <a:pt x="6985" y="943"/>
                    <a:pt x="4007" y="2476"/>
                    <a:pt x="1112" y="3927"/>
                  </a:cubicBezTo>
                  <a:cubicBezTo>
                    <a:pt x="1" y="4520"/>
                    <a:pt x="89" y="5372"/>
                    <a:pt x="1193" y="5971"/>
                  </a:cubicBezTo>
                  <a:cubicBezTo>
                    <a:pt x="2134" y="6564"/>
                    <a:pt x="3237" y="6993"/>
                    <a:pt x="4259" y="7504"/>
                  </a:cubicBezTo>
                  <a:cubicBezTo>
                    <a:pt x="5792" y="8186"/>
                    <a:pt x="7325" y="8867"/>
                    <a:pt x="8947" y="9549"/>
                  </a:cubicBezTo>
                  <a:cubicBezTo>
                    <a:pt x="8688" y="9719"/>
                    <a:pt x="8606" y="9801"/>
                    <a:pt x="8518" y="9889"/>
                  </a:cubicBezTo>
                  <a:cubicBezTo>
                    <a:pt x="6392" y="11082"/>
                    <a:pt x="4518" y="12696"/>
                    <a:pt x="2304" y="13889"/>
                  </a:cubicBezTo>
                  <a:cubicBezTo>
                    <a:pt x="1282" y="14488"/>
                    <a:pt x="1282" y="15251"/>
                    <a:pt x="2304" y="15933"/>
                  </a:cubicBezTo>
                  <a:cubicBezTo>
                    <a:pt x="2645" y="16192"/>
                    <a:pt x="2985" y="16444"/>
                    <a:pt x="3326" y="16614"/>
                  </a:cubicBezTo>
                  <a:cubicBezTo>
                    <a:pt x="5370" y="17807"/>
                    <a:pt x="7414" y="18999"/>
                    <a:pt x="9628" y="20280"/>
                  </a:cubicBezTo>
                  <a:cubicBezTo>
                    <a:pt x="7244" y="21554"/>
                    <a:pt x="4941" y="22746"/>
                    <a:pt x="2726" y="23939"/>
                  </a:cubicBezTo>
                  <a:cubicBezTo>
                    <a:pt x="1623" y="24620"/>
                    <a:pt x="1623" y="25220"/>
                    <a:pt x="2726" y="25901"/>
                  </a:cubicBezTo>
                  <a:cubicBezTo>
                    <a:pt x="3837" y="26582"/>
                    <a:pt x="4941" y="27345"/>
                    <a:pt x="6051" y="28027"/>
                  </a:cubicBezTo>
                  <a:cubicBezTo>
                    <a:pt x="7325" y="28879"/>
                    <a:pt x="8688" y="29730"/>
                    <a:pt x="10139" y="30500"/>
                  </a:cubicBezTo>
                  <a:cubicBezTo>
                    <a:pt x="10510" y="30712"/>
                    <a:pt x="10831" y="30816"/>
                    <a:pt x="11101" y="30816"/>
                  </a:cubicBezTo>
                  <a:cubicBezTo>
                    <a:pt x="11697" y="30816"/>
                    <a:pt x="12039" y="30303"/>
                    <a:pt x="12095" y="29308"/>
                  </a:cubicBezTo>
                  <a:lnTo>
                    <a:pt x="12095" y="28027"/>
                  </a:lnTo>
                  <a:lnTo>
                    <a:pt x="11843" y="11163"/>
                  </a:lnTo>
                  <a:cubicBezTo>
                    <a:pt x="11843" y="7845"/>
                    <a:pt x="11754" y="4520"/>
                    <a:pt x="11754" y="1113"/>
                  </a:cubicBezTo>
                  <a:cubicBezTo>
                    <a:pt x="11692" y="332"/>
                    <a:pt x="11326" y="1"/>
                    <a:pt x="107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1" name="Google Shape;3411;p50"/>
            <p:cNvSpPr/>
            <p:nvPr/>
          </p:nvSpPr>
          <p:spPr>
            <a:xfrm>
              <a:off x="6869354" y="1573214"/>
              <a:ext cx="147508" cy="1995939"/>
            </a:xfrm>
            <a:custGeom>
              <a:avLst/>
              <a:gdLst/>
              <a:ahLst/>
              <a:cxnLst/>
              <a:rect l="l" t="t" r="r" b="b"/>
              <a:pathLst>
                <a:path w="2386" h="32285" extrusionOk="0">
                  <a:moveTo>
                    <a:pt x="1077" y="1"/>
                  </a:moveTo>
                  <a:cubicBezTo>
                    <a:pt x="512" y="1"/>
                    <a:pt x="512" y="622"/>
                    <a:pt x="512" y="942"/>
                  </a:cubicBezTo>
                  <a:cubicBezTo>
                    <a:pt x="764" y="2645"/>
                    <a:pt x="512" y="4349"/>
                    <a:pt x="423" y="6052"/>
                  </a:cubicBezTo>
                  <a:cubicBezTo>
                    <a:pt x="0" y="14399"/>
                    <a:pt x="934" y="22745"/>
                    <a:pt x="852" y="31180"/>
                  </a:cubicBezTo>
                  <a:cubicBezTo>
                    <a:pt x="852" y="31262"/>
                    <a:pt x="852" y="31433"/>
                    <a:pt x="934" y="31603"/>
                  </a:cubicBezTo>
                  <a:cubicBezTo>
                    <a:pt x="934" y="31944"/>
                    <a:pt x="1104" y="32284"/>
                    <a:pt x="1534" y="32284"/>
                  </a:cubicBezTo>
                  <a:cubicBezTo>
                    <a:pt x="1956" y="32284"/>
                    <a:pt x="2215" y="31944"/>
                    <a:pt x="2215" y="31603"/>
                  </a:cubicBezTo>
                  <a:cubicBezTo>
                    <a:pt x="2297" y="31180"/>
                    <a:pt x="2297" y="30751"/>
                    <a:pt x="2297" y="30329"/>
                  </a:cubicBezTo>
                  <a:cubicBezTo>
                    <a:pt x="2385" y="23256"/>
                    <a:pt x="1615" y="16272"/>
                    <a:pt x="1704" y="9207"/>
                  </a:cubicBezTo>
                  <a:lnTo>
                    <a:pt x="1704" y="942"/>
                  </a:lnTo>
                  <a:cubicBezTo>
                    <a:pt x="1704" y="520"/>
                    <a:pt x="1704" y="9"/>
                    <a:pt x="1193" y="9"/>
                  </a:cubicBezTo>
                  <a:cubicBezTo>
                    <a:pt x="1152" y="3"/>
                    <a:pt x="1113" y="1"/>
                    <a:pt x="107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2" name="Google Shape;3412;p50"/>
            <p:cNvSpPr/>
            <p:nvPr/>
          </p:nvSpPr>
          <p:spPr>
            <a:xfrm>
              <a:off x="6621694" y="3655962"/>
              <a:ext cx="705580" cy="393191"/>
            </a:xfrm>
            <a:custGeom>
              <a:avLst/>
              <a:gdLst/>
              <a:ahLst/>
              <a:cxnLst/>
              <a:rect l="l" t="t" r="r" b="b"/>
              <a:pathLst>
                <a:path w="11413" h="6360" extrusionOk="0">
                  <a:moveTo>
                    <a:pt x="972" y="1"/>
                  </a:moveTo>
                  <a:cubicBezTo>
                    <a:pt x="822" y="1"/>
                    <a:pt x="666" y="62"/>
                    <a:pt x="511" y="217"/>
                  </a:cubicBezTo>
                  <a:cubicBezTo>
                    <a:pt x="0" y="728"/>
                    <a:pt x="429" y="1150"/>
                    <a:pt x="770" y="1580"/>
                  </a:cubicBezTo>
                  <a:cubicBezTo>
                    <a:pt x="2044" y="3194"/>
                    <a:pt x="3666" y="4475"/>
                    <a:pt x="5029" y="5920"/>
                  </a:cubicBezTo>
                  <a:cubicBezTo>
                    <a:pt x="5315" y="6210"/>
                    <a:pt x="5623" y="6360"/>
                    <a:pt x="5932" y="6360"/>
                  </a:cubicBezTo>
                  <a:cubicBezTo>
                    <a:pt x="6262" y="6360"/>
                    <a:pt x="6593" y="6190"/>
                    <a:pt x="6902" y="5838"/>
                  </a:cubicBezTo>
                  <a:cubicBezTo>
                    <a:pt x="7584" y="5068"/>
                    <a:pt x="8347" y="4305"/>
                    <a:pt x="9028" y="3624"/>
                  </a:cubicBezTo>
                  <a:lnTo>
                    <a:pt x="10990" y="1661"/>
                  </a:lnTo>
                  <a:cubicBezTo>
                    <a:pt x="11242" y="1409"/>
                    <a:pt x="11413" y="980"/>
                    <a:pt x="11072" y="639"/>
                  </a:cubicBezTo>
                  <a:cubicBezTo>
                    <a:pt x="10927" y="522"/>
                    <a:pt x="10801" y="476"/>
                    <a:pt x="10688" y="476"/>
                  </a:cubicBezTo>
                  <a:cubicBezTo>
                    <a:pt x="10472" y="476"/>
                    <a:pt x="10304" y="644"/>
                    <a:pt x="10139" y="810"/>
                  </a:cubicBezTo>
                  <a:cubicBezTo>
                    <a:pt x="8776" y="2261"/>
                    <a:pt x="6984" y="3194"/>
                    <a:pt x="5962" y="4898"/>
                  </a:cubicBezTo>
                  <a:cubicBezTo>
                    <a:pt x="4599" y="3365"/>
                    <a:pt x="3325" y="1832"/>
                    <a:pt x="1874" y="558"/>
                  </a:cubicBezTo>
                  <a:cubicBezTo>
                    <a:pt x="1637" y="320"/>
                    <a:pt x="1317" y="1"/>
                    <a:pt x="9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3" name="Google Shape;3413;p50"/>
            <p:cNvSpPr/>
            <p:nvPr/>
          </p:nvSpPr>
          <p:spPr>
            <a:xfrm>
              <a:off x="6627135" y="1100270"/>
              <a:ext cx="636957" cy="354428"/>
            </a:xfrm>
            <a:custGeom>
              <a:avLst/>
              <a:gdLst/>
              <a:ahLst/>
              <a:cxnLst/>
              <a:rect l="l" t="t" r="r" b="b"/>
              <a:pathLst>
                <a:path w="10303" h="5733" extrusionOk="0">
                  <a:moveTo>
                    <a:pt x="5325" y="0"/>
                  </a:moveTo>
                  <a:cubicBezTo>
                    <a:pt x="5104" y="0"/>
                    <a:pt x="4884" y="85"/>
                    <a:pt x="4682" y="245"/>
                  </a:cubicBezTo>
                  <a:cubicBezTo>
                    <a:pt x="2978" y="1608"/>
                    <a:pt x="1786" y="3312"/>
                    <a:pt x="253" y="4845"/>
                  </a:cubicBezTo>
                  <a:cubicBezTo>
                    <a:pt x="82" y="5015"/>
                    <a:pt x="1" y="5274"/>
                    <a:pt x="171" y="5526"/>
                  </a:cubicBezTo>
                  <a:cubicBezTo>
                    <a:pt x="310" y="5669"/>
                    <a:pt x="452" y="5733"/>
                    <a:pt x="608" y="5733"/>
                  </a:cubicBezTo>
                  <a:cubicBezTo>
                    <a:pt x="734" y="5733"/>
                    <a:pt x="870" y="5691"/>
                    <a:pt x="1023" y="5615"/>
                  </a:cubicBezTo>
                  <a:cubicBezTo>
                    <a:pt x="1616" y="5274"/>
                    <a:pt x="2215" y="4845"/>
                    <a:pt x="2726" y="4334"/>
                  </a:cubicBezTo>
                  <a:lnTo>
                    <a:pt x="5281" y="1779"/>
                  </a:lnTo>
                  <a:cubicBezTo>
                    <a:pt x="6474" y="2719"/>
                    <a:pt x="7577" y="3570"/>
                    <a:pt x="8688" y="4422"/>
                  </a:cubicBezTo>
                  <a:cubicBezTo>
                    <a:pt x="8903" y="4638"/>
                    <a:pt x="9187" y="4853"/>
                    <a:pt x="9453" y="4853"/>
                  </a:cubicBezTo>
                  <a:cubicBezTo>
                    <a:pt x="9607" y="4853"/>
                    <a:pt x="9755" y="4780"/>
                    <a:pt x="9880" y="4592"/>
                  </a:cubicBezTo>
                  <a:cubicBezTo>
                    <a:pt x="10303" y="4163"/>
                    <a:pt x="9880" y="3741"/>
                    <a:pt x="9540" y="3482"/>
                  </a:cubicBezTo>
                  <a:cubicBezTo>
                    <a:pt x="8347" y="2460"/>
                    <a:pt x="7066" y="1526"/>
                    <a:pt x="6044" y="334"/>
                  </a:cubicBezTo>
                  <a:cubicBezTo>
                    <a:pt x="5821" y="107"/>
                    <a:pt x="5573" y="0"/>
                    <a:pt x="532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4" name="Google Shape;3414;p50"/>
            <p:cNvSpPr/>
            <p:nvPr/>
          </p:nvSpPr>
          <p:spPr>
            <a:xfrm>
              <a:off x="6700889" y="1284502"/>
              <a:ext cx="500020" cy="278510"/>
            </a:xfrm>
            <a:custGeom>
              <a:avLst/>
              <a:gdLst/>
              <a:ahLst/>
              <a:cxnLst/>
              <a:rect l="l" t="t" r="r" b="b"/>
              <a:pathLst>
                <a:path w="8088" h="4505" extrusionOk="0">
                  <a:moveTo>
                    <a:pt x="4092" y="1"/>
                  </a:moveTo>
                  <a:cubicBezTo>
                    <a:pt x="3920" y="1"/>
                    <a:pt x="3748" y="76"/>
                    <a:pt x="3577" y="250"/>
                  </a:cubicBezTo>
                  <a:cubicBezTo>
                    <a:pt x="2555" y="1183"/>
                    <a:pt x="1703" y="2035"/>
                    <a:pt x="763" y="2975"/>
                  </a:cubicBezTo>
                  <a:cubicBezTo>
                    <a:pt x="423" y="3316"/>
                    <a:pt x="0" y="3738"/>
                    <a:pt x="511" y="4168"/>
                  </a:cubicBezTo>
                  <a:cubicBezTo>
                    <a:pt x="702" y="4325"/>
                    <a:pt x="881" y="4389"/>
                    <a:pt x="1052" y="4389"/>
                  </a:cubicBezTo>
                  <a:cubicBezTo>
                    <a:pt x="1339" y="4389"/>
                    <a:pt x="1605" y="4211"/>
                    <a:pt x="1874" y="3997"/>
                  </a:cubicBezTo>
                  <a:cubicBezTo>
                    <a:pt x="2467" y="3316"/>
                    <a:pt x="3148" y="2635"/>
                    <a:pt x="3829" y="1865"/>
                  </a:cubicBezTo>
                  <a:cubicBezTo>
                    <a:pt x="4770" y="2635"/>
                    <a:pt x="5621" y="3398"/>
                    <a:pt x="6555" y="4168"/>
                  </a:cubicBezTo>
                  <a:cubicBezTo>
                    <a:pt x="6752" y="4365"/>
                    <a:pt x="6978" y="4505"/>
                    <a:pt x="7216" y="4505"/>
                  </a:cubicBezTo>
                  <a:cubicBezTo>
                    <a:pt x="7390" y="4505"/>
                    <a:pt x="7569" y="4430"/>
                    <a:pt x="7747" y="4249"/>
                  </a:cubicBezTo>
                  <a:cubicBezTo>
                    <a:pt x="8088" y="3827"/>
                    <a:pt x="7836" y="3486"/>
                    <a:pt x="7577" y="3146"/>
                  </a:cubicBezTo>
                  <a:cubicBezTo>
                    <a:pt x="6643" y="2205"/>
                    <a:pt x="5703" y="1354"/>
                    <a:pt x="4851" y="420"/>
                  </a:cubicBezTo>
                  <a:cubicBezTo>
                    <a:pt x="4600" y="164"/>
                    <a:pt x="4346" y="1"/>
                    <a:pt x="409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5" name="Google Shape;3415;p50"/>
            <p:cNvSpPr/>
            <p:nvPr/>
          </p:nvSpPr>
          <p:spPr>
            <a:xfrm>
              <a:off x="6737487" y="3589193"/>
              <a:ext cx="468924" cy="242653"/>
            </a:xfrm>
            <a:custGeom>
              <a:avLst/>
              <a:gdLst/>
              <a:ahLst/>
              <a:cxnLst/>
              <a:rect l="l" t="t" r="r" b="b"/>
              <a:pathLst>
                <a:path w="7585" h="3925" extrusionOk="0">
                  <a:moveTo>
                    <a:pt x="761" y="1"/>
                  </a:moveTo>
                  <a:cubicBezTo>
                    <a:pt x="615" y="1"/>
                    <a:pt x="472" y="56"/>
                    <a:pt x="342" y="186"/>
                  </a:cubicBezTo>
                  <a:cubicBezTo>
                    <a:pt x="1" y="527"/>
                    <a:pt x="171" y="868"/>
                    <a:pt x="342" y="1127"/>
                  </a:cubicBezTo>
                  <a:cubicBezTo>
                    <a:pt x="1429" y="2983"/>
                    <a:pt x="2542" y="3924"/>
                    <a:pt x="3704" y="3924"/>
                  </a:cubicBezTo>
                  <a:cubicBezTo>
                    <a:pt x="4726" y="3924"/>
                    <a:pt x="5787" y="3196"/>
                    <a:pt x="6903" y="1719"/>
                  </a:cubicBezTo>
                  <a:cubicBezTo>
                    <a:pt x="6903" y="1719"/>
                    <a:pt x="6985" y="1719"/>
                    <a:pt x="6985" y="1638"/>
                  </a:cubicBezTo>
                  <a:cubicBezTo>
                    <a:pt x="7244" y="1297"/>
                    <a:pt x="7584" y="786"/>
                    <a:pt x="7073" y="357"/>
                  </a:cubicBezTo>
                  <a:cubicBezTo>
                    <a:pt x="6931" y="216"/>
                    <a:pt x="6779" y="160"/>
                    <a:pt x="6628" y="160"/>
                  </a:cubicBezTo>
                  <a:cubicBezTo>
                    <a:pt x="6324" y="160"/>
                    <a:pt x="6020" y="388"/>
                    <a:pt x="5792" y="616"/>
                  </a:cubicBezTo>
                  <a:cubicBezTo>
                    <a:pt x="5111" y="1208"/>
                    <a:pt x="4518" y="1890"/>
                    <a:pt x="3837" y="2571"/>
                  </a:cubicBezTo>
                  <a:cubicBezTo>
                    <a:pt x="2985" y="1808"/>
                    <a:pt x="2215" y="1038"/>
                    <a:pt x="1452" y="357"/>
                  </a:cubicBezTo>
                  <a:cubicBezTo>
                    <a:pt x="1242" y="146"/>
                    <a:pt x="997" y="1"/>
                    <a:pt x="76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6" name="Google Shape;3416;p50"/>
            <p:cNvSpPr/>
            <p:nvPr/>
          </p:nvSpPr>
          <p:spPr>
            <a:xfrm>
              <a:off x="7606523" y="2163436"/>
              <a:ext cx="200119" cy="210691"/>
            </a:xfrm>
            <a:custGeom>
              <a:avLst/>
              <a:gdLst/>
              <a:ahLst/>
              <a:cxnLst/>
              <a:rect l="l" t="t" r="r" b="b"/>
              <a:pathLst>
                <a:path w="3237" h="3408" extrusionOk="0">
                  <a:moveTo>
                    <a:pt x="1533" y="1"/>
                  </a:moveTo>
                  <a:cubicBezTo>
                    <a:pt x="681" y="1"/>
                    <a:pt x="0" y="764"/>
                    <a:pt x="0" y="1704"/>
                  </a:cubicBezTo>
                  <a:cubicBezTo>
                    <a:pt x="0" y="2637"/>
                    <a:pt x="681" y="3407"/>
                    <a:pt x="1533" y="3407"/>
                  </a:cubicBezTo>
                  <a:cubicBezTo>
                    <a:pt x="2467" y="3407"/>
                    <a:pt x="3237" y="2637"/>
                    <a:pt x="3237" y="1704"/>
                  </a:cubicBezTo>
                  <a:cubicBezTo>
                    <a:pt x="3237" y="764"/>
                    <a:pt x="2467" y="1"/>
                    <a:pt x="153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7" name="Google Shape;3417;p50"/>
            <p:cNvSpPr/>
            <p:nvPr/>
          </p:nvSpPr>
          <p:spPr>
            <a:xfrm>
              <a:off x="6084583" y="2147424"/>
              <a:ext cx="200181" cy="200181"/>
            </a:xfrm>
            <a:custGeom>
              <a:avLst/>
              <a:gdLst/>
              <a:ahLst/>
              <a:cxnLst/>
              <a:rect l="l" t="t" r="r" b="b"/>
              <a:pathLst>
                <a:path w="3238" h="3238" extrusionOk="0">
                  <a:moveTo>
                    <a:pt x="1704" y="1"/>
                  </a:moveTo>
                  <a:cubicBezTo>
                    <a:pt x="771" y="1"/>
                    <a:pt x="1" y="771"/>
                    <a:pt x="1" y="1704"/>
                  </a:cubicBezTo>
                  <a:cubicBezTo>
                    <a:pt x="1" y="2556"/>
                    <a:pt x="682" y="3237"/>
                    <a:pt x="1534" y="3237"/>
                  </a:cubicBezTo>
                  <a:cubicBezTo>
                    <a:pt x="2474" y="3237"/>
                    <a:pt x="3237" y="2556"/>
                    <a:pt x="3237" y="1622"/>
                  </a:cubicBezTo>
                  <a:cubicBezTo>
                    <a:pt x="3237" y="682"/>
                    <a:pt x="2645" y="1"/>
                    <a:pt x="170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8" name="Google Shape;3418;p50"/>
            <p:cNvSpPr/>
            <p:nvPr/>
          </p:nvSpPr>
          <p:spPr>
            <a:xfrm>
              <a:off x="6058494" y="2795265"/>
              <a:ext cx="205189" cy="190042"/>
            </a:xfrm>
            <a:custGeom>
              <a:avLst/>
              <a:gdLst/>
              <a:ahLst/>
              <a:cxnLst/>
              <a:rect l="l" t="t" r="r" b="b"/>
              <a:pathLst>
                <a:path w="3319" h="3074" extrusionOk="0">
                  <a:moveTo>
                    <a:pt x="1615" y="1"/>
                  </a:moveTo>
                  <a:cubicBezTo>
                    <a:pt x="682" y="1"/>
                    <a:pt x="1" y="682"/>
                    <a:pt x="1" y="1534"/>
                  </a:cubicBezTo>
                  <a:cubicBezTo>
                    <a:pt x="1" y="2416"/>
                    <a:pt x="683" y="3074"/>
                    <a:pt x="1552" y="3074"/>
                  </a:cubicBezTo>
                  <a:cubicBezTo>
                    <a:pt x="1602" y="3074"/>
                    <a:pt x="1653" y="3071"/>
                    <a:pt x="1704" y="3067"/>
                  </a:cubicBezTo>
                  <a:cubicBezTo>
                    <a:pt x="2637" y="3067"/>
                    <a:pt x="3319" y="2297"/>
                    <a:pt x="3237" y="1445"/>
                  </a:cubicBezTo>
                  <a:cubicBezTo>
                    <a:pt x="3237" y="594"/>
                    <a:pt x="2556" y="1"/>
                    <a:pt x="161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9" name="Google Shape;3419;p50"/>
            <p:cNvSpPr/>
            <p:nvPr/>
          </p:nvSpPr>
          <p:spPr>
            <a:xfrm>
              <a:off x="7632612" y="2810844"/>
              <a:ext cx="195112" cy="195112"/>
            </a:xfrm>
            <a:custGeom>
              <a:avLst/>
              <a:gdLst/>
              <a:ahLst/>
              <a:cxnLst/>
              <a:rect l="l" t="t" r="r" b="b"/>
              <a:pathLst>
                <a:path w="3156" h="3156" extrusionOk="0">
                  <a:moveTo>
                    <a:pt x="1622" y="1"/>
                  </a:moveTo>
                  <a:cubicBezTo>
                    <a:pt x="682" y="1"/>
                    <a:pt x="1" y="682"/>
                    <a:pt x="1" y="1623"/>
                  </a:cubicBezTo>
                  <a:cubicBezTo>
                    <a:pt x="1" y="2474"/>
                    <a:pt x="682" y="3156"/>
                    <a:pt x="1534" y="3156"/>
                  </a:cubicBezTo>
                  <a:cubicBezTo>
                    <a:pt x="2385" y="3156"/>
                    <a:pt x="3155" y="2386"/>
                    <a:pt x="3067" y="1452"/>
                  </a:cubicBezTo>
                  <a:cubicBezTo>
                    <a:pt x="3067" y="601"/>
                    <a:pt x="2474" y="1"/>
                    <a:pt x="162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Native American Heritage Month by Slidesgo">
  <a:themeElements>
    <a:clrScheme name="Simple Light">
      <a:dk1>
        <a:srgbClr val="C9BFB7"/>
      </a:dk1>
      <a:lt1>
        <a:srgbClr val="353938"/>
      </a:lt1>
      <a:dk2>
        <a:srgbClr val="556862"/>
      </a:dk2>
      <a:lt2>
        <a:srgbClr val="613E54"/>
      </a:lt2>
      <a:accent1>
        <a:srgbClr val="794D69"/>
      </a:accent1>
      <a:accent2>
        <a:srgbClr val="CE9694"/>
      </a:accent2>
      <a:accent3>
        <a:srgbClr val="DFBCBA"/>
      </a:accent3>
      <a:accent4>
        <a:srgbClr val="A89E95"/>
      </a:accent4>
      <a:accent5>
        <a:srgbClr val="8C7E71"/>
      </a:accent5>
      <a:accent6>
        <a:srgbClr val="71807B"/>
      </a:accent6>
      <a:hlink>
        <a:srgbClr val="C9BFB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533</Words>
  <Application>Microsoft Office PowerPoint</Application>
  <PresentationFormat>On-screen Show (16:9)</PresentationFormat>
  <Paragraphs>53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Barlow Medium</vt:lpstr>
      <vt:lpstr>Prompt</vt:lpstr>
      <vt:lpstr>Prompt Black</vt:lpstr>
      <vt:lpstr>Roboto Condensed Light</vt:lpstr>
      <vt:lpstr>Times New Roman</vt:lpstr>
      <vt:lpstr>Native American Heritage Month by Slidesgo</vt:lpstr>
      <vt:lpstr>NATIVE AMERICAN MYTHS</vt:lpstr>
      <vt:lpstr>MAJOR TRAITS</vt:lpstr>
      <vt:lpstr>A HISTORY OF NATIVE PRESENCE  ON THE NORTH AMERICAN CONTINENT</vt:lpstr>
      <vt:lpstr>PowerPoint Presentation</vt:lpstr>
      <vt:lpstr>THE IROQUOIS CREATION</vt:lpstr>
      <vt:lpstr>THE WINNEBAGO TRICKSTER CYCLE</vt:lpstr>
      <vt:lpstr>THE OJIBWE CORN GOD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NATIVE AMERICAN HERITAGE MONTH</dc:title>
  <dc:creator>Christina Dokou</dc:creator>
  <cp:lastModifiedBy>Christina Dokou</cp:lastModifiedBy>
  <cp:revision>3</cp:revision>
  <dcterms:modified xsi:type="dcterms:W3CDTF">2023-10-09T22:44:29Z</dcterms:modified>
</cp:coreProperties>
</file>