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10"/>
  </p:notesMasterIdLst>
  <p:sldIdLst>
    <p:sldId id="256" r:id="rId2"/>
    <p:sldId id="261" r:id="rId3"/>
    <p:sldId id="259" r:id="rId4"/>
    <p:sldId id="260" r:id="rId5"/>
    <p:sldId id="307" r:id="rId6"/>
    <p:sldId id="268" r:id="rId7"/>
    <p:sldId id="265" r:id="rId8"/>
    <p:sldId id="285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7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903">
          <p15:clr>
            <a:srgbClr val="9AA0A6"/>
          </p15:clr>
        </p15:guide>
        <p15:guide id="4" pos="454">
          <p15:clr>
            <a:srgbClr val="9AA0A6"/>
          </p15:clr>
        </p15:guide>
        <p15:guide id="5" pos="530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799DB3-EA79-48DC-86F1-6FDEEFAEDB45}">
  <a:tblStyle styleId="{D2799DB3-EA79-48DC-86F1-6FDEEFAEDB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108" y="198"/>
      </p:cViewPr>
      <p:guideLst>
        <p:guide orient="horz" pos="337"/>
        <p:guide pos="2880"/>
        <p:guide orient="horz" pos="2903"/>
        <p:guide pos="454"/>
        <p:guide pos="53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9" name="Google Shape;25729;g16e5190d2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30" name="Google Shape;25730;g16e5190d2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4" name="Google Shape;25824;g10010fb5962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5" name="Google Shape;25825;g10010fb5962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9" name="Google Shape;25789;g16e6cd9755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90" name="Google Shape;25790;g16e6cd9755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0" name="Google Shape;25800;g10010fb596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1" name="Google Shape;25801;g10010fb596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2" name="Google Shape;27932;g794c0d583589a406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33" name="Google Shape;27933;g794c0d583589a406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0" name="Google Shape;27870;g10010fb5962_0_4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71" name="Google Shape;27871;g10010fb5962_0_4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8" name="Google Shape;28378;g10010fb5962_0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79" name="Google Shape;28379;g10010fb5962_0_1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5;p2"/>
            <p:cNvGrpSpPr/>
            <p:nvPr/>
          </p:nvGrpSpPr>
          <p:grpSpPr>
            <a:xfrm>
              <a:off x="465475" y="316819"/>
              <a:ext cx="8213049" cy="4509861"/>
              <a:chOff x="465475" y="316819"/>
              <a:chExt cx="8213049" cy="4509861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2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9" name="Google Shape;169;p2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170" name="Google Shape;170;p2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2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2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2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2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2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2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2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2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2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2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2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2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2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2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2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2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2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2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2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2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2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2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2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2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2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2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2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2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2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2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2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2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2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2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2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2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2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2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2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2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2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2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2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2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2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2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2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2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2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2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2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2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2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2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2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2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2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2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2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2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2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2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2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2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2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2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2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2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2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2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2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2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2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2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2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2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2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2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2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2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2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2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2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2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2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2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2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2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2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2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2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2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2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2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2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2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2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2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2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2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2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2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2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2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2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2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2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2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2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2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2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2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2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2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2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2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2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2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2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2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2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2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2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2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2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2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2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2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2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2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2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2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2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2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2" name="Google Shape;502;p2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503" name="Google Shape;503;p2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2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2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2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2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2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2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2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2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2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2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2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2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2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2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2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2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2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2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2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2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2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2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2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2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2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2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2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" name="Google Shape;619;p2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2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2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2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2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2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2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2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2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2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2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2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2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2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2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2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2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2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2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2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2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2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2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2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2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2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2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2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2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5" name="Google Shape;655;p2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656" name="Google Shape;656;p2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2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2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2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2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2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2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2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2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2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2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2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2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2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2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2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2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2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2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2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2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2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2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2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2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2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2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2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2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2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2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2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2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2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2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2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2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2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2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2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2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2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2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2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2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2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2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2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2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2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2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2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2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2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2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2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2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2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2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2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2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2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2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2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2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2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2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2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2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2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2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2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2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2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2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2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2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2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2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2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2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2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2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2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2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2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2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2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2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2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2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2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2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2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2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2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2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2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2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2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2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2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2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2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2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2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2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2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2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2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2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2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2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2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2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2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2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2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2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2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2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2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2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2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2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2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2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2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2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2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2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2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2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2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2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2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2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2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2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2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2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2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2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2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2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2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2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2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2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2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2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2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2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2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2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2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2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2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2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2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2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2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2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2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2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9" name="Google Shape;909;p2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2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2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2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2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2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2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2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2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2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2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2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2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2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2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2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2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2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2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2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2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2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2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2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2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2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2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2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2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2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2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2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2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2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2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2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2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2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2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2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2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2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2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88" name="Google Shape;988;p2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989" name="Google Shape;989;p2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93" name="Google Shape;993;p2"/>
          <p:cNvSpPr txBox="1">
            <a:spLocks noGrp="1"/>
          </p:cNvSpPr>
          <p:nvPr>
            <p:ph type="ctrTitle"/>
          </p:nvPr>
        </p:nvSpPr>
        <p:spPr>
          <a:xfrm>
            <a:off x="4037161" y="975763"/>
            <a:ext cx="4099800" cy="263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94" name="Google Shape;994;p2"/>
          <p:cNvSpPr txBox="1">
            <a:spLocks noGrp="1"/>
          </p:cNvSpPr>
          <p:nvPr>
            <p:ph type="subTitle" idx="1"/>
          </p:nvPr>
        </p:nvSpPr>
        <p:spPr>
          <a:xfrm>
            <a:off x="4037150" y="3838650"/>
            <a:ext cx="4099800" cy="41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7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57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dk1"/>
            </a:gs>
            <a:gs pos="63000">
              <a:schemeClr val="dk1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3"/>
          <p:cNvSpPr txBox="1">
            <a:spLocks noGrp="1"/>
          </p:cNvSpPr>
          <p:nvPr>
            <p:ph type="title"/>
          </p:nvPr>
        </p:nvSpPr>
        <p:spPr>
          <a:xfrm>
            <a:off x="2221662" y="2338075"/>
            <a:ext cx="4700700" cy="73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97" name="Google Shape;997;p3"/>
          <p:cNvSpPr txBox="1">
            <a:spLocks noGrp="1"/>
          </p:cNvSpPr>
          <p:nvPr>
            <p:ph type="title" idx="2" hasCustomPrompt="1"/>
          </p:nvPr>
        </p:nvSpPr>
        <p:spPr>
          <a:xfrm>
            <a:off x="3928950" y="1548175"/>
            <a:ext cx="1286100" cy="78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98" name="Google Shape;998;p3"/>
          <p:cNvSpPr txBox="1">
            <a:spLocks noGrp="1"/>
          </p:cNvSpPr>
          <p:nvPr>
            <p:ph type="subTitle" idx="1"/>
          </p:nvPr>
        </p:nvSpPr>
        <p:spPr>
          <a:xfrm>
            <a:off x="2221638" y="3073675"/>
            <a:ext cx="4700700" cy="417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9" name="Google Shape;999;p3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1000" name="Google Shape;1000;p3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grpSp>
            <p:nvGrpSpPr>
              <p:cNvPr id="1001" name="Google Shape;1001;p3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1002" name="Google Shape;1002;p3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54" name="Google Shape;1154;p3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8" name="Google Shape;1158;p3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1159" name="Google Shape;1159;p3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3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3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3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3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3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3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3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3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3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3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3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3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3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3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3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3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3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3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3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3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3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3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3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3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3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3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3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3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3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3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3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3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3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3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3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3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3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3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3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3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3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3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3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3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3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3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3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3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3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3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3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3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3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3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3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" name="Google Shape;1313;p3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3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3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3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3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3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3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3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3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3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3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3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6" name="Google Shape;1336;p3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7" name="Google Shape;1337;p3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3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3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3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3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3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3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3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3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3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3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3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3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2" name="Google Shape;1352;p3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3" name="Google Shape;1353;p3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3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3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3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3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3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3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0" name="Google Shape;1360;p3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1" name="Google Shape;1361;p3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3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3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3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3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3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3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3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3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3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3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3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3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3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3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3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3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3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3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3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3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3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3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3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3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3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3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3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3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3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3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3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3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3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3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3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3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3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3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3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3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3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3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3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3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3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3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3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3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3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3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3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3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3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3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3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3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3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3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3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3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3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3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3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3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3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3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3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3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3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3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3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3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3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3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3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3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3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3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3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3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3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3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3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3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3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3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3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3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3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3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3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3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3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3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3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3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3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3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3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3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3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3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3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3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3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3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3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3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3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3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2" name="Google Shape;1482;p3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3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3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3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3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3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1" name="Google Shape;1491;p3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1492" name="Google Shape;1492;p3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3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3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3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3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3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3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3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3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3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3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3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3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3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3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3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3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3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3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3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3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3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3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3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3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3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3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3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3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3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3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3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3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3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3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3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3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3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3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3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3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3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3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3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3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3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3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3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3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3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3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3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3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3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3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3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3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3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3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3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3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3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3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3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3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3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3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3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3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3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3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3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3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3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3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3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3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3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3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3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3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3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3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3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3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3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3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3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3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3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3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3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3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3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3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3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3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3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3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3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3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3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3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3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3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3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3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3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3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9" name="Google Shape;1609;p3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3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3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3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3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3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3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3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3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3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3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3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3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2" name="Google Shape;1622;p3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3" name="Google Shape;1623;p3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3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3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3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3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3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3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3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3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3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3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3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3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3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3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3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3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3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3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3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3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4" name="Google Shape;1644;p3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1645" name="Google Shape;1645;p3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3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3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3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3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3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3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3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3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3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3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3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3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3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3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3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3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3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3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3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3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3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3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3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3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3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3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3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3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3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3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3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3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3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3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3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3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3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3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3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3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3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3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3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3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3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3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3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3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3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3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3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3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3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3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3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3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3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3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5" name="Google Shape;1705;p3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3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3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3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3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3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1" name="Google Shape;1711;p3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2" name="Google Shape;1712;p3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3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3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3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3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3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3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3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3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3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3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3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3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3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3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3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3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3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3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3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3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3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3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3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3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3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3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3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3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3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3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5" name="Google Shape;1745;p3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3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3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3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3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3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3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3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3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3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3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3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3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3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3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3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3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3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3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3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3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3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3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3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3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3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3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3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3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3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3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3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3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3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3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3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3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3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3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3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3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3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3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3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3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3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3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3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3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3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3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3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3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3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3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3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3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3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3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3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3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3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3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3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3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3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3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3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3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3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3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3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3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3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3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3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3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3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3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3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3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3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3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3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3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3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3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3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3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3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9" name="Google Shape;1849;p3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0" name="Google Shape;1850;p3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3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3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3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3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3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3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3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3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3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0" name="Google Shape;1860;p3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1" name="Google Shape;1861;p3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2" name="Google Shape;1862;p3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3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4" name="Google Shape;1864;p3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5" name="Google Shape;1865;p3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6" name="Google Shape;1866;p3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3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3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3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3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3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3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3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3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3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3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3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3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3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3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3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3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3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3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3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3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3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8" name="Google Shape;1888;p3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9" name="Google Shape;1889;p3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3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1" name="Google Shape;1891;p3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2" name="Google Shape;1892;p3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3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4" name="Google Shape;1894;p3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5" name="Google Shape;1895;p3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3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7" name="Google Shape;1897;p3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3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3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3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3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3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3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3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3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3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3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3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3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0" name="Google Shape;1910;p3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3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3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3" name="Google Shape;1913;p3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4" name="Google Shape;1914;p3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5" name="Google Shape;1915;p3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6" name="Google Shape;1916;p3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3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8" name="Google Shape;1918;p3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9" name="Google Shape;1919;p3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3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3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2" name="Google Shape;1922;p3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3" name="Google Shape;1923;p3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3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3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6" name="Google Shape;1926;p3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7" name="Google Shape;1927;p3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8" name="Google Shape;1928;p3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9" name="Google Shape;1929;p3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0" name="Google Shape;1930;p3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3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2" name="Google Shape;1932;p3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3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3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3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3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7" name="Google Shape;1937;p3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8" name="Google Shape;1938;p3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3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0" name="Google Shape;1940;p3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1" name="Google Shape;1941;p3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3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3" name="Google Shape;1943;p3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4" name="Google Shape;1944;p3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3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6" name="Google Shape;1946;p3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7" name="Google Shape;1947;p3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3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9" name="Google Shape;1949;p3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0" name="Google Shape;1950;p3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3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3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3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4" name="Google Shape;1954;p3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5" name="Google Shape;1955;p3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6" name="Google Shape;1956;p3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7" name="Google Shape;1957;p3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8" name="Google Shape;1958;p3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3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0" name="Google Shape;1960;p3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1" name="Google Shape;1961;p3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3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3" name="Google Shape;1963;p3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4" name="Google Shape;1964;p3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5" name="Google Shape;1965;p3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6" name="Google Shape;1966;p3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7" name="Google Shape;1967;p3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8" name="Google Shape;1968;p3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9" name="Google Shape;1969;p3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0" name="Google Shape;1970;p3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1" name="Google Shape;1971;p3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2" name="Google Shape;1972;p3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3" name="Google Shape;1973;p3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4" name="Google Shape;1974;p3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5" name="Google Shape;1975;p3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6" name="Google Shape;1976;p3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77" name="Google Shape;1977;p3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1978" name="Google Shape;1978;p3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9" name="Google Shape;1979;p3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0" name="Google Shape;1980;p3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1" name="Google Shape;1981;p3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84" name="Google Shape;198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985" name="Google Shape;1985;p4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1986" name="Google Shape;1986;p4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sp>
            <p:nvSpPr>
              <p:cNvPr id="1987" name="Google Shape;1987;p4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1" name="Google Shape;1991;p4"/>
            <p:cNvGrpSpPr/>
            <p:nvPr/>
          </p:nvGrpSpPr>
          <p:grpSpPr>
            <a:xfrm>
              <a:off x="465475" y="316819"/>
              <a:ext cx="8213049" cy="4509861"/>
              <a:chOff x="465475" y="316819"/>
              <a:chExt cx="8213049" cy="4509861"/>
            </a:xfrm>
          </p:grpSpPr>
          <p:grpSp>
            <p:nvGrpSpPr>
              <p:cNvPr id="1992" name="Google Shape;1992;p4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1993" name="Google Shape;1993;p4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4" name="Google Shape;1994;p4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5" name="Google Shape;1995;p4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6" name="Google Shape;1996;p4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7" name="Google Shape;1997;p4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2010;p4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1" name="Google Shape;2011;p4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2" name="Google Shape;2012;p4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3" name="Google Shape;2013;p4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4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4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4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4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0" name="Google Shape;2030;p4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1" name="Google Shape;2031;p4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2" name="Google Shape;2032;p4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3" name="Google Shape;2033;p4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4" name="Google Shape;2034;p4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5" name="Google Shape;2035;p4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9" name="Google Shape;2039;p4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0" name="Google Shape;2040;p4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6" name="Google Shape;2046;p4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7" name="Google Shape;2047;p4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8" name="Google Shape;2048;p4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9" name="Google Shape;2049;p4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0" name="Google Shape;2050;p4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1" name="Google Shape;2051;p4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2" name="Google Shape;2052;p4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3" name="Google Shape;2053;p4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4" name="Google Shape;2054;p4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5" name="Google Shape;2055;p4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6" name="Google Shape;2056;p4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7" name="Google Shape;2057;p4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8" name="Google Shape;2058;p4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9" name="Google Shape;2059;p4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0" name="Google Shape;2060;p4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1" name="Google Shape;2061;p4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2" name="Google Shape;2062;p4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3" name="Google Shape;2063;p4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4" name="Google Shape;2064;p4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5" name="Google Shape;2065;p4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6" name="Google Shape;2066;p4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4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4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9" name="Google Shape;2069;p4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4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4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4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4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4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4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4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4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4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4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" name="Google Shape;2080;p4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" name="Google Shape;2081;p4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" name="Google Shape;2082;p4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" name="Google Shape;2083;p4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" name="Google Shape;2084;p4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" name="Google Shape;2085;p4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" name="Google Shape;2086;p4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4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4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4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4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4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4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4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4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4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4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4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4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4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4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4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4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4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4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4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4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4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4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4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4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4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4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4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4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4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4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4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4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4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4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4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4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4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4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4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4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4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4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4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" name="Google Shape;2132;p4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" name="Google Shape;2133;p4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" name="Google Shape;2134;p4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" name="Google Shape;2135;p4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4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4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4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4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4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4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4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4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45" name="Google Shape;2145;p4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2146" name="Google Shape;2146;p4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4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" name="Google Shape;2148;p4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" name="Google Shape;2149;p4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" name="Google Shape;2150;p4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" name="Google Shape;2151;p4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4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" name="Google Shape;2153;p4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" name="Google Shape;2154;p4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" name="Google Shape;2155;p4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" name="Google Shape;2156;p4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" name="Google Shape;2157;p4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" name="Google Shape;2158;p4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" name="Google Shape;2159;p4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4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4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" name="Google Shape;2162;p4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" name="Google Shape;2163;p4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4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4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" name="Google Shape;2166;p4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" name="Google Shape;2167;p4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" name="Google Shape;2168;p4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4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" name="Google Shape;2170;p4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" name="Google Shape;2171;p4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" name="Google Shape;2172;p4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4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4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4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4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4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4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4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4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4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4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4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4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4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6" name="Google Shape;2196;p4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7" name="Google Shape;2197;p4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4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4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4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4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4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4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4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4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4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4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4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4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4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4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4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4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4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4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4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4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4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4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4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4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4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4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4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4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4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4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4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4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4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4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4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4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4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4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4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4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4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4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4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4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4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4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4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4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4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4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4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4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4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4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4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4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4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4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4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4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4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4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4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4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4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4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4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4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4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4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4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4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4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4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4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4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4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4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4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4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9" name="Google Shape;2329;p4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4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4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4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4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4" name="Google Shape;2334;p4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5" name="Google Shape;2335;p4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4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4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4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4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0" name="Google Shape;2340;p4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1" name="Google Shape;2341;p4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2" name="Google Shape;2342;p4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3" name="Google Shape;2343;p4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" name="Google Shape;2344;p4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5" name="Google Shape;2345;p4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6" name="Google Shape;2346;p4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7" name="Google Shape;2347;p4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8" name="Google Shape;2348;p4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4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0" name="Google Shape;2350;p4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1" name="Google Shape;2351;p4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4" name="Google Shape;2354;p4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5" name="Google Shape;2355;p4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4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4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8" name="Google Shape;2358;p4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9" name="Google Shape;2359;p4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0" name="Google Shape;2360;p4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4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4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4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4" name="Google Shape;2364;p4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5" name="Google Shape;2365;p4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4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4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4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9" name="Google Shape;2369;p4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0" name="Google Shape;2370;p4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1" name="Google Shape;2371;p4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2" name="Google Shape;2372;p4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4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4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4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4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4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4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9" name="Google Shape;2379;p4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0" name="Google Shape;2380;p4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4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4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3" name="Google Shape;2383;p4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4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4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4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4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4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4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4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1" name="Google Shape;2391;p4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2" name="Google Shape;2392;p4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3" name="Google Shape;2393;p4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4" name="Google Shape;2394;p4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4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4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4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4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4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4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4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2" name="Google Shape;2402;p4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3" name="Google Shape;2403;p4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4" name="Google Shape;2404;p4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5" name="Google Shape;2405;p4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4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4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4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4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4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4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4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3" name="Google Shape;2413;p4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4" name="Google Shape;2414;p4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5" name="Google Shape;2415;p4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6" name="Google Shape;2416;p4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7" name="Google Shape;2417;p4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" name="Google Shape;2418;p4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" name="Google Shape;2419;p4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" name="Google Shape;2420;p4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" name="Google Shape;2421;p4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" name="Google Shape;2422;p4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3" name="Google Shape;2423;p4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4" name="Google Shape;2424;p4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5" name="Google Shape;2425;p4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6" name="Google Shape;2426;p4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" name="Google Shape;2427;p4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8" name="Google Shape;2428;p4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9" name="Google Shape;2429;p4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0" name="Google Shape;2430;p4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1" name="Google Shape;2431;p4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2" name="Google Shape;2432;p4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3" name="Google Shape;2433;p4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4" name="Google Shape;2434;p4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5" name="Google Shape;2435;p4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6" name="Google Shape;2436;p4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7" name="Google Shape;2437;p4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8" name="Google Shape;2438;p4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9" name="Google Shape;2439;p4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0" name="Google Shape;2440;p4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1" name="Google Shape;2441;p4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2" name="Google Shape;2442;p4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3" name="Google Shape;2443;p4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4" name="Google Shape;2444;p4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5" name="Google Shape;2445;p4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6" name="Google Shape;2446;p4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7" name="Google Shape;2447;p4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8" name="Google Shape;2448;p4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9" name="Google Shape;2449;p4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4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4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2" name="Google Shape;2452;p4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3" name="Google Shape;2453;p4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4" name="Google Shape;2454;p4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5" name="Google Shape;2455;p4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4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4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4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4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0" name="Google Shape;2460;p4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1" name="Google Shape;2461;p4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2" name="Google Shape;2462;p4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3" name="Google Shape;2463;p4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4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4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6" name="Google Shape;2466;p4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7" name="Google Shape;2467;p4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8" name="Google Shape;2468;p4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9" name="Google Shape;2469;p4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4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1" name="Google Shape;2471;p4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2" name="Google Shape;2472;p4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4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4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" name="Google Shape;2475;p4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" name="Google Shape;2476;p4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" name="Google Shape;2477;p4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8" name="Google Shape;2478;p4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2479" name="Google Shape;2479;p4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4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" name="Google Shape;2481;p4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" name="Google Shape;2482;p4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4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4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4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" name="Google Shape;2486;p4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" name="Google Shape;2487;p4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4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4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4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4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4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4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4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4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4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4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4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4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4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4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4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4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4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4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4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4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4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4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4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4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4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4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4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4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" name="Google Shape;2526;p4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" name="Google Shape;2527;p4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" name="Google Shape;2528;p4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" name="Google Shape;2529;p4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" name="Google Shape;2530;p4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" name="Google Shape;2531;p4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" name="Google Shape;2532;p4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" name="Google Shape;2533;p4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" name="Google Shape;2534;p4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" name="Google Shape;2535;p4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" name="Google Shape;2536;p4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" name="Google Shape;2537;p4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" name="Google Shape;2538;p4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" name="Google Shape;2539;p4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" name="Google Shape;2540;p4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" name="Google Shape;2541;p4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" name="Google Shape;2542;p4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" name="Google Shape;2543;p4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" name="Google Shape;2544;p4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" name="Google Shape;2545;p4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" name="Google Shape;2546;p4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" name="Google Shape;2547;p4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4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4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4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4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4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4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4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4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4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4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4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4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4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4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4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4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4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4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4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4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4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4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4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4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4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4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4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4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4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4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4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4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4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4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4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4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4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4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4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7" name="Google Shape;2587;p4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8" name="Google Shape;2588;p4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9" name="Google Shape;2589;p4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0" name="Google Shape;2590;p4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4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4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4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4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4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4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4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4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4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4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4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4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4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4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4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4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4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4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4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4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4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4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4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4" name="Google Shape;2614;p4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4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4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4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4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9" name="Google Shape;2619;p4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4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1" name="Google Shape;2621;p4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4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4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4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4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4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7" name="Google Shape;2627;p4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8" name="Google Shape;2628;p4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4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4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31" name="Google Shape;2631;p4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2632" name="Google Shape;2632;p4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4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4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4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4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4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4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4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4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4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4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4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4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4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4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4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4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4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4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4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4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4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4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4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4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4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4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4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4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4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4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4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4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4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4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4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4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4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4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1" name="Google Shape;2671;p4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2" name="Google Shape;2672;p4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3" name="Google Shape;2673;p4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4" name="Google Shape;2674;p4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5" name="Google Shape;2675;p4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6" name="Google Shape;2676;p4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7" name="Google Shape;2677;p4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8" name="Google Shape;2678;p4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9" name="Google Shape;2679;p4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0" name="Google Shape;2680;p4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1" name="Google Shape;2681;p4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2" name="Google Shape;2682;p4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3" name="Google Shape;2683;p4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4" name="Google Shape;2684;p4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4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6" name="Google Shape;2686;p4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7" name="Google Shape;2687;p4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8" name="Google Shape;2688;p4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9" name="Google Shape;2689;p4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0" name="Google Shape;2690;p4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1" name="Google Shape;2691;p4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2" name="Google Shape;2692;p4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3" name="Google Shape;2693;p4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4" name="Google Shape;2694;p4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5" name="Google Shape;2695;p4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6" name="Google Shape;2696;p4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7" name="Google Shape;2697;p4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8" name="Google Shape;2698;p4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9" name="Google Shape;2699;p4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4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4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4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4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4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4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4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4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8" name="Google Shape;2708;p4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9" name="Google Shape;2709;p4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4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4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4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4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4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4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4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4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4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4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4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4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4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4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4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4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4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4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8" name="Google Shape;2728;p4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4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4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4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4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3" name="Google Shape;2733;p4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4" name="Google Shape;2734;p4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5" name="Google Shape;2735;p4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6" name="Google Shape;2736;p4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7" name="Google Shape;2737;p4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8" name="Google Shape;2738;p4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9" name="Google Shape;2739;p4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0" name="Google Shape;2740;p4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1" name="Google Shape;2741;p4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4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4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4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4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4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4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4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9" name="Google Shape;2749;p4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0" name="Google Shape;2750;p4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1" name="Google Shape;2751;p4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2" name="Google Shape;2752;p4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3" name="Google Shape;2753;p4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4" name="Google Shape;2754;p4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5" name="Google Shape;2755;p4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6" name="Google Shape;2756;p4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7" name="Google Shape;2757;p4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8" name="Google Shape;2758;p4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4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4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4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4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4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4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4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6" name="Google Shape;2766;p4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7" name="Google Shape;2767;p4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8" name="Google Shape;2768;p4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9" name="Google Shape;2769;p4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0" name="Google Shape;2770;p4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1" name="Google Shape;2771;p4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2" name="Google Shape;2772;p4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3" name="Google Shape;2773;p4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4" name="Google Shape;2774;p4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5" name="Google Shape;2775;p4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6" name="Google Shape;2776;p4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7" name="Google Shape;2777;p4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8" name="Google Shape;2778;p4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9" name="Google Shape;2779;p4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4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1" name="Google Shape;2781;p4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2" name="Google Shape;2782;p4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3" name="Google Shape;2783;p4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4" name="Google Shape;2784;p4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5" name="Google Shape;2785;p4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4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4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4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4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4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4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4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4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4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4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4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4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4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4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4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4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4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4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4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4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4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4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4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9" name="Google Shape;2809;p4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0" name="Google Shape;2810;p4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1" name="Google Shape;2811;p4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2" name="Google Shape;2812;p4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4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4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4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6" name="Google Shape;2816;p4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7" name="Google Shape;2817;p4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8" name="Google Shape;2818;p4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9" name="Google Shape;2819;p4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4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4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4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4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4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4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4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7" name="Google Shape;2827;p4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8" name="Google Shape;2828;p4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9" name="Google Shape;2829;p4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0" name="Google Shape;2830;p4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1" name="Google Shape;2831;p4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2" name="Google Shape;2832;p4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3" name="Google Shape;2833;p4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4" name="Google Shape;2834;p4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5" name="Google Shape;2835;p4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6" name="Google Shape;2836;p4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7" name="Google Shape;2837;p4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8" name="Google Shape;2838;p4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9" name="Google Shape;2839;p4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0" name="Google Shape;2840;p4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1" name="Google Shape;2841;p4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2" name="Google Shape;2842;p4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3" name="Google Shape;2843;p4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4" name="Google Shape;2844;p4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5" name="Google Shape;2845;p4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6" name="Google Shape;2846;p4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7" name="Google Shape;2847;p4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8" name="Google Shape;2848;p4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9" name="Google Shape;2849;p4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0" name="Google Shape;2850;p4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1" name="Google Shape;2851;p4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2" name="Google Shape;2852;p4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3" name="Google Shape;2853;p4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4" name="Google Shape;2854;p4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5" name="Google Shape;2855;p4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6" name="Google Shape;2856;p4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7" name="Google Shape;2857;p4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8" name="Google Shape;2858;p4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9" name="Google Shape;2859;p4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0" name="Google Shape;2860;p4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1" name="Google Shape;2861;p4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2" name="Google Shape;2862;p4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3" name="Google Shape;2863;p4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4" name="Google Shape;2864;p4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5" name="Google Shape;2865;p4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6" name="Google Shape;2866;p4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7" name="Google Shape;2867;p4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8" name="Google Shape;2868;p4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9" name="Google Shape;2869;p4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0" name="Google Shape;2870;p4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1" name="Google Shape;2871;p4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2" name="Google Shape;2872;p4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3" name="Google Shape;2873;p4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4" name="Google Shape;2874;p4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5" name="Google Shape;2875;p4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6" name="Google Shape;2876;p4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7" name="Google Shape;2877;p4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8" name="Google Shape;2878;p4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9" name="Google Shape;2879;p4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0" name="Google Shape;2880;p4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1" name="Google Shape;2881;p4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2" name="Google Shape;2882;p4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3" name="Google Shape;2883;p4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4" name="Google Shape;2884;p4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5" name="Google Shape;2885;p4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6" name="Google Shape;2886;p4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7" name="Google Shape;2887;p4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8" name="Google Shape;2888;p4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4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4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4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4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4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4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4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6" name="Google Shape;2896;p4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7" name="Google Shape;2897;p4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8" name="Google Shape;2898;p4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9" name="Google Shape;2899;p4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0" name="Google Shape;2900;p4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1" name="Google Shape;2901;p4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2" name="Google Shape;2902;p4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3" name="Google Shape;2903;p4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4" name="Google Shape;2904;p4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5" name="Google Shape;2905;p4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6" name="Google Shape;2906;p4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7" name="Google Shape;2907;p4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8" name="Google Shape;2908;p4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9" name="Google Shape;2909;p4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0" name="Google Shape;2910;p4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1" name="Google Shape;2911;p4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2" name="Google Shape;2912;p4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3" name="Google Shape;2913;p4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4" name="Google Shape;2914;p4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5" name="Google Shape;2915;p4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6" name="Google Shape;2916;p4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7" name="Google Shape;2917;p4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8" name="Google Shape;2918;p4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9" name="Google Shape;2919;p4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0" name="Google Shape;2920;p4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1" name="Google Shape;2921;p4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2" name="Google Shape;2922;p4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3" name="Google Shape;2923;p4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4" name="Google Shape;2924;p4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5" name="Google Shape;2925;p4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6" name="Google Shape;2926;p4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7" name="Google Shape;2927;p4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8" name="Google Shape;2928;p4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9" name="Google Shape;2929;p4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0" name="Google Shape;2930;p4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1" name="Google Shape;2931;p4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2" name="Google Shape;2932;p4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3" name="Google Shape;2933;p4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4" name="Google Shape;2934;p4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5" name="Google Shape;2935;p4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6" name="Google Shape;2936;p4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7" name="Google Shape;2937;p4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8" name="Google Shape;2938;p4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9" name="Google Shape;2939;p4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0" name="Google Shape;2940;p4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1" name="Google Shape;2941;p4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2" name="Google Shape;2942;p4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3" name="Google Shape;2943;p4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4" name="Google Shape;2944;p4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5" name="Google Shape;2945;p4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6" name="Google Shape;2946;p4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7" name="Google Shape;2947;p4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8" name="Google Shape;2948;p4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9" name="Google Shape;2949;p4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0" name="Google Shape;2950;p4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1" name="Google Shape;2951;p4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2" name="Google Shape;2952;p4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3" name="Google Shape;2953;p4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4" name="Google Shape;2954;p4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5" name="Google Shape;2955;p4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6" name="Google Shape;2956;p4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7" name="Google Shape;2957;p4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8" name="Google Shape;2958;p4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9" name="Google Shape;2959;p4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0" name="Google Shape;2960;p4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1" name="Google Shape;2961;p4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4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4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64" name="Google Shape;2964;p4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2965" name="Google Shape;2965;p4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6" name="Google Shape;2966;p4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7" name="Google Shape;2967;p4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8" name="Google Shape;2968;p4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dk1"/>
            </a:gs>
            <a:gs pos="63000">
              <a:schemeClr val="dk1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4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9" name="Google Shape;4949;p8"/>
          <p:cNvSpPr txBox="1">
            <a:spLocks noGrp="1"/>
          </p:cNvSpPr>
          <p:nvPr>
            <p:ph type="title"/>
          </p:nvPr>
        </p:nvSpPr>
        <p:spPr>
          <a:xfrm>
            <a:off x="2041925" y="1590350"/>
            <a:ext cx="4939500" cy="2124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4950" name="Google Shape;4950;p8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4951" name="Google Shape;4951;p8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grpSp>
            <p:nvGrpSpPr>
              <p:cNvPr id="4952" name="Google Shape;4952;p8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4953" name="Google Shape;4953;p8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4" name="Google Shape;4954;p8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5" name="Google Shape;4955;p8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6" name="Google Shape;4956;p8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7" name="Google Shape;4957;p8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8" name="Google Shape;4958;p8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9" name="Google Shape;4959;p8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0" name="Google Shape;4960;p8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1" name="Google Shape;4961;p8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2" name="Google Shape;4962;p8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3" name="Google Shape;4963;p8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4" name="Google Shape;4964;p8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5" name="Google Shape;4965;p8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6" name="Google Shape;4966;p8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7" name="Google Shape;4967;p8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8" name="Google Shape;4968;p8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9" name="Google Shape;4969;p8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0" name="Google Shape;4970;p8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1" name="Google Shape;4971;p8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2" name="Google Shape;4972;p8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3" name="Google Shape;4973;p8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4" name="Google Shape;4974;p8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5" name="Google Shape;4975;p8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6" name="Google Shape;4976;p8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7" name="Google Shape;4977;p8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8" name="Google Shape;4978;p8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9" name="Google Shape;4979;p8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0" name="Google Shape;4980;p8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1" name="Google Shape;4981;p8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2" name="Google Shape;4982;p8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3" name="Google Shape;4983;p8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4" name="Google Shape;4984;p8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5" name="Google Shape;4985;p8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6" name="Google Shape;4986;p8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7" name="Google Shape;4987;p8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8" name="Google Shape;4988;p8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9" name="Google Shape;4989;p8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0" name="Google Shape;4990;p8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1" name="Google Shape;4991;p8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2" name="Google Shape;4992;p8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3" name="Google Shape;4993;p8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4" name="Google Shape;4994;p8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5" name="Google Shape;4995;p8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6" name="Google Shape;4996;p8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7" name="Google Shape;4997;p8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8" name="Google Shape;4998;p8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9" name="Google Shape;4999;p8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0" name="Google Shape;5000;p8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1" name="Google Shape;5001;p8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2" name="Google Shape;5002;p8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3" name="Google Shape;5003;p8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4" name="Google Shape;5004;p8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5" name="Google Shape;5005;p8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6" name="Google Shape;5006;p8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7" name="Google Shape;5007;p8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8" name="Google Shape;5008;p8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9" name="Google Shape;5009;p8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0" name="Google Shape;5010;p8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1" name="Google Shape;5011;p8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2" name="Google Shape;5012;p8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3" name="Google Shape;5013;p8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4" name="Google Shape;5014;p8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5" name="Google Shape;5015;p8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6" name="Google Shape;5016;p8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7" name="Google Shape;5017;p8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8" name="Google Shape;5018;p8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9" name="Google Shape;5019;p8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0" name="Google Shape;5020;p8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1" name="Google Shape;5021;p8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2" name="Google Shape;5022;p8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3" name="Google Shape;5023;p8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4" name="Google Shape;5024;p8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5" name="Google Shape;5025;p8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6" name="Google Shape;5026;p8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7" name="Google Shape;5027;p8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8" name="Google Shape;5028;p8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9" name="Google Shape;5029;p8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0" name="Google Shape;5030;p8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1" name="Google Shape;5031;p8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2" name="Google Shape;5032;p8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3" name="Google Shape;5033;p8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4" name="Google Shape;5034;p8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5" name="Google Shape;5035;p8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6" name="Google Shape;5036;p8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7" name="Google Shape;5037;p8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8" name="Google Shape;5038;p8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9" name="Google Shape;5039;p8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0" name="Google Shape;5040;p8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1" name="Google Shape;5041;p8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2" name="Google Shape;5042;p8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3" name="Google Shape;5043;p8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4" name="Google Shape;5044;p8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5" name="Google Shape;5045;p8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6" name="Google Shape;5046;p8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7" name="Google Shape;5047;p8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8" name="Google Shape;5048;p8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9" name="Google Shape;5049;p8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0" name="Google Shape;5050;p8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1" name="Google Shape;5051;p8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2" name="Google Shape;5052;p8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3" name="Google Shape;5053;p8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4" name="Google Shape;5054;p8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5" name="Google Shape;5055;p8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6" name="Google Shape;5056;p8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7" name="Google Shape;5057;p8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8" name="Google Shape;5058;p8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9" name="Google Shape;5059;p8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0" name="Google Shape;5060;p8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1" name="Google Shape;5061;p8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2" name="Google Shape;5062;p8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3" name="Google Shape;5063;p8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4" name="Google Shape;5064;p8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5" name="Google Shape;5065;p8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6" name="Google Shape;5066;p8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7" name="Google Shape;5067;p8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8" name="Google Shape;5068;p8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9" name="Google Shape;5069;p8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0" name="Google Shape;5070;p8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1" name="Google Shape;5071;p8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2" name="Google Shape;5072;p8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3" name="Google Shape;5073;p8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4" name="Google Shape;5074;p8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5" name="Google Shape;5075;p8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6" name="Google Shape;5076;p8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7" name="Google Shape;5077;p8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8" name="Google Shape;5078;p8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9" name="Google Shape;5079;p8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0" name="Google Shape;5080;p8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1" name="Google Shape;5081;p8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2" name="Google Shape;5082;p8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3" name="Google Shape;5083;p8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4" name="Google Shape;5084;p8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5" name="Google Shape;5085;p8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6" name="Google Shape;5086;p8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7" name="Google Shape;5087;p8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8" name="Google Shape;5088;p8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9" name="Google Shape;5089;p8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0" name="Google Shape;5090;p8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1" name="Google Shape;5091;p8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2" name="Google Shape;5092;p8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3" name="Google Shape;5093;p8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4" name="Google Shape;5094;p8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5" name="Google Shape;5095;p8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6" name="Google Shape;5096;p8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7" name="Google Shape;5097;p8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8" name="Google Shape;5098;p8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9" name="Google Shape;5099;p8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0" name="Google Shape;5100;p8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1" name="Google Shape;5101;p8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2" name="Google Shape;5102;p8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3" name="Google Shape;5103;p8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4" name="Google Shape;5104;p8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105" name="Google Shape;5105;p8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8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8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8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09" name="Google Shape;5109;p8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5110" name="Google Shape;5110;p8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1" name="Google Shape;5111;p8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2" name="Google Shape;5112;p8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3" name="Google Shape;5113;p8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4" name="Google Shape;5114;p8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5" name="Google Shape;5115;p8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6" name="Google Shape;5116;p8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7" name="Google Shape;5117;p8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8" name="Google Shape;5118;p8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9" name="Google Shape;5119;p8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0" name="Google Shape;5120;p8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1" name="Google Shape;5121;p8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2" name="Google Shape;5122;p8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3" name="Google Shape;5123;p8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4" name="Google Shape;5124;p8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5" name="Google Shape;5125;p8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6" name="Google Shape;5126;p8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7" name="Google Shape;5127;p8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8" name="Google Shape;5128;p8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9" name="Google Shape;5129;p8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0" name="Google Shape;5130;p8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1" name="Google Shape;5131;p8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2" name="Google Shape;5132;p8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3" name="Google Shape;5133;p8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4" name="Google Shape;5134;p8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5" name="Google Shape;5135;p8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6" name="Google Shape;5136;p8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7" name="Google Shape;5137;p8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8" name="Google Shape;5138;p8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9" name="Google Shape;5139;p8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0" name="Google Shape;5140;p8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1" name="Google Shape;5141;p8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2" name="Google Shape;5142;p8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3" name="Google Shape;5143;p8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4" name="Google Shape;5144;p8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5" name="Google Shape;5145;p8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6" name="Google Shape;5146;p8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7" name="Google Shape;5147;p8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8" name="Google Shape;5148;p8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9" name="Google Shape;5149;p8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0" name="Google Shape;5150;p8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1" name="Google Shape;5151;p8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2" name="Google Shape;5152;p8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3" name="Google Shape;5153;p8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4" name="Google Shape;5154;p8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5" name="Google Shape;5155;p8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6" name="Google Shape;5156;p8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7" name="Google Shape;5157;p8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8" name="Google Shape;5158;p8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9" name="Google Shape;5159;p8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0" name="Google Shape;5160;p8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1" name="Google Shape;5161;p8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2" name="Google Shape;5162;p8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3" name="Google Shape;5163;p8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4" name="Google Shape;5164;p8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5" name="Google Shape;5165;p8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6" name="Google Shape;5166;p8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7" name="Google Shape;5167;p8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8" name="Google Shape;5168;p8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9" name="Google Shape;5169;p8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0" name="Google Shape;5170;p8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1" name="Google Shape;5171;p8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2" name="Google Shape;5172;p8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3" name="Google Shape;5173;p8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4" name="Google Shape;5174;p8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5" name="Google Shape;5175;p8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6" name="Google Shape;5176;p8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7" name="Google Shape;5177;p8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8" name="Google Shape;5178;p8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9" name="Google Shape;5179;p8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0" name="Google Shape;5180;p8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1" name="Google Shape;5181;p8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2" name="Google Shape;5182;p8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3" name="Google Shape;5183;p8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4" name="Google Shape;5184;p8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5" name="Google Shape;5185;p8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6" name="Google Shape;5186;p8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7" name="Google Shape;5187;p8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8" name="Google Shape;5188;p8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9" name="Google Shape;5189;p8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0" name="Google Shape;5190;p8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1" name="Google Shape;5191;p8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2" name="Google Shape;5192;p8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3" name="Google Shape;5193;p8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4" name="Google Shape;5194;p8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5" name="Google Shape;5195;p8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6" name="Google Shape;5196;p8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7" name="Google Shape;5197;p8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8" name="Google Shape;5198;p8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9" name="Google Shape;5199;p8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0" name="Google Shape;5200;p8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1" name="Google Shape;5201;p8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2" name="Google Shape;5202;p8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3" name="Google Shape;5203;p8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4" name="Google Shape;5204;p8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5" name="Google Shape;5205;p8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6" name="Google Shape;5206;p8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7" name="Google Shape;5207;p8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8" name="Google Shape;5208;p8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9" name="Google Shape;5209;p8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0" name="Google Shape;5210;p8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1" name="Google Shape;5211;p8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2" name="Google Shape;5212;p8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3" name="Google Shape;5213;p8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4" name="Google Shape;5214;p8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5" name="Google Shape;5215;p8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6" name="Google Shape;5216;p8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7" name="Google Shape;5217;p8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8" name="Google Shape;5218;p8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9" name="Google Shape;5219;p8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0" name="Google Shape;5220;p8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1" name="Google Shape;5221;p8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2" name="Google Shape;5222;p8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3" name="Google Shape;5223;p8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4" name="Google Shape;5224;p8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5" name="Google Shape;5225;p8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6" name="Google Shape;5226;p8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7" name="Google Shape;5227;p8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8" name="Google Shape;5228;p8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9" name="Google Shape;5229;p8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0" name="Google Shape;5230;p8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1" name="Google Shape;5231;p8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2" name="Google Shape;5232;p8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3" name="Google Shape;5233;p8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4" name="Google Shape;5234;p8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5" name="Google Shape;5235;p8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6" name="Google Shape;5236;p8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7" name="Google Shape;5237;p8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8" name="Google Shape;5238;p8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9" name="Google Shape;5239;p8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0" name="Google Shape;5240;p8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1" name="Google Shape;5241;p8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2" name="Google Shape;5242;p8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3" name="Google Shape;5243;p8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4" name="Google Shape;5244;p8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5" name="Google Shape;5245;p8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6" name="Google Shape;5246;p8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7" name="Google Shape;5247;p8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8" name="Google Shape;5248;p8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9" name="Google Shape;5249;p8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0" name="Google Shape;5250;p8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1" name="Google Shape;5251;p8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2" name="Google Shape;5252;p8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3" name="Google Shape;5253;p8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4" name="Google Shape;5254;p8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5" name="Google Shape;5255;p8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6" name="Google Shape;5256;p8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7" name="Google Shape;5257;p8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8" name="Google Shape;5258;p8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9" name="Google Shape;5259;p8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0" name="Google Shape;5260;p8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1" name="Google Shape;5261;p8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2" name="Google Shape;5262;p8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3" name="Google Shape;5263;p8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4" name="Google Shape;5264;p8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5" name="Google Shape;5265;p8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6" name="Google Shape;5266;p8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7" name="Google Shape;5267;p8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8" name="Google Shape;5268;p8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9" name="Google Shape;5269;p8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0" name="Google Shape;5270;p8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1" name="Google Shape;5271;p8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2" name="Google Shape;5272;p8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3" name="Google Shape;5273;p8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4" name="Google Shape;5274;p8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5" name="Google Shape;5275;p8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6" name="Google Shape;5276;p8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7" name="Google Shape;5277;p8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8" name="Google Shape;5278;p8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9" name="Google Shape;5279;p8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0" name="Google Shape;5280;p8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1" name="Google Shape;5281;p8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2" name="Google Shape;5282;p8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3" name="Google Shape;5283;p8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4" name="Google Shape;5284;p8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5" name="Google Shape;5285;p8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6" name="Google Shape;5286;p8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7" name="Google Shape;5287;p8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8" name="Google Shape;5288;p8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9" name="Google Shape;5289;p8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0" name="Google Shape;5290;p8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1" name="Google Shape;5291;p8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2" name="Google Shape;5292;p8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3" name="Google Shape;5293;p8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4" name="Google Shape;5294;p8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5" name="Google Shape;5295;p8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6" name="Google Shape;5296;p8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7" name="Google Shape;5297;p8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8" name="Google Shape;5298;p8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9" name="Google Shape;5299;p8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0" name="Google Shape;5300;p8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1" name="Google Shape;5301;p8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2" name="Google Shape;5302;p8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3" name="Google Shape;5303;p8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4" name="Google Shape;5304;p8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5" name="Google Shape;5305;p8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6" name="Google Shape;5306;p8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7" name="Google Shape;5307;p8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8" name="Google Shape;5308;p8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9" name="Google Shape;5309;p8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0" name="Google Shape;5310;p8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1" name="Google Shape;5311;p8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2" name="Google Shape;5312;p8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3" name="Google Shape;5313;p8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4" name="Google Shape;5314;p8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5" name="Google Shape;5315;p8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6" name="Google Shape;5316;p8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7" name="Google Shape;5317;p8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8" name="Google Shape;5318;p8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9" name="Google Shape;5319;p8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0" name="Google Shape;5320;p8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1" name="Google Shape;5321;p8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2" name="Google Shape;5322;p8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3" name="Google Shape;5323;p8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4" name="Google Shape;5324;p8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5" name="Google Shape;5325;p8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6" name="Google Shape;5326;p8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7" name="Google Shape;5327;p8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8" name="Google Shape;5328;p8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9" name="Google Shape;5329;p8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0" name="Google Shape;5330;p8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1" name="Google Shape;5331;p8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2" name="Google Shape;5332;p8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3" name="Google Shape;5333;p8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4" name="Google Shape;5334;p8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5" name="Google Shape;5335;p8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6" name="Google Shape;5336;p8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7" name="Google Shape;5337;p8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8" name="Google Shape;5338;p8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9" name="Google Shape;5339;p8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0" name="Google Shape;5340;p8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1" name="Google Shape;5341;p8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2" name="Google Shape;5342;p8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3" name="Google Shape;5343;p8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4" name="Google Shape;5344;p8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5" name="Google Shape;5345;p8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6" name="Google Shape;5346;p8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7" name="Google Shape;5347;p8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8" name="Google Shape;5348;p8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9" name="Google Shape;5349;p8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0" name="Google Shape;5350;p8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1" name="Google Shape;5351;p8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2" name="Google Shape;5352;p8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3" name="Google Shape;5353;p8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4" name="Google Shape;5354;p8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5" name="Google Shape;5355;p8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6" name="Google Shape;5356;p8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7" name="Google Shape;5357;p8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8" name="Google Shape;5358;p8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9" name="Google Shape;5359;p8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0" name="Google Shape;5360;p8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1" name="Google Shape;5361;p8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2" name="Google Shape;5362;p8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3" name="Google Shape;5363;p8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4" name="Google Shape;5364;p8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5" name="Google Shape;5365;p8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6" name="Google Shape;5366;p8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7" name="Google Shape;5367;p8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8" name="Google Shape;5368;p8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9" name="Google Shape;5369;p8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0" name="Google Shape;5370;p8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1" name="Google Shape;5371;p8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2" name="Google Shape;5372;p8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3" name="Google Shape;5373;p8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4" name="Google Shape;5374;p8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5" name="Google Shape;5375;p8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6" name="Google Shape;5376;p8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7" name="Google Shape;5377;p8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8" name="Google Shape;5378;p8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9" name="Google Shape;5379;p8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0" name="Google Shape;5380;p8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1" name="Google Shape;5381;p8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2" name="Google Shape;5382;p8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3" name="Google Shape;5383;p8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4" name="Google Shape;5384;p8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5" name="Google Shape;5385;p8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6" name="Google Shape;5386;p8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7" name="Google Shape;5387;p8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8" name="Google Shape;5388;p8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9" name="Google Shape;5389;p8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0" name="Google Shape;5390;p8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1" name="Google Shape;5391;p8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2" name="Google Shape;5392;p8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3" name="Google Shape;5393;p8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4" name="Google Shape;5394;p8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5" name="Google Shape;5395;p8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6" name="Google Shape;5396;p8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7" name="Google Shape;5397;p8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8" name="Google Shape;5398;p8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9" name="Google Shape;5399;p8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0" name="Google Shape;5400;p8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1" name="Google Shape;5401;p8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2" name="Google Shape;5402;p8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3" name="Google Shape;5403;p8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4" name="Google Shape;5404;p8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5" name="Google Shape;5405;p8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6" name="Google Shape;5406;p8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7" name="Google Shape;5407;p8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8" name="Google Shape;5408;p8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9" name="Google Shape;5409;p8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0" name="Google Shape;5410;p8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1" name="Google Shape;5411;p8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2" name="Google Shape;5412;p8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3" name="Google Shape;5413;p8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4" name="Google Shape;5414;p8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5" name="Google Shape;5415;p8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6" name="Google Shape;5416;p8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7" name="Google Shape;5417;p8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8" name="Google Shape;5418;p8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9" name="Google Shape;5419;p8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0" name="Google Shape;5420;p8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1" name="Google Shape;5421;p8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2" name="Google Shape;5422;p8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3" name="Google Shape;5423;p8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4" name="Google Shape;5424;p8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5" name="Google Shape;5425;p8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6" name="Google Shape;5426;p8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7" name="Google Shape;5427;p8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8" name="Google Shape;5428;p8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9" name="Google Shape;5429;p8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0" name="Google Shape;5430;p8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1" name="Google Shape;5431;p8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2" name="Google Shape;5432;p8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3" name="Google Shape;5433;p8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4" name="Google Shape;5434;p8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5" name="Google Shape;5435;p8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6" name="Google Shape;5436;p8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7" name="Google Shape;5437;p8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8" name="Google Shape;5438;p8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9" name="Google Shape;5439;p8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0" name="Google Shape;5440;p8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1" name="Google Shape;5441;p8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42" name="Google Shape;5442;p8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5443" name="Google Shape;5443;p8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4" name="Google Shape;5444;p8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5" name="Google Shape;5445;p8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6" name="Google Shape;5446;p8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7" name="Google Shape;5447;p8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8" name="Google Shape;5448;p8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9" name="Google Shape;5449;p8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0" name="Google Shape;5450;p8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1" name="Google Shape;5451;p8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2" name="Google Shape;5452;p8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3" name="Google Shape;5453;p8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4" name="Google Shape;5454;p8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5" name="Google Shape;5455;p8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6" name="Google Shape;5456;p8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7" name="Google Shape;5457;p8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8" name="Google Shape;5458;p8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9" name="Google Shape;5459;p8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0" name="Google Shape;5460;p8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1" name="Google Shape;5461;p8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2" name="Google Shape;5462;p8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3" name="Google Shape;5463;p8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4" name="Google Shape;5464;p8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5" name="Google Shape;5465;p8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6" name="Google Shape;5466;p8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7" name="Google Shape;5467;p8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8" name="Google Shape;5468;p8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9" name="Google Shape;5469;p8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0" name="Google Shape;5470;p8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1" name="Google Shape;5471;p8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2" name="Google Shape;5472;p8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3" name="Google Shape;5473;p8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4" name="Google Shape;5474;p8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5" name="Google Shape;5475;p8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6" name="Google Shape;5476;p8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7" name="Google Shape;5477;p8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8" name="Google Shape;5478;p8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9" name="Google Shape;5479;p8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0" name="Google Shape;5480;p8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1" name="Google Shape;5481;p8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2" name="Google Shape;5482;p8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3" name="Google Shape;5483;p8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4" name="Google Shape;5484;p8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5" name="Google Shape;5485;p8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6" name="Google Shape;5486;p8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7" name="Google Shape;5487;p8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8" name="Google Shape;5488;p8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9" name="Google Shape;5489;p8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0" name="Google Shape;5490;p8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1" name="Google Shape;5491;p8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2" name="Google Shape;5492;p8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3" name="Google Shape;5493;p8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4" name="Google Shape;5494;p8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5" name="Google Shape;5495;p8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6" name="Google Shape;5496;p8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7" name="Google Shape;5497;p8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8" name="Google Shape;5498;p8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9" name="Google Shape;5499;p8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0" name="Google Shape;5500;p8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1" name="Google Shape;5501;p8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2" name="Google Shape;5502;p8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3" name="Google Shape;5503;p8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4" name="Google Shape;5504;p8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5" name="Google Shape;5505;p8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6" name="Google Shape;5506;p8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7" name="Google Shape;5507;p8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8" name="Google Shape;5508;p8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9" name="Google Shape;5509;p8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0" name="Google Shape;5510;p8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1" name="Google Shape;5511;p8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2" name="Google Shape;5512;p8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3" name="Google Shape;5513;p8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4" name="Google Shape;5514;p8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5" name="Google Shape;5515;p8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6" name="Google Shape;5516;p8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7" name="Google Shape;5517;p8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8" name="Google Shape;5518;p8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9" name="Google Shape;5519;p8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0" name="Google Shape;5520;p8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1" name="Google Shape;5521;p8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2" name="Google Shape;5522;p8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3" name="Google Shape;5523;p8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4" name="Google Shape;5524;p8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5" name="Google Shape;5525;p8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6" name="Google Shape;5526;p8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7" name="Google Shape;5527;p8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8" name="Google Shape;5528;p8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9" name="Google Shape;5529;p8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0" name="Google Shape;5530;p8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1" name="Google Shape;5531;p8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2" name="Google Shape;5532;p8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3" name="Google Shape;5533;p8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4" name="Google Shape;5534;p8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5" name="Google Shape;5535;p8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6" name="Google Shape;5536;p8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7" name="Google Shape;5537;p8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8" name="Google Shape;5538;p8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9" name="Google Shape;5539;p8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0" name="Google Shape;5540;p8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1" name="Google Shape;5541;p8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2" name="Google Shape;5542;p8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3" name="Google Shape;5543;p8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4" name="Google Shape;5544;p8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5" name="Google Shape;5545;p8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6" name="Google Shape;5546;p8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7" name="Google Shape;5547;p8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8" name="Google Shape;5548;p8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9" name="Google Shape;5549;p8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0" name="Google Shape;5550;p8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1" name="Google Shape;5551;p8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2" name="Google Shape;5552;p8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3" name="Google Shape;5553;p8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4" name="Google Shape;5554;p8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5" name="Google Shape;5555;p8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6" name="Google Shape;5556;p8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7" name="Google Shape;5557;p8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8" name="Google Shape;5558;p8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9" name="Google Shape;5559;p8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0" name="Google Shape;5560;p8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1" name="Google Shape;5561;p8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2" name="Google Shape;5562;p8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3" name="Google Shape;5563;p8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4" name="Google Shape;5564;p8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5" name="Google Shape;5565;p8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6" name="Google Shape;5566;p8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7" name="Google Shape;5567;p8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8" name="Google Shape;5568;p8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9" name="Google Shape;5569;p8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0" name="Google Shape;5570;p8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1" name="Google Shape;5571;p8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2" name="Google Shape;5572;p8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3" name="Google Shape;5573;p8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4" name="Google Shape;5574;p8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5" name="Google Shape;5575;p8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6" name="Google Shape;5576;p8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7" name="Google Shape;5577;p8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8" name="Google Shape;5578;p8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9" name="Google Shape;5579;p8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0" name="Google Shape;5580;p8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1" name="Google Shape;5581;p8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2" name="Google Shape;5582;p8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3" name="Google Shape;5583;p8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4" name="Google Shape;5584;p8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5" name="Google Shape;5585;p8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6" name="Google Shape;5586;p8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7" name="Google Shape;5587;p8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8" name="Google Shape;5588;p8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9" name="Google Shape;5589;p8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0" name="Google Shape;5590;p8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1" name="Google Shape;5591;p8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2" name="Google Shape;5592;p8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3" name="Google Shape;5593;p8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4" name="Google Shape;5594;p8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95" name="Google Shape;5595;p8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5596" name="Google Shape;5596;p8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7" name="Google Shape;5597;p8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8" name="Google Shape;5598;p8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9" name="Google Shape;5599;p8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0" name="Google Shape;5600;p8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1" name="Google Shape;5601;p8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2" name="Google Shape;5602;p8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3" name="Google Shape;5603;p8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4" name="Google Shape;5604;p8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5" name="Google Shape;5605;p8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6" name="Google Shape;5606;p8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7" name="Google Shape;5607;p8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8" name="Google Shape;5608;p8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9" name="Google Shape;5609;p8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0" name="Google Shape;5610;p8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1" name="Google Shape;5611;p8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2" name="Google Shape;5612;p8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3" name="Google Shape;5613;p8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4" name="Google Shape;5614;p8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5" name="Google Shape;5615;p8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6" name="Google Shape;5616;p8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7" name="Google Shape;5617;p8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8" name="Google Shape;5618;p8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9" name="Google Shape;5619;p8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0" name="Google Shape;5620;p8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1" name="Google Shape;5621;p8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2" name="Google Shape;5622;p8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3" name="Google Shape;5623;p8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4" name="Google Shape;5624;p8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5" name="Google Shape;5625;p8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6" name="Google Shape;5626;p8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7" name="Google Shape;5627;p8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8" name="Google Shape;5628;p8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9" name="Google Shape;5629;p8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0" name="Google Shape;5630;p8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1" name="Google Shape;5631;p8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2" name="Google Shape;5632;p8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3" name="Google Shape;5633;p8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4" name="Google Shape;5634;p8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5" name="Google Shape;5635;p8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6" name="Google Shape;5636;p8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7" name="Google Shape;5637;p8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8" name="Google Shape;5638;p8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9" name="Google Shape;5639;p8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0" name="Google Shape;5640;p8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1" name="Google Shape;5641;p8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2" name="Google Shape;5642;p8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3" name="Google Shape;5643;p8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4" name="Google Shape;5644;p8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5" name="Google Shape;5645;p8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6" name="Google Shape;5646;p8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7" name="Google Shape;5647;p8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8" name="Google Shape;5648;p8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9" name="Google Shape;5649;p8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0" name="Google Shape;5650;p8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1" name="Google Shape;5651;p8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2" name="Google Shape;5652;p8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3" name="Google Shape;5653;p8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4" name="Google Shape;5654;p8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5" name="Google Shape;5655;p8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6" name="Google Shape;5656;p8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7" name="Google Shape;5657;p8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8" name="Google Shape;5658;p8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9" name="Google Shape;5659;p8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0" name="Google Shape;5660;p8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1" name="Google Shape;5661;p8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2" name="Google Shape;5662;p8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3" name="Google Shape;5663;p8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4" name="Google Shape;5664;p8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5" name="Google Shape;5665;p8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6" name="Google Shape;5666;p8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7" name="Google Shape;5667;p8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8" name="Google Shape;5668;p8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9" name="Google Shape;5669;p8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0" name="Google Shape;5670;p8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1" name="Google Shape;5671;p8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2" name="Google Shape;5672;p8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3" name="Google Shape;5673;p8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4" name="Google Shape;5674;p8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5" name="Google Shape;5675;p8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6" name="Google Shape;5676;p8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7" name="Google Shape;5677;p8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8" name="Google Shape;5678;p8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9" name="Google Shape;5679;p8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0" name="Google Shape;5680;p8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1" name="Google Shape;5681;p8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2" name="Google Shape;5682;p8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3" name="Google Shape;5683;p8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4" name="Google Shape;5684;p8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5" name="Google Shape;5685;p8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6" name="Google Shape;5686;p8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7" name="Google Shape;5687;p8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8" name="Google Shape;5688;p8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9" name="Google Shape;5689;p8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0" name="Google Shape;5690;p8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1" name="Google Shape;5691;p8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2" name="Google Shape;5692;p8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3" name="Google Shape;5693;p8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4" name="Google Shape;5694;p8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5" name="Google Shape;5695;p8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6" name="Google Shape;5696;p8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7" name="Google Shape;5697;p8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8" name="Google Shape;5698;p8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9" name="Google Shape;5699;p8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0" name="Google Shape;5700;p8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1" name="Google Shape;5701;p8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2" name="Google Shape;5702;p8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3" name="Google Shape;5703;p8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4" name="Google Shape;5704;p8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5" name="Google Shape;5705;p8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6" name="Google Shape;5706;p8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7" name="Google Shape;5707;p8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8" name="Google Shape;5708;p8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9" name="Google Shape;5709;p8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0" name="Google Shape;5710;p8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1" name="Google Shape;5711;p8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2" name="Google Shape;5712;p8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3" name="Google Shape;5713;p8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4" name="Google Shape;5714;p8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5" name="Google Shape;5715;p8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6" name="Google Shape;5716;p8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7" name="Google Shape;5717;p8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8" name="Google Shape;5718;p8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9" name="Google Shape;5719;p8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0" name="Google Shape;5720;p8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1" name="Google Shape;5721;p8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2" name="Google Shape;5722;p8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3" name="Google Shape;5723;p8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4" name="Google Shape;5724;p8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5" name="Google Shape;5725;p8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6" name="Google Shape;5726;p8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7" name="Google Shape;5727;p8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8" name="Google Shape;5728;p8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9" name="Google Shape;5729;p8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0" name="Google Shape;5730;p8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1" name="Google Shape;5731;p8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2" name="Google Shape;5732;p8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3" name="Google Shape;5733;p8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4" name="Google Shape;5734;p8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5" name="Google Shape;5735;p8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6" name="Google Shape;5736;p8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7" name="Google Shape;5737;p8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8" name="Google Shape;5738;p8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9" name="Google Shape;5739;p8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0" name="Google Shape;5740;p8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1" name="Google Shape;5741;p8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2" name="Google Shape;5742;p8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3" name="Google Shape;5743;p8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4" name="Google Shape;5744;p8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5" name="Google Shape;5745;p8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6" name="Google Shape;5746;p8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7" name="Google Shape;5747;p8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8" name="Google Shape;5748;p8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9" name="Google Shape;5749;p8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0" name="Google Shape;5750;p8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1" name="Google Shape;5751;p8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2" name="Google Shape;5752;p8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3" name="Google Shape;5753;p8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4" name="Google Shape;5754;p8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5" name="Google Shape;5755;p8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6" name="Google Shape;5756;p8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7" name="Google Shape;5757;p8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8" name="Google Shape;5758;p8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9" name="Google Shape;5759;p8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0" name="Google Shape;5760;p8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1" name="Google Shape;5761;p8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2" name="Google Shape;5762;p8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3" name="Google Shape;5763;p8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4" name="Google Shape;5764;p8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5" name="Google Shape;5765;p8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6" name="Google Shape;5766;p8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7" name="Google Shape;5767;p8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8" name="Google Shape;5768;p8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9" name="Google Shape;5769;p8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0" name="Google Shape;5770;p8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1" name="Google Shape;5771;p8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2" name="Google Shape;5772;p8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3" name="Google Shape;5773;p8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4" name="Google Shape;5774;p8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5" name="Google Shape;5775;p8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6" name="Google Shape;5776;p8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7" name="Google Shape;5777;p8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8" name="Google Shape;5778;p8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9" name="Google Shape;5779;p8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0" name="Google Shape;5780;p8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1" name="Google Shape;5781;p8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2" name="Google Shape;5782;p8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3" name="Google Shape;5783;p8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4" name="Google Shape;5784;p8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5" name="Google Shape;5785;p8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6" name="Google Shape;5786;p8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7" name="Google Shape;5787;p8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8" name="Google Shape;5788;p8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9" name="Google Shape;5789;p8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0" name="Google Shape;5790;p8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1" name="Google Shape;5791;p8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2" name="Google Shape;5792;p8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3" name="Google Shape;5793;p8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4" name="Google Shape;5794;p8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5" name="Google Shape;5795;p8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6" name="Google Shape;5796;p8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7" name="Google Shape;5797;p8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8" name="Google Shape;5798;p8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9" name="Google Shape;5799;p8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0" name="Google Shape;5800;p8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1" name="Google Shape;5801;p8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2" name="Google Shape;5802;p8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3" name="Google Shape;5803;p8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4" name="Google Shape;5804;p8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5" name="Google Shape;5805;p8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6" name="Google Shape;5806;p8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7" name="Google Shape;5807;p8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8" name="Google Shape;5808;p8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9" name="Google Shape;5809;p8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0" name="Google Shape;5810;p8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1" name="Google Shape;5811;p8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2" name="Google Shape;5812;p8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3" name="Google Shape;5813;p8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4" name="Google Shape;5814;p8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5" name="Google Shape;5815;p8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6" name="Google Shape;5816;p8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7" name="Google Shape;5817;p8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8" name="Google Shape;5818;p8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9" name="Google Shape;5819;p8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0" name="Google Shape;5820;p8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1" name="Google Shape;5821;p8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2" name="Google Shape;5822;p8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3" name="Google Shape;5823;p8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4" name="Google Shape;5824;p8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5" name="Google Shape;5825;p8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6" name="Google Shape;5826;p8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7" name="Google Shape;5827;p8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8" name="Google Shape;5828;p8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9" name="Google Shape;5829;p8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0" name="Google Shape;5830;p8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1" name="Google Shape;5831;p8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2" name="Google Shape;5832;p8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3" name="Google Shape;5833;p8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4" name="Google Shape;5834;p8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5" name="Google Shape;5835;p8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6" name="Google Shape;5836;p8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7" name="Google Shape;5837;p8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8" name="Google Shape;5838;p8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9" name="Google Shape;5839;p8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0" name="Google Shape;5840;p8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1" name="Google Shape;5841;p8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2" name="Google Shape;5842;p8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3" name="Google Shape;5843;p8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4" name="Google Shape;5844;p8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5" name="Google Shape;5845;p8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6" name="Google Shape;5846;p8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7" name="Google Shape;5847;p8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8" name="Google Shape;5848;p8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9" name="Google Shape;5849;p8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0" name="Google Shape;5850;p8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1" name="Google Shape;5851;p8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2" name="Google Shape;5852;p8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3" name="Google Shape;5853;p8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4" name="Google Shape;5854;p8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5" name="Google Shape;5855;p8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6" name="Google Shape;5856;p8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7" name="Google Shape;5857;p8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8" name="Google Shape;5858;p8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9" name="Google Shape;5859;p8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0" name="Google Shape;5860;p8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1" name="Google Shape;5861;p8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2" name="Google Shape;5862;p8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3" name="Google Shape;5863;p8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4" name="Google Shape;5864;p8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5" name="Google Shape;5865;p8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6" name="Google Shape;5866;p8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7" name="Google Shape;5867;p8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8" name="Google Shape;5868;p8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9" name="Google Shape;5869;p8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0" name="Google Shape;5870;p8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1" name="Google Shape;5871;p8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2" name="Google Shape;5872;p8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3" name="Google Shape;5873;p8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4" name="Google Shape;5874;p8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5" name="Google Shape;5875;p8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6" name="Google Shape;5876;p8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7" name="Google Shape;5877;p8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8" name="Google Shape;5878;p8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9" name="Google Shape;5879;p8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0" name="Google Shape;5880;p8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1" name="Google Shape;5881;p8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2" name="Google Shape;5882;p8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3" name="Google Shape;5883;p8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4" name="Google Shape;5884;p8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5" name="Google Shape;5885;p8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6" name="Google Shape;5886;p8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7" name="Google Shape;5887;p8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8" name="Google Shape;5888;p8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9" name="Google Shape;5889;p8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0" name="Google Shape;5890;p8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1" name="Google Shape;5891;p8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2" name="Google Shape;5892;p8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3" name="Google Shape;5893;p8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4" name="Google Shape;5894;p8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5" name="Google Shape;5895;p8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6" name="Google Shape;5896;p8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7" name="Google Shape;5897;p8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8" name="Google Shape;5898;p8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9" name="Google Shape;5899;p8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0" name="Google Shape;5900;p8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1" name="Google Shape;5901;p8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2" name="Google Shape;5902;p8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3" name="Google Shape;5903;p8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4" name="Google Shape;5904;p8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5" name="Google Shape;5905;p8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6" name="Google Shape;5906;p8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7" name="Google Shape;5907;p8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8" name="Google Shape;5908;p8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9" name="Google Shape;5909;p8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0" name="Google Shape;5910;p8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1" name="Google Shape;5911;p8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2" name="Google Shape;5912;p8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3" name="Google Shape;5913;p8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4" name="Google Shape;5914;p8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5" name="Google Shape;5915;p8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6" name="Google Shape;5916;p8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7" name="Google Shape;5917;p8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8" name="Google Shape;5918;p8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9" name="Google Shape;5919;p8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0" name="Google Shape;5920;p8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1" name="Google Shape;5921;p8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2" name="Google Shape;5922;p8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3" name="Google Shape;5923;p8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4" name="Google Shape;5924;p8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5" name="Google Shape;5925;p8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6" name="Google Shape;5926;p8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7" name="Google Shape;5927;p8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28" name="Google Shape;5928;p8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5929" name="Google Shape;5929;p8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0" name="Google Shape;5930;p8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1" name="Google Shape;5931;p8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2" name="Google Shape;5932;p8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" name="Google Shape;5934;p9"/>
          <p:cNvSpPr txBox="1">
            <a:spLocks noGrp="1"/>
          </p:cNvSpPr>
          <p:nvPr>
            <p:ph type="title"/>
          </p:nvPr>
        </p:nvSpPr>
        <p:spPr>
          <a:xfrm>
            <a:off x="1892425" y="1440350"/>
            <a:ext cx="5355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35" name="Google Shape;5935;p9"/>
          <p:cNvSpPr txBox="1">
            <a:spLocks noGrp="1"/>
          </p:cNvSpPr>
          <p:nvPr>
            <p:ph type="subTitle" idx="1"/>
          </p:nvPr>
        </p:nvSpPr>
        <p:spPr>
          <a:xfrm>
            <a:off x="1892425" y="2335950"/>
            <a:ext cx="53550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36" name="Google Shape;5936;p9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5937" name="Google Shape;5937;p9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sp>
            <p:nvSpPr>
              <p:cNvPr id="5938" name="Google Shape;5938;p9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9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9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9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2" name="Google Shape;5942;p9"/>
            <p:cNvGrpSpPr/>
            <p:nvPr/>
          </p:nvGrpSpPr>
          <p:grpSpPr>
            <a:xfrm>
              <a:off x="465475" y="316819"/>
              <a:ext cx="8213049" cy="4509861"/>
              <a:chOff x="465475" y="316819"/>
              <a:chExt cx="8213049" cy="4509861"/>
            </a:xfrm>
          </p:grpSpPr>
          <p:grpSp>
            <p:nvGrpSpPr>
              <p:cNvPr id="5943" name="Google Shape;5943;p9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5944" name="Google Shape;5944;p9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5" name="Google Shape;5945;p9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6" name="Google Shape;5946;p9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7" name="Google Shape;5947;p9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8" name="Google Shape;5948;p9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9" name="Google Shape;5949;p9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0" name="Google Shape;5950;p9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1" name="Google Shape;5951;p9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2" name="Google Shape;5952;p9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3" name="Google Shape;5953;p9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4" name="Google Shape;5954;p9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5" name="Google Shape;5955;p9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6" name="Google Shape;5956;p9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7" name="Google Shape;5957;p9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8" name="Google Shape;5958;p9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9" name="Google Shape;5959;p9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0" name="Google Shape;5960;p9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1" name="Google Shape;5961;p9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2" name="Google Shape;5962;p9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3" name="Google Shape;5963;p9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4" name="Google Shape;5964;p9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5" name="Google Shape;5965;p9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6" name="Google Shape;5966;p9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7" name="Google Shape;5967;p9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8" name="Google Shape;5968;p9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9" name="Google Shape;5969;p9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0" name="Google Shape;5970;p9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1" name="Google Shape;5971;p9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2" name="Google Shape;5972;p9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3" name="Google Shape;5973;p9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4" name="Google Shape;5974;p9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5" name="Google Shape;5975;p9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6" name="Google Shape;5976;p9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7" name="Google Shape;5977;p9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8" name="Google Shape;5978;p9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9" name="Google Shape;5979;p9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0" name="Google Shape;5980;p9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1" name="Google Shape;5981;p9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2" name="Google Shape;5982;p9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3" name="Google Shape;5983;p9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4" name="Google Shape;5984;p9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5" name="Google Shape;5985;p9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6" name="Google Shape;5986;p9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7" name="Google Shape;5987;p9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8" name="Google Shape;5988;p9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9" name="Google Shape;5989;p9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0" name="Google Shape;5990;p9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1" name="Google Shape;5991;p9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2" name="Google Shape;5992;p9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3" name="Google Shape;5993;p9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4" name="Google Shape;5994;p9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5" name="Google Shape;5995;p9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6" name="Google Shape;5996;p9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7" name="Google Shape;5997;p9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8" name="Google Shape;5998;p9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9" name="Google Shape;5999;p9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0" name="Google Shape;6000;p9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1" name="Google Shape;6001;p9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2" name="Google Shape;6002;p9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3" name="Google Shape;6003;p9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4" name="Google Shape;6004;p9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5" name="Google Shape;6005;p9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6" name="Google Shape;6006;p9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7" name="Google Shape;6007;p9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8" name="Google Shape;6008;p9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9" name="Google Shape;6009;p9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0" name="Google Shape;6010;p9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1" name="Google Shape;6011;p9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2" name="Google Shape;6012;p9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3" name="Google Shape;6013;p9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4" name="Google Shape;6014;p9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5" name="Google Shape;6015;p9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6" name="Google Shape;6016;p9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7" name="Google Shape;6017;p9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8" name="Google Shape;6018;p9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9" name="Google Shape;6019;p9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0" name="Google Shape;6020;p9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1" name="Google Shape;6021;p9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2" name="Google Shape;6022;p9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3" name="Google Shape;6023;p9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4" name="Google Shape;6024;p9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5" name="Google Shape;6025;p9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6" name="Google Shape;6026;p9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7" name="Google Shape;6027;p9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8" name="Google Shape;6028;p9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9" name="Google Shape;6029;p9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0" name="Google Shape;6030;p9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1" name="Google Shape;6031;p9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2" name="Google Shape;6032;p9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3" name="Google Shape;6033;p9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4" name="Google Shape;6034;p9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5" name="Google Shape;6035;p9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6" name="Google Shape;6036;p9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7" name="Google Shape;6037;p9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8" name="Google Shape;6038;p9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9" name="Google Shape;6039;p9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0" name="Google Shape;6040;p9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1" name="Google Shape;6041;p9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2" name="Google Shape;6042;p9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3" name="Google Shape;6043;p9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4" name="Google Shape;6044;p9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5" name="Google Shape;6045;p9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6" name="Google Shape;6046;p9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7" name="Google Shape;6047;p9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8" name="Google Shape;6048;p9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9" name="Google Shape;6049;p9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0" name="Google Shape;6050;p9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1" name="Google Shape;6051;p9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2" name="Google Shape;6052;p9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3" name="Google Shape;6053;p9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4" name="Google Shape;6054;p9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5" name="Google Shape;6055;p9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6" name="Google Shape;6056;p9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7" name="Google Shape;6057;p9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8" name="Google Shape;6058;p9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9" name="Google Shape;6059;p9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0" name="Google Shape;6060;p9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1" name="Google Shape;6061;p9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2" name="Google Shape;6062;p9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3" name="Google Shape;6063;p9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4" name="Google Shape;6064;p9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5" name="Google Shape;6065;p9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6" name="Google Shape;6066;p9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7" name="Google Shape;6067;p9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8" name="Google Shape;6068;p9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9" name="Google Shape;6069;p9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0" name="Google Shape;6070;p9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1" name="Google Shape;6071;p9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2" name="Google Shape;6072;p9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3" name="Google Shape;6073;p9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4" name="Google Shape;6074;p9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5" name="Google Shape;6075;p9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6" name="Google Shape;6076;p9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7" name="Google Shape;6077;p9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8" name="Google Shape;6078;p9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9" name="Google Shape;6079;p9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0" name="Google Shape;6080;p9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1" name="Google Shape;6081;p9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2" name="Google Shape;6082;p9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3" name="Google Shape;6083;p9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4" name="Google Shape;6084;p9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5" name="Google Shape;6085;p9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6" name="Google Shape;6086;p9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7" name="Google Shape;6087;p9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8" name="Google Shape;6088;p9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9" name="Google Shape;6089;p9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0" name="Google Shape;6090;p9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1" name="Google Shape;6091;p9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2" name="Google Shape;6092;p9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3" name="Google Shape;6093;p9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4" name="Google Shape;6094;p9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9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96" name="Google Shape;6096;p9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6097" name="Google Shape;6097;p9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8" name="Google Shape;6098;p9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9" name="Google Shape;6099;p9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0" name="Google Shape;6100;p9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1" name="Google Shape;6101;p9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2" name="Google Shape;6102;p9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3" name="Google Shape;6103;p9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4" name="Google Shape;6104;p9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5" name="Google Shape;6105;p9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6" name="Google Shape;6106;p9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7" name="Google Shape;6107;p9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8" name="Google Shape;6108;p9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9" name="Google Shape;6109;p9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0" name="Google Shape;6110;p9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1" name="Google Shape;6111;p9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2" name="Google Shape;6112;p9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3" name="Google Shape;6113;p9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4" name="Google Shape;6114;p9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5" name="Google Shape;6115;p9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6" name="Google Shape;6116;p9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7" name="Google Shape;6117;p9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8" name="Google Shape;6118;p9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9" name="Google Shape;6119;p9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0" name="Google Shape;6120;p9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1" name="Google Shape;6121;p9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2" name="Google Shape;6122;p9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3" name="Google Shape;6123;p9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4" name="Google Shape;6124;p9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5" name="Google Shape;6125;p9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6" name="Google Shape;6126;p9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7" name="Google Shape;6127;p9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8" name="Google Shape;6128;p9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9" name="Google Shape;6129;p9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0" name="Google Shape;6130;p9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1" name="Google Shape;6131;p9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2" name="Google Shape;6132;p9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3" name="Google Shape;6133;p9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4" name="Google Shape;6134;p9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5" name="Google Shape;6135;p9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6" name="Google Shape;6136;p9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7" name="Google Shape;6137;p9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8" name="Google Shape;6138;p9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9" name="Google Shape;6139;p9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0" name="Google Shape;6140;p9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1" name="Google Shape;6141;p9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2" name="Google Shape;6142;p9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3" name="Google Shape;6143;p9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4" name="Google Shape;6144;p9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5" name="Google Shape;6145;p9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6" name="Google Shape;6146;p9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7" name="Google Shape;6147;p9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8" name="Google Shape;6148;p9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9" name="Google Shape;6149;p9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0" name="Google Shape;6150;p9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1" name="Google Shape;6151;p9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2" name="Google Shape;6152;p9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3" name="Google Shape;6153;p9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4" name="Google Shape;6154;p9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5" name="Google Shape;6155;p9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6" name="Google Shape;6156;p9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7" name="Google Shape;6157;p9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8" name="Google Shape;6158;p9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9" name="Google Shape;6159;p9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0" name="Google Shape;6160;p9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1" name="Google Shape;6161;p9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2" name="Google Shape;6162;p9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3" name="Google Shape;6163;p9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4" name="Google Shape;6164;p9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5" name="Google Shape;6165;p9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6" name="Google Shape;6166;p9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7" name="Google Shape;6167;p9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8" name="Google Shape;6168;p9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9" name="Google Shape;6169;p9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0" name="Google Shape;6170;p9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1" name="Google Shape;6171;p9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2" name="Google Shape;6172;p9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3" name="Google Shape;6173;p9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4" name="Google Shape;6174;p9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5" name="Google Shape;6175;p9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6" name="Google Shape;6176;p9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7" name="Google Shape;6177;p9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8" name="Google Shape;6178;p9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9" name="Google Shape;6179;p9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0" name="Google Shape;6180;p9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1" name="Google Shape;6181;p9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2" name="Google Shape;6182;p9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3" name="Google Shape;6183;p9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4" name="Google Shape;6184;p9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5" name="Google Shape;6185;p9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6" name="Google Shape;6186;p9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7" name="Google Shape;6187;p9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8" name="Google Shape;6188;p9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9" name="Google Shape;6189;p9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0" name="Google Shape;6190;p9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1" name="Google Shape;6191;p9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2" name="Google Shape;6192;p9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3" name="Google Shape;6193;p9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4" name="Google Shape;6194;p9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5" name="Google Shape;6195;p9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6" name="Google Shape;6196;p9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7" name="Google Shape;6197;p9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8" name="Google Shape;6198;p9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9" name="Google Shape;6199;p9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0" name="Google Shape;6200;p9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1" name="Google Shape;6201;p9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2" name="Google Shape;6202;p9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3" name="Google Shape;6203;p9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4" name="Google Shape;6204;p9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5" name="Google Shape;6205;p9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6" name="Google Shape;6206;p9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7" name="Google Shape;6207;p9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8" name="Google Shape;6208;p9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9" name="Google Shape;6209;p9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0" name="Google Shape;6210;p9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1" name="Google Shape;6211;p9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2" name="Google Shape;6212;p9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3" name="Google Shape;6213;p9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4" name="Google Shape;6214;p9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5" name="Google Shape;6215;p9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6" name="Google Shape;6216;p9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7" name="Google Shape;6217;p9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8" name="Google Shape;6218;p9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9" name="Google Shape;6219;p9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0" name="Google Shape;6220;p9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1" name="Google Shape;6221;p9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2" name="Google Shape;6222;p9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3" name="Google Shape;6223;p9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4" name="Google Shape;6224;p9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5" name="Google Shape;6225;p9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6" name="Google Shape;6226;p9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7" name="Google Shape;6227;p9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8" name="Google Shape;6228;p9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9" name="Google Shape;6229;p9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0" name="Google Shape;6230;p9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1" name="Google Shape;6231;p9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2" name="Google Shape;6232;p9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3" name="Google Shape;6233;p9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4" name="Google Shape;6234;p9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5" name="Google Shape;6235;p9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6" name="Google Shape;6236;p9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7" name="Google Shape;6237;p9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8" name="Google Shape;6238;p9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9" name="Google Shape;6239;p9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0" name="Google Shape;6240;p9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1" name="Google Shape;6241;p9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2" name="Google Shape;6242;p9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3" name="Google Shape;6243;p9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4" name="Google Shape;6244;p9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5" name="Google Shape;6245;p9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6" name="Google Shape;6246;p9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7" name="Google Shape;6247;p9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8" name="Google Shape;6248;p9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9" name="Google Shape;6249;p9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0" name="Google Shape;6250;p9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1" name="Google Shape;6251;p9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2" name="Google Shape;6252;p9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3" name="Google Shape;6253;p9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4" name="Google Shape;6254;p9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5" name="Google Shape;6255;p9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6" name="Google Shape;6256;p9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7" name="Google Shape;6257;p9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8" name="Google Shape;6258;p9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9" name="Google Shape;6259;p9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0" name="Google Shape;6260;p9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1" name="Google Shape;6261;p9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2" name="Google Shape;6262;p9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3" name="Google Shape;6263;p9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4" name="Google Shape;6264;p9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5" name="Google Shape;6265;p9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6" name="Google Shape;6266;p9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7" name="Google Shape;6267;p9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8" name="Google Shape;6268;p9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9" name="Google Shape;6269;p9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0" name="Google Shape;6270;p9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1" name="Google Shape;6271;p9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2" name="Google Shape;6272;p9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3" name="Google Shape;6273;p9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4" name="Google Shape;6274;p9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5" name="Google Shape;6275;p9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6" name="Google Shape;6276;p9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7" name="Google Shape;6277;p9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8" name="Google Shape;6278;p9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9" name="Google Shape;6279;p9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0" name="Google Shape;6280;p9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1" name="Google Shape;6281;p9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2" name="Google Shape;6282;p9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3" name="Google Shape;6283;p9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4" name="Google Shape;6284;p9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5" name="Google Shape;6285;p9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6" name="Google Shape;6286;p9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7" name="Google Shape;6287;p9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8" name="Google Shape;6288;p9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9" name="Google Shape;6289;p9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0" name="Google Shape;6290;p9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1" name="Google Shape;6291;p9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2" name="Google Shape;6292;p9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3" name="Google Shape;6293;p9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4" name="Google Shape;6294;p9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5" name="Google Shape;6295;p9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6" name="Google Shape;6296;p9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7" name="Google Shape;6297;p9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8" name="Google Shape;6298;p9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9" name="Google Shape;6299;p9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0" name="Google Shape;6300;p9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1" name="Google Shape;6301;p9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2" name="Google Shape;6302;p9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3" name="Google Shape;6303;p9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4" name="Google Shape;6304;p9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5" name="Google Shape;6305;p9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6" name="Google Shape;6306;p9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7" name="Google Shape;6307;p9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8" name="Google Shape;6308;p9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9" name="Google Shape;6309;p9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0" name="Google Shape;6310;p9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1" name="Google Shape;6311;p9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2" name="Google Shape;6312;p9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3" name="Google Shape;6313;p9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4" name="Google Shape;6314;p9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5" name="Google Shape;6315;p9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6" name="Google Shape;6316;p9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7" name="Google Shape;6317;p9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8" name="Google Shape;6318;p9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9" name="Google Shape;6319;p9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0" name="Google Shape;6320;p9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1" name="Google Shape;6321;p9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2" name="Google Shape;6322;p9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3" name="Google Shape;6323;p9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4" name="Google Shape;6324;p9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5" name="Google Shape;6325;p9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6" name="Google Shape;6326;p9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7" name="Google Shape;6327;p9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8" name="Google Shape;6328;p9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9" name="Google Shape;6329;p9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0" name="Google Shape;6330;p9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1" name="Google Shape;6331;p9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2" name="Google Shape;6332;p9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3" name="Google Shape;6333;p9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4" name="Google Shape;6334;p9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5" name="Google Shape;6335;p9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6" name="Google Shape;6336;p9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7" name="Google Shape;6337;p9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8" name="Google Shape;6338;p9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9" name="Google Shape;6339;p9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0" name="Google Shape;6340;p9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1" name="Google Shape;6341;p9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2" name="Google Shape;6342;p9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3" name="Google Shape;6343;p9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4" name="Google Shape;6344;p9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5" name="Google Shape;6345;p9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6" name="Google Shape;6346;p9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7" name="Google Shape;6347;p9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8" name="Google Shape;6348;p9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9" name="Google Shape;6349;p9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0" name="Google Shape;6350;p9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1" name="Google Shape;6351;p9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2" name="Google Shape;6352;p9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3" name="Google Shape;6353;p9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4" name="Google Shape;6354;p9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5" name="Google Shape;6355;p9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6" name="Google Shape;6356;p9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7" name="Google Shape;6357;p9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8" name="Google Shape;6358;p9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9" name="Google Shape;6359;p9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0" name="Google Shape;6360;p9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1" name="Google Shape;6361;p9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2" name="Google Shape;6362;p9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3" name="Google Shape;6363;p9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4" name="Google Shape;6364;p9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5" name="Google Shape;6365;p9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6" name="Google Shape;6366;p9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7" name="Google Shape;6367;p9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8" name="Google Shape;6368;p9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9" name="Google Shape;6369;p9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0" name="Google Shape;6370;p9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1" name="Google Shape;6371;p9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2" name="Google Shape;6372;p9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3" name="Google Shape;6373;p9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4" name="Google Shape;6374;p9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5" name="Google Shape;6375;p9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6" name="Google Shape;6376;p9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7" name="Google Shape;6377;p9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8" name="Google Shape;6378;p9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9" name="Google Shape;6379;p9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0" name="Google Shape;6380;p9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1" name="Google Shape;6381;p9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2" name="Google Shape;6382;p9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3" name="Google Shape;6383;p9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4" name="Google Shape;6384;p9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5" name="Google Shape;6385;p9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6" name="Google Shape;6386;p9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7" name="Google Shape;6387;p9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8" name="Google Shape;6388;p9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9" name="Google Shape;6389;p9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0" name="Google Shape;6390;p9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1" name="Google Shape;6391;p9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2" name="Google Shape;6392;p9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3" name="Google Shape;6393;p9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4" name="Google Shape;6394;p9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5" name="Google Shape;6395;p9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6" name="Google Shape;6396;p9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7" name="Google Shape;6397;p9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8" name="Google Shape;6398;p9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9" name="Google Shape;6399;p9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0" name="Google Shape;6400;p9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1" name="Google Shape;6401;p9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2" name="Google Shape;6402;p9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3" name="Google Shape;6403;p9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4" name="Google Shape;6404;p9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5" name="Google Shape;6405;p9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6" name="Google Shape;6406;p9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7" name="Google Shape;6407;p9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8" name="Google Shape;6408;p9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9" name="Google Shape;6409;p9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0" name="Google Shape;6410;p9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1" name="Google Shape;6411;p9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2" name="Google Shape;6412;p9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3" name="Google Shape;6413;p9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4" name="Google Shape;6414;p9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5" name="Google Shape;6415;p9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6" name="Google Shape;6416;p9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7" name="Google Shape;6417;p9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8" name="Google Shape;6418;p9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9" name="Google Shape;6419;p9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0" name="Google Shape;6420;p9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1" name="Google Shape;6421;p9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2" name="Google Shape;6422;p9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3" name="Google Shape;6423;p9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4" name="Google Shape;6424;p9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5" name="Google Shape;6425;p9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6" name="Google Shape;6426;p9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7" name="Google Shape;6427;p9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8" name="Google Shape;6428;p9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29" name="Google Shape;6429;p9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6430" name="Google Shape;6430;p9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1" name="Google Shape;6431;p9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2" name="Google Shape;6432;p9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3" name="Google Shape;6433;p9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4" name="Google Shape;6434;p9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5" name="Google Shape;6435;p9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6" name="Google Shape;6436;p9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7" name="Google Shape;6437;p9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8" name="Google Shape;6438;p9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9" name="Google Shape;6439;p9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0" name="Google Shape;6440;p9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1" name="Google Shape;6441;p9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2" name="Google Shape;6442;p9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3" name="Google Shape;6443;p9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4" name="Google Shape;6444;p9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5" name="Google Shape;6445;p9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6" name="Google Shape;6446;p9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7" name="Google Shape;6447;p9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8" name="Google Shape;6448;p9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9" name="Google Shape;6449;p9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0" name="Google Shape;6450;p9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1" name="Google Shape;6451;p9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2" name="Google Shape;6452;p9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3" name="Google Shape;6453;p9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4" name="Google Shape;6454;p9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5" name="Google Shape;6455;p9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6" name="Google Shape;6456;p9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7" name="Google Shape;6457;p9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8" name="Google Shape;6458;p9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9" name="Google Shape;6459;p9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0" name="Google Shape;6460;p9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1" name="Google Shape;6461;p9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2" name="Google Shape;6462;p9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3" name="Google Shape;6463;p9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4" name="Google Shape;6464;p9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5" name="Google Shape;6465;p9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6" name="Google Shape;6466;p9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7" name="Google Shape;6467;p9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8" name="Google Shape;6468;p9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9" name="Google Shape;6469;p9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0" name="Google Shape;6470;p9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1" name="Google Shape;6471;p9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2" name="Google Shape;6472;p9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3" name="Google Shape;6473;p9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4" name="Google Shape;6474;p9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5" name="Google Shape;6475;p9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6" name="Google Shape;6476;p9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7" name="Google Shape;6477;p9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8" name="Google Shape;6478;p9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9" name="Google Shape;6479;p9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0" name="Google Shape;6480;p9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1" name="Google Shape;6481;p9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2" name="Google Shape;6482;p9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3" name="Google Shape;6483;p9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4" name="Google Shape;6484;p9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5" name="Google Shape;6485;p9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6" name="Google Shape;6486;p9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7" name="Google Shape;6487;p9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8" name="Google Shape;6488;p9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9" name="Google Shape;6489;p9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0" name="Google Shape;6490;p9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1" name="Google Shape;6491;p9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2" name="Google Shape;6492;p9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3" name="Google Shape;6493;p9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4" name="Google Shape;6494;p9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5" name="Google Shape;6495;p9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6" name="Google Shape;6496;p9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7" name="Google Shape;6497;p9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8" name="Google Shape;6498;p9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9" name="Google Shape;6499;p9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0" name="Google Shape;6500;p9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1" name="Google Shape;6501;p9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2" name="Google Shape;6502;p9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3" name="Google Shape;6503;p9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4" name="Google Shape;6504;p9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5" name="Google Shape;6505;p9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6" name="Google Shape;6506;p9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7" name="Google Shape;6507;p9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8" name="Google Shape;6508;p9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9" name="Google Shape;6509;p9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0" name="Google Shape;6510;p9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1" name="Google Shape;6511;p9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2" name="Google Shape;6512;p9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3" name="Google Shape;6513;p9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4" name="Google Shape;6514;p9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5" name="Google Shape;6515;p9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6" name="Google Shape;6516;p9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7" name="Google Shape;6517;p9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8" name="Google Shape;6518;p9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9" name="Google Shape;6519;p9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0" name="Google Shape;6520;p9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1" name="Google Shape;6521;p9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2" name="Google Shape;6522;p9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3" name="Google Shape;6523;p9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4" name="Google Shape;6524;p9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5" name="Google Shape;6525;p9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6" name="Google Shape;6526;p9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7" name="Google Shape;6527;p9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8" name="Google Shape;6528;p9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9" name="Google Shape;6529;p9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0" name="Google Shape;6530;p9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1" name="Google Shape;6531;p9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2" name="Google Shape;6532;p9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3" name="Google Shape;6533;p9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4" name="Google Shape;6534;p9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5" name="Google Shape;6535;p9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6" name="Google Shape;6536;p9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7" name="Google Shape;6537;p9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8" name="Google Shape;6538;p9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9" name="Google Shape;6539;p9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0" name="Google Shape;6540;p9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1" name="Google Shape;6541;p9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2" name="Google Shape;6542;p9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3" name="Google Shape;6543;p9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4" name="Google Shape;6544;p9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5" name="Google Shape;6545;p9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6" name="Google Shape;6546;p9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7" name="Google Shape;6547;p9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8" name="Google Shape;6548;p9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9" name="Google Shape;6549;p9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0" name="Google Shape;6550;p9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1" name="Google Shape;6551;p9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2" name="Google Shape;6552;p9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3" name="Google Shape;6553;p9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4" name="Google Shape;6554;p9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5" name="Google Shape;6555;p9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6" name="Google Shape;6556;p9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7" name="Google Shape;6557;p9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8" name="Google Shape;6558;p9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9" name="Google Shape;6559;p9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0" name="Google Shape;6560;p9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1" name="Google Shape;6561;p9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2" name="Google Shape;6562;p9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3" name="Google Shape;6563;p9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4" name="Google Shape;6564;p9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5" name="Google Shape;6565;p9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6" name="Google Shape;6566;p9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7" name="Google Shape;6567;p9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8" name="Google Shape;6568;p9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9" name="Google Shape;6569;p9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0" name="Google Shape;6570;p9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1" name="Google Shape;6571;p9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2" name="Google Shape;6572;p9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3" name="Google Shape;6573;p9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4" name="Google Shape;6574;p9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5" name="Google Shape;6575;p9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6" name="Google Shape;6576;p9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7" name="Google Shape;6577;p9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8" name="Google Shape;6578;p9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9" name="Google Shape;6579;p9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0" name="Google Shape;6580;p9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1" name="Google Shape;6581;p9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82" name="Google Shape;6582;p9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6583" name="Google Shape;6583;p9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4" name="Google Shape;6584;p9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5" name="Google Shape;6585;p9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6" name="Google Shape;6586;p9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7" name="Google Shape;6587;p9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8" name="Google Shape;6588;p9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9" name="Google Shape;6589;p9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0" name="Google Shape;6590;p9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1" name="Google Shape;6591;p9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2" name="Google Shape;6592;p9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3" name="Google Shape;6593;p9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4" name="Google Shape;6594;p9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5" name="Google Shape;6595;p9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6" name="Google Shape;6596;p9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7" name="Google Shape;6597;p9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8" name="Google Shape;6598;p9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9" name="Google Shape;6599;p9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0" name="Google Shape;6600;p9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1" name="Google Shape;6601;p9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2" name="Google Shape;6602;p9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3" name="Google Shape;6603;p9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4" name="Google Shape;6604;p9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5" name="Google Shape;6605;p9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6" name="Google Shape;6606;p9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7" name="Google Shape;6607;p9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8" name="Google Shape;6608;p9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9" name="Google Shape;6609;p9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0" name="Google Shape;6610;p9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1" name="Google Shape;6611;p9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2" name="Google Shape;6612;p9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3" name="Google Shape;6613;p9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4" name="Google Shape;6614;p9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5" name="Google Shape;6615;p9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6" name="Google Shape;6616;p9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7" name="Google Shape;6617;p9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8" name="Google Shape;6618;p9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9" name="Google Shape;6619;p9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0" name="Google Shape;6620;p9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1" name="Google Shape;6621;p9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2" name="Google Shape;6622;p9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3" name="Google Shape;6623;p9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4" name="Google Shape;6624;p9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5" name="Google Shape;6625;p9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6" name="Google Shape;6626;p9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7" name="Google Shape;6627;p9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8" name="Google Shape;6628;p9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9" name="Google Shape;6629;p9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0" name="Google Shape;6630;p9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1" name="Google Shape;6631;p9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2" name="Google Shape;6632;p9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3" name="Google Shape;6633;p9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4" name="Google Shape;6634;p9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5" name="Google Shape;6635;p9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6" name="Google Shape;6636;p9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7" name="Google Shape;6637;p9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8" name="Google Shape;6638;p9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9" name="Google Shape;6639;p9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0" name="Google Shape;6640;p9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1" name="Google Shape;6641;p9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2" name="Google Shape;6642;p9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3" name="Google Shape;6643;p9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4" name="Google Shape;6644;p9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5" name="Google Shape;6645;p9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6" name="Google Shape;6646;p9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7" name="Google Shape;6647;p9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8" name="Google Shape;6648;p9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9" name="Google Shape;6649;p9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0" name="Google Shape;6650;p9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1" name="Google Shape;6651;p9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2" name="Google Shape;6652;p9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3" name="Google Shape;6653;p9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4" name="Google Shape;6654;p9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5" name="Google Shape;6655;p9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6" name="Google Shape;6656;p9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7" name="Google Shape;6657;p9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8" name="Google Shape;6658;p9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9" name="Google Shape;6659;p9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0" name="Google Shape;6660;p9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1" name="Google Shape;6661;p9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2" name="Google Shape;6662;p9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3" name="Google Shape;6663;p9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4" name="Google Shape;6664;p9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5" name="Google Shape;6665;p9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6" name="Google Shape;6666;p9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7" name="Google Shape;6667;p9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8" name="Google Shape;6668;p9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9" name="Google Shape;6669;p9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0" name="Google Shape;6670;p9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1" name="Google Shape;6671;p9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2" name="Google Shape;6672;p9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3" name="Google Shape;6673;p9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4" name="Google Shape;6674;p9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5" name="Google Shape;6675;p9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6" name="Google Shape;6676;p9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7" name="Google Shape;6677;p9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8" name="Google Shape;6678;p9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9" name="Google Shape;6679;p9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0" name="Google Shape;6680;p9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1" name="Google Shape;6681;p9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2" name="Google Shape;6682;p9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3" name="Google Shape;6683;p9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4" name="Google Shape;6684;p9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5" name="Google Shape;6685;p9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6" name="Google Shape;6686;p9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7" name="Google Shape;6687;p9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8" name="Google Shape;6688;p9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9" name="Google Shape;6689;p9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0" name="Google Shape;6690;p9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1" name="Google Shape;6691;p9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2" name="Google Shape;6692;p9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3" name="Google Shape;6693;p9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4" name="Google Shape;6694;p9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5" name="Google Shape;6695;p9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6" name="Google Shape;6696;p9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7" name="Google Shape;6697;p9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8" name="Google Shape;6698;p9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9" name="Google Shape;6699;p9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0" name="Google Shape;6700;p9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1" name="Google Shape;6701;p9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2" name="Google Shape;6702;p9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3" name="Google Shape;6703;p9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4" name="Google Shape;6704;p9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5" name="Google Shape;6705;p9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6" name="Google Shape;6706;p9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7" name="Google Shape;6707;p9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8" name="Google Shape;6708;p9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9" name="Google Shape;6709;p9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0" name="Google Shape;6710;p9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1" name="Google Shape;6711;p9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2" name="Google Shape;6712;p9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3" name="Google Shape;6713;p9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4" name="Google Shape;6714;p9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5" name="Google Shape;6715;p9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6" name="Google Shape;6716;p9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7" name="Google Shape;6717;p9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8" name="Google Shape;6718;p9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9" name="Google Shape;6719;p9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0" name="Google Shape;6720;p9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1" name="Google Shape;6721;p9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2" name="Google Shape;6722;p9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3" name="Google Shape;6723;p9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4" name="Google Shape;6724;p9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5" name="Google Shape;6725;p9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6" name="Google Shape;6726;p9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7" name="Google Shape;6727;p9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8" name="Google Shape;6728;p9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9" name="Google Shape;6729;p9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0" name="Google Shape;6730;p9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1" name="Google Shape;6731;p9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2" name="Google Shape;6732;p9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3" name="Google Shape;6733;p9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4" name="Google Shape;6734;p9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5" name="Google Shape;6735;p9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6" name="Google Shape;6736;p9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7" name="Google Shape;6737;p9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8" name="Google Shape;6738;p9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9" name="Google Shape;6739;p9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0" name="Google Shape;6740;p9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1" name="Google Shape;6741;p9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2" name="Google Shape;6742;p9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3" name="Google Shape;6743;p9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4" name="Google Shape;6744;p9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5" name="Google Shape;6745;p9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6" name="Google Shape;6746;p9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7" name="Google Shape;6747;p9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8" name="Google Shape;6748;p9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9" name="Google Shape;6749;p9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0" name="Google Shape;6750;p9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1" name="Google Shape;6751;p9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2" name="Google Shape;6752;p9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3" name="Google Shape;6753;p9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4" name="Google Shape;6754;p9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5" name="Google Shape;6755;p9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6" name="Google Shape;6756;p9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7" name="Google Shape;6757;p9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8" name="Google Shape;6758;p9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9" name="Google Shape;6759;p9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0" name="Google Shape;6760;p9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1" name="Google Shape;6761;p9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2" name="Google Shape;6762;p9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3" name="Google Shape;6763;p9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4" name="Google Shape;6764;p9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5" name="Google Shape;6765;p9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6" name="Google Shape;6766;p9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7" name="Google Shape;6767;p9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8" name="Google Shape;6768;p9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9" name="Google Shape;6769;p9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0" name="Google Shape;6770;p9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1" name="Google Shape;6771;p9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2" name="Google Shape;6772;p9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3" name="Google Shape;6773;p9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4" name="Google Shape;6774;p9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5" name="Google Shape;6775;p9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6" name="Google Shape;6776;p9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7" name="Google Shape;6777;p9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8" name="Google Shape;6778;p9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9" name="Google Shape;6779;p9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0" name="Google Shape;6780;p9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1" name="Google Shape;6781;p9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2" name="Google Shape;6782;p9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3" name="Google Shape;6783;p9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4" name="Google Shape;6784;p9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5" name="Google Shape;6785;p9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6" name="Google Shape;6786;p9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7" name="Google Shape;6787;p9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8" name="Google Shape;6788;p9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9" name="Google Shape;6789;p9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0" name="Google Shape;6790;p9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1" name="Google Shape;6791;p9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2" name="Google Shape;6792;p9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3" name="Google Shape;6793;p9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4" name="Google Shape;6794;p9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5" name="Google Shape;6795;p9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6" name="Google Shape;6796;p9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7" name="Google Shape;6797;p9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8" name="Google Shape;6798;p9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9" name="Google Shape;6799;p9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0" name="Google Shape;6800;p9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1" name="Google Shape;6801;p9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2" name="Google Shape;6802;p9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3" name="Google Shape;6803;p9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4" name="Google Shape;6804;p9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5" name="Google Shape;6805;p9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6" name="Google Shape;6806;p9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7" name="Google Shape;6807;p9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8" name="Google Shape;6808;p9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9" name="Google Shape;6809;p9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0" name="Google Shape;6810;p9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1" name="Google Shape;6811;p9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2" name="Google Shape;6812;p9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3" name="Google Shape;6813;p9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4" name="Google Shape;6814;p9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5" name="Google Shape;6815;p9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6" name="Google Shape;6816;p9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7" name="Google Shape;6817;p9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8" name="Google Shape;6818;p9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9" name="Google Shape;6819;p9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0" name="Google Shape;6820;p9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1" name="Google Shape;6821;p9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2" name="Google Shape;6822;p9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3" name="Google Shape;6823;p9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4" name="Google Shape;6824;p9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5" name="Google Shape;6825;p9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6" name="Google Shape;6826;p9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7" name="Google Shape;6827;p9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8" name="Google Shape;6828;p9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9" name="Google Shape;6829;p9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0" name="Google Shape;6830;p9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1" name="Google Shape;6831;p9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2" name="Google Shape;6832;p9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3" name="Google Shape;6833;p9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4" name="Google Shape;6834;p9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5" name="Google Shape;6835;p9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6" name="Google Shape;6836;p9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7" name="Google Shape;6837;p9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8" name="Google Shape;6838;p9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9" name="Google Shape;6839;p9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0" name="Google Shape;6840;p9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1" name="Google Shape;6841;p9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2" name="Google Shape;6842;p9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3" name="Google Shape;6843;p9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4" name="Google Shape;6844;p9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5" name="Google Shape;6845;p9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6" name="Google Shape;6846;p9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7" name="Google Shape;6847;p9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8" name="Google Shape;6848;p9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9" name="Google Shape;6849;p9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0" name="Google Shape;6850;p9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1" name="Google Shape;6851;p9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2" name="Google Shape;6852;p9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3" name="Google Shape;6853;p9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4" name="Google Shape;6854;p9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5" name="Google Shape;6855;p9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6" name="Google Shape;6856;p9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7" name="Google Shape;6857;p9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8" name="Google Shape;6858;p9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9" name="Google Shape;6859;p9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0" name="Google Shape;6860;p9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1" name="Google Shape;6861;p9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2" name="Google Shape;6862;p9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3" name="Google Shape;6863;p9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4" name="Google Shape;6864;p9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5" name="Google Shape;6865;p9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6" name="Google Shape;6866;p9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7" name="Google Shape;6867;p9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8" name="Google Shape;6868;p9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9" name="Google Shape;6869;p9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0" name="Google Shape;6870;p9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1" name="Google Shape;6871;p9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2" name="Google Shape;6872;p9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3" name="Google Shape;6873;p9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4" name="Google Shape;6874;p9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5" name="Google Shape;6875;p9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6" name="Google Shape;6876;p9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7" name="Google Shape;6877;p9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8" name="Google Shape;6878;p9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9" name="Google Shape;6879;p9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0" name="Google Shape;6880;p9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1" name="Google Shape;6881;p9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2" name="Google Shape;6882;p9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3" name="Google Shape;6883;p9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4" name="Google Shape;6884;p9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5" name="Google Shape;6885;p9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6" name="Google Shape;6886;p9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7" name="Google Shape;6887;p9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8" name="Google Shape;6888;p9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9" name="Google Shape;6889;p9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0" name="Google Shape;6890;p9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1" name="Google Shape;6891;p9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2" name="Google Shape;6892;p9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3" name="Google Shape;6893;p9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4" name="Google Shape;6894;p9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5" name="Google Shape;6895;p9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6" name="Google Shape;6896;p9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7" name="Google Shape;6897;p9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8" name="Google Shape;6898;p9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9" name="Google Shape;6899;p9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0" name="Google Shape;6900;p9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1" name="Google Shape;6901;p9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2" name="Google Shape;6902;p9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3" name="Google Shape;6903;p9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4" name="Google Shape;6904;p9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5" name="Google Shape;6905;p9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6" name="Google Shape;6906;p9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7" name="Google Shape;6907;p9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8" name="Google Shape;6908;p9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9" name="Google Shape;6909;p9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0" name="Google Shape;6910;p9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1" name="Google Shape;6911;p9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2" name="Google Shape;6912;p9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3" name="Google Shape;6913;p9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4" name="Google Shape;6914;p9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15" name="Google Shape;6915;p9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6916" name="Google Shape;6916;p9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7" name="Google Shape;6917;p9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8" name="Google Shape;6918;p9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9" name="Google Shape;6919;p9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88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8" name="Google Shape;9898;p14"/>
          <p:cNvSpPr txBox="1">
            <a:spLocks noGrp="1"/>
          </p:cNvSpPr>
          <p:nvPr>
            <p:ph type="title"/>
          </p:nvPr>
        </p:nvSpPr>
        <p:spPr>
          <a:xfrm>
            <a:off x="1490450" y="3038375"/>
            <a:ext cx="6227700" cy="5319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899" name="Google Shape;9899;p14"/>
          <p:cNvSpPr txBox="1">
            <a:spLocks noGrp="1"/>
          </p:cNvSpPr>
          <p:nvPr>
            <p:ph type="subTitle" idx="1"/>
          </p:nvPr>
        </p:nvSpPr>
        <p:spPr>
          <a:xfrm>
            <a:off x="1490450" y="1611300"/>
            <a:ext cx="6227700" cy="14271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9900" name="Google Shape;9900;p14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9901" name="Google Shape;9901;p14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sp>
            <p:nvSpPr>
              <p:cNvPr id="9902" name="Google Shape;9902;p14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3" name="Google Shape;9903;p14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4" name="Google Shape;9904;p14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5" name="Google Shape;9905;p14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06" name="Google Shape;9906;p14"/>
            <p:cNvGrpSpPr/>
            <p:nvPr/>
          </p:nvGrpSpPr>
          <p:grpSpPr>
            <a:xfrm>
              <a:off x="465475" y="316819"/>
              <a:ext cx="8213049" cy="4509861"/>
              <a:chOff x="465475" y="316819"/>
              <a:chExt cx="8213049" cy="4509861"/>
            </a:xfrm>
          </p:grpSpPr>
          <p:grpSp>
            <p:nvGrpSpPr>
              <p:cNvPr id="9907" name="Google Shape;9907;p14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9908" name="Google Shape;9908;p14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9" name="Google Shape;9909;p14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0" name="Google Shape;9910;p14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1" name="Google Shape;9911;p14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2" name="Google Shape;9912;p14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3" name="Google Shape;9913;p14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4" name="Google Shape;9914;p14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5" name="Google Shape;9915;p14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6" name="Google Shape;9916;p14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7" name="Google Shape;9917;p14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8" name="Google Shape;9918;p14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9" name="Google Shape;9919;p14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0" name="Google Shape;9920;p14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1" name="Google Shape;9921;p14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2" name="Google Shape;9922;p14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3" name="Google Shape;9923;p14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4" name="Google Shape;9924;p14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5" name="Google Shape;9925;p14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6" name="Google Shape;9926;p14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7" name="Google Shape;9927;p14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8" name="Google Shape;9928;p14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9" name="Google Shape;9929;p14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0" name="Google Shape;9930;p14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1" name="Google Shape;9931;p14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2" name="Google Shape;9932;p14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3" name="Google Shape;9933;p14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4" name="Google Shape;9934;p14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5" name="Google Shape;9935;p14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6" name="Google Shape;9936;p14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7" name="Google Shape;9937;p14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8" name="Google Shape;9938;p14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9" name="Google Shape;9939;p14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0" name="Google Shape;9940;p14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1" name="Google Shape;9941;p14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2" name="Google Shape;9942;p14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3" name="Google Shape;9943;p14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4" name="Google Shape;9944;p14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5" name="Google Shape;9945;p14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6" name="Google Shape;9946;p14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7" name="Google Shape;9947;p14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8" name="Google Shape;9948;p14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9" name="Google Shape;9949;p14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0" name="Google Shape;9950;p14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1" name="Google Shape;9951;p14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2" name="Google Shape;9952;p14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3" name="Google Shape;9953;p14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4" name="Google Shape;9954;p14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5" name="Google Shape;9955;p14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6" name="Google Shape;9956;p14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7" name="Google Shape;9957;p14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8" name="Google Shape;9958;p14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9" name="Google Shape;9959;p14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0" name="Google Shape;9960;p14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1" name="Google Shape;9961;p14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2" name="Google Shape;9962;p14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3" name="Google Shape;9963;p14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4" name="Google Shape;9964;p14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5" name="Google Shape;9965;p14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6" name="Google Shape;9966;p14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7" name="Google Shape;9967;p14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8" name="Google Shape;9968;p14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9" name="Google Shape;9969;p14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0" name="Google Shape;9970;p14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1" name="Google Shape;9971;p14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2" name="Google Shape;9972;p14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3" name="Google Shape;9973;p14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4" name="Google Shape;9974;p14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5" name="Google Shape;9975;p14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6" name="Google Shape;9976;p14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7" name="Google Shape;9977;p14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8" name="Google Shape;9978;p14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9" name="Google Shape;9979;p14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0" name="Google Shape;9980;p14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1" name="Google Shape;9981;p14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2" name="Google Shape;9982;p14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3" name="Google Shape;9983;p14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4" name="Google Shape;9984;p14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5" name="Google Shape;9985;p14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6" name="Google Shape;9986;p14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7" name="Google Shape;9987;p14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8" name="Google Shape;9988;p14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9" name="Google Shape;9989;p14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0" name="Google Shape;9990;p14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1" name="Google Shape;9991;p14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2" name="Google Shape;9992;p14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3" name="Google Shape;9993;p14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4" name="Google Shape;9994;p14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5" name="Google Shape;9995;p14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6" name="Google Shape;9996;p14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7" name="Google Shape;9997;p14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8" name="Google Shape;9998;p14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9" name="Google Shape;9999;p14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0" name="Google Shape;10000;p14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1" name="Google Shape;10001;p14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2" name="Google Shape;10002;p14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3" name="Google Shape;10003;p14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4" name="Google Shape;10004;p14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5" name="Google Shape;10005;p14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6" name="Google Shape;10006;p14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7" name="Google Shape;10007;p14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8" name="Google Shape;10008;p14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9" name="Google Shape;10009;p14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0" name="Google Shape;10010;p14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1" name="Google Shape;10011;p14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2" name="Google Shape;10012;p14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3" name="Google Shape;10013;p14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4" name="Google Shape;10014;p14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5" name="Google Shape;10015;p14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6" name="Google Shape;10016;p14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7" name="Google Shape;10017;p14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8" name="Google Shape;10018;p14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9" name="Google Shape;10019;p14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0" name="Google Shape;10020;p14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1" name="Google Shape;10021;p14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2" name="Google Shape;10022;p14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3" name="Google Shape;10023;p14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4" name="Google Shape;10024;p14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5" name="Google Shape;10025;p14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6" name="Google Shape;10026;p14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7" name="Google Shape;10027;p14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8" name="Google Shape;10028;p14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9" name="Google Shape;10029;p14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0" name="Google Shape;10030;p14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1" name="Google Shape;10031;p14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2" name="Google Shape;10032;p14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3" name="Google Shape;10033;p14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4" name="Google Shape;10034;p14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5" name="Google Shape;10035;p14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6" name="Google Shape;10036;p14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7" name="Google Shape;10037;p14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8" name="Google Shape;10038;p14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9" name="Google Shape;10039;p14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0" name="Google Shape;10040;p14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1" name="Google Shape;10041;p14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2" name="Google Shape;10042;p14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3" name="Google Shape;10043;p14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4" name="Google Shape;10044;p14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5" name="Google Shape;10045;p14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6" name="Google Shape;10046;p14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7" name="Google Shape;10047;p14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8" name="Google Shape;10048;p14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9" name="Google Shape;10049;p14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0" name="Google Shape;10050;p14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1" name="Google Shape;10051;p14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2" name="Google Shape;10052;p14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3" name="Google Shape;10053;p14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4" name="Google Shape;10054;p14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5" name="Google Shape;10055;p14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6" name="Google Shape;10056;p14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7" name="Google Shape;10057;p14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8" name="Google Shape;10058;p14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9" name="Google Shape;10059;p14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60" name="Google Shape;10060;p14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10061" name="Google Shape;10061;p14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2" name="Google Shape;10062;p14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3" name="Google Shape;10063;p14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4" name="Google Shape;10064;p14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5" name="Google Shape;10065;p14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6" name="Google Shape;10066;p14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7" name="Google Shape;10067;p14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8" name="Google Shape;10068;p14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9" name="Google Shape;10069;p14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0" name="Google Shape;10070;p14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1" name="Google Shape;10071;p14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2" name="Google Shape;10072;p14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3" name="Google Shape;10073;p14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4" name="Google Shape;10074;p14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5" name="Google Shape;10075;p14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6" name="Google Shape;10076;p14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7" name="Google Shape;10077;p14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8" name="Google Shape;10078;p14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9" name="Google Shape;10079;p14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0" name="Google Shape;10080;p14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1" name="Google Shape;10081;p14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2" name="Google Shape;10082;p14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3" name="Google Shape;10083;p14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4" name="Google Shape;10084;p14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5" name="Google Shape;10085;p14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6" name="Google Shape;10086;p14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7" name="Google Shape;10087;p14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8" name="Google Shape;10088;p14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9" name="Google Shape;10089;p14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0" name="Google Shape;10090;p14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1" name="Google Shape;10091;p14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2" name="Google Shape;10092;p14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3" name="Google Shape;10093;p14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4" name="Google Shape;10094;p14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5" name="Google Shape;10095;p14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6" name="Google Shape;10096;p14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7" name="Google Shape;10097;p14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8" name="Google Shape;10098;p14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9" name="Google Shape;10099;p14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0" name="Google Shape;10100;p14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1" name="Google Shape;10101;p14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2" name="Google Shape;10102;p14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3" name="Google Shape;10103;p14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4" name="Google Shape;10104;p14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5" name="Google Shape;10105;p14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6" name="Google Shape;10106;p14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7" name="Google Shape;10107;p14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8" name="Google Shape;10108;p14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9" name="Google Shape;10109;p14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0" name="Google Shape;10110;p14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1" name="Google Shape;10111;p14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2" name="Google Shape;10112;p14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3" name="Google Shape;10113;p14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4" name="Google Shape;10114;p14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5" name="Google Shape;10115;p14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6" name="Google Shape;10116;p14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7" name="Google Shape;10117;p14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8" name="Google Shape;10118;p14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9" name="Google Shape;10119;p14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0" name="Google Shape;10120;p14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1" name="Google Shape;10121;p14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2" name="Google Shape;10122;p14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3" name="Google Shape;10123;p14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4" name="Google Shape;10124;p14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5" name="Google Shape;10125;p14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6" name="Google Shape;10126;p14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7" name="Google Shape;10127;p14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8" name="Google Shape;10128;p14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9" name="Google Shape;10129;p14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0" name="Google Shape;10130;p14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1" name="Google Shape;10131;p14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2" name="Google Shape;10132;p14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3" name="Google Shape;10133;p14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4" name="Google Shape;10134;p14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5" name="Google Shape;10135;p14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6" name="Google Shape;10136;p14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7" name="Google Shape;10137;p14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8" name="Google Shape;10138;p14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9" name="Google Shape;10139;p14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0" name="Google Shape;10140;p14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1" name="Google Shape;10141;p14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2" name="Google Shape;10142;p14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3" name="Google Shape;10143;p14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4" name="Google Shape;10144;p14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5" name="Google Shape;10145;p14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6" name="Google Shape;10146;p14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7" name="Google Shape;10147;p14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8" name="Google Shape;10148;p14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9" name="Google Shape;10149;p14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0" name="Google Shape;10150;p14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1" name="Google Shape;10151;p14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2" name="Google Shape;10152;p14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3" name="Google Shape;10153;p14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4" name="Google Shape;10154;p14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5" name="Google Shape;10155;p14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6" name="Google Shape;10156;p14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7" name="Google Shape;10157;p14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8" name="Google Shape;10158;p14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9" name="Google Shape;10159;p14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0" name="Google Shape;10160;p14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1" name="Google Shape;10161;p14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2" name="Google Shape;10162;p14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3" name="Google Shape;10163;p14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4" name="Google Shape;10164;p14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5" name="Google Shape;10165;p14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6" name="Google Shape;10166;p14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7" name="Google Shape;10167;p14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8" name="Google Shape;10168;p14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9" name="Google Shape;10169;p14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0" name="Google Shape;10170;p14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1" name="Google Shape;10171;p14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2" name="Google Shape;10172;p14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3" name="Google Shape;10173;p14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4" name="Google Shape;10174;p14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5" name="Google Shape;10175;p14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6" name="Google Shape;10176;p14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7" name="Google Shape;10177;p14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8" name="Google Shape;10178;p14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9" name="Google Shape;10179;p14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0" name="Google Shape;10180;p14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1" name="Google Shape;10181;p14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2" name="Google Shape;10182;p14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3" name="Google Shape;10183;p14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4" name="Google Shape;10184;p14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5" name="Google Shape;10185;p14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6" name="Google Shape;10186;p14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7" name="Google Shape;10187;p14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8" name="Google Shape;10188;p14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9" name="Google Shape;10189;p14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0" name="Google Shape;10190;p14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1" name="Google Shape;10191;p14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2" name="Google Shape;10192;p14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3" name="Google Shape;10193;p14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4" name="Google Shape;10194;p14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5" name="Google Shape;10195;p14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6" name="Google Shape;10196;p14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7" name="Google Shape;10197;p14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8" name="Google Shape;10198;p14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9" name="Google Shape;10199;p14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0" name="Google Shape;10200;p14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1" name="Google Shape;10201;p14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2" name="Google Shape;10202;p14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3" name="Google Shape;10203;p14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4" name="Google Shape;10204;p14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5" name="Google Shape;10205;p14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6" name="Google Shape;10206;p14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7" name="Google Shape;10207;p14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8" name="Google Shape;10208;p14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9" name="Google Shape;10209;p14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0" name="Google Shape;10210;p14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1" name="Google Shape;10211;p14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2" name="Google Shape;10212;p14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3" name="Google Shape;10213;p14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4" name="Google Shape;10214;p14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5" name="Google Shape;10215;p14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6" name="Google Shape;10216;p14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7" name="Google Shape;10217;p14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8" name="Google Shape;10218;p14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9" name="Google Shape;10219;p14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0" name="Google Shape;10220;p14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1" name="Google Shape;10221;p14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2" name="Google Shape;10222;p14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3" name="Google Shape;10223;p14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4" name="Google Shape;10224;p14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5" name="Google Shape;10225;p14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6" name="Google Shape;10226;p14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7" name="Google Shape;10227;p14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8" name="Google Shape;10228;p14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9" name="Google Shape;10229;p14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0" name="Google Shape;10230;p14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1" name="Google Shape;10231;p14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2" name="Google Shape;10232;p14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3" name="Google Shape;10233;p14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4" name="Google Shape;10234;p14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5" name="Google Shape;10235;p14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6" name="Google Shape;10236;p14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7" name="Google Shape;10237;p14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8" name="Google Shape;10238;p14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9" name="Google Shape;10239;p14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0" name="Google Shape;10240;p14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1" name="Google Shape;10241;p14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2" name="Google Shape;10242;p14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3" name="Google Shape;10243;p14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4" name="Google Shape;10244;p14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5" name="Google Shape;10245;p14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6" name="Google Shape;10246;p14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7" name="Google Shape;10247;p14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8" name="Google Shape;10248;p14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9" name="Google Shape;10249;p14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0" name="Google Shape;10250;p14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1" name="Google Shape;10251;p14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2" name="Google Shape;10252;p14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3" name="Google Shape;10253;p14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4" name="Google Shape;10254;p14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5" name="Google Shape;10255;p14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6" name="Google Shape;10256;p14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7" name="Google Shape;10257;p14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8" name="Google Shape;10258;p14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9" name="Google Shape;10259;p14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0" name="Google Shape;10260;p14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1" name="Google Shape;10261;p14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2" name="Google Shape;10262;p14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3" name="Google Shape;10263;p14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4" name="Google Shape;10264;p14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5" name="Google Shape;10265;p14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6" name="Google Shape;10266;p14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7" name="Google Shape;10267;p14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8" name="Google Shape;10268;p14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9" name="Google Shape;10269;p14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0" name="Google Shape;10270;p14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1" name="Google Shape;10271;p14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2" name="Google Shape;10272;p14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3" name="Google Shape;10273;p14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4" name="Google Shape;10274;p14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5" name="Google Shape;10275;p14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6" name="Google Shape;10276;p14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7" name="Google Shape;10277;p14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8" name="Google Shape;10278;p14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9" name="Google Shape;10279;p14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0" name="Google Shape;10280;p14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1" name="Google Shape;10281;p14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2" name="Google Shape;10282;p14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3" name="Google Shape;10283;p14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4" name="Google Shape;10284;p14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5" name="Google Shape;10285;p14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6" name="Google Shape;10286;p14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7" name="Google Shape;10287;p14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8" name="Google Shape;10288;p14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9" name="Google Shape;10289;p14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0" name="Google Shape;10290;p14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1" name="Google Shape;10291;p14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2" name="Google Shape;10292;p14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3" name="Google Shape;10293;p14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4" name="Google Shape;10294;p14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5" name="Google Shape;10295;p14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6" name="Google Shape;10296;p14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7" name="Google Shape;10297;p14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8" name="Google Shape;10298;p14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9" name="Google Shape;10299;p14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0" name="Google Shape;10300;p14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1" name="Google Shape;10301;p14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2" name="Google Shape;10302;p14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3" name="Google Shape;10303;p14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4" name="Google Shape;10304;p14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5" name="Google Shape;10305;p14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6" name="Google Shape;10306;p14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7" name="Google Shape;10307;p14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8" name="Google Shape;10308;p14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9" name="Google Shape;10309;p14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0" name="Google Shape;10310;p14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1" name="Google Shape;10311;p14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2" name="Google Shape;10312;p14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3" name="Google Shape;10313;p14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4" name="Google Shape;10314;p14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5" name="Google Shape;10315;p14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6" name="Google Shape;10316;p14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7" name="Google Shape;10317;p14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8" name="Google Shape;10318;p14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9" name="Google Shape;10319;p14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0" name="Google Shape;10320;p14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1" name="Google Shape;10321;p14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2" name="Google Shape;10322;p14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3" name="Google Shape;10323;p14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4" name="Google Shape;10324;p14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5" name="Google Shape;10325;p14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6" name="Google Shape;10326;p14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7" name="Google Shape;10327;p14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8" name="Google Shape;10328;p14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9" name="Google Shape;10329;p14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0" name="Google Shape;10330;p14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1" name="Google Shape;10331;p14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2" name="Google Shape;10332;p14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3" name="Google Shape;10333;p14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4" name="Google Shape;10334;p14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5" name="Google Shape;10335;p14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6" name="Google Shape;10336;p14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7" name="Google Shape;10337;p14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8" name="Google Shape;10338;p14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9" name="Google Shape;10339;p14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0" name="Google Shape;10340;p14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1" name="Google Shape;10341;p14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2" name="Google Shape;10342;p14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3" name="Google Shape;10343;p14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4" name="Google Shape;10344;p14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5" name="Google Shape;10345;p14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6" name="Google Shape;10346;p14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7" name="Google Shape;10347;p14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8" name="Google Shape;10348;p14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9" name="Google Shape;10349;p14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0" name="Google Shape;10350;p14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1" name="Google Shape;10351;p14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2" name="Google Shape;10352;p14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3" name="Google Shape;10353;p14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4" name="Google Shape;10354;p14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5" name="Google Shape;10355;p14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6" name="Google Shape;10356;p14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7" name="Google Shape;10357;p14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8" name="Google Shape;10358;p14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9" name="Google Shape;10359;p14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0" name="Google Shape;10360;p14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1" name="Google Shape;10361;p14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2" name="Google Shape;10362;p14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3" name="Google Shape;10363;p14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4" name="Google Shape;10364;p14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5" name="Google Shape;10365;p14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6" name="Google Shape;10366;p14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7" name="Google Shape;10367;p14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8" name="Google Shape;10368;p14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9" name="Google Shape;10369;p14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0" name="Google Shape;10370;p14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1" name="Google Shape;10371;p14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2" name="Google Shape;10372;p14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3" name="Google Shape;10373;p14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4" name="Google Shape;10374;p14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5" name="Google Shape;10375;p14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6" name="Google Shape;10376;p14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7" name="Google Shape;10377;p14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8" name="Google Shape;10378;p14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9" name="Google Shape;10379;p14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0" name="Google Shape;10380;p14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1" name="Google Shape;10381;p14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2" name="Google Shape;10382;p14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3" name="Google Shape;10383;p14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4" name="Google Shape;10384;p14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5" name="Google Shape;10385;p14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6" name="Google Shape;10386;p14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7" name="Google Shape;10387;p14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8" name="Google Shape;10388;p14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9" name="Google Shape;10389;p14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0" name="Google Shape;10390;p14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1" name="Google Shape;10391;p14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2" name="Google Shape;10392;p14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93" name="Google Shape;10393;p14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10394" name="Google Shape;10394;p14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5" name="Google Shape;10395;p14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6" name="Google Shape;10396;p14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7" name="Google Shape;10397;p14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8" name="Google Shape;10398;p14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9" name="Google Shape;10399;p14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0" name="Google Shape;10400;p14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1" name="Google Shape;10401;p14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2" name="Google Shape;10402;p14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3" name="Google Shape;10403;p14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4" name="Google Shape;10404;p14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5" name="Google Shape;10405;p14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6" name="Google Shape;10406;p14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7" name="Google Shape;10407;p14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8" name="Google Shape;10408;p14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9" name="Google Shape;10409;p14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0" name="Google Shape;10410;p14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1" name="Google Shape;10411;p14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2" name="Google Shape;10412;p14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3" name="Google Shape;10413;p14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4" name="Google Shape;10414;p14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5" name="Google Shape;10415;p14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6" name="Google Shape;10416;p14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7" name="Google Shape;10417;p14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8" name="Google Shape;10418;p14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9" name="Google Shape;10419;p14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0" name="Google Shape;10420;p14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1" name="Google Shape;10421;p14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2" name="Google Shape;10422;p14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3" name="Google Shape;10423;p14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4" name="Google Shape;10424;p14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5" name="Google Shape;10425;p14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6" name="Google Shape;10426;p14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7" name="Google Shape;10427;p14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8" name="Google Shape;10428;p14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9" name="Google Shape;10429;p14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0" name="Google Shape;10430;p14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1" name="Google Shape;10431;p14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2" name="Google Shape;10432;p14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3" name="Google Shape;10433;p14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4" name="Google Shape;10434;p14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5" name="Google Shape;10435;p14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6" name="Google Shape;10436;p14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7" name="Google Shape;10437;p14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8" name="Google Shape;10438;p14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9" name="Google Shape;10439;p14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0" name="Google Shape;10440;p14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1" name="Google Shape;10441;p14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2" name="Google Shape;10442;p14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3" name="Google Shape;10443;p14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4" name="Google Shape;10444;p14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5" name="Google Shape;10445;p14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6" name="Google Shape;10446;p14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7" name="Google Shape;10447;p14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8" name="Google Shape;10448;p14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9" name="Google Shape;10449;p14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0" name="Google Shape;10450;p14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1" name="Google Shape;10451;p14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2" name="Google Shape;10452;p14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3" name="Google Shape;10453;p14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4" name="Google Shape;10454;p14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5" name="Google Shape;10455;p14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6" name="Google Shape;10456;p14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7" name="Google Shape;10457;p14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8" name="Google Shape;10458;p14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9" name="Google Shape;10459;p14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0" name="Google Shape;10460;p14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1" name="Google Shape;10461;p14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2" name="Google Shape;10462;p14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3" name="Google Shape;10463;p14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4" name="Google Shape;10464;p14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5" name="Google Shape;10465;p14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6" name="Google Shape;10466;p14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7" name="Google Shape;10467;p14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8" name="Google Shape;10468;p14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9" name="Google Shape;10469;p14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0" name="Google Shape;10470;p14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1" name="Google Shape;10471;p14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2" name="Google Shape;10472;p14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3" name="Google Shape;10473;p14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4" name="Google Shape;10474;p14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5" name="Google Shape;10475;p14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6" name="Google Shape;10476;p14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7" name="Google Shape;10477;p14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8" name="Google Shape;10478;p14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9" name="Google Shape;10479;p14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0" name="Google Shape;10480;p14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1" name="Google Shape;10481;p14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2" name="Google Shape;10482;p14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3" name="Google Shape;10483;p14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4" name="Google Shape;10484;p14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5" name="Google Shape;10485;p14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6" name="Google Shape;10486;p14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7" name="Google Shape;10487;p14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8" name="Google Shape;10488;p14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9" name="Google Shape;10489;p14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0" name="Google Shape;10490;p14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1" name="Google Shape;10491;p14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2" name="Google Shape;10492;p14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3" name="Google Shape;10493;p14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4" name="Google Shape;10494;p14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5" name="Google Shape;10495;p14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6" name="Google Shape;10496;p14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7" name="Google Shape;10497;p14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8" name="Google Shape;10498;p14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9" name="Google Shape;10499;p14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0" name="Google Shape;10500;p14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1" name="Google Shape;10501;p14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2" name="Google Shape;10502;p14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3" name="Google Shape;10503;p14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4" name="Google Shape;10504;p14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5" name="Google Shape;10505;p14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6" name="Google Shape;10506;p14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7" name="Google Shape;10507;p14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8" name="Google Shape;10508;p14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9" name="Google Shape;10509;p14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0" name="Google Shape;10510;p14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1" name="Google Shape;10511;p14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2" name="Google Shape;10512;p14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3" name="Google Shape;10513;p14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4" name="Google Shape;10514;p14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5" name="Google Shape;10515;p14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6" name="Google Shape;10516;p14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7" name="Google Shape;10517;p14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8" name="Google Shape;10518;p14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9" name="Google Shape;10519;p14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0" name="Google Shape;10520;p14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1" name="Google Shape;10521;p14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2" name="Google Shape;10522;p14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3" name="Google Shape;10523;p14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4" name="Google Shape;10524;p14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5" name="Google Shape;10525;p14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6" name="Google Shape;10526;p14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7" name="Google Shape;10527;p14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8" name="Google Shape;10528;p14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9" name="Google Shape;10529;p14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0" name="Google Shape;10530;p14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1" name="Google Shape;10531;p14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2" name="Google Shape;10532;p14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3" name="Google Shape;10533;p14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4" name="Google Shape;10534;p14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5" name="Google Shape;10535;p14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6" name="Google Shape;10536;p14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7" name="Google Shape;10537;p14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8" name="Google Shape;10538;p14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9" name="Google Shape;10539;p14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0" name="Google Shape;10540;p14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1" name="Google Shape;10541;p14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2" name="Google Shape;10542;p14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3" name="Google Shape;10543;p14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4" name="Google Shape;10544;p14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5" name="Google Shape;10545;p14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46" name="Google Shape;10546;p14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10547" name="Google Shape;10547;p14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8" name="Google Shape;10548;p14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9" name="Google Shape;10549;p14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0" name="Google Shape;10550;p14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1" name="Google Shape;10551;p14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2" name="Google Shape;10552;p14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3" name="Google Shape;10553;p14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4" name="Google Shape;10554;p14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5" name="Google Shape;10555;p14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6" name="Google Shape;10556;p14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7" name="Google Shape;10557;p14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8" name="Google Shape;10558;p14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9" name="Google Shape;10559;p14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0" name="Google Shape;10560;p14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1" name="Google Shape;10561;p14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2" name="Google Shape;10562;p14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3" name="Google Shape;10563;p14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4" name="Google Shape;10564;p14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5" name="Google Shape;10565;p14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6" name="Google Shape;10566;p14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7" name="Google Shape;10567;p14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8" name="Google Shape;10568;p14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9" name="Google Shape;10569;p14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0" name="Google Shape;10570;p14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1" name="Google Shape;10571;p14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2" name="Google Shape;10572;p14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3" name="Google Shape;10573;p14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4" name="Google Shape;10574;p14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5" name="Google Shape;10575;p14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6" name="Google Shape;10576;p14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7" name="Google Shape;10577;p14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8" name="Google Shape;10578;p14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9" name="Google Shape;10579;p14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0" name="Google Shape;10580;p14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1" name="Google Shape;10581;p14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2" name="Google Shape;10582;p14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3" name="Google Shape;10583;p14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4" name="Google Shape;10584;p14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5" name="Google Shape;10585;p14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6" name="Google Shape;10586;p14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7" name="Google Shape;10587;p14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8" name="Google Shape;10588;p14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9" name="Google Shape;10589;p14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0" name="Google Shape;10590;p14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1" name="Google Shape;10591;p14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2" name="Google Shape;10592;p14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3" name="Google Shape;10593;p14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4" name="Google Shape;10594;p14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5" name="Google Shape;10595;p14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6" name="Google Shape;10596;p14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7" name="Google Shape;10597;p14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8" name="Google Shape;10598;p14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9" name="Google Shape;10599;p14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0" name="Google Shape;10600;p14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1" name="Google Shape;10601;p14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2" name="Google Shape;10602;p14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3" name="Google Shape;10603;p14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4" name="Google Shape;10604;p14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5" name="Google Shape;10605;p14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6" name="Google Shape;10606;p14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7" name="Google Shape;10607;p14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8" name="Google Shape;10608;p14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9" name="Google Shape;10609;p14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0" name="Google Shape;10610;p14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1" name="Google Shape;10611;p14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2" name="Google Shape;10612;p14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3" name="Google Shape;10613;p14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4" name="Google Shape;10614;p14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5" name="Google Shape;10615;p14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6" name="Google Shape;10616;p14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7" name="Google Shape;10617;p14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8" name="Google Shape;10618;p14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9" name="Google Shape;10619;p14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0" name="Google Shape;10620;p14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1" name="Google Shape;10621;p14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2" name="Google Shape;10622;p14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3" name="Google Shape;10623;p14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4" name="Google Shape;10624;p14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5" name="Google Shape;10625;p14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6" name="Google Shape;10626;p14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7" name="Google Shape;10627;p14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8" name="Google Shape;10628;p14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9" name="Google Shape;10629;p14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0" name="Google Shape;10630;p14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1" name="Google Shape;10631;p14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2" name="Google Shape;10632;p14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3" name="Google Shape;10633;p14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4" name="Google Shape;10634;p14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5" name="Google Shape;10635;p14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6" name="Google Shape;10636;p14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7" name="Google Shape;10637;p14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8" name="Google Shape;10638;p14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9" name="Google Shape;10639;p14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0" name="Google Shape;10640;p14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1" name="Google Shape;10641;p14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2" name="Google Shape;10642;p14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3" name="Google Shape;10643;p14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4" name="Google Shape;10644;p14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5" name="Google Shape;10645;p14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6" name="Google Shape;10646;p14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7" name="Google Shape;10647;p14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8" name="Google Shape;10648;p14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9" name="Google Shape;10649;p14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0" name="Google Shape;10650;p14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1" name="Google Shape;10651;p14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2" name="Google Shape;10652;p14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3" name="Google Shape;10653;p14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4" name="Google Shape;10654;p14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5" name="Google Shape;10655;p14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6" name="Google Shape;10656;p14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7" name="Google Shape;10657;p14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8" name="Google Shape;10658;p14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9" name="Google Shape;10659;p14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0" name="Google Shape;10660;p14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1" name="Google Shape;10661;p14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2" name="Google Shape;10662;p14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3" name="Google Shape;10663;p14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4" name="Google Shape;10664;p14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5" name="Google Shape;10665;p14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6" name="Google Shape;10666;p14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7" name="Google Shape;10667;p14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8" name="Google Shape;10668;p14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9" name="Google Shape;10669;p14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0" name="Google Shape;10670;p14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1" name="Google Shape;10671;p14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2" name="Google Shape;10672;p14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3" name="Google Shape;10673;p14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4" name="Google Shape;10674;p14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5" name="Google Shape;10675;p14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6" name="Google Shape;10676;p14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7" name="Google Shape;10677;p14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8" name="Google Shape;10678;p14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9" name="Google Shape;10679;p14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0" name="Google Shape;10680;p14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1" name="Google Shape;10681;p14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2" name="Google Shape;10682;p14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3" name="Google Shape;10683;p14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4" name="Google Shape;10684;p14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5" name="Google Shape;10685;p14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6" name="Google Shape;10686;p14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7" name="Google Shape;10687;p14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8" name="Google Shape;10688;p14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9" name="Google Shape;10689;p14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0" name="Google Shape;10690;p14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1" name="Google Shape;10691;p14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2" name="Google Shape;10692;p14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3" name="Google Shape;10693;p14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4" name="Google Shape;10694;p14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5" name="Google Shape;10695;p14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6" name="Google Shape;10696;p14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7" name="Google Shape;10697;p14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8" name="Google Shape;10698;p14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9" name="Google Shape;10699;p14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0" name="Google Shape;10700;p14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1" name="Google Shape;10701;p14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2" name="Google Shape;10702;p14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3" name="Google Shape;10703;p14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4" name="Google Shape;10704;p14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5" name="Google Shape;10705;p14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6" name="Google Shape;10706;p14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7" name="Google Shape;10707;p14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8" name="Google Shape;10708;p14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9" name="Google Shape;10709;p14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0" name="Google Shape;10710;p14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1" name="Google Shape;10711;p14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2" name="Google Shape;10712;p14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3" name="Google Shape;10713;p14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4" name="Google Shape;10714;p14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5" name="Google Shape;10715;p14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6" name="Google Shape;10716;p14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7" name="Google Shape;10717;p14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8" name="Google Shape;10718;p14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9" name="Google Shape;10719;p14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0" name="Google Shape;10720;p14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1" name="Google Shape;10721;p14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2" name="Google Shape;10722;p14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3" name="Google Shape;10723;p14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4" name="Google Shape;10724;p14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5" name="Google Shape;10725;p14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6" name="Google Shape;10726;p14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7" name="Google Shape;10727;p14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8" name="Google Shape;10728;p14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9" name="Google Shape;10729;p14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0" name="Google Shape;10730;p14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1" name="Google Shape;10731;p14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2" name="Google Shape;10732;p14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3" name="Google Shape;10733;p14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4" name="Google Shape;10734;p14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5" name="Google Shape;10735;p14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6" name="Google Shape;10736;p14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7" name="Google Shape;10737;p14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8" name="Google Shape;10738;p14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9" name="Google Shape;10739;p14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0" name="Google Shape;10740;p14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1" name="Google Shape;10741;p14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2" name="Google Shape;10742;p14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3" name="Google Shape;10743;p14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4" name="Google Shape;10744;p14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5" name="Google Shape;10745;p14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6" name="Google Shape;10746;p14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7" name="Google Shape;10747;p14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8" name="Google Shape;10748;p14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9" name="Google Shape;10749;p14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0" name="Google Shape;10750;p14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1" name="Google Shape;10751;p14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2" name="Google Shape;10752;p14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3" name="Google Shape;10753;p14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4" name="Google Shape;10754;p14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5" name="Google Shape;10755;p14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6" name="Google Shape;10756;p14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7" name="Google Shape;10757;p14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8" name="Google Shape;10758;p14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9" name="Google Shape;10759;p14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0" name="Google Shape;10760;p14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1" name="Google Shape;10761;p14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2" name="Google Shape;10762;p14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3" name="Google Shape;10763;p14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4" name="Google Shape;10764;p14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5" name="Google Shape;10765;p14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6" name="Google Shape;10766;p14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7" name="Google Shape;10767;p14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8" name="Google Shape;10768;p14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9" name="Google Shape;10769;p14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0" name="Google Shape;10770;p14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1" name="Google Shape;10771;p14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2" name="Google Shape;10772;p14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3" name="Google Shape;10773;p14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4" name="Google Shape;10774;p14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5" name="Google Shape;10775;p14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6" name="Google Shape;10776;p14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7" name="Google Shape;10777;p14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8" name="Google Shape;10778;p14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9" name="Google Shape;10779;p14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0" name="Google Shape;10780;p14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1" name="Google Shape;10781;p14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2" name="Google Shape;10782;p14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3" name="Google Shape;10783;p14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4" name="Google Shape;10784;p14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5" name="Google Shape;10785;p14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6" name="Google Shape;10786;p14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7" name="Google Shape;10787;p14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8" name="Google Shape;10788;p14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9" name="Google Shape;10789;p14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0" name="Google Shape;10790;p14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1" name="Google Shape;10791;p14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2" name="Google Shape;10792;p14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3" name="Google Shape;10793;p14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4" name="Google Shape;10794;p14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5" name="Google Shape;10795;p14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6" name="Google Shape;10796;p14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7" name="Google Shape;10797;p14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8" name="Google Shape;10798;p14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9" name="Google Shape;10799;p14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0" name="Google Shape;10800;p14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1" name="Google Shape;10801;p14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2" name="Google Shape;10802;p14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3" name="Google Shape;10803;p14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4" name="Google Shape;10804;p14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5" name="Google Shape;10805;p14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6" name="Google Shape;10806;p14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7" name="Google Shape;10807;p14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8" name="Google Shape;10808;p14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9" name="Google Shape;10809;p14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0" name="Google Shape;10810;p14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1" name="Google Shape;10811;p14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2" name="Google Shape;10812;p14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3" name="Google Shape;10813;p14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4" name="Google Shape;10814;p14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5" name="Google Shape;10815;p14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6" name="Google Shape;10816;p14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7" name="Google Shape;10817;p14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8" name="Google Shape;10818;p14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9" name="Google Shape;10819;p14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0" name="Google Shape;10820;p14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1" name="Google Shape;10821;p14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2" name="Google Shape;10822;p14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3" name="Google Shape;10823;p14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4" name="Google Shape;10824;p14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5" name="Google Shape;10825;p14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6" name="Google Shape;10826;p14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7" name="Google Shape;10827;p14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8" name="Google Shape;10828;p14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9" name="Google Shape;10829;p14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0" name="Google Shape;10830;p14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1" name="Google Shape;10831;p14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2" name="Google Shape;10832;p14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3" name="Google Shape;10833;p14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4" name="Google Shape;10834;p14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5" name="Google Shape;10835;p14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6" name="Google Shape;10836;p14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7" name="Google Shape;10837;p14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8" name="Google Shape;10838;p14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9" name="Google Shape;10839;p14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0" name="Google Shape;10840;p14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1" name="Google Shape;10841;p14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2" name="Google Shape;10842;p14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3" name="Google Shape;10843;p14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4" name="Google Shape;10844;p14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5" name="Google Shape;10845;p14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6" name="Google Shape;10846;p14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7" name="Google Shape;10847;p14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8" name="Google Shape;10848;p14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9" name="Google Shape;10849;p14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0" name="Google Shape;10850;p14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1" name="Google Shape;10851;p14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2" name="Google Shape;10852;p14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3" name="Google Shape;10853;p14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4" name="Google Shape;10854;p14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5" name="Google Shape;10855;p14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6" name="Google Shape;10856;p14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7" name="Google Shape;10857;p14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8" name="Google Shape;10858;p14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9" name="Google Shape;10859;p14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0" name="Google Shape;10860;p14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1" name="Google Shape;10861;p14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2" name="Google Shape;10862;p14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3" name="Google Shape;10863;p14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4" name="Google Shape;10864;p14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5" name="Google Shape;10865;p14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6" name="Google Shape;10866;p14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7" name="Google Shape;10867;p14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8" name="Google Shape;10868;p14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9" name="Google Shape;10869;p14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0" name="Google Shape;10870;p14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1" name="Google Shape;10871;p14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2" name="Google Shape;10872;p14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3" name="Google Shape;10873;p14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4" name="Google Shape;10874;p14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5" name="Google Shape;10875;p14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6" name="Google Shape;10876;p14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7" name="Google Shape;10877;p14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8" name="Google Shape;10878;p14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879" name="Google Shape;10879;p14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10880" name="Google Shape;10880;p14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1" name="Google Shape;10881;p14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2" name="Google Shape;10882;p14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3" name="Google Shape;10883;p14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0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0" name="Google Shape;20790;p25"/>
          <p:cNvSpPr txBox="1">
            <a:spLocks noGrp="1"/>
          </p:cNvSpPr>
          <p:nvPr>
            <p:ph type="title"/>
          </p:nvPr>
        </p:nvSpPr>
        <p:spPr>
          <a:xfrm>
            <a:off x="1062900" y="1928850"/>
            <a:ext cx="2756700" cy="1285800"/>
          </a:xfrm>
          <a:prstGeom prst="rect">
            <a:avLst/>
          </a:prstGeom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791" name="Google Shape;20791;p25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20792" name="Google Shape;20792;p25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sp>
            <p:nvSpPr>
              <p:cNvPr id="20793" name="Google Shape;20793;p25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4" name="Google Shape;20794;p25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5" name="Google Shape;20795;p25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6" name="Google Shape;20796;p25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dk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7" name="Google Shape;20797;p25"/>
            <p:cNvGrpSpPr/>
            <p:nvPr/>
          </p:nvGrpSpPr>
          <p:grpSpPr>
            <a:xfrm>
              <a:off x="465475" y="316819"/>
              <a:ext cx="8213049" cy="4509861"/>
              <a:chOff x="465475" y="316819"/>
              <a:chExt cx="8213049" cy="4509861"/>
            </a:xfrm>
          </p:grpSpPr>
          <p:grpSp>
            <p:nvGrpSpPr>
              <p:cNvPr id="20798" name="Google Shape;20798;p25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20799" name="Google Shape;20799;p25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0" name="Google Shape;20800;p25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1" name="Google Shape;20801;p25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2" name="Google Shape;20802;p25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3" name="Google Shape;20803;p25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4" name="Google Shape;20804;p25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5" name="Google Shape;20805;p25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6" name="Google Shape;20806;p25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7" name="Google Shape;20807;p25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8" name="Google Shape;20808;p25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9" name="Google Shape;20809;p25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0" name="Google Shape;20810;p25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1" name="Google Shape;20811;p25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2" name="Google Shape;20812;p25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3" name="Google Shape;20813;p25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4" name="Google Shape;20814;p25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5" name="Google Shape;20815;p25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6" name="Google Shape;20816;p25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7" name="Google Shape;20817;p25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8" name="Google Shape;20818;p25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9" name="Google Shape;20819;p25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0" name="Google Shape;20820;p25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1" name="Google Shape;20821;p25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2" name="Google Shape;20822;p25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3" name="Google Shape;20823;p25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4" name="Google Shape;20824;p25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5" name="Google Shape;20825;p25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6" name="Google Shape;20826;p25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7" name="Google Shape;20827;p25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8" name="Google Shape;20828;p25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9" name="Google Shape;20829;p25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0" name="Google Shape;20830;p25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1" name="Google Shape;20831;p25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2" name="Google Shape;20832;p25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3" name="Google Shape;20833;p25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4" name="Google Shape;20834;p25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5" name="Google Shape;20835;p25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6" name="Google Shape;20836;p25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7" name="Google Shape;20837;p25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8" name="Google Shape;20838;p25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9" name="Google Shape;20839;p25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0" name="Google Shape;20840;p25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1" name="Google Shape;20841;p25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2" name="Google Shape;20842;p25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3" name="Google Shape;20843;p25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4" name="Google Shape;20844;p25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5" name="Google Shape;20845;p25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6" name="Google Shape;20846;p25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7" name="Google Shape;20847;p25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8" name="Google Shape;20848;p25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9" name="Google Shape;20849;p25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0" name="Google Shape;20850;p25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1" name="Google Shape;20851;p25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2" name="Google Shape;20852;p25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3" name="Google Shape;20853;p25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4" name="Google Shape;20854;p25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5" name="Google Shape;20855;p25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6" name="Google Shape;20856;p25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7" name="Google Shape;20857;p25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8" name="Google Shape;20858;p25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9" name="Google Shape;20859;p25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0" name="Google Shape;20860;p25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1" name="Google Shape;20861;p25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2" name="Google Shape;20862;p25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3" name="Google Shape;20863;p25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4" name="Google Shape;20864;p25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5" name="Google Shape;20865;p25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6" name="Google Shape;20866;p25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7" name="Google Shape;20867;p25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8" name="Google Shape;20868;p25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9" name="Google Shape;20869;p25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0" name="Google Shape;20870;p25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1" name="Google Shape;20871;p25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2" name="Google Shape;20872;p25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3" name="Google Shape;20873;p25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4" name="Google Shape;20874;p25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5" name="Google Shape;20875;p25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6" name="Google Shape;20876;p25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7" name="Google Shape;20877;p25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8" name="Google Shape;20878;p25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9" name="Google Shape;20879;p25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0" name="Google Shape;20880;p25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1" name="Google Shape;20881;p25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2" name="Google Shape;20882;p25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3" name="Google Shape;20883;p25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4" name="Google Shape;20884;p25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5" name="Google Shape;20885;p25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6" name="Google Shape;20886;p25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7" name="Google Shape;20887;p25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8" name="Google Shape;20888;p25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9" name="Google Shape;20889;p25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0" name="Google Shape;20890;p25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1" name="Google Shape;20891;p25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2" name="Google Shape;20892;p25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3" name="Google Shape;20893;p25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4" name="Google Shape;20894;p25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5" name="Google Shape;20895;p25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6" name="Google Shape;20896;p25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7" name="Google Shape;20897;p25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8" name="Google Shape;20898;p25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9" name="Google Shape;20899;p25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0" name="Google Shape;20900;p25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1" name="Google Shape;20901;p25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2" name="Google Shape;20902;p25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3" name="Google Shape;20903;p25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4" name="Google Shape;20904;p25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5" name="Google Shape;20905;p25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6" name="Google Shape;20906;p25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7" name="Google Shape;20907;p25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8" name="Google Shape;20908;p25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9" name="Google Shape;20909;p25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0" name="Google Shape;20910;p25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1" name="Google Shape;20911;p25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2" name="Google Shape;20912;p25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3" name="Google Shape;20913;p25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4" name="Google Shape;20914;p25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5" name="Google Shape;20915;p25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6" name="Google Shape;20916;p25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7" name="Google Shape;20917;p25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8" name="Google Shape;20918;p25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9" name="Google Shape;20919;p25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0" name="Google Shape;20920;p25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1" name="Google Shape;20921;p25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2" name="Google Shape;20922;p25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3" name="Google Shape;20923;p25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4" name="Google Shape;20924;p25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5" name="Google Shape;20925;p25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6" name="Google Shape;20926;p25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7" name="Google Shape;20927;p25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8" name="Google Shape;20928;p25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9" name="Google Shape;20929;p25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0" name="Google Shape;20930;p25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1" name="Google Shape;20931;p25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2" name="Google Shape;20932;p25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3" name="Google Shape;20933;p25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4" name="Google Shape;20934;p25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5" name="Google Shape;20935;p25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6" name="Google Shape;20936;p25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7" name="Google Shape;20937;p25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8" name="Google Shape;20938;p25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9" name="Google Shape;20939;p25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0" name="Google Shape;20940;p25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1" name="Google Shape;20941;p25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2" name="Google Shape;20942;p25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3" name="Google Shape;20943;p25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4" name="Google Shape;20944;p25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5" name="Google Shape;20945;p25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6" name="Google Shape;20946;p25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7" name="Google Shape;20947;p25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8" name="Google Shape;20948;p25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9" name="Google Shape;20949;p25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0" name="Google Shape;20950;p25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951" name="Google Shape;20951;p25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20952" name="Google Shape;20952;p25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3" name="Google Shape;20953;p25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4" name="Google Shape;20954;p25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5" name="Google Shape;20955;p25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6" name="Google Shape;20956;p25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7" name="Google Shape;20957;p25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8" name="Google Shape;20958;p25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9" name="Google Shape;20959;p25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0" name="Google Shape;20960;p25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1" name="Google Shape;20961;p25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2" name="Google Shape;20962;p25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3" name="Google Shape;20963;p25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4" name="Google Shape;20964;p25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5" name="Google Shape;20965;p25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6" name="Google Shape;20966;p25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7" name="Google Shape;20967;p25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8" name="Google Shape;20968;p25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9" name="Google Shape;20969;p25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0" name="Google Shape;20970;p25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1" name="Google Shape;20971;p25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2" name="Google Shape;20972;p25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3" name="Google Shape;20973;p25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4" name="Google Shape;20974;p25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5" name="Google Shape;20975;p25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6" name="Google Shape;20976;p25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7" name="Google Shape;20977;p25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8" name="Google Shape;20978;p25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9" name="Google Shape;20979;p25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0" name="Google Shape;20980;p25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1" name="Google Shape;20981;p25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2" name="Google Shape;20982;p25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3" name="Google Shape;20983;p25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4" name="Google Shape;20984;p25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5" name="Google Shape;20985;p25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6" name="Google Shape;20986;p25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7" name="Google Shape;20987;p25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8" name="Google Shape;20988;p25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9" name="Google Shape;20989;p25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0" name="Google Shape;20990;p25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1" name="Google Shape;20991;p25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2" name="Google Shape;20992;p25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3" name="Google Shape;20993;p25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4" name="Google Shape;20994;p25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5" name="Google Shape;20995;p25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6" name="Google Shape;20996;p25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7" name="Google Shape;20997;p25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8" name="Google Shape;20998;p25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9" name="Google Shape;20999;p25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0" name="Google Shape;21000;p25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1" name="Google Shape;21001;p25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2" name="Google Shape;21002;p25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3" name="Google Shape;21003;p25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4" name="Google Shape;21004;p25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5" name="Google Shape;21005;p25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6" name="Google Shape;21006;p25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7" name="Google Shape;21007;p25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8" name="Google Shape;21008;p25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9" name="Google Shape;21009;p25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0" name="Google Shape;21010;p25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1" name="Google Shape;21011;p25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2" name="Google Shape;21012;p25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3" name="Google Shape;21013;p25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4" name="Google Shape;21014;p25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5" name="Google Shape;21015;p25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6" name="Google Shape;21016;p25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7" name="Google Shape;21017;p25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8" name="Google Shape;21018;p25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9" name="Google Shape;21019;p25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0" name="Google Shape;21020;p25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1" name="Google Shape;21021;p25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2" name="Google Shape;21022;p25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3" name="Google Shape;21023;p25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4" name="Google Shape;21024;p25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5" name="Google Shape;21025;p25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6" name="Google Shape;21026;p25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7" name="Google Shape;21027;p25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8" name="Google Shape;21028;p25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9" name="Google Shape;21029;p25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0" name="Google Shape;21030;p25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1" name="Google Shape;21031;p25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2" name="Google Shape;21032;p25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3" name="Google Shape;21033;p25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4" name="Google Shape;21034;p25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5" name="Google Shape;21035;p25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6" name="Google Shape;21036;p25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7" name="Google Shape;21037;p25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8" name="Google Shape;21038;p25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9" name="Google Shape;21039;p25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0" name="Google Shape;21040;p25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1" name="Google Shape;21041;p25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2" name="Google Shape;21042;p25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3" name="Google Shape;21043;p25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4" name="Google Shape;21044;p25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5" name="Google Shape;21045;p25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6" name="Google Shape;21046;p25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7" name="Google Shape;21047;p25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8" name="Google Shape;21048;p25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9" name="Google Shape;21049;p25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0" name="Google Shape;21050;p25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1" name="Google Shape;21051;p25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2" name="Google Shape;21052;p25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3" name="Google Shape;21053;p25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4" name="Google Shape;21054;p25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5" name="Google Shape;21055;p25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6" name="Google Shape;21056;p25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7" name="Google Shape;21057;p25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8" name="Google Shape;21058;p25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9" name="Google Shape;21059;p25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0" name="Google Shape;21060;p25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1" name="Google Shape;21061;p25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2" name="Google Shape;21062;p25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3" name="Google Shape;21063;p25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4" name="Google Shape;21064;p25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5" name="Google Shape;21065;p25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6" name="Google Shape;21066;p25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7" name="Google Shape;21067;p25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8" name="Google Shape;21068;p25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9" name="Google Shape;21069;p25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0" name="Google Shape;21070;p25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1" name="Google Shape;21071;p25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2" name="Google Shape;21072;p25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3" name="Google Shape;21073;p25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4" name="Google Shape;21074;p25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5" name="Google Shape;21075;p25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6" name="Google Shape;21076;p25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7" name="Google Shape;21077;p25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8" name="Google Shape;21078;p25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9" name="Google Shape;21079;p25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0" name="Google Shape;21080;p25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1" name="Google Shape;21081;p25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2" name="Google Shape;21082;p25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3" name="Google Shape;21083;p25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4" name="Google Shape;21084;p25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5" name="Google Shape;21085;p25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6" name="Google Shape;21086;p25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7" name="Google Shape;21087;p25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8" name="Google Shape;21088;p25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9" name="Google Shape;21089;p25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0" name="Google Shape;21090;p25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1" name="Google Shape;21091;p25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2" name="Google Shape;21092;p25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3" name="Google Shape;21093;p25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4" name="Google Shape;21094;p25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5" name="Google Shape;21095;p25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6" name="Google Shape;21096;p25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7" name="Google Shape;21097;p25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8" name="Google Shape;21098;p25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9" name="Google Shape;21099;p25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0" name="Google Shape;21100;p25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1" name="Google Shape;21101;p25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2" name="Google Shape;21102;p25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3" name="Google Shape;21103;p25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4" name="Google Shape;21104;p25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5" name="Google Shape;21105;p25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6" name="Google Shape;21106;p25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7" name="Google Shape;21107;p25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8" name="Google Shape;21108;p25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9" name="Google Shape;21109;p25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0" name="Google Shape;21110;p25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1" name="Google Shape;21111;p25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2" name="Google Shape;21112;p25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3" name="Google Shape;21113;p25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4" name="Google Shape;21114;p25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5" name="Google Shape;21115;p25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6" name="Google Shape;21116;p25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7" name="Google Shape;21117;p25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8" name="Google Shape;21118;p25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9" name="Google Shape;21119;p25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0" name="Google Shape;21120;p25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1" name="Google Shape;21121;p25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2" name="Google Shape;21122;p25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3" name="Google Shape;21123;p25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4" name="Google Shape;21124;p25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5" name="Google Shape;21125;p25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6" name="Google Shape;21126;p25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7" name="Google Shape;21127;p25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8" name="Google Shape;21128;p25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9" name="Google Shape;21129;p25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0" name="Google Shape;21130;p25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1" name="Google Shape;21131;p25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2" name="Google Shape;21132;p25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3" name="Google Shape;21133;p25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4" name="Google Shape;21134;p25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5" name="Google Shape;21135;p25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6" name="Google Shape;21136;p25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7" name="Google Shape;21137;p25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8" name="Google Shape;21138;p25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9" name="Google Shape;21139;p25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0" name="Google Shape;21140;p25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1" name="Google Shape;21141;p25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2" name="Google Shape;21142;p25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3" name="Google Shape;21143;p25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4" name="Google Shape;21144;p25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5" name="Google Shape;21145;p25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6" name="Google Shape;21146;p25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7" name="Google Shape;21147;p25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8" name="Google Shape;21148;p25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9" name="Google Shape;21149;p25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0" name="Google Shape;21150;p25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1" name="Google Shape;21151;p25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2" name="Google Shape;21152;p25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3" name="Google Shape;21153;p25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4" name="Google Shape;21154;p25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5" name="Google Shape;21155;p25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6" name="Google Shape;21156;p25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7" name="Google Shape;21157;p25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8" name="Google Shape;21158;p25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9" name="Google Shape;21159;p25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0" name="Google Shape;21160;p25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1" name="Google Shape;21161;p25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2" name="Google Shape;21162;p25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3" name="Google Shape;21163;p25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4" name="Google Shape;21164;p25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5" name="Google Shape;21165;p25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6" name="Google Shape;21166;p25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7" name="Google Shape;21167;p25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8" name="Google Shape;21168;p25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9" name="Google Shape;21169;p25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0" name="Google Shape;21170;p25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1" name="Google Shape;21171;p25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2" name="Google Shape;21172;p25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3" name="Google Shape;21173;p25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4" name="Google Shape;21174;p25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5" name="Google Shape;21175;p25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6" name="Google Shape;21176;p25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7" name="Google Shape;21177;p25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8" name="Google Shape;21178;p25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9" name="Google Shape;21179;p25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0" name="Google Shape;21180;p25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1" name="Google Shape;21181;p25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2" name="Google Shape;21182;p25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3" name="Google Shape;21183;p25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4" name="Google Shape;21184;p25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5" name="Google Shape;21185;p25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6" name="Google Shape;21186;p25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7" name="Google Shape;21187;p25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8" name="Google Shape;21188;p25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9" name="Google Shape;21189;p25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0" name="Google Shape;21190;p25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1" name="Google Shape;21191;p25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2" name="Google Shape;21192;p25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3" name="Google Shape;21193;p25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4" name="Google Shape;21194;p25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5" name="Google Shape;21195;p25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6" name="Google Shape;21196;p25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7" name="Google Shape;21197;p25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8" name="Google Shape;21198;p25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9" name="Google Shape;21199;p25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0" name="Google Shape;21200;p25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1" name="Google Shape;21201;p25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2" name="Google Shape;21202;p25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3" name="Google Shape;21203;p25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4" name="Google Shape;21204;p25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5" name="Google Shape;21205;p25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6" name="Google Shape;21206;p25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7" name="Google Shape;21207;p25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8" name="Google Shape;21208;p25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9" name="Google Shape;21209;p25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0" name="Google Shape;21210;p25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1" name="Google Shape;21211;p25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2" name="Google Shape;21212;p25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3" name="Google Shape;21213;p25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4" name="Google Shape;21214;p25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5" name="Google Shape;21215;p25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6" name="Google Shape;21216;p25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7" name="Google Shape;21217;p25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8" name="Google Shape;21218;p25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9" name="Google Shape;21219;p25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0" name="Google Shape;21220;p25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1" name="Google Shape;21221;p25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2" name="Google Shape;21222;p25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3" name="Google Shape;21223;p25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4" name="Google Shape;21224;p25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5" name="Google Shape;21225;p25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6" name="Google Shape;21226;p25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7" name="Google Shape;21227;p25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8" name="Google Shape;21228;p25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9" name="Google Shape;21229;p25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0" name="Google Shape;21230;p25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1" name="Google Shape;21231;p25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2" name="Google Shape;21232;p25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3" name="Google Shape;21233;p25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4" name="Google Shape;21234;p25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5" name="Google Shape;21235;p25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6" name="Google Shape;21236;p25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7" name="Google Shape;21237;p25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8" name="Google Shape;21238;p25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9" name="Google Shape;21239;p25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0" name="Google Shape;21240;p25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1" name="Google Shape;21241;p25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2" name="Google Shape;21242;p25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3" name="Google Shape;21243;p25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4" name="Google Shape;21244;p25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5" name="Google Shape;21245;p25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6" name="Google Shape;21246;p25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7" name="Google Shape;21247;p25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8" name="Google Shape;21248;p25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9" name="Google Shape;21249;p25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0" name="Google Shape;21250;p25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1" name="Google Shape;21251;p25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2" name="Google Shape;21252;p25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3" name="Google Shape;21253;p25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4" name="Google Shape;21254;p25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5" name="Google Shape;21255;p25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6" name="Google Shape;21256;p25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7" name="Google Shape;21257;p25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8" name="Google Shape;21258;p25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9" name="Google Shape;21259;p25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0" name="Google Shape;21260;p25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1" name="Google Shape;21261;p25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2" name="Google Shape;21262;p25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3" name="Google Shape;21263;p25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4" name="Google Shape;21264;p25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5" name="Google Shape;21265;p25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6" name="Google Shape;21266;p25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7" name="Google Shape;21267;p25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8" name="Google Shape;21268;p25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9" name="Google Shape;21269;p25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0" name="Google Shape;21270;p25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1" name="Google Shape;21271;p25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2" name="Google Shape;21272;p25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3" name="Google Shape;21273;p25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4" name="Google Shape;21274;p25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5" name="Google Shape;21275;p25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6" name="Google Shape;21276;p25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7" name="Google Shape;21277;p25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8" name="Google Shape;21278;p25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9" name="Google Shape;21279;p25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0" name="Google Shape;21280;p25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1" name="Google Shape;21281;p25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2" name="Google Shape;21282;p25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3" name="Google Shape;21283;p25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284" name="Google Shape;21284;p25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21285" name="Google Shape;21285;p25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6" name="Google Shape;21286;p25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7" name="Google Shape;21287;p25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8" name="Google Shape;21288;p25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9" name="Google Shape;21289;p25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0" name="Google Shape;21290;p25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1" name="Google Shape;21291;p25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2" name="Google Shape;21292;p25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3" name="Google Shape;21293;p25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4" name="Google Shape;21294;p25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5" name="Google Shape;21295;p25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6" name="Google Shape;21296;p25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7" name="Google Shape;21297;p25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8" name="Google Shape;21298;p25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9" name="Google Shape;21299;p25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0" name="Google Shape;21300;p25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1" name="Google Shape;21301;p25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2" name="Google Shape;21302;p25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3" name="Google Shape;21303;p25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4" name="Google Shape;21304;p25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5" name="Google Shape;21305;p25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6" name="Google Shape;21306;p25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7" name="Google Shape;21307;p25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8" name="Google Shape;21308;p25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9" name="Google Shape;21309;p25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0" name="Google Shape;21310;p25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1" name="Google Shape;21311;p25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2" name="Google Shape;21312;p25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3" name="Google Shape;21313;p25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4" name="Google Shape;21314;p25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5" name="Google Shape;21315;p25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6" name="Google Shape;21316;p25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7" name="Google Shape;21317;p25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8" name="Google Shape;21318;p25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9" name="Google Shape;21319;p25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0" name="Google Shape;21320;p25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1" name="Google Shape;21321;p25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2" name="Google Shape;21322;p25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3" name="Google Shape;21323;p25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4" name="Google Shape;21324;p25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5" name="Google Shape;21325;p25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6" name="Google Shape;21326;p25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7" name="Google Shape;21327;p25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8" name="Google Shape;21328;p25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9" name="Google Shape;21329;p25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0" name="Google Shape;21330;p25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1" name="Google Shape;21331;p25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2" name="Google Shape;21332;p25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3" name="Google Shape;21333;p25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4" name="Google Shape;21334;p25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5" name="Google Shape;21335;p25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6" name="Google Shape;21336;p25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7" name="Google Shape;21337;p25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8" name="Google Shape;21338;p25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9" name="Google Shape;21339;p25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0" name="Google Shape;21340;p25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1" name="Google Shape;21341;p25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2" name="Google Shape;21342;p25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3" name="Google Shape;21343;p25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4" name="Google Shape;21344;p25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5" name="Google Shape;21345;p25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6" name="Google Shape;21346;p25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7" name="Google Shape;21347;p25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8" name="Google Shape;21348;p25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9" name="Google Shape;21349;p25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0" name="Google Shape;21350;p25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1" name="Google Shape;21351;p25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2" name="Google Shape;21352;p25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3" name="Google Shape;21353;p25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4" name="Google Shape;21354;p25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5" name="Google Shape;21355;p25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6" name="Google Shape;21356;p25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7" name="Google Shape;21357;p25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8" name="Google Shape;21358;p25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9" name="Google Shape;21359;p25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0" name="Google Shape;21360;p25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1" name="Google Shape;21361;p25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2" name="Google Shape;21362;p25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3" name="Google Shape;21363;p25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4" name="Google Shape;21364;p25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5" name="Google Shape;21365;p25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6" name="Google Shape;21366;p25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7" name="Google Shape;21367;p25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8" name="Google Shape;21368;p25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9" name="Google Shape;21369;p25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0" name="Google Shape;21370;p25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1" name="Google Shape;21371;p25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2" name="Google Shape;21372;p25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3" name="Google Shape;21373;p25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4" name="Google Shape;21374;p25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5" name="Google Shape;21375;p25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6" name="Google Shape;21376;p25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7" name="Google Shape;21377;p25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8" name="Google Shape;21378;p25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9" name="Google Shape;21379;p25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0" name="Google Shape;21380;p25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1" name="Google Shape;21381;p25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2" name="Google Shape;21382;p25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3" name="Google Shape;21383;p25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4" name="Google Shape;21384;p25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5" name="Google Shape;21385;p25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6" name="Google Shape;21386;p25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7" name="Google Shape;21387;p25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8" name="Google Shape;21388;p25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9" name="Google Shape;21389;p25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0" name="Google Shape;21390;p25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1" name="Google Shape;21391;p25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2" name="Google Shape;21392;p25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3" name="Google Shape;21393;p25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4" name="Google Shape;21394;p25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5" name="Google Shape;21395;p25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6" name="Google Shape;21396;p25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7" name="Google Shape;21397;p25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8" name="Google Shape;21398;p25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9" name="Google Shape;21399;p25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0" name="Google Shape;21400;p25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1" name="Google Shape;21401;p25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2" name="Google Shape;21402;p25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3" name="Google Shape;21403;p25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4" name="Google Shape;21404;p25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5" name="Google Shape;21405;p25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6" name="Google Shape;21406;p25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7" name="Google Shape;21407;p25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8" name="Google Shape;21408;p25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9" name="Google Shape;21409;p25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0" name="Google Shape;21410;p25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1" name="Google Shape;21411;p25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2" name="Google Shape;21412;p25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3" name="Google Shape;21413;p25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4" name="Google Shape;21414;p25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5" name="Google Shape;21415;p25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6" name="Google Shape;21416;p25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7" name="Google Shape;21417;p25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8" name="Google Shape;21418;p25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9" name="Google Shape;21419;p25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0" name="Google Shape;21420;p25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1" name="Google Shape;21421;p25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2" name="Google Shape;21422;p25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3" name="Google Shape;21423;p25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4" name="Google Shape;21424;p25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5" name="Google Shape;21425;p25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6" name="Google Shape;21426;p25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7" name="Google Shape;21427;p25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8" name="Google Shape;21428;p25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9" name="Google Shape;21429;p25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0" name="Google Shape;21430;p25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1" name="Google Shape;21431;p25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2" name="Google Shape;21432;p25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3" name="Google Shape;21433;p25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4" name="Google Shape;21434;p25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5" name="Google Shape;21435;p25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6" name="Google Shape;21436;p25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437" name="Google Shape;21437;p25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21438" name="Google Shape;21438;p25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9" name="Google Shape;21439;p25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0" name="Google Shape;21440;p25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1" name="Google Shape;21441;p25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2" name="Google Shape;21442;p25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3" name="Google Shape;21443;p25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4" name="Google Shape;21444;p25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5" name="Google Shape;21445;p25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6" name="Google Shape;21446;p25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7" name="Google Shape;21447;p25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8" name="Google Shape;21448;p25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9" name="Google Shape;21449;p25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0" name="Google Shape;21450;p25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1" name="Google Shape;21451;p25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2" name="Google Shape;21452;p25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3" name="Google Shape;21453;p25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4" name="Google Shape;21454;p25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5" name="Google Shape;21455;p25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6" name="Google Shape;21456;p25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7" name="Google Shape;21457;p25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8" name="Google Shape;21458;p25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9" name="Google Shape;21459;p25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0" name="Google Shape;21460;p25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1" name="Google Shape;21461;p25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2" name="Google Shape;21462;p25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3" name="Google Shape;21463;p25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4" name="Google Shape;21464;p25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5" name="Google Shape;21465;p25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6" name="Google Shape;21466;p25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7" name="Google Shape;21467;p25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8" name="Google Shape;21468;p25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9" name="Google Shape;21469;p25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0" name="Google Shape;21470;p25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1" name="Google Shape;21471;p25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2" name="Google Shape;21472;p25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3" name="Google Shape;21473;p25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4" name="Google Shape;21474;p25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5" name="Google Shape;21475;p25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6" name="Google Shape;21476;p25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7" name="Google Shape;21477;p25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8" name="Google Shape;21478;p25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9" name="Google Shape;21479;p25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0" name="Google Shape;21480;p25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1" name="Google Shape;21481;p25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2" name="Google Shape;21482;p25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3" name="Google Shape;21483;p25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4" name="Google Shape;21484;p25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5" name="Google Shape;21485;p25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6" name="Google Shape;21486;p25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7" name="Google Shape;21487;p25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8" name="Google Shape;21488;p25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9" name="Google Shape;21489;p25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0" name="Google Shape;21490;p25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1" name="Google Shape;21491;p25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2" name="Google Shape;21492;p25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3" name="Google Shape;21493;p25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4" name="Google Shape;21494;p25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5" name="Google Shape;21495;p25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6" name="Google Shape;21496;p25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7" name="Google Shape;21497;p25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8" name="Google Shape;21498;p25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9" name="Google Shape;21499;p25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0" name="Google Shape;21500;p25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1" name="Google Shape;21501;p25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2" name="Google Shape;21502;p25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3" name="Google Shape;21503;p25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4" name="Google Shape;21504;p25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5" name="Google Shape;21505;p25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6" name="Google Shape;21506;p25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7" name="Google Shape;21507;p25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8" name="Google Shape;21508;p25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9" name="Google Shape;21509;p25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0" name="Google Shape;21510;p25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1" name="Google Shape;21511;p25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2" name="Google Shape;21512;p25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3" name="Google Shape;21513;p25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4" name="Google Shape;21514;p25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5" name="Google Shape;21515;p25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6" name="Google Shape;21516;p25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7" name="Google Shape;21517;p25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8" name="Google Shape;21518;p25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9" name="Google Shape;21519;p25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0" name="Google Shape;21520;p25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1" name="Google Shape;21521;p25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2" name="Google Shape;21522;p25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3" name="Google Shape;21523;p25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4" name="Google Shape;21524;p25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5" name="Google Shape;21525;p25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6" name="Google Shape;21526;p25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7" name="Google Shape;21527;p25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8" name="Google Shape;21528;p25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9" name="Google Shape;21529;p25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0" name="Google Shape;21530;p25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1" name="Google Shape;21531;p25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2" name="Google Shape;21532;p25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3" name="Google Shape;21533;p25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4" name="Google Shape;21534;p25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5" name="Google Shape;21535;p25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6" name="Google Shape;21536;p25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7" name="Google Shape;21537;p25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8" name="Google Shape;21538;p25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9" name="Google Shape;21539;p25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0" name="Google Shape;21540;p25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1" name="Google Shape;21541;p25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2" name="Google Shape;21542;p25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3" name="Google Shape;21543;p25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4" name="Google Shape;21544;p25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5" name="Google Shape;21545;p25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6" name="Google Shape;21546;p25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7" name="Google Shape;21547;p25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8" name="Google Shape;21548;p25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9" name="Google Shape;21549;p25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0" name="Google Shape;21550;p25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1" name="Google Shape;21551;p25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2" name="Google Shape;21552;p25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3" name="Google Shape;21553;p25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4" name="Google Shape;21554;p25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5" name="Google Shape;21555;p25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6" name="Google Shape;21556;p25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7" name="Google Shape;21557;p25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8" name="Google Shape;21558;p25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9" name="Google Shape;21559;p25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0" name="Google Shape;21560;p25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1" name="Google Shape;21561;p25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2" name="Google Shape;21562;p25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3" name="Google Shape;21563;p25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4" name="Google Shape;21564;p25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5" name="Google Shape;21565;p25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6" name="Google Shape;21566;p25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7" name="Google Shape;21567;p25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8" name="Google Shape;21568;p25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9" name="Google Shape;21569;p25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0" name="Google Shape;21570;p25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1" name="Google Shape;21571;p25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2" name="Google Shape;21572;p25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3" name="Google Shape;21573;p25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4" name="Google Shape;21574;p25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5" name="Google Shape;21575;p25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6" name="Google Shape;21576;p25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7" name="Google Shape;21577;p25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8" name="Google Shape;21578;p25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9" name="Google Shape;21579;p25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0" name="Google Shape;21580;p25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1" name="Google Shape;21581;p25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2" name="Google Shape;21582;p25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3" name="Google Shape;21583;p25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4" name="Google Shape;21584;p25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5" name="Google Shape;21585;p25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6" name="Google Shape;21586;p25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7" name="Google Shape;21587;p25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8" name="Google Shape;21588;p25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9" name="Google Shape;21589;p25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0" name="Google Shape;21590;p25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1" name="Google Shape;21591;p25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2" name="Google Shape;21592;p25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3" name="Google Shape;21593;p25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4" name="Google Shape;21594;p25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5" name="Google Shape;21595;p25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6" name="Google Shape;21596;p25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7" name="Google Shape;21597;p25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8" name="Google Shape;21598;p25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9" name="Google Shape;21599;p25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0" name="Google Shape;21600;p25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1" name="Google Shape;21601;p25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2" name="Google Shape;21602;p25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3" name="Google Shape;21603;p25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4" name="Google Shape;21604;p25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5" name="Google Shape;21605;p25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6" name="Google Shape;21606;p25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7" name="Google Shape;21607;p25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8" name="Google Shape;21608;p25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9" name="Google Shape;21609;p25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0" name="Google Shape;21610;p25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1" name="Google Shape;21611;p25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2" name="Google Shape;21612;p25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3" name="Google Shape;21613;p25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4" name="Google Shape;21614;p25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5" name="Google Shape;21615;p25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6" name="Google Shape;21616;p25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7" name="Google Shape;21617;p25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8" name="Google Shape;21618;p25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9" name="Google Shape;21619;p25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0" name="Google Shape;21620;p25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1" name="Google Shape;21621;p25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2" name="Google Shape;21622;p25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3" name="Google Shape;21623;p25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4" name="Google Shape;21624;p25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5" name="Google Shape;21625;p25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6" name="Google Shape;21626;p25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7" name="Google Shape;21627;p25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8" name="Google Shape;21628;p25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9" name="Google Shape;21629;p25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0" name="Google Shape;21630;p25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1" name="Google Shape;21631;p25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2" name="Google Shape;21632;p25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3" name="Google Shape;21633;p25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4" name="Google Shape;21634;p25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5" name="Google Shape;21635;p25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6" name="Google Shape;21636;p25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7" name="Google Shape;21637;p25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8" name="Google Shape;21638;p25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9" name="Google Shape;21639;p25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0" name="Google Shape;21640;p25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1" name="Google Shape;21641;p25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2" name="Google Shape;21642;p25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3" name="Google Shape;21643;p25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4" name="Google Shape;21644;p25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5" name="Google Shape;21645;p25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6" name="Google Shape;21646;p25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7" name="Google Shape;21647;p25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8" name="Google Shape;21648;p25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9" name="Google Shape;21649;p25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0" name="Google Shape;21650;p25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1" name="Google Shape;21651;p25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2" name="Google Shape;21652;p25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3" name="Google Shape;21653;p25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4" name="Google Shape;21654;p25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5" name="Google Shape;21655;p25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6" name="Google Shape;21656;p25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7" name="Google Shape;21657;p25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8" name="Google Shape;21658;p25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9" name="Google Shape;21659;p25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0" name="Google Shape;21660;p25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1" name="Google Shape;21661;p25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2" name="Google Shape;21662;p25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3" name="Google Shape;21663;p25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4" name="Google Shape;21664;p25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5" name="Google Shape;21665;p25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6" name="Google Shape;21666;p25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7" name="Google Shape;21667;p25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8" name="Google Shape;21668;p25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9" name="Google Shape;21669;p25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0" name="Google Shape;21670;p25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1" name="Google Shape;21671;p25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2" name="Google Shape;21672;p25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3" name="Google Shape;21673;p25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4" name="Google Shape;21674;p25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5" name="Google Shape;21675;p25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6" name="Google Shape;21676;p25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7" name="Google Shape;21677;p25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8" name="Google Shape;21678;p25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9" name="Google Shape;21679;p25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0" name="Google Shape;21680;p25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1" name="Google Shape;21681;p25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2" name="Google Shape;21682;p25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3" name="Google Shape;21683;p25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4" name="Google Shape;21684;p25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5" name="Google Shape;21685;p25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6" name="Google Shape;21686;p25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7" name="Google Shape;21687;p25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8" name="Google Shape;21688;p25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9" name="Google Shape;21689;p25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0" name="Google Shape;21690;p25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1" name="Google Shape;21691;p25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2" name="Google Shape;21692;p25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3" name="Google Shape;21693;p25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4" name="Google Shape;21694;p25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5" name="Google Shape;21695;p25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6" name="Google Shape;21696;p25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7" name="Google Shape;21697;p25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8" name="Google Shape;21698;p25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9" name="Google Shape;21699;p25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0" name="Google Shape;21700;p25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1" name="Google Shape;21701;p25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2" name="Google Shape;21702;p25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3" name="Google Shape;21703;p25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4" name="Google Shape;21704;p25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5" name="Google Shape;21705;p25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6" name="Google Shape;21706;p25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7" name="Google Shape;21707;p25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8" name="Google Shape;21708;p25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9" name="Google Shape;21709;p25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0" name="Google Shape;21710;p25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1" name="Google Shape;21711;p25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2" name="Google Shape;21712;p25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3" name="Google Shape;21713;p25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4" name="Google Shape;21714;p25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5" name="Google Shape;21715;p25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6" name="Google Shape;21716;p25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7" name="Google Shape;21717;p25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8" name="Google Shape;21718;p25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9" name="Google Shape;21719;p25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0" name="Google Shape;21720;p25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1" name="Google Shape;21721;p25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2" name="Google Shape;21722;p25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3" name="Google Shape;21723;p25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4" name="Google Shape;21724;p25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5" name="Google Shape;21725;p25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6" name="Google Shape;21726;p25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7" name="Google Shape;21727;p25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8" name="Google Shape;21728;p25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9" name="Google Shape;21729;p25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0" name="Google Shape;21730;p25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1" name="Google Shape;21731;p25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2" name="Google Shape;21732;p25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3" name="Google Shape;21733;p25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4" name="Google Shape;21734;p25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5" name="Google Shape;21735;p25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6" name="Google Shape;21736;p25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7" name="Google Shape;21737;p25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8" name="Google Shape;21738;p25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9" name="Google Shape;21739;p25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0" name="Google Shape;21740;p25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1" name="Google Shape;21741;p25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2" name="Google Shape;21742;p25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3" name="Google Shape;21743;p25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4" name="Google Shape;21744;p25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5" name="Google Shape;21745;p25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6" name="Google Shape;21746;p25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7" name="Google Shape;21747;p25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8" name="Google Shape;21748;p25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9" name="Google Shape;21749;p25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0" name="Google Shape;21750;p25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1" name="Google Shape;21751;p25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2" name="Google Shape;21752;p25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3" name="Google Shape;21753;p25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4" name="Google Shape;21754;p25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5" name="Google Shape;21755;p25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6" name="Google Shape;21756;p25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7" name="Google Shape;21757;p25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8" name="Google Shape;21758;p25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9" name="Google Shape;21759;p25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0" name="Google Shape;21760;p25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1" name="Google Shape;21761;p25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2" name="Google Shape;21762;p25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3" name="Google Shape;21763;p25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4" name="Google Shape;21764;p25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5" name="Google Shape;21765;p25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6" name="Google Shape;21766;p25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7" name="Google Shape;21767;p25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8" name="Google Shape;21768;p25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9" name="Google Shape;21769;p25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770" name="Google Shape;21770;p25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21771" name="Google Shape;21771;p25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2" name="Google Shape;21772;p25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3" name="Google Shape;21773;p25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4" name="Google Shape;21774;p25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gradFill>
          <a:gsLst>
            <a:gs pos="0">
              <a:schemeClr val="dk1"/>
            </a:gs>
            <a:gs pos="63000">
              <a:schemeClr val="dk1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24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34" name="Google Shape;24734;p29"/>
          <p:cNvGrpSpPr/>
          <p:nvPr/>
        </p:nvGrpSpPr>
        <p:grpSpPr>
          <a:xfrm>
            <a:off x="229335" y="163162"/>
            <a:ext cx="8685329" cy="4817176"/>
            <a:chOff x="229335" y="163162"/>
            <a:chExt cx="8685329" cy="4817176"/>
          </a:xfrm>
        </p:grpSpPr>
        <p:grpSp>
          <p:nvGrpSpPr>
            <p:cNvPr id="24735" name="Google Shape;24735;p29"/>
            <p:cNvGrpSpPr/>
            <p:nvPr/>
          </p:nvGrpSpPr>
          <p:grpSpPr>
            <a:xfrm>
              <a:off x="229335" y="163162"/>
              <a:ext cx="8685329" cy="4817176"/>
              <a:chOff x="229335" y="163162"/>
              <a:chExt cx="8685329" cy="4817176"/>
            </a:xfrm>
          </p:grpSpPr>
          <p:grpSp>
            <p:nvGrpSpPr>
              <p:cNvPr id="24736" name="Google Shape;24736;p29"/>
              <p:cNvGrpSpPr/>
              <p:nvPr/>
            </p:nvGrpSpPr>
            <p:grpSpPr>
              <a:xfrm>
                <a:off x="465475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24737" name="Google Shape;24737;p29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8" name="Google Shape;24738;p29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9" name="Google Shape;24739;p29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0" name="Google Shape;24740;p29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1" name="Google Shape;24741;p29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2" name="Google Shape;24742;p29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3" name="Google Shape;24743;p29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4" name="Google Shape;24744;p29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5" name="Google Shape;24745;p29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6" name="Google Shape;24746;p29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7" name="Google Shape;24747;p29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8" name="Google Shape;24748;p29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9" name="Google Shape;24749;p29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0" name="Google Shape;24750;p29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1" name="Google Shape;24751;p29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2" name="Google Shape;24752;p29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3" name="Google Shape;24753;p29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4" name="Google Shape;24754;p29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5" name="Google Shape;24755;p29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6" name="Google Shape;24756;p29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7" name="Google Shape;24757;p29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8" name="Google Shape;24758;p29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9" name="Google Shape;24759;p29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0" name="Google Shape;24760;p29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1" name="Google Shape;24761;p29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2" name="Google Shape;24762;p29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3" name="Google Shape;24763;p29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4" name="Google Shape;24764;p29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5" name="Google Shape;24765;p29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6" name="Google Shape;24766;p29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7" name="Google Shape;24767;p29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8" name="Google Shape;24768;p29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9" name="Google Shape;24769;p29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0" name="Google Shape;24770;p29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1" name="Google Shape;24771;p29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2" name="Google Shape;24772;p29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3" name="Google Shape;24773;p29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4" name="Google Shape;24774;p29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5" name="Google Shape;24775;p29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6" name="Google Shape;24776;p29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7" name="Google Shape;24777;p29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8" name="Google Shape;24778;p29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9" name="Google Shape;24779;p29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0" name="Google Shape;24780;p29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1" name="Google Shape;24781;p29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2" name="Google Shape;24782;p29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3" name="Google Shape;24783;p29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4" name="Google Shape;24784;p29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5" name="Google Shape;24785;p29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6" name="Google Shape;24786;p29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7" name="Google Shape;24787;p29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8" name="Google Shape;24788;p29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9" name="Google Shape;24789;p29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0" name="Google Shape;24790;p29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1" name="Google Shape;24791;p29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2" name="Google Shape;24792;p29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3" name="Google Shape;24793;p29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4" name="Google Shape;24794;p29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5" name="Google Shape;24795;p29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6" name="Google Shape;24796;p29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7" name="Google Shape;24797;p29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8" name="Google Shape;24798;p29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9" name="Google Shape;24799;p29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0" name="Google Shape;24800;p29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1" name="Google Shape;24801;p29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2" name="Google Shape;24802;p29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3" name="Google Shape;24803;p29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4" name="Google Shape;24804;p29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5" name="Google Shape;24805;p29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6" name="Google Shape;24806;p29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7" name="Google Shape;24807;p29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8" name="Google Shape;24808;p29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9" name="Google Shape;24809;p29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0" name="Google Shape;24810;p29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1" name="Google Shape;24811;p29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2" name="Google Shape;24812;p29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3" name="Google Shape;24813;p29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4" name="Google Shape;24814;p29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5" name="Google Shape;24815;p29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6" name="Google Shape;24816;p29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7" name="Google Shape;24817;p29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8" name="Google Shape;24818;p29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9" name="Google Shape;24819;p29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0" name="Google Shape;24820;p29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1" name="Google Shape;24821;p29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2" name="Google Shape;24822;p29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3" name="Google Shape;24823;p29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4" name="Google Shape;24824;p29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5" name="Google Shape;24825;p29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6" name="Google Shape;24826;p29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7" name="Google Shape;24827;p29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8" name="Google Shape;24828;p29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9" name="Google Shape;24829;p29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0" name="Google Shape;24830;p29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1" name="Google Shape;24831;p29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2" name="Google Shape;24832;p29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3" name="Google Shape;24833;p29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4" name="Google Shape;24834;p29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5" name="Google Shape;24835;p29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6" name="Google Shape;24836;p29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7" name="Google Shape;24837;p29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8" name="Google Shape;24838;p29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9" name="Google Shape;24839;p29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0" name="Google Shape;24840;p29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1" name="Google Shape;24841;p29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2" name="Google Shape;24842;p29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3" name="Google Shape;24843;p29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4" name="Google Shape;24844;p29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5" name="Google Shape;24845;p29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6" name="Google Shape;24846;p29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7" name="Google Shape;24847;p29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8" name="Google Shape;24848;p29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9" name="Google Shape;24849;p29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0" name="Google Shape;24850;p29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1" name="Google Shape;24851;p29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2" name="Google Shape;24852;p29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3" name="Google Shape;24853;p29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4" name="Google Shape;24854;p29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5" name="Google Shape;24855;p29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6" name="Google Shape;24856;p29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7" name="Google Shape;24857;p29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8" name="Google Shape;24858;p29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9" name="Google Shape;24859;p29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0" name="Google Shape;24860;p29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1" name="Google Shape;24861;p29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2" name="Google Shape;24862;p29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3" name="Google Shape;24863;p29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4" name="Google Shape;24864;p29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5" name="Google Shape;24865;p29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6" name="Google Shape;24866;p29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7" name="Google Shape;24867;p29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8" name="Google Shape;24868;p29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9" name="Google Shape;24869;p29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0" name="Google Shape;24870;p29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1" name="Google Shape;24871;p29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2" name="Google Shape;24872;p29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3" name="Google Shape;24873;p29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4" name="Google Shape;24874;p29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5" name="Google Shape;24875;p29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6" name="Google Shape;24876;p29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7" name="Google Shape;24877;p29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8" name="Google Shape;24878;p29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9" name="Google Shape;24879;p29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0" name="Google Shape;24880;p29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1" name="Google Shape;24881;p29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2" name="Google Shape;24882;p29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3" name="Google Shape;24883;p29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4" name="Google Shape;24884;p29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5" name="Google Shape;24885;p29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6" name="Google Shape;24886;p29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7" name="Google Shape;24887;p29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8" name="Google Shape;24888;p29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889" name="Google Shape;24889;p29"/>
              <p:cNvSpPr/>
              <p:nvPr/>
            </p:nvSpPr>
            <p:spPr>
              <a:xfrm>
                <a:off x="8451460" y="45076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0" name="Google Shape;24890;p29"/>
              <p:cNvSpPr/>
              <p:nvPr/>
            </p:nvSpPr>
            <p:spPr>
              <a:xfrm flipH="1">
                <a:off x="229335" y="4509237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1" name="Google Shape;24891;p29"/>
              <p:cNvSpPr/>
              <p:nvPr/>
            </p:nvSpPr>
            <p:spPr>
              <a:xfrm rot="10800000" flipH="1">
                <a:off x="8451460" y="1647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2" name="Google Shape;24892;p29"/>
              <p:cNvSpPr/>
              <p:nvPr/>
            </p:nvSpPr>
            <p:spPr>
              <a:xfrm rot="10800000">
                <a:off x="229335" y="163162"/>
                <a:ext cx="463204" cy="471101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7440" extrusionOk="0">
                    <a:moveTo>
                      <a:pt x="1473" y="5851"/>
                    </a:moveTo>
                    <a:cubicBezTo>
                      <a:pt x="1366" y="5918"/>
                      <a:pt x="1227" y="5902"/>
                      <a:pt x="1140" y="5811"/>
                    </a:cubicBezTo>
                    <a:cubicBezTo>
                      <a:pt x="1052" y="5721"/>
                      <a:pt x="1038" y="5582"/>
                      <a:pt x="1107" y="5477"/>
                    </a:cubicBezTo>
                    <a:cubicBezTo>
                      <a:pt x="1177" y="5372"/>
                      <a:pt x="1310" y="5328"/>
                      <a:pt x="1427" y="5374"/>
                    </a:cubicBezTo>
                    <a:cubicBezTo>
                      <a:pt x="1545" y="5419"/>
                      <a:pt x="1615" y="5540"/>
                      <a:pt x="1597" y="5665"/>
                    </a:cubicBezTo>
                    <a:cubicBezTo>
                      <a:pt x="1897" y="5790"/>
                      <a:pt x="2244" y="5681"/>
                      <a:pt x="2419" y="5407"/>
                    </a:cubicBezTo>
                    <a:cubicBezTo>
                      <a:pt x="2594" y="5133"/>
                      <a:pt x="2547" y="4771"/>
                      <a:pt x="2306" y="4552"/>
                    </a:cubicBezTo>
                    <a:cubicBezTo>
                      <a:pt x="1832" y="4125"/>
                      <a:pt x="1104" y="4160"/>
                      <a:pt x="674" y="4630"/>
                    </a:cubicBezTo>
                    <a:lnTo>
                      <a:pt x="674" y="4630"/>
                    </a:lnTo>
                    <a:cubicBezTo>
                      <a:pt x="247" y="5102"/>
                      <a:pt x="281" y="5832"/>
                      <a:pt x="751" y="6261"/>
                    </a:cubicBezTo>
                    <a:cubicBezTo>
                      <a:pt x="1299" y="6761"/>
                      <a:pt x="2096" y="6881"/>
                      <a:pt x="2767" y="6565"/>
                    </a:cubicBezTo>
                    <a:cubicBezTo>
                      <a:pt x="3438" y="6248"/>
                      <a:pt x="3852" y="5559"/>
                      <a:pt x="3816" y="4817"/>
                    </a:cubicBezTo>
                    <a:lnTo>
                      <a:pt x="3816" y="4817"/>
                    </a:lnTo>
                    <a:cubicBezTo>
                      <a:pt x="3794" y="4331"/>
                      <a:pt x="3579" y="3875"/>
                      <a:pt x="3220" y="3548"/>
                    </a:cubicBezTo>
                    <a:lnTo>
                      <a:pt x="3052" y="3396"/>
                    </a:lnTo>
                    <a:lnTo>
                      <a:pt x="1838" y="2293"/>
                    </a:lnTo>
                    <a:cubicBezTo>
                      <a:pt x="1792" y="2251"/>
                      <a:pt x="1789" y="2182"/>
                      <a:pt x="1830" y="2137"/>
                    </a:cubicBezTo>
                    <a:cubicBezTo>
                      <a:pt x="1871" y="2092"/>
                      <a:pt x="1941" y="2089"/>
                      <a:pt x="1985" y="2129"/>
                    </a:cubicBezTo>
                    <a:lnTo>
                      <a:pt x="3011" y="3061"/>
                    </a:lnTo>
                    <a:lnTo>
                      <a:pt x="3011" y="3062"/>
                    </a:lnTo>
                    <a:lnTo>
                      <a:pt x="3367" y="3384"/>
                    </a:lnTo>
                    <a:cubicBezTo>
                      <a:pt x="3915" y="3884"/>
                      <a:pt x="4712" y="4004"/>
                      <a:pt x="5382" y="3688"/>
                    </a:cubicBezTo>
                    <a:cubicBezTo>
                      <a:pt x="6054" y="3371"/>
                      <a:pt x="6468" y="2682"/>
                      <a:pt x="6431" y="1940"/>
                    </a:cubicBezTo>
                    <a:lnTo>
                      <a:pt x="6431" y="1940"/>
                    </a:lnTo>
                    <a:cubicBezTo>
                      <a:pt x="6409" y="1455"/>
                      <a:pt x="6195" y="999"/>
                      <a:pt x="5835" y="672"/>
                    </a:cubicBezTo>
                    <a:lnTo>
                      <a:pt x="5834" y="672"/>
                    </a:lnTo>
                    <a:cubicBezTo>
                      <a:pt x="5361" y="245"/>
                      <a:pt x="4633" y="280"/>
                      <a:pt x="4203" y="750"/>
                    </a:cubicBezTo>
                    <a:lnTo>
                      <a:pt x="4203" y="750"/>
                    </a:lnTo>
                    <a:cubicBezTo>
                      <a:pt x="3776" y="1222"/>
                      <a:pt x="3810" y="1951"/>
                      <a:pt x="4280" y="2380"/>
                    </a:cubicBezTo>
                    <a:cubicBezTo>
                      <a:pt x="4522" y="2599"/>
                      <a:pt x="4885" y="2613"/>
                      <a:pt x="5142" y="2412"/>
                    </a:cubicBezTo>
                    <a:cubicBezTo>
                      <a:pt x="5399" y="2211"/>
                      <a:pt x="5474" y="1855"/>
                      <a:pt x="5321" y="1568"/>
                    </a:cubicBezTo>
                    <a:cubicBezTo>
                      <a:pt x="5199" y="1598"/>
                      <a:pt x="5072" y="1539"/>
                      <a:pt x="5016" y="1427"/>
                    </a:cubicBezTo>
                    <a:cubicBezTo>
                      <a:pt x="4961" y="1314"/>
                      <a:pt x="4991" y="1178"/>
                      <a:pt x="5089" y="1099"/>
                    </a:cubicBezTo>
                    <a:cubicBezTo>
                      <a:pt x="5188" y="1021"/>
                      <a:pt x="5328" y="1022"/>
                      <a:pt x="5425" y="1100"/>
                    </a:cubicBezTo>
                    <a:cubicBezTo>
                      <a:pt x="5523" y="1180"/>
                      <a:pt x="5551" y="1317"/>
                      <a:pt x="5496" y="1429"/>
                    </a:cubicBezTo>
                    <a:cubicBezTo>
                      <a:pt x="5720" y="1808"/>
                      <a:pt x="5634" y="2294"/>
                      <a:pt x="5294" y="2573"/>
                    </a:cubicBezTo>
                    <a:cubicBezTo>
                      <a:pt x="4952" y="2851"/>
                      <a:pt x="4458" y="2839"/>
                      <a:pt x="4133" y="2543"/>
                    </a:cubicBezTo>
                    <a:cubicBezTo>
                      <a:pt x="3572" y="2033"/>
                      <a:pt x="3531" y="1166"/>
                      <a:pt x="4038" y="603"/>
                    </a:cubicBezTo>
                    <a:lnTo>
                      <a:pt x="4041" y="600"/>
                    </a:lnTo>
                    <a:cubicBezTo>
                      <a:pt x="4552" y="42"/>
                      <a:pt x="5418" y="0"/>
                      <a:pt x="5981" y="506"/>
                    </a:cubicBezTo>
                    <a:lnTo>
                      <a:pt x="5983" y="508"/>
                    </a:lnTo>
                    <a:lnTo>
                      <a:pt x="5983" y="508"/>
                    </a:lnTo>
                    <a:cubicBezTo>
                      <a:pt x="6386" y="875"/>
                      <a:pt x="6626" y="1386"/>
                      <a:pt x="6651" y="1930"/>
                    </a:cubicBezTo>
                    <a:lnTo>
                      <a:pt x="6651" y="1930"/>
                    </a:lnTo>
                    <a:cubicBezTo>
                      <a:pt x="6656" y="2036"/>
                      <a:pt x="6652" y="2142"/>
                      <a:pt x="6642" y="2247"/>
                    </a:cubicBezTo>
                    <a:cubicBezTo>
                      <a:pt x="7207" y="2783"/>
                      <a:pt x="7314" y="3645"/>
                      <a:pt x="6899" y="4304"/>
                    </a:cubicBezTo>
                    <a:cubicBezTo>
                      <a:pt x="6483" y="4962"/>
                      <a:pt x="5660" y="5235"/>
                      <a:pt x="4932" y="4956"/>
                    </a:cubicBezTo>
                    <a:cubicBezTo>
                      <a:pt x="5034" y="5160"/>
                      <a:pt x="5091" y="5383"/>
                      <a:pt x="5101" y="5609"/>
                    </a:cubicBezTo>
                    <a:lnTo>
                      <a:pt x="5101" y="5609"/>
                    </a:lnTo>
                    <a:cubicBezTo>
                      <a:pt x="5131" y="6263"/>
                      <a:pt x="4768" y="6870"/>
                      <a:pt x="4180" y="7154"/>
                    </a:cubicBezTo>
                    <a:cubicBezTo>
                      <a:pt x="3591" y="7440"/>
                      <a:pt x="2889" y="7345"/>
                      <a:pt x="2396" y="6914"/>
                    </a:cubicBezTo>
                    <a:cubicBezTo>
                      <a:pt x="2292" y="6936"/>
                      <a:pt x="2186" y="6948"/>
                      <a:pt x="2081" y="6954"/>
                    </a:cubicBezTo>
                    <a:cubicBezTo>
                      <a:pt x="1536" y="6981"/>
                      <a:pt x="1005" y="6791"/>
                      <a:pt x="602" y="6424"/>
                    </a:cubicBezTo>
                    <a:lnTo>
                      <a:pt x="599" y="6423"/>
                    </a:lnTo>
                    <a:cubicBezTo>
                      <a:pt x="41" y="5912"/>
                      <a:pt x="1" y="5045"/>
                      <a:pt x="508" y="4484"/>
                    </a:cubicBezTo>
                    <a:lnTo>
                      <a:pt x="511" y="4480"/>
                    </a:lnTo>
                    <a:cubicBezTo>
                      <a:pt x="1023" y="3923"/>
                      <a:pt x="1890" y="3882"/>
                      <a:pt x="2452" y="4390"/>
                    </a:cubicBezTo>
                    <a:cubicBezTo>
                      <a:pt x="2777" y="4687"/>
                      <a:pt x="2836" y="5176"/>
                      <a:pt x="2590" y="5542"/>
                    </a:cubicBezTo>
                    <a:cubicBezTo>
                      <a:pt x="2346" y="5908"/>
                      <a:pt x="1870" y="6039"/>
                      <a:pt x="1472" y="5851"/>
                    </a:cubicBezTo>
                    <a:close/>
                    <a:moveTo>
                      <a:pt x="6469" y="6351"/>
                    </a:moveTo>
                    <a:lnTo>
                      <a:pt x="6439" y="5765"/>
                    </a:lnTo>
                    <a:cubicBezTo>
                      <a:pt x="6430" y="5579"/>
                      <a:pt x="6439" y="5536"/>
                      <a:pt x="6434" y="5536"/>
                    </a:cubicBezTo>
                    <a:cubicBezTo>
                      <a:pt x="6407" y="5540"/>
                      <a:pt x="6380" y="5546"/>
                      <a:pt x="6354" y="5554"/>
                    </a:cubicBezTo>
                    <a:cubicBezTo>
                      <a:pt x="6208" y="5595"/>
                      <a:pt x="5970" y="5661"/>
                      <a:pt x="5581" y="5545"/>
                    </a:cubicBezTo>
                    <a:cubicBezTo>
                      <a:pt x="5734" y="5919"/>
                      <a:pt x="5690" y="6163"/>
                      <a:pt x="5664" y="6313"/>
                    </a:cubicBezTo>
                    <a:cubicBezTo>
                      <a:pt x="5659" y="6340"/>
                      <a:pt x="5655" y="6367"/>
                      <a:pt x="5653" y="6394"/>
                    </a:cubicBezTo>
                    <a:cubicBezTo>
                      <a:pt x="5653" y="6399"/>
                      <a:pt x="5697" y="6386"/>
                      <a:pt x="5882" y="6377"/>
                    </a:cubicBezTo>
                    <a:lnTo>
                      <a:pt x="6469" y="6351"/>
                    </a:lnTo>
                    <a:close/>
                    <a:moveTo>
                      <a:pt x="5252" y="5350"/>
                    </a:moveTo>
                    <a:lnTo>
                      <a:pt x="5252" y="5352"/>
                    </a:lnTo>
                    <a:cubicBezTo>
                      <a:pt x="5253" y="5365"/>
                      <a:pt x="5257" y="5377"/>
                      <a:pt x="5261" y="5389"/>
                    </a:cubicBezTo>
                    <a:lnTo>
                      <a:pt x="5261" y="5389"/>
                    </a:lnTo>
                    <a:lnTo>
                      <a:pt x="5262" y="5392"/>
                    </a:lnTo>
                    <a:lnTo>
                      <a:pt x="5262" y="5392"/>
                    </a:lnTo>
                    <a:lnTo>
                      <a:pt x="5264" y="5395"/>
                    </a:lnTo>
                    <a:lnTo>
                      <a:pt x="5264" y="5395"/>
                    </a:lnTo>
                    <a:lnTo>
                      <a:pt x="5265" y="5397"/>
                    </a:lnTo>
                    <a:lnTo>
                      <a:pt x="5265" y="5397"/>
                    </a:lnTo>
                    <a:lnTo>
                      <a:pt x="5266" y="5399"/>
                    </a:lnTo>
                    <a:lnTo>
                      <a:pt x="5266" y="5399"/>
                    </a:lnTo>
                    <a:cubicBezTo>
                      <a:pt x="5522" y="5853"/>
                      <a:pt x="5474" y="6121"/>
                      <a:pt x="5448" y="6274"/>
                    </a:cubicBezTo>
                    <a:cubicBezTo>
                      <a:pt x="5438" y="6317"/>
                      <a:pt x="5434" y="6360"/>
                      <a:pt x="5434" y="6403"/>
                    </a:cubicBezTo>
                    <a:cubicBezTo>
                      <a:pt x="5441" y="6569"/>
                      <a:pt x="5530" y="6612"/>
                      <a:pt x="5892" y="6595"/>
                    </a:cubicBezTo>
                    <a:lnTo>
                      <a:pt x="6588" y="6565"/>
                    </a:lnTo>
                    <a:cubicBezTo>
                      <a:pt x="6649" y="6561"/>
                      <a:pt x="6696" y="6510"/>
                      <a:pt x="6693" y="6450"/>
                    </a:cubicBezTo>
                    <a:lnTo>
                      <a:pt x="6658" y="5753"/>
                    </a:lnTo>
                    <a:cubicBezTo>
                      <a:pt x="6639" y="5391"/>
                      <a:pt x="6588" y="5306"/>
                      <a:pt x="6423" y="5315"/>
                    </a:cubicBezTo>
                    <a:cubicBezTo>
                      <a:pt x="6379" y="5320"/>
                      <a:pt x="6337" y="5328"/>
                      <a:pt x="6295" y="5341"/>
                    </a:cubicBezTo>
                    <a:cubicBezTo>
                      <a:pt x="6146" y="5383"/>
                      <a:pt x="5882" y="5456"/>
                      <a:pt x="5406" y="5244"/>
                    </a:cubicBezTo>
                    <a:lnTo>
                      <a:pt x="5406" y="5244"/>
                    </a:lnTo>
                    <a:lnTo>
                      <a:pt x="5406" y="5244"/>
                    </a:lnTo>
                    <a:lnTo>
                      <a:pt x="5404" y="5243"/>
                    </a:lnTo>
                    <a:lnTo>
                      <a:pt x="5404" y="5243"/>
                    </a:lnTo>
                    <a:lnTo>
                      <a:pt x="5402" y="5242"/>
                    </a:lnTo>
                    <a:lnTo>
                      <a:pt x="5402" y="5242"/>
                    </a:lnTo>
                    <a:lnTo>
                      <a:pt x="5399" y="5241"/>
                    </a:lnTo>
                    <a:lnTo>
                      <a:pt x="5399" y="5241"/>
                    </a:lnTo>
                    <a:lnTo>
                      <a:pt x="5396" y="5241"/>
                    </a:lnTo>
                    <a:lnTo>
                      <a:pt x="5396" y="5241"/>
                    </a:lnTo>
                    <a:lnTo>
                      <a:pt x="5394" y="5240"/>
                    </a:lnTo>
                    <a:lnTo>
                      <a:pt x="5394" y="5240"/>
                    </a:lnTo>
                    <a:lnTo>
                      <a:pt x="5392" y="5240"/>
                    </a:lnTo>
                    <a:cubicBezTo>
                      <a:pt x="5381" y="5237"/>
                      <a:pt x="5369" y="5235"/>
                      <a:pt x="5358" y="5235"/>
                    </a:cubicBezTo>
                    <a:lnTo>
                      <a:pt x="5356" y="5235"/>
                    </a:lnTo>
                    <a:cubicBezTo>
                      <a:pt x="5344" y="5237"/>
                      <a:pt x="5332" y="5239"/>
                      <a:pt x="5321" y="5244"/>
                    </a:cubicBezTo>
                    <a:lnTo>
                      <a:pt x="5321" y="5244"/>
                    </a:lnTo>
                    <a:lnTo>
                      <a:pt x="5319" y="5245"/>
                    </a:lnTo>
                    <a:lnTo>
                      <a:pt x="5319" y="5245"/>
                    </a:lnTo>
                    <a:lnTo>
                      <a:pt x="5317" y="5246"/>
                    </a:lnTo>
                    <a:lnTo>
                      <a:pt x="5317" y="5246"/>
                    </a:lnTo>
                    <a:lnTo>
                      <a:pt x="5314" y="5247"/>
                    </a:lnTo>
                    <a:lnTo>
                      <a:pt x="5314" y="5247"/>
                    </a:lnTo>
                    <a:lnTo>
                      <a:pt x="5311" y="5249"/>
                    </a:lnTo>
                    <a:lnTo>
                      <a:pt x="5311" y="5249"/>
                    </a:lnTo>
                    <a:lnTo>
                      <a:pt x="5310" y="5250"/>
                    </a:lnTo>
                    <a:lnTo>
                      <a:pt x="5310" y="5250"/>
                    </a:lnTo>
                    <a:lnTo>
                      <a:pt x="5307" y="5251"/>
                    </a:lnTo>
                    <a:lnTo>
                      <a:pt x="5306" y="5252"/>
                    </a:lnTo>
                    <a:lnTo>
                      <a:pt x="5306" y="5252"/>
                    </a:lnTo>
                    <a:lnTo>
                      <a:pt x="5304" y="5253"/>
                    </a:lnTo>
                    <a:lnTo>
                      <a:pt x="5302" y="5253"/>
                    </a:lnTo>
                    <a:lnTo>
                      <a:pt x="5302" y="5253"/>
                    </a:lnTo>
                    <a:lnTo>
                      <a:pt x="5301" y="5255"/>
                    </a:lnTo>
                    <a:lnTo>
                      <a:pt x="5301" y="5255"/>
                    </a:lnTo>
                    <a:lnTo>
                      <a:pt x="5300" y="5255"/>
                    </a:lnTo>
                    <a:lnTo>
                      <a:pt x="5299" y="5256"/>
                    </a:lnTo>
                    <a:cubicBezTo>
                      <a:pt x="5296" y="5259"/>
                      <a:pt x="5292" y="5262"/>
                      <a:pt x="5289" y="5265"/>
                    </a:cubicBezTo>
                    <a:lnTo>
                      <a:pt x="5289" y="5265"/>
                    </a:lnTo>
                    <a:lnTo>
                      <a:pt x="5289" y="5265"/>
                    </a:lnTo>
                    <a:lnTo>
                      <a:pt x="5287" y="5267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6" y="5268"/>
                    </a:lnTo>
                    <a:lnTo>
                      <a:pt x="5285" y="5269"/>
                    </a:lnTo>
                    <a:lnTo>
                      <a:pt x="5283" y="5271"/>
                    </a:lnTo>
                    <a:lnTo>
                      <a:pt x="5283" y="5271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2" y="5274"/>
                    </a:lnTo>
                    <a:lnTo>
                      <a:pt x="5281" y="5275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80" y="5277"/>
                    </a:lnTo>
                    <a:lnTo>
                      <a:pt x="5278" y="5278"/>
                    </a:lnTo>
                    <a:lnTo>
                      <a:pt x="5278" y="5278"/>
                    </a:lnTo>
                    <a:lnTo>
                      <a:pt x="5277" y="5280"/>
                    </a:lnTo>
                    <a:lnTo>
                      <a:pt x="5277" y="5280"/>
                    </a:lnTo>
                    <a:lnTo>
                      <a:pt x="5277" y="5281"/>
                    </a:lnTo>
                    <a:lnTo>
                      <a:pt x="5276" y="5282"/>
                    </a:lnTo>
                    <a:lnTo>
                      <a:pt x="5275" y="5283"/>
                    </a:lnTo>
                    <a:lnTo>
                      <a:pt x="5275" y="5285"/>
                    </a:lnTo>
                    <a:lnTo>
                      <a:pt x="5275" y="5285"/>
                    </a:lnTo>
                    <a:lnTo>
                      <a:pt x="5273" y="5289"/>
                    </a:lnTo>
                    <a:lnTo>
                      <a:pt x="5273" y="5289"/>
                    </a:lnTo>
                    <a:lnTo>
                      <a:pt x="5272" y="5291"/>
                    </a:lnTo>
                    <a:lnTo>
                      <a:pt x="5272" y="5292"/>
                    </a:lnTo>
                    <a:lnTo>
                      <a:pt x="5272" y="5293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6"/>
                    </a:lnTo>
                    <a:lnTo>
                      <a:pt x="5271" y="5298"/>
                    </a:lnTo>
                    <a:lnTo>
                      <a:pt x="5270" y="5300"/>
                    </a:lnTo>
                    <a:lnTo>
                      <a:pt x="5270" y="5300"/>
                    </a:lnTo>
                    <a:cubicBezTo>
                      <a:pt x="5264" y="5313"/>
                      <a:pt x="5262" y="5328"/>
                      <a:pt x="5262" y="5344"/>
                    </a:cubicBezTo>
                    <a:close/>
                    <a:moveTo>
                      <a:pt x="6597" y="2517"/>
                    </a:moveTo>
                    <a:cubicBezTo>
                      <a:pt x="6380" y="3402"/>
                      <a:pt x="5608" y="4037"/>
                      <a:pt x="4700" y="4078"/>
                    </a:cubicBezTo>
                    <a:cubicBezTo>
                      <a:pt x="4480" y="4088"/>
                      <a:pt x="4262" y="4063"/>
                      <a:pt x="4051" y="4006"/>
                    </a:cubicBezTo>
                    <a:lnTo>
                      <a:pt x="4573" y="4480"/>
                    </a:lnTo>
                    <a:cubicBezTo>
                      <a:pt x="5124" y="4980"/>
                      <a:pt x="5970" y="4967"/>
                      <a:pt x="6505" y="4448"/>
                    </a:cubicBezTo>
                    <a:cubicBezTo>
                      <a:pt x="7040" y="3929"/>
                      <a:pt x="7079" y="3084"/>
                      <a:pt x="6597" y="2517"/>
                    </a:cubicBezTo>
                    <a:close/>
                    <a:moveTo>
                      <a:pt x="4425" y="4643"/>
                    </a:moveTo>
                    <a:lnTo>
                      <a:pt x="4424" y="4643"/>
                    </a:lnTo>
                    <a:lnTo>
                      <a:pt x="3902" y="4168"/>
                    </a:lnTo>
                    <a:cubicBezTo>
                      <a:pt x="3980" y="4373"/>
                      <a:pt x="4026" y="4589"/>
                      <a:pt x="4035" y="4807"/>
                    </a:cubicBezTo>
                    <a:lnTo>
                      <a:pt x="4035" y="4807"/>
                    </a:lnTo>
                    <a:cubicBezTo>
                      <a:pt x="4081" y="5716"/>
                      <a:pt x="3521" y="6545"/>
                      <a:pt x="2661" y="6843"/>
                    </a:cubicBezTo>
                    <a:cubicBezTo>
                      <a:pt x="3103" y="7153"/>
                      <a:pt x="3682" y="7186"/>
                      <a:pt x="4155" y="6926"/>
                    </a:cubicBezTo>
                    <a:cubicBezTo>
                      <a:pt x="4626" y="6666"/>
                      <a:pt x="4909" y="6159"/>
                      <a:pt x="4883" y="5621"/>
                    </a:cubicBezTo>
                    <a:lnTo>
                      <a:pt x="4883" y="5621"/>
                    </a:lnTo>
                    <a:cubicBezTo>
                      <a:pt x="4867" y="5247"/>
                      <a:pt x="4701" y="4896"/>
                      <a:pt x="4424" y="4643"/>
                    </a:cubicBezTo>
                    <a:close/>
                    <a:moveTo>
                      <a:pt x="6186" y="2479"/>
                    </a:moveTo>
                    <a:cubicBezTo>
                      <a:pt x="6289" y="2366"/>
                      <a:pt x="6204" y="2186"/>
                      <a:pt x="6052" y="2194"/>
                    </a:cubicBezTo>
                    <a:cubicBezTo>
                      <a:pt x="5900" y="2201"/>
                      <a:pt x="5832" y="2388"/>
                      <a:pt x="5945" y="2491"/>
                    </a:cubicBezTo>
                    <a:cubicBezTo>
                      <a:pt x="6015" y="2554"/>
                      <a:pt x="6123" y="2549"/>
                      <a:pt x="6186" y="2479"/>
                    </a:cubicBezTo>
                    <a:close/>
                    <a:moveTo>
                      <a:pt x="5839" y="3121"/>
                    </a:moveTo>
                    <a:cubicBezTo>
                      <a:pt x="5940" y="3008"/>
                      <a:pt x="5856" y="2828"/>
                      <a:pt x="5703" y="2835"/>
                    </a:cubicBezTo>
                    <a:cubicBezTo>
                      <a:pt x="5551" y="2842"/>
                      <a:pt x="5484" y="3030"/>
                      <a:pt x="5597" y="3132"/>
                    </a:cubicBezTo>
                    <a:cubicBezTo>
                      <a:pt x="5667" y="3195"/>
                      <a:pt x="5774" y="3191"/>
                      <a:pt x="5839" y="3121"/>
                    </a:cubicBezTo>
                    <a:close/>
                    <a:moveTo>
                      <a:pt x="5258" y="3499"/>
                    </a:moveTo>
                    <a:cubicBezTo>
                      <a:pt x="5360" y="3386"/>
                      <a:pt x="5275" y="3206"/>
                      <a:pt x="5123" y="3214"/>
                    </a:cubicBezTo>
                    <a:cubicBezTo>
                      <a:pt x="4971" y="3220"/>
                      <a:pt x="4904" y="3408"/>
                      <a:pt x="5016" y="3511"/>
                    </a:cubicBezTo>
                    <a:cubicBezTo>
                      <a:pt x="5086" y="3574"/>
                      <a:pt x="5194" y="3569"/>
                      <a:pt x="5258" y="3499"/>
                    </a:cubicBezTo>
                    <a:close/>
                    <a:moveTo>
                      <a:pt x="4568" y="3607"/>
                    </a:moveTo>
                    <a:cubicBezTo>
                      <a:pt x="4671" y="3494"/>
                      <a:pt x="4586" y="3314"/>
                      <a:pt x="4434" y="3322"/>
                    </a:cubicBezTo>
                    <a:cubicBezTo>
                      <a:pt x="4282" y="3330"/>
                      <a:pt x="4215" y="3516"/>
                      <a:pt x="4327" y="3619"/>
                    </a:cubicBezTo>
                    <a:cubicBezTo>
                      <a:pt x="4397" y="3682"/>
                      <a:pt x="4505" y="3677"/>
                      <a:pt x="4568" y="3607"/>
                    </a:cubicBezTo>
                    <a:close/>
                    <a:moveTo>
                      <a:pt x="3908" y="3382"/>
                    </a:moveTo>
                    <a:cubicBezTo>
                      <a:pt x="4010" y="3269"/>
                      <a:pt x="3925" y="3089"/>
                      <a:pt x="3772" y="3096"/>
                    </a:cubicBezTo>
                    <a:cubicBezTo>
                      <a:pt x="3620" y="3103"/>
                      <a:pt x="3554" y="3291"/>
                      <a:pt x="3666" y="3393"/>
                    </a:cubicBezTo>
                    <a:cubicBezTo>
                      <a:pt x="3736" y="3457"/>
                      <a:pt x="3844" y="3452"/>
                      <a:pt x="3908" y="3382"/>
                    </a:cubicBezTo>
                    <a:close/>
                    <a:moveTo>
                      <a:pt x="2585" y="6437"/>
                    </a:moveTo>
                    <a:cubicBezTo>
                      <a:pt x="2688" y="6324"/>
                      <a:pt x="2602" y="6144"/>
                      <a:pt x="2451" y="6152"/>
                    </a:cubicBezTo>
                    <a:cubicBezTo>
                      <a:pt x="2299" y="6159"/>
                      <a:pt x="2231" y="6346"/>
                      <a:pt x="2344" y="6449"/>
                    </a:cubicBezTo>
                    <a:cubicBezTo>
                      <a:pt x="2414" y="6512"/>
                      <a:pt x="2522" y="6507"/>
                      <a:pt x="2585" y="6437"/>
                    </a:cubicBezTo>
                    <a:close/>
                    <a:moveTo>
                      <a:pt x="3191" y="6031"/>
                    </a:moveTo>
                    <a:cubicBezTo>
                      <a:pt x="3294" y="5917"/>
                      <a:pt x="3209" y="5737"/>
                      <a:pt x="3057" y="5744"/>
                    </a:cubicBezTo>
                    <a:cubicBezTo>
                      <a:pt x="2905" y="5752"/>
                      <a:pt x="2837" y="5939"/>
                      <a:pt x="2950" y="6041"/>
                    </a:cubicBezTo>
                    <a:cubicBezTo>
                      <a:pt x="3020" y="6105"/>
                      <a:pt x="3128" y="6100"/>
                      <a:pt x="3191" y="6031"/>
                    </a:cubicBezTo>
                    <a:close/>
                    <a:moveTo>
                      <a:pt x="3513" y="5417"/>
                    </a:moveTo>
                    <a:cubicBezTo>
                      <a:pt x="3616" y="5304"/>
                      <a:pt x="3531" y="5124"/>
                      <a:pt x="3379" y="5132"/>
                    </a:cubicBezTo>
                    <a:cubicBezTo>
                      <a:pt x="3226" y="5138"/>
                      <a:pt x="3159" y="5326"/>
                      <a:pt x="3272" y="5429"/>
                    </a:cubicBezTo>
                    <a:cubicBezTo>
                      <a:pt x="3342" y="5492"/>
                      <a:pt x="3450" y="5487"/>
                      <a:pt x="3513" y="5417"/>
                    </a:cubicBezTo>
                    <a:close/>
                    <a:moveTo>
                      <a:pt x="3556" y="4721"/>
                    </a:moveTo>
                    <a:cubicBezTo>
                      <a:pt x="3658" y="4608"/>
                      <a:pt x="3573" y="4428"/>
                      <a:pt x="3421" y="4435"/>
                    </a:cubicBezTo>
                    <a:cubicBezTo>
                      <a:pt x="3269" y="4442"/>
                      <a:pt x="3202" y="4630"/>
                      <a:pt x="3315" y="4732"/>
                    </a:cubicBezTo>
                    <a:cubicBezTo>
                      <a:pt x="3383" y="4796"/>
                      <a:pt x="3492" y="4791"/>
                      <a:pt x="3556" y="4721"/>
                    </a:cubicBezTo>
                    <a:close/>
                    <a:moveTo>
                      <a:pt x="3269" y="4084"/>
                    </a:moveTo>
                    <a:cubicBezTo>
                      <a:pt x="3371" y="3972"/>
                      <a:pt x="3286" y="3792"/>
                      <a:pt x="3134" y="3799"/>
                    </a:cubicBezTo>
                    <a:cubicBezTo>
                      <a:pt x="2983" y="3806"/>
                      <a:pt x="2915" y="3994"/>
                      <a:pt x="3027" y="4096"/>
                    </a:cubicBezTo>
                    <a:cubicBezTo>
                      <a:pt x="3097" y="4160"/>
                      <a:pt x="3204" y="4154"/>
                      <a:pt x="3268" y="40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93" name="Google Shape;24893;p29"/>
              <p:cNvGrpSpPr/>
              <p:nvPr/>
            </p:nvGrpSpPr>
            <p:grpSpPr>
              <a:xfrm>
                <a:off x="807903" y="316819"/>
                <a:ext cx="7523397" cy="10511"/>
                <a:chOff x="807903" y="330095"/>
                <a:chExt cx="7523397" cy="10511"/>
              </a:xfrm>
            </p:grpSpPr>
            <p:sp>
              <p:nvSpPr>
                <p:cNvPr id="24894" name="Google Shape;24894;p29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5" name="Google Shape;24895;p29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6" name="Google Shape;24896;p29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7" name="Google Shape;24897;p29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8" name="Google Shape;24898;p29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9" name="Google Shape;24899;p29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0" name="Google Shape;24900;p29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1" name="Google Shape;24901;p29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2" name="Google Shape;24902;p29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3" name="Google Shape;24903;p29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4" name="Google Shape;24904;p29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5" name="Google Shape;24905;p29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6" name="Google Shape;24906;p29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7" name="Google Shape;24907;p29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8" name="Google Shape;24908;p29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9" name="Google Shape;24909;p29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0" name="Google Shape;24910;p29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1" name="Google Shape;24911;p29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2" name="Google Shape;24912;p29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3" name="Google Shape;24913;p29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4" name="Google Shape;24914;p29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5" name="Google Shape;24915;p29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6" name="Google Shape;24916;p29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7" name="Google Shape;24917;p29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8" name="Google Shape;24918;p29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9" name="Google Shape;24919;p29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0" name="Google Shape;24920;p29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1" name="Google Shape;24921;p29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2" name="Google Shape;24922;p29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3" name="Google Shape;24923;p29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4" name="Google Shape;24924;p29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5" name="Google Shape;24925;p29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6" name="Google Shape;24926;p29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7" name="Google Shape;24927;p29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8" name="Google Shape;24928;p29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9" name="Google Shape;24929;p29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0" name="Google Shape;24930;p29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1" name="Google Shape;24931;p29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2" name="Google Shape;24932;p29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3" name="Google Shape;24933;p29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4" name="Google Shape;24934;p29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5" name="Google Shape;24935;p29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6" name="Google Shape;24936;p29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7" name="Google Shape;24937;p29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8" name="Google Shape;24938;p29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9" name="Google Shape;24939;p29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0" name="Google Shape;24940;p29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1" name="Google Shape;24941;p29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2" name="Google Shape;24942;p29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3" name="Google Shape;24943;p29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4" name="Google Shape;24944;p29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5" name="Google Shape;24945;p29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6" name="Google Shape;24946;p29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7" name="Google Shape;24947;p29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8" name="Google Shape;24948;p29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9" name="Google Shape;24949;p29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0" name="Google Shape;24950;p29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1" name="Google Shape;24951;p29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2" name="Google Shape;24952;p29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3" name="Google Shape;24953;p29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4" name="Google Shape;24954;p29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5" name="Google Shape;24955;p29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6" name="Google Shape;24956;p29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7" name="Google Shape;24957;p29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8" name="Google Shape;24958;p29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9" name="Google Shape;24959;p29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0" name="Google Shape;24960;p29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1" name="Google Shape;24961;p29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2" name="Google Shape;24962;p29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3" name="Google Shape;24963;p29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4" name="Google Shape;24964;p29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5" name="Google Shape;24965;p29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6" name="Google Shape;24966;p29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7" name="Google Shape;24967;p29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8" name="Google Shape;24968;p29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9" name="Google Shape;24969;p29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0" name="Google Shape;24970;p29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1" name="Google Shape;24971;p29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2" name="Google Shape;24972;p29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3" name="Google Shape;24973;p29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4" name="Google Shape;24974;p29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5" name="Google Shape;24975;p29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6" name="Google Shape;24976;p29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7" name="Google Shape;24977;p29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8" name="Google Shape;24978;p29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9" name="Google Shape;24979;p29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0" name="Google Shape;24980;p29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1" name="Google Shape;24981;p29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2" name="Google Shape;24982;p29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3" name="Google Shape;24983;p29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4" name="Google Shape;24984;p29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5" name="Google Shape;24985;p29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6" name="Google Shape;24986;p29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7" name="Google Shape;24987;p29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8" name="Google Shape;24988;p29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9" name="Google Shape;24989;p29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0" name="Google Shape;24990;p29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1" name="Google Shape;24991;p29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2" name="Google Shape;24992;p29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3" name="Google Shape;24993;p29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4" name="Google Shape;24994;p29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5" name="Google Shape;24995;p29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6" name="Google Shape;24996;p29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7" name="Google Shape;24997;p29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8" name="Google Shape;24998;p29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9" name="Google Shape;24999;p29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0" name="Google Shape;25000;p29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1" name="Google Shape;25001;p29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2" name="Google Shape;25002;p29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3" name="Google Shape;25003;p29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4" name="Google Shape;25004;p29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5" name="Google Shape;25005;p29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6" name="Google Shape;25006;p29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7" name="Google Shape;25007;p29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8" name="Google Shape;25008;p29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9" name="Google Shape;25009;p29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0" name="Google Shape;25010;p29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1" name="Google Shape;25011;p29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2" name="Google Shape;25012;p29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3" name="Google Shape;25013;p29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4" name="Google Shape;25014;p29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5" name="Google Shape;25015;p29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6" name="Google Shape;25016;p29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7" name="Google Shape;25017;p29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8" name="Google Shape;25018;p29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9" name="Google Shape;25019;p29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0" name="Google Shape;25020;p29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1" name="Google Shape;25021;p29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2" name="Google Shape;25022;p29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3" name="Google Shape;25023;p29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4" name="Google Shape;25024;p29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5" name="Google Shape;25025;p29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6" name="Google Shape;25026;p29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7" name="Google Shape;25027;p29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8" name="Google Shape;25028;p29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9" name="Google Shape;25029;p29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0" name="Google Shape;25030;p29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1" name="Google Shape;25031;p29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2" name="Google Shape;25032;p29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3" name="Google Shape;25033;p29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4" name="Google Shape;25034;p29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5" name="Google Shape;25035;p29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6" name="Google Shape;25036;p29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7" name="Google Shape;25037;p29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8" name="Google Shape;25038;p29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9" name="Google Shape;25039;p29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0" name="Google Shape;25040;p29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1" name="Google Shape;25041;p29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2" name="Google Shape;25042;p29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3" name="Google Shape;25043;p29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4" name="Google Shape;25044;p29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5" name="Google Shape;25045;p29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6" name="Google Shape;25046;p29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7" name="Google Shape;25047;p29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8" name="Google Shape;25048;p29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9" name="Google Shape;25049;p29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0" name="Google Shape;25050;p29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1" name="Google Shape;25051;p29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2" name="Google Shape;25052;p29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3" name="Google Shape;25053;p29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4" name="Google Shape;25054;p29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5" name="Google Shape;25055;p29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6" name="Google Shape;25056;p29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7" name="Google Shape;25057;p29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8" name="Google Shape;25058;p29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9" name="Google Shape;25059;p29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0" name="Google Shape;25060;p29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1" name="Google Shape;25061;p29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2" name="Google Shape;25062;p29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3" name="Google Shape;25063;p29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4" name="Google Shape;25064;p29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5" name="Google Shape;25065;p29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6" name="Google Shape;25066;p29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7" name="Google Shape;25067;p29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8" name="Google Shape;25068;p29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9" name="Google Shape;25069;p29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0" name="Google Shape;25070;p29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1" name="Google Shape;25071;p29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2" name="Google Shape;25072;p29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3" name="Google Shape;25073;p29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4" name="Google Shape;25074;p29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5" name="Google Shape;25075;p29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6" name="Google Shape;25076;p29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7" name="Google Shape;25077;p29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8" name="Google Shape;25078;p29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9" name="Google Shape;25079;p29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0" name="Google Shape;25080;p29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1" name="Google Shape;25081;p29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2" name="Google Shape;25082;p29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3" name="Google Shape;25083;p29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4" name="Google Shape;25084;p29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5" name="Google Shape;25085;p29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6" name="Google Shape;25086;p29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7" name="Google Shape;25087;p29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8" name="Google Shape;25088;p29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9" name="Google Shape;25089;p29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0" name="Google Shape;25090;p29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1" name="Google Shape;25091;p29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2" name="Google Shape;25092;p29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3" name="Google Shape;25093;p29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4" name="Google Shape;25094;p29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5" name="Google Shape;25095;p29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6" name="Google Shape;25096;p29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7" name="Google Shape;25097;p29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8" name="Google Shape;25098;p29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9" name="Google Shape;25099;p29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0" name="Google Shape;25100;p29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1" name="Google Shape;25101;p29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2" name="Google Shape;25102;p29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3" name="Google Shape;25103;p29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4" name="Google Shape;25104;p29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5" name="Google Shape;25105;p29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6" name="Google Shape;25106;p29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7" name="Google Shape;25107;p29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8" name="Google Shape;25108;p29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9" name="Google Shape;25109;p29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0" name="Google Shape;25110;p29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1" name="Google Shape;25111;p29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2" name="Google Shape;25112;p29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3" name="Google Shape;25113;p29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4" name="Google Shape;25114;p29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5" name="Google Shape;25115;p29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6" name="Google Shape;25116;p29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7" name="Google Shape;25117;p29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8" name="Google Shape;25118;p29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9" name="Google Shape;25119;p29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0" name="Google Shape;25120;p29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1" name="Google Shape;25121;p29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2" name="Google Shape;25122;p29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3" name="Google Shape;25123;p29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4" name="Google Shape;25124;p29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5" name="Google Shape;25125;p29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6" name="Google Shape;25126;p29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7" name="Google Shape;25127;p29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8" name="Google Shape;25128;p29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9" name="Google Shape;25129;p29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0" name="Google Shape;25130;p29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1" name="Google Shape;25131;p29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2" name="Google Shape;25132;p29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3" name="Google Shape;25133;p29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4" name="Google Shape;25134;p29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5" name="Google Shape;25135;p29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6" name="Google Shape;25136;p29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7" name="Google Shape;25137;p29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8" name="Google Shape;25138;p29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9" name="Google Shape;25139;p29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0" name="Google Shape;25140;p29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1" name="Google Shape;25141;p29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2" name="Google Shape;25142;p29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3" name="Google Shape;25143;p29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4" name="Google Shape;25144;p29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5" name="Google Shape;25145;p29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6" name="Google Shape;25146;p29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7" name="Google Shape;25147;p29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8" name="Google Shape;25148;p29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9" name="Google Shape;25149;p29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0" name="Google Shape;25150;p29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1" name="Google Shape;25151;p29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2" name="Google Shape;25152;p29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3" name="Google Shape;25153;p29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4" name="Google Shape;25154;p29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5" name="Google Shape;25155;p29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6" name="Google Shape;25156;p29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7" name="Google Shape;25157;p29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8" name="Google Shape;25158;p29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9" name="Google Shape;25159;p29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0" name="Google Shape;25160;p29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1" name="Google Shape;25161;p29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2" name="Google Shape;25162;p29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3" name="Google Shape;25163;p29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4" name="Google Shape;25164;p29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5" name="Google Shape;25165;p29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6" name="Google Shape;25166;p29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7" name="Google Shape;25167;p29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8" name="Google Shape;25168;p29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9" name="Google Shape;25169;p29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0" name="Google Shape;25170;p29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1" name="Google Shape;25171;p29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2" name="Google Shape;25172;p29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3" name="Google Shape;25173;p29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4" name="Google Shape;25174;p29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5" name="Google Shape;25175;p29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6" name="Google Shape;25176;p29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7" name="Google Shape;25177;p29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8" name="Google Shape;25178;p29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9" name="Google Shape;25179;p29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0" name="Google Shape;25180;p29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1" name="Google Shape;25181;p29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2" name="Google Shape;25182;p29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3" name="Google Shape;25183;p29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4" name="Google Shape;25184;p29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5" name="Google Shape;25185;p29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6" name="Google Shape;25186;p29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7" name="Google Shape;25187;p29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8" name="Google Shape;25188;p29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9" name="Google Shape;25189;p29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0" name="Google Shape;25190;p29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1" name="Google Shape;25191;p29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2" name="Google Shape;25192;p29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3" name="Google Shape;25193;p29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4" name="Google Shape;25194;p29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5" name="Google Shape;25195;p29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6" name="Google Shape;25196;p29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7" name="Google Shape;25197;p29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8" name="Google Shape;25198;p29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9" name="Google Shape;25199;p29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0" name="Google Shape;25200;p29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1" name="Google Shape;25201;p29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2" name="Google Shape;25202;p29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3" name="Google Shape;25203;p29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4" name="Google Shape;25204;p29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5" name="Google Shape;25205;p29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6" name="Google Shape;25206;p29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7" name="Google Shape;25207;p29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8" name="Google Shape;25208;p29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9" name="Google Shape;25209;p29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0" name="Google Shape;25210;p29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1" name="Google Shape;25211;p29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2" name="Google Shape;25212;p29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3" name="Google Shape;25213;p29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4" name="Google Shape;25214;p29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5" name="Google Shape;25215;p29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6" name="Google Shape;25216;p29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7" name="Google Shape;25217;p29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8" name="Google Shape;25218;p29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9" name="Google Shape;25219;p29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0" name="Google Shape;25220;p29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1" name="Google Shape;25221;p29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2" name="Google Shape;25222;p29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3" name="Google Shape;25223;p29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4" name="Google Shape;25224;p29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5" name="Google Shape;25225;p29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26" name="Google Shape;25226;p29"/>
              <p:cNvGrpSpPr/>
              <p:nvPr/>
            </p:nvGrpSpPr>
            <p:grpSpPr>
              <a:xfrm>
                <a:off x="8668013" y="675158"/>
                <a:ext cx="10512" cy="3793185"/>
                <a:chOff x="475270" y="675158"/>
                <a:chExt cx="10512" cy="3793185"/>
              </a:xfrm>
            </p:grpSpPr>
            <p:sp>
              <p:nvSpPr>
                <p:cNvPr id="25227" name="Google Shape;25227;p29"/>
                <p:cNvSpPr/>
                <p:nvPr/>
              </p:nvSpPr>
              <p:spPr>
                <a:xfrm>
                  <a:off x="475270" y="71701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8" name="Google Shape;25228;p29"/>
                <p:cNvSpPr/>
                <p:nvPr/>
              </p:nvSpPr>
              <p:spPr>
                <a:xfrm>
                  <a:off x="475270" y="75880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9" name="Google Shape;25229;p29"/>
                <p:cNvSpPr/>
                <p:nvPr/>
              </p:nvSpPr>
              <p:spPr>
                <a:xfrm>
                  <a:off x="475270" y="8006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0" name="Google Shape;25230;p29"/>
                <p:cNvSpPr/>
                <p:nvPr/>
              </p:nvSpPr>
              <p:spPr>
                <a:xfrm>
                  <a:off x="475270" y="84244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1" name="Google Shape;25231;p29"/>
                <p:cNvSpPr/>
                <p:nvPr/>
              </p:nvSpPr>
              <p:spPr>
                <a:xfrm>
                  <a:off x="475270" y="88424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2" name="Google Shape;25232;p29"/>
                <p:cNvSpPr/>
                <p:nvPr/>
              </p:nvSpPr>
              <p:spPr>
                <a:xfrm>
                  <a:off x="475270" y="92609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3" name="Google Shape;25233;p29"/>
                <p:cNvSpPr/>
                <p:nvPr/>
              </p:nvSpPr>
              <p:spPr>
                <a:xfrm>
                  <a:off x="475270" y="96788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4" name="Google Shape;25234;p29"/>
                <p:cNvSpPr/>
                <p:nvPr/>
              </p:nvSpPr>
              <p:spPr>
                <a:xfrm>
                  <a:off x="475270" y="100967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5" name="Google Shape;25235;p29"/>
                <p:cNvSpPr/>
                <p:nvPr/>
              </p:nvSpPr>
              <p:spPr>
                <a:xfrm>
                  <a:off x="475270" y="105153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6" name="Google Shape;25236;p29"/>
                <p:cNvSpPr/>
                <p:nvPr/>
              </p:nvSpPr>
              <p:spPr>
                <a:xfrm>
                  <a:off x="475270" y="109332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7" name="Google Shape;25237;p29"/>
                <p:cNvSpPr/>
                <p:nvPr/>
              </p:nvSpPr>
              <p:spPr>
                <a:xfrm>
                  <a:off x="475270" y="1135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8" name="Google Shape;25238;p29"/>
                <p:cNvSpPr/>
                <p:nvPr/>
              </p:nvSpPr>
              <p:spPr>
                <a:xfrm>
                  <a:off x="475270" y="117696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9" name="Google Shape;25239;p29"/>
                <p:cNvSpPr/>
                <p:nvPr/>
              </p:nvSpPr>
              <p:spPr>
                <a:xfrm>
                  <a:off x="475270" y="121876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0" name="Google Shape;25240;p29"/>
                <p:cNvSpPr/>
                <p:nvPr/>
              </p:nvSpPr>
              <p:spPr>
                <a:xfrm>
                  <a:off x="475270" y="126061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1" name="Google Shape;25241;p29"/>
                <p:cNvSpPr/>
                <p:nvPr/>
              </p:nvSpPr>
              <p:spPr>
                <a:xfrm>
                  <a:off x="475270" y="130240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2" name="Google Shape;25242;p29"/>
                <p:cNvSpPr/>
                <p:nvPr/>
              </p:nvSpPr>
              <p:spPr>
                <a:xfrm>
                  <a:off x="475270" y="1344197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3" name="Google Shape;25243;p29"/>
                <p:cNvSpPr/>
                <p:nvPr/>
              </p:nvSpPr>
              <p:spPr>
                <a:xfrm>
                  <a:off x="475270" y="138605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4" name="Google Shape;25244;p29"/>
                <p:cNvSpPr/>
                <p:nvPr/>
              </p:nvSpPr>
              <p:spPr>
                <a:xfrm>
                  <a:off x="475270" y="142784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5" name="Google Shape;25245;p29"/>
                <p:cNvSpPr/>
                <p:nvPr/>
              </p:nvSpPr>
              <p:spPr>
                <a:xfrm>
                  <a:off x="475270" y="146969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6" name="Google Shape;25246;p29"/>
                <p:cNvSpPr/>
                <p:nvPr/>
              </p:nvSpPr>
              <p:spPr>
                <a:xfrm>
                  <a:off x="475270" y="1511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7" name="Google Shape;25247;p29"/>
                <p:cNvSpPr/>
                <p:nvPr/>
              </p:nvSpPr>
              <p:spPr>
                <a:xfrm>
                  <a:off x="475270" y="1553279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62" y="358"/>
                      </a:moveTo>
                      <a:lnTo>
                        <a:pt x="0" y="288"/>
                      </a:lnTo>
                      <a:lnTo>
                        <a:pt x="0" y="1"/>
                      </a:lnTo>
                      <a:lnTo>
                        <a:pt x="165" y="1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8" name="Google Shape;25248;p29"/>
                <p:cNvSpPr/>
                <p:nvPr/>
              </p:nvSpPr>
              <p:spPr>
                <a:xfrm>
                  <a:off x="475270" y="1571516"/>
                  <a:ext cx="3989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0" extrusionOk="0">
                      <a:moveTo>
                        <a:pt x="0" y="0"/>
                      </a:moveTo>
                      <a:lnTo>
                        <a:pt x="62" y="70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9" name="Google Shape;25249;p29"/>
                <p:cNvSpPr/>
                <p:nvPr/>
              </p:nvSpPr>
              <p:spPr>
                <a:xfrm>
                  <a:off x="475270" y="1595134"/>
                  <a:ext cx="10512" cy="12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2" extrusionOk="0">
                      <a:moveTo>
                        <a:pt x="165" y="192"/>
                      </a:move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0" name="Google Shape;25250;p29"/>
                <p:cNvSpPr/>
                <p:nvPr/>
              </p:nvSpPr>
              <p:spPr>
                <a:xfrm>
                  <a:off x="475270" y="1595641"/>
                  <a:ext cx="10512" cy="2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1" name="Google Shape;25251;p29"/>
                <p:cNvSpPr/>
                <p:nvPr/>
              </p:nvSpPr>
              <p:spPr>
                <a:xfrm>
                  <a:off x="475270" y="1636989"/>
                  <a:ext cx="10512" cy="1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4" extrusionOk="0">
                      <a:moveTo>
                        <a:pt x="165" y="293"/>
                      </a:moveTo>
                      <a:lnTo>
                        <a:pt x="0" y="108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2" name="Google Shape;25252;p29"/>
                <p:cNvSpPr/>
                <p:nvPr/>
              </p:nvSpPr>
              <p:spPr>
                <a:xfrm>
                  <a:off x="475270" y="1643827"/>
                  <a:ext cx="10512" cy="15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9" extrusionOk="0">
                      <a:moveTo>
                        <a:pt x="0" y="0"/>
                      </a:moveTo>
                      <a:lnTo>
                        <a:pt x="165" y="185"/>
                      </a:lnTo>
                      <a:lnTo>
                        <a:pt x="165" y="24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3" name="Google Shape;25253;p29"/>
                <p:cNvSpPr/>
                <p:nvPr/>
              </p:nvSpPr>
              <p:spPr>
                <a:xfrm>
                  <a:off x="484958" y="1678780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4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4" name="Google Shape;25254;p29"/>
                <p:cNvSpPr/>
                <p:nvPr/>
              </p:nvSpPr>
              <p:spPr>
                <a:xfrm>
                  <a:off x="475270" y="167878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1" y="356"/>
                      </a:moveTo>
                      <a:lnTo>
                        <a:pt x="0" y="211"/>
                      </a:lnTo>
                      <a:lnTo>
                        <a:pt x="0" y="0"/>
                      </a:lnTo>
                      <a:lnTo>
                        <a:pt x="153" y="0"/>
                      </a:lnTo>
                      <a:lnTo>
                        <a:pt x="165" y="14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5" name="Google Shape;25255;p29"/>
                <p:cNvSpPr/>
                <p:nvPr/>
              </p:nvSpPr>
              <p:spPr>
                <a:xfrm>
                  <a:off x="475270" y="1692077"/>
                  <a:ext cx="8359" cy="9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47" extrusionOk="0">
                      <a:moveTo>
                        <a:pt x="0" y="1"/>
                      </a:moveTo>
                      <a:lnTo>
                        <a:pt x="131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6" name="Google Shape;25256;p29"/>
                <p:cNvSpPr/>
                <p:nvPr/>
              </p:nvSpPr>
              <p:spPr>
                <a:xfrm>
                  <a:off x="479132" y="1720571"/>
                  <a:ext cx="6649" cy="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7" extrusionOk="0">
                      <a:moveTo>
                        <a:pt x="104" y="117"/>
                      </a:moveTo>
                      <a:lnTo>
                        <a:pt x="0" y="1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7" name="Google Shape;25257;p29"/>
                <p:cNvSpPr/>
                <p:nvPr/>
              </p:nvSpPr>
              <p:spPr>
                <a:xfrm>
                  <a:off x="475270" y="17205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9" y="357"/>
                      </a:moveTo>
                      <a:lnTo>
                        <a:pt x="0" y="313"/>
                      </a:lnTo>
                      <a:lnTo>
                        <a:pt x="0" y="1"/>
                      </a:lnTo>
                      <a:lnTo>
                        <a:pt x="61" y="1"/>
                      </a:lnTo>
                      <a:lnTo>
                        <a:pt x="165" y="117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8" name="Google Shape;25258;p29"/>
                <p:cNvSpPr/>
                <p:nvPr/>
              </p:nvSpPr>
              <p:spPr>
                <a:xfrm>
                  <a:off x="475270" y="1740390"/>
                  <a:ext cx="2533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4" extrusionOk="0">
                      <a:moveTo>
                        <a:pt x="0" y="0"/>
                      </a:moveTo>
                      <a:lnTo>
                        <a:pt x="39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9" name="Google Shape;25259;p29"/>
                <p:cNvSpPr/>
                <p:nvPr/>
              </p:nvSpPr>
              <p:spPr>
                <a:xfrm>
                  <a:off x="475270" y="1762362"/>
                  <a:ext cx="10512" cy="13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8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0" name="Google Shape;25260;p29"/>
                <p:cNvSpPr/>
                <p:nvPr/>
              </p:nvSpPr>
              <p:spPr>
                <a:xfrm>
                  <a:off x="475270" y="1764515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24"/>
                      </a:lnTo>
                      <a:lnTo>
                        <a:pt x="0" y="3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1" name="Google Shape;25261;p29"/>
                <p:cNvSpPr/>
                <p:nvPr/>
              </p:nvSpPr>
              <p:spPr>
                <a:xfrm>
                  <a:off x="475270" y="1804217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19"/>
                      </a:moveTo>
                      <a:lnTo>
                        <a:pt x="0" y="13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2" name="Google Shape;25262;p29"/>
                <p:cNvSpPr/>
                <p:nvPr/>
              </p:nvSpPr>
              <p:spPr>
                <a:xfrm>
                  <a:off x="475270" y="1812702"/>
                  <a:ext cx="10512" cy="1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3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2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3" name="Google Shape;25263;p29"/>
                <p:cNvSpPr/>
                <p:nvPr/>
              </p:nvSpPr>
              <p:spPr>
                <a:xfrm>
                  <a:off x="483502" y="1846071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4" name="Google Shape;25264;p29"/>
                <p:cNvSpPr/>
                <p:nvPr/>
              </p:nvSpPr>
              <p:spPr>
                <a:xfrm>
                  <a:off x="475270" y="184607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8" y="356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65" y="39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5" name="Google Shape;25265;p29"/>
                <p:cNvSpPr/>
                <p:nvPr/>
              </p:nvSpPr>
              <p:spPr>
                <a:xfrm>
                  <a:off x="475270" y="1861015"/>
                  <a:ext cx="6902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1" extrusionOk="0">
                      <a:moveTo>
                        <a:pt x="0" y="0"/>
                      </a:moveTo>
                      <a:lnTo>
                        <a:pt x="108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6" name="Google Shape;25266;p29"/>
                <p:cNvSpPr/>
                <p:nvPr/>
              </p:nvSpPr>
              <p:spPr>
                <a:xfrm>
                  <a:off x="477676" y="1887799"/>
                  <a:ext cx="8105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43" extrusionOk="0">
                      <a:moveTo>
                        <a:pt x="127" y="143"/>
                      </a:moveTo>
                      <a:lnTo>
                        <a:pt x="0" y="1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7" name="Google Shape;25267;p29"/>
                <p:cNvSpPr/>
                <p:nvPr/>
              </p:nvSpPr>
              <p:spPr>
                <a:xfrm>
                  <a:off x="475270" y="1887799"/>
                  <a:ext cx="10512" cy="2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9" extrusionOk="0">
                      <a:moveTo>
                        <a:pt x="17" y="358"/>
                      </a:moveTo>
                      <a:lnTo>
                        <a:pt x="0" y="339"/>
                      </a:lnTo>
                      <a:lnTo>
                        <a:pt x="0" y="1"/>
                      </a:lnTo>
                      <a:lnTo>
                        <a:pt x="38" y="1"/>
                      </a:lnTo>
                      <a:lnTo>
                        <a:pt x="165" y="143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8" name="Google Shape;25268;p29"/>
                <p:cNvSpPr/>
                <p:nvPr/>
              </p:nvSpPr>
              <p:spPr>
                <a:xfrm>
                  <a:off x="475270" y="1909264"/>
                  <a:ext cx="1076" cy="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20" extrusionOk="0">
                      <a:moveTo>
                        <a:pt x="0" y="0"/>
                      </a:moveTo>
                      <a:lnTo>
                        <a:pt x="17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9" name="Google Shape;25269;p29"/>
                <p:cNvSpPr/>
                <p:nvPr/>
              </p:nvSpPr>
              <p:spPr>
                <a:xfrm>
                  <a:off x="475270" y="1929654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3"/>
                      </a:moveTo>
                      <a:lnTo>
                        <a:pt x="0" y="6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0" name="Google Shape;25270;p29"/>
                <p:cNvSpPr/>
                <p:nvPr/>
              </p:nvSpPr>
              <p:spPr>
                <a:xfrm>
                  <a:off x="475270" y="1933389"/>
                  <a:ext cx="10512" cy="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98"/>
                      </a:lnTo>
                      <a:lnTo>
                        <a:pt x="0" y="2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1" name="Google Shape;25271;p29"/>
                <p:cNvSpPr/>
                <p:nvPr/>
              </p:nvSpPr>
              <p:spPr>
                <a:xfrm>
                  <a:off x="475270" y="1971508"/>
                  <a:ext cx="10512" cy="2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45" extrusionOk="0">
                      <a:moveTo>
                        <a:pt x="165" y="345"/>
                      </a:moveTo>
                      <a:lnTo>
                        <a:pt x="0" y="1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2" name="Google Shape;25272;p29"/>
                <p:cNvSpPr/>
                <p:nvPr/>
              </p:nvSpPr>
              <p:spPr>
                <a:xfrm>
                  <a:off x="475270" y="1981576"/>
                  <a:ext cx="10512" cy="1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8" extrusionOk="0">
                      <a:moveTo>
                        <a:pt x="0" y="1"/>
                      </a:moveTo>
                      <a:lnTo>
                        <a:pt x="165" y="186"/>
                      </a:lnTo>
                      <a:lnTo>
                        <a:pt x="165" y="19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3" name="Google Shape;25273;p29"/>
                <p:cNvSpPr/>
                <p:nvPr/>
              </p:nvSpPr>
              <p:spPr>
                <a:xfrm>
                  <a:off x="482045" y="2013299"/>
                  <a:ext cx="3736" cy="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6" extrusionOk="0">
                      <a:moveTo>
                        <a:pt x="58" y="66"/>
                      </a:moveTo>
                      <a:lnTo>
                        <a:pt x="0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4" name="Google Shape;25274;p29"/>
                <p:cNvSpPr/>
                <p:nvPr/>
              </p:nvSpPr>
              <p:spPr>
                <a:xfrm>
                  <a:off x="475270" y="201329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84" y="356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65" y="6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5" name="Google Shape;25275;p29"/>
                <p:cNvSpPr/>
                <p:nvPr/>
              </p:nvSpPr>
              <p:spPr>
                <a:xfrm>
                  <a:off x="475270" y="2029889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6" name="Google Shape;25276;p29"/>
                <p:cNvSpPr/>
                <p:nvPr/>
              </p:nvSpPr>
              <p:spPr>
                <a:xfrm>
                  <a:off x="476220" y="2055090"/>
                  <a:ext cx="9562" cy="1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69" extrusionOk="0">
                      <a:moveTo>
                        <a:pt x="150" y="168"/>
                      </a:moveTo>
                      <a:lnTo>
                        <a:pt x="0" y="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7" name="Google Shape;25277;p29"/>
                <p:cNvSpPr/>
                <p:nvPr/>
              </p:nvSpPr>
              <p:spPr>
                <a:xfrm>
                  <a:off x="475270" y="2055090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15" y="1"/>
                      </a:moveTo>
                      <a:lnTo>
                        <a:pt x="165" y="168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8" name="Google Shape;25278;p29"/>
                <p:cNvSpPr/>
                <p:nvPr/>
              </p:nvSpPr>
              <p:spPr>
                <a:xfrm>
                  <a:off x="475270" y="2096882"/>
                  <a:ext cx="10512" cy="1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0" extrusionOk="0">
                      <a:moveTo>
                        <a:pt x="165" y="269"/>
                      </a:moveTo>
                      <a:lnTo>
                        <a:pt x="0" y="8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9" name="Google Shape;25279;p29"/>
                <p:cNvSpPr/>
                <p:nvPr/>
              </p:nvSpPr>
              <p:spPr>
                <a:xfrm>
                  <a:off x="475270" y="2102264"/>
                  <a:ext cx="10512" cy="1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7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0" name="Google Shape;25280;p29"/>
                <p:cNvSpPr/>
                <p:nvPr/>
              </p:nvSpPr>
              <p:spPr>
                <a:xfrm>
                  <a:off x="475270" y="213873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3" y="357"/>
                      </a:move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1" name="Google Shape;25281;p29"/>
                <p:cNvSpPr/>
                <p:nvPr/>
              </p:nvSpPr>
              <p:spPr>
                <a:xfrm>
                  <a:off x="475270" y="2150514"/>
                  <a:ext cx="9752" cy="1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71" extrusionOk="0">
                      <a:moveTo>
                        <a:pt x="0" y="0"/>
                      </a:moveTo>
                      <a:lnTo>
                        <a:pt x="153" y="171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2" name="Google Shape;25282;p29"/>
                <p:cNvSpPr/>
                <p:nvPr/>
              </p:nvSpPr>
              <p:spPr>
                <a:xfrm>
                  <a:off x="480589" y="2180591"/>
                  <a:ext cx="5192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1" extrusionOk="0">
                      <a:moveTo>
                        <a:pt x="81" y="91"/>
                      </a:move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3" name="Google Shape;25283;p29"/>
                <p:cNvSpPr/>
                <p:nvPr/>
              </p:nvSpPr>
              <p:spPr>
                <a:xfrm>
                  <a:off x="475270" y="218059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61" y="356"/>
                      </a:move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165" y="91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4" name="Google Shape;25284;p29"/>
                <p:cNvSpPr/>
                <p:nvPr/>
              </p:nvSpPr>
              <p:spPr>
                <a:xfrm>
                  <a:off x="475270" y="2198764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0" y="1"/>
                      </a:moveTo>
                      <a:lnTo>
                        <a:pt x="61" y="69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5" name="Google Shape;25285;p29"/>
                <p:cNvSpPr/>
                <p:nvPr/>
              </p:nvSpPr>
              <p:spPr>
                <a:xfrm>
                  <a:off x="475270" y="2222319"/>
                  <a:ext cx="10512" cy="12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95" extrusionOk="0">
                      <a:moveTo>
                        <a:pt x="165" y="194"/>
                      </a:move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6" name="Google Shape;25286;p29"/>
                <p:cNvSpPr/>
                <p:nvPr/>
              </p:nvSpPr>
              <p:spPr>
                <a:xfrm>
                  <a:off x="475270" y="2222888"/>
                  <a:ext cx="10512" cy="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0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49"/>
                      </a:lnTo>
                      <a:lnTo>
                        <a:pt x="0" y="3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7" name="Google Shape;25287;p29"/>
                <p:cNvSpPr/>
                <p:nvPr/>
              </p:nvSpPr>
              <p:spPr>
                <a:xfrm>
                  <a:off x="475270" y="2264173"/>
                  <a:ext cx="10512" cy="1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95" extrusionOk="0">
                      <a:moveTo>
                        <a:pt x="165" y="295"/>
                      </a:moveTo>
                      <a:lnTo>
                        <a:pt x="0" y="11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8" name="Google Shape;25288;p29"/>
                <p:cNvSpPr/>
                <p:nvPr/>
              </p:nvSpPr>
              <p:spPr>
                <a:xfrm>
                  <a:off x="475270" y="2271202"/>
                  <a:ext cx="10512" cy="1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9" name="Google Shape;25289;p29"/>
                <p:cNvSpPr/>
                <p:nvPr/>
              </p:nvSpPr>
              <p:spPr>
                <a:xfrm>
                  <a:off x="484831" y="2306028"/>
                  <a:ext cx="950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5" extrusionOk="0">
                      <a:moveTo>
                        <a:pt x="14" y="15"/>
                      </a:moveTo>
                      <a:lnTo>
                        <a:pt x="1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0" name="Google Shape;25290;p29"/>
                <p:cNvSpPr/>
                <p:nvPr/>
              </p:nvSpPr>
              <p:spPr>
                <a:xfrm>
                  <a:off x="475270" y="230602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0" y="357"/>
                      </a:moveTo>
                      <a:lnTo>
                        <a:pt x="0" y="211"/>
                      </a:lnTo>
                      <a:lnTo>
                        <a:pt x="0" y="1"/>
                      </a:lnTo>
                      <a:lnTo>
                        <a:pt x="152" y="1"/>
                      </a:lnTo>
                      <a:lnTo>
                        <a:pt x="165" y="15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1" name="Google Shape;25291;p29"/>
                <p:cNvSpPr/>
                <p:nvPr/>
              </p:nvSpPr>
              <p:spPr>
                <a:xfrm>
                  <a:off x="475270" y="2319388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0" y="0"/>
                      </a:moveTo>
                      <a:lnTo>
                        <a:pt x="130" y="14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2" name="Google Shape;25292;p29"/>
                <p:cNvSpPr/>
                <p:nvPr/>
              </p:nvSpPr>
              <p:spPr>
                <a:xfrm>
                  <a:off x="479132" y="2347819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4" y="117"/>
                      </a:moveTo>
                      <a:lnTo>
                        <a:pt x="0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3" name="Google Shape;25293;p29"/>
                <p:cNvSpPr/>
                <p:nvPr/>
              </p:nvSpPr>
              <p:spPr>
                <a:xfrm>
                  <a:off x="475270" y="234781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38" y="356"/>
                      </a:moveTo>
                      <a:lnTo>
                        <a:pt x="0" y="314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165" y="117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4" name="Google Shape;25294;p29"/>
                <p:cNvSpPr/>
                <p:nvPr/>
              </p:nvSpPr>
              <p:spPr>
                <a:xfrm>
                  <a:off x="475270" y="2367638"/>
                  <a:ext cx="2470" cy="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4" extrusionOk="0">
                      <a:moveTo>
                        <a:pt x="0" y="1"/>
                      </a:moveTo>
                      <a:lnTo>
                        <a:pt x="38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5" name="Google Shape;25295;p29"/>
                <p:cNvSpPr/>
                <p:nvPr/>
              </p:nvSpPr>
              <p:spPr>
                <a:xfrm>
                  <a:off x="475270" y="2389673"/>
                  <a:ext cx="10512" cy="1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19" extrusionOk="0">
                      <a:moveTo>
                        <a:pt x="165" y="218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6" name="Google Shape;25296;p29"/>
                <p:cNvSpPr/>
                <p:nvPr/>
              </p:nvSpPr>
              <p:spPr>
                <a:xfrm>
                  <a:off x="475270" y="2391763"/>
                  <a:ext cx="10512" cy="2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4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323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7" name="Google Shape;25297;p29"/>
                <p:cNvSpPr/>
                <p:nvPr/>
              </p:nvSpPr>
              <p:spPr>
                <a:xfrm>
                  <a:off x="475270" y="2431465"/>
                  <a:ext cx="10512" cy="20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20" extrusionOk="0">
                      <a:moveTo>
                        <a:pt x="165" y="320"/>
                      </a:moveTo>
                      <a:lnTo>
                        <a:pt x="0" y="13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8" name="Google Shape;25298;p29"/>
                <p:cNvSpPr/>
                <p:nvPr/>
              </p:nvSpPr>
              <p:spPr>
                <a:xfrm>
                  <a:off x="475270" y="2440076"/>
                  <a:ext cx="10512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2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21"/>
                      </a:ln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9" name="Google Shape;25299;p29"/>
                <p:cNvSpPr/>
                <p:nvPr/>
              </p:nvSpPr>
              <p:spPr>
                <a:xfrm>
                  <a:off x="483438" y="2473256"/>
                  <a:ext cx="2343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41"/>
                      </a:moveTo>
                      <a:lnTo>
                        <a:pt x="0" y="1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0" name="Google Shape;25300;p29"/>
                <p:cNvSpPr/>
                <p:nvPr/>
              </p:nvSpPr>
              <p:spPr>
                <a:xfrm>
                  <a:off x="475270" y="247325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07" y="357"/>
                      </a:moveTo>
                      <a:lnTo>
                        <a:pt x="0" y="238"/>
                      </a:lnTo>
                      <a:lnTo>
                        <a:pt x="0" y="1"/>
                      </a:lnTo>
                      <a:lnTo>
                        <a:pt x="129" y="1"/>
                      </a:lnTo>
                      <a:lnTo>
                        <a:pt x="165" y="41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1" name="Google Shape;25301;p29"/>
                <p:cNvSpPr/>
                <p:nvPr/>
              </p:nvSpPr>
              <p:spPr>
                <a:xfrm>
                  <a:off x="475270" y="2488263"/>
                  <a:ext cx="6839" cy="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0" extrusionOk="0">
                      <a:moveTo>
                        <a:pt x="0" y="1"/>
                      </a:moveTo>
                      <a:lnTo>
                        <a:pt x="107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2" name="Google Shape;25302;p29"/>
                <p:cNvSpPr/>
                <p:nvPr/>
              </p:nvSpPr>
              <p:spPr>
                <a:xfrm>
                  <a:off x="477613" y="2515110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28" y="142"/>
                      </a:moveTo>
                      <a:lnTo>
                        <a:pt x="0" y="0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3" name="Google Shape;25303;p29"/>
                <p:cNvSpPr/>
                <p:nvPr/>
              </p:nvSpPr>
              <p:spPr>
                <a:xfrm>
                  <a:off x="475270" y="251511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5" y="356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65" y="14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4" name="Google Shape;25304;p29"/>
                <p:cNvSpPr/>
                <p:nvPr/>
              </p:nvSpPr>
              <p:spPr>
                <a:xfrm>
                  <a:off x="475270" y="2536512"/>
                  <a:ext cx="1013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9" extrusionOk="0">
                      <a:moveTo>
                        <a:pt x="0" y="1"/>
                      </a:moveTo>
                      <a:lnTo>
                        <a:pt x="15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5" name="Google Shape;25305;p29"/>
                <p:cNvSpPr/>
                <p:nvPr/>
              </p:nvSpPr>
              <p:spPr>
                <a:xfrm>
                  <a:off x="475270" y="4403946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6" name="Google Shape;25306;p29"/>
                <p:cNvSpPr/>
                <p:nvPr/>
              </p:nvSpPr>
              <p:spPr>
                <a:xfrm>
                  <a:off x="475270" y="436215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7" name="Google Shape;25307;p29"/>
                <p:cNvSpPr/>
                <p:nvPr/>
              </p:nvSpPr>
              <p:spPr>
                <a:xfrm>
                  <a:off x="475270" y="4320300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8" name="Google Shape;25308;p29"/>
                <p:cNvSpPr/>
                <p:nvPr/>
              </p:nvSpPr>
              <p:spPr>
                <a:xfrm>
                  <a:off x="475270" y="427850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9" name="Google Shape;25309;p29"/>
                <p:cNvSpPr/>
                <p:nvPr/>
              </p:nvSpPr>
              <p:spPr>
                <a:xfrm>
                  <a:off x="475270" y="42367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0" name="Google Shape;25310;p29"/>
                <p:cNvSpPr/>
                <p:nvPr/>
              </p:nvSpPr>
              <p:spPr>
                <a:xfrm>
                  <a:off x="475270" y="4194863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1" name="Google Shape;25311;p29"/>
                <p:cNvSpPr/>
                <p:nvPr/>
              </p:nvSpPr>
              <p:spPr>
                <a:xfrm>
                  <a:off x="475270" y="415307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2" name="Google Shape;25312;p29"/>
                <p:cNvSpPr/>
                <p:nvPr/>
              </p:nvSpPr>
              <p:spPr>
                <a:xfrm>
                  <a:off x="475270" y="411121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3" name="Google Shape;25313;p29"/>
                <p:cNvSpPr/>
                <p:nvPr/>
              </p:nvSpPr>
              <p:spPr>
                <a:xfrm>
                  <a:off x="475270" y="406942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4" name="Google Shape;25314;p29"/>
                <p:cNvSpPr/>
                <p:nvPr/>
              </p:nvSpPr>
              <p:spPr>
                <a:xfrm>
                  <a:off x="475270" y="402763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5" name="Google Shape;25315;p29"/>
                <p:cNvSpPr/>
                <p:nvPr/>
              </p:nvSpPr>
              <p:spPr>
                <a:xfrm>
                  <a:off x="475270" y="398578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6" name="Google Shape;25316;p29"/>
                <p:cNvSpPr/>
                <p:nvPr/>
              </p:nvSpPr>
              <p:spPr>
                <a:xfrm>
                  <a:off x="475270" y="3943989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7" name="Google Shape;25317;p29"/>
                <p:cNvSpPr/>
                <p:nvPr/>
              </p:nvSpPr>
              <p:spPr>
                <a:xfrm>
                  <a:off x="475270" y="39021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8" name="Google Shape;25318;p29"/>
                <p:cNvSpPr/>
                <p:nvPr/>
              </p:nvSpPr>
              <p:spPr>
                <a:xfrm>
                  <a:off x="475270" y="386034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0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9" name="Google Shape;25319;p29"/>
                <p:cNvSpPr/>
                <p:nvPr/>
              </p:nvSpPr>
              <p:spPr>
                <a:xfrm>
                  <a:off x="475270" y="381855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0" name="Google Shape;25320;p29"/>
                <p:cNvSpPr/>
                <p:nvPr/>
              </p:nvSpPr>
              <p:spPr>
                <a:xfrm>
                  <a:off x="475270" y="377669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1" name="Google Shape;25321;p29"/>
                <p:cNvSpPr/>
                <p:nvPr/>
              </p:nvSpPr>
              <p:spPr>
                <a:xfrm>
                  <a:off x="475270" y="373484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2" name="Google Shape;25322;p29"/>
                <p:cNvSpPr/>
                <p:nvPr/>
              </p:nvSpPr>
              <p:spPr>
                <a:xfrm>
                  <a:off x="475270" y="369311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3" name="Google Shape;25323;p29"/>
                <p:cNvSpPr/>
                <p:nvPr/>
              </p:nvSpPr>
              <p:spPr>
                <a:xfrm>
                  <a:off x="475270" y="365126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4" name="Google Shape;25324;p29"/>
                <p:cNvSpPr/>
                <p:nvPr/>
              </p:nvSpPr>
              <p:spPr>
                <a:xfrm>
                  <a:off x="475270" y="360940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5" name="Google Shape;25325;p29"/>
                <p:cNvSpPr/>
                <p:nvPr/>
              </p:nvSpPr>
              <p:spPr>
                <a:xfrm>
                  <a:off x="475270" y="356761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6" name="Google Shape;25326;p29"/>
                <p:cNvSpPr/>
                <p:nvPr/>
              </p:nvSpPr>
              <p:spPr>
                <a:xfrm>
                  <a:off x="475270" y="352582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7" name="Google Shape;25327;p29"/>
                <p:cNvSpPr/>
                <p:nvPr/>
              </p:nvSpPr>
              <p:spPr>
                <a:xfrm>
                  <a:off x="475270" y="348403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8" name="Google Shape;25328;p29"/>
                <p:cNvSpPr/>
                <p:nvPr/>
              </p:nvSpPr>
              <p:spPr>
                <a:xfrm>
                  <a:off x="475270" y="344217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9" name="Google Shape;25329;p29"/>
                <p:cNvSpPr/>
                <p:nvPr/>
              </p:nvSpPr>
              <p:spPr>
                <a:xfrm>
                  <a:off x="475270" y="3400324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0" y="1"/>
                      </a:moveTo>
                      <a:lnTo>
                        <a:pt x="0" y="358"/>
                      </a:lnTo>
                      <a:lnTo>
                        <a:pt x="165" y="358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0" name="Google Shape;25330;p29"/>
                <p:cNvSpPr/>
                <p:nvPr/>
              </p:nvSpPr>
              <p:spPr>
                <a:xfrm>
                  <a:off x="475270" y="335859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165" y="356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1" name="Google Shape;25331;p29"/>
                <p:cNvSpPr/>
                <p:nvPr/>
              </p:nvSpPr>
              <p:spPr>
                <a:xfrm>
                  <a:off x="482552" y="3316741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50" y="56"/>
                      </a:moveTo>
                      <a:lnTo>
                        <a:pt x="1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2" name="Google Shape;25332;p29"/>
                <p:cNvSpPr/>
                <p:nvPr/>
              </p:nvSpPr>
              <p:spPr>
                <a:xfrm>
                  <a:off x="475270" y="3316741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0"/>
                      </a:moveTo>
                      <a:lnTo>
                        <a:pt x="165" y="56"/>
                      </a:lnTo>
                      <a:lnTo>
                        <a:pt x="165" y="356"/>
                      </a:lnTo>
                      <a:lnTo>
                        <a:pt x="0" y="3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3" name="Google Shape;25333;p29"/>
                <p:cNvSpPr/>
                <p:nvPr/>
              </p:nvSpPr>
              <p:spPr>
                <a:xfrm>
                  <a:off x="475270" y="3274950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5"/>
                      </a:moveTo>
                      <a:lnTo>
                        <a:pt x="0" y="151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4" name="Google Shape;25334;p29"/>
                <p:cNvSpPr/>
                <p:nvPr/>
              </p:nvSpPr>
              <p:spPr>
                <a:xfrm>
                  <a:off x="475270" y="3284512"/>
                  <a:ext cx="10512" cy="13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6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06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5" name="Google Shape;25335;p29"/>
                <p:cNvSpPr/>
                <p:nvPr/>
              </p:nvSpPr>
              <p:spPr>
                <a:xfrm>
                  <a:off x="475270" y="3233096"/>
                  <a:ext cx="10512" cy="1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4" extrusionOk="0">
                      <a:moveTo>
                        <a:pt x="165" y="233"/>
                      </a:moveTo>
                      <a:lnTo>
                        <a:pt x="0" y="50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6" name="Google Shape;25336;p29"/>
                <p:cNvSpPr/>
                <p:nvPr/>
              </p:nvSpPr>
              <p:spPr>
                <a:xfrm>
                  <a:off x="475270" y="3236198"/>
                  <a:ext cx="10512" cy="1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08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7" name="Google Shape;25337;p29"/>
                <p:cNvSpPr/>
                <p:nvPr/>
              </p:nvSpPr>
              <p:spPr>
                <a:xfrm>
                  <a:off x="478246" y="3191305"/>
                  <a:ext cx="7535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133" extrusionOk="0">
                      <a:moveTo>
                        <a:pt x="118" y="132"/>
                      </a:moveTo>
                      <a:lnTo>
                        <a:pt x="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8" name="Google Shape;25338;p29"/>
                <p:cNvSpPr/>
                <p:nvPr/>
              </p:nvSpPr>
              <p:spPr>
                <a:xfrm>
                  <a:off x="475270" y="3191305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5" y="356"/>
                      </a:move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165" y="132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9" name="Google Shape;25339;p29"/>
                <p:cNvSpPr/>
                <p:nvPr/>
              </p:nvSpPr>
              <p:spPr>
                <a:xfrm>
                  <a:off x="475270" y="3212074"/>
                  <a:ext cx="1646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9" extrusionOk="0">
                      <a:moveTo>
                        <a:pt x="0" y="1"/>
                      </a:moveTo>
                      <a:lnTo>
                        <a:pt x="25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0" name="Google Shape;25340;p29"/>
                <p:cNvSpPr/>
                <p:nvPr/>
              </p:nvSpPr>
              <p:spPr>
                <a:xfrm>
                  <a:off x="484008" y="3149513"/>
                  <a:ext cx="1773" cy="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27" y="30"/>
                      </a:moveTo>
                      <a:lnTo>
                        <a:pt x="1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1" name="Google Shape;25341;p29"/>
                <p:cNvSpPr/>
                <p:nvPr/>
              </p:nvSpPr>
              <p:spPr>
                <a:xfrm>
                  <a:off x="475270" y="3149513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16" y="356"/>
                      </a:moveTo>
                      <a:lnTo>
                        <a:pt x="0" y="226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65" y="3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2" name="Google Shape;25342;p29"/>
                <p:cNvSpPr/>
                <p:nvPr/>
              </p:nvSpPr>
              <p:spPr>
                <a:xfrm>
                  <a:off x="475270" y="3163824"/>
                  <a:ext cx="7345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1" extrusionOk="0">
                      <a:moveTo>
                        <a:pt x="0" y="0"/>
                      </a:moveTo>
                      <a:lnTo>
                        <a:pt x="116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3" name="Google Shape;25343;p29"/>
                <p:cNvSpPr/>
                <p:nvPr/>
              </p:nvSpPr>
              <p:spPr>
                <a:xfrm>
                  <a:off x="475270" y="3107659"/>
                  <a:ext cx="10512" cy="1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10" extrusionOk="0">
                      <a:moveTo>
                        <a:pt x="165" y="310"/>
                      </a:moveTo>
                      <a:lnTo>
                        <a:pt x="0" y="126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4" name="Google Shape;25344;p29"/>
                <p:cNvSpPr/>
                <p:nvPr/>
              </p:nvSpPr>
              <p:spPr>
                <a:xfrm>
                  <a:off x="475270" y="3115637"/>
                  <a:ext cx="10512" cy="14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1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5" name="Google Shape;25345;p29"/>
                <p:cNvSpPr/>
                <p:nvPr/>
              </p:nvSpPr>
              <p:spPr>
                <a:xfrm>
                  <a:off x="475270" y="3065804"/>
                  <a:ext cx="10512" cy="1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9" extrusionOk="0">
                      <a:moveTo>
                        <a:pt x="165" y="208"/>
                      </a:moveTo>
                      <a:lnTo>
                        <a:pt x="0" y="25"/>
                      </a:lnTo>
                      <a:lnTo>
                        <a:pt x="0" y="1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6" name="Google Shape;25346;p29"/>
                <p:cNvSpPr/>
                <p:nvPr/>
              </p:nvSpPr>
              <p:spPr>
                <a:xfrm>
                  <a:off x="475270" y="3067324"/>
                  <a:ext cx="10512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333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7" name="Google Shape;25347;p29"/>
                <p:cNvSpPr/>
                <p:nvPr/>
              </p:nvSpPr>
              <p:spPr>
                <a:xfrm>
                  <a:off x="479702" y="3024076"/>
                  <a:ext cx="6079" cy="6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06" extrusionOk="0">
                      <a:moveTo>
                        <a:pt x="95" y="106"/>
                      </a:moveTo>
                      <a:lnTo>
                        <a:pt x="0" y="0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8" name="Google Shape;25348;p29"/>
                <p:cNvSpPr/>
                <p:nvPr/>
              </p:nvSpPr>
              <p:spPr>
                <a:xfrm>
                  <a:off x="475270" y="30240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48" y="356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70" y="0"/>
                      </a:lnTo>
                      <a:lnTo>
                        <a:pt x="165" y="106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9" name="Google Shape;25349;p29"/>
                <p:cNvSpPr/>
                <p:nvPr/>
              </p:nvSpPr>
              <p:spPr>
                <a:xfrm>
                  <a:off x="475270" y="3043199"/>
                  <a:ext cx="3103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0" y="1"/>
                      </a:moveTo>
                      <a:lnTo>
                        <a:pt x="48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0" name="Google Shape;25350;p29"/>
                <p:cNvSpPr/>
                <p:nvPr/>
              </p:nvSpPr>
              <p:spPr>
                <a:xfrm>
                  <a:off x="485465" y="2982222"/>
                  <a:ext cx="317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4" y="5"/>
                      </a:moveTo>
                      <a:lnTo>
                        <a:pt x="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1" name="Google Shape;25351;p29"/>
                <p:cNvSpPr/>
                <p:nvPr/>
              </p:nvSpPr>
              <p:spPr>
                <a:xfrm>
                  <a:off x="475270" y="29822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39" y="356"/>
                      </a:moveTo>
                      <a:lnTo>
                        <a:pt x="0" y="201"/>
                      </a:lnTo>
                      <a:lnTo>
                        <a:pt x="0" y="0"/>
                      </a:lnTo>
                      <a:lnTo>
                        <a:pt x="162" y="0"/>
                      </a:lnTo>
                      <a:lnTo>
                        <a:pt x="165" y="5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2" name="Google Shape;25352;p29"/>
                <p:cNvSpPr/>
                <p:nvPr/>
              </p:nvSpPr>
              <p:spPr>
                <a:xfrm>
                  <a:off x="475270" y="2994949"/>
                  <a:ext cx="8802" cy="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6" extrusionOk="0">
                      <a:moveTo>
                        <a:pt x="0" y="0"/>
                      </a:moveTo>
                      <a:lnTo>
                        <a:pt x="139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3" name="Google Shape;25353;p29"/>
                <p:cNvSpPr/>
                <p:nvPr/>
              </p:nvSpPr>
              <p:spPr>
                <a:xfrm>
                  <a:off x="475270" y="2940367"/>
                  <a:ext cx="10512" cy="1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5" extrusionOk="0">
                      <a:moveTo>
                        <a:pt x="165" y="284"/>
                      </a:moveTo>
                      <a:lnTo>
                        <a:pt x="0" y="101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4" name="Google Shape;25354;p29"/>
                <p:cNvSpPr/>
                <p:nvPr/>
              </p:nvSpPr>
              <p:spPr>
                <a:xfrm>
                  <a:off x="475270" y="2946699"/>
                  <a:ext cx="10512" cy="1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8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58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5" name="Google Shape;25355;p29"/>
                <p:cNvSpPr/>
                <p:nvPr/>
              </p:nvSpPr>
              <p:spPr>
                <a:xfrm>
                  <a:off x="475396" y="2898576"/>
                  <a:ext cx="10385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83" extrusionOk="0">
                      <a:moveTo>
                        <a:pt x="163" y="182"/>
                      </a:moveTo>
                      <a:lnTo>
                        <a:pt x="0" y="1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6" name="Google Shape;25356;p29"/>
                <p:cNvSpPr/>
                <p:nvPr/>
              </p:nvSpPr>
              <p:spPr>
                <a:xfrm>
                  <a:off x="475270" y="2898576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2" y="1"/>
                      </a:moveTo>
                      <a:lnTo>
                        <a:pt x="165" y="182"/>
                      </a:lnTo>
                      <a:lnTo>
                        <a:pt x="165" y="357"/>
                      </a:lnTo>
                      <a:lnTo>
                        <a:pt x="0" y="35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7" name="Google Shape;25357;p29"/>
                <p:cNvSpPr/>
                <p:nvPr/>
              </p:nvSpPr>
              <p:spPr>
                <a:xfrm>
                  <a:off x="481095" y="2856722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73" y="82"/>
                      </a:moveTo>
                      <a:lnTo>
                        <a:pt x="1" y="1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8" name="Google Shape;25358;p29"/>
                <p:cNvSpPr/>
                <p:nvPr/>
              </p:nvSpPr>
              <p:spPr>
                <a:xfrm>
                  <a:off x="475270" y="2856722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71" y="357"/>
                      </a:moveTo>
                      <a:lnTo>
                        <a:pt x="0" y="278"/>
                      </a:lnTo>
                      <a:lnTo>
                        <a:pt x="0" y="1"/>
                      </a:lnTo>
                      <a:lnTo>
                        <a:pt x="93" y="1"/>
                      </a:lnTo>
                      <a:lnTo>
                        <a:pt x="165" y="82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9" name="Google Shape;25359;p29"/>
                <p:cNvSpPr/>
                <p:nvPr/>
              </p:nvSpPr>
              <p:spPr>
                <a:xfrm>
                  <a:off x="475270" y="2874325"/>
                  <a:ext cx="4559" cy="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9" extrusionOk="0">
                      <a:moveTo>
                        <a:pt x="0" y="0"/>
                      </a:moveTo>
                      <a:lnTo>
                        <a:pt x="71" y="79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0" name="Google Shape;25360;p29"/>
                <p:cNvSpPr/>
                <p:nvPr/>
              </p:nvSpPr>
              <p:spPr>
                <a:xfrm>
                  <a:off x="475270" y="28149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163" y="356"/>
                      </a:moveTo>
                      <a:lnTo>
                        <a:pt x="0" y="175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5" y="3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1" name="Google Shape;25361;p29"/>
                <p:cNvSpPr/>
                <p:nvPr/>
              </p:nvSpPr>
              <p:spPr>
                <a:xfrm>
                  <a:off x="475270" y="2826011"/>
                  <a:ext cx="10322" cy="1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3" extrusionOk="0">
                      <a:moveTo>
                        <a:pt x="0" y="1"/>
                      </a:moveTo>
                      <a:lnTo>
                        <a:pt x="163" y="182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2" name="Google Shape;25362;p29"/>
                <p:cNvSpPr/>
                <p:nvPr/>
              </p:nvSpPr>
              <p:spPr>
                <a:xfrm>
                  <a:off x="475270" y="2773139"/>
                  <a:ext cx="10512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59" extrusionOk="0">
                      <a:moveTo>
                        <a:pt x="165" y="258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3" name="Google Shape;25363;p29"/>
                <p:cNvSpPr/>
                <p:nvPr/>
              </p:nvSpPr>
              <p:spPr>
                <a:xfrm>
                  <a:off x="475270" y="2777825"/>
                  <a:ext cx="10512" cy="1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83" extrusionOk="0">
                      <a:moveTo>
                        <a:pt x="0" y="1"/>
                      </a:moveTo>
                      <a:lnTo>
                        <a:pt x="165" y="184"/>
                      </a:lnTo>
                      <a:lnTo>
                        <a:pt x="165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4" name="Google Shape;25364;p29"/>
                <p:cNvSpPr/>
                <p:nvPr/>
              </p:nvSpPr>
              <p:spPr>
                <a:xfrm>
                  <a:off x="476853" y="2731285"/>
                  <a:ext cx="8928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8" extrusionOk="0">
                      <a:moveTo>
                        <a:pt x="140" y="158"/>
                      </a:moveTo>
                      <a:lnTo>
                        <a:pt x="0" y="1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5" name="Google Shape;25365;p29"/>
                <p:cNvSpPr/>
                <p:nvPr/>
              </p:nvSpPr>
              <p:spPr>
                <a:xfrm>
                  <a:off x="475270" y="2731285"/>
                  <a:ext cx="10512" cy="2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8" extrusionOk="0">
                      <a:moveTo>
                        <a:pt x="3" y="358"/>
                      </a:moveTo>
                      <a:lnTo>
                        <a:pt x="0" y="355"/>
                      </a:lnTo>
                      <a:lnTo>
                        <a:pt x="0" y="1"/>
                      </a:lnTo>
                      <a:lnTo>
                        <a:pt x="25" y="1"/>
                      </a:lnTo>
                      <a:lnTo>
                        <a:pt x="165" y="158"/>
                      </a:lnTo>
                      <a:lnTo>
                        <a:pt x="165" y="3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6" name="Google Shape;25366;p29"/>
                <p:cNvSpPr/>
                <p:nvPr/>
              </p:nvSpPr>
              <p:spPr>
                <a:xfrm>
                  <a:off x="475270" y="2753700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0" y="1"/>
                      </a:move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7" name="Google Shape;25367;p29"/>
                <p:cNvSpPr/>
                <p:nvPr/>
              </p:nvSpPr>
              <p:spPr>
                <a:xfrm>
                  <a:off x="482552" y="2689494"/>
                  <a:ext cx="3229" cy="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6" extrusionOk="0">
                      <a:moveTo>
                        <a:pt x="50" y="56"/>
                      </a:moveTo>
                      <a:lnTo>
                        <a:pt x="1" y="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8" name="Google Shape;25368;p29"/>
                <p:cNvSpPr/>
                <p:nvPr/>
              </p:nvSpPr>
              <p:spPr>
                <a:xfrm>
                  <a:off x="475270" y="2689494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94" y="357"/>
                      </a:moveTo>
                      <a:lnTo>
                        <a:pt x="0" y="252"/>
                      </a:lnTo>
                      <a:lnTo>
                        <a:pt x="0" y="1"/>
                      </a:lnTo>
                      <a:lnTo>
                        <a:pt x="116" y="1"/>
                      </a:lnTo>
                      <a:lnTo>
                        <a:pt x="165" y="56"/>
                      </a:lnTo>
                      <a:lnTo>
                        <a:pt x="165" y="3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9" name="Google Shape;25369;p29"/>
                <p:cNvSpPr/>
                <p:nvPr/>
              </p:nvSpPr>
              <p:spPr>
                <a:xfrm>
                  <a:off x="475270" y="2705450"/>
                  <a:ext cx="6016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05" extrusionOk="0">
                      <a:moveTo>
                        <a:pt x="0" y="0"/>
                      </a:moveTo>
                      <a:lnTo>
                        <a:pt x="94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0" name="Google Shape;25370;p29"/>
                <p:cNvSpPr/>
                <p:nvPr/>
              </p:nvSpPr>
              <p:spPr>
                <a:xfrm>
                  <a:off x="475270" y="2647702"/>
                  <a:ext cx="10512" cy="2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35" extrusionOk="0">
                      <a:moveTo>
                        <a:pt x="165" y="334"/>
                      </a:moveTo>
                      <a:lnTo>
                        <a:pt x="0" y="15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1" name="Google Shape;25371;p29"/>
                <p:cNvSpPr/>
                <p:nvPr/>
              </p:nvSpPr>
              <p:spPr>
                <a:xfrm>
                  <a:off x="475270" y="2657137"/>
                  <a:ext cx="10512" cy="1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08" extrusionOk="0">
                      <a:moveTo>
                        <a:pt x="0" y="1"/>
                      </a:moveTo>
                      <a:lnTo>
                        <a:pt x="165" y="185"/>
                      </a:lnTo>
                      <a:lnTo>
                        <a:pt x="165" y="207"/>
                      </a:lnTo>
                      <a:lnTo>
                        <a:pt x="0" y="2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2" name="Google Shape;25372;p29"/>
                <p:cNvSpPr/>
                <p:nvPr/>
              </p:nvSpPr>
              <p:spPr>
                <a:xfrm>
                  <a:off x="475270" y="2605848"/>
                  <a:ext cx="10512" cy="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33" extrusionOk="0">
                      <a:moveTo>
                        <a:pt x="165" y="233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3" name="Google Shape;25373;p29"/>
                <p:cNvSpPr/>
                <p:nvPr/>
              </p:nvSpPr>
              <p:spPr>
                <a:xfrm>
                  <a:off x="475270" y="2608950"/>
                  <a:ext cx="10512" cy="19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09" extrusionOk="0">
                      <a:moveTo>
                        <a:pt x="0" y="0"/>
                      </a:moveTo>
                      <a:lnTo>
                        <a:pt x="165" y="184"/>
                      </a:lnTo>
                      <a:lnTo>
                        <a:pt x="165" y="309"/>
                      </a:lnTo>
                      <a:lnTo>
                        <a:pt x="0" y="3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4" name="Google Shape;25374;p29"/>
                <p:cNvSpPr/>
                <p:nvPr/>
              </p:nvSpPr>
              <p:spPr>
                <a:xfrm>
                  <a:off x="475270" y="2556901"/>
                  <a:ext cx="10512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244" extrusionOk="0">
                      <a:moveTo>
                        <a:pt x="165" y="244"/>
                      </a:move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5" name="Google Shape;25375;p29"/>
                <p:cNvSpPr/>
                <p:nvPr/>
              </p:nvSpPr>
              <p:spPr>
                <a:xfrm>
                  <a:off x="475270" y="2560701"/>
                  <a:ext cx="10512" cy="2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410" extrusionOk="0">
                      <a:moveTo>
                        <a:pt x="26" y="410"/>
                      </a:moveTo>
                      <a:lnTo>
                        <a:pt x="0" y="381"/>
                      </a:lnTo>
                      <a:lnTo>
                        <a:pt x="0" y="0"/>
                      </a:lnTo>
                      <a:lnTo>
                        <a:pt x="165" y="184"/>
                      </a:lnTo>
                      <a:lnTo>
                        <a:pt x="165" y="4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6" name="Google Shape;25376;p29"/>
                <p:cNvSpPr/>
                <p:nvPr/>
              </p:nvSpPr>
              <p:spPr>
                <a:xfrm>
                  <a:off x="475270" y="2584826"/>
                  <a:ext cx="1710" cy="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9" extrusionOk="0">
                      <a:moveTo>
                        <a:pt x="0" y="0"/>
                      </a:moveTo>
                      <a:lnTo>
                        <a:pt x="2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7" name="Google Shape;25377;p29"/>
                <p:cNvSpPr/>
                <p:nvPr/>
              </p:nvSpPr>
              <p:spPr>
                <a:xfrm>
                  <a:off x="475270" y="4445737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8" name="Google Shape;25378;p29"/>
                <p:cNvSpPr/>
                <p:nvPr/>
              </p:nvSpPr>
              <p:spPr>
                <a:xfrm>
                  <a:off x="475270" y="675158"/>
                  <a:ext cx="10512" cy="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57" extrusionOk="0">
                      <a:moveTo>
                        <a:pt x="0" y="1"/>
                      </a:moveTo>
                      <a:lnTo>
                        <a:pt x="0" y="357"/>
                      </a:lnTo>
                      <a:lnTo>
                        <a:pt x="165" y="357"/>
                      </a:lnTo>
                      <a:lnTo>
                        <a:pt x="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79" name="Google Shape;25379;p29"/>
              <p:cNvGrpSpPr/>
              <p:nvPr/>
            </p:nvGrpSpPr>
            <p:grpSpPr>
              <a:xfrm>
                <a:off x="807903" y="4816169"/>
                <a:ext cx="7523397" cy="10511"/>
                <a:chOff x="807903" y="330095"/>
                <a:chExt cx="7523397" cy="10511"/>
              </a:xfrm>
            </p:grpSpPr>
            <p:sp>
              <p:nvSpPr>
                <p:cNvPr id="25380" name="Google Shape;25380;p29"/>
                <p:cNvSpPr/>
                <p:nvPr/>
              </p:nvSpPr>
              <p:spPr>
                <a:xfrm>
                  <a:off x="3904500" y="339657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" y="0"/>
                      </a:moveTo>
                      <a:lnTo>
                        <a:pt x="13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1" name="Google Shape;25381;p29"/>
                <p:cNvSpPr/>
                <p:nvPr/>
              </p:nvSpPr>
              <p:spPr>
                <a:xfrm>
                  <a:off x="3778931" y="336807"/>
                  <a:ext cx="3419" cy="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60" extrusionOk="0">
                      <a:moveTo>
                        <a:pt x="0" y="0"/>
                      </a:moveTo>
                      <a:lnTo>
                        <a:pt x="54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2" name="Google Shape;25382;p29"/>
                <p:cNvSpPr/>
                <p:nvPr/>
              </p:nvSpPr>
              <p:spPr>
                <a:xfrm>
                  <a:off x="3653426" y="334021"/>
                  <a:ext cx="5889" cy="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4" extrusionOk="0">
                      <a:moveTo>
                        <a:pt x="0" y="1"/>
                      </a:moveTo>
                      <a:lnTo>
                        <a:pt x="93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3" name="Google Shape;25383;p29"/>
                <p:cNvSpPr/>
                <p:nvPr/>
              </p:nvSpPr>
              <p:spPr>
                <a:xfrm>
                  <a:off x="3527857" y="331172"/>
                  <a:ext cx="8422" cy="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49" extrusionOk="0">
                      <a:moveTo>
                        <a:pt x="1" y="1"/>
                      </a:moveTo>
                      <a:lnTo>
                        <a:pt x="133" y="148"/>
                      </a:lnTo>
                      <a:lnTo>
                        <a:pt x="1" y="1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4" name="Google Shape;25384;p29"/>
                <p:cNvSpPr/>
                <p:nvPr/>
              </p:nvSpPr>
              <p:spPr>
                <a:xfrm>
                  <a:off x="3486001" y="339403"/>
                  <a:ext cx="1140" cy="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9" extrusionOk="0">
                      <a:moveTo>
                        <a:pt x="1" y="1"/>
                      </a:moveTo>
                      <a:lnTo>
                        <a:pt x="17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5" name="Google Shape;25385;p29"/>
                <p:cNvSpPr/>
                <p:nvPr/>
              </p:nvSpPr>
              <p:spPr>
                <a:xfrm>
                  <a:off x="3360496" y="336617"/>
                  <a:ext cx="3609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6" name="Google Shape;25386;p29"/>
                <p:cNvSpPr/>
                <p:nvPr/>
              </p:nvSpPr>
              <p:spPr>
                <a:xfrm>
                  <a:off x="3234991" y="333831"/>
                  <a:ext cx="6142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07" extrusionOk="0">
                      <a:moveTo>
                        <a:pt x="0" y="0"/>
                      </a:moveTo>
                      <a:lnTo>
                        <a:pt x="96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7" name="Google Shape;25387;p29"/>
                <p:cNvSpPr/>
                <p:nvPr/>
              </p:nvSpPr>
              <p:spPr>
                <a:xfrm>
                  <a:off x="3109422" y="339910"/>
                  <a:ext cx="697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1" extrusionOk="0">
                      <a:moveTo>
                        <a:pt x="1" y="1"/>
                      </a:moveTo>
                      <a:lnTo>
                        <a:pt x="11" y="10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8" name="Google Shape;25388;p29"/>
                <p:cNvSpPr/>
                <p:nvPr/>
              </p:nvSpPr>
              <p:spPr>
                <a:xfrm>
                  <a:off x="3025773" y="334211"/>
                  <a:ext cx="5699" cy="6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1" extrusionOk="0">
                      <a:moveTo>
                        <a:pt x="0" y="1"/>
                      </a:moveTo>
                      <a:lnTo>
                        <a:pt x="90" y="10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9" name="Google Shape;25389;p29"/>
                <p:cNvSpPr/>
                <p:nvPr/>
              </p:nvSpPr>
              <p:spPr>
                <a:xfrm>
                  <a:off x="2900205" y="340353"/>
                  <a:ext cx="253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1" y="0"/>
                      </a:moveTo>
                      <a:lnTo>
                        <a:pt x="4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0" name="Google Shape;25390;p29"/>
                <p:cNvSpPr/>
                <p:nvPr/>
              </p:nvSpPr>
              <p:spPr>
                <a:xfrm>
                  <a:off x="2816556" y="334591"/>
                  <a:ext cx="5382" cy="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95" extrusionOk="0">
                      <a:moveTo>
                        <a:pt x="0" y="0"/>
                      </a:moveTo>
                      <a:lnTo>
                        <a:pt x="8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1" name="Google Shape;25391;p29"/>
                <p:cNvSpPr/>
                <p:nvPr/>
              </p:nvSpPr>
              <p:spPr>
                <a:xfrm>
                  <a:off x="2607338" y="334971"/>
                  <a:ext cx="5002" cy="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9" extrusionOk="0">
                      <a:moveTo>
                        <a:pt x="0" y="1"/>
                      </a:moveTo>
                      <a:lnTo>
                        <a:pt x="79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2" name="Google Shape;25392;p29"/>
                <p:cNvSpPr/>
                <p:nvPr/>
              </p:nvSpPr>
              <p:spPr>
                <a:xfrm>
                  <a:off x="2398057" y="335414"/>
                  <a:ext cx="4686" cy="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82" extrusionOk="0">
                      <a:moveTo>
                        <a:pt x="0" y="1"/>
                      </a:moveTo>
                      <a:lnTo>
                        <a:pt x="73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3" name="Google Shape;25393;p29"/>
                <p:cNvSpPr/>
                <p:nvPr/>
              </p:nvSpPr>
              <p:spPr>
                <a:xfrm>
                  <a:off x="2188840" y="335857"/>
                  <a:ext cx="4306" cy="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5" extrusionOk="0">
                      <a:moveTo>
                        <a:pt x="0" y="0"/>
                      </a:moveTo>
                      <a:lnTo>
                        <a:pt x="68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4" name="Google Shape;25394;p29"/>
                <p:cNvSpPr/>
                <p:nvPr/>
              </p:nvSpPr>
              <p:spPr>
                <a:xfrm>
                  <a:off x="1979622" y="336237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0" y="1"/>
                      </a:moveTo>
                      <a:lnTo>
                        <a:pt x="61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5" name="Google Shape;25395;p29"/>
                <p:cNvSpPr/>
                <p:nvPr/>
              </p:nvSpPr>
              <p:spPr>
                <a:xfrm>
                  <a:off x="1770405" y="336617"/>
                  <a:ext cx="3546" cy="3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0" y="0"/>
                      </a:moveTo>
                      <a:lnTo>
                        <a:pt x="56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6" name="Google Shape;25396;p29"/>
                <p:cNvSpPr/>
                <p:nvPr/>
              </p:nvSpPr>
              <p:spPr>
                <a:xfrm>
                  <a:off x="1561187" y="336997"/>
                  <a:ext cx="3229" cy="3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7" extrusionOk="0">
                      <a:moveTo>
                        <a:pt x="0" y="1"/>
                      </a:moveTo>
                      <a:lnTo>
                        <a:pt x="50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7" name="Google Shape;25397;p29"/>
                <p:cNvSpPr/>
                <p:nvPr/>
              </p:nvSpPr>
              <p:spPr>
                <a:xfrm>
                  <a:off x="1477475" y="331362"/>
                  <a:ext cx="8295" cy="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6" extrusionOk="0">
                      <a:moveTo>
                        <a:pt x="1" y="0"/>
                      </a:moveTo>
                      <a:lnTo>
                        <a:pt x="131" y="145"/>
                      </a:lnTo>
                      <a:lnTo>
                        <a:pt x="1" y="1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8" name="Google Shape;25398;p29"/>
                <p:cNvSpPr/>
                <p:nvPr/>
              </p:nvSpPr>
              <p:spPr>
                <a:xfrm>
                  <a:off x="1351970" y="337440"/>
                  <a:ext cx="2786" cy="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0" extrusionOk="0">
                      <a:moveTo>
                        <a:pt x="0" y="0"/>
                      </a:moveTo>
                      <a:lnTo>
                        <a:pt x="44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9" name="Google Shape;25399;p29"/>
                <p:cNvSpPr/>
                <p:nvPr/>
              </p:nvSpPr>
              <p:spPr>
                <a:xfrm>
                  <a:off x="3946293" y="331425"/>
                  <a:ext cx="8295" cy="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45" extrusionOk="0">
                      <a:moveTo>
                        <a:pt x="1" y="0"/>
                      </a:moveTo>
                      <a:lnTo>
                        <a:pt x="13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0" name="Google Shape;25400;p29"/>
                <p:cNvSpPr/>
                <p:nvPr/>
              </p:nvSpPr>
              <p:spPr>
                <a:xfrm>
                  <a:off x="3998660" y="334844"/>
                  <a:ext cx="5129" cy="5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91" extrusionOk="0">
                      <a:moveTo>
                        <a:pt x="0" y="1"/>
                      </a:moveTo>
                      <a:lnTo>
                        <a:pt x="80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1" name="Google Shape;25401;p29"/>
                <p:cNvSpPr/>
                <p:nvPr/>
              </p:nvSpPr>
              <p:spPr>
                <a:xfrm>
                  <a:off x="4124165" y="337694"/>
                  <a:ext cx="2660" cy="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6" extrusionOk="0">
                      <a:moveTo>
                        <a:pt x="1" y="1"/>
                      </a:moveTo>
                      <a:lnTo>
                        <a:pt x="4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2" name="Google Shape;25402;p29"/>
                <p:cNvSpPr/>
                <p:nvPr/>
              </p:nvSpPr>
              <p:spPr>
                <a:xfrm>
                  <a:off x="4249734" y="340480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3" name="Google Shape;25403;p29"/>
                <p:cNvSpPr/>
                <p:nvPr/>
              </p:nvSpPr>
              <p:spPr>
                <a:xfrm>
                  <a:off x="4291590" y="332312"/>
                  <a:ext cx="7409" cy="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31" extrusionOk="0">
                      <a:moveTo>
                        <a:pt x="0" y="0"/>
                      </a:moveTo>
                      <a:lnTo>
                        <a:pt x="117" y="13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4" name="Google Shape;25404;p29"/>
                <p:cNvSpPr/>
                <p:nvPr/>
              </p:nvSpPr>
              <p:spPr>
                <a:xfrm>
                  <a:off x="4417095" y="335098"/>
                  <a:ext cx="4939" cy="5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7" extrusionOk="0">
                      <a:moveTo>
                        <a:pt x="0" y="0"/>
                      </a:moveTo>
                      <a:lnTo>
                        <a:pt x="78" y="8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5" name="Google Shape;25405;p29"/>
                <p:cNvSpPr/>
                <p:nvPr/>
              </p:nvSpPr>
              <p:spPr>
                <a:xfrm>
                  <a:off x="4542601" y="337884"/>
                  <a:ext cx="2470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3" extrusionOk="0">
                      <a:moveTo>
                        <a:pt x="1" y="1"/>
                      </a:moveTo>
                      <a:lnTo>
                        <a:pt x="39" y="42"/>
                      </a:lnTo>
                      <a:lnTo>
                        <a:pt x="1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6" name="Google Shape;25406;p29"/>
                <p:cNvSpPr/>
                <p:nvPr/>
              </p:nvSpPr>
              <p:spPr>
                <a:xfrm>
                  <a:off x="4709962" y="332502"/>
                  <a:ext cx="7345" cy="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28" extrusionOk="0">
                      <a:moveTo>
                        <a:pt x="1" y="1"/>
                      </a:moveTo>
                      <a:lnTo>
                        <a:pt x="116" y="127"/>
                      </a:lnTo>
                      <a:lnTo>
                        <a:pt x="1" y="12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7" name="Google Shape;25407;p29"/>
                <p:cNvSpPr/>
                <p:nvPr/>
              </p:nvSpPr>
              <p:spPr>
                <a:xfrm>
                  <a:off x="5044811" y="339973"/>
                  <a:ext cx="570" cy="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0" extrusionOk="0">
                      <a:moveTo>
                        <a:pt x="0" y="1"/>
                      </a:moveTo>
                      <a:lnTo>
                        <a:pt x="8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8" name="Google Shape;25408;p29"/>
                <p:cNvSpPr/>
                <p:nvPr/>
              </p:nvSpPr>
              <p:spPr>
                <a:xfrm>
                  <a:off x="5086667" y="337884"/>
                  <a:ext cx="2406" cy="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43" extrusionOk="0">
                      <a:moveTo>
                        <a:pt x="0" y="1"/>
                      </a:moveTo>
                      <a:lnTo>
                        <a:pt x="37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9" name="Google Shape;25409;p29"/>
                <p:cNvSpPr/>
                <p:nvPr/>
              </p:nvSpPr>
              <p:spPr>
                <a:xfrm>
                  <a:off x="5128524" y="335794"/>
                  <a:ext cx="4306" cy="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0" y="0"/>
                      </a:moveTo>
                      <a:lnTo>
                        <a:pt x="68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0" name="Google Shape;25410;p29"/>
                <p:cNvSpPr/>
                <p:nvPr/>
              </p:nvSpPr>
              <p:spPr>
                <a:xfrm>
                  <a:off x="5170316" y="333641"/>
                  <a:ext cx="6269" cy="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0" extrusionOk="0">
                      <a:moveTo>
                        <a:pt x="1" y="0"/>
                      </a:moveTo>
                      <a:lnTo>
                        <a:pt x="98" y="109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1" name="Google Shape;25411;p29"/>
                <p:cNvSpPr/>
                <p:nvPr/>
              </p:nvSpPr>
              <p:spPr>
                <a:xfrm>
                  <a:off x="5212173" y="331552"/>
                  <a:ext cx="8169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3" extrusionOk="0">
                      <a:moveTo>
                        <a:pt x="1" y="0"/>
                      </a:moveTo>
                      <a:lnTo>
                        <a:pt x="128" y="142"/>
                      </a:lnTo>
                      <a:lnTo>
                        <a:pt x="1" y="14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2" name="Google Shape;25412;p29"/>
                <p:cNvSpPr/>
                <p:nvPr/>
              </p:nvSpPr>
              <p:spPr>
                <a:xfrm>
                  <a:off x="5546895" y="339023"/>
                  <a:ext cx="1456" cy="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5" extrusionOk="0">
                      <a:moveTo>
                        <a:pt x="1" y="0"/>
                      </a:moveTo>
                      <a:lnTo>
                        <a:pt x="23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3" name="Google Shape;25413;p29"/>
                <p:cNvSpPr/>
                <p:nvPr/>
              </p:nvSpPr>
              <p:spPr>
                <a:xfrm>
                  <a:off x="5588752" y="336934"/>
                  <a:ext cx="3356" cy="3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58" extrusionOk="0">
                      <a:moveTo>
                        <a:pt x="1" y="1"/>
                      </a:moveTo>
                      <a:lnTo>
                        <a:pt x="52" y="57"/>
                      </a:lnTo>
                      <a:lnTo>
                        <a:pt x="1" y="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4" name="Google Shape;25414;p29"/>
                <p:cNvSpPr/>
                <p:nvPr/>
              </p:nvSpPr>
              <p:spPr>
                <a:xfrm>
                  <a:off x="5630608" y="334781"/>
                  <a:ext cx="5256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92" extrusionOk="0">
                      <a:moveTo>
                        <a:pt x="1" y="1"/>
                      </a:moveTo>
                      <a:lnTo>
                        <a:pt x="82" y="91"/>
                      </a:lnTo>
                      <a:lnTo>
                        <a:pt x="1" y="9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5" name="Google Shape;25415;p29"/>
                <p:cNvSpPr/>
                <p:nvPr/>
              </p:nvSpPr>
              <p:spPr>
                <a:xfrm>
                  <a:off x="5672464" y="332691"/>
                  <a:ext cx="7092" cy="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25" extrusionOk="0">
                      <a:moveTo>
                        <a:pt x="0" y="1"/>
                      </a:moveTo>
                      <a:lnTo>
                        <a:pt x="112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6" name="Google Shape;25416;p29"/>
                <p:cNvSpPr/>
                <p:nvPr/>
              </p:nvSpPr>
              <p:spPr>
                <a:xfrm>
                  <a:off x="6007187" y="340163"/>
                  <a:ext cx="443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1" y="1"/>
                      </a:moveTo>
                      <a:lnTo>
                        <a:pt x="6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7" name="Google Shape;25417;p29"/>
                <p:cNvSpPr/>
                <p:nvPr/>
              </p:nvSpPr>
              <p:spPr>
                <a:xfrm>
                  <a:off x="3920584" y="330095"/>
                  <a:ext cx="6522" cy="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16" extrusionOk="0">
                      <a:moveTo>
                        <a:pt x="103" y="115"/>
                      </a:moveTo>
                      <a:lnTo>
                        <a:pt x="0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8" name="Google Shape;25418;p29"/>
                <p:cNvSpPr/>
                <p:nvPr/>
              </p:nvSpPr>
              <p:spPr>
                <a:xfrm>
                  <a:off x="390450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" y="165"/>
                      </a:moveTo>
                      <a:lnTo>
                        <a:pt x="1" y="151"/>
                      </a:ln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357" y="11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9" name="Google Shape;25419;p29"/>
                <p:cNvSpPr/>
                <p:nvPr/>
              </p:nvSpPr>
              <p:spPr>
                <a:xfrm>
                  <a:off x="3871319" y="330095"/>
                  <a:ext cx="1399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20" y="0"/>
                      </a:lnTo>
                      <a:lnTo>
                        <a:pt x="220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0" name="Google Shape;25420;p29"/>
                <p:cNvSpPr/>
                <p:nvPr/>
              </p:nvSpPr>
              <p:spPr>
                <a:xfrm>
                  <a:off x="3862644" y="330095"/>
                  <a:ext cx="181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6" extrusionOk="0">
                      <a:moveTo>
                        <a:pt x="138" y="0"/>
                      </a:moveTo>
                      <a:lnTo>
                        <a:pt x="286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1" name="Google Shape;25421;p29"/>
                <p:cNvSpPr/>
                <p:nvPr/>
              </p:nvSpPr>
              <p:spPr>
                <a:xfrm>
                  <a:off x="3822180" y="330095"/>
                  <a:ext cx="2127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2" name="Google Shape;25422;p29"/>
                <p:cNvSpPr/>
                <p:nvPr/>
              </p:nvSpPr>
              <p:spPr>
                <a:xfrm>
                  <a:off x="3820787" y="330095"/>
                  <a:ext cx="1076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66" extrusionOk="0">
                      <a:moveTo>
                        <a:pt x="22" y="0"/>
                      </a:moveTo>
                      <a:lnTo>
                        <a:pt x="17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3" name="Google Shape;25423;p29"/>
                <p:cNvSpPr/>
                <p:nvPr/>
              </p:nvSpPr>
              <p:spPr>
                <a:xfrm>
                  <a:off x="3797548" y="330095"/>
                  <a:ext cx="4053" cy="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2" extrusionOk="0">
                      <a:moveTo>
                        <a:pt x="64" y="71"/>
                      </a:moveTo>
                      <a:lnTo>
                        <a:pt x="0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4" name="Google Shape;25424;p29"/>
                <p:cNvSpPr/>
                <p:nvPr/>
              </p:nvSpPr>
              <p:spPr>
                <a:xfrm>
                  <a:off x="377893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4" y="165"/>
                      </a:move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58" y="7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5" name="Google Shape;25425;p29"/>
                <p:cNvSpPr/>
                <p:nvPr/>
              </p:nvSpPr>
              <p:spPr>
                <a:xfrm>
                  <a:off x="3748283" y="330095"/>
                  <a:ext cx="114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81" y="0"/>
                      </a:lnTo>
                      <a:lnTo>
                        <a:pt x="18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6" name="Google Shape;25426;p29"/>
                <p:cNvSpPr/>
                <p:nvPr/>
              </p:nvSpPr>
              <p:spPr>
                <a:xfrm>
                  <a:off x="3737075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7" name="Google Shape;25427;p29"/>
                <p:cNvSpPr/>
                <p:nvPr/>
              </p:nvSpPr>
              <p:spPr>
                <a:xfrm>
                  <a:off x="3699145" y="330095"/>
                  <a:ext cx="1874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2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8" name="Google Shape;25428;p29"/>
                <p:cNvSpPr/>
                <p:nvPr/>
              </p:nvSpPr>
              <p:spPr>
                <a:xfrm>
                  <a:off x="3695219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62" y="0"/>
                      </a:moveTo>
                      <a:lnTo>
                        <a:pt x="2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9" name="Google Shape;25429;p29"/>
                <p:cNvSpPr/>
                <p:nvPr/>
              </p:nvSpPr>
              <p:spPr>
                <a:xfrm>
                  <a:off x="3674512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0" name="Google Shape;25430;p29"/>
                <p:cNvSpPr/>
                <p:nvPr/>
              </p:nvSpPr>
              <p:spPr>
                <a:xfrm>
                  <a:off x="365342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93" y="165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1" name="Google Shape;25431;p29"/>
                <p:cNvSpPr/>
                <p:nvPr/>
              </p:nvSpPr>
              <p:spPr>
                <a:xfrm>
                  <a:off x="3625311" y="330095"/>
                  <a:ext cx="8928" cy="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57" extrusionOk="0">
                      <a:moveTo>
                        <a:pt x="140" y="157"/>
                      </a:moveTo>
                      <a:lnTo>
                        <a:pt x="1" y="0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2" name="Google Shape;25432;p29"/>
                <p:cNvSpPr/>
                <p:nvPr/>
              </p:nvSpPr>
              <p:spPr>
                <a:xfrm>
                  <a:off x="361157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18" y="0"/>
                      </a:moveTo>
                      <a:lnTo>
                        <a:pt x="357" y="157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3" name="Google Shape;25433;p29"/>
                <p:cNvSpPr/>
                <p:nvPr/>
              </p:nvSpPr>
              <p:spPr>
                <a:xfrm>
                  <a:off x="357604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2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4" name="Google Shape;25434;p29"/>
                <p:cNvSpPr/>
                <p:nvPr/>
              </p:nvSpPr>
              <p:spPr>
                <a:xfrm>
                  <a:off x="3569714" y="330095"/>
                  <a:ext cx="1583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66" extrusionOk="0">
                      <a:moveTo>
                        <a:pt x="101" y="0"/>
                      </a:moveTo>
                      <a:lnTo>
                        <a:pt x="24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5" name="Google Shape;25435;p29"/>
                <p:cNvSpPr/>
                <p:nvPr/>
              </p:nvSpPr>
              <p:spPr>
                <a:xfrm>
                  <a:off x="35278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33" y="165"/>
                      </a:moveTo>
                      <a:lnTo>
                        <a:pt x="1" y="18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6" name="Google Shape;25436;p29"/>
                <p:cNvSpPr/>
                <p:nvPr/>
              </p:nvSpPr>
              <p:spPr>
                <a:xfrm>
                  <a:off x="3502275" y="330095"/>
                  <a:ext cx="6459" cy="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12" extrusionOk="0">
                      <a:moveTo>
                        <a:pt x="101" y="112"/>
                      </a:moveTo>
                      <a:lnTo>
                        <a:pt x="1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7" name="Google Shape;25437;p29"/>
                <p:cNvSpPr/>
                <p:nvPr/>
              </p:nvSpPr>
              <p:spPr>
                <a:xfrm>
                  <a:off x="3486001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7" y="165"/>
                      </a:moveTo>
                      <a:lnTo>
                        <a:pt x="1" y="148"/>
                      </a:lnTo>
                      <a:lnTo>
                        <a:pt x="1" y="0"/>
                      </a:lnTo>
                      <a:lnTo>
                        <a:pt x="258" y="0"/>
                      </a:lnTo>
                      <a:lnTo>
                        <a:pt x="358" y="112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8" name="Google Shape;25438;p29"/>
                <p:cNvSpPr/>
                <p:nvPr/>
              </p:nvSpPr>
              <p:spPr>
                <a:xfrm>
                  <a:off x="3453074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17" y="0"/>
                      </a:lnTo>
                      <a:lnTo>
                        <a:pt x="2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9" name="Google Shape;25439;p29"/>
                <p:cNvSpPr/>
                <p:nvPr/>
              </p:nvSpPr>
              <p:spPr>
                <a:xfrm>
                  <a:off x="3444208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1" y="0"/>
                      </a:moveTo>
                      <a:lnTo>
                        <a:pt x="28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0" name="Google Shape;25440;p29"/>
                <p:cNvSpPr/>
                <p:nvPr/>
              </p:nvSpPr>
              <p:spPr>
                <a:xfrm>
                  <a:off x="3403872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3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1" name="Google Shape;25441;p29"/>
                <p:cNvSpPr/>
                <p:nvPr/>
              </p:nvSpPr>
              <p:spPr>
                <a:xfrm>
                  <a:off x="3402352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2" name="Google Shape;25442;p29"/>
                <p:cNvSpPr/>
                <p:nvPr/>
              </p:nvSpPr>
              <p:spPr>
                <a:xfrm>
                  <a:off x="3379240" y="330095"/>
                  <a:ext cx="3926" cy="4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9" extrusionOk="0">
                      <a:moveTo>
                        <a:pt x="62" y="68"/>
                      </a:moveTo>
                      <a:lnTo>
                        <a:pt x="0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3" name="Google Shape;25443;p29"/>
                <p:cNvSpPr/>
                <p:nvPr/>
              </p:nvSpPr>
              <p:spPr>
                <a:xfrm>
                  <a:off x="336049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296" y="0"/>
                      </a:lnTo>
                      <a:lnTo>
                        <a:pt x="358" y="6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4" name="Google Shape;25444;p29"/>
                <p:cNvSpPr/>
                <p:nvPr/>
              </p:nvSpPr>
              <p:spPr>
                <a:xfrm>
                  <a:off x="3330038" y="330095"/>
                  <a:ext cx="1127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8" y="0"/>
                      </a:lnTo>
                      <a:lnTo>
                        <a:pt x="17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5" name="Google Shape;25445;p29"/>
                <p:cNvSpPr/>
                <p:nvPr/>
              </p:nvSpPr>
              <p:spPr>
                <a:xfrm>
                  <a:off x="3318640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81" y="0"/>
                      </a:moveTo>
                      <a:lnTo>
                        <a:pt x="32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6" name="Google Shape;25446;p29"/>
                <p:cNvSpPr/>
                <p:nvPr/>
              </p:nvSpPr>
              <p:spPr>
                <a:xfrm>
                  <a:off x="3280836" y="330095"/>
                  <a:ext cx="185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3" y="0"/>
                      </a:lnTo>
                      <a:lnTo>
                        <a:pt x="29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7" name="Google Shape;25447;p29"/>
                <p:cNvSpPr/>
                <p:nvPr/>
              </p:nvSpPr>
              <p:spPr>
                <a:xfrm>
                  <a:off x="3276784" y="330095"/>
                  <a:ext cx="134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66" extrusionOk="0">
                      <a:moveTo>
                        <a:pt x="64" y="0"/>
                      </a:moveTo>
                      <a:lnTo>
                        <a:pt x="213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8" name="Google Shape;25448;p29"/>
                <p:cNvSpPr/>
                <p:nvPr/>
              </p:nvSpPr>
              <p:spPr>
                <a:xfrm>
                  <a:off x="3256267" y="330095"/>
                  <a:ext cx="1330" cy="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4" extrusionOk="0">
                      <a:moveTo>
                        <a:pt x="20" y="23"/>
                      </a:moveTo>
                      <a:lnTo>
                        <a:pt x="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9" name="Google Shape;25449;p29"/>
                <p:cNvSpPr/>
                <p:nvPr/>
              </p:nvSpPr>
              <p:spPr>
                <a:xfrm>
                  <a:off x="323499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6" y="165"/>
                      </a:move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56" y="2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0" name="Google Shape;25450;p29"/>
                <p:cNvSpPr/>
                <p:nvPr/>
              </p:nvSpPr>
              <p:spPr>
                <a:xfrm>
                  <a:off x="3205419" y="330095"/>
                  <a:ext cx="1032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62" y="0"/>
                      </a:lnTo>
                      <a:lnTo>
                        <a:pt x="16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1" name="Google Shape;25451;p29"/>
                <p:cNvSpPr/>
                <p:nvPr/>
              </p:nvSpPr>
              <p:spPr>
                <a:xfrm>
                  <a:off x="3193135" y="330095"/>
                  <a:ext cx="2178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66" extrusionOk="0">
                      <a:moveTo>
                        <a:pt x="195" y="0"/>
                      </a:moveTo>
                      <a:lnTo>
                        <a:pt x="34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2" name="Google Shape;25452;p29"/>
                <p:cNvSpPr/>
                <p:nvPr/>
              </p:nvSpPr>
              <p:spPr>
                <a:xfrm>
                  <a:off x="3153052" y="330095"/>
                  <a:ext cx="208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29" y="0"/>
                      </a:lnTo>
                      <a:lnTo>
                        <a:pt x="32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3" name="Google Shape;25453;p29"/>
                <p:cNvSpPr/>
                <p:nvPr/>
              </p:nvSpPr>
              <p:spPr>
                <a:xfrm>
                  <a:off x="3151279" y="330095"/>
                  <a:ext cx="1120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66" extrusionOk="0">
                      <a:moveTo>
                        <a:pt x="29" y="0"/>
                      </a:moveTo>
                      <a:lnTo>
                        <a:pt x="17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4" name="Google Shape;25454;p29"/>
                <p:cNvSpPr/>
                <p:nvPr/>
              </p:nvSpPr>
              <p:spPr>
                <a:xfrm>
                  <a:off x="3126836" y="330095"/>
                  <a:ext cx="5192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92" extrusionOk="0">
                      <a:moveTo>
                        <a:pt x="82" y="91"/>
                      </a:moveTo>
                      <a:lnTo>
                        <a:pt x="1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5" name="Google Shape;25455;p29"/>
                <p:cNvSpPr/>
                <p:nvPr/>
              </p:nvSpPr>
              <p:spPr>
                <a:xfrm>
                  <a:off x="310942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" y="165"/>
                      </a:moveTo>
                      <a:lnTo>
                        <a:pt x="1" y="156"/>
                      </a:lnTo>
                      <a:lnTo>
                        <a:pt x="1" y="0"/>
                      </a:lnTo>
                      <a:lnTo>
                        <a:pt x="276" y="0"/>
                      </a:lnTo>
                      <a:lnTo>
                        <a:pt x="357" y="9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6" name="Google Shape;25456;p29"/>
                <p:cNvSpPr/>
                <p:nvPr/>
              </p:nvSpPr>
              <p:spPr>
                <a:xfrm>
                  <a:off x="3074468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48" y="0"/>
                      </a:lnTo>
                      <a:lnTo>
                        <a:pt x="2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7" name="Google Shape;25457;p29"/>
                <p:cNvSpPr/>
                <p:nvPr/>
              </p:nvSpPr>
              <p:spPr>
                <a:xfrm>
                  <a:off x="3067566" y="330095"/>
                  <a:ext cx="163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166" extrusionOk="0">
                      <a:moveTo>
                        <a:pt x="109" y="0"/>
                      </a:moveTo>
                      <a:lnTo>
                        <a:pt x="2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8" name="Google Shape;25458;p29"/>
                <p:cNvSpPr/>
                <p:nvPr/>
              </p:nvSpPr>
              <p:spPr>
                <a:xfrm>
                  <a:off x="3048253" y="330095"/>
                  <a:ext cx="127" cy="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9" name="Google Shape;25459;p29"/>
                <p:cNvSpPr/>
                <p:nvPr/>
              </p:nvSpPr>
              <p:spPr>
                <a:xfrm>
                  <a:off x="30257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0" y="165"/>
                      </a:move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55" y="0"/>
                      </a:lnTo>
                      <a:lnTo>
                        <a:pt x="356" y="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0" name="Google Shape;25460;p29"/>
                <p:cNvSpPr/>
                <p:nvPr/>
              </p:nvSpPr>
              <p:spPr>
                <a:xfrm>
                  <a:off x="2995885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1" name="Google Shape;25461;p29"/>
                <p:cNvSpPr/>
                <p:nvPr/>
              </p:nvSpPr>
              <p:spPr>
                <a:xfrm>
                  <a:off x="2983917" y="330095"/>
                  <a:ext cx="2134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166" extrusionOk="0">
                      <a:moveTo>
                        <a:pt x="189" y="0"/>
                      </a:moveTo>
                      <a:lnTo>
                        <a:pt x="33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2" name="Google Shape;25462;p29"/>
                <p:cNvSpPr/>
                <p:nvPr/>
              </p:nvSpPr>
              <p:spPr>
                <a:xfrm>
                  <a:off x="2943454" y="330095"/>
                  <a:ext cx="2121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35" y="0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3" name="Google Shape;25463;p29"/>
                <p:cNvSpPr/>
                <p:nvPr/>
              </p:nvSpPr>
              <p:spPr>
                <a:xfrm>
                  <a:off x="2942061" y="330095"/>
                  <a:ext cx="108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66" extrusionOk="0">
                      <a:moveTo>
                        <a:pt x="22" y="0"/>
                      </a:moveTo>
                      <a:lnTo>
                        <a:pt x="17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4" name="Google Shape;25464;p29"/>
                <p:cNvSpPr/>
                <p:nvPr/>
              </p:nvSpPr>
              <p:spPr>
                <a:xfrm>
                  <a:off x="2917239" y="330095"/>
                  <a:ext cx="5572" cy="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98" extrusionOk="0">
                      <a:moveTo>
                        <a:pt x="88" y="98"/>
                      </a:moveTo>
                      <a:lnTo>
                        <a:pt x="0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5" name="Google Shape;25465;p29"/>
                <p:cNvSpPr/>
                <p:nvPr/>
              </p:nvSpPr>
              <p:spPr>
                <a:xfrm>
                  <a:off x="29002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" y="165"/>
                      </a:moveTo>
                      <a:lnTo>
                        <a:pt x="1" y="162"/>
                      </a:lnTo>
                      <a:lnTo>
                        <a:pt x="1" y="0"/>
                      </a:lnTo>
                      <a:lnTo>
                        <a:pt x="269" y="0"/>
                      </a:lnTo>
                      <a:lnTo>
                        <a:pt x="357" y="9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6" name="Google Shape;25466;p29"/>
                <p:cNvSpPr/>
                <p:nvPr/>
              </p:nvSpPr>
              <p:spPr>
                <a:xfrm>
                  <a:off x="2864871" y="330095"/>
                  <a:ext cx="160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54" y="0"/>
                      </a:lnTo>
                      <a:lnTo>
                        <a:pt x="25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7" name="Google Shape;25467;p29"/>
                <p:cNvSpPr/>
                <p:nvPr/>
              </p:nvSpPr>
              <p:spPr>
                <a:xfrm>
                  <a:off x="2858349" y="330095"/>
                  <a:ext cx="159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6" extrusionOk="0">
                      <a:moveTo>
                        <a:pt x="104" y="0"/>
                      </a:moveTo>
                      <a:lnTo>
                        <a:pt x="25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8" name="Google Shape;25468;p29"/>
                <p:cNvSpPr/>
                <p:nvPr/>
              </p:nvSpPr>
              <p:spPr>
                <a:xfrm>
                  <a:off x="2838655" y="330095"/>
                  <a:ext cx="507" cy="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9" extrusionOk="0">
                      <a:moveTo>
                        <a:pt x="7" y="8"/>
                      </a:moveTo>
                      <a:lnTo>
                        <a:pt x="1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9" name="Google Shape;25469;p29"/>
                <p:cNvSpPr/>
                <p:nvPr/>
              </p:nvSpPr>
              <p:spPr>
                <a:xfrm>
                  <a:off x="281655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4" y="165"/>
                      </a:move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350" y="0"/>
                      </a:lnTo>
                      <a:lnTo>
                        <a:pt x="356" y="8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0" name="Google Shape;25470;p29"/>
                <p:cNvSpPr/>
                <p:nvPr/>
              </p:nvSpPr>
              <p:spPr>
                <a:xfrm>
                  <a:off x="2786288" y="330095"/>
                  <a:ext cx="1101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73" y="0"/>
                      </a:lnTo>
                      <a:lnTo>
                        <a:pt x="17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1" name="Google Shape;25471;p29"/>
                <p:cNvSpPr/>
                <p:nvPr/>
              </p:nvSpPr>
              <p:spPr>
                <a:xfrm>
                  <a:off x="2774700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84" y="0"/>
                      </a:moveTo>
                      <a:lnTo>
                        <a:pt x="33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2" name="Google Shape;25472;p29"/>
                <p:cNvSpPr/>
                <p:nvPr/>
              </p:nvSpPr>
              <p:spPr>
                <a:xfrm>
                  <a:off x="2733857" y="330095"/>
                  <a:ext cx="2159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41" y="0"/>
                      </a:lnTo>
                      <a:lnTo>
                        <a:pt x="34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3" name="Google Shape;25473;p29"/>
                <p:cNvSpPr/>
                <p:nvPr/>
              </p:nvSpPr>
              <p:spPr>
                <a:xfrm>
                  <a:off x="2732843" y="330095"/>
                  <a:ext cx="1044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66" extrusionOk="0">
                      <a:moveTo>
                        <a:pt x="17" y="0"/>
                      </a:moveTo>
                      <a:lnTo>
                        <a:pt x="16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4" name="Google Shape;25474;p29"/>
                <p:cNvSpPr/>
                <p:nvPr/>
              </p:nvSpPr>
              <p:spPr>
                <a:xfrm>
                  <a:off x="2707641" y="330095"/>
                  <a:ext cx="5952" cy="6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105" extrusionOk="0">
                      <a:moveTo>
                        <a:pt x="94" y="104"/>
                      </a:moveTo>
                      <a:lnTo>
                        <a:pt x="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5" name="Google Shape;25475;p29"/>
                <p:cNvSpPr/>
                <p:nvPr/>
              </p:nvSpPr>
              <p:spPr>
                <a:xfrm>
                  <a:off x="26909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64" y="0"/>
                      </a:moveTo>
                      <a:lnTo>
                        <a:pt x="357" y="104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6" name="Google Shape;25476;p29"/>
                <p:cNvSpPr/>
                <p:nvPr/>
              </p:nvSpPr>
              <p:spPr>
                <a:xfrm>
                  <a:off x="2655337" y="330095"/>
                  <a:ext cx="164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9" y="0"/>
                      </a:lnTo>
                      <a:lnTo>
                        <a:pt x="25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7" name="Google Shape;25477;p29"/>
                <p:cNvSpPr/>
                <p:nvPr/>
              </p:nvSpPr>
              <p:spPr>
                <a:xfrm>
                  <a:off x="2649131" y="330095"/>
                  <a:ext cx="1557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66" extrusionOk="0">
                      <a:moveTo>
                        <a:pt x="98" y="0"/>
                      </a:moveTo>
                      <a:lnTo>
                        <a:pt x="246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8" name="Google Shape;25478;p29"/>
                <p:cNvSpPr/>
                <p:nvPr/>
              </p:nvSpPr>
              <p:spPr>
                <a:xfrm>
                  <a:off x="2629121" y="330095"/>
                  <a:ext cx="823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5" extrusionOk="0">
                      <a:moveTo>
                        <a:pt x="12" y="15"/>
                      </a:move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9" name="Google Shape;25479;p29"/>
                <p:cNvSpPr/>
                <p:nvPr/>
              </p:nvSpPr>
              <p:spPr>
                <a:xfrm>
                  <a:off x="2607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79" y="165"/>
                      </a:moveTo>
                      <a:lnTo>
                        <a:pt x="0" y="78"/>
                      </a:lnTo>
                      <a:lnTo>
                        <a:pt x="0" y="0"/>
                      </a:lnTo>
                      <a:lnTo>
                        <a:pt x="344" y="0"/>
                      </a:lnTo>
                      <a:lnTo>
                        <a:pt x="356" y="15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0" name="Google Shape;25480;p29"/>
                <p:cNvSpPr/>
                <p:nvPr/>
              </p:nvSpPr>
              <p:spPr>
                <a:xfrm>
                  <a:off x="2576690" y="330095"/>
                  <a:ext cx="1139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79" y="0"/>
                      </a:lnTo>
                      <a:lnTo>
                        <a:pt x="17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1" name="Google Shape;25481;p29"/>
                <p:cNvSpPr/>
                <p:nvPr/>
              </p:nvSpPr>
              <p:spPr>
                <a:xfrm>
                  <a:off x="2565419" y="330095"/>
                  <a:ext cx="207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66" extrusionOk="0">
                      <a:moveTo>
                        <a:pt x="178" y="0"/>
                      </a:moveTo>
                      <a:lnTo>
                        <a:pt x="32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2" name="Google Shape;25482;p29"/>
                <p:cNvSpPr/>
                <p:nvPr/>
              </p:nvSpPr>
              <p:spPr>
                <a:xfrm>
                  <a:off x="2524322" y="330095"/>
                  <a:ext cx="2191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3" name="Google Shape;25483;p29"/>
                <p:cNvSpPr/>
                <p:nvPr/>
              </p:nvSpPr>
              <p:spPr>
                <a:xfrm>
                  <a:off x="2523563" y="330095"/>
                  <a:ext cx="10132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6" extrusionOk="0">
                      <a:moveTo>
                        <a:pt x="12" y="0"/>
                      </a:moveTo>
                      <a:lnTo>
                        <a:pt x="16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4" name="Google Shape;25484;p29"/>
                <p:cNvSpPr/>
                <p:nvPr/>
              </p:nvSpPr>
              <p:spPr>
                <a:xfrm>
                  <a:off x="2498107" y="330095"/>
                  <a:ext cx="6269" cy="7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11" extrusionOk="0">
                      <a:moveTo>
                        <a:pt x="99" y="111"/>
                      </a:moveTo>
                      <a:lnTo>
                        <a:pt x="1" y="0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5" name="Google Shape;25485;p29"/>
                <p:cNvSpPr/>
                <p:nvPr/>
              </p:nvSpPr>
              <p:spPr>
                <a:xfrm>
                  <a:off x="248170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60" y="0"/>
                      </a:moveTo>
                      <a:lnTo>
                        <a:pt x="358" y="111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6" name="Google Shape;25486;p29"/>
                <p:cNvSpPr/>
                <p:nvPr/>
              </p:nvSpPr>
              <p:spPr>
                <a:xfrm>
                  <a:off x="2445676" y="330095"/>
                  <a:ext cx="1690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66" y="0"/>
                      </a:lnTo>
                      <a:lnTo>
                        <a:pt x="26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7" name="Google Shape;25487;p29"/>
                <p:cNvSpPr/>
                <p:nvPr/>
              </p:nvSpPr>
              <p:spPr>
                <a:xfrm>
                  <a:off x="2439850" y="330095"/>
                  <a:ext cx="153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66" extrusionOk="0">
                      <a:moveTo>
                        <a:pt x="93" y="0"/>
                      </a:moveTo>
                      <a:lnTo>
                        <a:pt x="24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8" name="Google Shape;25488;p29"/>
                <p:cNvSpPr/>
                <p:nvPr/>
              </p:nvSpPr>
              <p:spPr>
                <a:xfrm>
                  <a:off x="2419460" y="330095"/>
                  <a:ext cx="1266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2" extrusionOk="0">
                      <a:moveTo>
                        <a:pt x="19" y="21"/>
                      </a:moveTo>
                      <a:lnTo>
                        <a:pt x="1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9" name="Google Shape;25489;p29"/>
                <p:cNvSpPr/>
                <p:nvPr/>
              </p:nvSpPr>
              <p:spPr>
                <a:xfrm>
                  <a:off x="239805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3" y="16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7" y="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0" name="Google Shape;25490;p29"/>
                <p:cNvSpPr/>
                <p:nvPr/>
              </p:nvSpPr>
              <p:spPr>
                <a:xfrm>
                  <a:off x="2367093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1" name="Google Shape;25491;p29"/>
                <p:cNvSpPr/>
                <p:nvPr/>
              </p:nvSpPr>
              <p:spPr>
                <a:xfrm>
                  <a:off x="2356201" y="330095"/>
                  <a:ext cx="2032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66" extrusionOk="0">
                      <a:moveTo>
                        <a:pt x="173" y="0"/>
                      </a:moveTo>
                      <a:lnTo>
                        <a:pt x="320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2" name="Google Shape;25492;p29"/>
                <p:cNvSpPr/>
                <p:nvPr/>
              </p:nvSpPr>
              <p:spPr>
                <a:xfrm>
                  <a:off x="2314662" y="330095"/>
                  <a:ext cx="223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53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3" name="Google Shape;25493;p29"/>
                <p:cNvSpPr/>
                <p:nvPr/>
              </p:nvSpPr>
              <p:spPr>
                <a:xfrm>
                  <a:off x="2314345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6" y="0"/>
                      </a:moveTo>
                      <a:lnTo>
                        <a:pt x="15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4" name="Google Shape;25494;p29"/>
                <p:cNvSpPr/>
                <p:nvPr/>
              </p:nvSpPr>
              <p:spPr>
                <a:xfrm>
                  <a:off x="2288510" y="330095"/>
                  <a:ext cx="6649" cy="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18" extrusionOk="0">
                      <a:moveTo>
                        <a:pt x="105" y="117"/>
                      </a:move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5" name="Google Shape;25495;p29"/>
                <p:cNvSpPr/>
                <p:nvPr/>
              </p:nvSpPr>
              <p:spPr>
                <a:xfrm>
                  <a:off x="227248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53" y="0"/>
                      </a:moveTo>
                      <a:lnTo>
                        <a:pt x="358" y="117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6" name="Google Shape;25496;p29"/>
                <p:cNvSpPr/>
                <p:nvPr/>
              </p:nvSpPr>
              <p:spPr>
                <a:xfrm>
                  <a:off x="223614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7" name="Google Shape;25497;p29"/>
                <p:cNvSpPr/>
                <p:nvPr/>
              </p:nvSpPr>
              <p:spPr>
                <a:xfrm>
                  <a:off x="223063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7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8" name="Google Shape;25498;p29"/>
                <p:cNvSpPr/>
                <p:nvPr/>
              </p:nvSpPr>
              <p:spPr>
                <a:xfrm>
                  <a:off x="2209926" y="330095"/>
                  <a:ext cx="1583" cy="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7" extrusionOk="0">
                      <a:moveTo>
                        <a:pt x="24" y="27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9" name="Google Shape;25499;p29"/>
                <p:cNvSpPr/>
                <p:nvPr/>
              </p:nvSpPr>
              <p:spPr>
                <a:xfrm>
                  <a:off x="218884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8" y="165"/>
                      </a:moveTo>
                      <a:lnTo>
                        <a:pt x="0" y="91"/>
                      </a:lnTo>
                      <a:lnTo>
                        <a:pt x="0" y="0"/>
                      </a:lnTo>
                      <a:lnTo>
                        <a:pt x="333" y="0"/>
                      </a:lnTo>
                      <a:lnTo>
                        <a:pt x="357" y="27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0" name="Google Shape;25500;p29"/>
                <p:cNvSpPr/>
                <p:nvPr/>
              </p:nvSpPr>
              <p:spPr>
                <a:xfrm>
                  <a:off x="2157495" y="330095"/>
                  <a:ext cx="1215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91" y="0"/>
                      </a:lnTo>
                      <a:lnTo>
                        <a:pt x="19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1" name="Google Shape;25501;p29"/>
                <p:cNvSpPr/>
                <p:nvPr/>
              </p:nvSpPr>
              <p:spPr>
                <a:xfrm>
                  <a:off x="2146984" y="330095"/>
                  <a:ext cx="1994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66" extrusionOk="0">
                      <a:moveTo>
                        <a:pt x="166" y="0"/>
                      </a:moveTo>
                      <a:lnTo>
                        <a:pt x="31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2" name="Google Shape;25502;p29"/>
                <p:cNvSpPr/>
                <p:nvPr/>
              </p:nvSpPr>
              <p:spPr>
                <a:xfrm>
                  <a:off x="210512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8" y="165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358" y="0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3" name="Google Shape;25503;p29"/>
                <p:cNvSpPr/>
                <p:nvPr/>
              </p:nvSpPr>
              <p:spPr>
                <a:xfrm>
                  <a:off x="2105128" y="330159"/>
                  <a:ext cx="9372" cy="1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165" extrusionOk="0">
                      <a:moveTo>
                        <a:pt x="1" y="1"/>
                      </a:moveTo>
                      <a:lnTo>
                        <a:pt x="148" y="164"/>
                      </a:lnTo>
                      <a:lnTo>
                        <a:pt x="1" y="16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4" name="Google Shape;25504;p29"/>
                <p:cNvSpPr/>
                <p:nvPr/>
              </p:nvSpPr>
              <p:spPr>
                <a:xfrm>
                  <a:off x="2078912" y="330095"/>
                  <a:ext cx="7029" cy="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123" extrusionOk="0">
                      <a:moveTo>
                        <a:pt x="111" y="123"/>
                      </a:moveTo>
                      <a:lnTo>
                        <a:pt x="1" y="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5" name="Google Shape;25505;p29"/>
                <p:cNvSpPr/>
                <p:nvPr/>
              </p:nvSpPr>
              <p:spPr>
                <a:xfrm>
                  <a:off x="20632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48" y="0"/>
                      </a:moveTo>
                      <a:lnTo>
                        <a:pt x="358" y="123"/>
                      </a:lnTo>
                      <a:lnTo>
                        <a:pt x="3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6" name="Google Shape;25506;p29"/>
                <p:cNvSpPr/>
                <p:nvPr/>
              </p:nvSpPr>
              <p:spPr>
                <a:xfrm>
                  <a:off x="2026544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77" y="0"/>
                      </a:lnTo>
                      <a:lnTo>
                        <a:pt x="27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7" name="Google Shape;25507;p29"/>
                <p:cNvSpPr/>
                <p:nvPr/>
              </p:nvSpPr>
              <p:spPr>
                <a:xfrm>
                  <a:off x="2021415" y="330095"/>
                  <a:ext cx="1456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66" extrusionOk="0">
                      <a:moveTo>
                        <a:pt x="82" y="0"/>
                      </a:moveTo>
                      <a:lnTo>
                        <a:pt x="229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8" name="Google Shape;25508;p29"/>
                <p:cNvSpPr/>
                <p:nvPr/>
              </p:nvSpPr>
              <p:spPr>
                <a:xfrm>
                  <a:off x="2000329" y="330095"/>
                  <a:ext cx="1963" cy="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4" extrusionOk="0">
                      <a:moveTo>
                        <a:pt x="30" y="33"/>
                      </a:moveTo>
                      <a:lnTo>
                        <a:pt x="1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9" name="Google Shape;25509;p29"/>
                <p:cNvSpPr/>
                <p:nvPr/>
              </p:nvSpPr>
              <p:spPr>
                <a:xfrm>
                  <a:off x="1979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61" y="165"/>
                      </a:moveTo>
                      <a:lnTo>
                        <a:pt x="0" y="98"/>
                      </a:lnTo>
                      <a:lnTo>
                        <a:pt x="0" y="0"/>
                      </a:lnTo>
                      <a:lnTo>
                        <a:pt x="328" y="0"/>
                      </a:lnTo>
                      <a:lnTo>
                        <a:pt x="357" y="33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0" name="Google Shape;25510;p29"/>
                <p:cNvSpPr/>
                <p:nvPr/>
              </p:nvSpPr>
              <p:spPr>
                <a:xfrm>
                  <a:off x="1947898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1" name="Google Shape;25511;p29"/>
                <p:cNvSpPr/>
                <p:nvPr/>
              </p:nvSpPr>
              <p:spPr>
                <a:xfrm>
                  <a:off x="1937766" y="330095"/>
                  <a:ext cx="1963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166" extrusionOk="0">
                      <a:moveTo>
                        <a:pt x="161" y="0"/>
                      </a:moveTo>
                      <a:lnTo>
                        <a:pt x="309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2" name="Google Shape;25512;p29"/>
                <p:cNvSpPr/>
                <p:nvPr/>
              </p:nvSpPr>
              <p:spPr>
                <a:xfrm>
                  <a:off x="189591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3" y="165"/>
                      </a:moveTo>
                      <a:lnTo>
                        <a:pt x="1" y="7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3" name="Google Shape;25513;p29"/>
                <p:cNvSpPr/>
                <p:nvPr/>
              </p:nvSpPr>
              <p:spPr>
                <a:xfrm>
                  <a:off x="1895910" y="330475"/>
                  <a:ext cx="9055" cy="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60" extrusionOk="0">
                      <a:moveTo>
                        <a:pt x="1" y="1"/>
                      </a:moveTo>
                      <a:lnTo>
                        <a:pt x="143" y="159"/>
                      </a:lnTo>
                      <a:lnTo>
                        <a:pt x="1" y="15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4" name="Google Shape;25514;p29"/>
                <p:cNvSpPr/>
                <p:nvPr/>
              </p:nvSpPr>
              <p:spPr>
                <a:xfrm>
                  <a:off x="1869378" y="330095"/>
                  <a:ext cx="7282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30" extrusionOk="0">
                      <a:moveTo>
                        <a:pt x="115" y="129"/>
                      </a:moveTo>
                      <a:lnTo>
                        <a:pt x="0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5" name="Google Shape;25515;p29"/>
                <p:cNvSpPr/>
                <p:nvPr/>
              </p:nvSpPr>
              <p:spPr>
                <a:xfrm>
                  <a:off x="18540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42" y="0"/>
                      </a:moveTo>
                      <a:lnTo>
                        <a:pt x="357" y="129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6" name="Google Shape;25516;p29"/>
                <p:cNvSpPr/>
                <p:nvPr/>
              </p:nvSpPr>
              <p:spPr>
                <a:xfrm>
                  <a:off x="1816947" y="330095"/>
                  <a:ext cx="178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7" name="Google Shape;25517;p29"/>
                <p:cNvSpPr/>
                <p:nvPr/>
              </p:nvSpPr>
              <p:spPr>
                <a:xfrm>
                  <a:off x="1812198" y="330095"/>
                  <a:ext cx="1418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166" extrusionOk="0">
                      <a:moveTo>
                        <a:pt x="75" y="0"/>
                      </a:moveTo>
                      <a:lnTo>
                        <a:pt x="224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8" name="Google Shape;25518;p29"/>
                <p:cNvSpPr/>
                <p:nvPr/>
              </p:nvSpPr>
              <p:spPr>
                <a:xfrm>
                  <a:off x="1790731" y="330095"/>
                  <a:ext cx="2280" cy="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0" extrusionOk="0">
                      <a:moveTo>
                        <a:pt x="35" y="40"/>
                      </a:moveTo>
                      <a:lnTo>
                        <a:pt x="0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9" name="Google Shape;25519;p29"/>
                <p:cNvSpPr/>
                <p:nvPr/>
              </p:nvSpPr>
              <p:spPr>
                <a:xfrm>
                  <a:off x="177040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6" y="165"/>
                      </a:moveTo>
                      <a:lnTo>
                        <a:pt x="0" y="103"/>
                      </a:lnTo>
                      <a:lnTo>
                        <a:pt x="0" y="0"/>
                      </a:lnTo>
                      <a:lnTo>
                        <a:pt x="321" y="0"/>
                      </a:lnTo>
                      <a:lnTo>
                        <a:pt x="356" y="4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0" name="Google Shape;25520;p29"/>
                <p:cNvSpPr/>
                <p:nvPr/>
              </p:nvSpPr>
              <p:spPr>
                <a:xfrm>
                  <a:off x="1738364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01" y="0"/>
                      </a:lnTo>
                      <a:lnTo>
                        <a:pt x="20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1" name="Google Shape;25521;p29"/>
                <p:cNvSpPr/>
                <p:nvPr/>
              </p:nvSpPr>
              <p:spPr>
                <a:xfrm>
                  <a:off x="172854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55" y="0"/>
                      </a:moveTo>
                      <a:lnTo>
                        <a:pt x="30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2" name="Google Shape;25522;p29"/>
                <p:cNvSpPr/>
                <p:nvPr/>
              </p:nvSpPr>
              <p:spPr>
                <a:xfrm>
                  <a:off x="168669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7" y="165"/>
                      </a:moveTo>
                      <a:lnTo>
                        <a:pt x="1" y="14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3" name="Google Shape;25523;p29"/>
                <p:cNvSpPr/>
                <p:nvPr/>
              </p:nvSpPr>
              <p:spPr>
                <a:xfrm>
                  <a:off x="1686692" y="330919"/>
                  <a:ext cx="8739" cy="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53" extrusionOk="0">
                      <a:moveTo>
                        <a:pt x="1" y="1"/>
                      </a:moveTo>
                      <a:lnTo>
                        <a:pt x="137" y="152"/>
                      </a:lnTo>
                      <a:lnTo>
                        <a:pt x="1" y="15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4" name="Google Shape;25524;p29"/>
                <p:cNvSpPr/>
                <p:nvPr/>
              </p:nvSpPr>
              <p:spPr>
                <a:xfrm>
                  <a:off x="1659717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2" y="136"/>
                      </a:moveTo>
                      <a:lnTo>
                        <a:pt x="1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5" name="Google Shape;25525;p29"/>
                <p:cNvSpPr/>
                <p:nvPr/>
              </p:nvSpPr>
              <p:spPr>
                <a:xfrm>
                  <a:off x="164483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6" y="0"/>
                      </a:moveTo>
                      <a:lnTo>
                        <a:pt x="357" y="136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6" name="Google Shape;25526;p29"/>
                <p:cNvSpPr/>
                <p:nvPr/>
              </p:nvSpPr>
              <p:spPr>
                <a:xfrm>
                  <a:off x="1607349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7" name="Google Shape;25527;p29"/>
                <p:cNvSpPr/>
                <p:nvPr/>
              </p:nvSpPr>
              <p:spPr>
                <a:xfrm>
                  <a:off x="1602980" y="330095"/>
                  <a:ext cx="138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6" extrusionOk="0">
                      <a:moveTo>
                        <a:pt x="70" y="0"/>
                      </a:moveTo>
                      <a:lnTo>
                        <a:pt x="21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8" name="Google Shape;25528;p29"/>
                <p:cNvSpPr/>
                <p:nvPr/>
              </p:nvSpPr>
              <p:spPr>
                <a:xfrm>
                  <a:off x="1581134" y="330095"/>
                  <a:ext cx="2660" cy="2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7" extrusionOk="0">
                      <a:moveTo>
                        <a:pt x="41" y="46"/>
                      </a:moveTo>
                      <a:lnTo>
                        <a:pt x="1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9" name="Google Shape;25529;p29"/>
                <p:cNvSpPr/>
                <p:nvPr/>
              </p:nvSpPr>
              <p:spPr>
                <a:xfrm>
                  <a:off x="156118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0" y="165"/>
                      </a:moveTo>
                      <a:lnTo>
                        <a:pt x="0" y="110"/>
                      </a:ln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56" y="4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0" name="Google Shape;25530;p29"/>
                <p:cNvSpPr/>
                <p:nvPr/>
              </p:nvSpPr>
              <p:spPr>
                <a:xfrm>
                  <a:off x="1528703" y="330095"/>
                  <a:ext cx="1323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08" y="0"/>
                      </a:lnTo>
                      <a:lnTo>
                        <a:pt x="2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1" name="Google Shape;25531;p29"/>
                <p:cNvSpPr/>
                <p:nvPr/>
              </p:nvSpPr>
              <p:spPr>
                <a:xfrm>
                  <a:off x="1519331" y="330095"/>
                  <a:ext cx="1887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166" extrusionOk="0">
                      <a:moveTo>
                        <a:pt x="149" y="0"/>
                      </a:moveTo>
                      <a:lnTo>
                        <a:pt x="2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2" name="Google Shape;25532;p29"/>
                <p:cNvSpPr/>
                <p:nvPr/>
              </p:nvSpPr>
              <p:spPr>
                <a:xfrm>
                  <a:off x="147747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31" y="165"/>
                      </a:moveTo>
                      <a:lnTo>
                        <a:pt x="1" y="20"/>
                      </a:lnTo>
                      <a:lnTo>
                        <a:pt x="1" y="0"/>
                      </a:lnTo>
                      <a:lnTo>
                        <a:pt x="357" y="0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3" name="Google Shape;25533;p29"/>
                <p:cNvSpPr/>
                <p:nvPr/>
              </p:nvSpPr>
              <p:spPr>
                <a:xfrm>
                  <a:off x="1450183" y="330095"/>
                  <a:ext cx="8042" cy="9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43" extrusionOk="0">
                      <a:moveTo>
                        <a:pt x="127" y="142"/>
                      </a:moveTo>
                      <a:lnTo>
                        <a:pt x="0" y="0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4" name="Google Shape;25534;p29"/>
                <p:cNvSpPr/>
                <p:nvPr/>
              </p:nvSpPr>
              <p:spPr>
                <a:xfrm>
                  <a:off x="143561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230" y="0"/>
                      </a:moveTo>
                      <a:lnTo>
                        <a:pt x="357" y="142"/>
                      </a:lnTo>
                      <a:lnTo>
                        <a:pt x="357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5" name="Google Shape;25535;p29"/>
                <p:cNvSpPr/>
                <p:nvPr/>
              </p:nvSpPr>
              <p:spPr>
                <a:xfrm>
                  <a:off x="1397752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29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6" name="Google Shape;25536;p29"/>
                <p:cNvSpPr/>
                <p:nvPr/>
              </p:nvSpPr>
              <p:spPr>
                <a:xfrm>
                  <a:off x="1393763" y="330095"/>
                  <a:ext cx="134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166" extrusionOk="0">
                      <a:moveTo>
                        <a:pt x="63" y="0"/>
                      </a:moveTo>
                      <a:lnTo>
                        <a:pt x="21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7" name="Google Shape;25537;p29"/>
                <p:cNvSpPr/>
                <p:nvPr/>
              </p:nvSpPr>
              <p:spPr>
                <a:xfrm>
                  <a:off x="1371600" y="330095"/>
                  <a:ext cx="2976" cy="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3" extrusionOk="0">
                      <a:moveTo>
                        <a:pt x="46" y="53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8" name="Google Shape;25538;p29"/>
                <p:cNvSpPr/>
                <p:nvPr/>
              </p:nvSpPr>
              <p:spPr>
                <a:xfrm>
                  <a:off x="135197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4" y="165"/>
                      </a:move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356" y="53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9" name="Google Shape;25539;p29"/>
                <p:cNvSpPr/>
                <p:nvPr/>
              </p:nvSpPr>
              <p:spPr>
                <a:xfrm>
                  <a:off x="131011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0" name="Google Shape;25540;p29"/>
                <p:cNvSpPr/>
                <p:nvPr/>
              </p:nvSpPr>
              <p:spPr>
                <a:xfrm>
                  <a:off x="126825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1" name="Google Shape;25541;p29"/>
                <p:cNvSpPr/>
                <p:nvPr/>
              </p:nvSpPr>
              <p:spPr>
                <a:xfrm>
                  <a:off x="122633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2" name="Google Shape;25542;p29"/>
                <p:cNvSpPr/>
                <p:nvPr/>
              </p:nvSpPr>
              <p:spPr>
                <a:xfrm>
                  <a:off x="1184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3" name="Google Shape;25543;p29"/>
                <p:cNvSpPr/>
                <p:nvPr/>
              </p:nvSpPr>
              <p:spPr>
                <a:xfrm>
                  <a:off x="1142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4" name="Google Shape;25544;p29"/>
                <p:cNvSpPr/>
                <p:nvPr/>
              </p:nvSpPr>
              <p:spPr>
                <a:xfrm>
                  <a:off x="110083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5" name="Google Shape;25545;p29"/>
                <p:cNvSpPr/>
                <p:nvPr/>
              </p:nvSpPr>
              <p:spPr>
                <a:xfrm>
                  <a:off x="105897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6" name="Google Shape;25546;p29"/>
                <p:cNvSpPr/>
                <p:nvPr/>
              </p:nvSpPr>
              <p:spPr>
                <a:xfrm>
                  <a:off x="101712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7" name="Google Shape;25547;p29"/>
                <p:cNvSpPr/>
                <p:nvPr/>
              </p:nvSpPr>
              <p:spPr>
                <a:xfrm>
                  <a:off x="975264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8" name="Google Shape;25548;p29"/>
                <p:cNvSpPr/>
                <p:nvPr/>
              </p:nvSpPr>
              <p:spPr>
                <a:xfrm>
                  <a:off x="93347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9" name="Google Shape;25549;p29"/>
                <p:cNvSpPr/>
                <p:nvPr/>
              </p:nvSpPr>
              <p:spPr>
                <a:xfrm>
                  <a:off x="89161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0" name="Google Shape;25550;p29"/>
                <p:cNvSpPr/>
                <p:nvPr/>
              </p:nvSpPr>
              <p:spPr>
                <a:xfrm>
                  <a:off x="84975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1" name="Google Shape;25551;p29"/>
                <p:cNvSpPr/>
                <p:nvPr/>
              </p:nvSpPr>
              <p:spPr>
                <a:xfrm>
                  <a:off x="80790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2" name="Google Shape;25552;p29"/>
                <p:cNvSpPr/>
                <p:nvPr/>
              </p:nvSpPr>
              <p:spPr>
                <a:xfrm>
                  <a:off x="3969722" y="330095"/>
                  <a:ext cx="968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53" y="0"/>
                      </a:lnTo>
                      <a:lnTo>
                        <a:pt x="1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3" name="Google Shape;25553;p29"/>
                <p:cNvSpPr/>
                <p:nvPr/>
              </p:nvSpPr>
              <p:spPr>
                <a:xfrm>
                  <a:off x="3946293" y="330095"/>
                  <a:ext cx="3292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66" extrusionOk="0">
                      <a:moveTo>
                        <a:pt x="131" y="165"/>
                      </a:moveTo>
                      <a:lnTo>
                        <a:pt x="1" y="21"/>
                      </a:lnTo>
                      <a:lnTo>
                        <a:pt x="1" y="0"/>
                      </a:lnTo>
                      <a:lnTo>
                        <a:pt x="371" y="0"/>
                      </a:lnTo>
                      <a:lnTo>
                        <a:pt x="519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4" name="Google Shape;25554;p29"/>
                <p:cNvSpPr/>
                <p:nvPr/>
              </p:nvSpPr>
              <p:spPr>
                <a:xfrm>
                  <a:off x="4018987" y="330095"/>
                  <a:ext cx="2280" cy="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1" extrusionOk="0">
                      <a:moveTo>
                        <a:pt x="36" y="41"/>
                      </a:moveTo>
                      <a:lnTo>
                        <a:pt x="1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5" name="Google Shape;25555;p29"/>
                <p:cNvSpPr/>
                <p:nvPr/>
              </p:nvSpPr>
              <p:spPr>
                <a:xfrm>
                  <a:off x="399866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0" y="165"/>
                      </a:moveTo>
                      <a:lnTo>
                        <a:pt x="0" y="76"/>
                      </a:lnTo>
                      <a:lnTo>
                        <a:pt x="0" y="0"/>
                      </a:lnTo>
                      <a:lnTo>
                        <a:pt x="322" y="0"/>
                      </a:lnTo>
                      <a:lnTo>
                        <a:pt x="357" y="4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6" name="Google Shape;25556;p29"/>
                <p:cNvSpPr/>
                <p:nvPr/>
              </p:nvSpPr>
              <p:spPr>
                <a:xfrm>
                  <a:off x="4043556" y="330095"/>
                  <a:ext cx="1956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8" y="0"/>
                      </a:lnTo>
                      <a:lnTo>
                        <a:pt x="30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7" name="Google Shape;25557;p29"/>
                <p:cNvSpPr/>
                <p:nvPr/>
              </p:nvSpPr>
              <p:spPr>
                <a:xfrm>
                  <a:off x="4040516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48" y="0"/>
                      </a:moveTo>
                      <a:lnTo>
                        <a:pt x="19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8" name="Google Shape;25558;p29"/>
                <p:cNvSpPr/>
                <p:nvPr/>
              </p:nvSpPr>
              <p:spPr>
                <a:xfrm>
                  <a:off x="4092757" y="330095"/>
                  <a:ext cx="1222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2" y="0"/>
                      </a:lnTo>
                      <a:lnTo>
                        <a:pt x="19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9" name="Google Shape;25559;p29"/>
                <p:cNvSpPr/>
                <p:nvPr/>
              </p:nvSpPr>
              <p:spPr>
                <a:xfrm>
                  <a:off x="4082373" y="330095"/>
                  <a:ext cx="1982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6" extrusionOk="0">
                      <a:moveTo>
                        <a:pt x="165" y="0"/>
                      </a:moveTo>
                      <a:lnTo>
                        <a:pt x="31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0" name="Google Shape;25560;p29"/>
                <p:cNvSpPr/>
                <p:nvPr/>
              </p:nvSpPr>
              <p:spPr>
                <a:xfrm>
                  <a:off x="4141959" y="330095"/>
                  <a:ext cx="4813" cy="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85" extrusionOk="0">
                      <a:moveTo>
                        <a:pt x="76" y="85"/>
                      </a:moveTo>
                      <a:lnTo>
                        <a:pt x="1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1" name="Google Shape;25561;p29"/>
                <p:cNvSpPr/>
                <p:nvPr/>
              </p:nvSpPr>
              <p:spPr>
                <a:xfrm>
                  <a:off x="4124165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41" y="165"/>
                      </a:moveTo>
                      <a:lnTo>
                        <a:pt x="1" y="121"/>
                      </a:lnTo>
                      <a:lnTo>
                        <a:pt x="1" y="0"/>
                      </a:lnTo>
                      <a:lnTo>
                        <a:pt x="282" y="0"/>
                      </a:lnTo>
                      <a:lnTo>
                        <a:pt x="357" y="8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2" name="Google Shape;25562;p29"/>
                <p:cNvSpPr/>
                <p:nvPr/>
              </p:nvSpPr>
              <p:spPr>
                <a:xfrm>
                  <a:off x="4166592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8" y="0"/>
                      </a:lnTo>
                      <a:lnTo>
                        <a:pt x="34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3" name="Google Shape;25563;p29"/>
                <p:cNvSpPr/>
                <p:nvPr/>
              </p:nvSpPr>
              <p:spPr>
                <a:xfrm>
                  <a:off x="4166022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4" name="Google Shape;25564;p29"/>
                <p:cNvSpPr/>
                <p:nvPr/>
              </p:nvSpPr>
              <p:spPr>
                <a:xfrm>
                  <a:off x="4215730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2" y="0"/>
                      </a:lnTo>
                      <a:lnTo>
                        <a:pt x="2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5" name="Google Shape;25565;p29"/>
                <p:cNvSpPr/>
                <p:nvPr/>
              </p:nvSpPr>
              <p:spPr>
                <a:xfrm>
                  <a:off x="4207878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25" y="0"/>
                      </a:moveTo>
                      <a:lnTo>
                        <a:pt x="273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6" name="Google Shape;25566;p29"/>
                <p:cNvSpPr/>
                <p:nvPr/>
              </p:nvSpPr>
              <p:spPr>
                <a:xfrm>
                  <a:off x="4264995" y="330095"/>
                  <a:ext cx="7345" cy="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30" extrusionOk="0">
                      <a:moveTo>
                        <a:pt x="115" y="129"/>
                      </a:moveTo>
                      <a:lnTo>
                        <a:pt x="1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7" name="Google Shape;25567;p29"/>
                <p:cNvSpPr/>
                <p:nvPr/>
              </p:nvSpPr>
              <p:spPr>
                <a:xfrm>
                  <a:off x="424973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165"/>
                      </a:moveTo>
                      <a:lnTo>
                        <a:pt x="0" y="164"/>
                      </a:ln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356" y="129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8" name="Google Shape;25568;p29"/>
                <p:cNvSpPr/>
                <p:nvPr/>
              </p:nvSpPr>
              <p:spPr>
                <a:xfrm>
                  <a:off x="429159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7" y="165"/>
                      </a:moveTo>
                      <a:lnTo>
                        <a:pt x="0" y="35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9" name="Google Shape;25569;p29"/>
                <p:cNvSpPr/>
                <p:nvPr/>
              </p:nvSpPr>
              <p:spPr>
                <a:xfrm>
                  <a:off x="4338765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50" y="165"/>
                      </a:moveTo>
                      <a:lnTo>
                        <a:pt x="1" y="0"/>
                      </a:lnTo>
                      <a:lnTo>
                        <a:pt x="272" y="0"/>
                      </a:lnTo>
                      <a:lnTo>
                        <a:pt x="27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0" name="Google Shape;25570;p29"/>
                <p:cNvSpPr/>
                <p:nvPr/>
              </p:nvSpPr>
              <p:spPr>
                <a:xfrm>
                  <a:off x="4333383" y="330095"/>
                  <a:ext cx="148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66" extrusionOk="0">
                      <a:moveTo>
                        <a:pt x="86" y="0"/>
                      </a:moveTo>
                      <a:lnTo>
                        <a:pt x="23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1" name="Google Shape;25571;p29"/>
                <p:cNvSpPr/>
                <p:nvPr/>
              </p:nvSpPr>
              <p:spPr>
                <a:xfrm>
                  <a:off x="4388030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2" name="Google Shape;25572;p29"/>
                <p:cNvSpPr/>
                <p:nvPr/>
              </p:nvSpPr>
              <p:spPr>
                <a:xfrm>
                  <a:off x="4375239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203" y="0"/>
                      </a:moveTo>
                      <a:lnTo>
                        <a:pt x="350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3" name="Google Shape;25573;p29"/>
                <p:cNvSpPr/>
                <p:nvPr/>
              </p:nvSpPr>
              <p:spPr>
                <a:xfrm>
                  <a:off x="4437232" y="330095"/>
                  <a:ext cx="2533" cy="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5" extrusionOk="0">
                      <a:moveTo>
                        <a:pt x="40" y="44"/>
                      </a:move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4" name="Google Shape;25574;p29"/>
                <p:cNvSpPr/>
                <p:nvPr/>
              </p:nvSpPr>
              <p:spPr>
                <a:xfrm>
                  <a:off x="44170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78" y="165"/>
                      </a:moveTo>
                      <a:lnTo>
                        <a:pt x="0" y="79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58" y="44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5" name="Google Shape;25575;p29"/>
                <p:cNvSpPr/>
                <p:nvPr/>
              </p:nvSpPr>
              <p:spPr>
                <a:xfrm>
                  <a:off x="446186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6" name="Google Shape;25576;p29"/>
                <p:cNvSpPr/>
                <p:nvPr/>
              </p:nvSpPr>
              <p:spPr>
                <a:xfrm>
                  <a:off x="4458952" y="330095"/>
                  <a:ext cx="1228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66" extrusionOk="0">
                      <a:moveTo>
                        <a:pt x="46" y="0"/>
                      </a:moveTo>
                      <a:lnTo>
                        <a:pt x="19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7" name="Google Shape;25577;p29"/>
                <p:cNvSpPr/>
                <p:nvPr/>
              </p:nvSpPr>
              <p:spPr>
                <a:xfrm>
                  <a:off x="4511003" y="330095"/>
                  <a:ext cx="1247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196" y="0"/>
                      </a:lnTo>
                      <a:lnTo>
                        <a:pt x="19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8" name="Google Shape;25578;p29"/>
                <p:cNvSpPr/>
                <p:nvPr/>
              </p:nvSpPr>
              <p:spPr>
                <a:xfrm>
                  <a:off x="4500744" y="330095"/>
                  <a:ext cx="1975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66" extrusionOk="0">
                      <a:moveTo>
                        <a:pt x="163" y="0"/>
                      </a:moveTo>
                      <a:lnTo>
                        <a:pt x="311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9" name="Google Shape;25579;p29"/>
                <p:cNvSpPr/>
                <p:nvPr/>
              </p:nvSpPr>
              <p:spPr>
                <a:xfrm>
                  <a:off x="4560268" y="330095"/>
                  <a:ext cx="5002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88" extrusionOk="0">
                      <a:moveTo>
                        <a:pt x="79" y="88"/>
                      </a:move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0" name="Google Shape;25580;p29"/>
                <p:cNvSpPr/>
                <p:nvPr/>
              </p:nvSpPr>
              <p:spPr>
                <a:xfrm>
                  <a:off x="4542601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39" y="165"/>
                      </a:moveTo>
                      <a:lnTo>
                        <a:pt x="1" y="124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8" y="8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1" name="Google Shape;25581;p29"/>
                <p:cNvSpPr/>
                <p:nvPr/>
              </p:nvSpPr>
              <p:spPr>
                <a:xfrm>
                  <a:off x="4584900" y="330095"/>
                  <a:ext cx="2222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51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2" name="Google Shape;25582;p29"/>
                <p:cNvSpPr/>
                <p:nvPr/>
              </p:nvSpPr>
              <p:spPr>
                <a:xfrm>
                  <a:off x="4584457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7" y="0"/>
                      </a:moveTo>
                      <a:lnTo>
                        <a:pt x="15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3" name="Google Shape;25583;p29"/>
                <p:cNvSpPr/>
                <p:nvPr/>
              </p:nvSpPr>
              <p:spPr>
                <a:xfrm>
                  <a:off x="4634038" y="330095"/>
                  <a:ext cx="149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36" y="0"/>
                      </a:lnTo>
                      <a:lnTo>
                        <a:pt x="23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4" name="Google Shape;25584;p29"/>
                <p:cNvSpPr/>
                <p:nvPr/>
              </p:nvSpPr>
              <p:spPr>
                <a:xfrm>
                  <a:off x="4626313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23" y="0"/>
                      </a:moveTo>
                      <a:lnTo>
                        <a:pt x="27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5" name="Google Shape;25585;p29"/>
                <p:cNvSpPr/>
                <p:nvPr/>
              </p:nvSpPr>
              <p:spPr>
                <a:xfrm>
                  <a:off x="4683240" y="330095"/>
                  <a:ext cx="7599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33" extrusionOk="0">
                      <a:moveTo>
                        <a:pt x="119" y="133"/>
                      </a:moveTo>
                      <a:lnTo>
                        <a:pt x="0" y="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6" name="Google Shape;25586;p29"/>
                <p:cNvSpPr/>
                <p:nvPr/>
              </p:nvSpPr>
              <p:spPr>
                <a:xfrm>
                  <a:off x="466816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8" y="0"/>
                      </a:moveTo>
                      <a:lnTo>
                        <a:pt x="357" y="133"/>
                      </a:lnTo>
                      <a:lnTo>
                        <a:pt x="35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7" name="Google Shape;25587;p29"/>
                <p:cNvSpPr/>
                <p:nvPr/>
              </p:nvSpPr>
              <p:spPr>
                <a:xfrm>
                  <a:off x="4729719" y="330095"/>
                  <a:ext cx="2976" cy="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51" extrusionOk="0">
                      <a:moveTo>
                        <a:pt x="46" y="51"/>
                      </a:moveTo>
                      <a:lnTo>
                        <a:pt x="0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8" name="Google Shape;25588;p29"/>
                <p:cNvSpPr/>
                <p:nvPr/>
              </p:nvSpPr>
              <p:spPr>
                <a:xfrm>
                  <a:off x="4709962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16" y="165"/>
                      </a:moveTo>
                      <a:lnTo>
                        <a:pt x="1" y="39"/>
                      </a:lnTo>
                      <a:lnTo>
                        <a:pt x="1" y="0"/>
                      </a:lnTo>
                      <a:lnTo>
                        <a:pt x="312" y="0"/>
                      </a:lnTo>
                      <a:lnTo>
                        <a:pt x="358" y="51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9" name="Google Shape;25589;p29"/>
                <p:cNvSpPr/>
                <p:nvPr/>
              </p:nvSpPr>
              <p:spPr>
                <a:xfrm>
                  <a:off x="4773474" y="330095"/>
                  <a:ext cx="1013" cy="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6" y="18"/>
                      </a:move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0" name="Google Shape;25590;p29"/>
                <p:cNvSpPr/>
                <p:nvPr/>
              </p:nvSpPr>
              <p:spPr>
                <a:xfrm>
                  <a:off x="475181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45" y="165"/>
                      </a:move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343" y="0"/>
                      </a:lnTo>
                      <a:lnTo>
                        <a:pt x="358" y="18"/>
                      </a:lnTo>
                      <a:lnTo>
                        <a:pt x="35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1" name="Google Shape;25591;p29"/>
                <p:cNvSpPr/>
                <p:nvPr/>
              </p:nvSpPr>
              <p:spPr>
                <a:xfrm>
                  <a:off x="4751818" y="330349"/>
                  <a:ext cx="9182" cy="1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62" extrusionOk="0">
                      <a:moveTo>
                        <a:pt x="1" y="1"/>
                      </a:moveTo>
                      <a:lnTo>
                        <a:pt x="145" y="161"/>
                      </a:lnTo>
                      <a:lnTo>
                        <a:pt x="1" y="16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2" name="Google Shape;25592;p29"/>
                <p:cNvSpPr/>
                <p:nvPr/>
              </p:nvSpPr>
              <p:spPr>
                <a:xfrm>
                  <a:off x="4795321" y="330095"/>
                  <a:ext cx="210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2" y="0"/>
                      </a:lnTo>
                      <a:lnTo>
                        <a:pt x="33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3" name="Google Shape;25593;p29"/>
                <p:cNvSpPr/>
                <p:nvPr/>
              </p:nvSpPr>
              <p:spPr>
                <a:xfrm>
                  <a:off x="4793674" y="330095"/>
                  <a:ext cx="1114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66" extrusionOk="0">
                      <a:moveTo>
                        <a:pt x="27" y="0"/>
                      </a:moveTo>
                      <a:lnTo>
                        <a:pt x="17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4" name="Google Shape;25594;p29"/>
                <p:cNvSpPr/>
                <p:nvPr/>
              </p:nvSpPr>
              <p:spPr>
                <a:xfrm>
                  <a:off x="4839076" y="330095"/>
                  <a:ext cx="1912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02" y="0"/>
                      </a:lnTo>
                      <a:lnTo>
                        <a:pt x="30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5" name="Google Shape;25595;p29"/>
                <p:cNvSpPr/>
                <p:nvPr/>
              </p:nvSpPr>
              <p:spPr>
                <a:xfrm>
                  <a:off x="4835530" y="330095"/>
                  <a:ext cx="1298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66" extrusionOk="0">
                      <a:moveTo>
                        <a:pt x="56" y="0"/>
                      </a:moveTo>
                      <a:lnTo>
                        <a:pt x="205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6" name="Google Shape;25596;p29"/>
                <p:cNvSpPr/>
                <p:nvPr/>
              </p:nvSpPr>
              <p:spPr>
                <a:xfrm>
                  <a:off x="4882832" y="330095"/>
                  <a:ext cx="1722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7" name="Google Shape;25597;p29"/>
                <p:cNvSpPr/>
                <p:nvPr/>
              </p:nvSpPr>
              <p:spPr>
                <a:xfrm>
                  <a:off x="4877387" y="330095"/>
                  <a:ext cx="1481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6" extrusionOk="0">
                      <a:moveTo>
                        <a:pt x="86" y="0"/>
                      </a:moveTo>
                      <a:lnTo>
                        <a:pt x="234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8" name="Google Shape;25598;p29"/>
                <p:cNvSpPr/>
                <p:nvPr/>
              </p:nvSpPr>
              <p:spPr>
                <a:xfrm>
                  <a:off x="4926525" y="330095"/>
                  <a:ext cx="153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42" y="0"/>
                      </a:lnTo>
                      <a:lnTo>
                        <a:pt x="24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9" name="Google Shape;25599;p29"/>
                <p:cNvSpPr/>
                <p:nvPr/>
              </p:nvSpPr>
              <p:spPr>
                <a:xfrm>
                  <a:off x="4919179" y="330095"/>
                  <a:ext cx="1684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66" extrusionOk="0">
                      <a:moveTo>
                        <a:pt x="117" y="0"/>
                      </a:moveTo>
                      <a:lnTo>
                        <a:pt x="26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0" name="Google Shape;25600;p29"/>
                <p:cNvSpPr/>
                <p:nvPr/>
              </p:nvSpPr>
              <p:spPr>
                <a:xfrm>
                  <a:off x="4970344" y="330095"/>
                  <a:ext cx="1336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21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1" name="Google Shape;25601;p29"/>
                <p:cNvSpPr/>
                <p:nvPr/>
              </p:nvSpPr>
              <p:spPr>
                <a:xfrm>
                  <a:off x="4961036" y="330095"/>
                  <a:ext cx="186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166" extrusionOk="0">
                      <a:moveTo>
                        <a:pt x="147" y="0"/>
                      </a:moveTo>
                      <a:lnTo>
                        <a:pt x="29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2" name="Google Shape;25602;p29"/>
                <p:cNvSpPr/>
                <p:nvPr/>
              </p:nvSpPr>
              <p:spPr>
                <a:xfrm>
                  <a:off x="5014037" y="330095"/>
                  <a:ext cx="115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2" y="0"/>
                      </a:lnTo>
                      <a:lnTo>
                        <a:pt x="182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3" name="Google Shape;25603;p29"/>
                <p:cNvSpPr/>
                <p:nvPr/>
              </p:nvSpPr>
              <p:spPr>
                <a:xfrm>
                  <a:off x="5002892" y="330095"/>
                  <a:ext cx="2058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166" extrusionOk="0">
                      <a:moveTo>
                        <a:pt x="176" y="0"/>
                      </a:moveTo>
                      <a:lnTo>
                        <a:pt x="325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4" name="Google Shape;25604;p29"/>
                <p:cNvSpPr/>
                <p:nvPr/>
              </p:nvSpPr>
              <p:spPr>
                <a:xfrm>
                  <a:off x="5057792" y="330095"/>
                  <a:ext cx="962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1" y="0"/>
                      </a:lnTo>
                      <a:lnTo>
                        <a:pt x="1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5" name="Google Shape;25605;p29"/>
                <p:cNvSpPr/>
                <p:nvPr/>
              </p:nvSpPr>
              <p:spPr>
                <a:xfrm>
                  <a:off x="5044811" y="330095"/>
                  <a:ext cx="2241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66" extrusionOk="0">
                      <a:moveTo>
                        <a:pt x="8" y="165"/>
                      </a:moveTo>
                      <a:lnTo>
                        <a:pt x="0" y="157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35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6" name="Google Shape;25606;p29"/>
                <p:cNvSpPr/>
                <p:nvPr/>
              </p:nvSpPr>
              <p:spPr>
                <a:xfrm>
                  <a:off x="5101548" y="330095"/>
                  <a:ext cx="7725" cy="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36" extrusionOk="0">
                      <a:moveTo>
                        <a:pt x="121" y="136"/>
                      </a:moveTo>
                      <a:lnTo>
                        <a:pt x="0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7" name="Google Shape;25607;p29"/>
                <p:cNvSpPr/>
                <p:nvPr/>
              </p:nvSpPr>
              <p:spPr>
                <a:xfrm>
                  <a:off x="5086667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37" y="165"/>
                      </a:moveTo>
                      <a:lnTo>
                        <a:pt x="0" y="124"/>
                      </a:lnTo>
                      <a:lnTo>
                        <a:pt x="0" y="0"/>
                      </a:lnTo>
                      <a:lnTo>
                        <a:pt x="235" y="0"/>
                      </a:lnTo>
                      <a:lnTo>
                        <a:pt x="356" y="136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8" name="Google Shape;25608;p29"/>
                <p:cNvSpPr/>
                <p:nvPr/>
              </p:nvSpPr>
              <p:spPr>
                <a:xfrm>
                  <a:off x="5145241" y="330095"/>
                  <a:ext cx="5889" cy="6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103" extrusionOk="0">
                      <a:moveTo>
                        <a:pt x="92" y="102"/>
                      </a:moveTo>
                      <a:lnTo>
                        <a:pt x="0" y="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9" name="Google Shape;25609;p29"/>
                <p:cNvSpPr/>
                <p:nvPr/>
              </p:nvSpPr>
              <p:spPr>
                <a:xfrm>
                  <a:off x="512852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68" y="165"/>
                      </a:moveTo>
                      <a:lnTo>
                        <a:pt x="0" y="90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356" y="102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0" name="Google Shape;25610;p29"/>
                <p:cNvSpPr/>
                <p:nvPr/>
              </p:nvSpPr>
              <p:spPr>
                <a:xfrm>
                  <a:off x="5188997" y="330095"/>
                  <a:ext cx="3926" cy="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0" extrusionOk="0">
                      <a:moveTo>
                        <a:pt x="62" y="69"/>
                      </a:moveTo>
                      <a:lnTo>
                        <a:pt x="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1" name="Google Shape;25611;p29"/>
                <p:cNvSpPr/>
                <p:nvPr/>
              </p:nvSpPr>
              <p:spPr>
                <a:xfrm>
                  <a:off x="517031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98" y="165"/>
                      </a:moveTo>
                      <a:lnTo>
                        <a:pt x="1" y="56"/>
                      </a:lnTo>
                      <a:lnTo>
                        <a:pt x="1" y="0"/>
                      </a:lnTo>
                      <a:lnTo>
                        <a:pt x="296" y="0"/>
                      </a:lnTo>
                      <a:lnTo>
                        <a:pt x="357" y="69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2" name="Google Shape;25612;p29"/>
                <p:cNvSpPr/>
                <p:nvPr/>
              </p:nvSpPr>
              <p:spPr>
                <a:xfrm>
                  <a:off x="5232689" y="330095"/>
                  <a:ext cx="2090" cy="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6" extrusionOk="0">
                      <a:moveTo>
                        <a:pt x="33" y="35"/>
                      </a:moveTo>
                      <a:lnTo>
                        <a:pt x="1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3" name="Google Shape;25613;p29"/>
                <p:cNvSpPr/>
                <p:nvPr/>
              </p:nvSpPr>
              <p:spPr>
                <a:xfrm>
                  <a:off x="5212173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28" y="165"/>
                      </a:moveTo>
                      <a:lnTo>
                        <a:pt x="1" y="23"/>
                      </a:lnTo>
                      <a:lnTo>
                        <a:pt x="1" y="0"/>
                      </a:lnTo>
                      <a:lnTo>
                        <a:pt x="325" y="0"/>
                      </a:lnTo>
                      <a:lnTo>
                        <a:pt x="357" y="35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4" name="Google Shape;25614;p29"/>
                <p:cNvSpPr/>
                <p:nvPr/>
              </p:nvSpPr>
              <p:spPr>
                <a:xfrm>
                  <a:off x="5276508" y="330095"/>
                  <a:ext cx="127" cy="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5" name="Google Shape;25615;p29"/>
                <p:cNvSpPr/>
                <p:nvPr/>
              </p:nvSpPr>
              <p:spPr>
                <a:xfrm>
                  <a:off x="5254599" y="330095"/>
                  <a:ext cx="2203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346" y="0"/>
                      </a:lnTo>
                      <a:lnTo>
                        <a:pt x="347" y="3"/>
                      </a:lnTo>
                      <a:lnTo>
                        <a:pt x="34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6" name="Google Shape;25616;p29"/>
                <p:cNvSpPr/>
                <p:nvPr/>
              </p:nvSpPr>
              <p:spPr>
                <a:xfrm>
                  <a:off x="5254029" y="330095"/>
                  <a:ext cx="1000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166" extrusionOk="0">
                      <a:moveTo>
                        <a:pt x="9" y="0"/>
                      </a:moveTo>
                      <a:lnTo>
                        <a:pt x="15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7" name="Google Shape;25617;p29"/>
                <p:cNvSpPr/>
                <p:nvPr/>
              </p:nvSpPr>
              <p:spPr>
                <a:xfrm>
                  <a:off x="5298355" y="330095"/>
                  <a:ext cx="2013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317" y="0"/>
                      </a:lnTo>
                      <a:lnTo>
                        <a:pt x="31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8" name="Google Shape;25618;p29"/>
                <p:cNvSpPr/>
                <p:nvPr/>
              </p:nvSpPr>
              <p:spPr>
                <a:xfrm>
                  <a:off x="5295885" y="330095"/>
                  <a:ext cx="1184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66" extrusionOk="0">
                      <a:moveTo>
                        <a:pt x="40" y="0"/>
                      </a:moveTo>
                      <a:lnTo>
                        <a:pt x="18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9" name="Google Shape;25619;p29"/>
                <p:cNvSpPr/>
                <p:nvPr/>
              </p:nvSpPr>
              <p:spPr>
                <a:xfrm>
                  <a:off x="5342047" y="330095"/>
                  <a:ext cx="1830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88" y="0"/>
                      </a:lnTo>
                      <a:lnTo>
                        <a:pt x="28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0" name="Google Shape;25620;p29"/>
                <p:cNvSpPr/>
                <p:nvPr/>
              </p:nvSpPr>
              <p:spPr>
                <a:xfrm>
                  <a:off x="5337678" y="330095"/>
                  <a:ext cx="1386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66" extrusionOk="0">
                      <a:moveTo>
                        <a:pt x="70" y="0"/>
                      </a:moveTo>
                      <a:lnTo>
                        <a:pt x="21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1" name="Google Shape;25621;p29"/>
                <p:cNvSpPr/>
                <p:nvPr/>
              </p:nvSpPr>
              <p:spPr>
                <a:xfrm>
                  <a:off x="5385866" y="330095"/>
                  <a:ext cx="1627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2" name="Google Shape;25622;p29"/>
                <p:cNvSpPr/>
                <p:nvPr/>
              </p:nvSpPr>
              <p:spPr>
                <a:xfrm>
                  <a:off x="5379534" y="330095"/>
                  <a:ext cx="157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166" extrusionOk="0">
                      <a:moveTo>
                        <a:pt x="100" y="0"/>
                      </a:moveTo>
                      <a:lnTo>
                        <a:pt x="24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3" name="Google Shape;25623;p29"/>
                <p:cNvSpPr/>
                <p:nvPr/>
              </p:nvSpPr>
              <p:spPr>
                <a:xfrm>
                  <a:off x="5429559" y="330095"/>
                  <a:ext cx="144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28" y="0"/>
                      </a:lnTo>
                      <a:lnTo>
                        <a:pt x="228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4" name="Google Shape;25624;p29"/>
                <p:cNvSpPr/>
                <p:nvPr/>
              </p:nvSpPr>
              <p:spPr>
                <a:xfrm>
                  <a:off x="5421390" y="330095"/>
                  <a:ext cx="1760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66" extrusionOk="0">
                      <a:moveTo>
                        <a:pt x="129" y="0"/>
                      </a:moveTo>
                      <a:lnTo>
                        <a:pt x="278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5" name="Google Shape;25625;p29"/>
                <p:cNvSpPr/>
                <p:nvPr/>
              </p:nvSpPr>
              <p:spPr>
                <a:xfrm>
                  <a:off x="5473315" y="330095"/>
                  <a:ext cx="125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97" y="0"/>
                      </a:lnTo>
                      <a:lnTo>
                        <a:pt x="19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6" name="Google Shape;25626;p29"/>
                <p:cNvSpPr/>
                <p:nvPr/>
              </p:nvSpPr>
              <p:spPr>
                <a:xfrm>
                  <a:off x="5463246" y="330095"/>
                  <a:ext cx="195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66" extrusionOk="0">
                      <a:moveTo>
                        <a:pt x="160" y="0"/>
                      </a:moveTo>
                      <a:lnTo>
                        <a:pt x="307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7" name="Google Shape;25627;p29"/>
                <p:cNvSpPr/>
                <p:nvPr/>
              </p:nvSpPr>
              <p:spPr>
                <a:xfrm>
                  <a:off x="5517070" y="330095"/>
                  <a:ext cx="1063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16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8" name="Google Shape;25628;p29"/>
                <p:cNvSpPr/>
                <p:nvPr/>
              </p:nvSpPr>
              <p:spPr>
                <a:xfrm>
                  <a:off x="5505103" y="330095"/>
                  <a:ext cx="2140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166" extrusionOk="0">
                      <a:moveTo>
                        <a:pt x="189" y="0"/>
                      </a:moveTo>
                      <a:lnTo>
                        <a:pt x="338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9" name="Google Shape;25629;p29"/>
                <p:cNvSpPr/>
                <p:nvPr/>
              </p:nvSpPr>
              <p:spPr>
                <a:xfrm>
                  <a:off x="5560763" y="330095"/>
                  <a:ext cx="8802" cy="9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55" extrusionOk="0">
                      <a:moveTo>
                        <a:pt x="138" y="154"/>
                      </a:moveTo>
                      <a:lnTo>
                        <a:pt x="0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0" name="Google Shape;25630;p29"/>
                <p:cNvSpPr/>
                <p:nvPr/>
              </p:nvSpPr>
              <p:spPr>
                <a:xfrm>
                  <a:off x="554689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23" y="165"/>
                      </a:moveTo>
                      <a:lnTo>
                        <a:pt x="1" y="141"/>
                      </a:lnTo>
                      <a:lnTo>
                        <a:pt x="1" y="0"/>
                      </a:lnTo>
                      <a:lnTo>
                        <a:pt x="219" y="0"/>
                      </a:lnTo>
                      <a:lnTo>
                        <a:pt x="357" y="154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1" name="Google Shape;25631;p29"/>
                <p:cNvSpPr/>
                <p:nvPr/>
              </p:nvSpPr>
              <p:spPr>
                <a:xfrm>
                  <a:off x="5604519" y="330095"/>
                  <a:ext cx="6839" cy="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21" extrusionOk="0">
                      <a:moveTo>
                        <a:pt x="108" y="121"/>
                      </a:moveTo>
                      <a:lnTo>
                        <a:pt x="1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2" name="Google Shape;25632;p29"/>
                <p:cNvSpPr/>
                <p:nvPr/>
              </p:nvSpPr>
              <p:spPr>
                <a:xfrm>
                  <a:off x="558875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52" y="165"/>
                      </a:moveTo>
                      <a:lnTo>
                        <a:pt x="1" y="109"/>
                      </a:lnTo>
                      <a:lnTo>
                        <a:pt x="1" y="0"/>
                      </a:lnTo>
                      <a:lnTo>
                        <a:pt x="250" y="0"/>
                      </a:lnTo>
                      <a:lnTo>
                        <a:pt x="357" y="121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3" name="Google Shape;25633;p29"/>
                <p:cNvSpPr/>
                <p:nvPr/>
              </p:nvSpPr>
              <p:spPr>
                <a:xfrm>
                  <a:off x="5648275" y="330095"/>
                  <a:ext cx="4939" cy="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8" extrusionOk="0">
                      <a:moveTo>
                        <a:pt x="78" y="88"/>
                      </a:moveTo>
                      <a:lnTo>
                        <a:pt x="0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4" name="Google Shape;25634;p29"/>
                <p:cNvSpPr/>
                <p:nvPr/>
              </p:nvSpPr>
              <p:spPr>
                <a:xfrm>
                  <a:off x="563060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82" y="165"/>
                      </a:moveTo>
                      <a:lnTo>
                        <a:pt x="1" y="75"/>
                      </a:lnTo>
                      <a:lnTo>
                        <a:pt x="1" y="0"/>
                      </a:lnTo>
                      <a:lnTo>
                        <a:pt x="279" y="0"/>
                      </a:lnTo>
                      <a:lnTo>
                        <a:pt x="357" y="88"/>
                      </a:lnTo>
                      <a:lnTo>
                        <a:pt x="357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5" name="Google Shape;25635;p29"/>
                <p:cNvSpPr/>
                <p:nvPr/>
              </p:nvSpPr>
              <p:spPr>
                <a:xfrm>
                  <a:off x="5692031" y="330095"/>
                  <a:ext cx="3039" cy="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4" extrusionOk="0">
                      <a:moveTo>
                        <a:pt x="47" y="54"/>
                      </a:move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6" name="Google Shape;25636;p29"/>
                <p:cNvSpPr/>
                <p:nvPr/>
              </p:nvSpPr>
              <p:spPr>
                <a:xfrm>
                  <a:off x="56724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12" y="165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56" y="54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7" name="Google Shape;25637;p29"/>
                <p:cNvSpPr/>
                <p:nvPr/>
              </p:nvSpPr>
              <p:spPr>
                <a:xfrm>
                  <a:off x="5735723" y="330095"/>
                  <a:ext cx="1203" cy="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1" extrusionOk="0">
                      <a:moveTo>
                        <a:pt x="18" y="20"/>
                      </a:moveTo>
                      <a:lnTo>
                        <a:pt x="1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8" name="Google Shape;25638;p29"/>
                <p:cNvSpPr/>
                <p:nvPr/>
              </p:nvSpPr>
              <p:spPr>
                <a:xfrm>
                  <a:off x="57143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41" y="165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39" y="0"/>
                      </a:lnTo>
                      <a:lnTo>
                        <a:pt x="356" y="20"/>
                      </a:lnTo>
                      <a:lnTo>
                        <a:pt x="356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9" name="Google Shape;25639;p29"/>
                <p:cNvSpPr/>
                <p:nvPr/>
              </p:nvSpPr>
              <p:spPr>
                <a:xfrm>
                  <a:off x="5714320" y="330602"/>
                  <a:ext cx="8992" cy="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58" extrusionOk="0">
                      <a:moveTo>
                        <a:pt x="0" y="0"/>
                      </a:moveTo>
                      <a:lnTo>
                        <a:pt x="141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0" name="Google Shape;25640;p29"/>
                <p:cNvSpPr/>
                <p:nvPr/>
              </p:nvSpPr>
              <p:spPr>
                <a:xfrm>
                  <a:off x="5757569" y="330095"/>
                  <a:ext cx="211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334" y="0"/>
                      </a:lnTo>
                      <a:lnTo>
                        <a:pt x="33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1" name="Google Shape;25641;p29"/>
                <p:cNvSpPr/>
                <p:nvPr/>
              </p:nvSpPr>
              <p:spPr>
                <a:xfrm>
                  <a:off x="5756113" y="330095"/>
                  <a:ext cx="1095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166" extrusionOk="0">
                      <a:moveTo>
                        <a:pt x="24" y="0"/>
                      </a:moveTo>
                      <a:lnTo>
                        <a:pt x="17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2" name="Google Shape;25642;p29"/>
                <p:cNvSpPr/>
                <p:nvPr/>
              </p:nvSpPr>
              <p:spPr>
                <a:xfrm>
                  <a:off x="5801389" y="330095"/>
                  <a:ext cx="19187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166" extrusionOk="0">
                      <a:moveTo>
                        <a:pt x="148" y="165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3" name="Google Shape;25643;p29"/>
                <p:cNvSpPr/>
                <p:nvPr/>
              </p:nvSpPr>
              <p:spPr>
                <a:xfrm>
                  <a:off x="5797969" y="330095"/>
                  <a:ext cx="1279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66" extrusionOk="0">
                      <a:moveTo>
                        <a:pt x="54" y="0"/>
                      </a:moveTo>
                      <a:lnTo>
                        <a:pt x="20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4" name="Google Shape;25644;p29"/>
                <p:cNvSpPr/>
                <p:nvPr/>
              </p:nvSpPr>
              <p:spPr>
                <a:xfrm>
                  <a:off x="5845081" y="330095"/>
                  <a:ext cx="1735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66" extrusionOk="0">
                      <a:moveTo>
                        <a:pt x="149" y="165"/>
                      </a:moveTo>
                      <a:lnTo>
                        <a:pt x="1" y="0"/>
                      </a:lnTo>
                      <a:lnTo>
                        <a:pt x="274" y="0"/>
                      </a:lnTo>
                      <a:lnTo>
                        <a:pt x="274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5" name="Google Shape;25645;p29"/>
                <p:cNvSpPr/>
                <p:nvPr/>
              </p:nvSpPr>
              <p:spPr>
                <a:xfrm>
                  <a:off x="5839825" y="330095"/>
                  <a:ext cx="14754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66" extrusionOk="0">
                      <a:moveTo>
                        <a:pt x="84" y="0"/>
                      </a:moveTo>
                      <a:lnTo>
                        <a:pt x="23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6" name="Google Shape;25646;p29"/>
                <p:cNvSpPr/>
                <p:nvPr/>
              </p:nvSpPr>
              <p:spPr>
                <a:xfrm>
                  <a:off x="5888837" y="330095"/>
                  <a:ext cx="154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243" y="0"/>
                      </a:lnTo>
                      <a:lnTo>
                        <a:pt x="24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7" name="Google Shape;25647;p29"/>
                <p:cNvSpPr/>
                <p:nvPr/>
              </p:nvSpPr>
              <p:spPr>
                <a:xfrm>
                  <a:off x="5881681" y="330095"/>
                  <a:ext cx="165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66" extrusionOk="0">
                      <a:moveTo>
                        <a:pt x="114" y="0"/>
                      </a:moveTo>
                      <a:lnTo>
                        <a:pt x="261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8" name="Google Shape;25648;p29"/>
                <p:cNvSpPr/>
                <p:nvPr/>
              </p:nvSpPr>
              <p:spPr>
                <a:xfrm>
                  <a:off x="59325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9" name="Google Shape;25649;p29"/>
                <p:cNvSpPr/>
                <p:nvPr/>
              </p:nvSpPr>
              <p:spPr>
                <a:xfrm>
                  <a:off x="59235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0" name="Google Shape;25650;p29"/>
                <p:cNvSpPr/>
                <p:nvPr/>
              </p:nvSpPr>
              <p:spPr>
                <a:xfrm>
                  <a:off x="59762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1" name="Google Shape;25651;p29"/>
                <p:cNvSpPr/>
                <p:nvPr/>
              </p:nvSpPr>
              <p:spPr>
                <a:xfrm>
                  <a:off x="59653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2" name="Google Shape;25652;p29"/>
                <p:cNvSpPr/>
                <p:nvPr/>
              </p:nvSpPr>
              <p:spPr>
                <a:xfrm>
                  <a:off x="60200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3" name="Google Shape;25653;p29"/>
                <p:cNvSpPr/>
                <p:nvPr/>
              </p:nvSpPr>
              <p:spPr>
                <a:xfrm>
                  <a:off x="60071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4" name="Google Shape;25654;p29"/>
                <p:cNvSpPr/>
                <p:nvPr/>
              </p:nvSpPr>
              <p:spPr>
                <a:xfrm>
                  <a:off x="60490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5" name="Google Shape;25655;p29"/>
                <p:cNvSpPr/>
                <p:nvPr/>
              </p:nvSpPr>
              <p:spPr>
                <a:xfrm>
                  <a:off x="60908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6" name="Google Shape;25656;p29"/>
                <p:cNvSpPr/>
                <p:nvPr/>
              </p:nvSpPr>
              <p:spPr>
                <a:xfrm>
                  <a:off x="61327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7" name="Google Shape;25657;p29"/>
                <p:cNvSpPr/>
                <p:nvPr/>
              </p:nvSpPr>
              <p:spPr>
                <a:xfrm>
                  <a:off x="61745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8" name="Google Shape;25658;p29"/>
                <p:cNvSpPr/>
                <p:nvPr/>
              </p:nvSpPr>
              <p:spPr>
                <a:xfrm>
                  <a:off x="62164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9" name="Google Shape;25659;p29"/>
                <p:cNvSpPr/>
                <p:nvPr/>
              </p:nvSpPr>
              <p:spPr>
                <a:xfrm>
                  <a:off x="62582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0" name="Google Shape;25660;p29"/>
                <p:cNvSpPr/>
                <p:nvPr/>
              </p:nvSpPr>
              <p:spPr>
                <a:xfrm>
                  <a:off x="63001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1" name="Google Shape;25661;p29"/>
                <p:cNvSpPr/>
                <p:nvPr/>
              </p:nvSpPr>
              <p:spPr>
                <a:xfrm>
                  <a:off x="63419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2" name="Google Shape;25662;p29"/>
                <p:cNvSpPr/>
                <p:nvPr/>
              </p:nvSpPr>
              <p:spPr>
                <a:xfrm>
                  <a:off x="63837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3" name="Google Shape;25663;p29"/>
                <p:cNvSpPr/>
                <p:nvPr/>
              </p:nvSpPr>
              <p:spPr>
                <a:xfrm>
                  <a:off x="64256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4" name="Google Shape;25664;p29"/>
                <p:cNvSpPr/>
                <p:nvPr/>
              </p:nvSpPr>
              <p:spPr>
                <a:xfrm>
                  <a:off x="64674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5" name="Google Shape;25665;p29"/>
                <p:cNvSpPr/>
                <p:nvPr/>
              </p:nvSpPr>
              <p:spPr>
                <a:xfrm>
                  <a:off x="65093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6" name="Google Shape;25666;p29"/>
                <p:cNvSpPr/>
                <p:nvPr/>
              </p:nvSpPr>
              <p:spPr>
                <a:xfrm>
                  <a:off x="65512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7" name="Google Shape;25667;p29"/>
                <p:cNvSpPr/>
                <p:nvPr/>
              </p:nvSpPr>
              <p:spPr>
                <a:xfrm>
                  <a:off x="65930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8" name="Google Shape;25668;p29"/>
                <p:cNvSpPr/>
                <p:nvPr/>
              </p:nvSpPr>
              <p:spPr>
                <a:xfrm>
                  <a:off x="66348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9" name="Google Shape;25669;p29"/>
                <p:cNvSpPr/>
                <p:nvPr/>
              </p:nvSpPr>
              <p:spPr>
                <a:xfrm>
                  <a:off x="66767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0" name="Google Shape;25670;p29"/>
                <p:cNvSpPr/>
                <p:nvPr/>
              </p:nvSpPr>
              <p:spPr>
                <a:xfrm>
                  <a:off x="67185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1" name="Google Shape;25671;p29"/>
                <p:cNvSpPr/>
                <p:nvPr/>
              </p:nvSpPr>
              <p:spPr>
                <a:xfrm>
                  <a:off x="67604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2" name="Google Shape;25672;p29"/>
                <p:cNvSpPr/>
                <p:nvPr/>
              </p:nvSpPr>
              <p:spPr>
                <a:xfrm>
                  <a:off x="68022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3" name="Google Shape;25673;p29"/>
                <p:cNvSpPr/>
                <p:nvPr/>
              </p:nvSpPr>
              <p:spPr>
                <a:xfrm>
                  <a:off x="68441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4" name="Google Shape;25674;p29"/>
                <p:cNvSpPr/>
                <p:nvPr/>
              </p:nvSpPr>
              <p:spPr>
                <a:xfrm>
                  <a:off x="68859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5" name="Google Shape;25675;p29"/>
                <p:cNvSpPr/>
                <p:nvPr/>
              </p:nvSpPr>
              <p:spPr>
                <a:xfrm>
                  <a:off x="69278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6" name="Google Shape;25676;p29"/>
                <p:cNvSpPr/>
                <p:nvPr/>
              </p:nvSpPr>
              <p:spPr>
                <a:xfrm>
                  <a:off x="69696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7" name="Google Shape;25677;p29"/>
                <p:cNvSpPr/>
                <p:nvPr/>
              </p:nvSpPr>
              <p:spPr>
                <a:xfrm>
                  <a:off x="70114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8" name="Google Shape;25678;p29"/>
                <p:cNvSpPr/>
                <p:nvPr/>
              </p:nvSpPr>
              <p:spPr>
                <a:xfrm>
                  <a:off x="70533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9" name="Google Shape;25679;p29"/>
                <p:cNvSpPr/>
                <p:nvPr/>
              </p:nvSpPr>
              <p:spPr>
                <a:xfrm>
                  <a:off x="70951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0" name="Google Shape;25680;p29"/>
                <p:cNvSpPr/>
                <p:nvPr/>
              </p:nvSpPr>
              <p:spPr>
                <a:xfrm>
                  <a:off x="7146093" y="330095"/>
                  <a:ext cx="13551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213" y="0"/>
                      </a:lnTo>
                      <a:lnTo>
                        <a:pt x="213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1" name="Google Shape;25681;p29"/>
                <p:cNvSpPr/>
                <p:nvPr/>
              </p:nvSpPr>
              <p:spPr>
                <a:xfrm>
                  <a:off x="7137038" y="330095"/>
                  <a:ext cx="184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66" extrusionOk="0">
                      <a:moveTo>
                        <a:pt x="143" y="0"/>
                      </a:moveTo>
                      <a:lnTo>
                        <a:pt x="292" y="165"/>
                      </a:lnTo>
                      <a:lnTo>
                        <a:pt x="0" y="1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2" name="Google Shape;25682;p29"/>
                <p:cNvSpPr/>
                <p:nvPr/>
              </p:nvSpPr>
              <p:spPr>
                <a:xfrm>
                  <a:off x="7189785" y="330095"/>
                  <a:ext cx="11778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166" extrusionOk="0">
                      <a:moveTo>
                        <a:pt x="149" y="165"/>
                      </a:moveTo>
                      <a:lnTo>
                        <a:pt x="0" y="0"/>
                      </a:lnTo>
                      <a:lnTo>
                        <a:pt x="185" y="0"/>
                      </a:lnTo>
                      <a:lnTo>
                        <a:pt x="18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3" name="Google Shape;25683;p29"/>
                <p:cNvSpPr/>
                <p:nvPr/>
              </p:nvSpPr>
              <p:spPr>
                <a:xfrm>
                  <a:off x="7178830" y="330095"/>
                  <a:ext cx="2045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66" extrusionOk="0">
                      <a:moveTo>
                        <a:pt x="173" y="0"/>
                      </a:moveTo>
                      <a:lnTo>
                        <a:pt x="322" y="165"/>
                      </a:lnTo>
                      <a:lnTo>
                        <a:pt x="1" y="16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4" name="Google Shape;25684;p29"/>
                <p:cNvSpPr/>
                <p:nvPr/>
              </p:nvSpPr>
              <p:spPr>
                <a:xfrm>
                  <a:off x="7233541" y="330095"/>
                  <a:ext cx="9815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66" extrusionOk="0">
                      <a:moveTo>
                        <a:pt x="148" y="165"/>
                      </a:moveTo>
                      <a:lnTo>
                        <a:pt x="1" y="0"/>
                      </a:lnTo>
                      <a:lnTo>
                        <a:pt x="155" y="0"/>
                      </a:lnTo>
                      <a:lnTo>
                        <a:pt x="155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5" name="Google Shape;25685;p29"/>
                <p:cNvSpPr/>
                <p:nvPr/>
              </p:nvSpPr>
              <p:spPr>
                <a:xfrm>
                  <a:off x="7220687" y="330095"/>
                  <a:ext cx="22290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6" extrusionOk="0">
                      <a:moveTo>
                        <a:pt x="6" y="165"/>
                      </a:moveTo>
                      <a:lnTo>
                        <a:pt x="1" y="160"/>
                      </a:lnTo>
                      <a:lnTo>
                        <a:pt x="1" y="0"/>
                      </a:lnTo>
                      <a:lnTo>
                        <a:pt x="204" y="0"/>
                      </a:lnTo>
                      <a:lnTo>
                        <a:pt x="351" y="16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6" name="Google Shape;25686;p29"/>
                <p:cNvSpPr/>
                <p:nvPr/>
              </p:nvSpPr>
              <p:spPr>
                <a:xfrm>
                  <a:off x="726254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7" name="Google Shape;25687;p29"/>
                <p:cNvSpPr/>
                <p:nvPr/>
              </p:nvSpPr>
              <p:spPr>
                <a:xfrm>
                  <a:off x="730439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8" name="Google Shape;25688;p29"/>
                <p:cNvSpPr/>
                <p:nvPr/>
              </p:nvSpPr>
              <p:spPr>
                <a:xfrm>
                  <a:off x="7346255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9" name="Google Shape;25689;p29"/>
                <p:cNvSpPr/>
                <p:nvPr/>
              </p:nvSpPr>
              <p:spPr>
                <a:xfrm>
                  <a:off x="7388048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0" name="Google Shape;25690;p29"/>
                <p:cNvSpPr/>
                <p:nvPr/>
              </p:nvSpPr>
              <p:spPr>
                <a:xfrm>
                  <a:off x="742990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1" name="Google Shape;25691;p29"/>
                <p:cNvSpPr/>
                <p:nvPr/>
              </p:nvSpPr>
              <p:spPr>
                <a:xfrm>
                  <a:off x="7471760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2" name="Google Shape;25692;p29"/>
                <p:cNvSpPr/>
                <p:nvPr/>
              </p:nvSpPr>
              <p:spPr>
                <a:xfrm>
                  <a:off x="7513617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3" name="Google Shape;25693;p29"/>
                <p:cNvSpPr/>
                <p:nvPr/>
              </p:nvSpPr>
              <p:spPr>
                <a:xfrm>
                  <a:off x="7555473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4" name="Google Shape;25694;p29"/>
                <p:cNvSpPr/>
                <p:nvPr/>
              </p:nvSpPr>
              <p:spPr>
                <a:xfrm>
                  <a:off x="7597266" y="330095"/>
                  <a:ext cx="22733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5" name="Google Shape;25695;p29"/>
                <p:cNvSpPr/>
                <p:nvPr/>
              </p:nvSpPr>
              <p:spPr>
                <a:xfrm>
                  <a:off x="763912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6" name="Google Shape;25696;p29"/>
                <p:cNvSpPr/>
                <p:nvPr/>
              </p:nvSpPr>
              <p:spPr>
                <a:xfrm>
                  <a:off x="7680978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7" name="Google Shape;25697;p29"/>
                <p:cNvSpPr/>
                <p:nvPr/>
              </p:nvSpPr>
              <p:spPr>
                <a:xfrm>
                  <a:off x="7722834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8" name="Google Shape;25698;p29"/>
                <p:cNvSpPr/>
                <p:nvPr/>
              </p:nvSpPr>
              <p:spPr>
                <a:xfrm>
                  <a:off x="776475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9" name="Google Shape;25699;p29"/>
                <p:cNvSpPr/>
                <p:nvPr/>
              </p:nvSpPr>
              <p:spPr>
                <a:xfrm>
                  <a:off x="7806546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0" name="Google Shape;25700;p29"/>
                <p:cNvSpPr/>
                <p:nvPr/>
              </p:nvSpPr>
              <p:spPr>
                <a:xfrm>
                  <a:off x="7848339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8" y="165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1" name="Google Shape;25701;p29"/>
                <p:cNvSpPr/>
                <p:nvPr/>
              </p:nvSpPr>
              <p:spPr>
                <a:xfrm>
                  <a:off x="789025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2" name="Google Shape;25702;p29"/>
                <p:cNvSpPr/>
                <p:nvPr/>
              </p:nvSpPr>
              <p:spPr>
                <a:xfrm>
                  <a:off x="7932052" y="330095"/>
                  <a:ext cx="22669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3" name="Google Shape;25703;p29"/>
                <p:cNvSpPr/>
                <p:nvPr/>
              </p:nvSpPr>
              <p:spPr>
                <a:xfrm>
                  <a:off x="797397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4" name="Google Shape;25704;p29"/>
                <p:cNvSpPr/>
                <p:nvPr/>
              </p:nvSpPr>
              <p:spPr>
                <a:xfrm>
                  <a:off x="801576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5" name="Google Shape;25705;p29"/>
                <p:cNvSpPr/>
                <p:nvPr/>
              </p:nvSpPr>
              <p:spPr>
                <a:xfrm>
                  <a:off x="8057620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6" name="Google Shape;25706;p29"/>
                <p:cNvSpPr/>
                <p:nvPr/>
              </p:nvSpPr>
              <p:spPr>
                <a:xfrm>
                  <a:off x="8099476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7" name="Google Shape;25707;p29"/>
                <p:cNvSpPr/>
                <p:nvPr/>
              </p:nvSpPr>
              <p:spPr>
                <a:xfrm>
                  <a:off x="8141332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8" name="Google Shape;25708;p29"/>
                <p:cNvSpPr/>
                <p:nvPr/>
              </p:nvSpPr>
              <p:spPr>
                <a:xfrm>
                  <a:off x="8183189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0" y="0"/>
                      </a:moveTo>
                      <a:lnTo>
                        <a:pt x="0" y="165"/>
                      </a:lnTo>
                      <a:lnTo>
                        <a:pt x="356" y="165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9" name="Google Shape;25709;p29"/>
                <p:cNvSpPr/>
                <p:nvPr/>
              </p:nvSpPr>
              <p:spPr>
                <a:xfrm>
                  <a:off x="8224981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0" name="Google Shape;25710;p29"/>
                <p:cNvSpPr/>
                <p:nvPr/>
              </p:nvSpPr>
              <p:spPr>
                <a:xfrm>
                  <a:off x="8266838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1" name="Google Shape;25711;p29"/>
                <p:cNvSpPr/>
                <p:nvPr/>
              </p:nvSpPr>
              <p:spPr>
                <a:xfrm>
                  <a:off x="8308694" y="330095"/>
                  <a:ext cx="22606" cy="1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66" extrusionOk="0">
                      <a:moveTo>
                        <a:pt x="1" y="0"/>
                      </a:moveTo>
                      <a:lnTo>
                        <a:pt x="1" y="165"/>
                      </a:lnTo>
                      <a:lnTo>
                        <a:pt x="357" y="16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712" name="Google Shape;25712;p29"/>
            <p:cNvGrpSpPr/>
            <p:nvPr/>
          </p:nvGrpSpPr>
          <p:grpSpPr>
            <a:xfrm>
              <a:off x="374013" y="223763"/>
              <a:ext cx="8397500" cy="4695975"/>
              <a:chOff x="374013" y="223763"/>
              <a:chExt cx="8397500" cy="4695975"/>
            </a:xfrm>
          </p:grpSpPr>
          <p:cxnSp>
            <p:nvCxnSpPr>
              <p:cNvPr id="25713" name="Google Shape;25713;p29"/>
              <p:cNvCxnSpPr/>
              <p:nvPr/>
            </p:nvCxnSpPr>
            <p:spPr>
              <a:xfrm>
                <a:off x="3740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4" name="Google Shape;25714;p29"/>
              <p:cNvCxnSpPr/>
              <p:nvPr/>
            </p:nvCxnSpPr>
            <p:spPr>
              <a:xfrm>
                <a:off x="8771513" y="724800"/>
                <a:ext cx="0" cy="369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5" name="Google Shape;25715;p29"/>
              <p:cNvCxnSpPr/>
              <p:nvPr/>
            </p:nvCxnSpPr>
            <p:spPr>
              <a:xfrm>
                <a:off x="764850" y="223763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6" name="Google Shape;25716;p29"/>
              <p:cNvCxnSpPr/>
              <p:nvPr/>
            </p:nvCxnSpPr>
            <p:spPr>
              <a:xfrm>
                <a:off x="764850" y="4919738"/>
                <a:ext cx="7614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17" name="Google Shape;25717;p29"/>
          <p:cNvSpPr txBox="1">
            <a:spLocks noGrp="1"/>
          </p:cNvSpPr>
          <p:nvPr>
            <p:ph type="title"/>
          </p:nvPr>
        </p:nvSpPr>
        <p:spPr>
          <a:xfrm>
            <a:off x="2338450" y="796725"/>
            <a:ext cx="4467000" cy="123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18" name="Google Shape;25718;p29"/>
          <p:cNvSpPr txBox="1">
            <a:spLocks noGrp="1"/>
          </p:cNvSpPr>
          <p:nvPr>
            <p:ph type="subTitle" idx="1"/>
          </p:nvPr>
        </p:nvSpPr>
        <p:spPr>
          <a:xfrm>
            <a:off x="2338608" y="2029425"/>
            <a:ext cx="4467000" cy="1562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19" name="Google Shape;25719;p29"/>
          <p:cNvSpPr txBox="1"/>
          <p:nvPr/>
        </p:nvSpPr>
        <p:spPr>
          <a:xfrm>
            <a:off x="2095650" y="3629013"/>
            <a:ext cx="4952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CREDITS:</a:t>
            </a:r>
            <a:r>
              <a:rPr lang="en" sz="120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 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, and includes icons by </a:t>
            </a:r>
            <a:r>
              <a:rPr lang="en" sz="1200" b="1" u="sng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, and infographics &amp; images by </a:t>
            </a:r>
            <a:r>
              <a:rPr lang="en" sz="1200" b="1" u="sng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endParaRPr sz="1200" b="1" u="sng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●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○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■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●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○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■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●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○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ata"/>
              <a:buChar char="■"/>
              <a:defRPr>
                <a:solidFill>
                  <a:schemeClr val="accen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8" r:id="rId6"/>
    <p:sldLayoutId id="2147483660" r:id="rId7"/>
    <p:sldLayoutId id="2147483671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2" name="Google Shape;25732;p35"/>
          <p:cNvSpPr/>
          <p:nvPr/>
        </p:nvSpPr>
        <p:spPr>
          <a:xfrm rot="10800000">
            <a:off x="2846388" y="2563500"/>
            <a:ext cx="768300" cy="165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3" name="Google Shape;25733;p35"/>
          <p:cNvSpPr/>
          <p:nvPr/>
        </p:nvSpPr>
        <p:spPr>
          <a:xfrm rot="10800000">
            <a:off x="924600" y="2563500"/>
            <a:ext cx="768300" cy="16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34" name="Google Shape;25734;p35"/>
          <p:cNvCxnSpPr/>
          <p:nvPr/>
        </p:nvCxnSpPr>
        <p:spPr>
          <a:xfrm>
            <a:off x="2278575" y="324613"/>
            <a:ext cx="0" cy="718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35" name="Google Shape;25735;p35"/>
          <p:cNvCxnSpPr/>
          <p:nvPr/>
        </p:nvCxnSpPr>
        <p:spPr>
          <a:xfrm>
            <a:off x="6087050" y="315175"/>
            <a:ext cx="0" cy="4506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36" name="Google Shape;25736;p35"/>
          <p:cNvSpPr/>
          <p:nvPr/>
        </p:nvSpPr>
        <p:spPr>
          <a:xfrm>
            <a:off x="1843713" y="944604"/>
            <a:ext cx="788926" cy="255116"/>
          </a:xfrm>
          <a:custGeom>
            <a:avLst/>
            <a:gdLst/>
            <a:ahLst/>
            <a:cxnLst/>
            <a:rect l="l" t="t" r="r" b="b"/>
            <a:pathLst>
              <a:path w="43300" h="14002" extrusionOk="0">
                <a:moveTo>
                  <a:pt x="2129" y="3396"/>
                </a:moveTo>
                <a:cubicBezTo>
                  <a:pt x="1371" y="3985"/>
                  <a:pt x="907" y="4908"/>
                  <a:pt x="764" y="5947"/>
                </a:cubicBezTo>
                <a:cubicBezTo>
                  <a:pt x="655" y="6740"/>
                  <a:pt x="732" y="7602"/>
                  <a:pt x="1008" y="8439"/>
                </a:cubicBezTo>
                <a:cubicBezTo>
                  <a:pt x="1201" y="9024"/>
                  <a:pt x="1482" y="9576"/>
                  <a:pt x="1842" y="10076"/>
                </a:cubicBezTo>
                <a:cubicBezTo>
                  <a:pt x="2661" y="10602"/>
                  <a:pt x="3669" y="10991"/>
                  <a:pt x="4876" y="11169"/>
                </a:cubicBezTo>
                <a:cubicBezTo>
                  <a:pt x="6000" y="11335"/>
                  <a:pt x="7295" y="11318"/>
                  <a:pt x="8769" y="11058"/>
                </a:cubicBezTo>
                <a:cubicBezTo>
                  <a:pt x="13666" y="10194"/>
                  <a:pt x="19766" y="5788"/>
                  <a:pt x="19783" y="5775"/>
                </a:cubicBezTo>
                <a:cubicBezTo>
                  <a:pt x="19801" y="5761"/>
                  <a:pt x="26023" y="1266"/>
                  <a:pt x="31062" y="377"/>
                </a:cubicBezTo>
                <a:cubicBezTo>
                  <a:pt x="33201" y="0"/>
                  <a:pt x="34992" y="112"/>
                  <a:pt x="36455" y="547"/>
                </a:cubicBezTo>
                <a:cubicBezTo>
                  <a:pt x="38143" y="1050"/>
                  <a:pt x="39394" y="1987"/>
                  <a:pt x="40233" y="3108"/>
                </a:cubicBezTo>
                <a:cubicBezTo>
                  <a:pt x="40626" y="3369"/>
                  <a:pt x="40991" y="3670"/>
                  <a:pt x="41322" y="4006"/>
                </a:cubicBezTo>
                <a:cubicBezTo>
                  <a:pt x="42045" y="4738"/>
                  <a:pt x="42588" y="5627"/>
                  <a:pt x="42910" y="6604"/>
                </a:cubicBezTo>
                <a:cubicBezTo>
                  <a:pt x="43215" y="7533"/>
                  <a:pt x="43300" y="8493"/>
                  <a:pt x="43179" y="9381"/>
                </a:cubicBezTo>
                <a:cubicBezTo>
                  <a:pt x="43008" y="10623"/>
                  <a:pt x="42435" y="11725"/>
                  <a:pt x="41491" y="12418"/>
                </a:cubicBezTo>
                <a:cubicBezTo>
                  <a:pt x="41573" y="12891"/>
                  <a:pt x="41303" y="13354"/>
                  <a:pt x="40851" y="13514"/>
                </a:cubicBezTo>
                <a:cubicBezTo>
                  <a:pt x="40399" y="13675"/>
                  <a:pt x="39897" y="13486"/>
                  <a:pt x="39663" y="13068"/>
                </a:cubicBezTo>
                <a:cubicBezTo>
                  <a:pt x="39428" y="12649"/>
                  <a:pt x="39529" y="12123"/>
                  <a:pt x="39902" y="11821"/>
                </a:cubicBezTo>
                <a:cubicBezTo>
                  <a:pt x="40274" y="11520"/>
                  <a:pt x="40811" y="11531"/>
                  <a:pt x="41171" y="11846"/>
                </a:cubicBezTo>
                <a:cubicBezTo>
                  <a:pt x="41929" y="11258"/>
                  <a:pt x="42394" y="10336"/>
                  <a:pt x="42536" y="9295"/>
                </a:cubicBezTo>
                <a:cubicBezTo>
                  <a:pt x="42646" y="8502"/>
                  <a:pt x="42568" y="7641"/>
                  <a:pt x="42293" y="6804"/>
                </a:cubicBezTo>
                <a:cubicBezTo>
                  <a:pt x="42002" y="5922"/>
                  <a:pt x="41512" y="5121"/>
                  <a:pt x="40860" y="4460"/>
                </a:cubicBezTo>
                <a:cubicBezTo>
                  <a:pt x="39315" y="2891"/>
                  <a:pt x="36694" y="1924"/>
                  <a:pt x="32853" y="2601"/>
                </a:cubicBezTo>
                <a:cubicBezTo>
                  <a:pt x="27957" y="3464"/>
                  <a:pt x="21857" y="7871"/>
                  <a:pt x="21840" y="7884"/>
                </a:cubicBezTo>
                <a:cubicBezTo>
                  <a:pt x="21821" y="7896"/>
                  <a:pt x="15600" y="12393"/>
                  <a:pt x="10559" y="13282"/>
                </a:cubicBezTo>
                <a:cubicBezTo>
                  <a:pt x="6475" y="14001"/>
                  <a:pt x="3659" y="12942"/>
                  <a:pt x="1979" y="11237"/>
                </a:cubicBezTo>
                <a:cubicBezTo>
                  <a:pt x="1257" y="10504"/>
                  <a:pt x="713" y="9615"/>
                  <a:pt x="391" y="8639"/>
                </a:cubicBezTo>
                <a:cubicBezTo>
                  <a:pt x="86" y="7709"/>
                  <a:pt x="1" y="6749"/>
                  <a:pt x="122" y="5861"/>
                </a:cubicBezTo>
                <a:cubicBezTo>
                  <a:pt x="292" y="4619"/>
                  <a:pt x="866" y="3517"/>
                  <a:pt x="1809" y="2825"/>
                </a:cubicBezTo>
                <a:cubicBezTo>
                  <a:pt x="1728" y="2352"/>
                  <a:pt x="1998" y="1888"/>
                  <a:pt x="2451" y="1727"/>
                </a:cubicBezTo>
                <a:cubicBezTo>
                  <a:pt x="2903" y="1566"/>
                  <a:pt x="3405" y="1755"/>
                  <a:pt x="3640" y="2174"/>
                </a:cubicBezTo>
                <a:cubicBezTo>
                  <a:pt x="3874" y="2593"/>
                  <a:pt x="3773" y="3120"/>
                  <a:pt x="3400" y="3421"/>
                </a:cubicBezTo>
                <a:cubicBezTo>
                  <a:pt x="3027" y="3724"/>
                  <a:pt x="2490" y="3713"/>
                  <a:pt x="2129" y="3396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7" name="Google Shape;25737;p35"/>
          <p:cNvSpPr txBox="1">
            <a:spLocks noGrp="1"/>
          </p:cNvSpPr>
          <p:nvPr>
            <p:ph type="ctrTitle"/>
          </p:nvPr>
        </p:nvSpPr>
        <p:spPr>
          <a:xfrm>
            <a:off x="4037161" y="975763"/>
            <a:ext cx="4099800" cy="26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 b="1" dirty="0">
                <a:solidFill>
                  <a:schemeClr val="dk1"/>
                </a:solidFill>
              </a:rPr>
              <a:t>Rags to Riches</a:t>
            </a:r>
            <a:endParaRPr sz="3600" dirty="0">
              <a:solidFill>
                <a:schemeClr val="dk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25738" name="Google Shape;25738;p35"/>
          <p:cNvSpPr txBox="1">
            <a:spLocks noGrp="1"/>
          </p:cNvSpPr>
          <p:nvPr>
            <p:ph type="subTitle" idx="1"/>
          </p:nvPr>
        </p:nvSpPr>
        <p:spPr>
          <a:xfrm>
            <a:off x="4037150" y="3838650"/>
            <a:ext cx="4099800" cy="4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Two Versions of the American Dream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25739" name="Google Shape;25739;p35"/>
          <p:cNvCxnSpPr/>
          <p:nvPr/>
        </p:nvCxnSpPr>
        <p:spPr>
          <a:xfrm>
            <a:off x="2278575" y="4057788"/>
            <a:ext cx="0" cy="761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40" name="Google Shape;25740;p35"/>
          <p:cNvSpPr/>
          <p:nvPr/>
        </p:nvSpPr>
        <p:spPr>
          <a:xfrm>
            <a:off x="1843713" y="3943779"/>
            <a:ext cx="788926" cy="255116"/>
          </a:xfrm>
          <a:custGeom>
            <a:avLst/>
            <a:gdLst/>
            <a:ahLst/>
            <a:cxnLst/>
            <a:rect l="l" t="t" r="r" b="b"/>
            <a:pathLst>
              <a:path w="43300" h="14002" extrusionOk="0">
                <a:moveTo>
                  <a:pt x="2129" y="3396"/>
                </a:moveTo>
                <a:cubicBezTo>
                  <a:pt x="1371" y="3985"/>
                  <a:pt x="907" y="4908"/>
                  <a:pt x="764" y="5947"/>
                </a:cubicBezTo>
                <a:cubicBezTo>
                  <a:pt x="655" y="6740"/>
                  <a:pt x="732" y="7602"/>
                  <a:pt x="1008" y="8439"/>
                </a:cubicBezTo>
                <a:cubicBezTo>
                  <a:pt x="1201" y="9024"/>
                  <a:pt x="1482" y="9576"/>
                  <a:pt x="1842" y="10076"/>
                </a:cubicBezTo>
                <a:cubicBezTo>
                  <a:pt x="2661" y="10602"/>
                  <a:pt x="3669" y="10991"/>
                  <a:pt x="4876" y="11169"/>
                </a:cubicBezTo>
                <a:cubicBezTo>
                  <a:pt x="6000" y="11335"/>
                  <a:pt x="7295" y="11318"/>
                  <a:pt x="8769" y="11058"/>
                </a:cubicBezTo>
                <a:cubicBezTo>
                  <a:pt x="13666" y="10194"/>
                  <a:pt x="19766" y="5788"/>
                  <a:pt x="19783" y="5775"/>
                </a:cubicBezTo>
                <a:cubicBezTo>
                  <a:pt x="19801" y="5761"/>
                  <a:pt x="26023" y="1266"/>
                  <a:pt x="31062" y="377"/>
                </a:cubicBezTo>
                <a:cubicBezTo>
                  <a:pt x="33201" y="0"/>
                  <a:pt x="34992" y="112"/>
                  <a:pt x="36455" y="547"/>
                </a:cubicBezTo>
                <a:cubicBezTo>
                  <a:pt x="38143" y="1050"/>
                  <a:pt x="39394" y="1987"/>
                  <a:pt x="40233" y="3108"/>
                </a:cubicBezTo>
                <a:cubicBezTo>
                  <a:pt x="40626" y="3369"/>
                  <a:pt x="40991" y="3670"/>
                  <a:pt x="41322" y="4006"/>
                </a:cubicBezTo>
                <a:cubicBezTo>
                  <a:pt x="42045" y="4738"/>
                  <a:pt x="42588" y="5627"/>
                  <a:pt x="42910" y="6604"/>
                </a:cubicBezTo>
                <a:cubicBezTo>
                  <a:pt x="43215" y="7533"/>
                  <a:pt x="43300" y="8493"/>
                  <a:pt x="43179" y="9381"/>
                </a:cubicBezTo>
                <a:cubicBezTo>
                  <a:pt x="43008" y="10623"/>
                  <a:pt x="42435" y="11725"/>
                  <a:pt x="41491" y="12418"/>
                </a:cubicBezTo>
                <a:cubicBezTo>
                  <a:pt x="41573" y="12891"/>
                  <a:pt x="41303" y="13354"/>
                  <a:pt x="40851" y="13514"/>
                </a:cubicBezTo>
                <a:cubicBezTo>
                  <a:pt x="40399" y="13675"/>
                  <a:pt x="39897" y="13486"/>
                  <a:pt x="39663" y="13068"/>
                </a:cubicBezTo>
                <a:cubicBezTo>
                  <a:pt x="39428" y="12649"/>
                  <a:pt x="39529" y="12123"/>
                  <a:pt x="39902" y="11821"/>
                </a:cubicBezTo>
                <a:cubicBezTo>
                  <a:pt x="40274" y="11520"/>
                  <a:pt x="40811" y="11531"/>
                  <a:pt x="41171" y="11846"/>
                </a:cubicBezTo>
                <a:cubicBezTo>
                  <a:pt x="41929" y="11258"/>
                  <a:pt x="42394" y="10336"/>
                  <a:pt x="42536" y="9295"/>
                </a:cubicBezTo>
                <a:cubicBezTo>
                  <a:pt x="42646" y="8502"/>
                  <a:pt x="42568" y="7641"/>
                  <a:pt x="42293" y="6804"/>
                </a:cubicBezTo>
                <a:cubicBezTo>
                  <a:pt x="42002" y="5922"/>
                  <a:pt x="41512" y="5121"/>
                  <a:pt x="40860" y="4460"/>
                </a:cubicBezTo>
                <a:cubicBezTo>
                  <a:pt x="39315" y="2891"/>
                  <a:pt x="36694" y="1924"/>
                  <a:pt x="32853" y="2601"/>
                </a:cubicBezTo>
                <a:cubicBezTo>
                  <a:pt x="27957" y="3464"/>
                  <a:pt x="21857" y="7871"/>
                  <a:pt x="21840" y="7884"/>
                </a:cubicBezTo>
                <a:cubicBezTo>
                  <a:pt x="21821" y="7896"/>
                  <a:pt x="15600" y="12393"/>
                  <a:pt x="10559" y="13282"/>
                </a:cubicBezTo>
                <a:cubicBezTo>
                  <a:pt x="6475" y="14001"/>
                  <a:pt x="3659" y="12942"/>
                  <a:pt x="1979" y="11237"/>
                </a:cubicBezTo>
                <a:cubicBezTo>
                  <a:pt x="1257" y="10504"/>
                  <a:pt x="713" y="9615"/>
                  <a:pt x="391" y="8639"/>
                </a:cubicBezTo>
                <a:cubicBezTo>
                  <a:pt x="86" y="7709"/>
                  <a:pt x="1" y="6749"/>
                  <a:pt x="122" y="5861"/>
                </a:cubicBezTo>
                <a:cubicBezTo>
                  <a:pt x="292" y="4619"/>
                  <a:pt x="866" y="3517"/>
                  <a:pt x="1809" y="2825"/>
                </a:cubicBezTo>
                <a:cubicBezTo>
                  <a:pt x="1728" y="2352"/>
                  <a:pt x="1998" y="1888"/>
                  <a:pt x="2451" y="1727"/>
                </a:cubicBezTo>
                <a:cubicBezTo>
                  <a:pt x="2903" y="1566"/>
                  <a:pt x="3405" y="1755"/>
                  <a:pt x="3640" y="2174"/>
                </a:cubicBezTo>
                <a:cubicBezTo>
                  <a:pt x="3874" y="2593"/>
                  <a:pt x="3773" y="3120"/>
                  <a:pt x="3400" y="3421"/>
                </a:cubicBezTo>
                <a:cubicBezTo>
                  <a:pt x="3027" y="3724"/>
                  <a:pt x="2490" y="3713"/>
                  <a:pt x="2129" y="3396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47" name="Google Shape;25747;p35"/>
          <p:cNvGrpSpPr/>
          <p:nvPr/>
        </p:nvGrpSpPr>
        <p:grpSpPr>
          <a:xfrm>
            <a:off x="752925" y="1361588"/>
            <a:ext cx="3051325" cy="701325"/>
            <a:chOff x="752925" y="1378150"/>
            <a:chExt cx="3051325" cy="701325"/>
          </a:xfrm>
        </p:grpSpPr>
        <p:sp>
          <p:nvSpPr>
            <p:cNvPr id="25748" name="Google Shape;25748;p35"/>
            <p:cNvSpPr/>
            <p:nvPr/>
          </p:nvSpPr>
          <p:spPr>
            <a:xfrm>
              <a:off x="752925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9" name="Google Shape;25749;p35"/>
            <p:cNvSpPr/>
            <p:nvPr/>
          </p:nvSpPr>
          <p:spPr>
            <a:xfrm flipH="1">
              <a:off x="2474000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0" name="Google Shape;25750;p35"/>
            <p:cNvSpPr/>
            <p:nvPr/>
          </p:nvSpPr>
          <p:spPr>
            <a:xfrm>
              <a:off x="2038100" y="1378150"/>
              <a:ext cx="480975" cy="286700"/>
            </a:xfrm>
            <a:custGeom>
              <a:avLst/>
              <a:gdLst/>
              <a:ahLst/>
              <a:cxnLst/>
              <a:rect l="l" t="t" r="r" b="b"/>
              <a:pathLst>
                <a:path w="19239" h="11468" extrusionOk="0">
                  <a:moveTo>
                    <a:pt x="12101" y="10749"/>
                  </a:moveTo>
                  <a:cubicBezTo>
                    <a:pt x="12101" y="10749"/>
                    <a:pt x="12264" y="5462"/>
                    <a:pt x="15791" y="4590"/>
                  </a:cubicBezTo>
                  <a:cubicBezTo>
                    <a:pt x="15791" y="4590"/>
                    <a:pt x="18183" y="3922"/>
                    <a:pt x="18711" y="5380"/>
                  </a:cubicBezTo>
                  <a:cubicBezTo>
                    <a:pt x="19238" y="6838"/>
                    <a:pt x="18346" y="7670"/>
                    <a:pt x="17515" y="7690"/>
                  </a:cubicBezTo>
                  <a:cubicBezTo>
                    <a:pt x="16684" y="7711"/>
                    <a:pt x="13622" y="7751"/>
                    <a:pt x="12933" y="10628"/>
                  </a:cubicBezTo>
                  <a:cubicBezTo>
                    <a:pt x="12933" y="10628"/>
                    <a:pt x="12836" y="11119"/>
                    <a:pt x="12527" y="11114"/>
                  </a:cubicBezTo>
                  <a:cubicBezTo>
                    <a:pt x="12218" y="11109"/>
                    <a:pt x="12122" y="10922"/>
                    <a:pt x="12101" y="10749"/>
                  </a:cubicBezTo>
                  <a:close/>
                  <a:moveTo>
                    <a:pt x="9619" y="11468"/>
                  </a:moveTo>
                  <a:cubicBezTo>
                    <a:pt x="9619" y="11468"/>
                    <a:pt x="10796" y="11388"/>
                    <a:pt x="10796" y="10415"/>
                  </a:cubicBezTo>
                  <a:lnTo>
                    <a:pt x="10796" y="8531"/>
                  </a:lnTo>
                  <a:cubicBezTo>
                    <a:pt x="10796" y="7396"/>
                    <a:pt x="11443" y="6179"/>
                    <a:pt x="11890" y="5532"/>
                  </a:cubicBezTo>
                  <a:cubicBezTo>
                    <a:pt x="11890" y="5532"/>
                    <a:pt x="12224" y="5097"/>
                    <a:pt x="12153" y="4702"/>
                  </a:cubicBezTo>
                  <a:cubicBezTo>
                    <a:pt x="12083" y="4306"/>
                    <a:pt x="10248" y="10"/>
                    <a:pt x="9619" y="1"/>
                  </a:cubicBezTo>
                  <a:cubicBezTo>
                    <a:pt x="8991" y="10"/>
                    <a:pt x="7155" y="4306"/>
                    <a:pt x="7084" y="4702"/>
                  </a:cubicBezTo>
                  <a:cubicBezTo>
                    <a:pt x="7013" y="5097"/>
                    <a:pt x="7349" y="5532"/>
                    <a:pt x="7349" y="5532"/>
                  </a:cubicBezTo>
                  <a:cubicBezTo>
                    <a:pt x="7794" y="6179"/>
                    <a:pt x="8443" y="7396"/>
                    <a:pt x="8443" y="8531"/>
                  </a:cubicBezTo>
                  <a:lnTo>
                    <a:pt x="8443" y="10415"/>
                  </a:lnTo>
                  <a:cubicBezTo>
                    <a:pt x="8443" y="11388"/>
                    <a:pt x="9619" y="11468"/>
                    <a:pt x="9619" y="11468"/>
                  </a:cubicBezTo>
                  <a:close/>
                  <a:moveTo>
                    <a:pt x="7137" y="10749"/>
                  </a:moveTo>
                  <a:cubicBezTo>
                    <a:pt x="7117" y="10922"/>
                    <a:pt x="7021" y="11110"/>
                    <a:pt x="6711" y="11114"/>
                  </a:cubicBezTo>
                  <a:cubicBezTo>
                    <a:pt x="6402" y="11119"/>
                    <a:pt x="6305" y="10628"/>
                    <a:pt x="6305" y="10628"/>
                  </a:cubicBezTo>
                  <a:cubicBezTo>
                    <a:pt x="5616" y="7751"/>
                    <a:pt x="2555" y="7711"/>
                    <a:pt x="1724" y="7690"/>
                  </a:cubicBezTo>
                  <a:cubicBezTo>
                    <a:pt x="892" y="7670"/>
                    <a:pt x="0" y="6839"/>
                    <a:pt x="528" y="5380"/>
                  </a:cubicBezTo>
                  <a:cubicBezTo>
                    <a:pt x="1055" y="3921"/>
                    <a:pt x="3447" y="4590"/>
                    <a:pt x="3447" y="4590"/>
                  </a:cubicBezTo>
                  <a:cubicBezTo>
                    <a:pt x="6974" y="5462"/>
                    <a:pt x="7137" y="10749"/>
                    <a:pt x="7137" y="10749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1" name="Google Shape;25751;p35"/>
          <p:cNvGrpSpPr/>
          <p:nvPr/>
        </p:nvGrpSpPr>
        <p:grpSpPr>
          <a:xfrm rot="10800000">
            <a:off x="752925" y="3080588"/>
            <a:ext cx="3051325" cy="701325"/>
            <a:chOff x="752925" y="1378150"/>
            <a:chExt cx="3051325" cy="701325"/>
          </a:xfrm>
        </p:grpSpPr>
        <p:sp>
          <p:nvSpPr>
            <p:cNvPr id="25752" name="Google Shape;25752;p35"/>
            <p:cNvSpPr/>
            <p:nvPr/>
          </p:nvSpPr>
          <p:spPr>
            <a:xfrm>
              <a:off x="752925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3" name="Google Shape;25753;p35"/>
            <p:cNvSpPr/>
            <p:nvPr/>
          </p:nvSpPr>
          <p:spPr>
            <a:xfrm flipH="1">
              <a:off x="2474000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4" name="Google Shape;25754;p35"/>
            <p:cNvSpPr/>
            <p:nvPr/>
          </p:nvSpPr>
          <p:spPr>
            <a:xfrm>
              <a:off x="2038100" y="1378150"/>
              <a:ext cx="480975" cy="286700"/>
            </a:xfrm>
            <a:custGeom>
              <a:avLst/>
              <a:gdLst/>
              <a:ahLst/>
              <a:cxnLst/>
              <a:rect l="l" t="t" r="r" b="b"/>
              <a:pathLst>
                <a:path w="19239" h="11468" extrusionOk="0">
                  <a:moveTo>
                    <a:pt x="12101" y="10749"/>
                  </a:moveTo>
                  <a:cubicBezTo>
                    <a:pt x="12101" y="10749"/>
                    <a:pt x="12264" y="5462"/>
                    <a:pt x="15791" y="4590"/>
                  </a:cubicBezTo>
                  <a:cubicBezTo>
                    <a:pt x="15791" y="4590"/>
                    <a:pt x="18183" y="3922"/>
                    <a:pt x="18711" y="5380"/>
                  </a:cubicBezTo>
                  <a:cubicBezTo>
                    <a:pt x="19238" y="6838"/>
                    <a:pt x="18346" y="7670"/>
                    <a:pt x="17515" y="7690"/>
                  </a:cubicBezTo>
                  <a:cubicBezTo>
                    <a:pt x="16684" y="7711"/>
                    <a:pt x="13622" y="7751"/>
                    <a:pt x="12933" y="10628"/>
                  </a:cubicBezTo>
                  <a:cubicBezTo>
                    <a:pt x="12933" y="10628"/>
                    <a:pt x="12836" y="11119"/>
                    <a:pt x="12527" y="11114"/>
                  </a:cubicBezTo>
                  <a:cubicBezTo>
                    <a:pt x="12218" y="11109"/>
                    <a:pt x="12122" y="10922"/>
                    <a:pt x="12101" y="10749"/>
                  </a:cubicBezTo>
                  <a:close/>
                  <a:moveTo>
                    <a:pt x="9619" y="11468"/>
                  </a:moveTo>
                  <a:cubicBezTo>
                    <a:pt x="9619" y="11468"/>
                    <a:pt x="10796" y="11388"/>
                    <a:pt x="10796" y="10415"/>
                  </a:cubicBezTo>
                  <a:lnTo>
                    <a:pt x="10796" y="8531"/>
                  </a:lnTo>
                  <a:cubicBezTo>
                    <a:pt x="10796" y="7396"/>
                    <a:pt x="11443" y="6179"/>
                    <a:pt x="11890" y="5532"/>
                  </a:cubicBezTo>
                  <a:cubicBezTo>
                    <a:pt x="11890" y="5532"/>
                    <a:pt x="12224" y="5097"/>
                    <a:pt x="12153" y="4702"/>
                  </a:cubicBezTo>
                  <a:cubicBezTo>
                    <a:pt x="12083" y="4306"/>
                    <a:pt x="10248" y="10"/>
                    <a:pt x="9619" y="1"/>
                  </a:cubicBezTo>
                  <a:cubicBezTo>
                    <a:pt x="8991" y="10"/>
                    <a:pt x="7155" y="4306"/>
                    <a:pt x="7084" y="4702"/>
                  </a:cubicBezTo>
                  <a:cubicBezTo>
                    <a:pt x="7013" y="5097"/>
                    <a:pt x="7349" y="5532"/>
                    <a:pt x="7349" y="5532"/>
                  </a:cubicBezTo>
                  <a:cubicBezTo>
                    <a:pt x="7794" y="6179"/>
                    <a:pt x="8443" y="7396"/>
                    <a:pt x="8443" y="8531"/>
                  </a:cubicBezTo>
                  <a:lnTo>
                    <a:pt x="8443" y="10415"/>
                  </a:lnTo>
                  <a:cubicBezTo>
                    <a:pt x="8443" y="11388"/>
                    <a:pt x="9619" y="11468"/>
                    <a:pt x="9619" y="11468"/>
                  </a:cubicBezTo>
                  <a:close/>
                  <a:moveTo>
                    <a:pt x="7137" y="10749"/>
                  </a:moveTo>
                  <a:cubicBezTo>
                    <a:pt x="7117" y="10922"/>
                    <a:pt x="7021" y="11110"/>
                    <a:pt x="6711" y="11114"/>
                  </a:cubicBezTo>
                  <a:cubicBezTo>
                    <a:pt x="6402" y="11119"/>
                    <a:pt x="6305" y="10628"/>
                    <a:pt x="6305" y="10628"/>
                  </a:cubicBezTo>
                  <a:cubicBezTo>
                    <a:pt x="5616" y="7751"/>
                    <a:pt x="2555" y="7711"/>
                    <a:pt x="1724" y="7690"/>
                  </a:cubicBezTo>
                  <a:cubicBezTo>
                    <a:pt x="892" y="7670"/>
                    <a:pt x="0" y="6839"/>
                    <a:pt x="528" y="5380"/>
                  </a:cubicBezTo>
                  <a:cubicBezTo>
                    <a:pt x="1055" y="3921"/>
                    <a:pt x="3447" y="4590"/>
                    <a:pt x="3447" y="4590"/>
                  </a:cubicBezTo>
                  <a:cubicBezTo>
                    <a:pt x="6974" y="5462"/>
                    <a:pt x="7137" y="10749"/>
                    <a:pt x="7137" y="10749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picture containing text, butter&#10;&#10;Description automatically generated">
            <a:extLst>
              <a:ext uri="{FF2B5EF4-FFF2-40B4-BE49-F238E27FC236}">
                <a16:creationId xmlns:a16="http://schemas.microsoft.com/office/drawing/2014/main" id="{FF0DF3C1-5882-5DC6-14B8-481E6E6DA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945" y="1877422"/>
            <a:ext cx="2096021" cy="13341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7" name="Google Shape;25827;p40"/>
          <p:cNvSpPr txBox="1">
            <a:spLocks noGrp="1"/>
          </p:cNvSpPr>
          <p:nvPr>
            <p:ph type="title"/>
          </p:nvPr>
        </p:nvSpPr>
        <p:spPr>
          <a:xfrm>
            <a:off x="1490450" y="4077937"/>
            <a:ext cx="6227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Cotton Mather, “The Work Ethic”</a:t>
            </a:r>
            <a:endParaRPr dirty="0"/>
          </a:p>
        </p:txBody>
      </p:sp>
      <p:sp>
        <p:nvSpPr>
          <p:cNvPr id="25828" name="Google Shape;25828;p40"/>
          <p:cNvSpPr txBox="1">
            <a:spLocks noGrp="1"/>
          </p:cNvSpPr>
          <p:nvPr>
            <p:ph type="subTitle" idx="1"/>
          </p:nvPr>
        </p:nvSpPr>
        <p:spPr>
          <a:xfrm>
            <a:off x="945136" y="1234989"/>
            <a:ext cx="7491934" cy="2338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seems a man slothful in business is not a man serving the Lord”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Honest dealing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to create the New Jerusalem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thriving business means God approves of you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God We Trust” inscription on the dollar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29" name="Google Shape;25829;p40"/>
          <p:cNvSpPr/>
          <p:nvPr/>
        </p:nvSpPr>
        <p:spPr>
          <a:xfrm>
            <a:off x="1490450" y="3664575"/>
            <a:ext cx="913700" cy="168825"/>
          </a:xfrm>
          <a:custGeom>
            <a:avLst/>
            <a:gdLst/>
            <a:ahLst/>
            <a:cxnLst/>
            <a:rect l="l" t="t" r="r" b="b"/>
            <a:pathLst>
              <a:path w="36548" h="6753" extrusionOk="0">
                <a:moveTo>
                  <a:pt x="21425" y="3376"/>
                </a:moveTo>
                <a:cubicBezTo>
                  <a:pt x="23092" y="4947"/>
                  <a:pt x="25026" y="6279"/>
                  <a:pt x="27014" y="6197"/>
                </a:cubicBezTo>
                <a:cubicBezTo>
                  <a:pt x="29456" y="6097"/>
                  <a:pt x="29456" y="3376"/>
                  <a:pt x="29456" y="3376"/>
                </a:cubicBezTo>
                <a:cubicBezTo>
                  <a:pt x="29456" y="3376"/>
                  <a:pt x="29456" y="655"/>
                  <a:pt x="27014" y="554"/>
                </a:cubicBezTo>
                <a:cubicBezTo>
                  <a:pt x="25026" y="472"/>
                  <a:pt x="23093" y="1804"/>
                  <a:pt x="21425" y="3376"/>
                </a:cubicBezTo>
                <a:cubicBezTo>
                  <a:pt x="20203" y="2224"/>
                  <a:pt x="19125" y="945"/>
                  <a:pt x="18274" y="0"/>
                </a:cubicBezTo>
                <a:cubicBezTo>
                  <a:pt x="17422" y="945"/>
                  <a:pt x="16344" y="2224"/>
                  <a:pt x="15122" y="3376"/>
                </a:cubicBezTo>
                <a:cubicBezTo>
                  <a:pt x="13454" y="1804"/>
                  <a:pt x="11521" y="472"/>
                  <a:pt x="9533" y="554"/>
                </a:cubicBezTo>
                <a:cubicBezTo>
                  <a:pt x="7091" y="655"/>
                  <a:pt x="7091" y="3376"/>
                  <a:pt x="7091" y="3376"/>
                </a:cubicBezTo>
                <a:cubicBezTo>
                  <a:pt x="7091" y="3376"/>
                  <a:pt x="7091" y="6097"/>
                  <a:pt x="9533" y="6197"/>
                </a:cubicBezTo>
                <a:cubicBezTo>
                  <a:pt x="11521" y="6279"/>
                  <a:pt x="13454" y="4947"/>
                  <a:pt x="15122" y="3376"/>
                </a:cubicBezTo>
                <a:cubicBezTo>
                  <a:pt x="16344" y="4527"/>
                  <a:pt x="17422" y="5806"/>
                  <a:pt x="18274" y="6752"/>
                </a:cubicBezTo>
                <a:cubicBezTo>
                  <a:pt x="19125" y="5806"/>
                  <a:pt x="20203" y="4526"/>
                  <a:pt x="21425" y="3376"/>
                </a:cubicBezTo>
                <a:close/>
                <a:moveTo>
                  <a:pt x="5990" y="3376"/>
                </a:moveTo>
                <a:cubicBezTo>
                  <a:pt x="4746" y="4547"/>
                  <a:pt x="3304" y="5541"/>
                  <a:pt x="1822" y="5480"/>
                </a:cubicBezTo>
                <a:cubicBezTo>
                  <a:pt x="0" y="5404"/>
                  <a:pt x="0" y="3376"/>
                  <a:pt x="0" y="3376"/>
                </a:cubicBezTo>
                <a:cubicBezTo>
                  <a:pt x="0" y="3376"/>
                  <a:pt x="0" y="1347"/>
                  <a:pt x="1822" y="1272"/>
                </a:cubicBezTo>
                <a:cubicBezTo>
                  <a:pt x="3304" y="1210"/>
                  <a:pt x="4746" y="2204"/>
                  <a:pt x="5990" y="3376"/>
                </a:cubicBezTo>
                <a:close/>
                <a:moveTo>
                  <a:pt x="30557" y="3376"/>
                </a:moveTo>
                <a:cubicBezTo>
                  <a:pt x="31801" y="4547"/>
                  <a:pt x="33243" y="5541"/>
                  <a:pt x="34725" y="5480"/>
                </a:cubicBezTo>
                <a:cubicBezTo>
                  <a:pt x="36547" y="5404"/>
                  <a:pt x="36547" y="3376"/>
                  <a:pt x="36547" y="3376"/>
                </a:cubicBezTo>
                <a:cubicBezTo>
                  <a:pt x="36547" y="3376"/>
                  <a:pt x="36547" y="1347"/>
                  <a:pt x="34725" y="1272"/>
                </a:cubicBezTo>
                <a:cubicBezTo>
                  <a:pt x="33243" y="1210"/>
                  <a:pt x="31801" y="2204"/>
                  <a:pt x="30557" y="3376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0" name="Google Shape;25830;p40"/>
          <p:cNvSpPr/>
          <p:nvPr/>
        </p:nvSpPr>
        <p:spPr>
          <a:xfrm>
            <a:off x="6804450" y="3664575"/>
            <a:ext cx="913700" cy="168825"/>
          </a:xfrm>
          <a:custGeom>
            <a:avLst/>
            <a:gdLst/>
            <a:ahLst/>
            <a:cxnLst/>
            <a:rect l="l" t="t" r="r" b="b"/>
            <a:pathLst>
              <a:path w="36548" h="6753" extrusionOk="0">
                <a:moveTo>
                  <a:pt x="21425" y="3376"/>
                </a:moveTo>
                <a:cubicBezTo>
                  <a:pt x="23092" y="4947"/>
                  <a:pt x="25026" y="6279"/>
                  <a:pt x="27014" y="6197"/>
                </a:cubicBezTo>
                <a:cubicBezTo>
                  <a:pt x="29456" y="6097"/>
                  <a:pt x="29456" y="3376"/>
                  <a:pt x="29456" y="3376"/>
                </a:cubicBezTo>
                <a:cubicBezTo>
                  <a:pt x="29456" y="3376"/>
                  <a:pt x="29456" y="655"/>
                  <a:pt x="27014" y="554"/>
                </a:cubicBezTo>
                <a:cubicBezTo>
                  <a:pt x="25026" y="472"/>
                  <a:pt x="23093" y="1804"/>
                  <a:pt x="21425" y="3376"/>
                </a:cubicBezTo>
                <a:cubicBezTo>
                  <a:pt x="20203" y="2224"/>
                  <a:pt x="19125" y="945"/>
                  <a:pt x="18274" y="0"/>
                </a:cubicBezTo>
                <a:cubicBezTo>
                  <a:pt x="17422" y="945"/>
                  <a:pt x="16344" y="2224"/>
                  <a:pt x="15122" y="3376"/>
                </a:cubicBezTo>
                <a:cubicBezTo>
                  <a:pt x="13454" y="1804"/>
                  <a:pt x="11521" y="472"/>
                  <a:pt x="9533" y="554"/>
                </a:cubicBezTo>
                <a:cubicBezTo>
                  <a:pt x="7091" y="655"/>
                  <a:pt x="7091" y="3376"/>
                  <a:pt x="7091" y="3376"/>
                </a:cubicBezTo>
                <a:cubicBezTo>
                  <a:pt x="7091" y="3376"/>
                  <a:pt x="7091" y="6097"/>
                  <a:pt x="9533" y="6197"/>
                </a:cubicBezTo>
                <a:cubicBezTo>
                  <a:pt x="11521" y="6279"/>
                  <a:pt x="13454" y="4947"/>
                  <a:pt x="15122" y="3376"/>
                </a:cubicBezTo>
                <a:cubicBezTo>
                  <a:pt x="16344" y="4527"/>
                  <a:pt x="17422" y="5806"/>
                  <a:pt x="18274" y="6752"/>
                </a:cubicBezTo>
                <a:cubicBezTo>
                  <a:pt x="19125" y="5806"/>
                  <a:pt x="20203" y="4526"/>
                  <a:pt x="21425" y="3376"/>
                </a:cubicBezTo>
                <a:close/>
                <a:moveTo>
                  <a:pt x="5990" y="3376"/>
                </a:moveTo>
                <a:cubicBezTo>
                  <a:pt x="4746" y="4547"/>
                  <a:pt x="3304" y="5541"/>
                  <a:pt x="1822" y="5480"/>
                </a:cubicBezTo>
                <a:cubicBezTo>
                  <a:pt x="0" y="5404"/>
                  <a:pt x="0" y="3376"/>
                  <a:pt x="0" y="3376"/>
                </a:cubicBezTo>
                <a:cubicBezTo>
                  <a:pt x="0" y="3376"/>
                  <a:pt x="0" y="1347"/>
                  <a:pt x="1822" y="1272"/>
                </a:cubicBezTo>
                <a:cubicBezTo>
                  <a:pt x="3304" y="1210"/>
                  <a:pt x="4746" y="2204"/>
                  <a:pt x="5990" y="3376"/>
                </a:cubicBezTo>
                <a:close/>
                <a:moveTo>
                  <a:pt x="30557" y="3376"/>
                </a:moveTo>
                <a:cubicBezTo>
                  <a:pt x="31801" y="4547"/>
                  <a:pt x="33243" y="5541"/>
                  <a:pt x="34725" y="5480"/>
                </a:cubicBezTo>
                <a:cubicBezTo>
                  <a:pt x="36547" y="5404"/>
                  <a:pt x="36547" y="3376"/>
                  <a:pt x="36547" y="3376"/>
                </a:cubicBezTo>
                <a:cubicBezTo>
                  <a:pt x="36547" y="3376"/>
                  <a:pt x="36547" y="1347"/>
                  <a:pt x="34725" y="1272"/>
                </a:cubicBezTo>
                <a:cubicBezTo>
                  <a:pt x="33243" y="1210"/>
                  <a:pt x="31801" y="2204"/>
                  <a:pt x="30557" y="3376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31" name="Google Shape;25831;p40"/>
          <p:cNvGrpSpPr/>
          <p:nvPr/>
        </p:nvGrpSpPr>
        <p:grpSpPr>
          <a:xfrm>
            <a:off x="3046337" y="533663"/>
            <a:ext cx="3051325" cy="701325"/>
            <a:chOff x="752925" y="1378150"/>
            <a:chExt cx="3051325" cy="701325"/>
          </a:xfrm>
        </p:grpSpPr>
        <p:sp>
          <p:nvSpPr>
            <p:cNvPr id="25832" name="Google Shape;25832;p40"/>
            <p:cNvSpPr/>
            <p:nvPr/>
          </p:nvSpPr>
          <p:spPr>
            <a:xfrm>
              <a:off x="752925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3" name="Google Shape;25833;p40"/>
            <p:cNvSpPr/>
            <p:nvPr/>
          </p:nvSpPr>
          <p:spPr>
            <a:xfrm flipH="1">
              <a:off x="2474000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4" name="Google Shape;25834;p40"/>
            <p:cNvSpPr/>
            <p:nvPr/>
          </p:nvSpPr>
          <p:spPr>
            <a:xfrm>
              <a:off x="2038100" y="1378150"/>
              <a:ext cx="480975" cy="286700"/>
            </a:xfrm>
            <a:custGeom>
              <a:avLst/>
              <a:gdLst/>
              <a:ahLst/>
              <a:cxnLst/>
              <a:rect l="l" t="t" r="r" b="b"/>
              <a:pathLst>
                <a:path w="19239" h="11468" extrusionOk="0">
                  <a:moveTo>
                    <a:pt x="12101" y="10749"/>
                  </a:moveTo>
                  <a:cubicBezTo>
                    <a:pt x="12101" y="10749"/>
                    <a:pt x="12264" y="5462"/>
                    <a:pt x="15791" y="4590"/>
                  </a:cubicBezTo>
                  <a:cubicBezTo>
                    <a:pt x="15791" y="4590"/>
                    <a:pt x="18183" y="3922"/>
                    <a:pt x="18711" y="5380"/>
                  </a:cubicBezTo>
                  <a:cubicBezTo>
                    <a:pt x="19238" y="6838"/>
                    <a:pt x="18346" y="7670"/>
                    <a:pt x="17515" y="7690"/>
                  </a:cubicBezTo>
                  <a:cubicBezTo>
                    <a:pt x="16684" y="7711"/>
                    <a:pt x="13622" y="7751"/>
                    <a:pt x="12933" y="10628"/>
                  </a:cubicBezTo>
                  <a:cubicBezTo>
                    <a:pt x="12933" y="10628"/>
                    <a:pt x="12836" y="11119"/>
                    <a:pt x="12527" y="11114"/>
                  </a:cubicBezTo>
                  <a:cubicBezTo>
                    <a:pt x="12218" y="11109"/>
                    <a:pt x="12122" y="10922"/>
                    <a:pt x="12101" y="10749"/>
                  </a:cubicBezTo>
                  <a:close/>
                  <a:moveTo>
                    <a:pt x="9619" y="11468"/>
                  </a:moveTo>
                  <a:cubicBezTo>
                    <a:pt x="9619" y="11468"/>
                    <a:pt x="10796" y="11388"/>
                    <a:pt x="10796" y="10415"/>
                  </a:cubicBezTo>
                  <a:lnTo>
                    <a:pt x="10796" y="8531"/>
                  </a:lnTo>
                  <a:cubicBezTo>
                    <a:pt x="10796" y="7396"/>
                    <a:pt x="11443" y="6179"/>
                    <a:pt x="11890" y="5532"/>
                  </a:cubicBezTo>
                  <a:cubicBezTo>
                    <a:pt x="11890" y="5532"/>
                    <a:pt x="12224" y="5097"/>
                    <a:pt x="12153" y="4702"/>
                  </a:cubicBezTo>
                  <a:cubicBezTo>
                    <a:pt x="12083" y="4306"/>
                    <a:pt x="10248" y="10"/>
                    <a:pt x="9619" y="1"/>
                  </a:cubicBezTo>
                  <a:cubicBezTo>
                    <a:pt x="8991" y="10"/>
                    <a:pt x="7155" y="4306"/>
                    <a:pt x="7084" y="4702"/>
                  </a:cubicBezTo>
                  <a:cubicBezTo>
                    <a:pt x="7013" y="5097"/>
                    <a:pt x="7349" y="5532"/>
                    <a:pt x="7349" y="5532"/>
                  </a:cubicBezTo>
                  <a:cubicBezTo>
                    <a:pt x="7794" y="6179"/>
                    <a:pt x="8443" y="7396"/>
                    <a:pt x="8443" y="8531"/>
                  </a:cubicBezTo>
                  <a:lnTo>
                    <a:pt x="8443" y="10415"/>
                  </a:lnTo>
                  <a:cubicBezTo>
                    <a:pt x="8443" y="11388"/>
                    <a:pt x="9619" y="11468"/>
                    <a:pt x="9619" y="11468"/>
                  </a:cubicBezTo>
                  <a:close/>
                  <a:moveTo>
                    <a:pt x="7137" y="10749"/>
                  </a:moveTo>
                  <a:cubicBezTo>
                    <a:pt x="7117" y="10922"/>
                    <a:pt x="7021" y="11110"/>
                    <a:pt x="6711" y="11114"/>
                  </a:cubicBezTo>
                  <a:cubicBezTo>
                    <a:pt x="6402" y="11119"/>
                    <a:pt x="6305" y="10628"/>
                    <a:pt x="6305" y="10628"/>
                  </a:cubicBezTo>
                  <a:cubicBezTo>
                    <a:pt x="5616" y="7751"/>
                    <a:pt x="2555" y="7711"/>
                    <a:pt x="1724" y="7690"/>
                  </a:cubicBezTo>
                  <a:cubicBezTo>
                    <a:pt x="892" y="7670"/>
                    <a:pt x="0" y="6839"/>
                    <a:pt x="528" y="5380"/>
                  </a:cubicBezTo>
                  <a:cubicBezTo>
                    <a:pt x="1055" y="3921"/>
                    <a:pt x="3447" y="4590"/>
                    <a:pt x="3447" y="4590"/>
                  </a:cubicBezTo>
                  <a:cubicBezTo>
                    <a:pt x="6974" y="5462"/>
                    <a:pt x="7137" y="10749"/>
                    <a:pt x="7137" y="10749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2" name="Google Shape;25792;p38"/>
          <p:cNvSpPr txBox="1">
            <a:spLocks noGrp="1"/>
          </p:cNvSpPr>
          <p:nvPr>
            <p:ph type="subTitle" idx="1"/>
          </p:nvPr>
        </p:nvSpPr>
        <p:spPr>
          <a:xfrm>
            <a:off x="2221638" y="3073675"/>
            <a:ext cx="47007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cxnSp>
        <p:nvCxnSpPr>
          <p:cNvPr id="25793" name="Google Shape;25793;p38"/>
          <p:cNvCxnSpPr/>
          <p:nvPr/>
        </p:nvCxnSpPr>
        <p:spPr>
          <a:xfrm>
            <a:off x="4572025" y="315625"/>
            <a:ext cx="0" cy="108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95" name="Google Shape;25795;p38"/>
          <p:cNvSpPr txBox="1">
            <a:spLocks noGrp="1"/>
          </p:cNvSpPr>
          <p:nvPr>
            <p:ph type="title" idx="2"/>
          </p:nvPr>
        </p:nvSpPr>
        <p:spPr>
          <a:xfrm>
            <a:off x="1349355" y="718114"/>
            <a:ext cx="6377748" cy="826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Benjamin Franklin  (1705-90)</a:t>
            </a:r>
            <a:endParaRPr sz="3500" dirty="0"/>
          </a:p>
        </p:txBody>
      </p:sp>
      <p:cxnSp>
        <p:nvCxnSpPr>
          <p:cNvPr id="25796" name="Google Shape;25796;p38"/>
          <p:cNvCxnSpPr/>
          <p:nvPr/>
        </p:nvCxnSpPr>
        <p:spPr>
          <a:xfrm>
            <a:off x="4572025" y="3746575"/>
            <a:ext cx="0" cy="108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97" name="Google Shape;25797;p38"/>
          <p:cNvSpPr/>
          <p:nvPr/>
        </p:nvSpPr>
        <p:spPr>
          <a:xfrm>
            <a:off x="3262013" y="425379"/>
            <a:ext cx="2619925" cy="387825"/>
          </a:xfrm>
          <a:custGeom>
            <a:avLst/>
            <a:gdLst/>
            <a:ahLst/>
            <a:cxnLst/>
            <a:rect l="l" t="t" r="r" b="b"/>
            <a:pathLst>
              <a:path w="104797" h="15513" extrusionOk="0">
                <a:moveTo>
                  <a:pt x="52399" y="14904"/>
                </a:moveTo>
                <a:lnTo>
                  <a:pt x="57685" y="14904"/>
                </a:lnTo>
                <a:cubicBezTo>
                  <a:pt x="58818" y="14902"/>
                  <a:pt x="59770" y="14057"/>
                  <a:pt x="59907" y="12934"/>
                </a:cubicBezTo>
                <a:cubicBezTo>
                  <a:pt x="60043" y="11810"/>
                  <a:pt x="59321" y="10761"/>
                  <a:pt x="58222" y="10487"/>
                </a:cubicBezTo>
                <a:cubicBezTo>
                  <a:pt x="58053" y="10734"/>
                  <a:pt x="57738" y="10832"/>
                  <a:pt x="57457" y="10727"/>
                </a:cubicBezTo>
                <a:cubicBezTo>
                  <a:pt x="57177" y="10623"/>
                  <a:pt x="57005" y="10340"/>
                  <a:pt x="57040" y="10043"/>
                </a:cubicBezTo>
                <a:cubicBezTo>
                  <a:pt x="57073" y="9745"/>
                  <a:pt x="57305" y="9510"/>
                  <a:pt x="57602" y="9471"/>
                </a:cubicBezTo>
                <a:cubicBezTo>
                  <a:pt x="57898" y="9432"/>
                  <a:pt x="58183" y="9600"/>
                  <a:pt x="58292" y="9879"/>
                </a:cubicBezTo>
                <a:cubicBezTo>
                  <a:pt x="59311" y="10099"/>
                  <a:pt x="60128" y="10858"/>
                  <a:pt x="60422" y="11859"/>
                </a:cubicBezTo>
                <a:cubicBezTo>
                  <a:pt x="60716" y="12859"/>
                  <a:pt x="60439" y="13941"/>
                  <a:pt x="59700" y="14676"/>
                </a:cubicBezTo>
                <a:cubicBezTo>
                  <a:pt x="59618" y="14757"/>
                  <a:pt x="59533" y="14833"/>
                  <a:pt x="59442" y="14904"/>
                </a:cubicBezTo>
                <a:lnTo>
                  <a:pt x="62587" y="14904"/>
                </a:lnTo>
                <a:cubicBezTo>
                  <a:pt x="64553" y="14904"/>
                  <a:pt x="66341" y="14100"/>
                  <a:pt x="67637" y="12804"/>
                </a:cubicBezTo>
                <a:cubicBezTo>
                  <a:pt x="68934" y="11508"/>
                  <a:pt x="69739" y="9723"/>
                  <a:pt x="69739" y="7757"/>
                </a:cubicBezTo>
                <a:cubicBezTo>
                  <a:pt x="69740" y="6368"/>
                  <a:pt x="69333" y="5010"/>
                  <a:pt x="68568" y="3851"/>
                </a:cubicBezTo>
                <a:cubicBezTo>
                  <a:pt x="68510" y="3808"/>
                  <a:pt x="68468" y="3747"/>
                  <a:pt x="68451" y="3677"/>
                </a:cubicBezTo>
                <a:cubicBezTo>
                  <a:pt x="68209" y="3332"/>
                  <a:pt x="67937" y="3008"/>
                  <a:pt x="67637" y="2709"/>
                </a:cubicBezTo>
                <a:cubicBezTo>
                  <a:pt x="66341" y="1414"/>
                  <a:pt x="64553" y="609"/>
                  <a:pt x="62587" y="609"/>
                </a:cubicBezTo>
                <a:cubicBezTo>
                  <a:pt x="61323" y="609"/>
                  <a:pt x="60174" y="1127"/>
                  <a:pt x="59341" y="1959"/>
                </a:cubicBezTo>
                <a:cubicBezTo>
                  <a:pt x="58509" y="2791"/>
                  <a:pt x="57991" y="3940"/>
                  <a:pt x="57991" y="5203"/>
                </a:cubicBezTo>
                <a:cubicBezTo>
                  <a:pt x="57991" y="6466"/>
                  <a:pt x="58508" y="7613"/>
                  <a:pt x="59341" y="8447"/>
                </a:cubicBezTo>
                <a:cubicBezTo>
                  <a:pt x="60065" y="9173"/>
                  <a:pt x="61012" y="9636"/>
                  <a:pt x="62029" y="9762"/>
                </a:cubicBezTo>
                <a:cubicBezTo>
                  <a:pt x="62185" y="9506"/>
                  <a:pt x="62495" y="9388"/>
                  <a:pt x="62780" y="9478"/>
                </a:cubicBezTo>
                <a:cubicBezTo>
                  <a:pt x="63066" y="9567"/>
                  <a:pt x="63254" y="9839"/>
                  <a:pt x="63237" y="10139"/>
                </a:cubicBezTo>
                <a:cubicBezTo>
                  <a:pt x="63219" y="10438"/>
                  <a:pt x="63000" y="10686"/>
                  <a:pt x="62706" y="10742"/>
                </a:cubicBezTo>
                <a:cubicBezTo>
                  <a:pt x="62411" y="10796"/>
                  <a:pt x="62117" y="10643"/>
                  <a:pt x="61993" y="10370"/>
                </a:cubicBezTo>
                <a:cubicBezTo>
                  <a:pt x="60826" y="10235"/>
                  <a:pt x="59740" y="9708"/>
                  <a:pt x="58911" y="8877"/>
                </a:cubicBezTo>
                <a:cubicBezTo>
                  <a:pt x="57967" y="7935"/>
                  <a:pt x="57381" y="6634"/>
                  <a:pt x="57381" y="5203"/>
                </a:cubicBezTo>
                <a:cubicBezTo>
                  <a:pt x="57381" y="3772"/>
                  <a:pt x="57967" y="2472"/>
                  <a:pt x="58911" y="1529"/>
                </a:cubicBezTo>
                <a:cubicBezTo>
                  <a:pt x="59854" y="585"/>
                  <a:pt x="61155" y="1"/>
                  <a:pt x="62587" y="1"/>
                </a:cubicBezTo>
                <a:cubicBezTo>
                  <a:pt x="64721" y="1"/>
                  <a:pt x="66662" y="873"/>
                  <a:pt x="68069" y="2279"/>
                </a:cubicBezTo>
                <a:cubicBezTo>
                  <a:pt x="68383" y="2594"/>
                  <a:pt x="68672" y="2935"/>
                  <a:pt x="68928" y="3299"/>
                </a:cubicBezTo>
                <a:lnTo>
                  <a:pt x="80511" y="3299"/>
                </a:lnTo>
                <a:cubicBezTo>
                  <a:pt x="82097" y="3299"/>
                  <a:pt x="83539" y="3948"/>
                  <a:pt x="84584" y="4992"/>
                </a:cubicBezTo>
                <a:cubicBezTo>
                  <a:pt x="85630" y="6036"/>
                  <a:pt x="86278" y="7477"/>
                  <a:pt x="86278" y="9063"/>
                </a:cubicBezTo>
                <a:cubicBezTo>
                  <a:pt x="86278" y="10649"/>
                  <a:pt x="85630" y="12088"/>
                  <a:pt x="84584" y="13134"/>
                </a:cubicBezTo>
                <a:cubicBezTo>
                  <a:pt x="84145" y="13572"/>
                  <a:pt x="83640" y="13937"/>
                  <a:pt x="83086" y="14216"/>
                </a:cubicBezTo>
                <a:lnTo>
                  <a:pt x="95142" y="14216"/>
                </a:lnTo>
                <a:cubicBezTo>
                  <a:pt x="96925" y="14204"/>
                  <a:pt x="98366" y="12755"/>
                  <a:pt x="98366" y="10970"/>
                </a:cubicBezTo>
                <a:cubicBezTo>
                  <a:pt x="98366" y="9185"/>
                  <a:pt x="96925" y="7736"/>
                  <a:pt x="95142" y="7724"/>
                </a:cubicBezTo>
                <a:lnTo>
                  <a:pt x="90693" y="7724"/>
                </a:lnTo>
                <a:cubicBezTo>
                  <a:pt x="88792" y="7724"/>
                  <a:pt x="87249" y="6183"/>
                  <a:pt x="87249" y="4281"/>
                </a:cubicBezTo>
                <a:cubicBezTo>
                  <a:pt x="87249" y="2378"/>
                  <a:pt x="88792" y="837"/>
                  <a:pt x="90693" y="837"/>
                </a:cubicBezTo>
                <a:lnTo>
                  <a:pt x="93321" y="837"/>
                </a:lnTo>
                <a:cubicBezTo>
                  <a:pt x="94525" y="837"/>
                  <a:pt x="95500" y="1813"/>
                  <a:pt x="95500" y="3015"/>
                </a:cubicBezTo>
                <a:cubicBezTo>
                  <a:pt x="95500" y="4219"/>
                  <a:pt x="94525" y="5194"/>
                  <a:pt x="93321" y="5194"/>
                </a:cubicBezTo>
                <a:lnTo>
                  <a:pt x="91243" y="5194"/>
                </a:lnTo>
                <a:cubicBezTo>
                  <a:pt x="91102" y="5460"/>
                  <a:pt x="90799" y="5595"/>
                  <a:pt x="90509" y="5523"/>
                </a:cubicBezTo>
                <a:cubicBezTo>
                  <a:pt x="90218" y="5451"/>
                  <a:pt x="90014" y="5190"/>
                  <a:pt x="90014" y="4891"/>
                </a:cubicBezTo>
                <a:cubicBezTo>
                  <a:pt x="90014" y="4590"/>
                  <a:pt x="90218" y="4329"/>
                  <a:pt x="90509" y="4257"/>
                </a:cubicBezTo>
                <a:cubicBezTo>
                  <a:pt x="90799" y="4185"/>
                  <a:pt x="91102" y="4320"/>
                  <a:pt x="91243" y="4586"/>
                </a:cubicBezTo>
                <a:lnTo>
                  <a:pt x="93321" y="4586"/>
                </a:lnTo>
                <a:cubicBezTo>
                  <a:pt x="94188" y="4586"/>
                  <a:pt x="94891" y="3884"/>
                  <a:pt x="94891" y="3016"/>
                </a:cubicBezTo>
                <a:cubicBezTo>
                  <a:pt x="94891" y="2149"/>
                  <a:pt x="94188" y="1446"/>
                  <a:pt x="93321" y="1446"/>
                </a:cubicBezTo>
                <a:lnTo>
                  <a:pt x="90693" y="1446"/>
                </a:lnTo>
                <a:cubicBezTo>
                  <a:pt x="89136" y="1457"/>
                  <a:pt x="87879" y="2722"/>
                  <a:pt x="87879" y="4281"/>
                </a:cubicBezTo>
                <a:cubicBezTo>
                  <a:pt x="87879" y="5839"/>
                  <a:pt x="89136" y="7104"/>
                  <a:pt x="90693" y="7115"/>
                </a:cubicBezTo>
                <a:lnTo>
                  <a:pt x="95141" y="7115"/>
                </a:lnTo>
                <a:cubicBezTo>
                  <a:pt x="96201" y="7115"/>
                  <a:pt x="97166" y="7549"/>
                  <a:pt x="97865" y="8248"/>
                </a:cubicBezTo>
                <a:cubicBezTo>
                  <a:pt x="98222" y="8604"/>
                  <a:pt x="98507" y="9028"/>
                  <a:pt x="98702" y="9493"/>
                </a:cubicBezTo>
                <a:lnTo>
                  <a:pt x="102286" y="9493"/>
                </a:lnTo>
                <a:cubicBezTo>
                  <a:pt x="103479" y="9495"/>
                  <a:pt x="104486" y="10380"/>
                  <a:pt x="104641" y="11564"/>
                </a:cubicBezTo>
                <a:cubicBezTo>
                  <a:pt x="104796" y="12747"/>
                  <a:pt x="104051" y="13862"/>
                  <a:pt x="102898" y="14170"/>
                </a:cubicBezTo>
                <a:cubicBezTo>
                  <a:pt x="102796" y="14452"/>
                  <a:pt x="102515" y="14627"/>
                  <a:pt x="102217" y="14596"/>
                </a:cubicBezTo>
                <a:cubicBezTo>
                  <a:pt x="101920" y="14564"/>
                  <a:pt x="101682" y="14335"/>
                  <a:pt x="101641" y="14039"/>
                </a:cubicBezTo>
                <a:cubicBezTo>
                  <a:pt x="101598" y="13743"/>
                  <a:pt x="101763" y="13456"/>
                  <a:pt x="102040" y="13343"/>
                </a:cubicBezTo>
                <a:cubicBezTo>
                  <a:pt x="102317" y="13231"/>
                  <a:pt x="102636" y="13320"/>
                  <a:pt x="102811" y="13562"/>
                </a:cubicBezTo>
                <a:cubicBezTo>
                  <a:pt x="103086" y="13475"/>
                  <a:pt x="103334" y="13325"/>
                  <a:pt x="103537" y="13122"/>
                </a:cubicBezTo>
                <a:cubicBezTo>
                  <a:pt x="104041" y="12616"/>
                  <a:pt x="104192" y="11856"/>
                  <a:pt x="103918" y="11195"/>
                </a:cubicBezTo>
                <a:cubicBezTo>
                  <a:pt x="103645" y="10534"/>
                  <a:pt x="103000" y="10104"/>
                  <a:pt x="102286" y="10103"/>
                </a:cubicBezTo>
                <a:lnTo>
                  <a:pt x="98899" y="10103"/>
                </a:lnTo>
                <a:cubicBezTo>
                  <a:pt x="98965" y="10387"/>
                  <a:pt x="98998" y="10678"/>
                  <a:pt x="98998" y="10971"/>
                </a:cubicBezTo>
                <a:cubicBezTo>
                  <a:pt x="98998" y="12030"/>
                  <a:pt x="98564" y="12995"/>
                  <a:pt x="97865" y="13693"/>
                </a:cubicBezTo>
                <a:cubicBezTo>
                  <a:pt x="97144" y="14417"/>
                  <a:pt x="96163" y="14824"/>
                  <a:pt x="95141" y="14824"/>
                </a:cubicBezTo>
                <a:lnTo>
                  <a:pt x="80637" y="14824"/>
                </a:lnTo>
                <a:cubicBezTo>
                  <a:pt x="80595" y="14825"/>
                  <a:pt x="80553" y="14827"/>
                  <a:pt x="80510" y="14827"/>
                </a:cubicBezTo>
                <a:cubicBezTo>
                  <a:pt x="79402" y="14827"/>
                  <a:pt x="78394" y="14373"/>
                  <a:pt x="77663" y="13643"/>
                </a:cubicBezTo>
                <a:cubicBezTo>
                  <a:pt x="77174" y="13154"/>
                  <a:pt x="76818" y="12549"/>
                  <a:pt x="76629" y="11884"/>
                </a:cubicBezTo>
                <a:lnTo>
                  <a:pt x="76063" y="11884"/>
                </a:lnTo>
                <a:cubicBezTo>
                  <a:pt x="74280" y="11882"/>
                  <a:pt x="72794" y="10519"/>
                  <a:pt x="72637" y="8743"/>
                </a:cubicBezTo>
                <a:cubicBezTo>
                  <a:pt x="72480" y="6966"/>
                  <a:pt x="73706" y="5365"/>
                  <a:pt x="75461" y="5050"/>
                </a:cubicBezTo>
                <a:cubicBezTo>
                  <a:pt x="75577" y="4774"/>
                  <a:pt x="75865" y="4612"/>
                  <a:pt x="76161" y="4657"/>
                </a:cubicBezTo>
                <a:cubicBezTo>
                  <a:pt x="76457" y="4703"/>
                  <a:pt x="76684" y="4943"/>
                  <a:pt x="76712" y="5241"/>
                </a:cubicBezTo>
                <a:cubicBezTo>
                  <a:pt x="76740" y="5539"/>
                  <a:pt x="76561" y="5818"/>
                  <a:pt x="76278" y="5917"/>
                </a:cubicBezTo>
                <a:cubicBezTo>
                  <a:pt x="75995" y="6016"/>
                  <a:pt x="75682" y="5910"/>
                  <a:pt x="75518" y="5659"/>
                </a:cubicBezTo>
                <a:cubicBezTo>
                  <a:pt x="74087" y="5941"/>
                  <a:pt x="73104" y="7263"/>
                  <a:pt x="73245" y="8714"/>
                </a:cubicBezTo>
                <a:cubicBezTo>
                  <a:pt x="73386" y="10166"/>
                  <a:pt x="74605" y="11275"/>
                  <a:pt x="76064" y="11276"/>
                </a:cubicBezTo>
                <a:lnTo>
                  <a:pt x="76507" y="11276"/>
                </a:lnTo>
                <a:cubicBezTo>
                  <a:pt x="76488" y="11116"/>
                  <a:pt x="76479" y="10957"/>
                  <a:pt x="76479" y="10796"/>
                </a:cubicBezTo>
                <a:cubicBezTo>
                  <a:pt x="76479" y="9688"/>
                  <a:pt x="76932" y="8681"/>
                  <a:pt x="77663" y="7950"/>
                </a:cubicBezTo>
                <a:cubicBezTo>
                  <a:pt x="78394" y="7220"/>
                  <a:pt x="79402" y="6766"/>
                  <a:pt x="80511" y="6766"/>
                </a:cubicBezTo>
                <a:cubicBezTo>
                  <a:pt x="81917" y="6777"/>
                  <a:pt x="83052" y="7919"/>
                  <a:pt x="83052" y="9325"/>
                </a:cubicBezTo>
                <a:cubicBezTo>
                  <a:pt x="83052" y="10732"/>
                  <a:pt x="81917" y="11874"/>
                  <a:pt x="80511" y="11884"/>
                </a:cubicBezTo>
                <a:lnTo>
                  <a:pt x="77267" y="11884"/>
                </a:lnTo>
                <a:cubicBezTo>
                  <a:pt x="77739" y="13274"/>
                  <a:pt x="79042" y="14212"/>
                  <a:pt x="80511" y="14217"/>
                </a:cubicBezTo>
                <a:cubicBezTo>
                  <a:pt x="81929" y="14217"/>
                  <a:pt x="83219" y="13637"/>
                  <a:pt x="84154" y="12703"/>
                </a:cubicBezTo>
                <a:cubicBezTo>
                  <a:pt x="85089" y="11768"/>
                  <a:pt x="85669" y="10479"/>
                  <a:pt x="85669" y="9063"/>
                </a:cubicBezTo>
                <a:cubicBezTo>
                  <a:pt x="85669" y="7646"/>
                  <a:pt x="85089" y="6356"/>
                  <a:pt x="84154" y="5422"/>
                </a:cubicBezTo>
                <a:cubicBezTo>
                  <a:pt x="83219" y="4488"/>
                  <a:pt x="81928" y="3908"/>
                  <a:pt x="80511" y="3908"/>
                </a:cubicBezTo>
                <a:lnTo>
                  <a:pt x="69318" y="3908"/>
                </a:lnTo>
                <a:cubicBezTo>
                  <a:pt x="69993" y="5078"/>
                  <a:pt x="70348" y="6405"/>
                  <a:pt x="70348" y="7757"/>
                </a:cubicBezTo>
                <a:cubicBezTo>
                  <a:pt x="70348" y="9890"/>
                  <a:pt x="69475" y="11829"/>
                  <a:pt x="68068" y="13235"/>
                </a:cubicBezTo>
                <a:cubicBezTo>
                  <a:pt x="66662" y="14641"/>
                  <a:pt x="64721" y="15512"/>
                  <a:pt x="62587" y="15512"/>
                </a:cubicBezTo>
                <a:lnTo>
                  <a:pt x="42212" y="15512"/>
                </a:lnTo>
                <a:cubicBezTo>
                  <a:pt x="40076" y="15512"/>
                  <a:pt x="38136" y="14640"/>
                  <a:pt x="36730" y="13235"/>
                </a:cubicBezTo>
                <a:cubicBezTo>
                  <a:pt x="35323" y="11829"/>
                  <a:pt x="34449" y="9890"/>
                  <a:pt x="34449" y="7757"/>
                </a:cubicBezTo>
                <a:cubicBezTo>
                  <a:pt x="34448" y="6405"/>
                  <a:pt x="34804" y="5078"/>
                  <a:pt x="35479" y="3908"/>
                </a:cubicBezTo>
                <a:lnTo>
                  <a:pt x="24287" y="3908"/>
                </a:lnTo>
                <a:cubicBezTo>
                  <a:pt x="22868" y="3908"/>
                  <a:pt x="21579" y="4488"/>
                  <a:pt x="20644" y="5422"/>
                </a:cubicBezTo>
                <a:cubicBezTo>
                  <a:pt x="19710" y="6357"/>
                  <a:pt x="19128" y="7645"/>
                  <a:pt x="19128" y="9063"/>
                </a:cubicBezTo>
                <a:cubicBezTo>
                  <a:pt x="19128" y="10481"/>
                  <a:pt x="19708" y="11768"/>
                  <a:pt x="20644" y="12703"/>
                </a:cubicBezTo>
                <a:cubicBezTo>
                  <a:pt x="21579" y="13637"/>
                  <a:pt x="22869" y="14217"/>
                  <a:pt x="24287" y="14217"/>
                </a:cubicBezTo>
                <a:cubicBezTo>
                  <a:pt x="25755" y="14212"/>
                  <a:pt x="27059" y="13274"/>
                  <a:pt x="27531" y="11884"/>
                </a:cubicBezTo>
                <a:lnTo>
                  <a:pt x="24287" y="11884"/>
                </a:lnTo>
                <a:cubicBezTo>
                  <a:pt x="22880" y="11873"/>
                  <a:pt x="21747" y="10731"/>
                  <a:pt x="21747" y="9325"/>
                </a:cubicBezTo>
                <a:cubicBezTo>
                  <a:pt x="21747" y="7919"/>
                  <a:pt x="22880" y="6776"/>
                  <a:pt x="24287" y="6766"/>
                </a:cubicBezTo>
                <a:cubicBezTo>
                  <a:pt x="25396" y="6766"/>
                  <a:pt x="26404" y="7219"/>
                  <a:pt x="27134" y="7950"/>
                </a:cubicBezTo>
                <a:cubicBezTo>
                  <a:pt x="27866" y="8681"/>
                  <a:pt x="28320" y="9688"/>
                  <a:pt x="28320" y="10796"/>
                </a:cubicBezTo>
                <a:cubicBezTo>
                  <a:pt x="28320" y="10956"/>
                  <a:pt x="28310" y="11116"/>
                  <a:pt x="28291" y="11276"/>
                </a:cubicBezTo>
                <a:lnTo>
                  <a:pt x="28735" y="11276"/>
                </a:lnTo>
                <a:cubicBezTo>
                  <a:pt x="30193" y="11274"/>
                  <a:pt x="31411" y="10166"/>
                  <a:pt x="31551" y="8714"/>
                </a:cubicBezTo>
                <a:cubicBezTo>
                  <a:pt x="31693" y="7263"/>
                  <a:pt x="30710" y="5941"/>
                  <a:pt x="29281" y="5658"/>
                </a:cubicBezTo>
                <a:cubicBezTo>
                  <a:pt x="29116" y="5909"/>
                  <a:pt x="28802" y="6014"/>
                  <a:pt x="28519" y="5916"/>
                </a:cubicBezTo>
                <a:cubicBezTo>
                  <a:pt x="28238" y="5817"/>
                  <a:pt x="28059" y="5538"/>
                  <a:pt x="28087" y="5240"/>
                </a:cubicBezTo>
                <a:cubicBezTo>
                  <a:pt x="28114" y="4942"/>
                  <a:pt x="28341" y="4702"/>
                  <a:pt x="28637" y="4657"/>
                </a:cubicBezTo>
                <a:cubicBezTo>
                  <a:pt x="28933" y="4611"/>
                  <a:pt x="29222" y="4774"/>
                  <a:pt x="29338" y="5050"/>
                </a:cubicBezTo>
                <a:cubicBezTo>
                  <a:pt x="30978" y="5346"/>
                  <a:pt x="32174" y="6772"/>
                  <a:pt x="32181" y="8440"/>
                </a:cubicBezTo>
                <a:cubicBezTo>
                  <a:pt x="32181" y="9388"/>
                  <a:pt x="31792" y="10249"/>
                  <a:pt x="31168" y="10873"/>
                </a:cubicBezTo>
                <a:cubicBezTo>
                  <a:pt x="30524" y="11520"/>
                  <a:pt x="29648" y="11884"/>
                  <a:pt x="28734" y="11884"/>
                </a:cubicBezTo>
                <a:lnTo>
                  <a:pt x="28169" y="11884"/>
                </a:lnTo>
                <a:cubicBezTo>
                  <a:pt x="27980" y="12549"/>
                  <a:pt x="27624" y="13154"/>
                  <a:pt x="27134" y="13643"/>
                </a:cubicBezTo>
                <a:cubicBezTo>
                  <a:pt x="26404" y="14373"/>
                  <a:pt x="25396" y="14827"/>
                  <a:pt x="24286" y="14827"/>
                </a:cubicBezTo>
                <a:cubicBezTo>
                  <a:pt x="24244" y="14827"/>
                  <a:pt x="24202" y="14827"/>
                  <a:pt x="24160" y="14824"/>
                </a:cubicBezTo>
                <a:lnTo>
                  <a:pt x="9657" y="14824"/>
                </a:lnTo>
                <a:cubicBezTo>
                  <a:pt x="8634" y="14824"/>
                  <a:pt x="7654" y="14417"/>
                  <a:pt x="6933" y="13693"/>
                </a:cubicBezTo>
                <a:cubicBezTo>
                  <a:pt x="6234" y="12994"/>
                  <a:pt x="5799" y="12030"/>
                  <a:pt x="5799" y="10970"/>
                </a:cubicBezTo>
                <a:cubicBezTo>
                  <a:pt x="5799" y="10678"/>
                  <a:pt x="5833" y="10387"/>
                  <a:pt x="5898" y="10103"/>
                </a:cubicBezTo>
                <a:lnTo>
                  <a:pt x="2512" y="10103"/>
                </a:lnTo>
                <a:cubicBezTo>
                  <a:pt x="1639" y="10104"/>
                  <a:pt x="897" y="10743"/>
                  <a:pt x="766" y="11607"/>
                </a:cubicBezTo>
                <a:cubicBezTo>
                  <a:pt x="635" y="12470"/>
                  <a:pt x="1153" y="13300"/>
                  <a:pt x="1986" y="13562"/>
                </a:cubicBezTo>
                <a:cubicBezTo>
                  <a:pt x="2162" y="13320"/>
                  <a:pt x="2480" y="13231"/>
                  <a:pt x="2757" y="13343"/>
                </a:cubicBezTo>
                <a:cubicBezTo>
                  <a:pt x="3033" y="13456"/>
                  <a:pt x="3198" y="13742"/>
                  <a:pt x="3156" y="14038"/>
                </a:cubicBezTo>
                <a:cubicBezTo>
                  <a:pt x="3114" y="14334"/>
                  <a:pt x="2876" y="14563"/>
                  <a:pt x="2579" y="14595"/>
                </a:cubicBezTo>
                <a:cubicBezTo>
                  <a:pt x="2282" y="14626"/>
                  <a:pt x="2001" y="14451"/>
                  <a:pt x="1900" y="14170"/>
                </a:cubicBezTo>
                <a:cubicBezTo>
                  <a:pt x="746" y="13861"/>
                  <a:pt x="0" y="12746"/>
                  <a:pt x="155" y="11563"/>
                </a:cubicBezTo>
                <a:cubicBezTo>
                  <a:pt x="311" y="10380"/>
                  <a:pt x="1319" y="9494"/>
                  <a:pt x="2512" y="9493"/>
                </a:cubicBezTo>
                <a:lnTo>
                  <a:pt x="6096" y="9493"/>
                </a:lnTo>
                <a:cubicBezTo>
                  <a:pt x="6290" y="9028"/>
                  <a:pt x="6576" y="8604"/>
                  <a:pt x="6933" y="8248"/>
                </a:cubicBezTo>
                <a:cubicBezTo>
                  <a:pt x="7632" y="7549"/>
                  <a:pt x="8596" y="7115"/>
                  <a:pt x="9657" y="7115"/>
                </a:cubicBezTo>
                <a:lnTo>
                  <a:pt x="14104" y="7115"/>
                </a:lnTo>
                <a:cubicBezTo>
                  <a:pt x="15662" y="7104"/>
                  <a:pt x="16919" y="5839"/>
                  <a:pt x="16919" y="4280"/>
                </a:cubicBezTo>
                <a:cubicBezTo>
                  <a:pt x="16919" y="2722"/>
                  <a:pt x="15662" y="1457"/>
                  <a:pt x="14104" y="1446"/>
                </a:cubicBezTo>
                <a:lnTo>
                  <a:pt x="11476" y="1446"/>
                </a:lnTo>
                <a:cubicBezTo>
                  <a:pt x="10609" y="1446"/>
                  <a:pt x="9906" y="2149"/>
                  <a:pt x="9906" y="3016"/>
                </a:cubicBezTo>
                <a:cubicBezTo>
                  <a:pt x="9906" y="3882"/>
                  <a:pt x="10609" y="4586"/>
                  <a:pt x="11476" y="4586"/>
                </a:cubicBezTo>
                <a:lnTo>
                  <a:pt x="13555" y="4586"/>
                </a:lnTo>
                <a:cubicBezTo>
                  <a:pt x="13695" y="4320"/>
                  <a:pt x="13997" y="4185"/>
                  <a:pt x="14288" y="4257"/>
                </a:cubicBezTo>
                <a:cubicBezTo>
                  <a:pt x="14579" y="4329"/>
                  <a:pt x="14784" y="4590"/>
                  <a:pt x="14784" y="4891"/>
                </a:cubicBezTo>
                <a:cubicBezTo>
                  <a:pt x="14784" y="5190"/>
                  <a:pt x="14579" y="5451"/>
                  <a:pt x="14288" y="5523"/>
                </a:cubicBezTo>
                <a:cubicBezTo>
                  <a:pt x="13997" y="5595"/>
                  <a:pt x="13695" y="5460"/>
                  <a:pt x="13555" y="5194"/>
                </a:cubicBezTo>
                <a:lnTo>
                  <a:pt x="11476" y="5194"/>
                </a:lnTo>
                <a:cubicBezTo>
                  <a:pt x="10273" y="5194"/>
                  <a:pt x="9297" y="4219"/>
                  <a:pt x="9297" y="3015"/>
                </a:cubicBezTo>
                <a:cubicBezTo>
                  <a:pt x="9297" y="1813"/>
                  <a:pt x="10273" y="837"/>
                  <a:pt x="11476" y="837"/>
                </a:cubicBezTo>
                <a:lnTo>
                  <a:pt x="14104" y="837"/>
                </a:lnTo>
                <a:cubicBezTo>
                  <a:pt x="16006" y="837"/>
                  <a:pt x="17547" y="2378"/>
                  <a:pt x="17547" y="4280"/>
                </a:cubicBezTo>
                <a:cubicBezTo>
                  <a:pt x="17547" y="6183"/>
                  <a:pt x="16006" y="7724"/>
                  <a:pt x="14104" y="7724"/>
                </a:cubicBezTo>
                <a:lnTo>
                  <a:pt x="9657" y="7724"/>
                </a:lnTo>
                <a:cubicBezTo>
                  <a:pt x="7865" y="7729"/>
                  <a:pt x="6415" y="9179"/>
                  <a:pt x="6408" y="10970"/>
                </a:cubicBezTo>
                <a:cubicBezTo>
                  <a:pt x="6408" y="11862"/>
                  <a:pt x="6774" y="12674"/>
                  <a:pt x="7363" y="13262"/>
                </a:cubicBezTo>
                <a:cubicBezTo>
                  <a:pt x="7970" y="13872"/>
                  <a:pt x="8796" y="14215"/>
                  <a:pt x="9657" y="14216"/>
                </a:cubicBezTo>
                <a:lnTo>
                  <a:pt x="21712" y="14216"/>
                </a:lnTo>
                <a:cubicBezTo>
                  <a:pt x="21158" y="13937"/>
                  <a:pt x="20652" y="13572"/>
                  <a:pt x="20214" y="13132"/>
                </a:cubicBezTo>
                <a:cubicBezTo>
                  <a:pt x="19169" y="12088"/>
                  <a:pt x="18520" y="10648"/>
                  <a:pt x="18520" y="9063"/>
                </a:cubicBezTo>
                <a:cubicBezTo>
                  <a:pt x="18520" y="7477"/>
                  <a:pt x="19169" y="6036"/>
                  <a:pt x="20214" y="4992"/>
                </a:cubicBezTo>
                <a:cubicBezTo>
                  <a:pt x="21259" y="3948"/>
                  <a:pt x="22701" y="3299"/>
                  <a:pt x="24287" y="3299"/>
                </a:cubicBezTo>
                <a:lnTo>
                  <a:pt x="35869" y="3299"/>
                </a:lnTo>
                <a:cubicBezTo>
                  <a:pt x="36127" y="2935"/>
                  <a:pt x="36414" y="2594"/>
                  <a:pt x="36729" y="2279"/>
                </a:cubicBezTo>
                <a:cubicBezTo>
                  <a:pt x="38135" y="873"/>
                  <a:pt x="40076" y="1"/>
                  <a:pt x="42210" y="1"/>
                </a:cubicBezTo>
                <a:cubicBezTo>
                  <a:pt x="43642" y="1"/>
                  <a:pt x="44944" y="586"/>
                  <a:pt x="45887" y="1529"/>
                </a:cubicBezTo>
                <a:cubicBezTo>
                  <a:pt x="46831" y="2470"/>
                  <a:pt x="47416" y="3772"/>
                  <a:pt x="47416" y="5202"/>
                </a:cubicBezTo>
                <a:cubicBezTo>
                  <a:pt x="47416" y="6633"/>
                  <a:pt x="46831" y="7933"/>
                  <a:pt x="45887" y="8876"/>
                </a:cubicBezTo>
                <a:cubicBezTo>
                  <a:pt x="45058" y="9708"/>
                  <a:pt x="43971" y="10235"/>
                  <a:pt x="42805" y="10370"/>
                </a:cubicBezTo>
                <a:cubicBezTo>
                  <a:pt x="42680" y="10643"/>
                  <a:pt x="42386" y="10796"/>
                  <a:pt x="42091" y="10742"/>
                </a:cubicBezTo>
                <a:cubicBezTo>
                  <a:pt x="41797" y="10687"/>
                  <a:pt x="41577" y="10438"/>
                  <a:pt x="41560" y="10139"/>
                </a:cubicBezTo>
                <a:cubicBezTo>
                  <a:pt x="41542" y="9839"/>
                  <a:pt x="41730" y="9566"/>
                  <a:pt x="42016" y="9478"/>
                </a:cubicBezTo>
                <a:cubicBezTo>
                  <a:pt x="42302" y="9388"/>
                  <a:pt x="42612" y="9505"/>
                  <a:pt x="42769" y="9762"/>
                </a:cubicBezTo>
                <a:cubicBezTo>
                  <a:pt x="43787" y="9635"/>
                  <a:pt x="44732" y="9172"/>
                  <a:pt x="45457" y="8446"/>
                </a:cubicBezTo>
                <a:cubicBezTo>
                  <a:pt x="46289" y="7613"/>
                  <a:pt x="46808" y="6466"/>
                  <a:pt x="46808" y="5202"/>
                </a:cubicBezTo>
                <a:cubicBezTo>
                  <a:pt x="46808" y="3939"/>
                  <a:pt x="46290" y="2791"/>
                  <a:pt x="45457" y="1959"/>
                </a:cubicBezTo>
                <a:cubicBezTo>
                  <a:pt x="44623" y="1126"/>
                  <a:pt x="43474" y="609"/>
                  <a:pt x="42210" y="609"/>
                </a:cubicBezTo>
                <a:cubicBezTo>
                  <a:pt x="40244" y="609"/>
                  <a:pt x="38456" y="1414"/>
                  <a:pt x="37159" y="2709"/>
                </a:cubicBezTo>
                <a:cubicBezTo>
                  <a:pt x="36861" y="3008"/>
                  <a:pt x="36589" y="3332"/>
                  <a:pt x="36346" y="3677"/>
                </a:cubicBezTo>
                <a:cubicBezTo>
                  <a:pt x="36329" y="3747"/>
                  <a:pt x="36287" y="3808"/>
                  <a:pt x="36229" y="3851"/>
                </a:cubicBezTo>
                <a:cubicBezTo>
                  <a:pt x="35465" y="5010"/>
                  <a:pt x="35057" y="6368"/>
                  <a:pt x="35059" y="7757"/>
                </a:cubicBezTo>
                <a:cubicBezTo>
                  <a:pt x="35059" y="9721"/>
                  <a:pt x="35862" y="11508"/>
                  <a:pt x="37159" y="12804"/>
                </a:cubicBezTo>
                <a:cubicBezTo>
                  <a:pt x="38455" y="14099"/>
                  <a:pt x="40243" y="14904"/>
                  <a:pt x="42210" y="14904"/>
                </a:cubicBezTo>
                <a:lnTo>
                  <a:pt x="45355" y="14904"/>
                </a:lnTo>
                <a:cubicBezTo>
                  <a:pt x="45264" y="14833"/>
                  <a:pt x="45179" y="14757"/>
                  <a:pt x="45097" y="14676"/>
                </a:cubicBezTo>
                <a:cubicBezTo>
                  <a:pt x="44362" y="13939"/>
                  <a:pt x="44088" y="12859"/>
                  <a:pt x="44381" y="11860"/>
                </a:cubicBezTo>
                <a:cubicBezTo>
                  <a:pt x="44673" y="10862"/>
                  <a:pt x="45488" y="10102"/>
                  <a:pt x="46505" y="9879"/>
                </a:cubicBezTo>
                <a:cubicBezTo>
                  <a:pt x="46614" y="9600"/>
                  <a:pt x="46899" y="9432"/>
                  <a:pt x="47196" y="9470"/>
                </a:cubicBezTo>
                <a:cubicBezTo>
                  <a:pt x="47494" y="9510"/>
                  <a:pt x="47725" y="9745"/>
                  <a:pt x="47759" y="10043"/>
                </a:cubicBezTo>
                <a:cubicBezTo>
                  <a:pt x="47794" y="10341"/>
                  <a:pt x="47620" y="10623"/>
                  <a:pt x="47341" y="10728"/>
                </a:cubicBezTo>
                <a:cubicBezTo>
                  <a:pt x="47060" y="10833"/>
                  <a:pt x="46744" y="10734"/>
                  <a:pt x="46575" y="10487"/>
                </a:cubicBezTo>
                <a:cubicBezTo>
                  <a:pt x="45476" y="10760"/>
                  <a:pt x="44754" y="11810"/>
                  <a:pt x="44891" y="12933"/>
                </a:cubicBezTo>
                <a:cubicBezTo>
                  <a:pt x="45027" y="14057"/>
                  <a:pt x="45980" y="14902"/>
                  <a:pt x="47111" y="1490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8" name="Google Shape;25798;p38"/>
          <p:cNvSpPr/>
          <p:nvPr/>
        </p:nvSpPr>
        <p:spPr>
          <a:xfrm rot="10800000" flipH="1">
            <a:off x="3262013" y="4433165"/>
            <a:ext cx="2619925" cy="387825"/>
          </a:xfrm>
          <a:custGeom>
            <a:avLst/>
            <a:gdLst/>
            <a:ahLst/>
            <a:cxnLst/>
            <a:rect l="l" t="t" r="r" b="b"/>
            <a:pathLst>
              <a:path w="104797" h="15513" extrusionOk="0">
                <a:moveTo>
                  <a:pt x="52399" y="14904"/>
                </a:moveTo>
                <a:lnTo>
                  <a:pt x="57685" y="14904"/>
                </a:lnTo>
                <a:cubicBezTo>
                  <a:pt x="58818" y="14902"/>
                  <a:pt x="59770" y="14057"/>
                  <a:pt x="59907" y="12934"/>
                </a:cubicBezTo>
                <a:cubicBezTo>
                  <a:pt x="60043" y="11810"/>
                  <a:pt x="59321" y="10761"/>
                  <a:pt x="58222" y="10487"/>
                </a:cubicBezTo>
                <a:cubicBezTo>
                  <a:pt x="58053" y="10734"/>
                  <a:pt x="57738" y="10832"/>
                  <a:pt x="57457" y="10727"/>
                </a:cubicBezTo>
                <a:cubicBezTo>
                  <a:pt x="57177" y="10623"/>
                  <a:pt x="57005" y="10340"/>
                  <a:pt x="57040" y="10043"/>
                </a:cubicBezTo>
                <a:cubicBezTo>
                  <a:pt x="57073" y="9745"/>
                  <a:pt x="57305" y="9510"/>
                  <a:pt x="57602" y="9471"/>
                </a:cubicBezTo>
                <a:cubicBezTo>
                  <a:pt x="57898" y="9432"/>
                  <a:pt x="58183" y="9600"/>
                  <a:pt x="58292" y="9879"/>
                </a:cubicBezTo>
                <a:cubicBezTo>
                  <a:pt x="59311" y="10099"/>
                  <a:pt x="60128" y="10858"/>
                  <a:pt x="60422" y="11859"/>
                </a:cubicBezTo>
                <a:cubicBezTo>
                  <a:pt x="60716" y="12859"/>
                  <a:pt x="60439" y="13941"/>
                  <a:pt x="59700" y="14676"/>
                </a:cubicBezTo>
                <a:cubicBezTo>
                  <a:pt x="59618" y="14757"/>
                  <a:pt x="59533" y="14833"/>
                  <a:pt x="59442" y="14904"/>
                </a:cubicBezTo>
                <a:lnTo>
                  <a:pt x="62587" y="14904"/>
                </a:lnTo>
                <a:cubicBezTo>
                  <a:pt x="64553" y="14904"/>
                  <a:pt x="66341" y="14100"/>
                  <a:pt x="67637" y="12804"/>
                </a:cubicBezTo>
                <a:cubicBezTo>
                  <a:pt x="68934" y="11508"/>
                  <a:pt x="69739" y="9723"/>
                  <a:pt x="69739" y="7757"/>
                </a:cubicBezTo>
                <a:cubicBezTo>
                  <a:pt x="69740" y="6368"/>
                  <a:pt x="69333" y="5010"/>
                  <a:pt x="68568" y="3851"/>
                </a:cubicBezTo>
                <a:cubicBezTo>
                  <a:pt x="68510" y="3808"/>
                  <a:pt x="68468" y="3747"/>
                  <a:pt x="68451" y="3677"/>
                </a:cubicBezTo>
                <a:cubicBezTo>
                  <a:pt x="68209" y="3332"/>
                  <a:pt x="67937" y="3008"/>
                  <a:pt x="67637" y="2709"/>
                </a:cubicBezTo>
                <a:cubicBezTo>
                  <a:pt x="66341" y="1414"/>
                  <a:pt x="64553" y="609"/>
                  <a:pt x="62587" y="609"/>
                </a:cubicBezTo>
                <a:cubicBezTo>
                  <a:pt x="61323" y="609"/>
                  <a:pt x="60174" y="1127"/>
                  <a:pt x="59341" y="1959"/>
                </a:cubicBezTo>
                <a:cubicBezTo>
                  <a:pt x="58509" y="2791"/>
                  <a:pt x="57991" y="3940"/>
                  <a:pt x="57991" y="5203"/>
                </a:cubicBezTo>
                <a:cubicBezTo>
                  <a:pt x="57991" y="6466"/>
                  <a:pt x="58508" y="7613"/>
                  <a:pt x="59341" y="8447"/>
                </a:cubicBezTo>
                <a:cubicBezTo>
                  <a:pt x="60065" y="9173"/>
                  <a:pt x="61012" y="9636"/>
                  <a:pt x="62029" y="9762"/>
                </a:cubicBezTo>
                <a:cubicBezTo>
                  <a:pt x="62185" y="9506"/>
                  <a:pt x="62495" y="9388"/>
                  <a:pt x="62780" y="9478"/>
                </a:cubicBezTo>
                <a:cubicBezTo>
                  <a:pt x="63066" y="9567"/>
                  <a:pt x="63254" y="9839"/>
                  <a:pt x="63237" y="10139"/>
                </a:cubicBezTo>
                <a:cubicBezTo>
                  <a:pt x="63219" y="10438"/>
                  <a:pt x="63000" y="10686"/>
                  <a:pt x="62706" y="10742"/>
                </a:cubicBezTo>
                <a:cubicBezTo>
                  <a:pt x="62411" y="10796"/>
                  <a:pt x="62117" y="10643"/>
                  <a:pt x="61993" y="10370"/>
                </a:cubicBezTo>
                <a:cubicBezTo>
                  <a:pt x="60826" y="10235"/>
                  <a:pt x="59740" y="9708"/>
                  <a:pt x="58911" y="8877"/>
                </a:cubicBezTo>
                <a:cubicBezTo>
                  <a:pt x="57967" y="7935"/>
                  <a:pt x="57381" y="6634"/>
                  <a:pt x="57381" y="5203"/>
                </a:cubicBezTo>
                <a:cubicBezTo>
                  <a:pt x="57381" y="3772"/>
                  <a:pt x="57967" y="2472"/>
                  <a:pt x="58911" y="1529"/>
                </a:cubicBezTo>
                <a:cubicBezTo>
                  <a:pt x="59854" y="585"/>
                  <a:pt x="61155" y="1"/>
                  <a:pt x="62587" y="1"/>
                </a:cubicBezTo>
                <a:cubicBezTo>
                  <a:pt x="64721" y="1"/>
                  <a:pt x="66662" y="873"/>
                  <a:pt x="68069" y="2279"/>
                </a:cubicBezTo>
                <a:cubicBezTo>
                  <a:pt x="68383" y="2594"/>
                  <a:pt x="68672" y="2935"/>
                  <a:pt x="68928" y="3299"/>
                </a:cubicBezTo>
                <a:lnTo>
                  <a:pt x="80511" y="3299"/>
                </a:lnTo>
                <a:cubicBezTo>
                  <a:pt x="82097" y="3299"/>
                  <a:pt x="83539" y="3948"/>
                  <a:pt x="84584" y="4992"/>
                </a:cubicBezTo>
                <a:cubicBezTo>
                  <a:pt x="85630" y="6036"/>
                  <a:pt x="86278" y="7477"/>
                  <a:pt x="86278" y="9063"/>
                </a:cubicBezTo>
                <a:cubicBezTo>
                  <a:pt x="86278" y="10649"/>
                  <a:pt x="85630" y="12088"/>
                  <a:pt x="84584" y="13134"/>
                </a:cubicBezTo>
                <a:cubicBezTo>
                  <a:pt x="84145" y="13572"/>
                  <a:pt x="83640" y="13937"/>
                  <a:pt x="83086" y="14216"/>
                </a:cubicBezTo>
                <a:lnTo>
                  <a:pt x="95142" y="14216"/>
                </a:lnTo>
                <a:cubicBezTo>
                  <a:pt x="96925" y="14204"/>
                  <a:pt x="98366" y="12755"/>
                  <a:pt x="98366" y="10970"/>
                </a:cubicBezTo>
                <a:cubicBezTo>
                  <a:pt x="98366" y="9185"/>
                  <a:pt x="96925" y="7736"/>
                  <a:pt x="95142" y="7724"/>
                </a:cubicBezTo>
                <a:lnTo>
                  <a:pt x="90693" y="7724"/>
                </a:lnTo>
                <a:cubicBezTo>
                  <a:pt x="88792" y="7724"/>
                  <a:pt x="87249" y="6183"/>
                  <a:pt x="87249" y="4281"/>
                </a:cubicBezTo>
                <a:cubicBezTo>
                  <a:pt x="87249" y="2378"/>
                  <a:pt x="88792" y="837"/>
                  <a:pt x="90693" y="837"/>
                </a:cubicBezTo>
                <a:lnTo>
                  <a:pt x="93321" y="837"/>
                </a:lnTo>
                <a:cubicBezTo>
                  <a:pt x="94525" y="837"/>
                  <a:pt x="95500" y="1813"/>
                  <a:pt x="95500" y="3015"/>
                </a:cubicBezTo>
                <a:cubicBezTo>
                  <a:pt x="95500" y="4219"/>
                  <a:pt x="94525" y="5194"/>
                  <a:pt x="93321" y="5194"/>
                </a:cubicBezTo>
                <a:lnTo>
                  <a:pt x="91243" y="5194"/>
                </a:lnTo>
                <a:cubicBezTo>
                  <a:pt x="91102" y="5460"/>
                  <a:pt x="90799" y="5595"/>
                  <a:pt x="90509" y="5523"/>
                </a:cubicBezTo>
                <a:cubicBezTo>
                  <a:pt x="90218" y="5451"/>
                  <a:pt x="90014" y="5190"/>
                  <a:pt x="90014" y="4891"/>
                </a:cubicBezTo>
                <a:cubicBezTo>
                  <a:pt x="90014" y="4590"/>
                  <a:pt x="90218" y="4329"/>
                  <a:pt x="90509" y="4257"/>
                </a:cubicBezTo>
                <a:cubicBezTo>
                  <a:pt x="90799" y="4185"/>
                  <a:pt x="91102" y="4320"/>
                  <a:pt x="91243" y="4586"/>
                </a:cubicBezTo>
                <a:lnTo>
                  <a:pt x="93321" y="4586"/>
                </a:lnTo>
                <a:cubicBezTo>
                  <a:pt x="94188" y="4586"/>
                  <a:pt x="94891" y="3884"/>
                  <a:pt x="94891" y="3016"/>
                </a:cubicBezTo>
                <a:cubicBezTo>
                  <a:pt x="94891" y="2149"/>
                  <a:pt x="94188" y="1446"/>
                  <a:pt x="93321" y="1446"/>
                </a:cubicBezTo>
                <a:lnTo>
                  <a:pt x="90693" y="1446"/>
                </a:lnTo>
                <a:cubicBezTo>
                  <a:pt x="89136" y="1457"/>
                  <a:pt x="87879" y="2722"/>
                  <a:pt x="87879" y="4281"/>
                </a:cubicBezTo>
                <a:cubicBezTo>
                  <a:pt x="87879" y="5839"/>
                  <a:pt x="89136" y="7104"/>
                  <a:pt x="90693" y="7115"/>
                </a:cubicBezTo>
                <a:lnTo>
                  <a:pt x="95141" y="7115"/>
                </a:lnTo>
                <a:cubicBezTo>
                  <a:pt x="96201" y="7115"/>
                  <a:pt x="97166" y="7549"/>
                  <a:pt x="97865" y="8248"/>
                </a:cubicBezTo>
                <a:cubicBezTo>
                  <a:pt x="98222" y="8604"/>
                  <a:pt x="98507" y="9028"/>
                  <a:pt x="98702" y="9493"/>
                </a:cubicBezTo>
                <a:lnTo>
                  <a:pt x="102286" y="9493"/>
                </a:lnTo>
                <a:cubicBezTo>
                  <a:pt x="103479" y="9495"/>
                  <a:pt x="104486" y="10380"/>
                  <a:pt x="104641" y="11564"/>
                </a:cubicBezTo>
                <a:cubicBezTo>
                  <a:pt x="104796" y="12747"/>
                  <a:pt x="104051" y="13862"/>
                  <a:pt x="102898" y="14170"/>
                </a:cubicBezTo>
                <a:cubicBezTo>
                  <a:pt x="102796" y="14452"/>
                  <a:pt x="102515" y="14627"/>
                  <a:pt x="102217" y="14596"/>
                </a:cubicBezTo>
                <a:cubicBezTo>
                  <a:pt x="101920" y="14564"/>
                  <a:pt x="101682" y="14335"/>
                  <a:pt x="101641" y="14039"/>
                </a:cubicBezTo>
                <a:cubicBezTo>
                  <a:pt x="101598" y="13743"/>
                  <a:pt x="101763" y="13456"/>
                  <a:pt x="102040" y="13343"/>
                </a:cubicBezTo>
                <a:cubicBezTo>
                  <a:pt x="102317" y="13231"/>
                  <a:pt x="102636" y="13320"/>
                  <a:pt x="102811" y="13562"/>
                </a:cubicBezTo>
                <a:cubicBezTo>
                  <a:pt x="103086" y="13475"/>
                  <a:pt x="103334" y="13325"/>
                  <a:pt x="103537" y="13122"/>
                </a:cubicBezTo>
                <a:cubicBezTo>
                  <a:pt x="104041" y="12616"/>
                  <a:pt x="104192" y="11856"/>
                  <a:pt x="103918" y="11195"/>
                </a:cubicBezTo>
                <a:cubicBezTo>
                  <a:pt x="103645" y="10534"/>
                  <a:pt x="103000" y="10104"/>
                  <a:pt x="102286" y="10103"/>
                </a:cubicBezTo>
                <a:lnTo>
                  <a:pt x="98899" y="10103"/>
                </a:lnTo>
                <a:cubicBezTo>
                  <a:pt x="98965" y="10387"/>
                  <a:pt x="98998" y="10678"/>
                  <a:pt x="98998" y="10971"/>
                </a:cubicBezTo>
                <a:cubicBezTo>
                  <a:pt x="98998" y="12030"/>
                  <a:pt x="98564" y="12995"/>
                  <a:pt x="97865" y="13693"/>
                </a:cubicBezTo>
                <a:cubicBezTo>
                  <a:pt x="97144" y="14417"/>
                  <a:pt x="96163" y="14824"/>
                  <a:pt x="95141" y="14824"/>
                </a:cubicBezTo>
                <a:lnTo>
                  <a:pt x="80637" y="14824"/>
                </a:lnTo>
                <a:cubicBezTo>
                  <a:pt x="80595" y="14825"/>
                  <a:pt x="80553" y="14827"/>
                  <a:pt x="80510" y="14827"/>
                </a:cubicBezTo>
                <a:cubicBezTo>
                  <a:pt x="79402" y="14827"/>
                  <a:pt x="78394" y="14373"/>
                  <a:pt x="77663" y="13643"/>
                </a:cubicBezTo>
                <a:cubicBezTo>
                  <a:pt x="77174" y="13154"/>
                  <a:pt x="76818" y="12549"/>
                  <a:pt x="76629" y="11884"/>
                </a:cubicBezTo>
                <a:lnTo>
                  <a:pt x="76063" y="11884"/>
                </a:lnTo>
                <a:cubicBezTo>
                  <a:pt x="74280" y="11882"/>
                  <a:pt x="72794" y="10519"/>
                  <a:pt x="72637" y="8743"/>
                </a:cubicBezTo>
                <a:cubicBezTo>
                  <a:pt x="72480" y="6966"/>
                  <a:pt x="73706" y="5365"/>
                  <a:pt x="75461" y="5050"/>
                </a:cubicBezTo>
                <a:cubicBezTo>
                  <a:pt x="75577" y="4774"/>
                  <a:pt x="75865" y="4612"/>
                  <a:pt x="76161" y="4657"/>
                </a:cubicBezTo>
                <a:cubicBezTo>
                  <a:pt x="76457" y="4703"/>
                  <a:pt x="76684" y="4943"/>
                  <a:pt x="76712" y="5241"/>
                </a:cubicBezTo>
                <a:cubicBezTo>
                  <a:pt x="76740" y="5539"/>
                  <a:pt x="76561" y="5818"/>
                  <a:pt x="76278" y="5917"/>
                </a:cubicBezTo>
                <a:cubicBezTo>
                  <a:pt x="75995" y="6016"/>
                  <a:pt x="75682" y="5910"/>
                  <a:pt x="75518" y="5659"/>
                </a:cubicBezTo>
                <a:cubicBezTo>
                  <a:pt x="74087" y="5941"/>
                  <a:pt x="73104" y="7263"/>
                  <a:pt x="73245" y="8714"/>
                </a:cubicBezTo>
                <a:cubicBezTo>
                  <a:pt x="73386" y="10166"/>
                  <a:pt x="74605" y="11275"/>
                  <a:pt x="76064" y="11276"/>
                </a:cubicBezTo>
                <a:lnTo>
                  <a:pt x="76507" y="11276"/>
                </a:lnTo>
                <a:cubicBezTo>
                  <a:pt x="76488" y="11116"/>
                  <a:pt x="76479" y="10957"/>
                  <a:pt x="76479" y="10796"/>
                </a:cubicBezTo>
                <a:cubicBezTo>
                  <a:pt x="76479" y="9688"/>
                  <a:pt x="76932" y="8681"/>
                  <a:pt x="77663" y="7950"/>
                </a:cubicBezTo>
                <a:cubicBezTo>
                  <a:pt x="78394" y="7220"/>
                  <a:pt x="79402" y="6766"/>
                  <a:pt x="80511" y="6766"/>
                </a:cubicBezTo>
                <a:cubicBezTo>
                  <a:pt x="81917" y="6777"/>
                  <a:pt x="83052" y="7919"/>
                  <a:pt x="83052" y="9325"/>
                </a:cubicBezTo>
                <a:cubicBezTo>
                  <a:pt x="83052" y="10732"/>
                  <a:pt x="81917" y="11874"/>
                  <a:pt x="80511" y="11884"/>
                </a:cubicBezTo>
                <a:lnTo>
                  <a:pt x="77267" y="11884"/>
                </a:lnTo>
                <a:cubicBezTo>
                  <a:pt x="77739" y="13274"/>
                  <a:pt x="79042" y="14212"/>
                  <a:pt x="80511" y="14217"/>
                </a:cubicBezTo>
                <a:cubicBezTo>
                  <a:pt x="81929" y="14217"/>
                  <a:pt x="83219" y="13637"/>
                  <a:pt x="84154" y="12703"/>
                </a:cubicBezTo>
                <a:cubicBezTo>
                  <a:pt x="85089" y="11768"/>
                  <a:pt x="85669" y="10479"/>
                  <a:pt x="85669" y="9063"/>
                </a:cubicBezTo>
                <a:cubicBezTo>
                  <a:pt x="85669" y="7646"/>
                  <a:pt x="85089" y="6356"/>
                  <a:pt x="84154" y="5422"/>
                </a:cubicBezTo>
                <a:cubicBezTo>
                  <a:pt x="83219" y="4488"/>
                  <a:pt x="81928" y="3908"/>
                  <a:pt x="80511" y="3908"/>
                </a:cubicBezTo>
                <a:lnTo>
                  <a:pt x="69318" y="3908"/>
                </a:lnTo>
                <a:cubicBezTo>
                  <a:pt x="69993" y="5078"/>
                  <a:pt x="70348" y="6405"/>
                  <a:pt x="70348" y="7757"/>
                </a:cubicBezTo>
                <a:cubicBezTo>
                  <a:pt x="70348" y="9890"/>
                  <a:pt x="69475" y="11829"/>
                  <a:pt x="68068" y="13235"/>
                </a:cubicBezTo>
                <a:cubicBezTo>
                  <a:pt x="66662" y="14641"/>
                  <a:pt x="64721" y="15512"/>
                  <a:pt x="62587" y="15512"/>
                </a:cubicBezTo>
                <a:lnTo>
                  <a:pt x="42212" y="15512"/>
                </a:lnTo>
                <a:cubicBezTo>
                  <a:pt x="40076" y="15512"/>
                  <a:pt x="38136" y="14640"/>
                  <a:pt x="36730" y="13235"/>
                </a:cubicBezTo>
                <a:cubicBezTo>
                  <a:pt x="35323" y="11829"/>
                  <a:pt x="34449" y="9890"/>
                  <a:pt x="34449" y="7757"/>
                </a:cubicBezTo>
                <a:cubicBezTo>
                  <a:pt x="34448" y="6405"/>
                  <a:pt x="34804" y="5078"/>
                  <a:pt x="35479" y="3908"/>
                </a:cubicBezTo>
                <a:lnTo>
                  <a:pt x="24287" y="3908"/>
                </a:lnTo>
                <a:cubicBezTo>
                  <a:pt x="22868" y="3908"/>
                  <a:pt x="21579" y="4488"/>
                  <a:pt x="20644" y="5422"/>
                </a:cubicBezTo>
                <a:cubicBezTo>
                  <a:pt x="19710" y="6357"/>
                  <a:pt x="19128" y="7645"/>
                  <a:pt x="19128" y="9063"/>
                </a:cubicBezTo>
                <a:cubicBezTo>
                  <a:pt x="19128" y="10481"/>
                  <a:pt x="19708" y="11768"/>
                  <a:pt x="20644" y="12703"/>
                </a:cubicBezTo>
                <a:cubicBezTo>
                  <a:pt x="21579" y="13637"/>
                  <a:pt x="22869" y="14217"/>
                  <a:pt x="24287" y="14217"/>
                </a:cubicBezTo>
                <a:cubicBezTo>
                  <a:pt x="25755" y="14212"/>
                  <a:pt x="27059" y="13274"/>
                  <a:pt x="27531" y="11884"/>
                </a:cubicBezTo>
                <a:lnTo>
                  <a:pt x="24287" y="11884"/>
                </a:lnTo>
                <a:cubicBezTo>
                  <a:pt x="22880" y="11873"/>
                  <a:pt x="21747" y="10731"/>
                  <a:pt x="21747" y="9325"/>
                </a:cubicBezTo>
                <a:cubicBezTo>
                  <a:pt x="21747" y="7919"/>
                  <a:pt x="22880" y="6776"/>
                  <a:pt x="24287" y="6766"/>
                </a:cubicBezTo>
                <a:cubicBezTo>
                  <a:pt x="25396" y="6766"/>
                  <a:pt x="26404" y="7219"/>
                  <a:pt x="27134" y="7950"/>
                </a:cubicBezTo>
                <a:cubicBezTo>
                  <a:pt x="27866" y="8681"/>
                  <a:pt x="28320" y="9688"/>
                  <a:pt x="28320" y="10796"/>
                </a:cubicBezTo>
                <a:cubicBezTo>
                  <a:pt x="28320" y="10956"/>
                  <a:pt x="28310" y="11116"/>
                  <a:pt x="28291" y="11276"/>
                </a:cubicBezTo>
                <a:lnTo>
                  <a:pt x="28735" y="11276"/>
                </a:lnTo>
                <a:cubicBezTo>
                  <a:pt x="30193" y="11274"/>
                  <a:pt x="31411" y="10166"/>
                  <a:pt x="31551" y="8714"/>
                </a:cubicBezTo>
                <a:cubicBezTo>
                  <a:pt x="31693" y="7263"/>
                  <a:pt x="30710" y="5941"/>
                  <a:pt x="29281" y="5658"/>
                </a:cubicBezTo>
                <a:cubicBezTo>
                  <a:pt x="29116" y="5909"/>
                  <a:pt x="28802" y="6014"/>
                  <a:pt x="28519" y="5916"/>
                </a:cubicBezTo>
                <a:cubicBezTo>
                  <a:pt x="28238" y="5817"/>
                  <a:pt x="28059" y="5538"/>
                  <a:pt x="28087" y="5240"/>
                </a:cubicBezTo>
                <a:cubicBezTo>
                  <a:pt x="28114" y="4942"/>
                  <a:pt x="28341" y="4702"/>
                  <a:pt x="28637" y="4657"/>
                </a:cubicBezTo>
                <a:cubicBezTo>
                  <a:pt x="28933" y="4611"/>
                  <a:pt x="29222" y="4774"/>
                  <a:pt x="29338" y="5050"/>
                </a:cubicBezTo>
                <a:cubicBezTo>
                  <a:pt x="30978" y="5346"/>
                  <a:pt x="32174" y="6772"/>
                  <a:pt x="32181" y="8440"/>
                </a:cubicBezTo>
                <a:cubicBezTo>
                  <a:pt x="32181" y="9388"/>
                  <a:pt x="31792" y="10249"/>
                  <a:pt x="31168" y="10873"/>
                </a:cubicBezTo>
                <a:cubicBezTo>
                  <a:pt x="30524" y="11520"/>
                  <a:pt x="29648" y="11884"/>
                  <a:pt x="28734" y="11884"/>
                </a:cubicBezTo>
                <a:lnTo>
                  <a:pt x="28169" y="11884"/>
                </a:lnTo>
                <a:cubicBezTo>
                  <a:pt x="27980" y="12549"/>
                  <a:pt x="27624" y="13154"/>
                  <a:pt x="27134" y="13643"/>
                </a:cubicBezTo>
                <a:cubicBezTo>
                  <a:pt x="26404" y="14373"/>
                  <a:pt x="25396" y="14827"/>
                  <a:pt x="24286" y="14827"/>
                </a:cubicBezTo>
                <a:cubicBezTo>
                  <a:pt x="24244" y="14827"/>
                  <a:pt x="24202" y="14827"/>
                  <a:pt x="24160" y="14824"/>
                </a:cubicBezTo>
                <a:lnTo>
                  <a:pt x="9657" y="14824"/>
                </a:lnTo>
                <a:cubicBezTo>
                  <a:pt x="8634" y="14824"/>
                  <a:pt x="7654" y="14417"/>
                  <a:pt x="6933" y="13693"/>
                </a:cubicBezTo>
                <a:cubicBezTo>
                  <a:pt x="6234" y="12994"/>
                  <a:pt x="5799" y="12030"/>
                  <a:pt x="5799" y="10970"/>
                </a:cubicBezTo>
                <a:cubicBezTo>
                  <a:pt x="5799" y="10678"/>
                  <a:pt x="5833" y="10387"/>
                  <a:pt x="5898" y="10103"/>
                </a:cubicBezTo>
                <a:lnTo>
                  <a:pt x="2512" y="10103"/>
                </a:lnTo>
                <a:cubicBezTo>
                  <a:pt x="1639" y="10104"/>
                  <a:pt x="897" y="10743"/>
                  <a:pt x="766" y="11607"/>
                </a:cubicBezTo>
                <a:cubicBezTo>
                  <a:pt x="635" y="12470"/>
                  <a:pt x="1153" y="13300"/>
                  <a:pt x="1986" y="13562"/>
                </a:cubicBezTo>
                <a:cubicBezTo>
                  <a:pt x="2162" y="13320"/>
                  <a:pt x="2480" y="13231"/>
                  <a:pt x="2757" y="13343"/>
                </a:cubicBezTo>
                <a:cubicBezTo>
                  <a:pt x="3033" y="13456"/>
                  <a:pt x="3198" y="13742"/>
                  <a:pt x="3156" y="14038"/>
                </a:cubicBezTo>
                <a:cubicBezTo>
                  <a:pt x="3114" y="14334"/>
                  <a:pt x="2876" y="14563"/>
                  <a:pt x="2579" y="14595"/>
                </a:cubicBezTo>
                <a:cubicBezTo>
                  <a:pt x="2282" y="14626"/>
                  <a:pt x="2001" y="14451"/>
                  <a:pt x="1900" y="14170"/>
                </a:cubicBezTo>
                <a:cubicBezTo>
                  <a:pt x="746" y="13861"/>
                  <a:pt x="0" y="12746"/>
                  <a:pt x="155" y="11563"/>
                </a:cubicBezTo>
                <a:cubicBezTo>
                  <a:pt x="311" y="10380"/>
                  <a:pt x="1319" y="9494"/>
                  <a:pt x="2512" y="9493"/>
                </a:cubicBezTo>
                <a:lnTo>
                  <a:pt x="6096" y="9493"/>
                </a:lnTo>
                <a:cubicBezTo>
                  <a:pt x="6290" y="9028"/>
                  <a:pt x="6576" y="8604"/>
                  <a:pt x="6933" y="8248"/>
                </a:cubicBezTo>
                <a:cubicBezTo>
                  <a:pt x="7632" y="7549"/>
                  <a:pt x="8596" y="7115"/>
                  <a:pt x="9657" y="7115"/>
                </a:cubicBezTo>
                <a:lnTo>
                  <a:pt x="14104" y="7115"/>
                </a:lnTo>
                <a:cubicBezTo>
                  <a:pt x="15662" y="7104"/>
                  <a:pt x="16919" y="5839"/>
                  <a:pt x="16919" y="4280"/>
                </a:cubicBezTo>
                <a:cubicBezTo>
                  <a:pt x="16919" y="2722"/>
                  <a:pt x="15662" y="1457"/>
                  <a:pt x="14104" y="1446"/>
                </a:cubicBezTo>
                <a:lnTo>
                  <a:pt x="11476" y="1446"/>
                </a:lnTo>
                <a:cubicBezTo>
                  <a:pt x="10609" y="1446"/>
                  <a:pt x="9906" y="2149"/>
                  <a:pt x="9906" y="3016"/>
                </a:cubicBezTo>
                <a:cubicBezTo>
                  <a:pt x="9906" y="3882"/>
                  <a:pt x="10609" y="4586"/>
                  <a:pt x="11476" y="4586"/>
                </a:cubicBezTo>
                <a:lnTo>
                  <a:pt x="13555" y="4586"/>
                </a:lnTo>
                <a:cubicBezTo>
                  <a:pt x="13695" y="4320"/>
                  <a:pt x="13997" y="4185"/>
                  <a:pt x="14288" y="4257"/>
                </a:cubicBezTo>
                <a:cubicBezTo>
                  <a:pt x="14579" y="4329"/>
                  <a:pt x="14784" y="4590"/>
                  <a:pt x="14784" y="4891"/>
                </a:cubicBezTo>
                <a:cubicBezTo>
                  <a:pt x="14784" y="5190"/>
                  <a:pt x="14579" y="5451"/>
                  <a:pt x="14288" y="5523"/>
                </a:cubicBezTo>
                <a:cubicBezTo>
                  <a:pt x="13997" y="5595"/>
                  <a:pt x="13695" y="5460"/>
                  <a:pt x="13555" y="5194"/>
                </a:cubicBezTo>
                <a:lnTo>
                  <a:pt x="11476" y="5194"/>
                </a:lnTo>
                <a:cubicBezTo>
                  <a:pt x="10273" y="5194"/>
                  <a:pt x="9297" y="4219"/>
                  <a:pt x="9297" y="3015"/>
                </a:cubicBezTo>
                <a:cubicBezTo>
                  <a:pt x="9297" y="1813"/>
                  <a:pt x="10273" y="837"/>
                  <a:pt x="11476" y="837"/>
                </a:cubicBezTo>
                <a:lnTo>
                  <a:pt x="14104" y="837"/>
                </a:lnTo>
                <a:cubicBezTo>
                  <a:pt x="16006" y="837"/>
                  <a:pt x="17547" y="2378"/>
                  <a:pt x="17547" y="4280"/>
                </a:cubicBezTo>
                <a:cubicBezTo>
                  <a:pt x="17547" y="6183"/>
                  <a:pt x="16006" y="7724"/>
                  <a:pt x="14104" y="7724"/>
                </a:cubicBezTo>
                <a:lnTo>
                  <a:pt x="9657" y="7724"/>
                </a:lnTo>
                <a:cubicBezTo>
                  <a:pt x="7865" y="7729"/>
                  <a:pt x="6415" y="9179"/>
                  <a:pt x="6408" y="10970"/>
                </a:cubicBezTo>
                <a:cubicBezTo>
                  <a:pt x="6408" y="11862"/>
                  <a:pt x="6774" y="12674"/>
                  <a:pt x="7363" y="13262"/>
                </a:cubicBezTo>
                <a:cubicBezTo>
                  <a:pt x="7970" y="13872"/>
                  <a:pt x="8796" y="14215"/>
                  <a:pt x="9657" y="14216"/>
                </a:cubicBezTo>
                <a:lnTo>
                  <a:pt x="21712" y="14216"/>
                </a:lnTo>
                <a:cubicBezTo>
                  <a:pt x="21158" y="13937"/>
                  <a:pt x="20652" y="13572"/>
                  <a:pt x="20214" y="13132"/>
                </a:cubicBezTo>
                <a:cubicBezTo>
                  <a:pt x="19169" y="12088"/>
                  <a:pt x="18520" y="10648"/>
                  <a:pt x="18520" y="9063"/>
                </a:cubicBezTo>
                <a:cubicBezTo>
                  <a:pt x="18520" y="7477"/>
                  <a:pt x="19169" y="6036"/>
                  <a:pt x="20214" y="4992"/>
                </a:cubicBezTo>
                <a:cubicBezTo>
                  <a:pt x="21259" y="3948"/>
                  <a:pt x="22701" y="3299"/>
                  <a:pt x="24287" y="3299"/>
                </a:cubicBezTo>
                <a:lnTo>
                  <a:pt x="35869" y="3299"/>
                </a:lnTo>
                <a:cubicBezTo>
                  <a:pt x="36127" y="2935"/>
                  <a:pt x="36414" y="2594"/>
                  <a:pt x="36729" y="2279"/>
                </a:cubicBezTo>
                <a:cubicBezTo>
                  <a:pt x="38135" y="873"/>
                  <a:pt x="40076" y="1"/>
                  <a:pt x="42210" y="1"/>
                </a:cubicBezTo>
                <a:cubicBezTo>
                  <a:pt x="43642" y="1"/>
                  <a:pt x="44944" y="586"/>
                  <a:pt x="45887" y="1529"/>
                </a:cubicBezTo>
                <a:cubicBezTo>
                  <a:pt x="46831" y="2470"/>
                  <a:pt x="47416" y="3772"/>
                  <a:pt x="47416" y="5202"/>
                </a:cubicBezTo>
                <a:cubicBezTo>
                  <a:pt x="47416" y="6633"/>
                  <a:pt x="46831" y="7933"/>
                  <a:pt x="45887" y="8876"/>
                </a:cubicBezTo>
                <a:cubicBezTo>
                  <a:pt x="45058" y="9708"/>
                  <a:pt x="43971" y="10235"/>
                  <a:pt x="42805" y="10370"/>
                </a:cubicBezTo>
                <a:cubicBezTo>
                  <a:pt x="42680" y="10643"/>
                  <a:pt x="42386" y="10796"/>
                  <a:pt x="42091" y="10742"/>
                </a:cubicBezTo>
                <a:cubicBezTo>
                  <a:pt x="41797" y="10687"/>
                  <a:pt x="41577" y="10438"/>
                  <a:pt x="41560" y="10139"/>
                </a:cubicBezTo>
                <a:cubicBezTo>
                  <a:pt x="41542" y="9839"/>
                  <a:pt x="41730" y="9566"/>
                  <a:pt x="42016" y="9478"/>
                </a:cubicBezTo>
                <a:cubicBezTo>
                  <a:pt x="42302" y="9388"/>
                  <a:pt x="42612" y="9505"/>
                  <a:pt x="42769" y="9762"/>
                </a:cubicBezTo>
                <a:cubicBezTo>
                  <a:pt x="43787" y="9635"/>
                  <a:pt x="44732" y="9172"/>
                  <a:pt x="45457" y="8446"/>
                </a:cubicBezTo>
                <a:cubicBezTo>
                  <a:pt x="46289" y="7613"/>
                  <a:pt x="46808" y="6466"/>
                  <a:pt x="46808" y="5202"/>
                </a:cubicBezTo>
                <a:cubicBezTo>
                  <a:pt x="46808" y="3939"/>
                  <a:pt x="46290" y="2791"/>
                  <a:pt x="45457" y="1959"/>
                </a:cubicBezTo>
                <a:cubicBezTo>
                  <a:pt x="44623" y="1126"/>
                  <a:pt x="43474" y="609"/>
                  <a:pt x="42210" y="609"/>
                </a:cubicBezTo>
                <a:cubicBezTo>
                  <a:pt x="40244" y="609"/>
                  <a:pt x="38456" y="1414"/>
                  <a:pt x="37159" y="2709"/>
                </a:cubicBezTo>
                <a:cubicBezTo>
                  <a:pt x="36861" y="3008"/>
                  <a:pt x="36589" y="3332"/>
                  <a:pt x="36346" y="3677"/>
                </a:cubicBezTo>
                <a:cubicBezTo>
                  <a:pt x="36329" y="3747"/>
                  <a:pt x="36287" y="3808"/>
                  <a:pt x="36229" y="3851"/>
                </a:cubicBezTo>
                <a:cubicBezTo>
                  <a:pt x="35465" y="5010"/>
                  <a:pt x="35057" y="6368"/>
                  <a:pt x="35059" y="7757"/>
                </a:cubicBezTo>
                <a:cubicBezTo>
                  <a:pt x="35059" y="9721"/>
                  <a:pt x="35862" y="11508"/>
                  <a:pt x="37159" y="12804"/>
                </a:cubicBezTo>
                <a:cubicBezTo>
                  <a:pt x="38455" y="14099"/>
                  <a:pt x="40243" y="14904"/>
                  <a:pt x="42210" y="14904"/>
                </a:cubicBezTo>
                <a:lnTo>
                  <a:pt x="45355" y="14904"/>
                </a:lnTo>
                <a:cubicBezTo>
                  <a:pt x="45264" y="14833"/>
                  <a:pt x="45179" y="14757"/>
                  <a:pt x="45097" y="14676"/>
                </a:cubicBezTo>
                <a:cubicBezTo>
                  <a:pt x="44362" y="13939"/>
                  <a:pt x="44088" y="12859"/>
                  <a:pt x="44381" y="11860"/>
                </a:cubicBezTo>
                <a:cubicBezTo>
                  <a:pt x="44673" y="10862"/>
                  <a:pt x="45488" y="10102"/>
                  <a:pt x="46505" y="9879"/>
                </a:cubicBezTo>
                <a:cubicBezTo>
                  <a:pt x="46614" y="9600"/>
                  <a:pt x="46899" y="9432"/>
                  <a:pt x="47196" y="9470"/>
                </a:cubicBezTo>
                <a:cubicBezTo>
                  <a:pt x="47494" y="9510"/>
                  <a:pt x="47725" y="9745"/>
                  <a:pt x="47759" y="10043"/>
                </a:cubicBezTo>
                <a:cubicBezTo>
                  <a:pt x="47794" y="10341"/>
                  <a:pt x="47620" y="10623"/>
                  <a:pt x="47341" y="10728"/>
                </a:cubicBezTo>
                <a:cubicBezTo>
                  <a:pt x="47060" y="10833"/>
                  <a:pt x="46744" y="10734"/>
                  <a:pt x="46575" y="10487"/>
                </a:cubicBezTo>
                <a:cubicBezTo>
                  <a:pt x="45476" y="10760"/>
                  <a:pt x="44754" y="11810"/>
                  <a:pt x="44891" y="12933"/>
                </a:cubicBezTo>
                <a:cubicBezTo>
                  <a:pt x="45027" y="14057"/>
                  <a:pt x="45980" y="14902"/>
                  <a:pt x="47111" y="1490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68CFE24-EAB4-982B-C825-075FE4129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"/>
          <a:stretch/>
        </p:blipFill>
        <p:spPr>
          <a:xfrm>
            <a:off x="1711458" y="1480461"/>
            <a:ext cx="6015645" cy="26094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3" name="Google Shape;25803;p39"/>
          <p:cNvSpPr txBox="1">
            <a:spLocks noGrp="1"/>
          </p:cNvSpPr>
          <p:nvPr>
            <p:ph type="subTitle" idx="1"/>
          </p:nvPr>
        </p:nvSpPr>
        <p:spPr>
          <a:xfrm>
            <a:off x="1317637" y="1113385"/>
            <a:ext cx="3668862" cy="2070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l"/>
            <a:r>
              <a:rPr lang="en-US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American “Founding Father,” icon of self-made success, politician, diplomat, inventor, celebrity, genius, author (newspapers, essays, </a:t>
            </a:r>
            <a:r>
              <a:rPr lang="en-US" sz="20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Poor Richard’s Almanack, The Autobiography…</a:t>
            </a:r>
            <a:r>
              <a:rPr lang="en-US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1</a:t>
            </a:r>
            <a:r>
              <a:rPr lang="en-US" sz="2000" baseline="30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Postmaster General, philosopher of American practical spirit, U.S. version of Enlightenment Man…</a:t>
            </a:r>
          </a:p>
        </p:txBody>
      </p:sp>
      <p:sp>
        <p:nvSpPr>
          <p:cNvPr id="25804" name="Google Shape;25804;p39"/>
          <p:cNvSpPr txBox="1">
            <a:spLocks noGrp="1"/>
          </p:cNvSpPr>
          <p:nvPr>
            <p:ph type="title"/>
          </p:nvPr>
        </p:nvSpPr>
        <p:spPr>
          <a:xfrm>
            <a:off x="1372023" y="297649"/>
            <a:ext cx="637697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The Original American Dreamer</a:t>
            </a:r>
            <a:endParaRPr sz="3200" dirty="0"/>
          </a:p>
        </p:txBody>
      </p:sp>
      <p:sp>
        <p:nvSpPr>
          <p:cNvPr id="25805" name="Google Shape;25805;p39"/>
          <p:cNvSpPr/>
          <p:nvPr/>
        </p:nvSpPr>
        <p:spPr>
          <a:xfrm>
            <a:off x="7493125" y="2202600"/>
            <a:ext cx="541856" cy="841809"/>
          </a:xfrm>
          <a:custGeom>
            <a:avLst/>
            <a:gdLst/>
            <a:ahLst/>
            <a:cxnLst/>
            <a:rect l="l" t="t" r="r" b="b"/>
            <a:pathLst>
              <a:path w="6422" h="9977" extrusionOk="0">
                <a:moveTo>
                  <a:pt x="2010" y="4988"/>
                </a:moveTo>
                <a:cubicBezTo>
                  <a:pt x="2010" y="5520"/>
                  <a:pt x="1595" y="5961"/>
                  <a:pt x="1063" y="5991"/>
                </a:cubicBezTo>
                <a:lnTo>
                  <a:pt x="1063" y="8119"/>
                </a:lnTo>
                <a:cubicBezTo>
                  <a:pt x="1063" y="8986"/>
                  <a:pt x="1767" y="9689"/>
                  <a:pt x="2634" y="9689"/>
                </a:cubicBezTo>
                <a:cubicBezTo>
                  <a:pt x="3501" y="9689"/>
                  <a:pt x="4205" y="8986"/>
                  <a:pt x="4205" y="8119"/>
                </a:cubicBezTo>
                <a:cubicBezTo>
                  <a:pt x="4204" y="7741"/>
                  <a:pt x="3936" y="7418"/>
                  <a:pt x="3566" y="7347"/>
                </a:cubicBezTo>
                <a:cubicBezTo>
                  <a:pt x="3195" y="7276"/>
                  <a:pt x="2826" y="7478"/>
                  <a:pt x="2686" y="7827"/>
                </a:cubicBezTo>
                <a:cubicBezTo>
                  <a:pt x="2822" y="7924"/>
                  <a:pt x="2873" y="8102"/>
                  <a:pt x="2808" y="8256"/>
                </a:cubicBezTo>
                <a:cubicBezTo>
                  <a:pt x="2743" y="8410"/>
                  <a:pt x="2580" y="8500"/>
                  <a:pt x="2416" y="8470"/>
                </a:cubicBezTo>
                <a:cubicBezTo>
                  <a:pt x="2252" y="8441"/>
                  <a:pt x="2129" y="8302"/>
                  <a:pt x="2121" y="8135"/>
                </a:cubicBezTo>
                <a:cubicBezTo>
                  <a:pt x="2113" y="7968"/>
                  <a:pt x="2222" y="7818"/>
                  <a:pt x="2383" y="7774"/>
                </a:cubicBezTo>
                <a:cubicBezTo>
                  <a:pt x="2553" y="7267"/>
                  <a:pt x="3064" y="6959"/>
                  <a:pt x="3592" y="7044"/>
                </a:cubicBezTo>
                <a:cubicBezTo>
                  <a:pt x="4119" y="7129"/>
                  <a:pt x="4507" y="7585"/>
                  <a:pt x="4508" y="8119"/>
                </a:cubicBezTo>
                <a:cubicBezTo>
                  <a:pt x="4499" y="9147"/>
                  <a:pt x="3663" y="9977"/>
                  <a:pt x="2634" y="9977"/>
                </a:cubicBezTo>
                <a:cubicBezTo>
                  <a:pt x="1605" y="9977"/>
                  <a:pt x="770" y="9147"/>
                  <a:pt x="761" y="8119"/>
                </a:cubicBezTo>
                <a:lnTo>
                  <a:pt x="761" y="5963"/>
                </a:lnTo>
                <a:cubicBezTo>
                  <a:pt x="314" y="5850"/>
                  <a:pt x="1" y="5449"/>
                  <a:pt x="1" y="4988"/>
                </a:cubicBezTo>
                <a:cubicBezTo>
                  <a:pt x="1" y="4528"/>
                  <a:pt x="314" y="4127"/>
                  <a:pt x="761" y="4014"/>
                </a:cubicBezTo>
                <a:lnTo>
                  <a:pt x="761" y="1858"/>
                </a:lnTo>
                <a:cubicBezTo>
                  <a:pt x="770" y="829"/>
                  <a:pt x="1605" y="0"/>
                  <a:pt x="2634" y="0"/>
                </a:cubicBezTo>
                <a:cubicBezTo>
                  <a:pt x="3663" y="0"/>
                  <a:pt x="4499" y="829"/>
                  <a:pt x="4508" y="1858"/>
                </a:cubicBezTo>
                <a:cubicBezTo>
                  <a:pt x="4506" y="2392"/>
                  <a:pt x="4118" y="2846"/>
                  <a:pt x="3592" y="2932"/>
                </a:cubicBezTo>
                <a:cubicBezTo>
                  <a:pt x="3064" y="3017"/>
                  <a:pt x="2553" y="2709"/>
                  <a:pt x="2383" y="2202"/>
                </a:cubicBezTo>
                <a:cubicBezTo>
                  <a:pt x="2222" y="2157"/>
                  <a:pt x="2113" y="2008"/>
                  <a:pt x="2122" y="1841"/>
                </a:cubicBezTo>
                <a:cubicBezTo>
                  <a:pt x="2129" y="1674"/>
                  <a:pt x="2252" y="1535"/>
                  <a:pt x="2417" y="1505"/>
                </a:cubicBezTo>
                <a:cubicBezTo>
                  <a:pt x="2580" y="1477"/>
                  <a:pt x="2743" y="1565"/>
                  <a:pt x="2809" y="1719"/>
                </a:cubicBezTo>
                <a:cubicBezTo>
                  <a:pt x="2873" y="1873"/>
                  <a:pt x="2822" y="2051"/>
                  <a:pt x="2686" y="2149"/>
                </a:cubicBezTo>
                <a:cubicBezTo>
                  <a:pt x="2826" y="2499"/>
                  <a:pt x="3195" y="2700"/>
                  <a:pt x="3566" y="2629"/>
                </a:cubicBezTo>
                <a:cubicBezTo>
                  <a:pt x="3936" y="2558"/>
                  <a:pt x="4204" y="2235"/>
                  <a:pt x="4205" y="1858"/>
                </a:cubicBezTo>
                <a:cubicBezTo>
                  <a:pt x="4205" y="991"/>
                  <a:pt x="3501" y="288"/>
                  <a:pt x="2634" y="288"/>
                </a:cubicBezTo>
                <a:cubicBezTo>
                  <a:pt x="1767" y="288"/>
                  <a:pt x="1063" y="991"/>
                  <a:pt x="1063" y="1858"/>
                </a:cubicBezTo>
                <a:lnTo>
                  <a:pt x="1063" y="3986"/>
                </a:lnTo>
                <a:cubicBezTo>
                  <a:pt x="1595" y="4016"/>
                  <a:pt x="2010" y="4455"/>
                  <a:pt x="2010" y="4988"/>
                </a:cubicBezTo>
                <a:close/>
                <a:moveTo>
                  <a:pt x="4456" y="4665"/>
                </a:moveTo>
                <a:cubicBezTo>
                  <a:pt x="4391" y="4718"/>
                  <a:pt x="4297" y="4709"/>
                  <a:pt x="4244" y="4647"/>
                </a:cubicBezTo>
                <a:cubicBezTo>
                  <a:pt x="4190" y="4583"/>
                  <a:pt x="4198" y="4488"/>
                  <a:pt x="4260" y="4435"/>
                </a:cubicBezTo>
                <a:cubicBezTo>
                  <a:pt x="4448" y="4276"/>
                  <a:pt x="4542" y="4076"/>
                  <a:pt x="4588" y="3892"/>
                </a:cubicBezTo>
                <a:lnTo>
                  <a:pt x="4588" y="3889"/>
                </a:lnTo>
                <a:cubicBezTo>
                  <a:pt x="4590" y="3878"/>
                  <a:pt x="4592" y="3867"/>
                  <a:pt x="4596" y="3857"/>
                </a:cubicBezTo>
                <a:cubicBezTo>
                  <a:pt x="4622" y="3734"/>
                  <a:pt x="4632" y="3606"/>
                  <a:pt x="4625" y="3480"/>
                </a:cubicBezTo>
                <a:cubicBezTo>
                  <a:pt x="3240" y="3613"/>
                  <a:pt x="2911" y="4813"/>
                  <a:pt x="2867" y="5013"/>
                </a:cubicBezTo>
                <a:cubicBezTo>
                  <a:pt x="2911" y="5212"/>
                  <a:pt x="3240" y="6413"/>
                  <a:pt x="4625" y="6546"/>
                </a:cubicBezTo>
                <a:cubicBezTo>
                  <a:pt x="4632" y="6419"/>
                  <a:pt x="4622" y="6293"/>
                  <a:pt x="4596" y="6169"/>
                </a:cubicBezTo>
                <a:cubicBezTo>
                  <a:pt x="4592" y="6158"/>
                  <a:pt x="4590" y="6148"/>
                  <a:pt x="4588" y="6137"/>
                </a:cubicBezTo>
                <a:lnTo>
                  <a:pt x="4588" y="6133"/>
                </a:lnTo>
                <a:cubicBezTo>
                  <a:pt x="4542" y="5949"/>
                  <a:pt x="4447" y="5749"/>
                  <a:pt x="4260" y="5591"/>
                </a:cubicBezTo>
                <a:cubicBezTo>
                  <a:pt x="4198" y="5537"/>
                  <a:pt x="4190" y="5443"/>
                  <a:pt x="4244" y="5379"/>
                </a:cubicBezTo>
                <a:cubicBezTo>
                  <a:pt x="4297" y="5316"/>
                  <a:pt x="4391" y="5307"/>
                  <a:pt x="4456" y="5360"/>
                </a:cubicBezTo>
                <a:cubicBezTo>
                  <a:pt x="4638" y="5515"/>
                  <a:pt x="4774" y="5718"/>
                  <a:pt x="4847" y="5946"/>
                </a:cubicBezTo>
                <a:cubicBezTo>
                  <a:pt x="5644" y="5787"/>
                  <a:pt x="6008" y="5201"/>
                  <a:pt x="6104" y="5013"/>
                </a:cubicBezTo>
                <a:cubicBezTo>
                  <a:pt x="6007" y="4824"/>
                  <a:pt x="5644" y="4239"/>
                  <a:pt x="4847" y="4080"/>
                </a:cubicBezTo>
                <a:cubicBezTo>
                  <a:pt x="4774" y="4307"/>
                  <a:pt x="4638" y="4510"/>
                  <a:pt x="4456" y="4665"/>
                </a:cubicBezTo>
                <a:close/>
                <a:moveTo>
                  <a:pt x="2564" y="5043"/>
                </a:moveTo>
                <a:lnTo>
                  <a:pt x="2564" y="5044"/>
                </a:lnTo>
                <a:cubicBezTo>
                  <a:pt x="2579" y="5124"/>
                  <a:pt x="2919" y="6778"/>
                  <a:pt x="4750" y="6857"/>
                </a:cubicBezTo>
                <a:cubicBezTo>
                  <a:pt x="4826" y="6863"/>
                  <a:pt x="4895" y="6809"/>
                  <a:pt x="4909" y="6734"/>
                </a:cubicBezTo>
                <a:cubicBezTo>
                  <a:pt x="4934" y="6570"/>
                  <a:pt x="4935" y="6404"/>
                  <a:pt x="4913" y="6241"/>
                </a:cubicBezTo>
                <a:cubicBezTo>
                  <a:pt x="6002" y="6018"/>
                  <a:pt x="6398" y="5104"/>
                  <a:pt x="6411" y="5073"/>
                </a:cubicBezTo>
                <a:lnTo>
                  <a:pt x="6411" y="5073"/>
                </a:lnTo>
                <a:lnTo>
                  <a:pt x="6411" y="5071"/>
                </a:lnTo>
                <a:lnTo>
                  <a:pt x="6412" y="5069"/>
                </a:lnTo>
                <a:lnTo>
                  <a:pt x="6412" y="5069"/>
                </a:lnTo>
                <a:lnTo>
                  <a:pt x="6413" y="5067"/>
                </a:lnTo>
                <a:lnTo>
                  <a:pt x="6413" y="5066"/>
                </a:lnTo>
                <a:cubicBezTo>
                  <a:pt x="6417" y="5054"/>
                  <a:pt x="6421" y="5041"/>
                  <a:pt x="6422" y="5027"/>
                </a:cubicBezTo>
                <a:lnTo>
                  <a:pt x="6422" y="5020"/>
                </a:lnTo>
                <a:lnTo>
                  <a:pt x="6422" y="5017"/>
                </a:lnTo>
                <a:lnTo>
                  <a:pt x="6422" y="5009"/>
                </a:lnTo>
                <a:lnTo>
                  <a:pt x="6422" y="5006"/>
                </a:lnTo>
                <a:lnTo>
                  <a:pt x="6422" y="4998"/>
                </a:lnTo>
                <a:cubicBezTo>
                  <a:pt x="6421" y="4985"/>
                  <a:pt x="6417" y="4972"/>
                  <a:pt x="6413" y="4960"/>
                </a:cubicBezTo>
                <a:lnTo>
                  <a:pt x="6413" y="4959"/>
                </a:lnTo>
                <a:lnTo>
                  <a:pt x="6412" y="4957"/>
                </a:lnTo>
                <a:lnTo>
                  <a:pt x="6412" y="4957"/>
                </a:lnTo>
                <a:lnTo>
                  <a:pt x="6411" y="4954"/>
                </a:lnTo>
                <a:lnTo>
                  <a:pt x="6411" y="4954"/>
                </a:lnTo>
                <a:lnTo>
                  <a:pt x="6411" y="4954"/>
                </a:lnTo>
                <a:cubicBezTo>
                  <a:pt x="6397" y="4923"/>
                  <a:pt x="6002" y="4008"/>
                  <a:pt x="4913" y="3786"/>
                </a:cubicBezTo>
                <a:cubicBezTo>
                  <a:pt x="4935" y="3622"/>
                  <a:pt x="4934" y="3456"/>
                  <a:pt x="4909" y="3293"/>
                </a:cubicBezTo>
                <a:cubicBezTo>
                  <a:pt x="4895" y="3218"/>
                  <a:pt x="4826" y="3164"/>
                  <a:pt x="4750" y="3170"/>
                </a:cubicBezTo>
                <a:cubicBezTo>
                  <a:pt x="2919" y="3250"/>
                  <a:pt x="2578" y="4903"/>
                  <a:pt x="2564" y="4983"/>
                </a:cubicBezTo>
                <a:lnTo>
                  <a:pt x="2564" y="4984"/>
                </a:lnTo>
                <a:cubicBezTo>
                  <a:pt x="2562" y="4992"/>
                  <a:pt x="2561" y="5000"/>
                  <a:pt x="2561" y="5009"/>
                </a:cubicBezTo>
                <a:lnTo>
                  <a:pt x="2561" y="5019"/>
                </a:lnTo>
                <a:cubicBezTo>
                  <a:pt x="2561" y="5028"/>
                  <a:pt x="2562" y="5037"/>
                  <a:pt x="2564" y="5044"/>
                </a:cubicBezTo>
                <a:close/>
                <a:moveTo>
                  <a:pt x="1501" y="5484"/>
                </a:moveTo>
                <a:cubicBezTo>
                  <a:pt x="1739" y="5247"/>
                  <a:pt x="1777" y="4876"/>
                  <a:pt x="1591" y="4596"/>
                </a:cubicBezTo>
                <a:cubicBezTo>
                  <a:pt x="1405" y="4318"/>
                  <a:pt x="1048" y="4209"/>
                  <a:pt x="738" y="4336"/>
                </a:cubicBezTo>
                <a:cubicBezTo>
                  <a:pt x="428" y="4464"/>
                  <a:pt x="251" y="4794"/>
                  <a:pt x="316" y="5123"/>
                </a:cubicBezTo>
                <a:cubicBezTo>
                  <a:pt x="382" y="5452"/>
                  <a:pt x="670" y="5689"/>
                  <a:pt x="1005" y="5690"/>
                </a:cubicBezTo>
                <a:cubicBezTo>
                  <a:pt x="1192" y="5690"/>
                  <a:pt x="1370" y="5617"/>
                  <a:pt x="1502" y="5484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6" name="Google Shape;25806;p39"/>
          <p:cNvSpPr/>
          <p:nvPr/>
        </p:nvSpPr>
        <p:spPr>
          <a:xfrm flipH="1">
            <a:off x="1200125" y="2202600"/>
            <a:ext cx="541856" cy="841809"/>
          </a:xfrm>
          <a:custGeom>
            <a:avLst/>
            <a:gdLst/>
            <a:ahLst/>
            <a:cxnLst/>
            <a:rect l="l" t="t" r="r" b="b"/>
            <a:pathLst>
              <a:path w="6422" h="9977" extrusionOk="0">
                <a:moveTo>
                  <a:pt x="2010" y="4988"/>
                </a:moveTo>
                <a:cubicBezTo>
                  <a:pt x="2010" y="5520"/>
                  <a:pt x="1595" y="5961"/>
                  <a:pt x="1063" y="5991"/>
                </a:cubicBezTo>
                <a:lnTo>
                  <a:pt x="1063" y="8119"/>
                </a:lnTo>
                <a:cubicBezTo>
                  <a:pt x="1063" y="8986"/>
                  <a:pt x="1767" y="9689"/>
                  <a:pt x="2634" y="9689"/>
                </a:cubicBezTo>
                <a:cubicBezTo>
                  <a:pt x="3501" y="9689"/>
                  <a:pt x="4205" y="8986"/>
                  <a:pt x="4205" y="8119"/>
                </a:cubicBezTo>
                <a:cubicBezTo>
                  <a:pt x="4204" y="7741"/>
                  <a:pt x="3936" y="7418"/>
                  <a:pt x="3566" y="7347"/>
                </a:cubicBezTo>
                <a:cubicBezTo>
                  <a:pt x="3195" y="7276"/>
                  <a:pt x="2826" y="7478"/>
                  <a:pt x="2686" y="7827"/>
                </a:cubicBezTo>
                <a:cubicBezTo>
                  <a:pt x="2822" y="7924"/>
                  <a:pt x="2873" y="8102"/>
                  <a:pt x="2808" y="8256"/>
                </a:cubicBezTo>
                <a:cubicBezTo>
                  <a:pt x="2743" y="8410"/>
                  <a:pt x="2580" y="8500"/>
                  <a:pt x="2416" y="8470"/>
                </a:cubicBezTo>
                <a:cubicBezTo>
                  <a:pt x="2252" y="8441"/>
                  <a:pt x="2129" y="8302"/>
                  <a:pt x="2121" y="8135"/>
                </a:cubicBezTo>
                <a:cubicBezTo>
                  <a:pt x="2113" y="7968"/>
                  <a:pt x="2222" y="7818"/>
                  <a:pt x="2383" y="7774"/>
                </a:cubicBezTo>
                <a:cubicBezTo>
                  <a:pt x="2553" y="7267"/>
                  <a:pt x="3064" y="6959"/>
                  <a:pt x="3592" y="7044"/>
                </a:cubicBezTo>
                <a:cubicBezTo>
                  <a:pt x="4119" y="7129"/>
                  <a:pt x="4507" y="7585"/>
                  <a:pt x="4508" y="8119"/>
                </a:cubicBezTo>
                <a:cubicBezTo>
                  <a:pt x="4499" y="9147"/>
                  <a:pt x="3663" y="9977"/>
                  <a:pt x="2634" y="9977"/>
                </a:cubicBezTo>
                <a:cubicBezTo>
                  <a:pt x="1605" y="9977"/>
                  <a:pt x="770" y="9147"/>
                  <a:pt x="761" y="8119"/>
                </a:cubicBezTo>
                <a:lnTo>
                  <a:pt x="761" y="5963"/>
                </a:lnTo>
                <a:cubicBezTo>
                  <a:pt x="314" y="5850"/>
                  <a:pt x="1" y="5449"/>
                  <a:pt x="1" y="4988"/>
                </a:cubicBezTo>
                <a:cubicBezTo>
                  <a:pt x="1" y="4528"/>
                  <a:pt x="314" y="4127"/>
                  <a:pt x="761" y="4014"/>
                </a:cubicBezTo>
                <a:lnTo>
                  <a:pt x="761" y="1858"/>
                </a:lnTo>
                <a:cubicBezTo>
                  <a:pt x="770" y="829"/>
                  <a:pt x="1605" y="0"/>
                  <a:pt x="2634" y="0"/>
                </a:cubicBezTo>
                <a:cubicBezTo>
                  <a:pt x="3663" y="0"/>
                  <a:pt x="4499" y="829"/>
                  <a:pt x="4508" y="1858"/>
                </a:cubicBezTo>
                <a:cubicBezTo>
                  <a:pt x="4506" y="2392"/>
                  <a:pt x="4118" y="2846"/>
                  <a:pt x="3592" y="2932"/>
                </a:cubicBezTo>
                <a:cubicBezTo>
                  <a:pt x="3064" y="3017"/>
                  <a:pt x="2553" y="2709"/>
                  <a:pt x="2383" y="2202"/>
                </a:cubicBezTo>
                <a:cubicBezTo>
                  <a:pt x="2222" y="2157"/>
                  <a:pt x="2113" y="2008"/>
                  <a:pt x="2122" y="1841"/>
                </a:cubicBezTo>
                <a:cubicBezTo>
                  <a:pt x="2129" y="1674"/>
                  <a:pt x="2252" y="1535"/>
                  <a:pt x="2417" y="1505"/>
                </a:cubicBezTo>
                <a:cubicBezTo>
                  <a:pt x="2580" y="1477"/>
                  <a:pt x="2743" y="1565"/>
                  <a:pt x="2809" y="1719"/>
                </a:cubicBezTo>
                <a:cubicBezTo>
                  <a:pt x="2873" y="1873"/>
                  <a:pt x="2822" y="2051"/>
                  <a:pt x="2686" y="2149"/>
                </a:cubicBezTo>
                <a:cubicBezTo>
                  <a:pt x="2826" y="2499"/>
                  <a:pt x="3195" y="2700"/>
                  <a:pt x="3566" y="2629"/>
                </a:cubicBezTo>
                <a:cubicBezTo>
                  <a:pt x="3936" y="2558"/>
                  <a:pt x="4204" y="2235"/>
                  <a:pt x="4205" y="1858"/>
                </a:cubicBezTo>
                <a:cubicBezTo>
                  <a:pt x="4205" y="991"/>
                  <a:pt x="3501" y="288"/>
                  <a:pt x="2634" y="288"/>
                </a:cubicBezTo>
                <a:cubicBezTo>
                  <a:pt x="1767" y="288"/>
                  <a:pt x="1063" y="991"/>
                  <a:pt x="1063" y="1858"/>
                </a:cubicBezTo>
                <a:lnTo>
                  <a:pt x="1063" y="3986"/>
                </a:lnTo>
                <a:cubicBezTo>
                  <a:pt x="1595" y="4016"/>
                  <a:pt x="2010" y="4455"/>
                  <a:pt x="2010" y="4988"/>
                </a:cubicBezTo>
                <a:close/>
                <a:moveTo>
                  <a:pt x="4456" y="4665"/>
                </a:moveTo>
                <a:cubicBezTo>
                  <a:pt x="4391" y="4718"/>
                  <a:pt x="4297" y="4709"/>
                  <a:pt x="4244" y="4647"/>
                </a:cubicBezTo>
                <a:cubicBezTo>
                  <a:pt x="4190" y="4583"/>
                  <a:pt x="4198" y="4488"/>
                  <a:pt x="4260" y="4435"/>
                </a:cubicBezTo>
                <a:cubicBezTo>
                  <a:pt x="4448" y="4276"/>
                  <a:pt x="4542" y="4076"/>
                  <a:pt x="4588" y="3892"/>
                </a:cubicBezTo>
                <a:lnTo>
                  <a:pt x="4588" y="3889"/>
                </a:lnTo>
                <a:cubicBezTo>
                  <a:pt x="4590" y="3878"/>
                  <a:pt x="4592" y="3867"/>
                  <a:pt x="4596" y="3857"/>
                </a:cubicBezTo>
                <a:cubicBezTo>
                  <a:pt x="4622" y="3734"/>
                  <a:pt x="4632" y="3606"/>
                  <a:pt x="4625" y="3480"/>
                </a:cubicBezTo>
                <a:cubicBezTo>
                  <a:pt x="3240" y="3613"/>
                  <a:pt x="2911" y="4813"/>
                  <a:pt x="2867" y="5013"/>
                </a:cubicBezTo>
                <a:cubicBezTo>
                  <a:pt x="2911" y="5212"/>
                  <a:pt x="3240" y="6413"/>
                  <a:pt x="4625" y="6546"/>
                </a:cubicBezTo>
                <a:cubicBezTo>
                  <a:pt x="4632" y="6419"/>
                  <a:pt x="4622" y="6293"/>
                  <a:pt x="4596" y="6169"/>
                </a:cubicBezTo>
                <a:cubicBezTo>
                  <a:pt x="4592" y="6158"/>
                  <a:pt x="4590" y="6148"/>
                  <a:pt x="4588" y="6137"/>
                </a:cubicBezTo>
                <a:lnTo>
                  <a:pt x="4588" y="6133"/>
                </a:lnTo>
                <a:cubicBezTo>
                  <a:pt x="4542" y="5949"/>
                  <a:pt x="4447" y="5749"/>
                  <a:pt x="4260" y="5591"/>
                </a:cubicBezTo>
                <a:cubicBezTo>
                  <a:pt x="4198" y="5537"/>
                  <a:pt x="4190" y="5443"/>
                  <a:pt x="4244" y="5379"/>
                </a:cubicBezTo>
                <a:cubicBezTo>
                  <a:pt x="4297" y="5316"/>
                  <a:pt x="4391" y="5307"/>
                  <a:pt x="4456" y="5360"/>
                </a:cubicBezTo>
                <a:cubicBezTo>
                  <a:pt x="4638" y="5515"/>
                  <a:pt x="4774" y="5718"/>
                  <a:pt x="4847" y="5946"/>
                </a:cubicBezTo>
                <a:cubicBezTo>
                  <a:pt x="5644" y="5787"/>
                  <a:pt x="6008" y="5201"/>
                  <a:pt x="6104" y="5013"/>
                </a:cubicBezTo>
                <a:cubicBezTo>
                  <a:pt x="6007" y="4824"/>
                  <a:pt x="5644" y="4239"/>
                  <a:pt x="4847" y="4080"/>
                </a:cubicBezTo>
                <a:cubicBezTo>
                  <a:pt x="4774" y="4307"/>
                  <a:pt x="4638" y="4510"/>
                  <a:pt x="4456" y="4665"/>
                </a:cubicBezTo>
                <a:close/>
                <a:moveTo>
                  <a:pt x="2564" y="5043"/>
                </a:moveTo>
                <a:lnTo>
                  <a:pt x="2564" y="5044"/>
                </a:lnTo>
                <a:cubicBezTo>
                  <a:pt x="2579" y="5124"/>
                  <a:pt x="2919" y="6778"/>
                  <a:pt x="4750" y="6857"/>
                </a:cubicBezTo>
                <a:cubicBezTo>
                  <a:pt x="4826" y="6863"/>
                  <a:pt x="4895" y="6809"/>
                  <a:pt x="4909" y="6734"/>
                </a:cubicBezTo>
                <a:cubicBezTo>
                  <a:pt x="4934" y="6570"/>
                  <a:pt x="4935" y="6404"/>
                  <a:pt x="4913" y="6241"/>
                </a:cubicBezTo>
                <a:cubicBezTo>
                  <a:pt x="6002" y="6018"/>
                  <a:pt x="6398" y="5104"/>
                  <a:pt x="6411" y="5073"/>
                </a:cubicBezTo>
                <a:lnTo>
                  <a:pt x="6411" y="5073"/>
                </a:lnTo>
                <a:lnTo>
                  <a:pt x="6411" y="5071"/>
                </a:lnTo>
                <a:lnTo>
                  <a:pt x="6412" y="5069"/>
                </a:lnTo>
                <a:lnTo>
                  <a:pt x="6412" y="5069"/>
                </a:lnTo>
                <a:lnTo>
                  <a:pt x="6413" y="5067"/>
                </a:lnTo>
                <a:lnTo>
                  <a:pt x="6413" y="5066"/>
                </a:lnTo>
                <a:cubicBezTo>
                  <a:pt x="6417" y="5054"/>
                  <a:pt x="6421" y="5041"/>
                  <a:pt x="6422" y="5027"/>
                </a:cubicBezTo>
                <a:lnTo>
                  <a:pt x="6422" y="5020"/>
                </a:lnTo>
                <a:lnTo>
                  <a:pt x="6422" y="5017"/>
                </a:lnTo>
                <a:lnTo>
                  <a:pt x="6422" y="5009"/>
                </a:lnTo>
                <a:lnTo>
                  <a:pt x="6422" y="5006"/>
                </a:lnTo>
                <a:lnTo>
                  <a:pt x="6422" y="4998"/>
                </a:lnTo>
                <a:cubicBezTo>
                  <a:pt x="6421" y="4985"/>
                  <a:pt x="6417" y="4972"/>
                  <a:pt x="6413" y="4960"/>
                </a:cubicBezTo>
                <a:lnTo>
                  <a:pt x="6413" y="4959"/>
                </a:lnTo>
                <a:lnTo>
                  <a:pt x="6412" y="4957"/>
                </a:lnTo>
                <a:lnTo>
                  <a:pt x="6412" y="4957"/>
                </a:lnTo>
                <a:lnTo>
                  <a:pt x="6411" y="4954"/>
                </a:lnTo>
                <a:lnTo>
                  <a:pt x="6411" y="4954"/>
                </a:lnTo>
                <a:lnTo>
                  <a:pt x="6411" y="4954"/>
                </a:lnTo>
                <a:cubicBezTo>
                  <a:pt x="6397" y="4923"/>
                  <a:pt x="6002" y="4008"/>
                  <a:pt x="4913" y="3786"/>
                </a:cubicBezTo>
                <a:cubicBezTo>
                  <a:pt x="4935" y="3622"/>
                  <a:pt x="4934" y="3456"/>
                  <a:pt x="4909" y="3293"/>
                </a:cubicBezTo>
                <a:cubicBezTo>
                  <a:pt x="4895" y="3218"/>
                  <a:pt x="4826" y="3164"/>
                  <a:pt x="4750" y="3170"/>
                </a:cubicBezTo>
                <a:cubicBezTo>
                  <a:pt x="2919" y="3250"/>
                  <a:pt x="2578" y="4903"/>
                  <a:pt x="2564" y="4983"/>
                </a:cubicBezTo>
                <a:lnTo>
                  <a:pt x="2564" y="4984"/>
                </a:lnTo>
                <a:cubicBezTo>
                  <a:pt x="2562" y="4992"/>
                  <a:pt x="2561" y="5000"/>
                  <a:pt x="2561" y="5009"/>
                </a:cubicBezTo>
                <a:lnTo>
                  <a:pt x="2561" y="5019"/>
                </a:lnTo>
                <a:cubicBezTo>
                  <a:pt x="2561" y="5028"/>
                  <a:pt x="2562" y="5037"/>
                  <a:pt x="2564" y="5044"/>
                </a:cubicBezTo>
                <a:close/>
                <a:moveTo>
                  <a:pt x="1501" y="5484"/>
                </a:moveTo>
                <a:cubicBezTo>
                  <a:pt x="1739" y="5247"/>
                  <a:pt x="1777" y="4876"/>
                  <a:pt x="1591" y="4596"/>
                </a:cubicBezTo>
                <a:cubicBezTo>
                  <a:pt x="1405" y="4318"/>
                  <a:pt x="1048" y="4209"/>
                  <a:pt x="738" y="4336"/>
                </a:cubicBezTo>
                <a:cubicBezTo>
                  <a:pt x="428" y="4464"/>
                  <a:pt x="251" y="4794"/>
                  <a:pt x="316" y="5123"/>
                </a:cubicBezTo>
                <a:cubicBezTo>
                  <a:pt x="382" y="5452"/>
                  <a:pt x="670" y="5689"/>
                  <a:pt x="1005" y="5690"/>
                </a:cubicBezTo>
                <a:cubicBezTo>
                  <a:pt x="1192" y="5690"/>
                  <a:pt x="1370" y="5617"/>
                  <a:pt x="1502" y="5484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07" name="Google Shape;25807;p39"/>
          <p:cNvGrpSpPr/>
          <p:nvPr/>
        </p:nvGrpSpPr>
        <p:grpSpPr>
          <a:xfrm rot="-5400000">
            <a:off x="1035875" y="1442700"/>
            <a:ext cx="935025" cy="477175"/>
            <a:chOff x="2017725" y="3930425"/>
            <a:chExt cx="935025" cy="477175"/>
          </a:xfrm>
        </p:grpSpPr>
        <p:sp>
          <p:nvSpPr>
            <p:cNvPr id="25808" name="Google Shape;25808;p39"/>
            <p:cNvSpPr/>
            <p:nvPr/>
          </p:nvSpPr>
          <p:spPr>
            <a:xfrm>
              <a:off x="2017725" y="3930425"/>
              <a:ext cx="935025" cy="477175"/>
            </a:xfrm>
            <a:custGeom>
              <a:avLst/>
              <a:gdLst/>
              <a:ahLst/>
              <a:cxnLst/>
              <a:rect l="l" t="t" r="r" b="b"/>
              <a:pathLst>
                <a:path w="37401" h="19087" extrusionOk="0">
                  <a:moveTo>
                    <a:pt x="10069" y="17317"/>
                  </a:moveTo>
                  <a:cubicBezTo>
                    <a:pt x="10976" y="17317"/>
                    <a:pt x="11847" y="16954"/>
                    <a:pt x="12488" y="16311"/>
                  </a:cubicBezTo>
                  <a:cubicBezTo>
                    <a:pt x="13109" y="15691"/>
                    <a:pt x="13495" y="14834"/>
                    <a:pt x="13495" y="13893"/>
                  </a:cubicBezTo>
                  <a:cubicBezTo>
                    <a:pt x="13495" y="12951"/>
                    <a:pt x="13109" y="12096"/>
                    <a:pt x="12488" y="11475"/>
                  </a:cubicBezTo>
                  <a:cubicBezTo>
                    <a:pt x="11867" y="10854"/>
                    <a:pt x="11010" y="10469"/>
                    <a:pt x="10069" y="10469"/>
                  </a:cubicBezTo>
                  <a:lnTo>
                    <a:pt x="1801" y="10469"/>
                  </a:lnTo>
                  <a:cubicBezTo>
                    <a:pt x="1640" y="10887"/>
                    <a:pt x="1202" y="11132"/>
                    <a:pt x="761" y="11049"/>
                  </a:cubicBezTo>
                  <a:cubicBezTo>
                    <a:pt x="321" y="10967"/>
                    <a:pt x="1" y="10582"/>
                    <a:pt x="1" y="10133"/>
                  </a:cubicBezTo>
                  <a:cubicBezTo>
                    <a:pt x="1" y="9685"/>
                    <a:pt x="321" y="9299"/>
                    <a:pt x="761" y="9217"/>
                  </a:cubicBezTo>
                  <a:cubicBezTo>
                    <a:pt x="1202" y="9135"/>
                    <a:pt x="1640" y="9379"/>
                    <a:pt x="1801" y="9798"/>
                  </a:cubicBezTo>
                  <a:lnTo>
                    <a:pt x="10069" y="9798"/>
                  </a:lnTo>
                  <a:cubicBezTo>
                    <a:pt x="10149" y="9798"/>
                    <a:pt x="10227" y="9800"/>
                    <a:pt x="10307" y="9805"/>
                  </a:cubicBezTo>
                  <a:cubicBezTo>
                    <a:pt x="10329" y="9800"/>
                    <a:pt x="10352" y="9798"/>
                    <a:pt x="10375" y="9798"/>
                  </a:cubicBezTo>
                  <a:lnTo>
                    <a:pt x="22280" y="9798"/>
                  </a:lnTo>
                  <a:cubicBezTo>
                    <a:pt x="23536" y="9798"/>
                    <a:pt x="24677" y="9285"/>
                    <a:pt x="25505" y="8457"/>
                  </a:cubicBezTo>
                  <a:cubicBezTo>
                    <a:pt x="26333" y="7630"/>
                    <a:pt x="26848" y="6490"/>
                    <a:pt x="26848" y="5235"/>
                  </a:cubicBezTo>
                  <a:cubicBezTo>
                    <a:pt x="26848" y="3980"/>
                    <a:pt x="26333" y="2839"/>
                    <a:pt x="25505" y="2013"/>
                  </a:cubicBezTo>
                  <a:cubicBezTo>
                    <a:pt x="24677" y="1186"/>
                    <a:pt x="23536" y="672"/>
                    <a:pt x="22280" y="672"/>
                  </a:cubicBezTo>
                  <a:cubicBezTo>
                    <a:pt x="21148" y="674"/>
                    <a:pt x="20182" y="1486"/>
                    <a:pt x="19985" y="2600"/>
                  </a:cubicBezTo>
                  <a:cubicBezTo>
                    <a:pt x="19787" y="3714"/>
                    <a:pt x="20418" y="4810"/>
                    <a:pt x="21479" y="5200"/>
                  </a:cubicBezTo>
                  <a:cubicBezTo>
                    <a:pt x="21710" y="4815"/>
                    <a:pt x="22181" y="4649"/>
                    <a:pt x="22601" y="4803"/>
                  </a:cubicBezTo>
                  <a:cubicBezTo>
                    <a:pt x="23022" y="4957"/>
                    <a:pt x="23272" y="5389"/>
                    <a:pt x="23198" y="5831"/>
                  </a:cubicBezTo>
                  <a:cubicBezTo>
                    <a:pt x="23125" y="6272"/>
                    <a:pt x="22747" y="6600"/>
                    <a:pt x="22300" y="6610"/>
                  </a:cubicBezTo>
                  <a:cubicBezTo>
                    <a:pt x="21852" y="6620"/>
                    <a:pt x="21461" y="6310"/>
                    <a:pt x="21368" y="5872"/>
                  </a:cubicBezTo>
                  <a:cubicBezTo>
                    <a:pt x="19957" y="5421"/>
                    <a:pt x="19084" y="4009"/>
                    <a:pt x="19311" y="2545"/>
                  </a:cubicBezTo>
                  <a:cubicBezTo>
                    <a:pt x="19540" y="1081"/>
                    <a:pt x="20799" y="2"/>
                    <a:pt x="22280" y="1"/>
                  </a:cubicBezTo>
                  <a:cubicBezTo>
                    <a:pt x="23722" y="1"/>
                    <a:pt x="25031" y="589"/>
                    <a:pt x="25980" y="1538"/>
                  </a:cubicBezTo>
                  <a:cubicBezTo>
                    <a:pt x="26930" y="2487"/>
                    <a:pt x="27518" y="3794"/>
                    <a:pt x="27518" y="5235"/>
                  </a:cubicBezTo>
                  <a:cubicBezTo>
                    <a:pt x="27518" y="6674"/>
                    <a:pt x="26930" y="7983"/>
                    <a:pt x="25980" y="8932"/>
                  </a:cubicBezTo>
                  <a:cubicBezTo>
                    <a:pt x="25641" y="9271"/>
                    <a:pt x="25256" y="9562"/>
                    <a:pt x="24839" y="9798"/>
                  </a:cubicBezTo>
                  <a:lnTo>
                    <a:pt x="32752" y="9798"/>
                  </a:lnTo>
                  <a:cubicBezTo>
                    <a:pt x="34031" y="9798"/>
                    <a:pt x="35193" y="10321"/>
                    <a:pt x="36035" y="11162"/>
                  </a:cubicBezTo>
                  <a:cubicBezTo>
                    <a:pt x="36877" y="12003"/>
                    <a:pt x="37401" y="13166"/>
                    <a:pt x="37401" y="14442"/>
                  </a:cubicBezTo>
                  <a:cubicBezTo>
                    <a:pt x="37401" y="15719"/>
                    <a:pt x="36877" y="16881"/>
                    <a:pt x="36035" y="17722"/>
                  </a:cubicBezTo>
                  <a:cubicBezTo>
                    <a:pt x="35192" y="18564"/>
                    <a:pt x="34031" y="19086"/>
                    <a:pt x="32752" y="19086"/>
                  </a:cubicBezTo>
                  <a:cubicBezTo>
                    <a:pt x="31450" y="19084"/>
                    <a:pt x="30338" y="18148"/>
                    <a:pt x="30112" y="16867"/>
                  </a:cubicBezTo>
                  <a:cubicBezTo>
                    <a:pt x="29886" y="15585"/>
                    <a:pt x="30614" y="14325"/>
                    <a:pt x="31836" y="13879"/>
                  </a:cubicBezTo>
                  <a:cubicBezTo>
                    <a:pt x="31920" y="13439"/>
                    <a:pt x="32304" y="13121"/>
                    <a:pt x="32752" y="13121"/>
                  </a:cubicBezTo>
                  <a:cubicBezTo>
                    <a:pt x="33200" y="13121"/>
                    <a:pt x="33584" y="13439"/>
                    <a:pt x="33667" y="13879"/>
                  </a:cubicBezTo>
                  <a:cubicBezTo>
                    <a:pt x="33752" y="14319"/>
                    <a:pt x="33510" y="14756"/>
                    <a:pt x="33094" y="14920"/>
                  </a:cubicBezTo>
                  <a:cubicBezTo>
                    <a:pt x="32677" y="15085"/>
                    <a:pt x="32203" y="14928"/>
                    <a:pt x="31964" y="14550"/>
                  </a:cubicBezTo>
                  <a:cubicBezTo>
                    <a:pt x="31727" y="14652"/>
                    <a:pt x="31511" y="14797"/>
                    <a:pt x="31330" y="14980"/>
                  </a:cubicBezTo>
                  <a:cubicBezTo>
                    <a:pt x="30754" y="15555"/>
                    <a:pt x="30583" y="16421"/>
                    <a:pt x="30894" y="17173"/>
                  </a:cubicBezTo>
                  <a:cubicBezTo>
                    <a:pt x="31206" y="17924"/>
                    <a:pt x="31938" y="18415"/>
                    <a:pt x="32752" y="18416"/>
                  </a:cubicBezTo>
                  <a:cubicBezTo>
                    <a:pt x="33845" y="18416"/>
                    <a:pt x="34839" y="17969"/>
                    <a:pt x="35560" y="17248"/>
                  </a:cubicBezTo>
                  <a:cubicBezTo>
                    <a:pt x="36281" y="16528"/>
                    <a:pt x="36729" y="15535"/>
                    <a:pt x="36729" y="14442"/>
                  </a:cubicBezTo>
                  <a:cubicBezTo>
                    <a:pt x="36729" y="13350"/>
                    <a:pt x="36281" y="12356"/>
                    <a:pt x="35560" y="11636"/>
                  </a:cubicBezTo>
                  <a:cubicBezTo>
                    <a:pt x="34839" y="10916"/>
                    <a:pt x="33845" y="10469"/>
                    <a:pt x="32752" y="10469"/>
                  </a:cubicBezTo>
                  <a:lnTo>
                    <a:pt x="12309" y="10469"/>
                  </a:lnTo>
                  <a:cubicBezTo>
                    <a:pt x="12545" y="10624"/>
                    <a:pt x="12763" y="10802"/>
                    <a:pt x="12962" y="11001"/>
                  </a:cubicBezTo>
                  <a:cubicBezTo>
                    <a:pt x="13705" y="11743"/>
                    <a:pt x="14166" y="12767"/>
                    <a:pt x="14166" y="13893"/>
                  </a:cubicBezTo>
                  <a:cubicBezTo>
                    <a:pt x="14166" y="15020"/>
                    <a:pt x="13705" y="16044"/>
                    <a:pt x="12962" y="16785"/>
                  </a:cubicBezTo>
                  <a:cubicBezTo>
                    <a:pt x="12219" y="17528"/>
                    <a:pt x="11196" y="17989"/>
                    <a:pt x="10068" y="17989"/>
                  </a:cubicBezTo>
                  <a:cubicBezTo>
                    <a:pt x="8933" y="17987"/>
                    <a:pt x="7955" y="17186"/>
                    <a:pt x="7733" y="16072"/>
                  </a:cubicBezTo>
                  <a:cubicBezTo>
                    <a:pt x="7509" y="14959"/>
                    <a:pt x="8101" y="13843"/>
                    <a:pt x="9148" y="13404"/>
                  </a:cubicBezTo>
                  <a:cubicBezTo>
                    <a:pt x="9220" y="12962"/>
                    <a:pt x="9595" y="12635"/>
                    <a:pt x="10043" y="12623"/>
                  </a:cubicBezTo>
                  <a:cubicBezTo>
                    <a:pt x="10489" y="12611"/>
                    <a:pt x="10881" y="12918"/>
                    <a:pt x="10976" y="13354"/>
                  </a:cubicBezTo>
                  <a:cubicBezTo>
                    <a:pt x="11073" y="13791"/>
                    <a:pt x="10844" y="14234"/>
                    <a:pt x="10434" y="14410"/>
                  </a:cubicBezTo>
                  <a:cubicBezTo>
                    <a:pt x="10023" y="14585"/>
                    <a:pt x="9545" y="14445"/>
                    <a:pt x="9294" y="14074"/>
                  </a:cubicBezTo>
                  <a:cubicBezTo>
                    <a:pt x="8588" y="14434"/>
                    <a:pt x="8220" y="15230"/>
                    <a:pt x="8403" y="16001"/>
                  </a:cubicBezTo>
                  <a:cubicBezTo>
                    <a:pt x="8587" y="16772"/>
                    <a:pt x="9276" y="17316"/>
                    <a:pt x="10068" y="1731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9" name="Google Shape;25809;p39"/>
            <p:cNvSpPr/>
            <p:nvPr/>
          </p:nvSpPr>
          <p:spPr>
            <a:xfrm>
              <a:off x="2164400" y="4124800"/>
              <a:ext cx="269575" cy="7875"/>
            </a:xfrm>
            <a:custGeom>
              <a:avLst/>
              <a:gdLst/>
              <a:ahLst/>
              <a:cxnLst/>
              <a:rect l="l" t="t" r="r" b="b"/>
              <a:pathLst>
                <a:path w="10783" h="315" extrusionOk="0">
                  <a:moveTo>
                    <a:pt x="10573" y="315"/>
                  </a:moveTo>
                  <a:cubicBezTo>
                    <a:pt x="10711" y="315"/>
                    <a:pt x="10782" y="146"/>
                    <a:pt x="10684" y="47"/>
                  </a:cubicBezTo>
                  <a:cubicBezTo>
                    <a:pt x="10655" y="18"/>
                    <a:pt x="10614" y="0"/>
                    <a:pt x="10573" y="1"/>
                  </a:cubicBezTo>
                  <a:lnTo>
                    <a:pt x="10258" y="1"/>
                  </a:lnTo>
                  <a:cubicBezTo>
                    <a:pt x="10120" y="1"/>
                    <a:pt x="10050" y="171"/>
                    <a:pt x="10147" y="268"/>
                  </a:cubicBezTo>
                  <a:cubicBezTo>
                    <a:pt x="10176" y="297"/>
                    <a:pt x="10217" y="315"/>
                    <a:pt x="10258" y="315"/>
                  </a:cubicBezTo>
                  <a:close/>
                  <a:moveTo>
                    <a:pt x="210" y="0"/>
                  </a:moveTo>
                  <a:cubicBezTo>
                    <a:pt x="71" y="0"/>
                    <a:pt x="0" y="170"/>
                    <a:pt x="98" y="268"/>
                  </a:cubicBezTo>
                  <a:cubicBezTo>
                    <a:pt x="128" y="297"/>
                    <a:pt x="168" y="315"/>
                    <a:pt x="210" y="315"/>
                  </a:cubicBezTo>
                  <a:lnTo>
                    <a:pt x="524" y="315"/>
                  </a:lnTo>
                  <a:cubicBezTo>
                    <a:pt x="663" y="315"/>
                    <a:pt x="734" y="146"/>
                    <a:pt x="636" y="47"/>
                  </a:cubicBezTo>
                  <a:cubicBezTo>
                    <a:pt x="606" y="18"/>
                    <a:pt x="566" y="0"/>
                    <a:pt x="524" y="0"/>
                  </a:cubicBezTo>
                  <a:close/>
                  <a:moveTo>
                    <a:pt x="1466" y="0"/>
                  </a:moveTo>
                  <a:cubicBezTo>
                    <a:pt x="1327" y="0"/>
                    <a:pt x="1256" y="170"/>
                    <a:pt x="1354" y="268"/>
                  </a:cubicBezTo>
                  <a:cubicBezTo>
                    <a:pt x="1384" y="297"/>
                    <a:pt x="1424" y="315"/>
                    <a:pt x="1466" y="315"/>
                  </a:cubicBezTo>
                  <a:lnTo>
                    <a:pt x="1780" y="315"/>
                  </a:lnTo>
                  <a:cubicBezTo>
                    <a:pt x="1919" y="315"/>
                    <a:pt x="1990" y="146"/>
                    <a:pt x="1892" y="47"/>
                  </a:cubicBezTo>
                  <a:cubicBezTo>
                    <a:pt x="1862" y="18"/>
                    <a:pt x="1822" y="0"/>
                    <a:pt x="1780" y="0"/>
                  </a:cubicBezTo>
                  <a:close/>
                  <a:moveTo>
                    <a:pt x="2722" y="0"/>
                  </a:moveTo>
                  <a:cubicBezTo>
                    <a:pt x="2583" y="0"/>
                    <a:pt x="2512" y="170"/>
                    <a:pt x="2610" y="268"/>
                  </a:cubicBezTo>
                  <a:cubicBezTo>
                    <a:pt x="2640" y="297"/>
                    <a:pt x="2680" y="315"/>
                    <a:pt x="2722" y="315"/>
                  </a:cubicBezTo>
                  <a:lnTo>
                    <a:pt x="3036" y="315"/>
                  </a:lnTo>
                  <a:cubicBezTo>
                    <a:pt x="3175" y="315"/>
                    <a:pt x="3246" y="146"/>
                    <a:pt x="3148" y="47"/>
                  </a:cubicBezTo>
                  <a:cubicBezTo>
                    <a:pt x="3118" y="18"/>
                    <a:pt x="3078" y="0"/>
                    <a:pt x="3036" y="0"/>
                  </a:cubicBezTo>
                  <a:close/>
                  <a:moveTo>
                    <a:pt x="3978" y="0"/>
                  </a:moveTo>
                  <a:cubicBezTo>
                    <a:pt x="3839" y="0"/>
                    <a:pt x="3769" y="170"/>
                    <a:pt x="3867" y="268"/>
                  </a:cubicBezTo>
                  <a:cubicBezTo>
                    <a:pt x="3896" y="297"/>
                    <a:pt x="3936" y="315"/>
                    <a:pt x="3978" y="315"/>
                  </a:cubicBezTo>
                  <a:lnTo>
                    <a:pt x="4292" y="315"/>
                  </a:lnTo>
                  <a:cubicBezTo>
                    <a:pt x="4431" y="315"/>
                    <a:pt x="4502" y="146"/>
                    <a:pt x="4404" y="47"/>
                  </a:cubicBezTo>
                  <a:cubicBezTo>
                    <a:pt x="4374" y="18"/>
                    <a:pt x="4334" y="0"/>
                    <a:pt x="4292" y="0"/>
                  </a:cubicBezTo>
                  <a:close/>
                  <a:moveTo>
                    <a:pt x="5234" y="0"/>
                  </a:moveTo>
                  <a:cubicBezTo>
                    <a:pt x="5095" y="0"/>
                    <a:pt x="5025" y="170"/>
                    <a:pt x="5123" y="268"/>
                  </a:cubicBezTo>
                  <a:cubicBezTo>
                    <a:pt x="5152" y="297"/>
                    <a:pt x="5192" y="315"/>
                    <a:pt x="5234" y="315"/>
                  </a:cubicBezTo>
                  <a:lnTo>
                    <a:pt x="5549" y="315"/>
                  </a:lnTo>
                  <a:cubicBezTo>
                    <a:pt x="5687" y="315"/>
                    <a:pt x="5758" y="146"/>
                    <a:pt x="5660" y="47"/>
                  </a:cubicBezTo>
                  <a:cubicBezTo>
                    <a:pt x="5630" y="18"/>
                    <a:pt x="5590" y="0"/>
                    <a:pt x="5549" y="0"/>
                  </a:cubicBezTo>
                  <a:close/>
                  <a:moveTo>
                    <a:pt x="6490" y="0"/>
                  </a:moveTo>
                  <a:cubicBezTo>
                    <a:pt x="6351" y="0"/>
                    <a:pt x="6280" y="170"/>
                    <a:pt x="6379" y="268"/>
                  </a:cubicBezTo>
                  <a:cubicBezTo>
                    <a:pt x="6408" y="297"/>
                    <a:pt x="6449" y="315"/>
                    <a:pt x="6490" y="315"/>
                  </a:cubicBezTo>
                  <a:lnTo>
                    <a:pt x="6805" y="315"/>
                  </a:lnTo>
                  <a:cubicBezTo>
                    <a:pt x="6943" y="315"/>
                    <a:pt x="7014" y="146"/>
                    <a:pt x="6916" y="47"/>
                  </a:cubicBezTo>
                  <a:cubicBezTo>
                    <a:pt x="6887" y="18"/>
                    <a:pt x="6846" y="0"/>
                    <a:pt x="6805" y="0"/>
                  </a:cubicBezTo>
                  <a:close/>
                  <a:moveTo>
                    <a:pt x="7746" y="0"/>
                  </a:moveTo>
                  <a:cubicBezTo>
                    <a:pt x="7607" y="0"/>
                    <a:pt x="7536" y="170"/>
                    <a:pt x="7635" y="268"/>
                  </a:cubicBezTo>
                  <a:cubicBezTo>
                    <a:pt x="7664" y="297"/>
                    <a:pt x="7705" y="315"/>
                    <a:pt x="7746" y="315"/>
                  </a:cubicBezTo>
                  <a:lnTo>
                    <a:pt x="8061" y="315"/>
                  </a:lnTo>
                  <a:cubicBezTo>
                    <a:pt x="8199" y="315"/>
                    <a:pt x="8270" y="146"/>
                    <a:pt x="8172" y="47"/>
                  </a:cubicBezTo>
                  <a:cubicBezTo>
                    <a:pt x="8143" y="18"/>
                    <a:pt x="8102" y="0"/>
                    <a:pt x="8061" y="0"/>
                  </a:cubicBezTo>
                  <a:close/>
                  <a:moveTo>
                    <a:pt x="9002" y="0"/>
                  </a:moveTo>
                  <a:cubicBezTo>
                    <a:pt x="8863" y="0"/>
                    <a:pt x="8792" y="170"/>
                    <a:pt x="8891" y="268"/>
                  </a:cubicBezTo>
                  <a:cubicBezTo>
                    <a:pt x="8920" y="297"/>
                    <a:pt x="8961" y="315"/>
                    <a:pt x="9002" y="315"/>
                  </a:cubicBezTo>
                  <a:lnTo>
                    <a:pt x="9317" y="315"/>
                  </a:lnTo>
                  <a:cubicBezTo>
                    <a:pt x="9455" y="315"/>
                    <a:pt x="9526" y="146"/>
                    <a:pt x="9428" y="47"/>
                  </a:cubicBezTo>
                  <a:cubicBezTo>
                    <a:pt x="9399" y="18"/>
                    <a:pt x="9358" y="0"/>
                    <a:pt x="931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0" name="Google Shape;25810;p39"/>
            <p:cNvSpPr/>
            <p:nvPr/>
          </p:nvSpPr>
          <p:spPr>
            <a:xfrm>
              <a:off x="2448275" y="4239900"/>
              <a:ext cx="269600" cy="7875"/>
            </a:xfrm>
            <a:custGeom>
              <a:avLst/>
              <a:gdLst/>
              <a:ahLst/>
              <a:cxnLst/>
              <a:rect l="l" t="t" r="r" b="b"/>
              <a:pathLst>
                <a:path w="10784" h="315" extrusionOk="0">
                  <a:moveTo>
                    <a:pt x="10573" y="315"/>
                  </a:moveTo>
                  <a:cubicBezTo>
                    <a:pt x="10712" y="315"/>
                    <a:pt x="10783" y="145"/>
                    <a:pt x="10685" y="47"/>
                  </a:cubicBezTo>
                  <a:cubicBezTo>
                    <a:pt x="10656" y="18"/>
                    <a:pt x="10615" y="1"/>
                    <a:pt x="10573" y="1"/>
                  </a:cubicBezTo>
                  <a:lnTo>
                    <a:pt x="10259" y="1"/>
                  </a:lnTo>
                  <a:cubicBezTo>
                    <a:pt x="10120" y="1"/>
                    <a:pt x="10049" y="170"/>
                    <a:pt x="10148" y="268"/>
                  </a:cubicBezTo>
                  <a:cubicBezTo>
                    <a:pt x="10177" y="298"/>
                    <a:pt x="10218" y="315"/>
                    <a:pt x="10259" y="315"/>
                  </a:cubicBezTo>
                  <a:close/>
                  <a:moveTo>
                    <a:pt x="211" y="1"/>
                  </a:moveTo>
                  <a:cubicBezTo>
                    <a:pt x="72" y="1"/>
                    <a:pt x="1" y="169"/>
                    <a:pt x="99" y="268"/>
                  </a:cubicBezTo>
                  <a:cubicBezTo>
                    <a:pt x="129" y="297"/>
                    <a:pt x="169" y="315"/>
                    <a:pt x="211" y="315"/>
                  </a:cubicBezTo>
                  <a:lnTo>
                    <a:pt x="524" y="315"/>
                  </a:lnTo>
                  <a:cubicBezTo>
                    <a:pt x="664" y="315"/>
                    <a:pt x="734" y="145"/>
                    <a:pt x="637" y="47"/>
                  </a:cubicBezTo>
                  <a:cubicBezTo>
                    <a:pt x="607" y="18"/>
                    <a:pt x="567" y="0"/>
                    <a:pt x="524" y="1"/>
                  </a:cubicBezTo>
                  <a:close/>
                  <a:moveTo>
                    <a:pt x="1467" y="1"/>
                  </a:moveTo>
                  <a:cubicBezTo>
                    <a:pt x="1328" y="1"/>
                    <a:pt x="1257" y="169"/>
                    <a:pt x="1355" y="268"/>
                  </a:cubicBezTo>
                  <a:cubicBezTo>
                    <a:pt x="1385" y="297"/>
                    <a:pt x="1425" y="315"/>
                    <a:pt x="1467" y="315"/>
                  </a:cubicBezTo>
                  <a:lnTo>
                    <a:pt x="1780" y="315"/>
                  </a:lnTo>
                  <a:cubicBezTo>
                    <a:pt x="1920" y="315"/>
                    <a:pt x="1991" y="145"/>
                    <a:pt x="1893" y="47"/>
                  </a:cubicBezTo>
                  <a:cubicBezTo>
                    <a:pt x="1863" y="18"/>
                    <a:pt x="1823" y="0"/>
                    <a:pt x="1780" y="1"/>
                  </a:cubicBezTo>
                  <a:close/>
                  <a:moveTo>
                    <a:pt x="2723" y="1"/>
                  </a:moveTo>
                  <a:cubicBezTo>
                    <a:pt x="2584" y="1"/>
                    <a:pt x="2513" y="169"/>
                    <a:pt x="2611" y="268"/>
                  </a:cubicBezTo>
                  <a:cubicBezTo>
                    <a:pt x="2641" y="297"/>
                    <a:pt x="2681" y="315"/>
                    <a:pt x="2723" y="315"/>
                  </a:cubicBezTo>
                  <a:lnTo>
                    <a:pt x="3036" y="315"/>
                  </a:lnTo>
                  <a:cubicBezTo>
                    <a:pt x="3176" y="315"/>
                    <a:pt x="3247" y="145"/>
                    <a:pt x="3149" y="47"/>
                  </a:cubicBezTo>
                  <a:cubicBezTo>
                    <a:pt x="3119" y="18"/>
                    <a:pt x="3079" y="1"/>
                    <a:pt x="3036" y="1"/>
                  </a:cubicBezTo>
                  <a:close/>
                  <a:moveTo>
                    <a:pt x="3979" y="1"/>
                  </a:moveTo>
                  <a:cubicBezTo>
                    <a:pt x="3840" y="1"/>
                    <a:pt x="3769" y="169"/>
                    <a:pt x="3867" y="268"/>
                  </a:cubicBezTo>
                  <a:cubicBezTo>
                    <a:pt x="3897" y="297"/>
                    <a:pt x="3937" y="315"/>
                    <a:pt x="3979" y="315"/>
                  </a:cubicBezTo>
                  <a:lnTo>
                    <a:pt x="4292" y="315"/>
                  </a:lnTo>
                  <a:cubicBezTo>
                    <a:pt x="4432" y="315"/>
                    <a:pt x="4503" y="145"/>
                    <a:pt x="4405" y="47"/>
                  </a:cubicBezTo>
                  <a:cubicBezTo>
                    <a:pt x="4375" y="18"/>
                    <a:pt x="4335" y="0"/>
                    <a:pt x="4292" y="1"/>
                  </a:cubicBezTo>
                  <a:close/>
                  <a:moveTo>
                    <a:pt x="5235" y="1"/>
                  </a:moveTo>
                  <a:cubicBezTo>
                    <a:pt x="5096" y="1"/>
                    <a:pt x="5025" y="169"/>
                    <a:pt x="5123" y="268"/>
                  </a:cubicBezTo>
                  <a:cubicBezTo>
                    <a:pt x="5153" y="297"/>
                    <a:pt x="5193" y="315"/>
                    <a:pt x="5235" y="315"/>
                  </a:cubicBezTo>
                  <a:lnTo>
                    <a:pt x="5548" y="315"/>
                  </a:lnTo>
                  <a:cubicBezTo>
                    <a:pt x="5688" y="315"/>
                    <a:pt x="5759" y="145"/>
                    <a:pt x="5661" y="47"/>
                  </a:cubicBezTo>
                  <a:cubicBezTo>
                    <a:pt x="5631" y="18"/>
                    <a:pt x="5591" y="0"/>
                    <a:pt x="5548" y="1"/>
                  </a:cubicBezTo>
                  <a:close/>
                  <a:moveTo>
                    <a:pt x="6491" y="1"/>
                  </a:moveTo>
                  <a:cubicBezTo>
                    <a:pt x="6352" y="1"/>
                    <a:pt x="6281" y="169"/>
                    <a:pt x="6380" y="268"/>
                  </a:cubicBezTo>
                  <a:cubicBezTo>
                    <a:pt x="6409" y="297"/>
                    <a:pt x="6449" y="315"/>
                    <a:pt x="6491" y="315"/>
                  </a:cubicBezTo>
                  <a:lnTo>
                    <a:pt x="6804" y="315"/>
                  </a:lnTo>
                  <a:cubicBezTo>
                    <a:pt x="6944" y="315"/>
                    <a:pt x="7015" y="145"/>
                    <a:pt x="6917" y="47"/>
                  </a:cubicBezTo>
                  <a:cubicBezTo>
                    <a:pt x="6887" y="18"/>
                    <a:pt x="6847" y="0"/>
                    <a:pt x="6804" y="1"/>
                  </a:cubicBezTo>
                  <a:close/>
                  <a:moveTo>
                    <a:pt x="7747" y="1"/>
                  </a:moveTo>
                  <a:cubicBezTo>
                    <a:pt x="7608" y="1"/>
                    <a:pt x="7537" y="169"/>
                    <a:pt x="7636" y="268"/>
                  </a:cubicBezTo>
                  <a:cubicBezTo>
                    <a:pt x="7665" y="297"/>
                    <a:pt x="7705" y="315"/>
                    <a:pt x="7747" y="315"/>
                  </a:cubicBezTo>
                  <a:lnTo>
                    <a:pt x="8060" y="315"/>
                  </a:lnTo>
                  <a:cubicBezTo>
                    <a:pt x="8200" y="315"/>
                    <a:pt x="8271" y="145"/>
                    <a:pt x="8173" y="47"/>
                  </a:cubicBezTo>
                  <a:cubicBezTo>
                    <a:pt x="8143" y="18"/>
                    <a:pt x="8103" y="0"/>
                    <a:pt x="8060" y="1"/>
                  </a:cubicBezTo>
                  <a:close/>
                  <a:moveTo>
                    <a:pt x="9003" y="1"/>
                  </a:moveTo>
                  <a:cubicBezTo>
                    <a:pt x="8864" y="1"/>
                    <a:pt x="8793" y="169"/>
                    <a:pt x="8892" y="268"/>
                  </a:cubicBezTo>
                  <a:cubicBezTo>
                    <a:pt x="8921" y="297"/>
                    <a:pt x="8962" y="315"/>
                    <a:pt x="9003" y="315"/>
                  </a:cubicBezTo>
                  <a:lnTo>
                    <a:pt x="9316" y="315"/>
                  </a:lnTo>
                  <a:cubicBezTo>
                    <a:pt x="9456" y="315"/>
                    <a:pt x="9526" y="145"/>
                    <a:pt x="9429" y="47"/>
                  </a:cubicBezTo>
                  <a:cubicBezTo>
                    <a:pt x="9400" y="18"/>
                    <a:pt x="9359" y="1"/>
                    <a:pt x="931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11" name="Google Shape;25811;p39"/>
          <p:cNvGrpSpPr/>
          <p:nvPr/>
        </p:nvGrpSpPr>
        <p:grpSpPr>
          <a:xfrm rot="-5400000" flipH="1">
            <a:off x="1035875" y="3385800"/>
            <a:ext cx="935025" cy="477175"/>
            <a:chOff x="2017725" y="3930425"/>
            <a:chExt cx="935025" cy="477175"/>
          </a:xfrm>
        </p:grpSpPr>
        <p:sp>
          <p:nvSpPr>
            <p:cNvPr id="25812" name="Google Shape;25812;p39"/>
            <p:cNvSpPr/>
            <p:nvPr/>
          </p:nvSpPr>
          <p:spPr>
            <a:xfrm>
              <a:off x="2017725" y="3930425"/>
              <a:ext cx="935025" cy="477175"/>
            </a:xfrm>
            <a:custGeom>
              <a:avLst/>
              <a:gdLst/>
              <a:ahLst/>
              <a:cxnLst/>
              <a:rect l="l" t="t" r="r" b="b"/>
              <a:pathLst>
                <a:path w="37401" h="19087" extrusionOk="0">
                  <a:moveTo>
                    <a:pt x="10069" y="17317"/>
                  </a:moveTo>
                  <a:cubicBezTo>
                    <a:pt x="10976" y="17317"/>
                    <a:pt x="11847" y="16954"/>
                    <a:pt x="12488" y="16311"/>
                  </a:cubicBezTo>
                  <a:cubicBezTo>
                    <a:pt x="13109" y="15691"/>
                    <a:pt x="13495" y="14834"/>
                    <a:pt x="13495" y="13893"/>
                  </a:cubicBezTo>
                  <a:cubicBezTo>
                    <a:pt x="13495" y="12951"/>
                    <a:pt x="13109" y="12096"/>
                    <a:pt x="12488" y="11475"/>
                  </a:cubicBezTo>
                  <a:cubicBezTo>
                    <a:pt x="11867" y="10854"/>
                    <a:pt x="11010" y="10469"/>
                    <a:pt x="10069" y="10469"/>
                  </a:cubicBezTo>
                  <a:lnTo>
                    <a:pt x="1801" y="10469"/>
                  </a:lnTo>
                  <a:cubicBezTo>
                    <a:pt x="1640" y="10887"/>
                    <a:pt x="1202" y="11132"/>
                    <a:pt x="761" y="11049"/>
                  </a:cubicBezTo>
                  <a:cubicBezTo>
                    <a:pt x="321" y="10967"/>
                    <a:pt x="1" y="10582"/>
                    <a:pt x="1" y="10133"/>
                  </a:cubicBezTo>
                  <a:cubicBezTo>
                    <a:pt x="1" y="9685"/>
                    <a:pt x="321" y="9299"/>
                    <a:pt x="761" y="9217"/>
                  </a:cubicBezTo>
                  <a:cubicBezTo>
                    <a:pt x="1202" y="9135"/>
                    <a:pt x="1640" y="9379"/>
                    <a:pt x="1801" y="9798"/>
                  </a:cubicBezTo>
                  <a:lnTo>
                    <a:pt x="10069" y="9798"/>
                  </a:lnTo>
                  <a:cubicBezTo>
                    <a:pt x="10149" y="9798"/>
                    <a:pt x="10227" y="9800"/>
                    <a:pt x="10307" y="9805"/>
                  </a:cubicBezTo>
                  <a:cubicBezTo>
                    <a:pt x="10329" y="9800"/>
                    <a:pt x="10352" y="9798"/>
                    <a:pt x="10375" y="9798"/>
                  </a:cubicBezTo>
                  <a:lnTo>
                    <a:pt x="22280" y="9798"/>
                  </a:lnTo>
                  <a:cubicBezTo>
                    <a:pt x="23536" y="9798"/>
                    <a:pt x="24677" y="9285"/>
                    <a:pt x="25505" y="8457"/>
                  </a:cubicBezTo>
                  <a:cubicBezTo>
                    <a:pt x="26333" y="7630"/>
                    <a:pt x="26848" y="6490"/>
                    <a:pt x="26848" y="5235"/>
                  </a:cubicBezTo>
                  <a:cubicBezTo>
                    <a:pt x="26848" y="3980"/>
                    <a:pt x="26333" y="2839"/>
                    <a:pt x="25505" y="2013"/>
                  </a:cubicBezTo>
                  <a:cubicBezTo>
                    <a:pt x="24677" y="1186"/>
                    <a:pt x="23536" y="672"/>
                    <a:pt x="22280" y="672"/>
                  </a:cubicBezTo>
                  <a:cubicBezTo>
                    <a:pt x="21148" y="674"/>
                    <a:pt x="20182" y="1486"/>
                    <a:pt x="19985" y="2600"/>
                  </a:cubicBezTo>
                  <a:cubicBezTo>
                    <a:pt x="19787" y="3714"/>
                    <a:pt x="20418" y="4810"/>
                    <a:pt x="21479" y="5200"/>
                  </a:cubicBezTo>
                  <a:cubicBezTo>
                    <a:pt x="21710" y="4815"/>
                    <a:pt x="22181" y="4649"/>
                    <a:pt x="22601" y="4803"/>
                  </a:cubicBezTo>
                  <a:cubicBezTo>
                    <a:pt x="23022" y="4957"/>
                    <a:pt x="23272" y="5389"/>
                    <a:pt x="23198" y="5831"/>
                  </a:cubicBezTo>
                  <a:cubicBezTo>
                    <a:pt x="23125" y="6272"/>
                    <a:pt x="22747" y="6600"/>
                    <a:pt x="22300" y="6610"/>
                  </a:cubicBezTo>
                  <a:cubicBezTo>
                    <a:pt x="21852" y="6620"/>
                    <a:pt x="21461" y="6310"/>
                    <a:pt x="21368" y="5872"/>
                  </a:cubicBezTo>
                  <a:cubicBezTo>
                    <a:pt x="19957" y="5421"/>
                    <a:pt x="19084" y="4009"/>
                    <a:pt x="19311" y="2545"/>
                  </a:cubicBezTo>
                  <a:cubicBezTo>
                    <a:pt x="19540" y="1081"/>
                    <a:pt x="20799" y="2"/>
                    <a:pt x="22280" y="1"/>
                  </a:cubicBezTo>
                  <a:cubicBezTo>
                    <a:pt x="23722" y="1"/>
                    <a:pt x="25031" y="589"/>
                    <a:pt x="25980" y="1538"/>
                  </a:cubicBezTo>
                  <a:cubicBezTo>
                    <a:pt x="26930" y="2487"/>
                    <a:pt x="27518" y="3794"/>
                    <a:pt x="27518" y="5235"/>
                  </a:cubicBezTo>
                  <a:cubicBezTo>
                    <a:pt x="27518" y="6674"/>
                    <a:pt x="26930" y="7983"/>
                    <a:pt x="25980" y="8932"/>
                  </a:cubicBezTo>
                  <a:cubicBezTo>
                    <a:pt x="25641" y="9271"/>
                    <a:pt x="25256" y="9562"/>
                    <a:pt x="24839" y="9798"/>
                  </a:cubicBezTo>
                  <a:lnTo>
                    <a:pt x="32752" y="9798"/>
                  </a:lnTo>
                  <a:cubicBezTo>
                    <a:pt x="34031" y="9798"/>
                    <a:pt x="35193" y="10321"/>
                    <a:pt x="36035" y="11162"/>
                  </a:cubicBezTo>
                  <a:cubicBezTo>
                    <a:pt x="36877" y="12003"/>
                    <a:pt x="37401" y="13166"/>
                    <a:pt x="37401" y="14442"/>
                  </a:cubicBezTo>
                  <a:cubicBezTo>
                    <a:pt x="37401" y="15719"/>
                    <a:pt x="36877" y="16881"/>
                    <a:pt x="36035" y="17722"/>
                  </a:cubicBezTo>
                  <a:cubicBezTo>
                    <a:pt x="35192" y="18564"/>
                    <a:pt x="34031" y="19086"/>
                    <a:pt x="32752" y="19086"/>
                  </a:cubicBezTo>
                  <a:cubicBezTo>
                    <a:pt x="31450" y="19084"/>
                    <a:pt x="30338" y="18148"/>
                    <a:pt x="30112" y="16867"/>
                  </a:cubicBezTo>
                  <a:cubicBezTo>
                    <a:pt x="29886" y="15585"/>
                    <a:pt x="30614" y="14325"/>
                    <a:pt x="31836" y="13879"/>
                  </a:cubicBezTo>
                  <a:cubicBezTo>
                    <a:pt x="31920" y="13439"/>
                    <a:pt x="32304" y="13121"/>
                    <a:pt x="32752" y="13121"/>
                  </a:cubicBezTo>
                  <a:cubicBezTo>
                    <a:pt x="33200" y="13121"/>
                    <a:pt x="33584" y="13439"/>
                    <a:pt x="33667" y="13879"/>
                  </a:cubicBezTo>
                  <a:cubicBezTo>
                    <a:pt x="33752" y="14319"/>
                    <a:pt x="33510" y="14756"/>
                    <a:pt x="33094" y="14920"/>
                  </a:cubicBezTo>
                  <a:cubicBezTo>
                    <a:pt x="32677" y="15085"/>
                    <a:pt x="32203" y="14928"/>
                    <a:pt x="31964" y="14550"/>
                  </a:cubicBezTo>
                  <a:cubicBezTo>
                    <a:pt x="31727" y="14652"/>
                    <a:pt x="31511" y="14797"/>
                    <a:pt x="31330" y="14980"/>
                  </a:cubicBezTo>
                  <a:cubicBezTo>
                    <a:pt x="30754" y="15555"/>
                    <a:pt x="30583" y="16421"/>
                    <a:pt x="30894" y="17173"/>
                  </a:cubicBezTo>
                  <a:cubicBezTo>
                    <a:pt x="31206" y="17924"/>
                    <a:pt x="31938" y="18415"/>
                    <a:pt x="32752" y="18416"/>
                  </a:cubicBezTo>
                  <a:cubicBezTo>
                    <a:pt x="33845" y="18416"/>
                    <a:pt x="34839" y="17969"/>
                    <a:pt x="35560" y="17248"/>
                  </a:cubicBezTo>
                  <a:cubicBezTo>
                    <a:pt x="36281" y="16528"/>
                    <a:pt x="36729" y="15535"/>
                    <a:pt x="36729" y="14442"/>
                  </a:cubicBezTo>
                  <a:cubicBezTo>
                    <a:pt x="36729" y="13350"/>
                    <a:pt x="36281" y="12356"/>
                    <a:pt x="35560" y="11636"/>
                  </a:cubicBezTo>
                  <a:cubicBezTo>
                    <a:pt x="34839" y="10916"/>
                    <a:pt x="33845" y="10469"/>
                    <a:pt x="32752" y="10469"/>
                  </a:cubicBezTo>
                  <a:lnTo>
                    <a:pt x="12309" y="10469"/>
                  </a:lnTo>
                  <a:cubicBezTo>
                    <a:pt x="12545" y="10624"/>
                    <a:pt x="12763" y="10802"/>
                    <a:pt x="12962" y="11001"/>
                  </a:cubicBezTo>
                  <a:cubicBezTo>
                    <a:pt x="13705" y="11743"/>
                    <a:pt x="14166" y="12767"/>
                    <a:pt x="14166" y="13893"/>
                  </a:cubicBezTo>
                  <a:cubicBezTo>
                    <a:pt x="14166" y="15020"/>
                    <a:pt x="13705" y="16044"/>
                    <a:pt x="12962" y="16785"/>
                  </a:cubicBezTo>
                  <a:cubicBezTo>
                    <a:pt x="12219" y="17528"/>
                    <a:pt x="11196" y="17989"/>
                    <a:pt x="10068" y="17989"/>
                  </a:cubicBezTo>
                  <a:cubicBezTo>
                    <a:pt x="8933" y="17987"/>
                    <a:pt x="7955" y="17186"/>
                    <a:pt x="7733" y="16072"/>
                  </a:cubicBezTo>
                  <a:cubicBezTo>
                    <a:pt x="7509" y="14959"/>
                    <a:pt x="8101" y="13843"/>
                    <a:pt x="9148" y="13404"/>
                  </a:cubicBezTo>
                  <a:cubicBezTo>
                    <a:pt x="9220" y="12962"/>
                    <a:pt x="9595" y="12635"/>
                    <a:pt x="10043" y="12623"/>
                  </a:cubicBezTo>
                  <a:cubicBezTo>
                    <a:pt x="10489" y="12611"/>
                    <a:pt x="10881" y="12918"/>
                    <a:pt x="10976" y="13354"/>
                  </a:cubicBezTo>
                  <a:cubicBezTo>
                    <a:pt x="11073" y="13791"/>
                    <a:pt x="10844" y="14234"/>
                    <a:pt x="10434" y="14410"/>
                  </a:cubicBezTo>
                  <a:cubicBezTo>
                    <a:pt x="10023" y="14585"/>
                    <a:pt x="9545" y="14445"/>
                    <a:pt x="9294" y="14074"/>
                  </a:cubicBezTo>
                  <a:cubicBezTo>
                    <a:pt x="8588" y="14434"/>
                    <a:pt x="8220" y="15230"/>
                    <a:pt x="8403" y="16001"/>
                  </a:cubicBezTo>
                  <a:cubicBezTo>
                    <a:pt x="8587" y="16772"/>
                    <a:pt x="9276" y="17316"/>
                    <a:pt x="10068" y="1731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3" name="Google Shape;25813;p39"/>
            <p:cNvSpPr/>
            <p:nvPr/>
          </p:nvSpPr>
          <p:spPr>
            <a:xfrm>
              <a:off x="2164400" y="4124800"/>
              <a:ext cx="269575" cy="7875"/>
            </a:xfrm>
            <a:custGeom>
              <a:avLst/>
              <a:gdLst/>
              <a:ahLst/>
              <a:cxnLst/>
              <a:rect l="l" t="t" r="r" b="b"/>
              <a:pathLst>
                <a:path w="10783" h="315" extrusionOk="0">
                  <a:moveTo>
                    <a:pt x="10573" y="315"/>
                  </a:moveTo>
                  <a:cubicBezTo>
                    <a:pt x="10711" y="315"/>
                    <a:pt x="10782" y="146"/>
                    <a:pt x="10684" y="47"/>
                  </a:cubicBezTo>
                  <a:cubicBezTo>
                    <a:pt x="10655" y="18"/>
                    <a:pt x="10614" y="0"/>
                    <a:pt x="10573" y="1"/>
                  </a:cubicBezTo>
                  <a:lnTo>
                    <a:pt x="10258" y="1"/>
                  </a:lnTo>
                  <a:cubicBezTo>
                    <a:pt x="10120" y="1"/>
                    <a:pt x="10050" y="171"/>
                    <a:pt x="10147" y="268"/>
                  </a:cubicBezTo>
                  <a:cubicBezTo>
                    <a:pt x="10176" y="297"/>
                    <a:pt x="10217" y="315"/>
                    <a:pt x="10258" y="315"/>
                  </a:cubicBezTo>
                  <a:close/>
                  <a:moveTo>
                    <a:pt x="210" y="0"/>
                  </a:moveTo>
                  <a:cubicBezTo>
                    <a:pt x="71" y="0"/>
                    <a:pt x="0" y="170"/>
                    <a:pt x="98" y="268"/>
                  </a:cubicBezTo>
                  <a:cubicBezTo>
                    <a:pt x="128" y="297"/>
                    <a:pt x="168" y="315"/>
                    <a:pt x="210" y="315"/>
                  </a:cubicBezTo>
                  <a:lnTo>
                    <a:pt x="524" y="315"/>
                  </a:lnTo>
                  <a:cubicBezTo>
                    <a:pt x="663" y="315"/>
                    <a:pt x="734" y="146"/>
                    <a:pt x="636" y="47"/>
                  </a:cubicBezTo>
                  <a:cubicBezTo>
                    <a:pt x="606" y="18"/>
                    <a:pt x="566" y="0"/>
                    <a:pt x="524" y="0"/>
                  </a:cubicBezTo>
                  <a:close/>
                  <a:moveTo>
                    <a:pt x="1466" y="0"/>
                  </a:moveTo>
                  <a:cubicBezTo>
                    <a:pt x="1327" y="0"/>
                    <a:pt x="1256" y="170"/>
                    <a:pt x="1354" y="268"/>
                  </a:cubicBezTo>
                  <a:cubicBezTo>
                    <a:pt x="1384" y="297"/>
                    <a:pt x="1424" y="315"/>
                    <a:pt x="1466" y="315"/>
                  </a:cubicBezTo>
                  <a:lnTo>
                    <a:pt x="1780" y="315"/>
                  </a:lnTo>
                  <a:cubicBezTo>
                    <a:pt x="1919" y="315"/>
                    <a:pt x="1990" y="146"/>
                    <a:pt x="1892" y="47"/>
                  </a:cubicBezTo>
                  <a:cubicBezTo>
                    <a:pt x="1862" y="18"/>
                    <a:pt x="1822" y="0"/>
                    <a:pt x="1780" y="0"/>
                  </a:cubicBezTo>
                  <a:close/>
                  <a:moveTo>
                    <a:pt x="2722" y="0"/>
                  </a:moveTo>
                  <a:cubicBezTo>
                    <a:pt x="2583" y="0"/>
                    <a:pt x="2512" y="170"/>
                    <a:pt x="2610" y="268"/>
                  </a:cubicBezTo>
                  <a:cubicBezTo>
                    <a:pt x="2640" y="297"/>
                    <a:pt x="2680" y="315"/>
                    <a:pt x="2722" y="315"/>
                  </a:cubicBezTo>
                  <a:lnTo>
                    <a:pt x="3036" y="315"/>
                  </a:lnTo>
                  <a:cubicBezTo>
                    <a:pt x="3175" y="315"/>
                    <a:pt x="3246" y="146"/>
                    <a:pt x="3148" y="47"/>
                  </a:cubicBezTo>
                  <a:cubicBezTo>
                    <a:pt x="3118" y="18"/>
                    <a:pt x="3078" y="0"/>
                    <a:pt x="3036" y="0"/>
                  </a:cubicBezTo>
                  <a:close/>
                  <a:moveTo>
                    <a:pt x="3978" y="0"/>
                  </a:moveTo>
                  <a:cubicBezTo>
                    <a:pt x="3839" y="0"/>
                    <a:pt x="3769" y="170"/>
                    <a:pt x="3867" y="268"/>
                  </a:cubicBezTo>
                  <a:cubicBezTo>
                    <a:pt x="3896" y="297"/>
                    <a:pt x="3936" y="315"/>
                    <a:pt x="3978" y="315"/>
                  </a:cubicBezTo>
                  <a:lnTo>
                    <a:pt x="4292" y="315"/>
                  </a:lnTo>
                  <a:cubicBezTo>
                    <a:pt x="4431" y="315"/>
                    <a:pt x="4502" y="146"/>
                    <a:pt x="4404" y="47"/>
                  </a:cubicBezTo>
                  <a:cubicBezTo>
                    <a:pt x="4374" y="18"/>
                    <a:pt x="4334" y="0"/>
                    <a:pt x="4292" y="0"/>
                  </a:cubicBezTo>
                  <a:close/>
                  <a:moveTo>
                    <a:pt x="5234" y="0"/>
                  </a:moveTo>
                  <a:cubicBezTo>
                    <a:pt x="5095" y="0"/>
                    <a:pt x="5025" y="170"/>
                    <a:pt x="5123" y="268"/>
                  </a:cubicBezTo>
                  <a:cubicBezTo>
                    <a:pt x="5152" y="297"/>
                    <a:pt x="5192" y="315"/>
                    <a:pt x="5234" y="315"/>
                  </a:cubicBezTo>
                  <a:lnTo>
                    <a:pt x="5549" y="315"/>
                  </a:lnTo>
                  <a:cubicBezTo>
                    <a:pt x="5687" y="315"/>
                    <a:pt x="5758" y="146"/>
                    <a:pt x="5660" y="47"/>
                  </a:cubicBezTo>
                  <a:cubicBezTo>
                    <a:pt x="5630" y="18"/>
                    <a:pt x="5590" y="0"/>
                    <a:pt x="5549" y="0"/>
                  </a:cubicBezTo>
                  <a:close/>
                  <a:moveTo>
                    <a:pt x="6490" y="0"/>
                  </a:moveTo>
                  <a:cubicBezTo>
                    <a:pt x="6351" y="0"/>
                    <a:pt x="6280" y="170"/>
                    <a:pt x="6379" y="268"/>
                  </a:cubicBezTo>
                  <a:cubicBezTo>
                    <a:pt x="6408" y="297"/>
                    <a:pt x="6449" y="315"/>
                    <a:pt x="6490" y="315"/>
                  </a:cubicBezTo>
                  <a:lnTo>
                    <a:pt x="6805" y="315"/>
                  </a:lnTo>
                  <a:cubicBezTo>
                    <a:pt x="6943" y="315"/>
                    <a:pt x="7014" y="146"/>
                    <a:pt x="6916" y="47"/>
                  </a:cubicBezTo>
                  <a:cubicBezTo>
                    <a:pt x="6887" y="18"/>
                    <a:pt x="6846" y="0"/>
                    <a:pt x="6805" y="0"/>
                  </a:cubicBezTo>
                  <a:close/>
                  <a:moveTo>
                    <a:pt x="7746" y="0"/>
                  </a:moveTo>
                  <a:cubicBezTo>
                    <a:pt x="7607" y="0"/>
                    <a:pt x="7536" y="170"/>
                    <a:pt x="7635" y="268"/>
                  </a:cubicBezTo>
                  <a:cubicBezTo>
                    <a:pt x="7664" y="297"/>
                    <a:pt x="7705" y="315"/>
                    <a:pt x="7746" y="315"/>
                  </a:cubicBezTo>
                  <a:lnTo>
                    <a:pt x="8061" y="315"/>
                  </a:lnTo>
                  <a:cubicBezTo>
                    <a:pt x="8199" y="315"/>
                    <a:pt x="8270" y="146"/>
                    <a:pt x="8172" y="47"/>
                  </a:cubicBezTo>
                  <a:cubicBezTo>
                    <a:pt x="8143" y="18"/>
                    <a:pt x="8102" y="0"/>
                    <a:pt x="8061" y="0"/>
                  </a:cubicBezTo>
                  <a:close/>
                  <a:moveTo>
                    <a:pt x="9002" y="0"/>
                  </a:moveTo>
                  <a:cubicBezTo>
                    <a:pt x="8863" y="0"/>
                    <a:pt x="8792" y="170"/>
                    <a:pt x="8891" y="268"/>
                  </a:cubicBezTo>
                  <a:cubicBezTo>
                    <a:pt x="8920" y="297"/>
                    <a:pt x="8961" y="315"/>
                    <a:pt x="9002" y="315"/>
                  </a:cubicBezTo>
                  <a:lnTo>
                    <a:pt x="9317" y="315"/>
                  </a:lnTo>
                  <a:cubicBezTo>
                    <a:pt x="9455" y="315"/>
                    <a:pt x="9526" y="146"/>
                    <a:pt x="9428" y="47"/>
                  </a:cubicBezTo>
                  <a:cubicBezTo>
                    <a:pt x="9399" y="18"/>
                    <a:pt x="9358" y="0"/>
                    <a:pt x="931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4" name="Google Shape;25814;p39"/>
            <p:cNvSpPr/>
            <p:nvPr/>
          </p:nvSpPr>
          <p:spPr>
            <a:xfrm>
              <a:off x="2448275" y="4239900"/>
              <a:ext cx="269600" cy="7875"/>
            </a:xfrm>
            <a:custGeom>
              <a:avLst/>
              <a:gdLst/>
              <a:ahLst/>
              <a:cxnLst/>
              <a:rect l="l" t="t" r="r" b="b"/>
              <a:pathLst>
                <a:path w="10784" h="315" extrusionOk="0">
                  <a:moveTo>
                    <a:pt x="10573" y="315"/>
                  </a:moveTo>
                  <a:cubicBezTo>
                    <a:pt x="10712" y="315"/>
                    <a:pt x="10783" y="145"/>
                    <a:pt x="10685" y="47"/>
                  </a:cubicBezTo>
                  <a:cubicBezTo>
                    <a:pt x="10656" y="18"/>
                    <a:pt x="10615" y="1"/>
                    <a:pt x="10573" y="1"/>
                  </a:cubicBezTo>
                  <a:lnTo>
                    <a:pt x="10259" y="1"/>
                  </a:lnTo>
                  <a:cubicBezTo>
                    <a:pt x="10120" y="1"/>
                    <a:pt x="10049" y="170"/>
                    <a:pt x="10148" y="268"/>
                  </a:cubicBezTo>
                  <a:cubicBezTo>
                    <a:pt x="10177" y="298"/>
                    <a:pt x="10218" y="315"/>
                    <a:pt x="10259" y="315"/>
                  </a:cubicBezTo>
                  <a:close/>
                  <a:moveTo>
                    <a:pt x="211" y="1"/>
                  </a:moveTo>
                  <a:cubicBezTo>
                    <a:pt x="72" y="1"/>
                    <a:pt x="1" y="169"/>
                    <a:pt x="99" y="268"/>
                  </a:cubicBezTo>
                  <a:cubicBezTo>
                    <a:pt x="129" y="297"/>
                    <a:pt x="169" y="315"/>
                    <a:pt x="211" y="315"/>
                  </a:cubicBezTo>
                  <a:lnTo>
                    <a:pt x="524" y="315"/>
                  </a:lnTo>
                  <a:cubicBezTo>
                    <a:pt x="664" y="315"/>
                    <a:pt x="734" y="145"/>
                    <a:pt x="637" y="47"/>
                  </a:cubicBezTo>
                  <a:cubicBezTo>
                    <a:pt x="607" y="18"/>
                    <a:pt x="567" y="0"/>
                    <a:pt x="524" y="1"/>
                  </a:cubicBezTo>
                  <a:close/>
                  <a:moveTo>
                    <a:pt x="1467" y="1"/>
                  </a:moveTo>
                  <a:cubicBezTo>
                    <a:pt x="1328" y="1"/>
                    <a:pt x="1257" y="169"/>
                    <a:pt x="1355" y="268"/>
                  </a:cubicBezTo>
                  <a:cubicBezTo>
                    <a:pt x="1385" y="297"/>
                    <a:pt x="1425" y="315"/>
                    <a:pt x="1467" y="315"/>
                  </a:cubicBezTo>
                  <a:lnTo>
                    <a:pt x="1780" y="315"/>
                  </a:lnTo>
                  <a:cubicBezTo>
                    <a:pt x="1920" y="315"/>
                    <a:pt x="1991" y="145"/>
                    <a:pt x="1893" y="47"/>
                  </a:cubicBezTo>
                  <a:cubicBezTo>
                    <a:pt x="1863" y="18"/>
                    <a:pt x="1823" y="0"/>
                    <a:pt x="1780" y="1"/>
                  </a:cubicBezTo>
                  <a:close/>
                  <a:moveTo>
                    <a:pt x="2723" y="1"/>
                  </a:moveTo>
                  <a:cubicBezTo>
                    <a:pt x="2584" y="1"/>
                    <a:pt x="2513" y="169"/>
                    <a:pt x="2611" y="268"/>
                  </a:cubicBezTo>
                  <a:cubicBezTo>
                    <a:pt x="2641" y="297"/>
                    <a:pt x="2681" y="315"/>
                    <a:pt x="2723" y="315"/>
                  </a:cubicBezTo>
                  <a:lnTo>
                    <a:pt x="3036" y="315"/>
                  </a:lnTo>
                  <a:cubicBezTo>
                    <a:pt x="3176" y="315"/>
                    <a:pt x="3247" y="145"/>
                    <a:pt x="3149" y="47"/>
                  </a:cubicBezTo>
                  <a:cubicBezTo>
                    <a:pt x="3119" y="18"/>
                    <a:pt x="3079" y="1"/>
                    <a:pt x="3036" y="1"/>
                  </a:cubicBezTo>
                  <a:close/>
                  <a:moveTo>
                    <a:pt x="3979" y="1"/>
                  </a:moveTo>
                  <a:cubicBezTo>
                    <a:pt x="3840" y="1"/>
                    <a:pt x="3769" y="169"/>
                    <a:pt x="3867" y="268"/>
                  </a:cubicBezTo>
                  <a:cubicBezTo>
                    <a:pt x="3897" y="297"/>
                    <a:pt x="3937" y="315"/>
                    <a:pt x="3979" y="315"/>
                  </a:cubicBezTo>
                  <a:lnTo>
                    <a:pt x="4292" y="315"/>
                  </a:lnTo>
                  <a:cubicBezTo>
                    <a:pt x="4432" y="315"/>
                    <a:pt x="4503" y="145"/>
                    <a:pt x="4405" y="47"/>
                  </a:cubicBezTo>
                  <a:cubicBezTo>
                    <a:pt x="4375" y="18"/>
                    <a:pt x="4335" y="0"/>
                    <a:pt x="4292" y="1"/>
                  </a:cubicBezTo>
                  <a:close/>
                  <a:moveTo>
                    <a:pt x="5235" y="1"/>
                  </a:moveTo>
                  <a:cubicBezTo>
                    <a:pt x="5096" y="1"/>
                    <a:pt x="5025" y="169"/>
                    <a:pt x="5123" y="268"/>
                  </a:cubicBezTo>
                  <a:cubicBezTo>
                    <a:pt x="5153" y="297"/>
                    <a:pt x="5193" y="315"/>
                    <a:pt x="5235" y="315"/>
                  </a:cubicBezTo>
                  <a:lnTo>
                    <a:pt x="5548" y="315"/>
                  </a:lnTo>
                  <a:cubicBezTo>
                    <a:pt x="5688" y="315"/>
                    <a:pt x="5759" y="145"/>
                    <a:pt x="5661" y="47"/>
                  </a:cubicBezTo>
                  <a:cubicBezTo>
                    <a:pt x="5631" y="18"/>
                    <a:pt x="5591" y="0"/>
                    <a:pt x="5548" y="1"/>
                  </a:cubicBezTo>
                  <a:close/>
                  <a:moveTo>
                    <a:pt x="6491" y="1"/>
                  </a:moveTo>
                  <a:cubicBezTo>
                    <a:pt x="6352" y="1"/>
                    <a:pt x="6281" y="169"/>
                    <a:pt x="6380" y="268"/>
                  </a:cubicBezTo>
                  <a:cubicBezTo>
                    <a:pt x="6409" y="297"/>
                    <a:pt x="6449" y="315"/>
                    <a:pt x="6491" y="315"/>
                  </a:cubicBezTo>
                  <a:lnTo>
                    <a:pt x="6804" y="315"/>
                  </a:lnTo>
                  <a:cubicBezTo>
                    <a:pt x="6944" y="315"/>
                    <a:pt x="7015" y="145"/>
                    <a:pt x="6917" y="47"/>
                  </a:cubicBezTo>
                  <a:cubicBezTo>
                    <a:pt x="6887" y="18"/>
                    <a:pt x="6847" y="0"/>
                    <a:pt x="6804" y="1"/>
                  </a:cubicBezTo>
                  <a:close/>
                  <a:moveTo>
                    <a:pt x="7747" y="1"/>
                  </a:moveTo>
                  <a:cubicBezTo>
                    <a:pt x="7608" y="1"/>
                    <a:pt x="7537" y="169"/>
                    <a:pt x="7636" y="268"/>
                  </a:cubicBezTo>
                  <a:cubicBezTo>
                    <a:pt x="7665" y="297"/>
                    <a:pt x="7705" y="315"/>
                    <a:pt x="7747" y="315"/>
                  </a:cubicBezTo>
                  <a:lnTo>
                    <a:pt x="8060" y="315"/>
                  </a:lnTo>
                  <a:cubicBezTo>
                    <a:pt x="8200" y="315"/>
                    <a:pt x="8271" y="145"/>
                    <a:pt x="8173" y="47"/>
                  </a:cubicBezTo>
                  <a:cubicBezTo>
                    <a:pt x="8143" y="18"/>
                    <a:pt x="8103" y="0"/>
                    <a:pt x="8060" y="1"/>
                  </a:cubicBezTo>
                  <a:close/>
                  <a:moveTo>
                    <a:pt x="9003" y="1"/>
                  </a:moveTo>
                  <a:cubicBezTo>
                    <a:pt x="8864" y="1"/>
                    <a:pt x="8793" y="169"/>
                    <a:pt x="8892" y="268"/>
                  </a:cubicBezTo>
                  <a:cubicBezTo>
                    <a:pt x="8921" y="297"/>
                    <a:pt x="8962" y="315"/>
                    <a:pt x="9003" y="315"/>
                  </a:cubicBezTo>
                  <a:lnTo>
                    <a:pt x="9316" y="315"/>
                  </a:lnTo>
                  <a:cubicBezTo>
                    <a:pt x="9456" y="315"/>
                    <a:pt x="9526" y="145"/>
                    <a:pt x="9429" y="47"/>
                  </a:cubicBezTo>
                  <a:cubicBezTo>
                    <a:pt x="9400" y="18"/>
                    <a:pt x="9359" y="1"/>
                    <a:pt x="931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15" name="Google Shape;25815;p39"/>
          <p:cNvGrpSpPr/>
          <p:nvPr/>
        </p:nvGrpSpPr>
        <p:grpSpPr>
          <a:xfrm rot="5400000" flipH="1">
            <a:off x="7245150" y="1442700"/>
            <a:ext cx="935025" cy="477175"/>
            <a:chOff x="2017725" y="3930425"/>
            <a:chExt cx="935025" cy="477175"/>
          </a:xfrm>
        </p:grpSpPr>
        <p:sp>
          <p:nvSpPr>
            <p:cNvPr id="25816" name="Google Shape;25816;p39"/>
            <p:cNvSpPr/>
            <p:nvPr/>
          </p:nvSpPr>
          <p:spPr>
            <a:xfrm>
              <a:off x="2017725" y="3930425"/>
              <a:ext cx="935025" cy="477175"/>
            </a:xfrm>
            <a:custGeom>
              <a:avLst/>
              <a:gdLst/>
              <a:ahLst/>
              <a:cxnLst/>
              <a:rect l="l" t="t" r="r" b="b"/>
              <a:pathLst>
                <a:path w="37401" h="19087" extrusionOk="0">
                  <a:moveTo>
                    <a:pt x="10069" y="17317"/>
                  </a:moveTo>
                  <a:cubicBezTo>
                    <a:pt x="10976" y="17317"/>
                    <a:pt x="11847" y="16954"/>
                    <a:pt x="12488" y="16311"/>
                  </a:cubicBezTo>
                  <a:cubicBezTo>
                    <a:pt x="13109" y="15691"/>
                    <a:pt x="13495" y="14834"/>
                    <a:pt x="13495" y="13893"/>
                  </a:cubicBezTo>
                  <a:cubicBezTo>
                    <a:pt x="13495" y="12951"/>
                    <a:pt x="13109" y="12096"/>
                    <a:pt x="12488" y="11475"/>
                  </a:cubicBezTo>
                  <a:cubicBezTo>
                    <a:pt x="11867" y="10854"/>
                    <a:pt x="11010" y="10469"/>
                    <a:pt x="10069" y="10469"/>
                  </a:cubicBezTo>
                  <a:lnTo>
                    <a:pt x="1801" y="10469"/>
                  </a:lnTo>
                  <a:cubicBezTo>
                    <a:pt x="1640" y="10887"/>
                    <a:pt x="1202" y="11132"/>
                    <a:pt x="761" y="11049"/>
                  </a:cubicBezTo>
                  <a:cubicBezTo>
                    <a:pt x="321" y="10967"/>
                    <a:pt x="1" y="10582"/>
                    <a:pt x="1" y="10133"/>
                  </a:cubicBezTo>
                  <a:cubicBezTo>
                    <a:pt x="1" y="9685"/>
                    <a:pt x="321" y="9299"/>
                    <a:pt x="761" y="9217"/>
                  </a:cubicBezTo>
                  <a:cubicBezTo>
                    <a:pt x="1202" y="9135"/>
                    <a:pt x="1640" y="9379"/>
                    <a:pt x="1801" y="9798"/>
                  </a:cubicBezTo>
                  <a:lnTo>
                    <a:pt x="10069" y="9798"/>
                  </a:lnTo>
                  <a:cubicBezTo>
                    <a:pt x="10149" y="9798"/>
                    <a:pt x="10227" y="9800"/>
                    <a:pt x="10307" y="9805"/>
                  </a:cubicBezTo>
                  <a:cubicBezTo>
                    <a:pt x="10329" y="9800"/>
                    <a:pt x="10352" y="9798"/>
                    <a:pt x="10375" y="9798"/>
                  </a:cubicBezTo>
                  <a:lnTo>
                    <a:pt x="22280" y="9798"/>
                  </a:lnTo>
                  <a:cubicBezTo>
                    <a:pt x="23536" y="9798"/>
                    <a:pt x="24677" y="9285"/>
                    <a:pt x="25505" y="8457"/>
                  </a:cubicBezTo>
                  <a:cubicBezTo>
                    <a:pt x="26333" y="7630"/>
                    <a:pt x="26848" y="6490"/>
                    <a:pt x="26848" y="5235"/>
                  </a:cubicBezTo>
                  <a:cubicBezTo>
                    <a:pt x="26848" y="3980"/>
                    <a:pt x="26333" y="2839"/>
                    <a:pt x="25505" y="2013"/>
                  </a:cubicBezTo>
                  <a:cubicBezTo>
                    <a:pt x="24677" y="1186"/>
                    <a:pt x="23536" y="672"/>
                    <a:pt x="22280" y="672"/>
                  </a:cubicBezTo>
                  <a:cubicBezTo>
                    <a:pt x="21148" y="674"/>
                    <a:pt x="20182" y="1486"/>
                    <a:pt x="19985" y="2600"/>
                  </a:cubicBezTo>
                  <a:cubicBezTo>
                    <a:pt x="19787" y="3714"/>
                    <a:pt x="20418" y="4810"/>
                    <a:pt x="21479" y="5200"/>
                  </a:cubicBezTo>
                  <a:cubicBezTo>
                    <a:pt x="21710" y="4815"/>
                    <a:pt x="22181" y="4649"/>
                    <a:pt x="22601" y="4803"/>
                  </a:cubicBezTo>
                  <a:cubicBezTo>
                    <a:pt x="23022" y="4957"/>
                    <a:pt x="23272" y="5389"/>
                    <a:pt x="23198" y="5831"/>
                  </a:cubicBezTo>
                  <a:cubicBezTo>
                    <a:pt x="23125" y="6272"/>
                    <a:pt x="22747" y="6600"/>
                    <a:pt x="22300" y="6610"/>
                  </a:cubicBezTo>
                  <a:cubicBezTo>
                    <a:pt x="21852" y="6620"/>
                    <a:pt x="21461" y="6310"/>
                    <a:pt x="21368" y="5872"/>
                  </a:cubicBezTo>
                  <a:cubicBezTo>
                    <a:pt x="19957" y="5421"/>
                    <a:pt x="19084" y="4009"/>
                    <a:pt x="19311" y="2545"/>
                  </a:cubicBezTo>
                  <a:cubicBezTo>
                    <a:pt x="19540" y="1081"/>
                    <a:pt x="20799" y="2"/>
                    <a:pt x="22280" y="1"/>
                  </a:cubicBezTo>
                  <a:cubicBezTo>
                    <a:pt x="23722" y="1"/>
                    <a:pt x="25031" y="589"/>
                    <a:pt x="25980" y="1538"/>
                  </a:cubicBezTo>
                  <a:cubicBezTo>
                    <a:pt x="26930" y="2487"/>
                    <a:pt x="27518" y="3794"/>
                    <a:pt x="27518" y="5235"/>
                  </a:cubicBezTo>
                  <a:cubicBezTo>
                    <a:pt x="27518" y="6674"/>
                    <a:pt x="26930" y="7983"/>
                    <a:pt x="25980" y="8932"/>
                  </a:cubicBezTo>
                  <a:cubicBezTo>
                    <a:pt x="25641" y="9271"/>
                    <a:pt x="25256" y="9562"/>
                    <a:pt x="24839" y="9798"/>
                  </a:cubicBezTo>
                  <a:lnTo>
                    <a:pt x="32752" y="9798"/>
                  </a:lnTo>
                  <a:cubicBezTo>
                    <a:pt x="34031" y="9798"/>
                    <a:pt x="35193" y="10321"/>
                    <a:pt x="36035" y="11162"/>
                  </a:cubicBezTo>
                  <a:cubicBezTo>
                    <a:pt x="36877" y="12003"/>
                    <a:pt x="37401" y="13166"/>
                    <a:pt x="37401" y="14442"/>
                  </a:cubicBezTo>
                  <a:cubicBezTo>
                    <a:pt x="37401" y="15719"/>
                    <a:pt x="36877" y="16881"/>
                    <a:pt x="36035" y="17722"/>
                  </a:cubicBezTo>
                  <a:cubicBezTo>
                    <a:pt x="35192" y="18564"/>
                    <a:pt x="34031" y="19086"/>
                    <a:pt x="32752" y="19086"/>
                  </a:cubicBezTo>
                  <a:cubicBezTo>
                    <a:pt x="31450" y="19084"/>
                    <a:pt x="30338" y="18148"/>
                    <a:pt x="30112" y="16867"/>
                  </a:cubicBezTo>
                  <a:cubicBezTo>
                    <a:pt x="29886" y="15585"/>
                    <a:pt x="30614" y="14325"/>
                    <a:pt x="31836" y="13879"/>
                  </a:cubicBezTo>
                  <a:cubicBezTo>
                    <a:pt x="31920" y="13439"/>
                    <a:pt x="32304" y="13121"/>
                    <a:pt x="32752" y="13121"/>
                  </a:cubicBezTo>
                  <a:cubicBezTo>
                    <a:pt x="33200" y="13121"/>
                    <a:pt x="33584" y="13439"/>
                    <a:pt x="33667" y="13879"/>
                  </a:cubicBezTo>
                  <a:cubicBezTo>
                    <a:pt x="33752" y="14319"/>
                    <a:pt x="33510" y="14756"/>
                    <a:pt x="33094" y="14920"/>
                  </a:cubicBezTo>
                  <a:cubicBezTo>
                    <a:pt x="32677" y="15085"/>
                    <a:pt x="32203" y="14928"/>
                    <a:pt x="31964" y="14550"/>
                  </a:cubicBezTo>
                  <a:cubicBezTo>
                    <a:pt x="31727" y="14652"/>
                    <a:pt x="31511" y="14797"/>
                    <a:pt x="31330" y="14980"/>
                  </a:cubicBezTo>
                  <a:cubicBezTo>
                    <a:pt x="30754" y="15555"/>
                    <a:pt x="30583" y="16421"/>
                    <a:pt x="30894" y="17173"/>
                  </a:cubicBezTo>
                  <a:cubicBezTo>
                    <a:pt x="31206" y="17924"/>
                    <a:pt x="31938" y="18415"/>
                    <a:pt x="32752" y="18416"/>
                  </a:cubicBezTo>
                  <a:cubicBezTo>
                    <a:pt x="33845" y="18416"/>
                    <a:pt x="34839" y="17969"/>
                    <a:pt x="35560" y="17248"/>
                  </a:cubicBezTo>
                  <a:cubicBezTo>
                    <a:pt x="36281" y="16528"/>
                    <a:pt x="36729" y="15535"/>
                    <a:pt x="36729" y="14442"/>
                  </a:cubicBezTo>
                  <a:cubicBezTo>
                    <a:pt x="36729" y="13350"/>
                    <a:pt x="36281" y="12356"/>
                    <a:pt x="35560" y="11636"/>
                  </a:cubicBezTo>
                  <a:cubicBezTo>
                    <a:pt x="34839" y="10916"/>
                    <a:pt x="33845" y="10469"/>
                    <a:pt x="32752" y="10469"/>
                  </a:cubicBezTo>
                  <a:lnTo>
                    <a:pt x="12309" y="10469"/>
                  </a:lnTo>
                  <a:cubicBezTo>
                    <a:pt x="12545" y="10624"/>
                    <a:pt x="12763" y="10802"/>
                    <a:pt x="12962" y="11001"/>
                  </a:cubicBezTo>
                  <a:cubicBezTo>
                    <a:pt x="13705" y="11743"/>
                    <a:pt x="14166" y="12767"/>
                    <a:pt x="14166" y="13893"/>
                  </a:cubicBezTo>
                  <a:cubicBezTo>
                    <a:pt x="14166" y="15020"/>
                    <a:pt x="13705" y="16044"/>
                    <a:pt x="12962" y="16785"/>
                  </a:cubicBezTo>
                  <a:cubicBezTo>
                    <a:pt x="12219" y="17528"/>
                    <a:pt x="11196" y="17989"/>
                    <a:pt x="10068" y="17989"/>
                  </a:cubicBezTo>
                  <a:cubicBezTo>
                    <a:pt x="8933" y="17987"/>
                    <a:pt x="7955" y="17186"/>
                    <a:pt x="7733" y="16072"/>
                  </a:cubicBezTo>
                  <a:cubicBezTo>
                    <a:pt x="7509" y="14959"/>
                    <a:pt x="8101" y="13843"/>
                    <a:pt x="9148" y="13404"/>
                  </a:cubicBezTo>
                  <a:cubicBezTo>
                    <a:pt x="9220" y="12962"/>
                    <a:pt x="9595" y="12635"/>
                    <a:pt x="10043" y="12623"/>
                  </a:cubicBezTo>
                  <a:cubicBezTo>
                    <a:pt x="10489" y="12611"/>
                    <a:pt x="10881" y="12918"/>
                    <a:pt x="10976" y="13354"/>
                  </a:cubicBezTo>
                  <a:cubicBezTo>
                    <a:pt x="11073" y="13791"/>
                    <a:pt x="10844" y="14234"/>
                    <a:pt x="10434" y="14410"/>
                  </a:cubicBezTo>
                  <a:cubicBezTo>
                    <a:pt x="10023" y="14585"/>
                    <a:pt x="9545" y="14445"/>
                    <a:pt x="9294" y="14074"/>
                  </a:cubicBezTo>
                  <a:cubicBezTo>
                    <a:pt x="8588" y="14434"/>
                    <a:pt x="8220" y="15230"/>
                    <a:pt x="8403" y="16001"/>
                  </a:cubicBezTo>
                  <a:cubicBezTo>
                    <a:pt x="8587" y="16772"/>
                    <a:pt x="9276" y="17316"/>
                    <a:pt x="10068" y="1731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7" name="Google Shape;25817;p39"/>
            <p:cNvSpPr/>
            <p:nvPr/>
          </p:nvSpPr>
          <p:spPr>
            <a:xfrm>
              <a:off x="2164400" y="4124800"/>
              <a:ext cx="269575" cy="7875"/>
            </a:xfrm>
            <a:custGeom>
              <a:avLst/>
              <a:gdLst/>
              <a:ahLst/>
              <a:cxnLst/>
              <a:rect l="l" t="t" r="r" b="b"/>
              <a:pathLst>
                <a:path w="10783" h="315" extrusionOk="0">
                  <a:moveTo>
                    <a:pt x="10573" y="315"/>
                  </a:moveTo>
                  <a:cubicBezTo>
                    <a:pt x="10711" y="315"/>
                    <a:pt x="10782" y="146"/>
                    <a:pt x="10684" y="47"/>
                  </a:cubicBezTo>
                  <a:cubicBezTo>
                    <a:pt x="10655" y="18"/>
                    <a:pt x="10614" y="0"/>
                    <a:pt x="10573" y="1"/>
                  </a:cubicBezTo>
                  <a:lnTo>
                    <a:pt x="10258" y="1"/>
                  </a:lnTo>
                  <a:cubicBezTo>
                    <a:pt x="10120" y="1"/>
                    <a:pt x="10050" y="171"/>
                    <a:pt x="10147" y="268"/>
                  </a:cubicBezTo>
                  <a:cubicBezTo>
                    <a:pt x="10176" y="297"/>
                    <a:pt x="10217" y="315"/>
                    <a:pt x="10258" y="315"/>
                  </a:cubicBezTo>
                  <a:close/>
                  <a:moveTo>
                    <a:pt x="210" y="0"/>
                  </a:moveTo>
                  <a:cubicBezTo>
                    <a:pt x="71" y="0"/>
                    <a:pt x="0" y="170"/>
                    <a:pt x="98" y="268"/>
                  </a:cubicBezTo>
                  <a:cubicBezTo>
                    <a:pt x="128" y="297"/>
                    <a:pt x="168" y="315"/>
                    <a:pt x="210" y="315"/>
                  </a:cubicBezTo>
                  <a:lnTo>
                    <a:pt x="524" y="315"/>
                  </a:lnTo>
                  <a:cubicBezTo>
                    <a:pt x="663" y="315"/>
                    <a:pt x="734" y="146"/>
                    <a:pt x="636" y="47"/>
                  </a:cubicBezTo>
                  <a:cubicBezTo>
                    <a:pt x="606" y="18"/>
                    <a:pt x="566" y="0"/>
                    <a:pt x="524" y="0"/>
                  </a:cubicBezTo>
                  <a:close/>
                  <a:moveTo>
                    <a:pt x="1466" y="0"/>
                  </a:moveTo>
                  <a:cubicBezTo>
                    <a:pt x="1327" y="0"/>
                    <a:pt x="1256" y="170"/>
                    <a:pt x="1354" y="268"/>
                  </a:cubicBezTo>
                  <a:cubicBezTo>
                    <a:pt x="1384" y="297"/>
                    <a:pt x="1424" y="315"/>
                    <a:pt x="1466" y="315"/>
                  </a:cubicBezTo>
                  <a:lnTo>
                    <a:pt x="1780" y="315"/>
                  </a:lnTo>
                  <a:cubicBezTo>
                    <a:pt x="1919" y="315"/>
                    <a:pt x="1990" y="146"/>
                    <a:pt x="1892" y="47"/>
                  </a:cubicBezTo>
                  <a:cubicBezTo>
                    <a:pt x="1862" y="18"/>
                    <a:pt x="1822" y="0"/>
                    <a:pt x="1780" y="0"/>
                  </a:cubicBezTo>
                  <a:close/>
                  <a:moveTo>
                    <a:pt x="2722" y="0"/>
                  </a:moveTo>
                  <a:cubicBezTo>
                    <a:pt x="2583" y="0"/>
                    <a:pt x="2512" y="170"/>
                    <a:pt x="2610" y="268"/>
                  </a:cubicBezTo>
                  <a:cubicBezTo>
                    <a:pt x="2640" y="297"/>
                    <a:pt x="2680" y="315"/>
                    <a:pt x="2722" y="315"/>
                  </a:cubicBezTo>
                  <a:lnTo>
                    <a:pt x="3036" y="315"/>
                  </a:lnTo>
                  <a:cubicBezTo>
                    <a:pt x="3175" y="315"/>
                    <a:pt x="3246" y="146"/>
                    <a:pt x="3148" y="47"/>
                  </a:cubicBezTo>
                  <a:cubicBezTo>
                    <a:pt x="3118" y="18"/>
                    <a:pt x="3078" y="0"/>
                    <a:pt x="3036" y="0"/>
                  </a:cubicBezTo>
                  <a:close/>
                  <a:moveTo>
                    <a:pt x="3978" y="0"/>
                  </a:moveTo>
                  <a:cubicBezTo>
                    <a:pt x="3839" y="0"/>
                    <a:pt x="3769" y="170"/>
                    <a:pt x="3867" y="268"/>
                  </a:cubicBezTo>
                  <a:cubicBezTo>
                    <a:pt x="3896" y="297"/>
                    <a:pt x="3936" y="315"/>
                    <a:pt x="3978" y="315"/>
                  </a:cubicBezTo>
                  <a:lnTo>
                    <a:pt x="4292" y="315"/>
                  </a:lnTo>
                  <a:cubicBezTo>
                    <a:pt x="4431" y="315"/>
                    <a:pt x="4502" y="146"/>
                    <a:pt x="4404" y="47"/>
                  </a:cubicBezTo>
                  <a:cubicBezTo>
                    <a:pt x="4374" y="18"/>
                    <a:pt x="4334" y="0"/>
                    <a:pt x="4292" y="0"/>
                  </a:cubicBezTo>
                  <a:close/>
                  <a:moveTo>
                    <a:pt x="5234" y="0"/>
                  </a:moveTo>
                  <a:cubicBezTo>
                    <a:pt x="5095" y="0"/>
                    <a:pt x="5025" y="170"/>
                    <a:pt x="5123" y="268"/>
                  </a:cubicBezTo>
                  <a:cubicBezTo>
                    <a:pt x="5152" y="297"/>
                    <a:pt x="5192" y="315"/>
                    <a:pt x="5234" y="315"/>
                  </a:cubicBezTo>
                  <a:lnTo>
                    <a:pt x="5549" y="315"/>
                  </a:lnTo>
                  <a:cubicBezTo>
                    <a:pt x="5687" y="315"/>
                    <a:pt x="5758" y="146"/>
                    <a:pt x="5660" y="47"/>
                  </a:cubicBezTo>
                  <a:cubicBezTo>
                    <a:pt x="5630" y="18"/>
                    <a:pt x="5590" y="0"/>
                    <a:pt x="5549" y="0"/>
                  </a:cubicBezTo>
                  <a:close/>
                  <a:moveTo>
                    <a:pt x="6490" y="0"/>
                  </a:moveTo>
                  <a:cubicBezTo>
                    <a:pt x="6351" y="0"/>
                    <a:pt x="6280" y="170"/>
                    <a:pt x="6379" y="268"/>
                  </a:cubicBezTo>
                  <a:cubicBezTo>
                    <a:pt x="6408" y="297"/>
                    <a:pt x="6449" y="315"/>
                    <a:pt x="6490" y="315"/>
                  </a:cubicBezTo>
                  <a:lnTo>
                    <a:pt x="6805" y="315"/>
                  </a:lnTo>
                  <a:cubicBezTo>
                    <a:pt x="6943" y="315"/>
                    <a:pt x="7014" y="146"/>
                    <a:pt x="6916" y="47"/>
                  </a:cubicBezTo>
                  <a:cubicBezTo>
                    <a:pt x="6887" y="18"/>
                    <a:pt x="6846" y="0"/>
                    <a:pt x="6805" y="0"/>
                  </a:cubicBezTo>
                  <a:close/>
                  <a:moveTo>
                    <a:pt x="7746" y="0"/>
                  </a:moveTo>
                  <a:cubicBezTo>
                    <a:pt x="7607" y="0"/>
                    <a:pt x="7536" y="170"/>
                    <a:pt x="7635" y="268"/>
                  </a:cubicBezTo>
                  <a:cubicBezTo>
                    <a:pt x="7664" y="297"/>
                    <a:pt x="7705" y="315"/>
                    <a:pt x="7746" y="315"/>
                  </a:cubicBezTo>
                  <a:lnTo>
                    <a:pt x="8061" y="315"/>
                  </a:lnTo>
                  <a:cubicBezTo>
                    <a:pt x="8199" y="315"/>
                    <a:pt x="8270" y="146"/>
                    <a:pt x="8172" y="47"/>
                  </a:cubicBezTo>
                  <a:cubicBezTo>
                    <a:pt x="8143" y="18"/>
                    <a:pt x="8102" y="0"/>
                    <a:pt x="8061" y="0"/>
                  </a:cubicBezTo>
                  <a:close/>
                  <a:moveTo>
                    <a:pt x="9002" y="0"/>
                  </a:moveTo>
                  <a:cubicBezTo>
                    <a:pt x="8863" y="0"/>
                    <a:pt x="8792" y="170"/>
                    <a:pt x="8891" y="268"/>
                  </a:cubicBezTo>
                  <a:cubicBezTo>
                    <a:pt x="8920" y="297"/>
                    <a:pt x="8961" y="315"/>
                    <a:pt x="9002" y="315"/>
                  </a:cubicBezTo>
                  <a:lnTo>
                    <a:pt x="9317" y="315"/>
                  </a:lnTo>
                  <a:cubicBezTo>
                    <a:pt x="9455" y="315"/>
                    <a:pt x="9526" y="146"/>
                    <a:pt x="9428" y="47"/>
                  </a:cubicBezTo>
                  <a:cubicBezTo>
                    <a:pt x="9399" y="18"/>
                    <a:pt x="9358" y="0"/>
                    <a:pt x="931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8" name="Google Shape;25818;p39"/>
            <p:cNvSpPr/>
            <p:nvPr/>
          </p:nvSpPr>
          <p:spPr>
            <a:xfrm>
              <a:off x="2448275" y="4239900"/>
              <a:ext cx="269600" cy="7875"/>
            </a:xfrm>
            <a:custGeom>
              <a:avLst/>
              <a:gdLst/>
              <a:ahLst/>
              <a:cxnLst/>
              <a:rect l="l" t="t" r="r" b="b"/>
              <a:pathLst>
                <a:path w="10784" h="315" extrusionOk="0">
                  <a:moveTo>
                    <a:pt x="10573" y="315"/>
                  </a:moveTo>
                  <a:cubicBezTo>
                    <a:pt x="10712" y="315"/>
                    <a:pt x="10783" y="145"/>
                    <a:pt x="10685" y="47"/>
                  </a:cubicBezTo>
                  <a:cubicBezTo>
                    <a:pt x="10656" y="18"/>
                    <a:pt x="10615" y="1"/>
                    <a:pt x="10573" y="1"/>
                  </a:cubicBezTo>
                  <a:lnTo>
                    <a:pt x="10259" y="1"/>
                  </a:lnTo>
                  <a:cubicBezTo>
                    <a:pt x="10120" y="1"/>
                    <a:pt x="10049" y="170"/>
                    <a:pt x="10148" y="268"/>
                  </a:cubicBezTo>
                  <a:cubicBezTo>
                    <a:pt x="10177" y="298"/>
                    <a:pt x="10218" y="315"/>
                    <a:pt x="10259" y="315"/>
                  </a:cubicBezTo>
                  <a:close/>
                  <a:moveTo>
                    <a:pt x="211" y="1"/>
                  </a:moveTo>
                  <a:cubicBezTo>
                    <a:pt x="72" y="1"/>
                    <a:pt x="1" y="169"/>
                    <a:pt x="99" y="268"/>
                  </a:cubicBezTo>
                  <a:cubicBezTo>
                    <a:pt x="129" y="297"/>
                    <a:pt x="169" y="315"/>
                    <a:pt x="211" y="315"/>
                  </a:cubicBezTo>
                  <a:lnTo>
                    <a:pt x="524" y="315"/>
                  </a:lnTo>
                  <a:cubicBezTo>
                    <a:pt x="664" y="315"/>
                    <a:pt x="734" y="145"/>
                    <a:pt x="637" y="47"/>
                  </a:cubicBezTo>
                  <a:cubicBezTo>
                    <a:pt x="607" y="18"/>
                    <a:pt x="567" y="0"/>
                    <a:pt x="524" y="1"/>
                  </a:cubicBezTo>
                  <a:close/>
                  <a:moveTo>
                    <a:pt x="1467" y="1"/>
                  </a:moveTo>
                  <a:cubicBezTo>
                    <a:pt x="1328" y="1"/>
                    <a:pt x="1257" y="169"/>
                    <a:pt x="1355" y="268"/>
                  </a:cubicBezTo>
                  <a:cubicBezTo>
                    <a:pt x="1385" y="297"/>
                    <a:pt x="1425" y="315"/>
                    <a:pt x="1467" y="315"/>
                  </a:cubicBezTo>
                  <a:lnTo>
                    <a:pt x="1780" y="315"/>
                  </a:lnTo>
                  <a:cubicBezTo>
                    <a:pt x="1920" y="315"/>
                    <a:pt x="1991" y="145"/>
                    <a:pt x="1893" y="47"/>
                  </a:cubicBezTo>
                  <a:cubicBezTo>
                    <a:pt x="1863" y="18"/>
                    <a:pt x="1823" y="0"/>
                    <a:pt x="1780" y="1"/>
                  </a:cubicBezTo>
                  <a:close/>
                  <a:moveTo>
                    <a:pt x="2723" y="1"/>
                  </a:moveTo>
                  <a:cubicBezTo>
                    <a:pt x="2584" y="1"/>
                    <a:pt x="2513" y="169"/>
                    <a:pt x="2611" y="268"/>
                  </a:cubicBezTo>
                  <a:cubicBezTo>
                    <a:pt x="2641" y="297"/>
                    <a:pt x="2681" y="315"/>
                    <a:pt x="2723" y="315"/>
                  </a:cubicBezTo>
                  <a:lnTo>
                    <a:pt x="3036" y="315"/>
                  </a:lnTo>
                  <a:cubicBezTo>
                    <a:pt x="3176" y="315"/>
                    <a:pt x="3247" y="145"/>
                    <a:pt x="3149" y="47"/>
                  </a:cubicBezTo>
                  <a:cubicBezTo>
                    <a:pt x="3119" y="18"/>
                    <a:pt x="3079" y="1"/>
                    <a:pt x="3036" y="1"/>
                  </a:cubicBezTo>
                  <a:close/>
                  <a:moveTo>
                    <a:pt x="3979" y="1"/>
                  </a:moveTo>
                  <a:cubicBezTo>
                    <a:pt x="3840" y="1"/>
                    <a:pt x="3769" y="169"/>
                    <a:pt x="3867" y="268"/>
                  </a:cubicBezTo>
                  <a:cubicBezTo>
                    <a:pt x="3897" y="297"/>
                    <a:pt x="3937" y="315"/>
                    <a:pt x="3979" y="315"/>
                  </a:cubicBezTo>
                  <a:lnTo>
                    <a:pt x="4292" y="315"/>
                  </a:lnTo>
                  <a:cubicBezTo>
                    <a:pt x="4432" y="315"/>
                    <a:pt x="4503" y="145"/>
                    <a:pt x="4405" y="47"/>
                  </a:cubicBezTo>
                  <a:cubicBezTo>
                    <a:pt x="4375" y="18"/>
                    <a:pt x="4335" y="0"/>
                    <a:pt x="4292" y="1"/>
                  </a:cubicBezTo>
                  <a:close/>
                  <a:moveTo>
                    <a:pt x="5235" y="1"/>
                  </a:moveTo>
                  <a:cubicBezTo>
                    <a:pt x="5096" y="1"/>
                    <a:pt x="5025" y="169"/>
                    <a:pt x="5123" y="268"/>
                  </a:cubicBezTo>
                  <a:cubicBezTo>
                    <a:pt x="5153" y="297"/>
                    <a:pt x="5193" y="315"/>
                    <a:pt x="5235" y="315"/>
                  </a:cubicBezTo>
                  <a:lnTo>
                    <a:pt x="5548" y="315"/>
                  </a:lnTo>
                  <a:cubicBezTo>
                    <a:pt x="5688" y="315"/>
                    <a:pt x="5759" y="145"/>
                    <a:pt x="5661" y="47"/>
                  </a:cubicBezTo>
                  <a:cubicBezTo>
                    <a:pt x="5631" y="18"/>
                    <a:pt x="5591" y="0"/>
                    <a:pt x="5548" y="1"/>
                  </a:cubicBezTo>
                  <a:close/>
                  <a:moveTo>
                    <a:pt x="6491" y="1"/>
                  </a:moveTo>
                  <a:cubicBezTo>
                    <a:pt x="6352" y="1"/>
                    <a:pt x="6281" y="169"/>
                    <a:pt x="6380" y="268"/>
                  </a:cubicBezTo>
                  <a:cubicBezTo>
                    <a:pt x="6409" y="297"/>
                    <a:pt x="6449" y="315"/>
                    <a:pt x="6491" y="315"/>
                  </a:cubicBezTo>
                  <a:lnTo>
                    <a:pt x="6804" y="315"/>
                  </a:lnTo>
                  <a:cubicBezTo>
                    <a:pt x="6944" y="315"/>
                    <a:pt x="7015" y="145"/>
                    <a:pt x="6917" y="47"/>
                  </a:cubicBezTo>
                  <a:cubicBezTo>
                    <a:pt x="6887" y="18"/>
                    <a:pt x="6847" y="0"/>
                    <a:pt x="6804" y="1"/>
                  </a:cubicBezTo>
                  <a:close/>
                  <a:moveTo>
                    <a:pt x="7747" y="1"/>
                  </a:moveTo>
                  <a:cubicBezTo>
                    <a:pt x="7608" y="1"/>
                    <a:pt x="7537" y="169"/>
                    <a:pt x="7636" y="268"/>
                  </a:cubicBezTo>
                  <a:cubicBezTo>
                    <a:pt x="7665" y="297"/>
                    <a:pt x="7705" y="315"/>
                    <a:pt x="7747" y="315"/>
                  </a:cubicBezTo>
                  <a:lnTo>
                    <a:pt x="8060" y="315"/>
                  </a:lnTo>
                  <a:cubicBezTo>
                    <a:pt x="8200" y="315"/>
                    <a:pt x="8271" y="145"/>
                    <a:pt x="8173" y="47"/>
                  </a:cubicBezTo>
                  <a:cubicBezTo>
                    <a:pt x="8143" y="18"/>
                    <a:pt x="8103" y="0"/>
                    <a:pt x="8060" y="1"/>
                  </a:cubicBezTo>
                  <a:close/>
                  <a:moveTo>
                    <a:pt x="9003" y="1"/>
                  </a:moveTo>
                  <a:cubicBezTo>
                    <a:pt x="8864" y="1"/>
                    <a:pt x="8793" y="169"/>
                    <a:pt x="8892" y="268"/>
                  </a:cubicBezTo>
                  <a:cubicBezTo>
                    <a:pt x="8921" y="297"/>
                    <a:pt x="8962" y="315"/>
                    <a:pt x="9003" y="315"/>
                  </a:cubicBezTo>
                  <a:lnTo>
                    <a:pt x="9316" y="315"/>
                  </a:lnTo>
                  <a:cubicBezTo>
                    <a:pt x="9456" y="315"/>
                    <a:pt x="9526" y="145"/>
                    <a:pt x="9429" y="47"/>
                  </a:cubicBezTo>
                  <a:cubicBezTo>
                    <a:pt x="9400" y="18"/>
                    <a:pt x="9359" y="1"/>
                    <a:pt x="931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19" name="Google Shape;25819;p39"/>
          <p:cNvGrpSpPr/>
          <p:nvPr/>
        </p:nvGrpSpPr>
        <p:grpSpPr>
          <a:xfrm rot="5400000">
            <a:off x="7245150" y="3385800"/>
            <a:ext cx="935025" cy="477175"/>
            <a:chOff x="2017725" y="3930425"/>
            <a:chExt cx="935025" cy="477175"/>
          </a:xfrm>
        </p:grpSpPr>
        <p:sp>
          <p:nvSpPr>
            <p:cNvPr id="25820" name="Google Shape;25820;p39"/>
            <p:cNvSpPr/>
            <p:nvPr/>
          </p:nvSpPr>
          <p:spPr>
            <a:xfrm>
              <a:off x="2017725" y="3930425"/>
              <a:ext cx="935025" cy="477175"/>
            </a:xfrm>
            <a:custGeom>
              <a:avLst/>
              <a:gdLst/>
              <a:ahLst/>
              <a:cxnLst/>
              <a:rect l="l" t="t" r="r" b="b"/>
              <a:pathLst>
                <a:path w="37401" h="19087" extrusionOk="0">
                  <a:moveTo>
                    <a:pt x="10069" y="17317"/>
                  </a:moveTo>
                  <a:cubicBezTo>
                    <a:pt x="10976" y="17317"/>
                    <a:pt x="11847" y="16954"/>
                    <a:pt x="12488" y="16311"/>
                  </a:cubicBezTo>
                  <a:cubicBezTo>
                    <a:pt x="13109" y="15691"/>
                    <a:pt x="13495" y="14834"/>
                    <a:pt x="13495" y="13893"/>
                  </a:cubicBezTo>
                  <a:cubicBezTo>
                    <a:pt x="13495" y="12951"/>
                    <a:pt x="13109" y="12096"/>
                    <a:pt x="12488" y="11475"/>
                  </a:cubicBezTo>
                  <a:cubicBezTo>
                    <a:pt x="11867" y="10854"/>
                    <a:pt x="11010" y="10469"/>
                    <a:pt x="10069" y="10469"/>
                  </a:cubicBezTo>
                  <a:lnTo>
                    <a:pt x="1801" y="10469"/>
                  </a:lnTo>
                  <a:cubicBezTo>
                    <a:pt x="1640" y="10887"/>
                    <a:pt x="1202" y="11132"/>
                    <a:pt x="761" y="11049"/>
                  </a:cubicBezTo>
                  <a:cubicBezTo>
                    <a:pt x="321" y="10967"/>
                    <a:pt x="1" y="10582"/>
                    <a:pt x="1" y="10133"/>
                  </a:cubicBezTo>
                  <a:cubicBezTo>
                    <a:pt x="1" y="9685"/>
                    <a:pt x="321" y="9299"/>
                    <a:pt x="761" y="9217"/>
                  </a:cubicBezTo>
                  <a:cubicBezTo>
                    <a:pt x="1202" y="9135"/>
                    <a:pt x="1640" y="9379"/>
                    <a:pt x="1801" y="9798"/>
                  </a:cubicBezTo>
                  <a:lnTo>
                    <a:pt x="10069" y="9798"/>
                  </a:lnTo>
                  <a:cubicBezTo>
                    <a:pt x="10149" y="9798"/>
                    <a:pt x="10227" y="9800"/>
                    <a:pt x="10307" y="9805"/>
                  </a:cubicBezTo>
                  <a:cubicBezTo>
                    <a:pt x="10329" y="9800"/>
                    <a:pt x="10352" y="9798"/>
                    <a:pt x="10375" y="9798"/>
                  </a:cubicBezTo>
                  <a:lnTo>
                    <a:pt x="22280" y="9798"/>
                  </a:lnTo>
                  <a:cubicBezTo>
                    <a:pt x="23536" y="9798"/>
                    <a:pt x="24677" y="9285"/>
                    <a:pt x="25505" y="8457"/>
                  </a:cubicBezTo>
                  <a:cubicBezTo>
                    <a:pt x="26333" y="7630"/>
                    <a:pt x="26848" y="6490"/>
                    <a:pt x="26848" y="5235"/>
                  </a:cubicBezTo>
                  <a:cubicBezTo>
                    <a:pt x="26848" y="3980"/>
                    <a:pt x="26333" y="2839"/>
                    <a:pt x="25505" y="2013"/>
                  </a:cubicBezTo>
                  <a:cubicBezTo>
                    <a:pt x="24677" y="1186"/>
                    <a:pt x="23536" y="672"/>
                    <a:pt x="22280" y="672"/>
                  </a:cubicBezTo>
                  <a:cubicBezTo>
                    <a:pt x="21148" y="674"/>
                    <a:pt x="20182" y="1486"/>
                    <a:pt x="19985" y="2600"/>
                  </a:cubicBezTo>
                  <a:cubicBezTo>
                    <a:pt x="19787" y="3714"/>
                    <a:pt x="20418" y="4810"/>
                    <a:pt x="21479" y="5200"/>
                  </a:cubicBezTo>
                  <a:cubicBezTo>
                    <a:pt x="21710" y="4815"/>
                    <a:pt x="22181" y="4649"/>
                    <a:pt x="22601" y="4803"/>
                  </a:cubicBezTo>
                  <a:cubicBezTo>
                    <a:pt x="23022" y="4957"/>
                    <a:pt x="23272" y="5389"/>
                    <a:pt x="23198" y="5831"/>
                  </a:cubicBezTo>
                  <a:cubicBezTo>
                    <a:pt x="23125" y="6272"/>
                    <a:pt x="22747" y="6600"/>
                    <a:pt x="22300" y="6610"/>
                  </a:cubicBezTo>
                  <a:cubicBezTo>
                    <a:pt x="21852" y="6620"/>
                    <a:pt x="21461" y="6310"/>
                    <a:pt x="21368" y="5872"/>
                  </a:cubicBezTo>
                  <a:cubicBezTo>
                    <a:pt x="19957" y="5421"/>
                    <a:pt x="19084" y="4009"/>
                    <a:pt x="19311" y="2545"/>
                  </a:cubicBezTo>
                  <a:cubicBezTo>
                    <a:pt x="19540" y="1081"/>
                    <a:pt x="20799" y="2"/>
                    <a:pt x="22280" y="1"/>
                  </a:cubicBezTo>
                  <a:cubicBezTo>
                    <a:pt x="23722" y="1"/>
                    <a:pt x="25031" y="589"/>
                    <a:pt x="25980" y="1538"/>
                  </a:cubicBezTo>
                  <a:cubicBezTo>
                    <a:pt x="26930" y="2487"/>
                    <a:pt x="27518" y="3794"/>
                    <a:pt x="27518" y="5235"/>
                  </a:cubicBezTo>
                  <a:cubicBezTo>
                    <a:pt x="27518" y="6674"/>
                    <a:pt x="26930" y="7983"/>
                    <a:pt x="25980" y="8932"/>
                  </a:cubicBezTo>
                  <a:cubicBezTo>
                    <a:pt x="25641" y="9271"/>
                    <a:pt x="25256" y="9562"/>
                    <a:pt x="24839" y="9798"/>
                  </a:cubicBezTo>
                  <a:lnTo>
                    <a:pt x="32752" y="9798"/>
                  </a:lnTo>
                  <a:cubicBezTo>
                    <a:pt x="34031" y="9798"/>
                    <a:pt x="35193" y="10321"/>
                    <a:pt x="36035" y="11162"/>
                  </a:cubicBezTo>
                  <a:cubicBezTo>
                    <a:pt x="36877" y="12003"/>
                    <a:pt x="37401" y="13166"/>
                    <a:pt x="37401" y="14442"/>
                  </a:cubicBezTo>
                  <a:cubicBezTo>
                    <a:pt x="37401" y="15719"/>
                    <a:pt x="36877" y="16881"/>
                    <a:pt x="36035" y="17722"/>
                  </a:cubicBezTo>
                  <a:cubicBezTo>
                    <a:pt x="35192" y="18564"/>
                    <a:pt x="34031" y="19086"/>
                    <a:pt x="32752" y="19086"/>
                  </a:cubicBezTo>
                  <a:cubicBezTo>
                    <a:pt x="31450" y="19084"/>
                    <a:pt x="30338" y="18148"/>
                    <a:pt x="30112" y="16867"/>
                  </a:cubicBezTo>
                  <a:cubicBezTo>
                    <a:pt x="29886" y="15585"/>
                    <a:pt x="30614" y="14325"/>
                    <a:pt x="31836" y="13879"/>
                  </a:cubicBezTo>
                  <a:cubicBezTo>
                    <a:pt x="31920" y="13439"/>
                    <a:pt x="32304" y="13121"/>
                    <a:pt x="32752" y="13121"/>
                  </a:cubicBezTo>
                  <a:cubicBezTo>
                    <a:pt x="33200" y="13121"/>
                    <a:pt x="33584" y="13439"/>
                    <a:pt x="33667" y="13879"/>
                  </a:cubicBezTo>
                  <a:cubicBezTo>
                    <a:pt x="33752" y="14319"/>
                    <a:pt x="33510" y="14756"/>
                    <a:pt x="33094" y="14920"/>
                  </a:cubicBezTo>
                  <a:cubicBezTo>
                    <a:pt x="32677" y="15085"/>
                    <a:pt x="32203" y="14928"/>
                    <a:pt x="31964" y="14550"/>
                  </a:cubicBezTo>
                  <a:cubicBezTo>
                    <a:pt x="31727" y="14652"/>
                    <a:pt x="31511" y="14797"/>
                    <a:pt x="31330" y="14980"/>
                  </a:cubicBezTo>
                  <a:cubicBezTo>
                    <a:pt x="30754" y="15555"/>
                    <a:pt x="30583" y="16421"/>
                    <a:pt x="30894" y="17173"/>
                  </a:cubicBezTo>
                  <a:cubicBezTo>
                    <a:pt x="31206" y="17924"/>
                    <a:pt x="31938" y="18415"/>
                    <a:pt x="32752" y="18416"/>
                  </a:cubicBezTo>
                  <a:cubicBezTo>
                    <a:pt x="33845" y="18416"/>
                    <a:pt x="34839" y="17969"/>
                    <a:pt x="35560" y="17248"/>
                  </a:cubicBezTo>
                  <a:cubicBezTo>
                    <a:pt x="36281" y="16528"/>
                    <a:pt x="36729" y="15535"/>
                    <a:pt x="36729" y="14442"/>
                  </a:cubicBezTo>
                  <a:cubicBezTo>
                    <a:pt x="36729" y="13350"/>
                    <a:pt x="36281" y="12356"/>
                    <a:pt x="35560" y="11636"/>
                  </a:cubicBezTo>
                  <a:cubicBezTo>
                    <a:pt x="34839" y="10916"/>
                    <a:pt x="33845" y="10469"/>
                    <a:pt x="32752" y="10469"/>
                  </a:cubicBezTo>
                  <a:lnTo>
                    <a:pt x="12309" y="10469"/>
                  </a:lnTo>
                  <a:cubicBezTo>
                    <a:pt x="12545" y="10624"/>
                    <a:pt x="12763" y="10802"/>
                    <a:pt x="12962" y="11001"/>
                  </a:cubicBezTo>
                  <a:cubicBezTo>
                    <a:pt x="13705" y="11743"/>
                    <a:pt x="14166" y="12767"/>
                    <a:pt x="14166" y="13893"/>
                  </a:cubicBezTo>
                  <a:cubicBezTo>
                    <a:pt x="14166" y="15020"/>
                    <a:pt x="13705" y="16044"/>
                    <a:pt x="12962" y="16785"/>
                  </a:cubicBezTo>
                  <a:cubicBezTo>
                    <a:pt x="12219" y="17528"/>
                    <a:pt x="11196" y="17989"/>
                    <a:pt x="10068" y="17989"/>
                  </a:cubicBezTo>
                  <a:cubicBezTo>
                    <a:pt x="8933" y="17987"/>
                    <a:pt x="7955" y="17186"/>
                    <a:pt x="7733" y="16072"/>
                  </a:cubicBezTo>
                  <a:cubicBezTo>
                    <a:pt x="7509" y="14959"/>
                    <a:pt x="8101" y="13843"/>
                    <a:pt x="9148" y="13404"/>
                  </a:cubicBezTo>
                  <a:cubicBezTo>
                    <a:pt x="9220" y="12962"/>
                    <a:pt x="9595" y="12635"/>
                    <a:pt x="10043" y="12623"/>
                  </a:cubicBezTo>
                  <a:cubicBezTo>
                    <a:pt x="10489" y="12611"/>
                    <a:pt x="10881" y="12918"/>
                    <a:pt x="10976" y="13354"/>
                  </a:cubicBezTo>
                  <a:cubicBezTo>
                    <a:pt x="11073" y="13791"/>
                    <a:pt x="10844" y="14234"/>
                    <a:pt x="10434" y="14410"/>
                  </a:cubicBezTo>
                  <a:cubicBezTo>
                    <a:pt x="10023" y="14585"/>
                    <a:pt x="9545" y="14445"/>
                    <a:pt x="9294" y="14074"/>
                  </a:cubicBezTo>
                  <a:cubicBezTo>
                    <a:pt x="8588" y="14434"/>
                    <a:pt x="8220" y="15230"/>
                    <a:pt x="8403" y="16001"/>
                  </a:cubicBezTo>
                  <a:cubicBezTo>
                    <a:pt x="8587" y="16772"/>
                    <a:pt x="9276" y="17316"/>
                    <a:pt x="10068" y="1731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1" name="Google Shape;25821;p39"/>
            <p:cNvSpPr/>
            <p:nvPr/>
          </p:nvSpPr>
          <p:spPr>
            <a:xfrm>
              <a:off x="2164400" y="4124800"/>
              <a:ext cx="269575" cy="7875"/>
            </a:xfrm>
            <a:custGeom>
              <a:avLst/>
              <a:gdLst/>
              <a:ahLst/>
              <a:cxnLst/>
              <a:rect l="l" t="t" r="r" b="b"/>
              <a:pathLst>
                <a:path w="10783" h="315" extrusionOk="0">
                  <a:moveTo>
                    <a:pt x="10573" y="315"/>
                  </a:moveTo>
                  <a:cubicBezTo>
                    <a:pt x="10711" y="315"/>
                    <a:pt x="10782" y="146"/>
                    <a:pt x="10684" y="47"/>
                  </a:cubicBezTo>
                  <a:cubicBezTo>
                    <a:pt x="10655" y="18"/>
                    <a:pt x="10614" y="0"/>
                    <a:pt x="10573" y="1"/>
                  </a:cubicBezTo>
                  <a:lnTo>
                    <a:pt x="10258" y="1"/>
                  </a:lnTo>
                  <a:cubicBezTo>
                    <a:pt x="10120" y="1"/>
                    <a:pt x="10050" y="171"/>
                    <a:pt x="10147" y="268"/>
                  </a:cubicBezTo>
                  <a:cubicBezTo>
                    <a:pt x="10176" y="297"/>
                    <a:pt x="10217" y="315"/>
                    <a:pt x="10258" y="315"/>
                  </a:cubicBezTo>
                  <a:close/>
                  <a:moveTo>
                    <a:pt x="210" y="0"/>
                  </a:moveTo>
                  <a:cubicBezTo>
                    <a:pt x="71" y="0"/>
                    <a:pt x="0" y="170"/>
                    <a:pt x="98" y="268"/>
                  </a:cubicBezTo>
                  <a:cubicBezTo>
                    <a:pt x="128" y="297"/>
                    <a:pt x="168" y="315"/>
                    <a:pt x="210" y="315"/>
                  </a:cubicBezTo>
                  <a:lnTo>
                    <a:pt x="524" y="315"/>
                  </a:lnTo>
                  <a:cubicBezTo>
                    <a:pt x="663" y="315"/>
                    <a:pt x="734" y="146"/>
                    <a:pt x="636" y="47"/>
                  </a:cubicBezTo>
                  <a:cubicBezTo>
                    <a:pt x="606" y="18"/>
                    <a:pt x="566" y="0"/>
                    <a:pt x="524" y="0"/>
                  </a:cubicBezTo>
                  <a:close/>
                  <a:moveTo>
                    <a:pt x="1466" y="0"/>
                  </a:moveTo>
                  <a:cubicBezTo>
                    <a:pt x="1327" y="0"/>
                    <a:pt x="1256" y="170"/>
                    <a:pt x="1354" y="268"/>
                  </a:cubicBezTo>
                  <a:cubicBezTo>
                    <a:pt x="1384" y="297"/>
                    <a:pt x="1424" y="315"/>
                    <a:pt x="1466" y="315"/>
                  </a:cubicBezTo>
                  <a:lnTo>
                    <a:pt x="1780" y="315"/>
                  </a:lnTo>
                  <a:cubicBezTo>
                    <a:pt x="1919" y="315"/>
                    <a:pt x="1990" y="146"/>
                    <a:pt x="1892" y="47"/>
                  </a:cubicBezTo>
                  <a:cubicBezTo>
                    <a:pt x="1862" y="18"/>
                    <a:pt x="1822" y="0"/>
                    <a:pt x="1780" y="0"/>
                  </a:cubicBezTo>
                  <a:close/>
                  <a:moveTo>
                    <a:pt x="2722" y="0"/>
                  </a:moveTo>
                  <a:cubicBezTo>
                    <a:pt x="2583" y="0"/>
                    <a:pt x="2512" y="170"/>
                    <a:pt x="2610" y="268"/>
                  </a:cubicBezTo>
                  <a:cubicBezTo>
                    <a:pt x="2640" y="297"/>
                    <a:pt x="2680" y="315"/>
                    <a:pt x="2722" y="315"/>
                  </a:cubicBezTo>
                  <a:lnTo>
                    <a:pt x="3036" y="315"/>
                  </a:lnTo>
                  <a:cubicBezTo>
                    <a:pt x="3175" y="315"/>
                    <a:pt x="3246" y="146"/>
                    <a:pt x="3148" y="47"/>
                  </a:cubicBezTo>
                  <a:cubicBezTo>
                    <a:pt x="3118" y="18"/>
                    <a:pt x="3078" y="0"/>
                    <a:pt x="3036" y="0"/>
                  </a:cubicBezTo>
                  <a:close/>
                  <a:moveTo>
                    <a:pt x="3978" y="0"/>
                  </a:moveTo>
                  <a:cubicBezTo>
                    <a:pt x="3839" y="0"/>
                    <a:pt x="3769" y="170"/>
                    <a:pt x="3867" y="268"/>
                  </a:cubicBezTo>
                  <a:cubicBezTo>
                    <a:pt x="3896" y="297"/>
                    <a:pt x="3936" y="315"/>
                    <a:pt x="3978" y="315"/>
                  </a:cubicBezTo>
                  <a:lnTo>
                    <a:pt x="4292" y="315"/>
                  </a:lnTo>
                  <a:cubicBezTo>
                    <a:pt x="4431" y="315"/>
                    <a:pt x="4502" y="146"/>
                    <a:pt x="4404" y="47"/>
                  </a:cubicBezTo>
                  <a:cubicBezTo>
                    <a:pt x="4374" y="18"/>
                    <a:pt x="4334" y="0"/>
                    <a:pt x="4292" y="0"/>
                  </a:cubicBezTo>
                  <a:close/>
                  <a:moveTo>
                    <a:pt x="5234" y="0"/>
                  </a:moveTo>
                  <a:cubicBezTo>
                    <a:pt x="5095" y="0"/>
                    <a:pt x="5025" y="170"/>
                    <a:pt x="5123" y="268"/>
                  </a:cubicBezTo>
                  <a:cubicBezTo>
                    <a:pt x="5152" y="297"/>
                    <a:pt x="5192" y="315"/>
                    <a:pt x="5234" y="315"/>
                  </a:cubicBezTo>
                  <a:lnTo>
                    <a:pt x="5549" y="315"/>
                  </a:lnTo>
                  <a:cubicBezTo>
                    <a:pt x="5687" y="315"/>
                    <a:pt x="5758" y="146"/>
                    <a:pt x="5660" y="47"/>
                  </a:cubicBezTo>
                  <a:cubicBezTo>
                    <a:pt x="5630" y="18"/>
                    <a:pt x="5590" y="0"/>
                    <a:pt x="5549" y="0"/>
                  </a:cubicBezTo>
                  <a:close/>
                  <a:moveTo>
                    <a:pt x="6490" y="0"/>
                  </a:moveTo>
                  <a:cubicBezTo>
                    <a:pt x="6351" y="0"/>
                    <a:pt x="6280" y="170"/>
                    <a:pt x="6379" y="268"/>
                  </a:cubicBezTo>
                  <a:cubicBezTo>
                    <a:pt x="6408" y="297"/>
                    <a:pt x="6449" y="315"/>
                    <a:pt x="6490" y="315"/>
                  </a:cubicBezTo>
                  <a:lnTo>
                    <a:pt x="6805" y="315"/>
                  </a:lnTo>
                  <a:cubicBezTo>
                    <a:pt x="6943" y="315"/>
                    <a:pt x="7014" y="146"/>
                    <a:pt x="6916" y="47"/>
                  </a:cubicBezTo>
                  <a:cubicBezTo>
                    <a:pt x="6887" y="18"/>
                    <a:pt x="6846" y="0"/>
                    <a:pt x="6805" y="0"/>
                  </a:cubicBezTo>
                  <a:close/>
                  <a:moveTo>
                    <a:pt x="7746" y="0"/>
                  </a:moveTo>
                  <a:cubicBezTo>
                    <a:pt x="7607" y="0"/>
                    <a:pt x="7536" y="170"/>
                    <a:pt x="7635" y="268"/>
                  </a:cubicBezTo>
                  <a:cubicBezTo>
                    <a:pt x="7664" y="297"/>
                    <a:pt x="7705" y="315"/>
                    <a:pt x="7746" y="315"/>
                  </a:cubicBezTo>
                  <a:lnTo>
                    <a:pt x="8061" y="315"/>
                  </a:lnTo>
                  <a:cubicBezTo>
                    <a:pt x="8199" y="315"/>
                    <a:pt x="8270" y="146"/>
                    <a:pt x="8172" y="47"/>
                  </a:cubicBezTo>
                  <a:cubicBezTo>
                    <a:pt x="8143" y="18"/>
                    <a:pt x="8102" y="0"/>
                    <a:pt x="8061" y="0"/>
                  </a:cubicBezTo>
                  <a:close/>
                  <a:moveTo>
                    <a:pt x="9002" y="0"/>
                  </a:moveTo>
                  <a:cubicBezTo>
                    <a:pt x="8863" y="0"/>
                    <a:pt x="8792" y="170"/>
                    <a:pt x="8891" y="268"/>
                  </a:cubicBezTo>
                  <a:cubicBezTo>
                    <a:pt x="8920" y="297"/>
                    <a:pt x="8961" y="315"/>
                    <a:pt x="9002" y="315"/>
                  </a:cubicBezTo>
                  <a:lnTo>
                    <a:pt x="9317" y="315"/>
                  </a:lnTo>
                  <a:cubicBezTo>
                    <a:pt x="9455" y="315"/>
                    <a:pt x="9526" y="146"/>
                    <a:pt x="9428" y="47"/>
                  </a:cubicBezTo>
                  <a:cubicBezTo>
                    <a:pt x="9399" y="18"/>
                    <a:pt x="9358" y="0"/>
                    <a:pt x="931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2" name="Google Shape;25822;p39"/>
            <p:cNvSpPr/>
            <p:nvPr/>
          </p:nvSpPr>
          <p:spPr>
            <a:xfrm>
              <a:off x="2448275" y="4239900"/>
              <a:ext cx="269600" cy="7875"/>
            </a:xfrm>
            <a:custGeom>
              <a:avLst/>
              <a:gdLst/>
              <a:ahLst/>
              <a:cxnLst/>
              <a:rect l="l" t="t" r="r" b="b"/>
              <a:pathLst>
                <a:path w="10784" h="315" extrusionOk="0">
                  <a:moveTo>
                    <a:pt x="10573" y="315"/>
                  </a:moveTo>
                  <a:cubicBezTo>
                    <a:pt x="10712" y="315"/>
                    <a:pt x="10783" y="145"/>
                    <a:pt x="10685" y="47"/>
                  </a:cubicBezTo>
                  <a:cubicBezTo>
                    <a:pt x="10656" y="18"/>
                    <a:pt x="10615" y="1"/>
                    <a:pt x="10573" y="1"/>
                  </a:cubicBezTo>
                  <a:lnTo>
                    <a:pt x="10259" y="1"/>
                  </a:lnTo>
                  <a:cubicBezTo>
                    <a:pt x="10120" y="1"/>
                    <a:pt x="10049" y="170"/>
                    <a:pt x="10148" y="268"/>
                  </a:cubicBezTo>
                  <a:cubicBezTo>
                    <a:pt x="10177" y="298"/>
                    <a:pt x="10218" y="315"/>
                    <a:pt x="10259" y="315"/>
                  </a:cubicBezTo>
                  <a:close/>
                  <a:moveTo>
                    <a:pt x="211" y="1"/>
                  </a:moveTo>
                  <a:cubicBezTo>
                    <a:pt x="72" y="1"/>
                    <a:pt x="1" y="169"/>
                    <a:pt x="99" y="268"/>
                  </a:cubicBezTo>
                  <a:cubicBezTo>
                    <a:pt x="129" y="297"/>
                    <a:pt x="169" y="315"/>
                    <a:pt x="211" y="315"/>
                  </a:cubicBezTo>
                  <a:lnTo>
                    <a:pt x="524" y="315"/>
                  </a:lnTo>
                  <a:cubicBezTo>
                    <a:pt x="664" y="315"/>
                    <a:pt x="734" y="145"/>
                    <a:pt x="637" y="47"/>
                  </a:cubicBezTo>
                  <a:cubicBezTo>
                    <a:pt x="607" y="18"/>
                    <a:pt x="567" y="0"/>
                    <a:pt x="524" y="1"/>
                  </a:cubicBezTo>
                  <a:close/>
                  <a:moveTo>
                    <a:pt x="1467" y="1"/>
                  </a:moveTo>
                  <a:cubicBezTo>
                    <a:pt x="1328" y="1"/>
                    <a:pt x="1257" y="169"/>
                    <a:pt x="1355" y="268"/>
                  </a:cubicBezTo>
                  <a:cubicBezTo>
                    <a:pt x="1385" y="297"/>
                    <a:pt x="1425" y="315"/>
                    <a:pt x="1467" y="315"/>
                  </a:cubicBezTo>
                  <a:lnTo>
                    <a:pt x="1780" y="315"/>
                  </a:lnTo>
                  <a:cubicBezTo>
                    <a:pt x="1920" y="315"/>
                    <a:pt x="1991" y="145"/>
                    <a:pt x="1893" y="47"/>
                  </a:cubicBezTo>
                  <a:cubicBezTo>
                    <a:pt x="1863" y="18"/>
                    <a:pt x="1823" y="0"/>
                    <a:pt x="1780" y="1"/>
                  </a:cubicBezTo>
                  <a:close/>
                  <a:moveTo>
                    <a:pt x="2723" y="1"/>
                  </a:moveTo>
                  <a:cubicBezTo>
                    <a:pt x="2584" y="1"/>
                    <a:pt x="2513" y="169"/>
                    <a:pt x="2611" y="268"/>
                  </a:cubicBezTo>
                  <a:cubicBezTo>
                    <a:pt x="2641" y="297"/>
                    <a:pt x="2681" y="315"/>
                    <a:pt x="2723" y="315"/>
                  </a:cubicBezTo>
                  <a:lnTo>
                    <a:pt x="3036" y="315"/>
                  </a:lnTo>
                  <a:cubicBezTo>
                    <a:pt x="3176" y="315"/>
                    <a:pt x="3247" y="145"/>
                    <a:pt x="3149" y="47"/>
                  </a:cubicBezTo>
                  <a:cubicBezTo>
                    <a:pt x="3119" y="18"/>
                    <a:pt x="3079" y="1"/>
                    <a:pt x="3036" y="1"/>
                  </a:cubicBezTo>
                  <a:close/>
                  <a:moveTo>
                    <a:pt x="3979" y="1"/>
                  </a:moveTo>
                  <a:cubicBezTo>
                    <a:pt x="3840" y="1"/>
                    <a:pt x="3769" y="169"/>
                    <a:pt x="3867" y="268"/>
                  </a:cubicBezTo>
                  <a:cubicBezTo>
                    <a:pt x="3897" y="297"/>
                    <a:pt x="3937" y="315"/>
                    <a:pt x="3979" y="315"/>
                  </a:cubicBezTo>
                  <a:lnTo>
                    <a:pt x="4292" y="315"/>
                  </a:lnTo>
                  <a:cubicBezTo>
                    <a:pt x="4432" y="315"/>
                    <a:pt x="4503" y="145"/>
                    <a:pt x="4405" y="47"/>
                  </a:cubicBezTo>
                  <a:cubicBezTo>
                    <a:pt x="4375" y="18"/>
                    <a:pt x="4335" y="0"/>
                    <a:pt x="4292" y="1"/>
                  </a:cubicBezTo>
                  <a:close/>
                  <a:moveTo>
                    <a:pt x="5235" y="1"/>
                  </a:moveTo>
                  <a:cubicBezTo>
                    <a:pt x="5096" y="1"/>
                    <a:pt x="5025" y="169"/>
                    <a:pt x="5123" y="268"/>
                  </a:cubicBezTo>
                  <a:cubicBezTo>
                    <a:pt x="5153" y="297"/>
                    <a:pt x="5193" y="315"/>
                    <a:pt x="5235" y="315"/>
                  </a:cubicBezTo>
                  <a:lnTo>
                    <a:pt x="5548" y="315"/>
                  </a:lnTo>
                  <a:cubicBezTo>
                    <a:pt x="5688" y="315"/>
                    <a:pt x="5759" y="145"/>
                    <a:pt x="5661" y="47"/>
                  </a:cubicBezTo>
                  <a:cubicBezTo>
                    <a:pt x="5631" y="18"/>
                    <a:pt x="5591" y="0"/>
                    <a:pt x="5548" y="1"/>
                  </a:cubicBezTo>
                  <a:close/>
                  <a:moveTo>
                    <a:pt x="6491" y="1"/>
                  </a:moveTo>
                  <a:cubicBezTo>
                    <a:pt x="6352" y="1"/>
                    <a:pt x="6281" y="169"/>
                    <a:pt x="6380" y="268"/>
                  </a:cubicBezTo>
                  <a:cubicBezTo>
                    <a:pt x="6409" y="297"/>
                    <a:pt x="6449" y="315"/>
                    <a:pt x="6491" y="315"/>
                  </a:cubicBezTo>
                  <a:lnTo>
                    <a:pt x="6804" y="315"/>
                  </a:lnTo>
                  <a:cubicBezTo>
                    <a:pt x="6944" y="315"/>
                    <a:pt x="7015" y="145"/>
                    <a:pt x="6917" y="47"/>
                  </a:cubicBezTo>
                  <a:cubicBezTo>
                    <a:pt x="6887" y="18"/>
                    <a:pt x="6847" y="0"/>
                    <a:pt x="6804" y="1"/>
                  </a:cubicBezTo>
                  <a:close/>
                  <a:moveTo>
                    <a:pt x="7747" y="1"/>
                  </a:moveTo>
                  <a:cubicBezTo>
                    <a:pt x="7608" y="1"/>
                    <a:pt x="7537" y="169"/>
                    <a:pt x="7636" y="268"/>
                  </a:cubicBezTo>
                  <a:cubicBezTo>
                    <a:pt x="7665" y="297"/>
                    <a:pt x="7705" y="315"/>
                    <a:pt x="7747" y="315"/>
                  </a:cubicBezTo>
                  <a:lnTo>
                    <a:pt x="8060" y="315"/>
                  </a:lnTo>
                  <a:cubicBezTo>
                    <a:pt x="8200" y="315"/>
                    <a:pt x="8271" y="145"/>
                    <a:pt x="8173" y="47"/>
                  </a:cubicBezTo>
                  <a:cubicBezTo>
                    <a:pt x="8143" y="18"/>
                    <a:pt x="8103" y="0"/>
                    <a:pt x="8060" y="1"/>
                  </a:cubicBezTo>
                  <a:close/>
                  <a:moveTo>
                    <a:pt x="9003" y="1"/>
                  </a:moveTo>
                  <a:cubicBezTo>
                    <a:pt x="8864" y="1"/>
                    <a:pt x="8793" y="169"/>
                    <a:pt x="8892" y="268"/>
                  </a:cubicBezTo>
                  <a:cubicBezTo>
                    <a:pt x="8921" y="297"/>
                    <a:pt x="8962" y="315"/>
                    <a:pt x="9003" y="315"/>
                  </a:cubicBezTo>
                  <a:lnTo>
                    <a:pt x="9316" y="315"/>
                  </a:lnTo>
                  <a:cubicBezTo>
                    <a:pt x="9456" y="315"/>
                    <a:pt x="9526" y="145"/>
                    <a:pt x="9429" y="47"/>
                  </a:cubicBezTo>
                  <a:cubicBezTo>
                    <a:pt x="9400" y="18"/>
                    <a:pt x="9359" y="1"/>
                    <a:pt x="931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4E05C34-9FE0-3D26-7683-DF3E681A5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1" b="4104"/>
          <a:stretch/>
        </p:blipFill>
        <p:spPr>
          <a:xfrm>
            <a:off x="4891828" y="1164390"/>
            <a:ext cx="2513172" cy="33000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88F83-EAF3-6E36-BA08-98D7802D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Almighty Dollar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80DD9-72A1-7F71-E4DF-0814FDCC2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“The Business of America is Business”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 Puritan work ethic (metaphysical)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Franklinean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work ethic (physical: “industry” and “frugality”), rugged individualism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American Dream (capitalist paradox):</a:t>
            </a:r>
          </a:p>
          <a:p>
            <a:pPr marL="800100" lvl="1" indent="-342900">
              <a:buFont typeface="+mj-lt"/>
              <a:buAutoNum type="alphaLcPeriod"/>
              <a:tabLst>
                <a:tab pos="685800" algn="l"/>
              </a:tabLst>
            </a:pP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must serve public back with money</a:t>
            </a:r>
          </a:p>
          <a:p>
            <a:pPr marL="800100" lvl="1" indent="-342900">
              <a:buFont typeface="+mj-lt"/>
              <a:buAutoNum type="alphaLcPeriod"/>
              <a:tabLst>
                <a:tab pos="685800" algn="l"/>
              </a:tabLst>
            </a:pP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must acquire it innocently (Horatio Alger’s 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Raggedy Dick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Little Orphan Annie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3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35" name="Google Shape;27935;p47"/>
          <p:cNvCxnSpPr/>
          <p:nvPr/>
        </p:nvCxnSpPr>
        <p:spPr>
          <a:xfrm>
            <a:off x="4506275" y="3714350"/>
            <a:ext cx="5400" cy="48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936" name="Google Shape;27936;p47"/>
          <p:cNvSpPr/>
          <p:nvPr/>
        </p:nvSpPr>
        <p:spPr>
          <a:xfrm>
            <a:off x="3145302" y="739400"/>
            <a:ext cx="2727339" cy="471627"/>
          </a:xfrm>
          <a:custGeom>
            <a:avLst/>
            <a:gdLst/>
            <a:ahLst/>
            <a:cxnLst/>
            <a:rect l="l" t="t" r="r" b="b"/>
            <a:pathLst>
              <a:path w="107365" h="18568" extrusionOk="0">
                <a:moveTo>
                  <a:pt x="39536" y="14015"/>
                </a:moveTo>
                <a:lnTo>
                  <a:pt x="31676" y="14015"/>
                </a:lnTo>
                <a:cubicBezTo>
                  <a:pt x="27963" y="14015"/>
                  <a:pt x="25327" y="12371"/>
                  <a:pt x="22674" y="10717"/>
                </a:cubicBezTo>
                <a:cubicBezTo>
                  <a:pt x="22463" y="10586"/>
                  <a:pt x="22252" y="10455"/>
                  <a:pt x="22040" y="10324"/>
                </a:cubicBezTo>
                <a:cubicBezTo>
                  <a:pt x="20700" y="10377"/>
                  <a:pt x="19647" y="11489"/>
                  <a:pt x="19667" y="12829"/>
                </a:cubicBezTo>
                <a:cubicBezTo>
                  <a:pt x="19687" y="14170"/>
                  <a:pt x="20771" y="15250"/>
                  <a:pt x="22112" y="15264"/>
                </a:cubicBezTo>
                <a:cubicBezTo>
                  <a:pt x="22953" y="15262"/>
                  <a:pt x="23664" y="14641"/>
                  <a:pt x="23779" y="13807"/>
                </a:cubicBezTo>
                <a:cubicBezTo>
                  <a:pt x="23894" y="12974"/>
                  <a:pt x="23376" y="12184"/>
                  <a:pt x="22567" y="11956"/>
                </a:cubicBezTo>
                <a:cubicBezTo>
                  <a:pt x="22418" y="12164"/>
                  <a:pt x="22147" y="12244"/>
                  <a:pt x="21909" y="12150"/>
                </a:cubicBezTo>
                <a:cubicBezTo>
                  <a:pt x="21670" y="12057"/>
                  <a:pt x="21527" y="11813"/>
                  <a:pt x="21560" y="11560"/>
                </a:cubicBezTo>
                <a:cubicBezTo>
                  <a:pt x="21591" y="11306"/>
                  <a:pt x="21793" y="11106"/>
                  <a:pt x="22047" y="11077"/>
                </a:cubicBezTo>
                <a:cubicBezTo>
                  <a:pt x="22301" y="11046"/>
                  <a:pt x="22544" y="11193"/>
                  <a:pt x="22634" y="11432"/>
                </a:cubicBezTo>
                <a:cubicBezTo>
                  <a:pt x="23720" y="11697"/>
                  <a:pt x="24437" y="12732"/>
                  <a:pt x="24303" y="13841"/>
                </a:cubicBezTo>
                <a:cubicBezTo>
                  <a:pt x="24171" y="14951"/>
                  <a:pt x="23230" y="15787"/>
                  <a:pt x="22112" y="15788"/>
                </a:cubicBezTo>
                <a:cubicBezTo>
                  <a:pt x="20609" y="15785"/>
                  <a:pt x="19343" y="14670"/>
                  <a:pt x="19148" y="13180"/>
                </a:cubicBezTo>
                <a:cubicBezTo>
                  <a:pt x="18954" y="11691"/>
                  <a:pt x="19893" y="10288"/>
                  <a:pt x="21345" y="9901"/>
                </a:cubicBezTo>
                <a:cubicBezTo>
                  <a:pt x="19134" y="8577"/>
                  <a:pt x="16790" y="7440"/>
                  <a:pt x="13710" y="7440"/>
                </a:cubicBezTo>
                <a:lnTo>
                  <a:pt x="8996" y="7440"/>
                </a:lnTo>
                <a:cubicBezTo>
                  <a:pt x="7538" y="7440"/>
                  <a:pt x="6211" y="8036"/>
                  <a:pt x="5250" y="8997"/>
                </a:cubicBezTo>
                <a:cubicBezTo>
                  <a:pt x="4288" y="9958"/>
                  <a:pt x="3691" y="11283"/>
                  <a:pt x="3691" y="12740"/>
                </a:cubicBezTo>
                <a:cubicBezTo>
                  <a:pt x="3691" y="14198"/>
                  <a:pt x="4287" y="15523"/>
                  <a:pt x="5250" y="16484"/>
                </a:cubicBezTo>
                <a:cubicBezTo>
                  <a:pt x="6212" y="17446"/>
                  <a:pt x="7538" y="18042"/>
                  <a:pt x="8996" y="18042"/>
                </a:cubicBezTo>
                <a:lnTo>
                  <a:pt x="11189" y="18042"/>
                </a:lnTo>
                <a:cubicBezTo>
                  <a:pt x="12906" y="18042"/>
                  <a:pt x="14299" y="16649"/>
                  <a:pt x="14299" y="14932"/>
                </a:cubicBezTo>
                <a:cubicBezTo>
                  <a:pt x="14299" y="13214"/>
                  <a:pt x="12906" y="11822"/>
                  <a:pt x="11189" y="11822"/>
                </a:cubicBezTo>
                <a:cubicBezTo>
                  <a:pt x="10097" y="11823"/>
                  <a:pt x="9182" y="12645"/>
                  <a:pt x="9062" y="13731"/>
                </a:cubicBezTo>
                <a:cubicBezTo>
                  <a:pt x="8943" y="14816"/>
                  <a:pt x="9660" y="15817"/>
                  <a:pt x="10726" y="16054"/>
                </a:cubicBezTo>
                <a:cubicBezTo>
                  <a:pt x="10869" y="15842"/>
                  <a:pt x="11139" y="15755"/>
                  <a:pt x="11379" y="15842"/>
                </a:cubicBezTo>
                <a:cubicBezTo>
                  <a:pt x="11619" y="15931"/>
                  <a:pt x="11770" y="16170"/>
                  <a:pt x="11743" y="16425"/>
                </a:cubicBezTo>
                <a:cubicBezTo>
                  <a:pt x="11717" y="16680"/>
                  <a:pt x="11520" y="16884"/>
                  <a:pt x="11267" y="16920"/>
                </a:cubicBezTo>
                <a:cubicBezTo>
                  <a:pt x="11013" y="16956"/>
                  <a:pt x="10767" y="16814"/>
                  <a:pt x="10671" y="16577"/>
                </a:cubicBezTo>
                <a:cubicBezTo>
                  <a:pt x="9327" y="16310"/>
                  <a:pt x="8405" y="15067"/>
                  <a:pt x="8539" y="13704"/>
                </a:cubicBezTo>
                <a:cubicBezTo>
                  <a:pt x="8673" y="12341"/>
                  <a:pt x="9818" y="11301"/>
                  <a:pt x="11189" y="11300"/>
                </a:cubicBezTo>
                <a:cubicBezTo>
                  <a:pt x="12152" y="11300"/>
                  <a:pt x="13076" y="11683"/>
                  <a:pt x="13757" y="12366"/>
                </a:cubicBezTo>
                <a:cubicBezTo>
                  <a:pt x="14415" y="13024"/>
                  <a:pt x="14824" y="13933"/>
                  <a:pt x="14824" y="14932"/>
                </a:cubicBezTo>
                <a:cubicBezTo>
                  <a:pt x="14824" y="15933"/>
                  <a:pt x="14414" y="16841"/>
                  <a:pt x="13757" y="17499"/>
                </a:cubicBezTo>
                <a:cubicBezTo>
                  <a:pt x="13076" y="18183"/>
                  <a:pt x="12152" y="18566"/>
                  <a:pt x="11189" y="18567"/>
                </a:cubicBezTo>
                <a:lnTo>
                  <a:pt x="8996" y="18567"/>
                </a:lnTo>
                <a:cubicBezTo>
                  <a:pt x="8724" y="18567"/>
                  <a:pt x="8453" y="18548"/>
                  <a:pt x="8184" y="18511"/>
                </a:cubicBezTo>
                <a:cubicBezTo>
                  <a:pt x="8138" y="18547"/>
                  <a:pt x="8081" y="18567"/>
                  <a:pt x="8022" y="18567"/>
                </a:cubicBezTo>
                <a:lnTo>
                  <a:pt x="5828" y="18567"/>
                </a:lnTo>
                <a:cubicBezTo>
                  <a:pt x="4225" y="18567"/>
                  <a:pt x="2768" y="17912"/>
                  <a:pt x="1712" y="16856"/>
                </a:cubicBezTo>
                <a:cubicBezTo>
                  <a:pt x="656" y="15800"/>
                  <a:pt x="0" y="14344"/>
                  <a:pt x="0" y="12741"/>
                </a:cubicBezTo>
                <a:cubicBezTo>
                  <a:pt x="0" y="11140"/>
                  <a:pt x="656" y="9683"/>
                  <a:pt x="1712" y="8628"/>
                </a:cubicBezTo>
                <a:cubicBezTo>
                  <a:pt x="2768" y="7573"/>
                  <a:pt x="4225" y="6918"/>
                  <a:pt x="5828" y="6918"/>
                </a:cubicBezTo>
                <a:lnTo>
                  <a:pt x="10080" y="6918"/>
                </a:lnTo>
                <a:cubicBezTo>
                  <a:pt x="9815" y="6758"/>
                  <a:pt x="9569" y="6567"/>
                  <a:pt x="9350" y="6349"/>
                </a:cubicBezTo>
                <a:cubicBezTo>
                  <a:pt x="8676" y="5675"/>
                  <a:pt x="8258" y="4745"/>
                  <a:pt x="8258" y="3722"/>
                </a:cubicBezTo>
                <a:cubicBezTo>
                  <a:pt x="8258" y="2698"/>
                  <a:pt x="8677" y="1769"/>
                  <a:pt x="9350" y="1095"/>
                </a:cubicBezTo>
                <a:cubicBezTo>
                  <a:pt x="10024" y="421"/>
                  <a:pt x="10955" y="3"/>
                  <a:pt x="11979" y="3"/>
                </a:cubicBezTo>
                <a:lnTo>
                  <a:pt x="13341" y="3"/>
                </a:lnTo>
                <a:cubicBezTo>
                  <a:pt x="14987" y="14"/>
                  <a:pt x="16315" y="1352"/>
                  <a:pt x="16315" y="2997"/>
                </a:cubicBezTo>
                <a:cubicBezTo>
                  <a:pt x="16315" y="4643"/>
                  <a:pt x="14987" y="5979"/>
                  <a:pt x="13341" y="5990"/>
                </a:cubicBezTo>
                <a:cubicBezTo>
                  <a:pt x="12223" y="5989"/>
                  <a:pt x="11284" y="5154"/>
                  <a:pt x="11151" y="4044"/>
                </a:cubicBezTo>
                <a:cubicBezTo>
                  <a:pt x="11018" y="2935"/>
                  <a:pt x="11734" y="1901"/>
                  <a:pt x="12819" y="1636"/>
                </a:cubicBezTo>
                <a:cubicBezTo>
                  <a:pt x="12910" y="1396"/>
                  <a:pt x="13153" y="1249"/>
                  <a:pt x="13407" y="1280"/>
                </a:cubicBezTo>
                <a:cubicBezTo>
                  <a:pt x="13661" y="1309"/>
                  <a:pt x="13863" y="1509"/>
                  <a:pt x="13896" y="1762"/>
                </a:cubicBezTo>
                <a:cubicBezTo>
                  <a:pt x="13928" y="2017"/>
                  <a:pt x="13783" y="2260"/>
                  <a:pt x="13545" y="2354"/>
                </a:cubicBezTo>
                <a:cubicBezTo>
                  <a:pt x="13307" y="2448"/>
                  <a:pt x="13035" y="2367"/>
                  <a:pt x="12886" y="2159"/>
                </a:cubicBezTo>
                <a:cubicBezTo>
                  <a:pt x="12077" y="2387"/>
                  <a:pt x="11559" y="3178"/>
                  <a:pt x="11674" y="4011"/>
                </a:cubicBezTo>
                <a:cubicBezTo>
                  <a:pt x="11789" y="4845"/>
                  <a:pt x="12500" y="5466"/>
                  <a:pt x="13341" y="5467"/>
                </a:cubicBezTo>
                <a:cubicBezTo>
                  <a:pt x="14685" y="5439"/>
                  <a:pt x="15760" y="4341"/>
                  <a:pt x="15760" y="2997"/>
                </a:cubicBezTo>
                <a:cubicBezTo>
                  <a:pt x="15760" y="1652"/>
                  <a:pt x="14685" y="554"/>
                  <a:pt x="13341" y="526"/>
                </a:cubicBezTo>
                <a:lnTo>
                  <a:pt x="11979" y="526"/>
                </a:lnTo>
                <a:cubicBezTo>
                  <a:pt x="10214" y="526"/>
                  <a:pt x="8784" y="1957"/>
                  <a:pt x="8784" y="3722"/>
                </a:cubicBezTo>
                <a:cubicBezTo>
                  <a:pt x="8784" y="5487"/>
                  <a:pt x="10214" y="6918"/>
                  <a:pt x="11979" y="6918"/>
                </a:cubicBezTo>
                <a:lnTo>
                  <a:pt x="16877" y="6918"/>
                </a:lnTo>
                <a:cubicBezTo>
                  <a:pt x="20727" y="6918"/>
                  <a:pt x="23431" y="8602"/>
                  <a:pt x="26116" y="10276"/>
                </a:cubicBezTo>
                <a:cubicBezTo>
                  <a:pt x="28469" y="11742"/>
                  <a:pt x="30809" y="13200"/>
                  <a:pt x="33890" y="13454"/>
                </a:cubicBezTo>
                <a:cubicBezTo>
                  <a:pt x="33648" y="13303"/>
                  <a:pt x="33425" y="13125"/>
                  <a:pt x="33224" y="12924"/>
                </a:cubicBezTo>
                <a:cubicBezTo>
                  <a:pt x="32549" y="12250"/>
                  <a:pt x="32130" y="11320"/>
                  <a:pt x="32130" y="10297"/>
                </a:cubicBezTo>
                <a:cubicBezTo>
                  <a:pt x="32130" y="9274"/>
                  <a:pt x="32549" y="8345"/>
                  <a:pt x="33224" y="7670"/>
                </a:cubicBezTo>
                <a:cubicBezTo>
                  <a:pt x="33919" y="6971"/>
                  <a:pt x="34865" y="6578"/>
                  <a:pt x="35851" y="6578"/>
                </a:cubicBezTo>
                <a:lnTo>
                  <a:pt x="37215" y="6578"/>
                </a:lnTo>
                <a:cubicBezTo>
                  <a:pt x="38868" y="6578"/>
                  <a:pt x="40208" y="7918"/>
                  <a:pt x="40208" y="9572"/>
                </a:cubicBezTo>
                <a:cubicBezTo>
                  <a:pt x="40208" y="11225"/>
                  <a:pt x="38868" y="12566"/>
                  <a:pt x="37215" y="12566"/>
                </a:cubicBezTo>
                <a:lnTo>
                  <a:pt x="37215" y="12566"/>
                </a:lnTo>
                <a:cubicBezTo>
                  <a:pt x="36097" y="12563"/>
                  <a:pt x="35158" y="11728"/>
                  <a:pt x="35025" y="10619"/>
                </a:cubicBezTo>
                <a:cubicBezTo>
                  <a:pt x="34893" y="9511"/>
                  <a:pt x="35608" y="8476"/>
                  <a:pt x="36692" y="8211"/>
                </a:cubicBezTo>
                <a:cubicBezTo>
                  <a:pt x="36784" y="7972"/>
                  <a:pt x="37026" y="7825"/>
                  <a:pt x="37280" y="7855"/>
                </a:cubicBezTo>
                <a:cubicBezTo>
                  <a:pt x="37535" y="7885"/>
                  <a:pt x="37736" y="8085"/>
                  <a:pt x="37768" y="8339"/>
                </a:cubicBezTo>
                <a:cubicBezTo>
                  <a:pt x="37801" y="8593"/>
                  <a:pt x="37657" y="8837"/>
                  <a:pt x="37418" y="8930"/>
                </a:cubicBezTo>
                <a:cubicBezTo>
                  <a:pt x="37180" y="9023"/>
                  <a:pt x="36909" y="8943"/>
                  <a:pt x="36759" y="8734"/>
                </a:cubicBezTo>
                <a:cubicBezTo>
                  <a:pt x="35950" y="8962"/>
                  <a:pt x="35432" y="9753"/>
                  <a:pt x="35547" y="10586"/>
                </a:cubicBezTo>
                <a:cubicBezTo>
                  <a:pt x="35661" y="11420"/>
                  <a:pt x="36372" y="12041"/>
                  <a:pt x="37215" y="12043"/>
                </a:cubicBezTo>
                <a:lnTo>
                  <a:pt x="37215" y="12043"/>
                </a:lnTo>
                <a:cubicBezTo>
                  <a:pt x="38561" y="12018"/>
                  <a:pt x="39640" y="10920"/>
                  <a:pt x="39640" y="9573"/>
                </a:cubicBezTo>
                <a:cubicBezTo>
                  <a:pt x="39640" y="8225"/>
                  <a:pt x="38561" y="7126"/>
                  <a:pt x="37215" y="7101"/>
                </a:cubicBezTo>
                <a:lnTo>
                  <a:pt x="35851" y="7101"/>
                </a:lnTo>
                <a:cubicBezTo>
                  <a:pt x="34095" y="7113"/>
                  <a:pt x="32676" y="8541"/>
                  <a:pt x="32676" y="10297"/>
                </a:cubicBezTo>
                <a:cubicBezTo>
                  <a:pt x="32676" y="12054"/>
                  <a:pt x="34095" y="13482"/>
                  <a:pt x="35851" y="13493"/>
                </a:cubicBezTo>
                <a:lnTo>
                  <a:pt x="50132" y="13493"/>
                </a:lnTo>
                <a:cubicBezTo>
                  <a:pt x="50278" y="13493"/>
                  <a:pt x="50394" y="13610"/>
                  <a:pt x="50394" y="13755"/>
                </a:cubicBezTo>
                <a:cubicBezTo>
                  <a:pt x="50394" y="13899"/>
                  <a:pt x="50278" y="14016"/>
                  <a:pt x="50132" y="14016"/>
                </a:cubicBezTo>
                <a:close/>
                <a:moveTo>
                  <a:pt x="52948" y="11033"/>
                </a:moveTo>
                <a:cubicBezTo>
                  <a:pt x="53041" y="11143"/>
                  <a:pt x="53027" y="11308"/>
                  <a:pt x="52916" y="11401"/>
                </a:cubicBezTo>
                <a:cubicBezTo>
                  <a:pt x="52807" y="11495"/>
                  <a:pt x="52642" y="11481"/>
                  <a:pt x="52549" y="11371"/>
                </a:cubicBezTo>
                <a:cubicBezTo>
                  <a:pt x="52200" y="10958"/>
                  <a:pt x="51760" y="10751"/>
                  <a:pt x="51353" y="10652"/>
                </a:cubicBezTo>
                <a:lnTo>
                  <a:pt x="51347" y="10652"/>
                </a:lnTo>
                <a:cubicBezTo>
                  <a:pt x="51328" y="10649"/>
                  <a:pt x="51310" y="10644"/>
                  <a:pt x="51292" y="10638"/>
                </a:cubicBezTo>
                <a:cubicBezTo>
                  <a:pt x="51000" y="10576"/>
                  <a:pt x="50700" y="10555"/>
                  <a:pt x="50403" y="10577"/>
                </a:cubicBezTo>
                <a:cubicBezTo>
                  <a:pt x="50663" y="13647"/>
                  <a:pt x="53339" y="14350"/>
                  <a:pt x="53734" y="14438"/>
                </a:cubicBezTo>
                <a:cubicBezTo>
                  <a:pt x="54130" y="14350"/>
                  <a:pt x="56806" y="13647"/>
                  <a:pt x="57066" y="10577"/>
                </a:cubicBezTo>
                <a:cubicBezTo>
                  <a:pt x="56768" y="10555"/>
                  <a:pt x="56468" y="10576"/>
                  <a:pt x="56177" y="10638"/>
                </a:cubicBezTo>
                <a:cubicBezTo>
                  <a:pt x="56159" y="10644"/>
                  <a:pt x="56141" y="10649"/>
                  <a:pt x="56122" y="10652"/>
                </a:cubicBezTo>
                <a:lnTo>
                  <a:pt x="56114" y="10652"/>
                </a:lnTo>
                <a:cubicBezTo>
                  <a:pt x="55708" y="10751"/>
                  <a:pt x="55268" y="10958"/>
                  <a:pt x="54920" y="11371"/>
                </a:cubicBezTo>
                <a:cubicBezTo>
                  <a:pt x="54827" y="11481"/>
                  <a:pt x="54662" y="11495"/>
                  <a:pt x="54551" y="11401"/>
                </a:cubicBezTo>
                <a:cubicBezTo>
                  <a:pt x="54442" y="11308"/>
                  <a:pt x="54428" y="11143"/>
                  <a:pt x="54521" y="11033"/>
                </a:cubicBezTo>
                <a:cubicBezTo>
                  <a:pt x="54897" y="10590"/>
                  <a:pt x="55354" y="10340"/>
                  <a:pt x="55792" y="10203"/>
                </a:cubicBezTo>
                <a:cubicBezTo>
                  <a:pt x="55455" y="8404"/>
                  <a:pt x="54116" y="7610"/>
                  <a:pt x="53734" y="7418"/>
                </a:cubicBezTo>
                <a:cubicBezTo>
                  <a:pt x="53352" y="7610"/>
                  <a:pt x="52013" y="8403"/>
                  <a:pt x="51676" y="10203"/>
                </a:cubicBezTo>
                <a:cubicBezTo>
                  <a:pt x="52115" y="10340"/>
                  <a:pt x="52572" y="10590"/>
                  <a:pt x="52947" y="11033"/>
                </a:cubicBezTo>
                <a:close/>
                <a:moveTo>
                  <a:pt x="53787" y="14960"/>
                </a:moveTo>
                <a:lnTo>
                  <a:pt x="53789" y="14960"/>
                </a:lnTo>
                <a:cubicBezTo>
                  <a:pt x="53941" y="14930"/>
                  <a:pt x="57437" y="14222"/>
                  <a:pt x="57603" y="10366"/>
                </a:cubicBezTo>
                <a:cubicBezTo>
                  <a:pt x="57612" y="10233"/>
                  <a:pt x="57520" y="10113"/>
                  <a:pt x="57389" y="10091"/>
                </a:cubicBezTo>
                <a:cubicBezTo>
                  <a:pt x="57387" y="10091"/>
                  <a:pt x="56912" y="10000"/>
                  <a:pt x="56302" y="10088"/>
                </a:cubicBezTo>
                <a:cubicBezTo>
                  <a:pt x="55856" y="7761"/>
                  <a:pt x="53905" y="6919"/>
                  <a:pt x="53838" y="6890"/>
                </a:cubicBezTo>
                <a:lnTo>
                  <a:pt x="53838" y="6890"/>
                </a:lnTo>
                <a:lnTo>
                  <a:pt x="53837" y="6890"/>
                </a:lnTo>
                <a:lnTo>
                  <a:pt x="53833" y="6889"/>
                </a:lnTo>
                <a:lnTo>
                  <a:pt x="53833" y="6889"/>
                </a:lnTo>
                <a:lnTo>
                  <a:pt x="53828" y="6887"/>
                </a:lnTo>
                <a:lnTo>
                  <a:pt x="53826" y="6887"/>
                </a:lnTo>
                <a:cubicBezTo>
                  <a:pt x="53805" y="6879"/>
                  <a:pt x="53783" y="6874"/>
                  <a:pt x="53760" y="6872"/>
                </a:cubicBezTo>
                <a:lnTo>
                  <a:pt x="53755" y="6872"/>
                </a:lnTo>
                <a:lnTo>
                  <a:pt x="53753" y="6872"/>
                </a:lnTo>
                <a:lnTo>
                  <a:pt x="53748" y="6872"/>
                </a:lnTo>
                <a:lnTo>
                  <a:pt x="53742" y="6872"/>
                </a:lnTo>
                <a:lnTo>
                  <a:pt x="53728" y="6872"/>
                </a:lnTo>
                <a:lnTo>
                  <a:pt x="53724" y="6872"/>
                </a:lnTo>
                <a:lnTo>
                  <a:pt x="53718" y="6872"/>
                </a:lnTo>
                <a:lnTo>
                  <a:pt x="53716" y="6872"/>
                </a:lnTo>
                <a:lnTo>
                  <a:pt x="53710" y="6872"/>
                </a:lnTo>
                <a:cubicBezTo>
                  <a:pt x="53687" y="6874"/>
                  <a:pt x="53666" y="6879"/>
                  <a:pt x="53644" y="6887"/>
                </a:cubicBezTo>
                <a:lnTo>
                  <a:pt x="53643" y="6887"/>
                </a:lnTo>
                <a:lnTo>
                  <a:pt x="53638" y="6889"/>
                </a:lnTo>
                <a:lnTo>
                  <a:pt x="53638" y="6889"/>
                </a:lnTo>
                <a:lnTo>
                  <a:pt x="53633" y="6890"/>
                </a:lnTo>
                <a:lnTo>
                  <a:pt x="53632" y="6890"/>
                </a:lnTo>
                <a:lnTo>
                  <a:pt x="53632" y="6890"/>
                </a:lnTo>
                <a:cubicBezTo>
                  <a:pt x="53565" y="6919"/>
                  <a:pt x="51614" y="7761"/>
                  <a:pt x="51169" y="10088"/>
                </a:cubicBezTo>
                <a:cubicBezTo>
                  <a:pt x="50559" y="10000"/>
                  <a:pt x="50084" y="10089"/>
                  <a:pt x="50081" y="10091"/>
                </a:cubicBezTo>
                <a:cubicBezTo>
                  <a:pt x="49951" y="10113"/>
                  <a:pt x="49858" y="10233"/>
                  <a:pt x="49868" y="10365"/>
                </a:cubicBezTo>
                <a:cubicBezTo>
                  <a:pt x="50034" y="14222"/>
                  <a:pt x="53529" y="14930"/>
                  <a:pt x="53682" y="14960"/>
                </a:cubicBezTo>
                <a:lnTo>
                  <a:pt x="53684" y="14960"/>
                </a:lnTo>
                <a:cubicBezTo>
                  <a:pt x="53698" y="14963"/>
                  <a:pt x="53713" y="14964"/>
                  <a:pt x="53727" y="14965"/>
                </a:cubicBezTo>
                <a:lnTo>
                  <a:pt x="53732" y="14965"/>
                </a:lnTo>
                <a:lnTo>
                  <a:pt x="53740" y="14965"/>
                </a:lnTo>
                <a:lnTo>
                  <a:pt x="53745" y="14965"/>
                </a:lnTo>
                <a:cubicBezTo>
                  <a:pt x="53760" y="14964"/>
                  <a:pt x="53774" y="14963"/>
                  <a:pt x="53788" y="14960"/>
                </a:cubicBezTo>
                <a:close/>
                <a:moveTo>
                  <a:pt x="70151" y="7849"/>
                </a:moveTo>
                <a:cubicBezTo>
                  <a:pt x="70382" y="7849"/>
                  <a:pt x="70590" y="7992"/>
                  <a:pt x="70673" y="8209"/>
                </a:cubicBezTo>
                <a:cubicBezTo>
                  <a:pt x="71757" y="8475"/>
                  <a:pt x="72473" y="9508"/>
                  <a:pt x="72339" y="10618"/>
                </a:cubicBezTo>
                <a:cubicBezTo>
                  <a:pt x="72207" y="11727"/>
                  <a:pt x="71267" y="12562"/>
                  <a:pt x="70151" y="12564"/>
                </a:cubicBezTo>
                <a:lnTo>
                  <a:pt x="70151" y="12564"/>
                </a:lnTo>
                <a:cubicBezTo>
                  <a:pt x="68497" y="12564"/>
                  <a:pt x="67156" y="11223"/>
                  <a:pt x="67156" y="9571"/>
                </a:cubicBezTo>
                <a:cubicBezTo>
                  <a:pt x="67156" y="7917"/>
                  <a:pt x="68497" y="6576"/>
                  <a:pt x="70151" y="6576"/>
                </a:cubicBezTo>
                <a:lnTo>
                  <a:pt x="71513" y="6576"/>
                </a:lnTo>
                <a:cubicBezTo>
                  <a:pt x="72500" y="6577"/>
                  <a:pt x="73445" y="6969"/>
                  <a:pt x="74142" y="7668"/>
                </a:cubicBezTo>
                <a:cubicBezTo>
                  <a:pt x="74815" y="8342"/>
                  <a:pt x="75235" y="9272"/>
                  <a:pt x="75235" y="10295"/>
                </a:cubicBezTo>
                <a:cubicBezTo>
                  <a:pt x="75235" y="11318"/>
                  <a:pt x="74815" y="12248"/>
                  <a:pt x="74142" y="12922"/>
                </a:cubicBezTo>
                <a:cubicBezTo>
                  <a:pt x="73940" y="13124"/>
                  <a:pt x="73716" y="13302"/>
                  <a:pt x="73474" y="13452"/>
                </a:cubicBezTo>
                <a:cubicBezTo>
                  <a:pt x="76556" y="13198"/>
                  <a:pt x="78895" y="11740"/>
                  <a:pt x="81248" y="10274"/>
                </a:cubicBezTo>
                <a:cubicBezTo>
                  <a:pt x="83933" y="8600"/>
                  <a:pt x="86637" y="6915"/>
                  <a:pt x="90488" y="6915"/>
                </a:cubicBezTo>
                <a:lnTo>
                  <a:pt x="95385" y="6915"/>
                </a:lnTo>
                <a:cubicBezTo>
                  <a:pt x="97150" y="6915"/>
                  <a:pt x="98581" y="5485"/>
                  <a:pt x="98581" y="3720"/>
                </a:cubicBezTo>
                <a:cubicBezTo>
                  <a:pt x="98581" y="1955"/>
                  <a:pt x="97150" y="525"/>
                  <a:pt x="95385" y="525"/>
                </a:cubicBezTo>
                <a:lnTo>
                  <a:pt x="94023" y="525"/>
                </a:lnTo>
                <a:cubicBezTo>
                  <a:pt x="92679" y="552"/>
                  <a:pt x="91604" y="1650"/>
                  <a:pt x="91604" y="2995"/>
                </a:cubicBezTo>
                <a:cubicBezTo>
                  <a:pt x="91604" y="4340"/>
                  <a:pt x="92679" y="5438"/>
                  <a:pt x="94023" y="5466"/>
                </a:cubicBezTo>
                <a:cubicBezTo>
                  <a:pt x="94864" y="5464"/>
                  <a:pt x="95575" y="4842"/>
                  <a:pt x="95690" y="4009"/>
                </a:cubicBezTo>
                <a:cubicBezTo>
                  <a:pt x="95805" y="3176"/>
                  <a:pt x="95287" y="2385"/>
                  <a:pt x="94478" y="2157"/>
                </a:cubicBezTo>
                <a:cubicBezTo>
                  <a:pt x="94328" y="2364"/>
                  <a:pt x="94057" y="2445"/>
                  <a:pt x="93819" y="2351"/>
                </a:cubicBezTo>
                <a:cubicBezTo>
                  <a:pt x="93581" y="2257"/>
                  <a:pt x="93438" y="2012"/>
                  <a:pt x="93471" y="1759"/>
                </a:cubicBezTo>
                <a:cubicBezTo>
                  <a:pt x="93503" y="1506"/>
                  <a:pt x="93706" y="1307"/>
                  <a:pt x="93959" y="1277"/>
                </a:cubicBezTo>
                <a:cubicBezTo>
                  <a:pt x="94213" y="1247"/>
                  <a:pt x="94455" y="1394"/>
                  <a:pt x="94545" y="1633"/>
                </a:cubicBezTo>
                <a:cubicBezTo>
                  <a:pt x="95631" y="1899"/>
                  <a:pt x="96348" y="2933"/>
                  <a:pt x="96214" y="4043"/>
                </a:cubicBezTo>
                <a:cubicBezTo>
                  <a:pt x="96081" y="5152"/>
                  <a:pt x="95141" y="5987"/>
                  <a:pt x="94023" y="5989"/>
                </a:cubicBezTo>
                <a:cubicBezTo>
                  <a:pt x="92378" y="5977"/>
                  <a:pt x="91050" y="4640"/>
                  <a:pt x="91050" y="2994"/>
                </a:cubicBezTo>
                <a:cubicBezTo>
                  <a:pt x="91050" y="1349"/>
                  <a:pt x="92378" y="13"/>
                  <a:pt x="94023" y="1"/>
                </a:cubicBezTo>
                <a:lnTo>
                  <a:pt x="95386" y="1"/>
                </a:lnTo>
                <a:cubicBezTo>
                  <a:pt x="96373" y="2"/>
                  <a:pt x="97319" y="394"/>
                  <a:pt x="98014" y="1093"/>
                </a:cubicBezTo>
                <a:cubicBezTo>
                  <a:pt x="98689" y="1767"/>
                  <a:pt x="99108" y="2696"/>
                  <a:pt x="99108" y="3720"/>
                </a:cubicBezTo>
                <a:cubicBezTo>
                  <a:pt x="99108" y="4743"/>
                  <a:pt x="98689" y="5673"/>
                  <a:pt x="98014" y="6346"/>
                </a:cubicBezTo>
                <a:cubicBezTo>
                  <a:pt x="97796" y="6566"/>
                  <a:pt x="97550" y="6757"/>
                  <a:pt x="97284" y="6915"/>
                </a:cubicBezTo>
                <a:lnTo>
                  <a:pt x="101537" y="6915"/>
                </a:lnTo>
                <a:cubicBezTo>
                  <a:pt x="103139" y="6915"/>
                  <a:pt x="104597" y="7571"/>
                  <a:pt x="105653" y="8627"/>
                </a:cubicBezTo>
                <a:cubicBezTo>
                  <a:pt x="106710" y="9682"/>
                  <a:pt x="107365" y="11139"/>
                  <a:pt x="107365" y="12740"/>
                </a:cubicBezTo>
                <a:cubicBezTo>
                  <a:pt x="107365" y="14341"/>
                  <a:pt x="106710" y="15799"/>
                  <a:pt x="105653" y="16854"/>
                </a:cubicBezTo>
                <a:cubicBezTo>
                  <a:pt x="104596" y="17910"/>
                  <a:pt x="103139" y="18565"/>
                  <a:pt x="101537" y="18565"/>
                </a:cubicBezTo>
                <a:lnTo>
                  <a:pt x="99344" y="18565"/>
                </a:lnTo>
                <a:cubicBezTo>
                  <a:pt x="99285" y="18565"/>
                  <a:pt x="99227" y="18545"/>
                  <a:pt x="99181" y="18508"/>
                </a:cubicBezTo>
                <a:cubicBezTo>
                  <a:pt x="98912" y="18545"/>
                  <a:pt x="98641" y="18565"/>
                  <a:pt x="98369" y="18565"/>
                </a:cubicBezTo>
                <a:lnTo>
                  <a:pt x="96176" y="18565"/>
                </a:lnTo>
                <a:cubicBezTo>
                  <a:pt x="95212" y="18564"/>
                  <a:pt x="94288" y="18181"/>
                  <a:pt x="93608" y="17498"/>
                </a:cubicBezTo>
                <a:cubicBezTo>
                  <a:pt x="92950" y="16839"/>
                  <a:pt x="92540" y="15931"/>
                  <a:pt x="92540" y="14931"/>
                </a:cubicBezTo>
                <a:cubicBezTo>
                  <a:pt x="92540" y="13931"/>
                  <a:pt x="92950" y="13023"/>
                  <a:pt x="93608" y="12365"/>
                </a:cubicBezTo>
                <a:cubicBezTo>
                  <a:pt x="94289" y="11682"/>
                  <a:pt x="95213" y="11297"/>
                  <a:pt x="96176" y="11297"/>
                </a:cubicBezTo>
                <a:cubicBezTo>
                  <a:pt x="97546" y="11299"/>
                  <a:pt x="98692" y="12338"/>
                  <a:pt x="98825" y="13703"/>
                </a:cubicBezTo>
                <a:cubicBezTo>
                  <a:pt x="98959" y="15066"/>
                  <a:pt x="98037" y="16309"/>
                  <a:pt x="96694" y="16576"/>
                </a:cubicBezTo>
                <a:cubicBezTo>
                  <a:pt x="96597" y="16813"/>
                  <a:pt x="96351" y="16954"/>
                  <a:pt x="96097" y="16918"/>
                </a:cubicBezTo>
                <a:cubicBezTo>
                  <a:pt x="95844" y="16882"/>
                  <a:pt x="95647" y="16678"/>
                  <a:pt x="95621" y="16423"/>
                </a:cubicBezTo>
                <a:cubicBezTo>
                  <a:pt x="95594" y="16169"/>
                  <a:pt x="95745" y="15929"/>
                  <a:pt x="95985" y="15840"/>
                </a:cubicBezTo>
                <a:cubicBezTo>
                  <a:pt x="96226" y="15753"/>
                  <a:pt x="96495" y="15840"/>
                  <a:pt x="96639" y="16053"/>
                </a:cubicBezTo>
                <a:cubicBezTo>
                  <a:pt x="97705" y="15815"/>
                  <a:pt x="98422" y="14814"/>
                  <a:pt x="98303" y="13729"/>
                </a:cubicBezTo>
                <a:cubicBezTo>
                  <a:pt x="98185" y="12643"/>
                  <a:pt x="97267" y="11821"/>
                  <a:pt x="96176" y="11821"/>
                </a:cubicBezTo>
                <a:cubicBezTo>
                  <a:pt x="94458" y="11821"/>
                  <a:pt x="93065" y="13212"/>
                  <a:pt x="93065" y="14930"/>
                </a:cubicBezTo>
                <a:cubicBezTo>
                  <a:pt x="93065" y="16647"/>
                  <a:pt x="94458" y="18040"/>
                  <a:pt x="96176" y="18040"/>
                </a:cubicBezTo>
                <a:lnTo>
                  <a:pt x="98368" y="18040"/>
                </a:lnTo>
                <a:cubicBezTo>
                  <a:pt x="99827" y="18040"/>
                  <a:pt x="101153" y="17443"/>
                  <a:pt x="102115" y="16482"/>
                </a:cubicBezTo>
                <a:cubicBezTo>
                  <a:pt x="103076" y="15521"/>
                  <a:pt x="103673" y="14196"/>
                  <a:pt x="103673" y="12738"/>
                </a:cubicBezTo>
                <a:cubicBezTo>
                  <a:pt x="103673" y="11280"/>
                  <a:pt x="103077" y="9956"/>
                  <a:pt x="102115" y="8995"/>
                </a:cubicBezTo>
                <a:cubicBezTo>
                  <a:pt x="101153" y="8034"/>
                  <a:pt x="99827" y="7438"/>
                  <a:pt x="98368" y="7438"/>
                </a:cubicBezTo>
                <a:lnTo>
                  <a:pt x="93654" y="7438"/>
                </a:lnTo>
                <a:cubicBezTo>
                  <a:pt x="90574" y="7438"/>
                  <a:pt x="88230" y="8576"/>
                  <a:pt x="86021" y="9898"/>
                </a:cubicBezTo>
                <a:cubicBezTo>
                  <a:pt x="87472" y="10286"/>
                  <a:pt x="88412" y="11688"/>
                  <a:pt x="88218" y="13178"/>
                </a:cubicBezTo>
                <a:cubicBezTo>
                  <a:pt x="88024" y="14668"/>
                  <a:pt x="86755" y="15783"/>
                  <a:pt x="85253" y="15785"/>
                </a:cubicBezTo>
                <a:cubicBezTo>
                  <a:pt x="84135" y="15784"/>
                  <a:pt x="83195" y="14949"/>
                  <a:pt x="83062" y="13839"/>
                </a:cubicBezTo>
                <a:cubicBezTo>
                  <a:pt x="82929" y="12730"/>
                  <a:pt x="83645" y="11696"/>
                  <a:pt x="84731" y="11431"/>
                </a:cubicBezTo>
                <a:cubicBezTo>
                  <a:pt x="84821" y="11192"/>
                  <a:pt x="85064" y="11044"/>
                  <a:pt x="85318" y="11075"/>
                </a:cubicBezTo>
                <a:cubicBezTo>
                  <a:pt x="85573" y="11105"/>
                  <a:pt x="85774" y="11304"/>
                  <a:pt x="85807" y="11559"/>
                </a:cubicBezTo>
                <a:cubicBezTo>
                  <a:pt x="85838" y="11812"/>
                  <a:pt x="85694" y="12055"/>
                  <a:pt x="85456" y="12149"/>
                </a:cubicBezTo>
                <a:cubicBezTo>
                  <a:pt x="85218" y="12242"/>
                  <a:pt x="84946" y="12163"/>
                  <a:pt x="84797" y="11954"/>
                </a:cubicBezTo>
                <a:cubicBezTo>
                  <a:pt x="83988" y="12182"/>
                  <a:pt x="83470" y="12973"/>
                  <a:pt x="83585" y="13806"/>
                </a:cubicBezTo>
                <a:cubicBezTo>
                  <a:pt x="83700" y="14640"/>
                  <a:pt x="84411" y="15261"/>
                  <a:pt x="85253" y="15262"/>
                </a:cubicBezTo>
                <a:cubicBezTo>
                  <a:pt x="86593" y="15248"/>
                  <a:pt x="87679" y="14168"/>
                  <a:pt x="87698" y="12828"/>
                </a:cubicBezTo>
                <a:cubicBezTo>
                  <a:pt x="87718" y="11486"/>
                  <a:pt x="86664" y="10375"/>
                  <a:pt x="85325" y="10322"/>
                </a:cubicBezTo>
                <a:cubicBezTo>
                  <a:pt x="85113" y="10453"/>
                  <a:pt x="84901" y="10584"/>
                  <a:pt x="84690" y="10715"/>
                </a:cubicBezTo>
                <a:cubicBezTo>
                  <a:pt x="82037" y="12369"/>
                  <a:pt x="79401" y="14013"/>
                  <a:pt x="75689" y="14013"/>
                </a:cubicBezTo>
                <a:lnTo>
                  <a:pt x="57232" y="14013"/>
                </a:lnTo>
                <a:cubicBezTo>
                  <a:pt x="57087" y="14013"/>
                  <a:pt x="56970" y="13896"/>
                  <a:pt x="56970" y="13751"/>
                </a:cubicBezTo>
                <a:cubicBezTo>
                  <a:pt x="56970" y="13606"/>
                  <a:pt x="57087" y="13490"/>
                  <a:pt x="57232" y="13490"/>
                </a:cubicBezTo>
                <a:lnTo>
                  <a:pt x="71513" y="13490"/>
                </a:lnTo>
                <a:cubicBezTo>
                  <a:pt x="73269" y="13478"/>
                  <a:pt x="74687" y="12050"/>
                  <a:pt x="74687" y="10294"/>
                </a:cubicBezTo>
                <a:cubicBezTo>
                  <a:pt x="74687" y="8536"/>
                  <a:pt x="73269" y="7109"/>
                  <a:pt x="71513" y="7098"/>
                </a:cubicBezTo>
                <a:lnTo>
                  <a:pt x="70150" y="7098"/>
                </a:lnTo>
                <a:cubicBezTo>
                  <a:pt x="68802" y="7122"/>
                  <a:pt x="67723" y="8222"/>
                  <a:pt x="67723" y="9568"/>
                </a:cubicBezTo>
                <a:cubicBezTo>
                  <a:pt x="67723" y="10915"/>
                  <a:pt x="68802" y="12015"/>
                  <a:pt x="70150" y="12039"/>
                </a:cubicBezTo>
                <a:lnTo>
                  <a:pt x="70150" y="12039"/>
                </a:lnTo>
                <a:cubicBezTo>
                  <a:pt x="70991" y="12038"/>
                  <a:pt x="71703" y="11417"/>
                  <a:pt x="71817" y="10583"/>
                </a:cubicBezTo>
                <a:cubicBezTo>
                  <a:pt x="71931" y="9749"/>
                  <a:pt x="71414" y="8959"/>
                  <a:pt x="70604" y="8731"/>
                </a:cubicBezTo>
                <a:cubicBezTo>
                  <a:pt x="70361" y="9072"/>
                  <a:pt x="69844" y="9034"/>
                  <a:pt x="69653" y="8662"/>
                </a:cubicBezTo>
                <a:cubicBezTo>
                  <a:pt x="69460" y="8291"/>
                  <a:pt x="69731" y="7847"/>
                  <a:pt x="70150" y="7847"/>
                </a:cubicBezTo>
                <a:close/>
                <a:moveTo>
                  <a:pt x="100777" y="18042"/>
                </a:moveTo>
                <a:lnTo>
                  <a:pt x="101536" y="18042"/>
                </a:lnTo>
                <a:cubicBezTo>
                  <a:pt x="102995" y="18042"/>
                  <a:pt x="104321" y="17446"/>
                  <a:pt x="105282" y="16484"/>
                </a:cubicBezTo>
                <a:cubicBezTo>
                  <a:pt x="106243" y="15523"/>
                  <a:pt x="106841" y="14198"/>
                  <a:pt x="106841" y="12740"/>
                </a:cubicBezTo>
                <a:cubicBezTo>
                  <a:pt x="106841" y="11282"/>
                  <a:pt x="106244" y="9957"/>
                  <a:pt x="105282" y="8997"/>
                </a:cubicBezTo>
                <a:cubicBezTo>
                  <a:pt x="104321" y="8036"/>
                  <a:pt x="102995" y="7440"/>
                  <a:pt x="101536" y="7440"/>
                </a:cubicBezTo>
                <a:lnTo>
                  <a:pt x="100777" y="7440"/>
                </a:lnTo>
                <a:cubicBezTo>
                  <a:pt x="101412" y="7730"/>
                  <a:pt x="101991" y="8132"/>
                  <a:pt x="102485" y="8627"/>
                </a:cubicBezTo>
                <a:cubicBezTo>
                  <a:pt x="103542" y="9683"/>
                  <a:pt x="104197" y="11139"/>
                  <a:pt x="104197" y="12740"/>
                </a:cubicBezTo>
                <a:cubicBezTo>
                  <a:pt x="104197" y="14341"/>
                  <a:pt x="103542" y="15799"/>
                  <a:pt x="102485" y="16855"/>
                </a:cubicBezTo>
                <a:cubicBezTo>
                  <a:pt x="101991" y="17349"/>
                  <a:pt x="101412" y="17751"/>
                  <a:pt x="100777" y="18042"/>
                </a:cubicBezTo>
                <a:close/>
                <a:moveTo>
                  <a:pt x="76055" y="13485"/>
                </a:moveTo>
                <a:cubicBezTo>
                  <a:pt x="79431" y="13380"/>
                  <a:pt x="81915" y="11832"/>
                  <a:pt x="84415" y="10274"/>
                </a:cubicBezTo>
                <a:cubicBezTo>
                  <a:pt x="84643" y="10132"/>
                  <a:pt x="84873" y="9989"/>
                  <a:pt x="85102" y="9847"/>
                </a:cubicBezTo>
                <a:cubicBezTo>
                  <a:pt x="85111" y="9842"/>
                  <a:pt x="85120" y="9836"/>
                  <a:pt x="85128" y="9831"/>
                </a:cubicBezTo>
                <a:cubicBezTo>
                  <a:pt x="86657" y="8889"/>
                  <a:pt x="88224" y="7991"/>
                  <a:pt x="90032" y="7447"/>
                </a:cubicBezTo>
                <a:cubicBezTo>
                  <a:pt x="86566" y="7575"/>
                  <a:pt x="84037" y="9151"/>
                  <a:pt x="81524" y="10717"/>
                </a:cubicBezTo>
                <a:cubicBezTo>
                  <a:pt x="79795" y="11797"/>
                  <a:pt x="78073" y="12868"/>
                  <a:pt x="76055" y="13485"/>
                </a:cubicBezTo>
                <a:close/>
                <a:moveTo>
                  <a:pt x="6589" y="18042"/>
                </a:moveTo>
                <a:cubicBezTo>
                  <a:pt x="5952" y="17751"/>
                  <a:pt x="5374" y="17348"/>
                  <a:pt x="4879" y="16855"/>
                </a:cubicBezTo>
                <a:cubicBezTo>
                  <a:pt x="3823" y="15799"/>
                  <a:pt x="3168" y="14343"/>
                  <a:pt x="3168" y="12740"/>
                </a:cubicBezTo>
                <a:cubicBezTo>
                  <a:pt x="3168" y="11139"/>
                  <a:pt x="3823" y="9682"/>
                  <a:pt x="4879" y="8627"/>
                </a:cubicBezTo>
                <a:cubicBezTo>
                  <a:pt x="5374" y="8132"/>
                  <a:pt x="5952" y="7730"/>
                  <a:pt x="6589" y="7439"/>
                </a:cubicBezTo>
                <a:lnTo>
                  <a:pt x="5828" y="7439"/>
                </a:lnTo>
                <a:cubicBezTo>
                  <a:pt x="4370" y="7439"/>
                  <a:pt x="3043" y="8035"/>
                  <a:pt x="2082" y="8996"/>
                </a:cubicBezTo>
                <a:cubicBezTo>
                  <a:pt x="1121" y="9957"/>
                  <a:pt x="523" y="11282"/>
                  <a:pt x="523" y="12740"/>
                </a:cubicBezTo>
                <a:cubicBezTo>
                  <a:pt x="523" y="14197"/>
                  <a:pt x="1120" y="15523"/>
                  <a:pt x="2082" y="16484"/>
                </a:cubicBezTo>
                <a:cubicBezTo>
                  <a:pt x="3043" y="17445"/>
                  <a:pt x="4370" y="18042"/>
                  <a:pt x="5828" y="18042"/>
                </a:cubicBezTo>
                <a:close/>
                <a:moveTo>
                  <a:pt x="31310" y="13485"/>
                </a:moveTo>
                <a:cubicBezTo>
                  <a:pt x="29292" y="12868"/>
                  <a:pt x="27569" y="11796"/>
                  <a:pt x="25841" y="10717"/>
                </a:cubicBezTo>
                <a:cubicBezTo>
                  <a:pt x="23327" y="9151"/>
                  <a:pt x="20798" y="7575"/>
                  <a:pt x="17332" y="7447"/>
                </a:cubicBezTo>
                <a:cubicBezTo>
                  <a:pt x="19142" y="7992"/>
                  <a:pt x="20708" y="8889"/>
                  <a:pt x="22236" y="9831"/>
                </a:cubicBezTo>
                <a:cubicBezTo>
                  <a:pt x="22245" y="9836"/>
                  <a:pt x="22254" y="9842"/>
                  <a:pt x="22262" y="9847"/>
                </a:cubicBezTo>
                <a:cubicBezTo>
                  <a:pt x="22492" y="9989"/>
                  <a:pt x="22722" y="10132"/>
                  <a:pt x="22950" y="10274"/>
                </a:cubicBezTo>
                <a:cubicBezTo>
                  <a:pt x="25449" y="11832"/>
                  <a:pt x="27934" y="13380"/>
                  <a:pt x="31310" y="134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37" name="Google Shape;27937;p47"/>
          <p:cNvSpPr txBox="1">
            <a:spLocks noGrp="1"/>
          </p:cNvSpPr>
          <p:nvPr>
            <p:ph type="title"/>
          </p:nvPr>
        </p:nvSpPr>
        <p:spPr>
          <a:xfrm>
            <a:off x="933141" y="1634320"/>
            <a:ext cx="49395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Stackalee</a:t>
            </a:r>
            <a:endParaRPr b="1" dirty="0"/>
          </a:p>
        </p:txBody>
      </p:sp>
      <p:sp>
        <p:nvSpPr>
          <p:cNvPr id="27938" name="Google Shape;27938;p47"/>
          <p:cNvSpPr/>
          <p:nvPr/>
        </p:nvSpPr>
        <p:spPr>
          <a:xfrm rot="10800000">
            <a:off x="3145302" y="4093675"/>
            <a:ext cx="2727339" cy="471627"/>
          </a:xfrm>
          <a:custGeom>
            <a:avLst/>
            <a:gdLst/>
            <a:ahLst/>
            <a:cxnLst/>
            <a:rect l="l" t="t" r="r" b="b"/>
            <a:pathLst>
              <a:path w="107365" h="18568" extrusionOk="0">
                <a:moveTo>
                  <a:pt x="39536" y="14015"/>
                </a:moveTo>
                <a:lnTo>
                  <a:pt x="31676" y="14015"/>
                </a:lnTo>
                <a:cubicBezTo>
                  <a:pt x="27963" y="14015"/>
                  <a:pt x="25327" y="12371"/>
                  <a:pt x="22674" y="10717"/>
                </a:cubicBezTo>
                <a:cubicBezTo>
                  <a:pt x="22463" y="10586"/>
                  <a:pt x="22252" y="10455"/>
                  <a:pt x="22040" y="10324"/>
                </a:cubicBezTo>
                <a:cubicBezTo>
                  <a:pt x="20700" y="10377"/>
                  <a:pt x="19647" y="11489"/>
                  <a:pt x="19667" y="12829"/>
                </a:cubicBezTo>
                <a:cubicBezTo>
                  <a:pt x="19687" y="14170"/>
                  <a:pt x="20771" y="15250"/>
                  <a:pt x="22112" y="15264"/>
                </a:cubicBezTo>
                <a:cubicBezTo>
                  <a:pt x="22953" y="15262"/>
                  <a:pt x="23664" y="14641"/>
                  <a:pt x="23779" y="13807"/>
                </a:cubicBezTo>
                <a:cubicBezTo>
                  <a:pt x="23894" y="12974"/>
                  <a:pt x="23376" y="12184"/>
                  <a:pt x="22567" y="11956"/>
                </a:cubicBezTo>
                <a:cubicBezTo>
                  <a:pt x="22418" y="12164"/>
                  <a:pt x="22147" y="12244"/>
                  <a:pt x="21909" y="12150"/>
                </a:cubicBezTo>
                <a:cubicBezTo>
                  <a:pt x="21670" y="12057"/>
                  <a:pt x="21527" y="11813"/>
                  <a:pt x="21560" y="11560"/>
                </a:cubicBezTo>
                <a:cubicBezTo>
                  <a:pt x="21591" y="11306"/>
                  <a:pt x="21793" y="11106"/>
                  <a:pt x="22047" y="11077"/>
                </a:cubicBezTo>
                <a:cubicBezTo>
                  <a:pt x="22301" y="11046"/>
                  <a:pt x="22544" y="11193"/>
                  <a:pt x="22634" y="11432"/>
                </a:cubicBezTo>
                <a:cubicBezTo>
                  <a:pt x="23720" y="11697"/>
                  <a:pt x="24437" y="12732"/>
                  <a:pt x="24303" y="13841"/>
                </a:cubicBezTo>
                <a:cubicBezTo>
                  <a:pt x="24171" y="14951"/>
                  <a:pt x="23230" y="15787"/>
                  <a:pt x="22112" y="15788"/>
                </a:cubicBezTo>
                <a:cubicBezTo>
                  <a:pt x="20609" y="15785"/>
                  <a:pt x="19343" y="14670"/>
                  <a:pt x="19148" y="13180"/>
                </a:cubicBezTo>
                <a:cubicBezTo>
                  <a:pt x="18954" y="11691"/>
                  <a:pt x="19893" y="10288"/>
                  <a:pt x="21345" y="9901"/>
                </a:cubicBezTo>
                <a:cubicBezTo>
                  <a:pt x="19134" y="8577"/>
                  <a:pt x="16790" y="7440"/>
                  <a:pt x="13710" y="7440"/>
                </a:cubicBezTo>
                <a:lnTo>
                  <a:pt x="8996" y="7440"/>
                </a:lnTo>
                <a:cubicBezTo>
                  <a:pt x="7538" y="7440"/>
                  <a:pt x="6211" y="8036"/>
                  <a:pt x="5250" y="8997"/>
                </a:cubicBezTo>
                <a:cubicBezTo>
                  <a:pt x="4288" y="9958"/>
                  <a:pt x="3691" y="11283"/>
                  <a:pt x="3691" y="12740"/>
                </a:cubicBezTo>
                <a:cubicBezTo>
                  <a:pt x="3691" y="14198"/>
                  <a:pt x="4287" y="15523"/>
                  <a:pt x="5250" y="16484"/>
                </a:cubicBezTo>
                <a:cubicBezTo>
                  <a:pt x="6212" y="17446"/>
                  <a:pt x="7538" y="18042"/>
                  <a:pt x="8996" y="18042"/>
                </a:cubicBezTo>
                <a:lnTo>
                  <a:pt x="11189" y="18042"/>
                </a:lnTo>
                <a:cubicBezTo>
                  <a:pt x="12906" y="18042"/>
                  <a:pt x="14299" y="16649"/>
                  <a:pt x="14299" y="14932"/>
                </a:cubicBezTo>
                <a:cubicBezTo>
                  <a:pt x="14299" y="13214"/>
                  <a:pt x="12906" y="11822"/>
                  <a:pt x="11189" y="11822"/>
                </a:cubicBezTo>
                <a:cubicBezTo>
                  <a:pt x="10097" y="11823"/>
                  <a:pt x="9182" y="12645"/>
                  <a:pt x="9062" y="13731"/>
                </a:cubicBezTo>
                <a:cubicBezTo>
                  <a:pt x="8943" y="14816"/>
                  <a:pt x="9660" y="15817"/>
                  <a:pt x="10726" y="16054"/>
                </a:cubicBezTo>
                <a:cubicBezTo>
                  <a:pt x="10869" y="15842"/>
                  <a:pt x="11139" y="15755"/>
                  <a:pt x="11379" y="15842"/>
                </a:cubicBezTo>
                <a:cubicBezTo>
                  <a:pt x="11619" y="15931"/>
                  <a:pt x="11770" y="16170"/>
                  <a:pt x="11743" y="16425"/>
                </a:cubicBezTo>
                <a:cubicBezTo>
                  <a:pt x="11717" y="16680"/>
                  <a:pt x="11520" y="16884"/>
                  <a:pt x="11267" y="16920"/>
                </a:cubicBezTo>
                <a:cubicBezTo>
                  <a:pt x="11013" y="16956"/>
                  <a:pt x="10767" y="16814"/>
                  <a:pt x="10671" y="16577"/>
                </a:cubicBezTo>
                <a:cubicBezTo>
                  <a:pt x="9327" y="16310"/>
                  <a:pt x="8405" y="15067"/>
                  <a:pt x="8539" y="13704"/>
                </a:cubicBezTo>
                <a:cubicBezTo>
                  <a:pt x="8673" y="12341"/>
                  <a:pt x="9818" y="11301"/>
                  <a:pt x="11189" y="11300"/>
                </a:cubicBezTo>
                <a:cubicBezTo>
                  <a:pt x="12152" y="11300"/>
                  <a:pt x="13076" y="11683"/>
                  <a:pt x="13757" y="12366"/>
                </a:cubicBezTo>
                <a:cubicBezTo>
                  <a:pt x="14415" y="13024"/>
                  <a:pt x="14824" y="13933"/>
                  <a:pt x="14824" y="14932"/>
                </a:cubicBezTo>
                <a:cubicBezTo>
                  <a:pt x="14824" y="15933"/>
                  <a:pt x="14414" y="16841"/>
                  <a:pt x="13757" y="17499"/>
                </a:cubicBezTo>
                <a:cubicBezTo>
                  <a:pt x="13076" y="18183"/>
                  <a:pt x="12152" y="18566"/>
                  <a:pt x="11189" y="18567"/>
                </a:cubicBezTo>
                <a:lnTo>
                  <a:pt x="8996" y="18567"/>
                </a:lnTo>
                <a:cubicBezTo>
                  <a:pt x="8724" y="18567"/>
                  <a:pt x="8453" y="18548"/>
                  <a:pt x="8184" y="18511"/>
                </a:cubicBezTo>
                <a:cubicBezTo>
                  <a:pt x="8138" y="18547"/>
                  <a:pt x="8081" y="18567"/>
                  <a:pt x="8022" y="18567"/>
                </a:cubicBezTo>
                <a:lnTo>
                  <a:pt x="5828" y="18567"/>
                </a:lnTo>
                <a:cubicBezTo>
                  <a:pt x="4225" y="18567"/>
                  <a:pt x="2768" y="17912"/>
                  <a:pt x="1712" y="16856"/>
                </a:cubicBezTo>
                <a:cubicBezTo>
                  <a:pt x="656" y="15800"/>
                  <a:pt x="0" y="14344"/>
                  <a:pt x="0" y="12741"/>
                </a:cubicBezTo>
                <a:cubicBezTo>
                  <a:pt x="0" y="11140"/>
                  <a:pt x="656" y="9683"/>
                  <a:pt x="1712" y="8628"/>
                </a:cubicBezTo>
                <a:cubicBezTo>
                  <a:pt x="2768" y="7573"/>
                  <a:pt x="4225" y="6918"/>
                  <a:pt x="5828" y="6918"/>
                </a:cubicBezTo>
                <a:lnTo>
                  <a:pt x="10080" y="6918"/>
                </a:lnTo>
                <a:cubicBezTo>
                  <a:pt x="9815" y="6758"/>
                  <a:pt x="9569" y="6567"/>
                  <a:pt x="9350" y="6349"/>
                </a:cubicBezTo>
                <a:cubicBezTo>
                  <a:pt x="8676" y="5675"/>
                  <a:pt x="8258" y="4745"/>
                  <a:pt x="8258" y="3722"/>
                </a:cubicBezTo>
                <a:cubicBezTo>
                  <a:pt x="8258" y="2698"/>
                  <a:pt x="8677" y="1769"/>
                  <a:pt x="9350" y="1095"/>
                </a:cubicBezTo>
                <a:cubicBezTo>
                  <a:pt x="10024" y="421"/>
                  <a:pt x="10955" y="3"/>
                  <a:pt x="11979" y="3"/>
                </a:cubicBezTo>
                <a:lnTo>
                  <a:pt x="13341" y="3"/>
                </a:lnTo>
                <a:cubicBezTo>
                  <a:pt x="14987" y="14"/>
                  <a:pt x="16315" y="1352"/>
                  <a:pt x="16315" y="2997"/>
                </a:cubicBezTo>
                <a:cubicBezTo>
                  <a:pt x="16315" y="4643"/>
                  <a:pt x="14987" y="5979"/>
                  <a:pt x="13341" y="5990"/>
                </a:cubicBezTo>
                <a:cubicBezTo>
                  <a:pt x="12223" y="5989"/>
                  <a:pt x="11284" y="5154"/>
                  <a:pt x="11151" y="4044"/>
                </a:cubicBezTo>
                <a:cubicBezTo>
                  <a:pt x="11018" y="2935"/>
                  <a:pt x="11734" y="1901"/>
                  <a:pt x="12819" y="1636"/>
                </a:cubicBezTo>
                <a:cubicBezTo>
                  <a:pt x="12910" y="1396"/>
                  <a:pt x="13153" y="1249"/>
                  <a:pt x="13407" y="1280"/>
                </a:cubicBezTo>
                <a:cubicBezTo>
                  <a:pt x="13661" y="1309"/>
                  <a:pt x="13863" y="1509"/>
                  <a:pt x="13896" y="1762"/>
                </a:cubicBezTo>
                <a:cubicBezTo>
                  <a:pt x="13928" y="2017"/>
                  <a:pt x="13783" y="2260"/>
                  <a:pt x="13545" y="2354"/>
                </a:cubicBezTo>
                <a:cubicBezTo>
                  <a:pt x="13307" y="2448"/>
                  <a:pt x="13035" y="2367"/>
                  <a:pt x="12886" y="2159"/>
                </a:cubicBezTo>
                <a:cubicBezTo>
                  <a:pt x="12077" y="2387"/>
                  <a:pt x="11559" y="3178"/>
                  <a:pt x="11674" y="4011"/>
                </a:cubicBezTo>
                <a:cubicBezTo>
                  <a:pt x="11789" y="4845"/>
                  <a:pt x="12500" y="5466"/>
                  <a:pt x="13341" y="5467"/>
                </a:cubicBezTo>
                <a:cubicBezTo>
                  <a:pt x="14685" y="5439"/>
                  <a:pt x="15760" y="4341"/>
                  <a:pt x="15760" y="2997"/>
                </a:cubicBezTo>
                <a:cubicBezTo>
                  <a:pt x="15760" y="1652"/>
                  <a:pt x="14685" y="554"/>
                  <a:pt x="13341" y="526"/>
                </a:cubicBezTo>
                <a:lnTo>
                  <a:pt x="11979" y="526"/>
                </a:lnTo>
                <a:cubicBezTo>
                  <a:pt x="10214" y="526"/>
                  <a:pt x="8784" y="1957"/>
                  <a:pt x="8784" y="3722"/>
                </a:cubicBezTo>
                <a:cubicBezTo>
                  <a:pt x="8784" y="5487"/>
                  <a:pt x="10214" y="6918"/>
                  <a:pt x="11979" y="6918"/>
                </a:cubicBezTo>
                <a:lnTo>
                  <a:pt x="16877" y="6918"/>
                </a:lnTo>
                <a:cubicBezTo>
                  <a:pt x="20727" y="6918"/>
                  <a:pt x="23431" y="8602"/>
                  <a:pt x="26116" y="10276"/>
                </a:cubicBezTo>
                <a:cubicBezTo>
                  <a:pt x="28469" y="11742"/>
                  <a:pt x="30809" y="13200"/>
                  <a:pt x="33890" y="13454"/>
                </a:cubicBezTo>
                <a:cubicBezTo>
                  <a:pt x="33648" y="13303"/>
                  <a:pt x="33425" y="13125"/>
                  <a:pt x="33224" y="12924"/>
                </a:cubicBezTo>
                <a:cubicBezTo>
                  <a:pt x="32549" y="12250"/>
                  <a:pt x="32130" y="11320"/>
                  <a:pt x="32130" y="10297"/>
                </a:cubicBezTo>
                <a:cubicBezTo>
                  <a:pt x="32130" y="9274"/>
                  <a:pt x="32549" y="8345"/>
                  <a:pt x="33224" y="7670"/>
                </a:cubicBezTo>
                <a:cubicBezTo>
                  <a:pt x="33919" y="6971"/>
                  <a:pt x="34865" y="6578"/>
                  <a:pt x="35851" y="6578"/>
                </a:cubicBezTo>
                <a:lnTo>
                  <a:pt x="37215" y="6578"/>
                </a:lnTo>
                <a:cubicBezTo>
                  <a:pt x="38868" y="6578"/>
                  <a:pt x="40208" y="7918"/>
                  <a:pt x="40208" y="9572"/>
                </a:cubicBezTo>
                <a:cubicBezTo>
                  <a:pt x="40208" y="11225"/>
                  <a:pt x="38868" y="12566"/>
                  <a:pt x="37215" y="12566"/>
                </a:cubicBezTo>
                <a:lnTo>
                  <a:pt x="37215" y="12566"/>
                </a:lnTo>
                <a:cubicBezTo>
                  <a:pt x="36097" y="12563"/>
                  <a:pt x="35158" y="11728"/>
                  <a:pt x="35025" y="10619"/>
                </a:cubicBezTo>
                <a:cubicBezTo>
                  <a:pt x="34893" y="9511"/>
                  <a:pt x="35608" y="8476"/>
                  <a:pt x="36692" y="8211"/>
                </a:cubicBezTo>
                <a:cubicBezTo>
                  <a:pt x="36784" y="7972"/>
                  <a:pt x="37026" y="7825"/>
                  <a:pt x="37280" y="7855"/>
                </a:cubicBezTo>
                <a:cubicBezTo>
                  <a:pt x="37535" y="7885"/>
                  <a:pt x="37736" y="8085"/>
                  <a:pt x="37768" y="8339"/>
                </a:cubicBezTo>
                <a:cubicBezTo>
                  <a:pt x="37801" y="8593"/>
                  <a:pt x="37657" y="8837"/>
                  <a:pt x="37418" y="8930"/>
                </a:cubicBezTo>
                <a:cubicBezTo>
                  <a:pt x="37180" y="9023"/>
                  <a:pt x="36909" y="8943"/>
                  <a:pt x="36759" y="8734"/>
                </a:cubicBezTo>
                <a:cubicBezTo>
                  <a:pt x="35950" y="8962"/>
                  <a:pt x="35432" y="9753"/>
                  <a:pt x="35547" y="10586"/>
                </a:cubicBezTo>
                <a:cubicBezTo>
                  <a:pt x="35661" y="11420"/>
                  <a:pt x="36372" y="12041"/>
                  <a:pt x="37215" y="12043"/>
                </a:cubicBezTo>
                <a:lnTo>
                  <a:pt x="37215" y="12043"/>
                </a:lnTo>
                <a:cubicBezTo>
                  <a:pt x="38561" y="12018"/>
                  <a:pt x="39640" y="10920"/>
                  <a:pt x="39640" y="9573"/>
                </a:cubicBezTo>
                <a:cubicBezTo>
                  <a:pt x="39640" y="8225"/>
                  <a:pt x="38561" y="7126"/>
                  <a:pt x="37215" y="7101"/>
                </a:cubicBezTo>
                <a:lnTo>
                  <a:pt x="35851" y="7101"/>
                </a:lnTo>
                <a:cubicBezTo>
                  <a:pt x="34095" y="7113"/>
                  <a:pt x="32676" y="8541"/>
                  <a:pt x="32676" y="10297"/>
                </a:cubicBezTo>
                <a:cubicBezTo>
                  <a:pt x="32676" y="12054"/>
                  <a:pt x="34095" y="13482"/>
                  <a:pt x="35851" y="13493"/>
                </a:cubicBezTo>
                <a:lnTo>
                  <a:pt x="50132" y="13493"/>
                </a:lnTo>
                <a:cubicBezTo>
                  <a:pt x="50278" y="13493"/>
                  <a:pt x="50394" y="13610"/>
                  <a:pt x="50394" y="13755"/>
                </a:cubicBezTo>
                <a:cubicBezTo>
                  <a:pt x="50394" y="13899"/>
                  <a:pt x="50278" y="14016"/>
                  <a:pt x="50132" y="14016"/>
                </a:cubicBezTo>
                <a:close/>
                <a:moveTo>
                  <a:pt x="52948" y="11033"/>
                </a:moveTo>
                <a:cubicBezTo>
                  <a:pt x="53041" y="11143"/>
                  <a:pt x="53027" y="11308"/>
                  <a:pt x="52916" y="11401"/>
                </a:cubicBezTo>
                <a:cubicBezTo>
                  <a:pt x="52807" y="11495"/>
                  <a:pt x="52642" y="11481"/>
                  <a:pt x="52549" y="11371"/>
                </a:cubicBezTo>
                <a:cubicBezTo>
                  <a:pt x="52200" y="10958"/>
                  <a:pt x="51760" y="10751"/>
                  <a:pt x="51353" y="10652"/>
                </a:cubicBezTo>
                <a:lnTo>
                  <a:pt x="51347" y="10652"/>
                </a:lnTo>
                <a:cubicBezTo>
                  <a:pt x="51328" y="10649"/>
                  <a:pt x="51310" y="10644"/>
                  <a:pt x="51292" y="10638"/>
                </a:cubicBezTo>
                <a:cubicBezTo>
                  <a:pt x="51000" y="10576"/>
                  <a:pt x="50700" y="10555"/>
                  <a:pt x="50403" y="10577"/>
                </a:cubicBezTo>
                <a:cubicBezTo>
                  <a:pt x="50663" y="13647"/>
                  <a:pt x="53339" y="14350"/>
                  <a:pt x="53734" y="14438"/>
                </a:cubicBezTo>
                <a:cubicBezTo>
                  <a:pt x="54130" y="14350"/>
                  <a:pt x="56806" y="13647"/>
                  <a:pt x="57066" y="10577"/>
                </a:cubicBezTo>
                <a:cubicBezTo>
                  <a:pt x="56768" y="10555"/>
                  <a:pt x="56468" y="10576"/>
                  <a:pt x="56177" y="10638"/>
                </a:cubicBezTo>
                <a:cubicBezTo>
                  <a:pt x="56159" y="10644"/>
                  <a:pt x="56141" y="10649"/>
                  <a:pt x="56122" y="10652"/>
                </a:cubicBezTo>
                <a:lnTo>
                  <a:pt x="56114" y="10652"/>
                </a:lnTo>
                <a:cubicBezTo>
                  <a:pt x="55708" y="10751"/>
                  <a:pt x="55268" y="10958"/>
                  <a:pt x="54920" y="11371"/>
                </a:cubicBezTo>
                <a:cubicBezTo>
                  <a:pt x="54827" y="11481"/>
                  <a:pt x="54662" y="11495"/>
                  <a:pt x="54551" y="11401"/>
                </a:cubicBezTo>
                <a:cubicBezTo>
                  <a:pt x="54442" y="11308"/>
                  <a:pt x="54428" y="11143"/>
                  <a:pt x="54521" y="11033"/>
                </a:cubicBezTo>
                <a:cubicBezTo>
                  <a:pt x="54897" y="10590"/>
                  <a:pt x="55354" y="10340"/>
                  <a:pt x="55792" y="10203"/>
                </a:cubicBezTo>
                <a:cubicBezTo>
                  <a:pt x="55455" y="8404"/>
                  <a:pt x="54116" y="7610"/>
                  <a:pt x="53734" y="7418"/>
                </a:cubicBezTo>
                <a:cubicBezTo>
                  <a:pt x="53352" y="7610"/>
                  <a:pt x="52013" y="8403"/>
                  <a:pt x="51676" y="10203"/>
                </a:cubicBezTo>
                <a:cubicBezTo>
                  <a:pt x="52115" y="10340"/>
                  <a:pt x="52572" y="10590"/>
                  <a:pt x="52947" y="11033"/>
                </a:cubicBezTo>
                <a:close/>
                <a:moveTo>
                  <a:pt x="53787" y="14960"/>
                </a:moveTo>
                <a:lnTo>
                  <a:pt x="53789" y="14960"/>
                </a:lnTo>
                <a:cubicBezTo>
                  <a:pt x="53941" y="14930"/>
                  <a:pt x="57437" y="14222"/>
                  <a:pt x="57603" y="10366"/>
                </a:cubicBezTo>
                <a:cubicBezTo>
                  <a:pt x="57612" y="10233"/>
                  <a:pt x="57520" y="10113"/>
                  <a:pt x="57389" y="10091"/>
                </a:cubicBezTo>
                <a:cubicBezTo>
                  <a:pt x="57387" y="10091"/>
                  <a:pt x="56912" y="10000"/>
                  <a:pt x="56302" y="10088"/>
                </a:cubicBezTo>
                <a:cubicBezTo>
                  <a:pt x="55856" y="7761"/>
                  <a:pt x="53905" y="6919"/>
                  <a:pt x="53838" y="6890"/>
                </a:cubicBezTo>
                <a:lnTo>
                  <a:pt x="53838" y="6890"/>
                </a:lnTo>
                <a:lnTo>
                  <a:pt x="53837" y="6890"/>
                </a:lnTo>
                <a:lnTo>
                  <a:pt x="53833" y="6889"/>
                </a:lnTo>
                <a:lnTo>
                  <a:pt x="53833" y="6889"/>
                </a:lnTo>
                <a:lnTo>
                  <a:pt x="53828" y="6887"/>
                </a:lnTo>
                <a:lnTo>
                  <a:pt x="53826" y="6887"/>
                </a:lnTo>
                <a:cubicBezTo>
                  <a:pt x="53805" y="6879"/>
                  <a:pt x="53783" y="6874"/>
                  <a:pt x="53760" y="6872"/>
                </a:cubicBezTo>
                <a:lnTo>
                  <a:pt x="53755" y="6872"/>
                </a:lnTo>
                <a:lnTo>
                  <a:pt x="53753" y="6872"/>
                </a:lnTo>
                <a:lnTo>
                  <a:pt x="53748" y="6872"/>
                </a:lnTo>
                <a:lnTo>
                  <a:pt x="53742" y="6872"/>
                </a:lnTo>
                <a:lnTo>
                  <a:pt x="53728" y="6872"/>
                </a:lnTo>
                <a:lnTo>
                  <a:pt x="53724" y="6872"/>
                </a:lnTo>
                <a:lnTo>
                  <a:pt x="53718" y="6872"/>
                </a:lnTo>
                <a:lnTo>
                  <a:pt x="53716" y="6872"/>
                </a:lnTo>
                <a:lnTo>
                  <a:pt x="53710" y="6872"/>
                </a:lnTo>
                <a:cubicBezTo>
                  <a:pt x="53687" y="6874"/>
                  <a:pt x="53666" y="6879"/>
                  <a:pt x="53644" y="6887"/>
                </a:cubicBezTo>
                <a:lnTo>
                  <a:pt x="53643" y="6887"/>
                </a:lnTo>
                <a:lnTo>
                  <a:pt x="53638" y="6889"/>
                </a:lnTo>
                <a:lnTo>
                  <a:pt x="53638" y="6889"/>
                </a:lnTo>
                <a:lnTo>
                  <a:pt x="53633" y="6890"/>
                </a:lnTo>
                <a:lnTo>
                  <a:pt x="53632" y="6890"/>
                </a:lnTo>
                <a:lnTo>
                  <a:pt x="53632" y="6890"/>
                </a:lnTo>
                <a:cubicBezTo>
                  <a:pt x="53565" y="6919"/>
                  <a:pt x="51614" y="7761"/>
                  <a:pt x="51169" y="10088"/>
                </a:cubicBezTo>
                <a:cubicBezTo>
                  <a:pt x="50559" y="10000"/>
                  <a:pt x="50084" y="10089"/>
                  <a:pt x="50081" y="10091"/>
                </a:cubicBezTo>
                <a:cubicBezTo>
                  <a:pt x="49951" y="10113"/>
                  <a:pt x="49858" y="10233"/>
                  <a:pt x="49868" y="10365"/>
                </a:cubicBezTo>
                <a:cubicBezTo>
                  <a:pt x="50034" y="14222"/>
                  <a:pt x="53529" y="14930"/>
                  <a:pt x="53682" y="14960"/>
                </a:cubicBezTo>
                <a:lnTo>
                  <a:pt x="53684" y="14960"/>
                </a:lnTo>
                <a:cubicBezTo>
                  <a:pt x="53698" y="14963"/>
                  <a:pt x="53713" y="14964"/>
                  <a:pt x="53727" y="14965"/>
                </a:cubicBezTo>
                <a:lnTo>
                  <a:pt x="53732" y="14965"/>
                </a:lnTo>
                <a:lnTo>
                  <a:pt x="53740" y="14965"/>
                </a:lnTo>
                <a:lnTo>
                  <a:pt x="53745" y="14965"/>
                </a:lnTo>
                <a:cubicBezTo>
                  <a:pt x="53760" y="14964"/>
                  <a:pt x="53774" y="14963"/>
                  <a:pt x="53788" y="14960"/>
                </a:cubicBezTo>
                <a:close/>
                <a:moveTo>
                  <a:pt x="70151" y="7849"/>
                </a:moveTo>
                <a:cubicBezTo>
                  <a:pt x="70382" y="7849"/>
                  <a:pt x="70590" y="7992"/>
                  <a:pt x="70673" y="8209"/>
                </a:cubicBezTo>
                <a:cubicBezTo>
                  <a:pt x="71757" y="8475"/>
                  <a:pt x="72473" y="9508"/>
                  <a:pt x="72339" y="10618"/>
                </a:cubicBezTo>
                <a:cubicBezTo>
                  <a:pt x="72207" y="11727"/>
                  <a:pt x="71267" y="12562"/>
                  <a:pt x="70151" y="12564"/>
                </a:cubicBezTo>
                <a:lnTo>
                  <a:pt x="70151" y="12564"/>
                </a:lnTo>
                <a:cubicBezTo>
                  <a:pt x="68497" y="12564"/>
                  <a:pt x="67156" y="11223"/>
                  <a:pt x="67156" y="9571"/>
                </a:cubicBezTo>
                <a:cubicBezTo>
                  <a:pt x="67156" y="7917"/>
                  <a:pt x="68497" y="6576"/>
                  <a:pt x="70151" y="6576"/>
                </a:cubicBezTo>
                <a:lnTo>
                  <a:pt x="71513" y="6576"/>
                </a:lnTo>
                <a:cubicBezTo>
                  <a:pt x="72500" y="6577"/>
                  <a:pt x="73445" y="6969"/>
                  <a:pt x="74142" y="7668"/>
                </a:cubicBezTo>
                <a:cubicBezTo>
                  <a:pt x="74815" y="8342"/>
                  <a:pt x="75235" y="9272"/>
                  <a:pt x="75235" y="10295"/>
                </a:cubicBezTo>
                <a:cubicBezTo>
                  <a:pt x="75235" y="11318"/>
                  <a:pt x="74815" y="12248"/>
                  <a:pt x="74142" y="12922"/>
                </a:cubicBezTo>
                <a:cubicBezTo>
                  <a:pt x="73940" y="13124"/>
                  <a:pt x="73716" y="13302"/>
                  <a:pt x="73474" y="13452"/>
                </a:cubicBezTo>
                <a:cubicBezTo>
                  <a:pt x="76556" y="13198"/>
                  <a:pt x="78895" y="11740"/>
                  <a:pt x="81248" y="10274"/>
                </a:cubicBezTo>
                <a:cubicBezTo>
                  <a:pt x="83933" y="8600"/>
                  <a:pt x="86637" y="6915"/>
                  <a:pt x="90488" y="6915"/>
                </a:cubicBezTo>
                <a:lnTo>
                  <a:pt x="95385" y="6915"/>
                </a:lnTo>
                <a:cubicBezTo>
                  <a:pt x="97150" y="6915"/>
                  <a:pt x="98581" y="5485"/>
                  <a:pt x="98581" y="3720"/>
                </a:cubicBezTo>
                <a:cubicBezTo>
                  <a:pt x="98581" y="1955"/>
                  <a:pt x="97150" y="525"/>
                  <a:pt x="95385" y="525"/>
                </a:cubicBezTo>
                <a:lnTo>
                  <a:pt x="94023" y="525"/>
                </a:lnTo>
                <a:cubicBezTo>
                  <a:pt x="92679" y="552"/>
                  <a:pt x="91604" y="1650"/>
                  <a:pt x="91604" y="2995"/>
                </a:cubicBezTo>
                <a:cubicBezTo>
                  <a:pt x="91604" y="4340"/>
                  <a:pt x="92679" y="5438"/>
                  <a:pt x="94023" y="5466"/>
                </a:cubicBezTo>
                <a:cubicBezTo>
                  <a:pt x="94864" y="5464"/>
                  <a:pt x="95575" y="4842"/>
                  <a:pt x="95690" y="4009"/>
                </a:cubicBezTo>
                <a:cubicBezTo>
                  <a:pt x="95805" y="3176"/>
                  <a:pt x="95287" y="2385"/>
                  <a:pt x="94478" y="2157"/>
                </a:cubicBezTo>
                <a:cubicBezTo>
                  <a:pt x="94328" y="2364"/>
                  <a:pt x="94057" y="2445"/>
                  <a:pt x="93819" y="2351"/>
                </a:cubicBezTo>
                <a:cubicBezTo>
                  <a:pt x="93581" y="2257"/>
                  <a:pt x="93438" y="2012"/>
                  <a:pt x="93471" y="1759"/>
                </a:cubicBezTo>
                <a:cubicBezTo>
                  <a:pt x="93503" y="1506"/>
                  <a:pt x="93706" y="1307"/>
                  <a:pt x="93959" y="1277"/>
                </a:cubicBezTo>
                <a:cubicBezTo>
                  <a:pt x="94213" y="1247"/>
                  <a:pt x="94455" y="1394"/>
                  <a:pt x="94545" y="1633"/>
                </a:cubicBezTo>
                <a:cubicBezTo>
                  <a:pt x="95631" y="1899"/>
                  <a:pt x="96348" y="2933"/>
                  <a:pt x="96214" y="4043"/>
                </a:cubicBezTo>
                <a:cubicBezTo>
                  <a:pt x="96081" y="5152"/>
                  <a:pt x="95141" y="5987"/>
                  <a:pt x="94023" y="5989"/>
                </a:cubicBezTo>
                <a:cubicBezTo>
                  <a:pt x="92378" y="5977"/>
                  <a:pt x="91050" y="4640"/>
                  <a:pt x="91050" y="2994"/>
                </a:cubicBezTo>
                <a:cubicBezTo>
                  <a:pt x="91050" y="1349"/>
                  <a:pt x="92378" y="13"/>
                  <a:pt x="94023" y="1"/>
                </a:cubicBezTo>
                <a:lnTo>
                  <a:pt x="95386" y="1"/>
                </a:lnTo>
                <a:cubicBezTo>
                  <a:pt x="96373" y="2"/>
                  <a:pt x="97319" y="394"/>
                  <a:pt x="98014" y="1093"/>
                </a:cubicBezTo>
                <a:cubicBezTo>
                  <a:pt x="98689" y="1767"/>
                  <a:pt x="99108" y="2696"/>
                  <a:pt x="99108" y="3720"/>
                </a:cubicBezTo>
                <a:cubicBezTo>
                  <a:pt x="99108" y="4743"/>
                  <a:pt x="98689" y="5673"/>
                  <a:pt x="98014" y="6346"/>
                </a:cubicBezTo>
                <a:cubicBezTo>
                  <a:pt x="97796" y="6566"/>
                  <a:pt x="97550" y="6757"/>
                  <a:pt x="97284" y="6915"/>
                </a:cubicBezTo>
                <a:lnTo>
                  <a:pt x="101537" y="6915"/>
                </a:lnTo>
                <a:cubicBezTo>
                  <a:pt x="103139" y="6915"/>
                  <a:pt x="104597" y="7571"/>
                  <a:pt x="105653" y="8627"/>
                </a:cubicBezTo>
                <a:cubicBezTo>
                  <a:pt x="106710" y="9682"/>
                  <a:pt x="107365" y="11139"/>
                  <a:pt x="107365" y="12740"/>
                </a:cubicBezTo>
                <a:cubicBezTo>
                  <a:pt x="107365" y="14341"/>
                  <a:pt x="106710" y="15799"/>
                  <a:pt x="105653" y="16854"/>
                </a:cubicBezTo>
                <a:cubicBezTo>
                  <a:pt x="104596" y="17910"/>
                  <a:pt x="103139" y="18565"/>
                  <a:pt x="101537" y="18565"/>
                </a:cubicBezTo>
                <a:lnTo>
                  <a:pt x="99344" y="18565"/>
                </a:lnTo>
                <a:cubicBezTo>
                  <a:pt x="99285" y="18565"/>
                  <a:pt x="99227" y="18545"/>
                  <a:pt x="99181" y="18508"/>
                </a:cubicBezTo>
                <a:cubicBezTo>
                  <a:pt x="98912" y="18545"/>
                  <a:pt x="98641" y="18565"/>
                  <a:pt x="98369" y="18565"/>
                </a:cubicBezTo>
                <a:lnTo>
                  <a:pt x="96176" y="18565"/>
                </a:lnTo>
                <a:cubicBezTo>
                  <a:pt x="95212" y="18564"/>
                  <a:pt x="94288" y="18181"/>
                  <a:pt x="93608" y="17498"/>
                </a:cubicBezTo>
                <a:cubicBezTo>
                  <a:pt x="92950" y="16839"/>
                  <a:pt x="92540" y="15931"/>
                  <a:pt x="92540" y="14931"/>
                </a:cubicBezTo>
                <a:cubicBezTo>
                  <a:pt x="92540" y="13931"/>
                  <a:pt x="92950" y="13023"/>
                  <a:pt x="93608" y="12365"/>
                </a:cubicBezTo>
                <a:cubicBezTo>
                  <a:pt x="94289" y="11682"/>
                  <a:pt x="95213" y="11297"/>
                  <a:pt x="96176" y="11297"/>
                </a:cubicBezTo>
                <a:cubicBezTo>
                  <a:pt x="97546" y="11299"/>
                  <a:pt x="98692" y="12338"/>
                  <a:pt x="98825" y="13703"/>
                </a:cubicBezTo>
                <a:cubicBezTo>
                  <a:pt x="98959" y="15066"/>
                  <a:pt x="98037" y="16309"/>
                  <a:pt x="96694" y="16576"/>
                </a:cubicBezTo>
                <a:cubicBezTo>
                  <a:pt x="96597" y="16813"/>
                  <a:pt x="96351" y="16954"/>
                  <a:pt x="96097" y="16918"/>
                </a:cubicBezTo>
                <a:cubicBezTo>
                  <a:pt x="95844" y="16882"/>
                  <a:pt x="95647" y="16678"/>
                  <a:pt x="95621" y="16423"/>
                </a:cubicBezTo>
                <a:cubicBezTo>
                  <a:pt x="95594" y="16169"/>
                  <a:pt x="95745" y="15929"/>
                  <a:pt x="95985" y="15840"/>
                </a:cubicBezTo>
                <a:cubicBezTo>
                  <a:pt x="96226" y="15753"/>
                  <a:pt x="96495" y="15840"/>
                  <a:pt x="96639" y="16053"/>
                </a:cubicBezTo>
                <a:cubicBezTo>
                  <a:pt x="97705" y="15815"/>
                  <a:pt x="98422" y="14814"/>
                  <a:pt x="98303" y="13729"/>
                </a:cubicBezTo>
                <a:cubicBezTo>
                  <a:pt x="98185" y="12643"/>
                  <a:pt x="97267" y="11821"/>
                  <a:pt x="96176" y="11821"/>
                </a:cubicBezTo>
                <a:cubicBezTo>
                  <a:pt x="94458" y="11821"/>
                  <a:pt x="93065" y="13212"/>
                  <a:pt x="93065" y="14930"/>
                </a:cubicBezTo>
                <a:cubicBezTo>
                  <a:pt x="93065" y="16647"/>
                  <a:pt x="94458" y="18040"/>
                  <a:pt x="96176" y="18040"/>
                </a:cubicBezTo>
                <a:lnTo>
                  <a:pt x="98368" y="18040"/>
                </a:lnTo>
                <a:cubicBezTo>
                  <a:pt x="99827" y="18040"/>
                  <a:pt x="101153" y="17443"/>
                  <a:pt x="102115" y="16482"/>
                </a:cubicBezTo>
                <a:cubicBezTo>
                  <a:pt x="103076" y="15521"/>
                  <a:pt x="103673" y="14196"/>
                  <a:pt x="103673" y="12738"/>
                </a:cubicBezTo>
                <a:cubicBezTo>
                  <a:pt x="103673" y="11280"/>
                  <a:pt x="103077" y="9956"/>
                  <a:pt x="102115" y="8995"/>
                </a:cubicBezTo>
                <a:cubicBezTo>
                  <a:pt x="101153" y="8034"/>
                  <a:pt x="99827" y="7438"/>
                  <a:pt x="98368" y="7438"/>
                </a:cubicBezTo>
                <a:lnTo>
                  <a:pt x="93654" y="7438"/>
                </a:lnTo>
                <a:cubicBezTo>
                  <a:pt x="90574" y="7438"/>
                  <a:pt x="88230" y="8576"/>
                  <a:pt x="86021" y="9898"/>
                </a:cubicBezTo>
                <a:cubicBezTo>
                  <a:pt x="87472" y="10286"/>
                  <a:pt x="88412" y="11688"/>
                  <a:pt x="88218" y="13178"/>
                </a:cubicBezTo>
                <a:cubicBezTo>
                  <a:pt x="88024" y="14668"/>
                  <a:pt x="86755" y="15783"/>
                  <a:pt x="85253" y="15785"/>
                </a:cubicBezTo>
                <a:cubicBezTo>
                  <a:pt x="84135" y="15784"/>
                  <a:pt x="83195" y="14949"/>
                  <a:pt x="83062" y="13839"/>
                </a:cubicBezTo>
                <a:cubicBezTo>
                  <a:pt x="82929" y="12730"/>
                  <a:pt x="83645" y="11696"/>
                  <a:pt x="84731" y="11431"/>
                </a:cubicBezTo>
                <a:cubicBezTo>
                  <a:pt x="84821" y="11192"/>
                  <a:pt x="85064" y="11044"/>
                  <a:pt x="85318" y="11075"/>
                </a:cubicBezTo>
                <a:cubicBezTo>
                  <a:pt x="85573" y="11105"/>
                  <a:pt x="85774" y="11304"/>
                  <a:pt x="85807" y="11559"/>
                </a:cubicBezTo>
                <a:cubicBezTo>
                  <a:pt x="85838" y="11812"/>
                  <a:pt x="85694" y="12055"/>
                  <a:pt x="85456" y="12149"/>
                </a:cubicBezTo>
                <a:cubicBezTo>
                  <a:pt x="85218" y="12242"/>
                  <a:pt x="84946" y="12163"/>
                  <a:pt x="84797" y="11954"/>
                </a:cubicBezTo>
                <a:cubicBezTo>
                  <a:pt x="83988" y="12182"/>
                  <a:pt x="83470" y="12973"/>
                  <a:pt x="83585" y="13806"/>
                </a:cubicBezTo>
                <a:cubicBezTo>
                  <a:pt x="83700" y="14640"/>
                  <a:pt x="84411" y="15261"/>
                  <a:pt x="85253" y="15262"/>
                </a:cubicBezTo>
                <a:cubicBezTo>
                  <a:pt x="86593" y="15248"/>
                  <a:pt x="87679" y="14168"/>
                  <a:pt x="87698" y="12828"/>
                </a:cubicBezTo>
                <a:cubicBezTo>
                  <a:pt x="87718" y="11486"/>
                  <a:pt x="86664" y="10375"/>
                  <a:pt x="85325" y="10322"/>
                </a:cubicBezTo>
                <a:cubicBezTo>
                  <a:pt x="85113" y="10453"/>
                  <a:pt x="84901" y="10584"/>
                  <a:pt x="84690" y="10715"/>
                </a:cubicBezTo>
                <a:cubicBezTo>
                  <a:pt x="82037" y="12369"/>
                  <a:pt x="79401" y="14013"/>
                  <a:pt x="75689" y="14013"/>
                </a:cubicBezTo>
                <a:lnTo>
                  <a:pt x="57232" y="14013"/>
                </a:lnTo>
                <a:cubicBezTo>
                  <a:pt x="57087" y="14013"/>
                  <a:pt x="56970" y="13896"/>
                  <a:pt x="56970" y="13751"/>
                </a:cubicBezTo>
                <a:cubicBezTo>
                  <a:pt x="56970" y="13606"/>
                  <a:pt x="57087" y="13490"/>
                  <a:pt x="57232" y="13490"/>
                </a:cubicBezTo>
                <a:lnTo>
                  <a:pt x="71513" y="13490"/>
                </a:lnTo>
                <a:cubicBezTo>
                  <a:pt x="73269" y="13478"/>
                  <a:pt x="74687" y="12050"/>
                  <a:pt x="74687" y="10294"/>
                </a:cubicBezTo>
                <a:cubicBezTo>
                  <a:pt x="74687" y="8536"/>
                  <a:pt x="73269" y="7109"/>
                  <a:pt x="71513" y="7098"/>
                </a:cubicBezTo>
                <a:lnTo>
                  <a:pt x="70150" y="7098"/>
                </a:lnTo>
                <a:cubicBezTo>
                  <a:pt x="68802" y="7122"/>
                  <a:pt x="67723" y="8222"/>
                  <a:pt x="67723" y="9568"/>
                </a:cubicBezTo>
                <a:cubicBezTo>
                  <a:pt x="67723" y="10915"/>
                  <a:pt x="68802" y="12015"/>
                  <a:pt x="70150" y="12039"/>
                </a:cubicBezTo>
                <a:lnTo>
                  <a:pt x="70150" y="12039"/>
                </a:lnTo>
                <a:cubicBezTo>
                  <a:pt x="70991" y="12038"/>
                  <a:pt x="71703" y="11417"/>
                  <a:pt x="71817" y="10583"/>
                </a:cubicBezTo>
                <a:cubicBezTo>
                  <a:pt x="71931" y="9749"/>
                  <a:pt x="71414" y="8959"/>
                  <a:pt x="70604" y="8731"/>
                </a:cubicBezTo>
                <a:cubicBezTo>
                  <a:pt x="70361" y="9072"/>
                  <a:pt x="69844" y="9034"/>
                  <a:pt x="69653" y="8662"/>
                </a:cubicBezTo>
                <a:cubicBezTo>
                  <a:pt x="69460" y="8291"/>
                  <a:pt x="69731" y="7847"/>
                  <a:pt x="70150" y="7847"/>
                </a:cubicBezTo>
                <a:close/>
                <a:moveTo>
                  <a:pt x="100777" y="18042"/>
                </a:moveTo>
                <a:lnTo>
                  <a:pt x="101536" y="18042"/>
                </a:lnTo>
                <a:cubicBezTo>
                  <a:pt x="102995" y="18042"/>
                  <a:pt x="104321" y="17446"/>
                  <a:pt x="105282" y="16484"/>
                </a:cubicBezTo>
                <a:cubicBezTo>
                  <a:pt x="106243" y="15523"/>
                  <a:pt x="106841" y="14198"/>
                  <a:pt x="106841" y="12740"/>
                </a:cubicBezTo>
                <a:cubicBezTo>
                  <a:pt x="106841" y="11282"/>
                  <a:pt x="106244" y="9957"/>
                  <a:pt x="105282" y="8997"/>
                </a:cubicBezTo>
                <a:cubicBezTo>
                  <a:pt x="104321" y="8036"/>
                  <a:pt x="102995" y="7440"/>
                  <a:pt x="101536" y="7440"/>
                </a:cubicBezTo>
                <a:lnTo>
                  <a:pt x="100777" y="7440"/>
                </a:lnTo>
                <a:cubicBezTo>
                  <a:pt x="101412" y="7730"/>
                  <a:pt x="101991" y="8132"/>
                  <a:pt x="102485" y="8627"/>
                </a:cubicBezTo>
                <a:cubicBezTo>
                  <a:pt x="103542" y="9683"/>
                  <a:pt x="104197" y="11139"/>
                  <a:pt x="104197" y="12740"/>
                </a:cubicBezTo>
                <a:cubicBezTo>
                  <a:pt x="104197" y="14341"/>
                  <a:pt x="103542" y="15799"/>
                  <a:pt x="102485" y="16855"/>
                </a:cubicBezTo>
                <a:cubicBezTo>
                  <a:pt x="101991" y="17349"/>
                  <a:pt x="101412" y="17751"/>
                  <a:pt x="100777" y="18042"/>
                </a:cubicBezTo>
                <a:close/>
                <a:moveTo>
                  <a:pt x="76055" y="13485"/>
                </a:moveTo>
                <a:cubicBezTo>
                  <a:pt x="79431" y="13380"/>
                  <a:pt x="81915" y="11832"/>
                  <a:pt x="84415" y="10274"/>
                </a:cubicBezTo>
                <a:cubicBezTo>
                  <a:pt x="84643" y="10132"/>
                  <a:pt x="84873" y="9989"/>
                  <a:pt x="85102" y="9847"/>
                </a:cubicBezTo>
                <a:cubicBezTo>
                  <a:pt x="85111" y="9842"/>
                  <a:pt x="85120" y="9836"/>
                  <a:pt x="85128" y="9831"/>
                </a:cubicBezTo>
                <a:cubicBezTo>
                  <a:pt x="86657" y="8889"/>
                  <a:pt x="88224" y="7991"/>
                  <a:pt x="90032" y="7447"/>
                </a:cubicBezTo>
                <a:cubicBezTo>
                  <a:pt x="86566" y="7575"/>
                  <a:pt x="84037" y="9151"/>
                  <a:pt x="81524" y="10717"/>
                </a:cubicBezTo>
                <a:cubicBezTo>
                  <a:pt x="79795" y="11797"/>
                  <a:pt x="78073" y="12868"/>
                  <a:pt x="76055" y="13485"/>
                </a:cubicBezTo>
                <a:close/>
                <a:moveTo>
                  <a:pt x="6589" y="18042"/>
                </a:moveTo>
                <a:cubicBezTo>
                  <a:pt x="5952" y="17751"/>
                  <a:pt x="5374" y="17348"/>
                  <a:pt x="4879" y="16855"/>
                </a:cubicBezTo>
                <a:cubicBezTo>
                  <a:pt x="3823" y="15799"/>
                  <a:pt x="3168" y="14343"/>
                  <a:pt x="3168" y="12740"/>
                </a:cubicBezTo>
                <a:cubicBezTo>
                  <a:pt x="3168" y="11139"/>
                  <a:pt x="3823" y="9682"/>
                  <a:pt x="4879" y="8627"/>
                </a:cubicBezTo>
                <a:cubicBezTo>
                  <a:pt x="5374" y="8132"/>
                  <a:pt x="5952" y="7730"/>
                  <a:pt x="6589" y="7439"/>
                </a:cubicBezTo>
                <a:lnTo>
                  <a:pt x="5828" y="7439"/>
                </a:lnTo>
                <a:cubicBezTo>
                  <a:pt x="4370" y="7439"/>
                  <a:pt x="3043" y="8035"/>
                  <a:pt x="2082" y="8996"/>
                </a:cubicBezTo>
                <a:cubicBezTo>
                  <a:pt x="1121" y="9957"/>
                  <a:pt x="523" y="11282"/>
                  <a:pt x="523" y="12740"/>
                </a:cubicBezTo>
                <a:cubicBezTo>
                  <a:pt x="523" y="14197"/>
                  <a:pt x="1120" y="15523"/>
                  <a:pt x="2082" y="16484"/>
                </a:cubicBezTo>
                <a:cubicBezTo>
                  <a:pt x="3043" y="17445"/>
                  <a:pt x="4370" y="18042"/>
                  <a:pt x="5828" y="18042"/>
                </a:cubicBezTo>
                <a:close/>
                <a:moveTo>
                  <a:pt x="31310" y="13485"/>
                </a:moveTo>
                <a:cubicBezTo>
                  <a:pt x="29292" y="12868"/>
                  <a:pt x="27569" y="11796"/>
                  <a:pt x="25841" y="10717"/>
                </a:cubicBezTo>
                <a:cubicBezTo>
                  <a:pt x="23327" y="9151"/>
                  <a:pt x="20798" y="7575"/>
                  <a:pt x="17332" y="7447"/>
                </a:cubicBezTo>
                <a:cubicBezTo>
                  <a:pt x="19142" y="7992"/>
                  <a:pt x="20708" y="8889"/>
                  <a:pt x="22236" y="9831"/>
                </a:cubicBezTo>
                <a:cubicBezTo>
                  <a:pt x="22245" y="9836"/>
                  <a:pt x="22254" y="9842"/>
                  <a:pt x="22262" y="9847"/>
                </a:cubicBezTo>
                <a:cubicBezTo>
                  <a:pt x="22492" y="9989"/>
                  <a:pt x="22722" y="10132"/>
                  <a:pt x="22950" y="10274"/>
                </a:cubicBezTo>
                <a:cubicBezTo>
                  <a:pt x="25449" y="11832"/>
                  <a:pt x="27934" y="13380"/>
                  <a:pt x="31310" y="134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939" name="Google Shape;27939;p47"/>
          <p:cNvCxnSpPr/>
          <p:nvPr/>
        </p:nvCxnSpPr>
        <p:spPr>
          <a:xfrm>
            <a:off x="4506275" y="1109150"/>
            <a:ext cx="5400" cy="48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F2598F-A551-D2FF-7805-1E339C1B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96" y="467076"/>
            <a:ext cx="2626686" cy="420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3" name="Google Shape;27873;p44"/>
          <p:cNvSpPr txBox="1">
            <a:spLocks noGrp="1"/>
          </p:cNvSpPr>
          <p:nvPr>
            <p:ph type="title"/>
          </p:nvPr>
        </p:nvSpPr>
        <p:spPr>
          <a:xfrm>
            <a:off x="842652" y="569240"/>
            <a:ext cx="3197193" cy="1462936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u="sng" kern="0" dirty="0" err="1">
                <a:effectLst/>
                <a:latin typeface="Playfair Display" panose="00000500000000000000" pitchFamily="2" charset="0"/>
              </a:rPr>
              <a:t>Stackalee</a:t>
            </a:r>
            <a:r>
              <a:rPr lang="en-US" sz="2400" b="1" u="sng" kern="0" dirty="0">
                <a:effectLst/>
                <a:latin typeface="Playfair Display" panose="00000500000000000000" pitchFamily="2" charset="0"/>
              </a:rPr>
              <a:t>/ </a:t>
            </a:r>
            <a:r>
              <a:rPr lang="en-US" sz="2400" b="1" u="sng" kern="0" dirty="0" err="1">
                <a:effectLst/>
                <a:latin typeface="Playfair Display" panose="00000500000000000000" pitchFamily="2" charset="0"/>
              </a:rPr>
              <a:t>Stackolee</a:t>
            </a:r>
            <a:r>
              <a:rPr lang="en-US" sz="2400" b="1" u="sng" kern="0" dirty="0">
                <a:effectLst/>
                <a:latin typeface="Playfair Display" panose="00000500000000000000" pitchFamily="2" charset="0"/>
              </a:rPr>
              <a:t>/ </a:t>
            </a:r>
            <a:r>
              <a:rPr lang="en-US" sz="2400" b="1" u="sng" kern="0" dirty="0" err="1">
                <a:effectLst/>
                <a:latin typeface="Playfair Display" panose="00000500000000000000" pitchFamily="2" charset="0"/>
              </a:rPr>
              <a:t>Stagolee</a:t>
            </a:r>
            <a:r>
              <a:rPr lang="en-US" sz="2400" b="1" u="sng" kern="0" dirty="0">
                <a:effectLst/>
                <a:latin typeface="Playfair Display" panose="00000500000000000000" pitchFamily="2" charset="0"/>
              </a:rPr>
              <a:t>/ Stagger Lee (1865-1912)</a:t>
            </a:r>
          </a:p>
        </p:txBody>
      </p:sp>
      <p:sp>
        <p:nvSpPr>
          <p:cNvPr id="27874" name="Google Shape;27874;p44"/>
          <p:cNvSpPr txBox="1">
            <a:spLocks noGrp="1"/>
          </p:cNvSpPr>
          <p:nvPr>
            <p:ph type="subTitle" idx="4294967295"/>
          </p:nvPr>
        </p:nvSpPr>
        <p:spPr>
          <a:xfrm>
            <a:off x="4572015" y="547543"/>
            <a:ext cx="3404011" cy="1178283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Lee Shelton, African-American cab driver, pimp, gang leader, gambler, murderer of Billy Lyons in St. Louis, Missouri, on Christmas 1895</a:t>
            </a:r>
          </a:p>
        </p:txBody>
      </p:sp>
      <p:sp>
        <p:nvSpPr>
          <p:cNvPr id="27875" name="Google Shape;27875;p44"/>
          <p:cNvSpPr txBox="1">
            <a:spLocks noGrp="1"/>
          </p:cNvSpPr>
          <p:nvPr>
            <p:ph type="subTitle" idx="4294967295"/>
          </p:nvPr>
        </p:nvSpPr>
        <p:spPr>
          <a:xfrm>
            <a:off x="4143607" y="3066386"/>
            <a:ext cx="3895805" cy="1753713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Semiology of symbols:</a:t>
            </a:r>
          </a:p>
          <a:p>
            <a:pPr marL="342900" lvl="0" indent="-342900">
              <a:buFont typeface="+mj-lt"/>
              <a:buAutoNum type="alphaLcPeriod"/>
              <a:tabLst>
                <a:tab pos="6858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Stetson hat as </a:t>
            </a:r>
            <a:r>
              <a:rPr lang="en-US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Tarnhelm</a:t>
            </a: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  <a:tabLst>
                <a:tab pos="6858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Stack O’ Dollars (</a:t>
            </a:r>
            <a:r>
              <a:rPr lang="en-US" sz="16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hieros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gamos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lphaLcPeriod"/>
              <a:tabLst>
                <a:tab pos="6858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Deal with the Devil—trickster traits</a:t>
            </a:r>
          </a:p>
          <a:p>
            <a:pPr marL="342900" lvl="0" indent="-342900">
              <a:buFont typeface="+mj-lt"/>
              <a:buAutoNum type="alphaLcPeriod"/>
              <a:tabLst>
                <a:tab pos="6858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Lyons ghost</a:t>
            </a:r>
          </a:p>
          <a:p>
            <a:pPr marL="342900" lvl="0" indent="-342900">
              <a:buFont typeface="+mj-lt"/>
              <a:buAutoNum type="alphaLcPeriod"/>
              <a:tabLst>
                <a:tab pos="6858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75-year prison sentence (liminality)</a:t>
            </a:r>
          </a:p>
        </p:txBody>
      </p:sp>
      <p:sp>
        <p:nvSpPr>
          <p:cNvPr id="27876" name="Google Shape;27876;p44"/>
          <p:cNvSpPr txBox="1">
            <a:spLocks noGrp="1"/>
          </p:cNvSpPr>
          <p:nvPr>
            <p:ph type="subTitle" idx="4294967295"/>
          </p:nvPr>
        </p:nvSpPr>
        <p:spPr>
          <a:xfrm>
            <a:off x="4779469" y="1863888"/>
            <a:ext cx="3895806" cy="1064437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is this criminal heroic?</a:t>
            </a:r>
          </a:p>
          <a:p>
            <a:pPr marL="342900" lvl="0" indent="-342900">
              <a:buFont typeface="+mj-lt"/>
              <a:buAutoNum type="alphaLcPeriod"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“dark” side of capitalism (parody)</a:t>
            </a:r>
          </a:p>
          <a:p>
            <a:pPr marL="342900" indent="-342900">
              <a:buFont typeface="+mj-lt"/>
              <a:buAutoNum type="alphaLcPeriod"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Post-Civil-War ethics: emancipation VS racism (first “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gangsta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icon)</a:t>
            </a:r>
          </a:p>
          <a:p>
            <a:pPr marL="342900" lvl="0" indent="-342900">
              <a:buFont typeface="+mj-lt"/>
              <a:buAutoNum type="alphaLcPeriod"/>
              <a:tabLst>
                <a:tab pos="457200" algn="l"/>
              </a:tabLst>
            </a:pP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880" name="Google Shape;27880;p44"/>
          <p:cNvCxnSpPr>
            <a:cxnSpLocks/>
            <a:stCxn id="27873" idx="3"/>
            <a:endCxn id="27874" idx="1"/>
          </p:cNvCxnSpPr>
          <p:nvPr/>
        </p:nvCxnSpPr>
        <p:spPr>
          <a:xfrm flipV="1">
            <a:off x="4039845" y="1136685"/>
            <a:ext cx="532170" cy="16402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81" name="Google Shape;27881;p44"/>
          <p:cNvCxnSpPr>
            <a:cxnSpLocks/>
            <a:stCxn id="27873" idx="3"/>
            <a:endCxn id="27875" idx="1"/>
          </p:cNvCxnSpPr>
          <p:nvPr/>
        </p:nvCxnSpPr>
        <p:spPr>
          <a:xfrm>
            <a:off x="4039845" y="1300708"/>
            <a:ext cx="103762" cy="264253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82" name="Google Shape;27882;p44"/>
          <p:cNvCxnSpPr>
            <a:cxnSpLocks/>
            <a:stCxn id="27873" idx="3"/>
            <a:endCxn id="27876" idx="1"/>
          </p:cNvCxnSpPr>
          <p:nvPr/>
        </p:nvCxnSpPr>
        <p:spPr>
          <a:xfrm>
            <a:off x="4039845" y="1300708"/>
            <a:ext cx="739624" cy="109539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83" name="Google Shape;27883;p44"/>
          <p:cNvCxnSpPr>
            <a:cxnSpLocks/>
            <a:endCxn id="27873" idx="0"/>
          </p:cNvCxnSpPr>
          <p:nvPr/>
        </p:nvCxnSpPr>
        <p:spPr>
          <a:xfrm>
            <a:off x="2441247" y="343225"/>
            <a:ext cx="2" cy="2260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84" name="Google Shape;27884;p44"/>
          <p:cNvCxnSpPr>
            <a:cxnSpLocks/>
          </p:cNvCxnSpPr>
          <p:nvPr/>
        </p:nvCxnSpPr>
        <p:spPr>
          <a:xfrm>
            <a:off x="2441246" y="4574260"/>
            <a:ext cx="4579" cy="24584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885" name="Google Shape;27885;p44"/>
          <p:cNvSpPr/>
          <p:nvPr/>
        </p:nvSpPr>
        <p:spPr>
          <a:xfrm rot="10800000">
            <a:off x="1104583" y="2136266"/>
            <a:ext cx="2673325" cy="243850"/>
          </a:xfrm>
          <a:custGeom>
            <a:avLst/>
            <a:gdLst/>
            <a:ahLst/>
            <a:cxnLst/>
            <a:rect l="l" t="t" r="r" b="b"/>
            <a:pathLst>
              <a:path w="106933" h="9754" extrusionOk="0">
                <a:moveTo>
                  <a:pt x="47396" y="1538"/>
                </a:moveTo>
                <a:cubicBezTo>
                  <a:pt x="45903" y="1538"/>
                  <a:pt x="44692" y="2749"/>
                  <a:pt x="44692" y="4242"/>
                </a:cubicBezTo>
                <a:cubicBezTo>
                  <a:pt x="44692" y="5736"/>
                  <a:pt x="45903" y="6946"/>
                  <a:pt x="47396" y="6946"/>
                </a:cubicBezTo>
                <a:lnTo>
                  <a:pt x="49651" y="6946"/>
                </a:lnTo>
                <a:cubicBezTo>
                  <a:pt x="49659" y="6946"/>
                  <a:pt x="49669" y="6946"/>
                  <a:pt x="49678" y="6947"/>
                </a:cubicBezTo>
                <a:cubicBezTo>
                  <a:pt x="49866" y="6952"/>
                  <a:pt x="50272" y="6856"/>
                  <a:pt x="50707" y="6607"/>
                </a:cubicBezTo>
                <a:cubicBezTo>
                  <a:pt x="51016" y="6430"/>
                  <a:pt x="51330" y="6178"/>
                  <a:pt x="51576" y="5836"/>
                </a:cubicBezTo>
                <a:cubicBezTo>
                  <a:pt x="52465" y="4590"/>
                  <a:pt x="53267" y="3575"/>
                  <a:pt x="53269" y="3572"/>
                </a:cubicBezTo>
                <a:cubicBezTo>
                  <a:pt x="53271" y="3569"/>
                  <a:pt x="54076" y="2549"/>
                  <a:pt x="54949" y="1328"/>
                </a:cubicBezTo>
                <a:cubicBezTo>
                  <a:pt x="55242" y="917"/>
                  <a:pt x="55613" y="619"/>
                  <a:pt x="55976" y="412"/>
                </a:cubicBezTo>
                <a:cubicBezTo>
                  <a:pt x="56496" y="114"/>
                  <a:pt x="57018" y="1"/>
                  <a:pt x="57273" y="6"/>
                </a:cubicBezTo>
                <a:lnTo>
                  <a:pt x="59535" y="6"/>
                </a:lnTo>
                <a:cubicBezTo>
                  <a:pt x="61298" y="17"/>
                  <a:pt x="62720" y="1449"/>
                  <a:pt x="62720" y="3212"/>
                </a:cubicBezTo>
                <a:cubicBezTo>
                  <a:pt x="62720" y="4974"/>
                  <a:pt x="61298" y="6406"/>
                  <a:pt x="59535" y="6418"/>
                </a:cubicBezTo>
                <a:cubicBezTo>
                  <a:pt x="58253" y="6418"/>
                  <a:pt x="57213" y="5378"/>
                  <a:pt x="57213" y="4096"/>
                </a:cubicBezTo>
                <a:cubicBezTo>
                  <a:pt x="57213" y="2813"/>
                  <a:pt x="58253" y="1774"/>
                  <a:pt x="59535" y="1774"/>
                </a:cubicBezTo>
                <a:cubicBezTo>
                  <a:pt x="60145" y="1772"/>
                  <a:pt x="60693" y="2138"/>
                  <a:pt x="60927" y="2701"/>
                </a:cubicBezTo>
                <a:cubicBezTo>
                  <a:pt x="61159" y="3263"/>
                  <a:pt x="61031" y="3910"/>
                  <a:pt x="60599" y="4340"/>
                </a:cubicBezTo>
                <a:cubicBezTo>
                  <a:pt x="60500" y="4439"/>
                  <a:pt x="60387" y="4524"/>
                  <a:pt x="60265" y="4593"/>
                </a:cubicBezTo>
                <a:cubicBezTo>
                  <a:pt x="60235" y="4944"/>
                  <a:pt x="59959" y="5224"/>
                  <a:pt x="59608" y="5259"/>
                </a:cubicBezTo>
                <a:cubicBezTo>
                  <a:pt x="59257" y="5294"/>
                  <a:pt x="58931" y="5073"/>
                  <a:pt x="58834" y="4733"/>
                </a:cubicBezTo>
                <a:cubicBezTo>
                  <a:pt x="58736" y="4395"/>
                  <a:pt x="58894" y="4034"/>
                  <a:pt x="59209" y="3877"/>
                </a:cubicBezTo>
                <a:cubicBezTo>
                  <a:pt x="59524" y="3719"/>
                  <a:pt x="59908" y="3809"/>
                  <a:pt x="60120" y="4091"/>
                </a:cubicBezTo>
                <a:cubicBezTo>
                  <a:pt x="60472" y="3837"/>
                  <a:pt x="60621" y="3385"/>
                  <a:pt x="60488" y="2971"/>
                </a:cubicBezTo>
                <a:cubicBezTo>
                  <a:pt x="60354" y="2557"/>
                  <a:pt x="59970" y="2276"/>
                  <a:pt x="59535" y="2275"/>
                </a:cubicBezTo>
                <a:cubicBezTo>
                  <a:pt x="58536" y="2284"/>
                  <a:pt x="57731" y="3096"/>
                  <a:pt x="57731" y="4096"/>
                </a:cubicBezTo>
                <a:cubicBezTo>
                  <a:pt x="57731" y="5095"/>
                  <a:pt x="58536" y="5908"/>
                  <a:pt x="59535" y="5916"/>
                </a:cubicBezTo>
                <a:cubicBezTo>
                  <a:pt x="61022" y="5907"/>
                  <a:pt x="62221" y="4699"/>
                  <a:pt x="62221" y="3212"/>
                </a:cubicBezTo>
                <a:cubicBezTo>
                  <a:pt x="62221" y="1725"/>
                  <a:pt x="61022" y="519"/>
                  <a:pt x="59535" y="508"/>
                </a:cubicBezTo>
                <a:lnTo>
                  <a:pt x="57283" y="508"/>
                </a:lnTo>
                <a:cubicBezTo>
                  <a:pt x="57273" y="508"/>
                  <a:pt x="57265" y="508"/>
                  <a:pt x="57256" y="507"/>
                </a:cubicBezTo>
                <a:cubicBezTo>
                  <a:pt x="57067" y="502"/>
                  <a:pt x="56661" y="599"/>
                  <a:pt x="56226" y="847"/>
                </a:cubicBezTo>
                <a:cubicBezTo>
                  <a:pt x="55917" y="1024"/>
                  <a:pt x="55602" y="1275"/>
                  <a:pt x="55358" y="1618"/>
                </a:cubicBezTo>
                <a:cubicBezTo>
                  <a:pt x="54467" y="2864"/>
                  <a:pt x="53666" y="3879"/>
                  <a:pt x="53665" y="3883"/>
                </a:cubicBezTo>
                <a:cubicBezTo>
                  <a:pt x="53662" y="3885"/>
                  <a:pt x="52856" y="4905"/>
                  <a:pt x="51984" y="6126"/>
                </a:cubicBezTo>
                <a:cubicBezTo>
                  <a:pt x="51691" y="6537"/>
                  <a:pt x="51320" y="6835"/>
                  <a:pt x="50957" y="7041"/>
                </a:cubicBezTo>
                <a:cubicBezTo>
                  <a:pt x="50437" y="7340"/>
                  <a:pt x="49915" y="7453"/>
                  <a:pt x="49659" y="7448"/>
                </a:cubicBezTo>
                <a:lnTo>
                  <a:pt x="47396" y="7448"/>
                </a:lnTo>
                <a:cubicBezTo>
                  <a:pt x="45635" y="7437"/>
                  <a:pt x="44211" y="6005"/>
                  <a:pt x="44211" y="4242"/>
                </a:cubicBezTo>
                <a:cubicBezTo>
                  <a:pt x="44211" y="2480"/>
                  <a:pt x="45635" y="1048"/>
                  <a:pt x="47396" y="1036"/>
                </a:cubicBezTo>
                <a:cubicBezTo>
                  <a:pt x="48679" y="1036"/>
                  <a:pt x="49718" y="2076"/>
                  <a:pt x="49718" y="3358"/>
                </a:cubicBezTo>
                <a:cubicBezTo>
                  <a:pt x="49718" y="4641"/>
                  <a:pt x="48679" y="5680"/>
                  <a:pt x="47396" y="5680"/>
                </a:cubicBezTo>
                <a:cubicBezTo>
                  <a:pt x="46788" y="5682"/>
                  <a:pt x="46239" y="5316"/>
                  <a:pt x="46006" y="4753"/>
                </a:cubicBezTo>
                <a:cubicBezTo>
                  <a:pt x="45773" y="4191"/>
                  <a:pt x="45902" y="3544"/>
                  <a:pt x="46334" y="3114"/>
                </a:cubicBezTo>
                <a:cubicBezTo>
                  <a:pt x="46433" y="3015"/>
                  <a:pt x="46545" y="2930"/>
                  <a:pt x="46668" y="2861"/>
                </a:cubicBezTo>
                <a:cubicBezTo>
                  <a:pt x="46697" y="2511"/>
                  <a:pt x="46974" y="2231"/>
                  <a:pt x="47324" y="2196"/>
                </a:cubicBezTo>
                <a:cubicBezTo>
                  <a:pt x="47675" y="2162"/>
                  <a:pt x="48000" y="2383"/>
                  <a:pt x="48097" y="2722"/>
                </a:cubicBezTo>
                <a:cubicBezTo>
                  <a:pt x="48195" y="3060"/>
                  <a:pt x="48037" y="3420"/>
                  <a:pt x="47722" y="3578"/>
                </a:cubicBezTo>
                <a:cubicBezTo>
                  <a:pt x="47407" y="3735"/>
                  <a:pt x="47024" y="3645"/>
                  <a:pt x="46812" y="3363"/>
                </a:cubicBezTo>
                <a:cubicBezTo>
                  <a:pt x="46768" y="3395"/>
                  <a:pt x="46727" y="3430"/>
                  <a:pt x="46689" y="3469"/>
                </a:cubicBezTo>
                <a:cubicBezTo>
                  <a:pt x="46402" y="3756"/>
                  <a:pt x="46317" y="4186"/>
                  <a:pt x="46472" y="4561"/>
                </a:cubicBezTo>
                <a:cubicBezTo>
                  <a:pt x="46627" y="4934"/>
                  <a:pt x="46991" y="5179"/>
                  <a:pt x="47396" y="5180"/>
                </a:cubicBezTo>
                <a:cubicBezTo>
                  <a:pt x="48396" y="5171"/>
                  <a:pt x="49202" y="4359"/>
                  <a:pt x="49202" y="3359"/>
                </a:cubicBezTo>
                <a:cubicBezTo>
                  <a:pt x="49202" y="2360"/>
                  <a:pt x="48396" y="1547"/>
                  <a:pt x="47396" y="1539"/>
                </a:cubicBezTo>
                <a:close/>
                <a:moveTo>
                  <a:pt x="103935" y="5283"/>
                </a:moveTo>
                <a:cubicBezTo>
                  <a:pt x="104514" y="5284"/>
                  <a:pt x="104880" y="5907"/>
                  <a:pt x="104598" y="6413"/>
                </a:cubicBezTo>
                <a:cubicBezTo>
                  <a:pt x="104467" y="6648"/>
                  <a:pt x="104221" y="6797"/>
                  <a:pt x="103952" y="6803"/>
                </a:cubicBezTo>
                <a:cubicBezTo>
                  <a:pt x="103683" y="6809"/>
                  <a:pt x="103431" y="6672"/>
                  <a:pt x="103289" y="6444"/>
                </a:cubicBezTo>
                <a:cubicBezTo>
                  <a:pt x="103141" y="6516"/>
                  <a:pt x="103006" y="6612"/>
                  <a:pt x="102890" y="6729"/>
                </a:cubicBezTo>
                <a:cubicBezTo>
                  <a:pt x="102468" y="7152"/>
                  <a:pt x="102343" y="7786"/>
                  <a:pt x="102571" y="8339"/>
                </a:cubicBezTo>
                <a:cubicBezTo>
                  <a:pt x="102799" y="8890"/>
                  <a:pt x="103338" y="9251"/>
                  <a:pt x="103935" y="9252"/>
                </a:cubicBezTo>
                <a:cubicBezTo>
                  <a:pt x="105340" y="9241"/>
                  <a:pt x="106473" y="8100"/>
                  <a:pt x="106473" y="6695"/>
                </a:cubicBezTo>
                <a:cubicBezTo>
                  <a:pt x="106473" y="5290"/>
                  <a:pt x="105340" y="4149"/>
                  <a:pt x="103935" y="4139"/>
                </a:cubicBezTo>
                <a:lnTo>
                  <a:pt x="97985" y="4139"/>
                </a:lnTo>
                <a:cubicBezTo>
                  <a:pt x="98014" y="4166"/>
                  <a:pt x="98043" y="4192"/>
                  <a:pt x="98070" y="4220"/>
                </a:cubicBezTo>
                <a:cubicBezTo>
                  <a:pt x="98846" y="4990"/>
                  <a:pt x="98846" y="6246"/>
                  <a:pt x="98070" y="7017"/>
                </a:cubicBezTo>
                <a:cubicBezTo>
                  <a:pt x="97885" y="7202"/>
                  <a:pt x="97666" y="7348"/>
                  <a:pt x="97423" y="7449"/>
                </a:cubicBezTo>
                <a:cubicBezTo>
                  <a:pt x="97374" y="7815"/>
                  <a:pt x="97070" y="8092"/>
                  <a:pt x="96700" y="8106"/>
                </a:cubicBezTo>
                <a:cubicBezTo>
                  <a:pt x="96331" y="8120"/>
                  <a:pt x="96006" y="7867"/>
                  <a:pt x="95928" y="7506"/>
                </a:cubicBezTo>
                <a:cubicBezTo>
                  <a:pt x="95852" y="7145"/>
                  <a:pt x="96045" y="6780"/>
                  <a:pt x="96388" y="6643"/>
                </a:cubicBezTo>
                <a:cubicBezTo>
                  <a:pt x="96730" y="6505"/>
                  <a:pt x="97122" y="6634"/>
                  <a:pt x="97316" y="6947"/>
                </a:cubicBezTo>
                <a:cubicBezTo>
                  <a:pt x="97936" y="6646"/>
                  <a:pt x="98263" y="5957"/>
                  <a:pt x="98109" y="5286"/>
                </a:cubicBezTo>
                <a:cubicBezTo>
                  <a:pt x="97955" y="4616"/>
                  <a:pt x="97358" y="4140"/>
                  <a:pt x="96670" y="4139"/>
                </a:cubicBezTo>
                <a:lnTo>
                  <a:pt x="64260" y="4139"/>
                </a:lnTo>
                <a:cubicBezTo>
                  <a:pt x="64119" y="4143"/>
                  <a:pt x="64004" y="4029"/>
                  <a:pt x="64004" y="3888"/>
                </a:cubicBezTo>
                <a:cubicBezTo>
                  <a:pt x="64004" y="3748"/>
                  <a:pt x="64119" y="3635"/>
                  <a:pt x="64260" y="3638"/>
                </a:cubicBezTo>
                <a:lnTo>
                  <a:pt x="103935" y="3638"/>
                </a:lnTo>
                <a:cubicBezTo>
                  <a:pt x="105600" y="3671"/>
                  <a:pt x="106932" y="5031"/>
                  <a:pt x="106932" y="6695"/>
                </a:cubicBezTo>
                <a:cubicBezTo>
                  <a:pt x="106932" y="8361"/>
                  <a:pt x="105600" y="9719"/>
                  <a:pt x="103935" y="9753"/>
                </a:cubicBezTo>
                <a:cubicBezTo>
                  <a:pt x="102991" y="9752"/>
                  <a:pt x="102178" y="9084"/>
                  <a:pt x="101995" y="8156"/>
                </a:cubicBezTo>
                <a:cubicBezTo>
                  <a:pt x="101812" y="7230"/>
                  <a:pt x="102309" y="6303"/>
                  <a:pt x="103182" y="5943"/>
                </a:cubicBezTo>
                <a:cubicBezTo>
                  <a:pt x="103233" y="5565"/>
                  <a:pt x="103554" y="5283"/>
                  <a:pt x="103935" y="5283"/>
                </a:cubicBezTo>
                <a:close/>
                <a:moveTo>
                  <a:pt x="2997" y="5283"/>
                </a:moveTo>
                <a:cubicBezTo>
                  <a:pt x="2418" y="5284"/>
                  <a:pt x="2053" y="5907"/>
                  <a:pt x="2334" y="6413"/>
                </a:cubicBezTo>
                <a:cubicBezTo>
                  <a:pt x="2465" y="6648"/>
                  <a:pt x="2711" y="6797"/>
                  <a:pt x="2981" y="6803"/>
                </a:cubicBezTo>
                <a:cubicBezTo>
                  <a:pt x="3250" y="6809"/>
                  <a:pt x="3502" y="6672"/>
                  <a:pt x="3644" y="6444"/>
                </a:cubicBezTo>
                <a:cubicBezTo>
                  <a:pt x="3791" y="6516"/>
                  <a:pt x="3927" y="6612"/>
                  <a:pt x="4043" y="6729"/>
                </a:cubicBezTo>
                <a:cubicBezTo>
                  <a:pt x="4464" y="7152"/>
                  <a:pt x="4590" y="7786"/>
                  <a:pt x="4362" y="8339"/>
                </a:cubicBezTo>
                <a:cubicBezTo>
                  <a:pt x="4133" y="8890"/>
                  <a:pt x="3595" y="9251"/>
                  <a:pt x="2997" y="9252"/>
                </a:cubicBezTo>
                <a:cubicBezTo>
                  <a:pt x="1593" y="9241"/>
                  <a:pt x="460" y="8100"/>
                  <a:pt x="460" y="6695"/>
                </a:cubicBezTo>
                <a:cubicBezTo>
                  <a:pt x="460" y="5290"/>
                  <a:pt x="1593" y="4149"/>
                  <a:pt x="2997" y="4139"/>
                </a:cubicBezTo>
                <a:lnTo>
                  <a:pt x="8948" y="4139"/>
                </a:lnTo>
                <a:cubicBezTo>
                  <a:pt x="8918" y="4166"/>
                  <a:pt x="8890" y="4192"/>
                  <a:pt x="8863" y="4220"/>
                </a:cubicBezTo>
                <a:cubicBezTo>
                  <a:pt x="8087" y="4991"/>
                  <a:pt x="8087" y="6246"/>
                  <a:pt x="8863" y="7017"/>
                </a:cubicBezTo>
                <a:cubicBezTo>
                  <a:pt x="9047" y="7202"/>
                  <a:pt x="9267" y="7348"/>
                  <a:pt x="9509" y="7449"/>
                </a:cubicBezTo>
                <a:cubicBezTo>
                  <a:pt x="9558" y="7816"/>
                  <a:pt x="9863" y="8093"/>
                  <a:pt x="10232" y="8107"/>
                </a:cubicBezTo>
                <a:cubicBezTo>
                  <a:pt x="10601" y="8122"/>
                  <a:pt x="10928" y="7868"/>
                  <a:pt x="11006" y="7507"/>
                </a:cubicBezTo>
                <a:cubicBezTo>
                  <a:pt x="11082" y="7146"/>
                  <a:pt x="10889" y="6781"/>
                  <a:pt x="10546" y="6643"/>
                </a:cubicBezTo>
                <a:cubicBezTo>
                  <a:pt x="10204" y="6505"/>
                  <a:pt x="9811" y="6633"/>
                  <a:pt x="9616" y="6947"/>
                </a:cubicBezTo>
                <a:cubicBezTo>
                  <a:pt x="8998" y="6646"/>
                  <a:pt x="8669" y="5957"/>
                  <a:pt x="8823" y="5286"/>
                </a:cubicBezTo>
                <a:cubicBezTo>
                  <a:pt x="8978" y="4616"/>
                  <a:pt x="9575" y="4140"/>
                  <a:pt x="10263" y="4139"/>
                </a:cubicBezTo>
                <a:lnTo>
                  <a:pt x="42672" y="4139"/>
                </a:lnTo>
                <a:cubicBezTo>
                  <a:pt x="42809" y="4136"/>
                  <a:pt x="42918" y="4025"/>
                  <a:pt x="42918" y="3888"/>
                </a:cubicBezTo>
                <a:cubicBezTo>
                  <a:pt x="42918" y="3753"/>
                  <a:pt x="42809" y="3641"/>
                  <a:pt x="42672" y="3638"/>
                </a:cubicBezTo>
                <a:lnTo>
                  <a:pt x="2997" y="3638"/>
                </a:lnTo>
                <a:cubicBezTo>
                  <a:pt x="1333" y="3671"/>
                  <a:pt x="0" y="5031"/>
                  <a:pt x="0" y="6695"/>
                </a:cubicBezTo>
                <a:cubicBezTo>
                  <a:pt x="0" y="8361"/>
                  <a:pt x="1333" y="9719"/>
                  <a:pt x="2997" y="9753"/>
                </a:cubicBezTo>
                <a:cubicBezTo>
                  <a:pt x="3942" y="9752"/>
                  <a:pt x="4755" y="9084"/>
                  <a:pt x="4938" y="8156"/>
                </a:cubicBezTo>
                <a:cubicBezTo>
                  <a:pt x="5122" y="7230"/>
                  <a:pt x="4625" y="6303"/>
                  <a:pt x="3751" y="5943"/>
                </a:cubicBezTo>
                <a:cubicBezTo>
                  <a:pt x="3701" y="5565"/>
                  <a:pt x="3379" y="5283"/>
                  <a:pt x="2997" y="5283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6" name="Google Shape;27886;p44"/>
          <p:cNvSpPr/>
          <p:nvPr/>
        </p:nvSpPr>
        <p:spPr>
          <a:xfrm>
            <a:off x="1104584" y="4452335"/>
            <a:ext cx="2673325" cy="243850"/>
          </a:xfrm>
          <a:custGeom>
            <a:avLst/>
            <a:gdLst/>
            <a:ahLst/>
            <a:cxnLst/>
            <a:rect l="l" t="t" r="r" b="b"/>
            <a:pathLst>
              <a:path w="106933" h="9754" extrusionOk="0">
                <a:moveTo>
                  <a:pt x="47396" y="1538"/>
                </a:moveTo>
                <a:cubicBezTo>
                  <a:pt x="45903" y="1538"/>
                  <a:pt x="44692" y="2749"/>
                  <a:pt x="44692" y="4242"/>
                </a:cubicBezTo>
                <a:cubicBezTo>
                  <a:pt x="44692" y="5736"/>
                  <a:pt x="45903" y="6946"/>
                  <a:pt x="47396" y="6946"/>
                </a:cubicBezTo>
                <a:lnTo>
                  <a:pt x="49651" y="6946"/>
                </a:lnTo>
                <a:cubicBezTo>
                  <a:pt x="49659" y="6946"/>
                  <a:pt x="49669" y="6946"/>
                  <a:pt x="49678" y="6947"/>
                </a:cubicBezTo>
                <a:cubicBezTo>
                  <a:pt x="49866" y="6952"/>
                  <a:pt x="50272" y="6856"/>
                  <a:pt x="50707" y="6607"/>
                </a:cubicBezTo>
                <a:cubicBezTo>
                  <a:pt x="51016" y="6430"/>
                  <a:pt x="51330" y="6178"/>
                  <a:pt x="51576" y="5836"/>
                </a:cubicBezTo>
                <a:cubicBezTo>
                  <a:pt x="52465" y="4590"/>
                  <a:pt x="53267" y="3575"/>
                  <a:pt x="53269" y="3572"/>
                </a:cubicBezTo>
                <a:cubicBezTo>
                  <a:pt x="53271" y="3569"/>
                  <a:pt x="54076" y="2549"/>
                  <a:pt x="54949" y="1328"/>
                </a:cubicBezTo>
                <a:cubicBezTo>
                  <a:pt x="55242" y="917"/>
                  <a:pt x="55613" y="619"/>
                  <a:pt x="55976" y="412"/>
                </a:cubicBezTo>
                <a:cubicBezTo>
                  <a:pt x="56496" y="114"/>
                  <a:pt x="57018" y="1"/>
                  <a:pt x="57273" y="6"/>
                </a:cubicBezTo>
                <a:lnTo>
                  <a:pt x="59535" y="6"/>
                </a:lnTo>
                <a:cubicBezTo>
                  <a:pt x="61298" y="17"/>
                  <a:pt x="62720" y="1449"/>
                  <a:pt x="62720" y="3212"/>
                </a:cubicBezTo>
                <a:cubicBezTo>
                  <a:pt x="62720" y="4974"/>
                  <a:pt x="61298" y="6406"/>
                  <a:pt x="59535" y="6418"/>
                </a:cubicBezTo>
                <a:cubicBezTo>
                  <a:pt x="58253" y="6418"/>
                  <a:pt x="57213" y="5378"/>
                  <a:pt x="57213" y="4096"/>
                </a:cubicBezTo>
                <a:cubicBezTo>
                  <a:pt x="57213" y="2813"/>
                  <a:pt x="58253" y="1774"/>
                  <a:pt x="59535" y="1774"/>
                </a:cubicBezTo>
                <a:cubicBezTo>
                  <a:pt x="60145" y="1772"/>
                  <a:pt x="60693" y="2138"/>
                  <a:pt x="60927" y="2701"/>
                </a:cubicBezTo>
                <a:cubicBezTo>
                  <a:pt x="61159" y="3263"/>
                  <a:pt x="61031" y="3910"/>
                  <a:pt x="60599" y="4340"/>
                </a:cubicBezTo>
                <a:cubicBezTo>
                  <a:pt x="60500" y="4439"/>
                  <a:pt x="60387" y="4524"/>
                  <a:pt x="60265" y="4593"/>
                </a:cubicBezTo>
                <a:cubicBezTo>
                  <a:pt x="60235" y="4944"/>
                  <a:pt x="59959" y="5224"/>
                  <a:pt x="59608" y="5259"/>
                </a:cubicBezTo>
                <a:cubicBezTo>
                  <a:pt x="59257" y="5294"/>
                  <a:pt x="58931" y="5073"/>
                  <a:pt x="58834" y="4733"/>
                </a:cubicBezTo>
                <a:cubicBezTo>
                  <a:pt x="58736" y="4395"/>
                  <a:pt x="58894" y="4034"/>
                  <a:pt x="59209" y="3877"/>
                </a:cubicBezTo>
                <a:cubicBezTo>
                  <a:pt x="59524" y="3719"/>
                  <a:pt x="59908" y="3809"/>
                  <a:pt x="60120" y="4091"/>
                </a:cubicBezTo>
                <a:cubicBezTo>
                  <a:pt x="60472" y="3837"/>
                  <a:pt x="60621" y="3385"/>
                  <a:pt x="60488" y="2971"/>
                </a:cubicBezTo>
                <a:cubicBezTo>
                  <a:pt x="60354" y="2557"/>
                  <a:pt x="59970" y="2276"/>
                  <a:pt x="59535" y="2275"/>
                </a:cubicBezTo>
                <a:cubicBezTo>
                  <a:pt x="58536" y="2284"/>
                  <a:pt x="57731" y="3096"/>
                  <a:pt x="57731" y="4096"/>
                </a:cubicBezTo>
                <a:cubicBezTo>
                  <a:pt x="57731" y="5095"/>
                  <a:pt x="58536" y="5908"/>
                  <a:pt x="59535" y="5916"/>
                </a:cubicBezTo>
                <a:cubicBezTo>
                  <a:pt x="61022" y="5907"/>
                  <a:pt x="62221" y="4699"/>
                  <a:pt x="62221" y="3212"/>
                </a:cubicBezTo>
                <a:cubicBezTo>
                  <a:pt x="62221" y="1725"/>
                  <a:pt x="61022" y="519"/>
                  <a:pt x="59535" y="508"/>
                </a:cubicBezTo>
                <a:lnTo>
                  <a:pt x="57283" y="508"/>
                </a:lnTo>
                <a:cubicBezTo>
                  <a:pt x="57273" y="508"/>
                  <a:pt x="57265" y="508"/>
                  <a:pt x="57256" y="507"/>
                </a:cubicBezTo>
                <a:cubicBezTo>
                  <a:pt x="57067" y="502"/>
                  <a:pt x="56661" y="599"/>
                  <a:pt x="56226" y="847"/>
                </a:cubicBezTo>
                <a:cubicBezTo>
                  <a:pt x="55917" y="1024"/>
                  <a:pt x="55602" y="1275"/>
                  <a:pt x="55358" y="1618"/>
                </a:cubicBezTo>
                <a:cubicBezTo>
                  <a:pt x="54467" y="2864"/>
                  <a:pt x="53666" y="3879"/>
                  <a:pt x="53665" y="3883"/>
                </a:cubicBezTo>
                <a:cubicBezTo>
                  <a:pt x="53662" y="3885"/>
                  <a:pt x="52856" y="4905"/>
                  <a:pt x="51984" y="6126"/>
                </a:cubicBezTo>
                <a:cubicBezTo>
                  <a:pt x="51691" y="6537"/>
                  <a:pt x="51320" y="6835"/>
                  <a:pt x="50957" y="7041"/>
                </a:cubicBezTo>
                <a:cubicBezTo>
                  <a:pt x="50437" y="7340"/>
                  <a:pt x="49915" y="7453"/>
                  <a:pt x="49659" y="7448"/>
                </a:cubicBezTo>
                <a:lnTo>
                  <a:pt x="47396" y="7448"/>
                </a:lnTo>
                <a:cubicBezTo>
                  <a:pt x="45635" y="7437"/>
                  <a:pt x="44211" y="6005"/>
                  <a:pt x="44211" y="4242"/>
                </a:cubicBezTo>
                <a:cubicBezTo>
                  <a:pt x="44211" y="2480"/>
                  <a:pt x="45635" y="1048"/>
                  <a:pt x="47396" y="1036"/>
                </a:cubicBezTo>
                <a:cubicBezTo>
                  <a:pt x="48679" y="1036"/>
                  <a:pt x="49718" y="2076"/>
                  <a:pt x="49718" y="3358"/>
                </a:cubicBezTo>
                <a:cubicBezTo>
                  <a:pt x="49718" y="4641"/>
                  <a:pt x="48679" y="5680"/>
                  <a:pt x="47396" y="5680"/>
                </a:cubicBezTo>
                <a:cubicBezTo>
                  <a:pt x="46788" y="5682"/>
                  <a:pt x="46239" y="5316"/>
                  <a:pt x="46006" y="4753"/>
                </a:cubicBezTo>
                <a:cubicBezTo>
                  <a:pt x="45773" y="4191"/>
                  <a:pt x="45902" y="3544"/>
                  <a:pt x="46334" y="3114"/>
                </a:cubicBezTo>
                <a:cubicBezTo>
                  <a:pt x="46433" y="3015"/>
                  <a:pt x="46545" y="2930"/>
                  <a:pt x="46668" y="2861"/>
                </a:cubicBezTo>
                <a:cubicBezTo>
                  <a:pt x="46697" y="2511"/>
                  <a:pt x="46974" y="2231"/>
                  <a:pt x="47324" y="2196"/>
                </a:cubicBezTo>
                <a:cubicBezTo>
                  <a:pt x="47675" y="2162"/>
                  <a:pt x="48000" y="2383"/>
                  <a:pt x="48097" y="2722"/>
                </a:cubicBezTo>
                <a:cubicBezTo>
                  <a:pt x="48195" y="3060"/>
                  <a:pt x="48037" y="3420"/>
                  <a:pt x="47722" y="3578"/>
                </a:cubicBezTo>
                <a:cubicBezTo>
                  <a:pt x="47407" y="3735"/>
                  <a:pt x="47024" y="3645"/>
                  <a:pt x="46812" y="3363"/>
                </a:cubicBezTo>
                <a:cubicBezTo>
                  <a:pt x="46768" y="3395"/>
                  <a:pt x="46727" y="3430"/>
                  <a:pt x="46689" y="3469"/>
                </a:cubicBezTo>
                <a:cubicBezTo>
                  <a:pt x="46402" y="3756"/>
                  <a:pt x="46317" y="4186"/>
                  <a:pt x="46472" y="4561"/>
                </a:cubicBezTo>
                <a:cubicBezTo>
                  <a:pt x="46627" y="4934"/>
                  <a:pt x="46991" y="5179"/>
                  <a:pt x="47396" y="5180"/>
                </a:cubicBezTo>
                <a:cubicBezTo>
                  <a:pt x="48396" y="5171"/>
                  <a:pt x="49202" y="4359"/>
                  <a:pt x="49202" y="3359"/>
                </a:cubicBezTo>
                <a:cubicBezTo>
                  <a:pt x="49202" y="2360"/>
                  <a:pt x="48396" y="1547"/>
                  <a:pt x="47396" y="1539"/>
                </a:cubicBezTo>
                <a:close/>
                <a:moveTo>
                  <a:pt x="103935" y="5283"/>
                </a:moveTo>
                <a:cubicBezTo>
                  <a:pt x="104514" y="5284"/>
                  <a:pt x="104880" y="5907"/>
                  <a:pt x="104598" y="6413"/>
                </a:cubicBezTo>
                <a:cubicBezTo>
                  <a:pt x="104467" y="6648"/>
                  <a:pt x="104221" y="6797"/>
                  <a:pt x="103952" y="6803"/>
                </a:cubicBezTo>
                <a:cubicBezTo>
                  <a:pt x="103683" y="6809"/>
                  <a:pt x="103431" y="6672"/>
                  <a:pt x="103289" y="6444"/>
                </a:cubicBezTo>
                <a:cubicBezTo>
                  <a:pt x="103141" y="6516"/>
                  <a:pt x="103006" y="6612"/>
                  <a:pt x="102890" y="6729"/>
                </a:cubicBezTo>
                <a:cubicBezTo>
                  <a:pt x="102468" y="7152"/>
                  <a:pt x="102343" y="7786"/>
                  <a:pt x="102571" y="8339"/>
                </a:cubicBezTo>
                <a:cubicBezTo>
                  <a:pt x="102799" y="8890"/>
                  <a:pt x="103338" y="9251"/>
                  <a:pt x="103935" y="9252"/>
                </a:cubicBezTo>
                <a:cubicBezTo>
                  <a:pt x="105340" y="9241"/>
                  <a:pt x="106473" y="8100"/>
                  <a:pt x="106473" y="6695"/>
                </a:cubicBezTo>
                <a:cubicBezTo>
                  <a:pt x="106473" y="5290"/>
                  <a:pt x="105340" y="4149"/>
                  <a:pt x="103935" y="4139"/>
                </a:cubicBezTo>
                <a:lnTo>
                  <a:pt x="97985" y="4139"/>
                </a:lnTo>
                <a:cubicBezTo>
                  <a:pt x="98014" y="4166"/>
                  <a:pt x="98043" y="4192"/>
                  <a:pt x="98070" y="4220"/>
                </a:cubicBezTo>
                <a:cubicBezTo>
                  <a:pt x="98846" y="4990"/>
                  <a:pt x="98846" y="6246"/>
                  <a:pt x="98070" y="7017"/>
                </a:cubicBezTo>
                <a:cubicBezTo>
                  <a:pt x="97885" y="7202"/>
                  <a:pt x="97666" y="7348"/>
                  <a:pt x="97423" y="7449"/>
                </a:cubicBezTo>
                <a:cubicBezTo>
                  <a:pt x="97374" y="7815"/>
                  <a:pt x="97070" y="8092"/>
                  <a:pt x="96700" y="8106"/>
                </a:cubicBezTo>
                <a:cubicBezTo>
                  <a:pt x="96331" y="8120"/>
                  <a:pt x="96006" y="7867"/>
                  <a:pt x="95928" y="7506"/>
                </a:cubicBezTo>
                <a:cubicBezTo>
                  <a:pt x="95852" y="7145"/>
                  <a:pt x="96045" y="6780"/>
                  <a:pt x="96388" y="6643"/>
                </a:cubicBezTo>
                <a:cubicBezTo>
                  <a:pt x="96730" y="6505"/>
                  <a:pt x="97122" y="6634"/>
                  <a:pt x="97316" y="6947"/>
                </a:cubicBezTo>
                <a:cubicBezTo>
                  <a:pt x="97936" y="6646"/>
                  <a:pt x="98263" y="5957"/>
                  <a:pt x="98109" y="5286"/>
                </a:cubicBezTo>
                <a:cubicBezTo>
                  <a:pt x="97955" y="4616"/>
                  <a:pt x="97358" y="4140"/>
                  <a:pt x="96670" y="4139"/>
                </a:cubicBezTo>
                <a:lnTo>
                  <a:pt x="64260" y="4139"/>
                </a:lnTo>
                <a:cubicBezTo>
                  <a:pt x="64119" y="4143"/>
                  <a:pt x="64004" y="4029"/>
                  <a:pt x="64004" y="3888"/>
                </a:cubicBezTo>
                <a:cubicBezTo>
                  <a:pt x="64004" y="3748"/>
                  <a:pt x="64119" y="3635"/>
                  <a:pt x="64260" y="3638"/>
                </a:cubicBezTo>
                <a:lnTo>
                  <a:pt x="103935" y="3638"/>
                </a:lnTo>
                <a:cubicBezTo>
                  <a:pt x="105600" y="3671"/>
                  <a:pt x="106932" y="5031"/>
                  <a:pt x="106932" y="6695"/>
                </a:cubicBezTo>
                <a:cubicBezTo>
                  <a:pt x="106932" y="8361"/>
                  <a:pt x="105600" y="9719"/>
                  <a:pt x="103935" y="9753"/>
                </a:cubicBezTo>
                <a:cubicBezTo>
                  <a:pt x="102991" y="9752"/>
                  <a:pt x="102178" y="9084"/>
                  <a:pt x="101995" y="8156"/>
                </a:cubicBezTo>
                <a:cubicBezTo>
                  <a:pt x="101812" y="7230"/>
                  <a:pt x="102309" y="6303"/>
                  <a:pt x="103182" y="5943"/>
                </a:cubicBezTo>
                <a:cubicBezTo>
                  <a:pt x="103233" y="5565"/>
                  <a:pt x="103554" y="5283"/>
                  <a:pt x="103935" y="5283"/>
                </a:cubicBezTo>
                <a:close/>
                <a:moveTo>
                  <a:pt x="2997" y="5283"/>
                </a:moveTo>
                <a:cubicBezTo>
                  <a:pt x="2418" y="5284"/>
                  <a:pt x="2053" y="5907"/>
                  <a:pt x="2334" y="6413"/>
                </a:cubicBezTo>
                <a:cubicBezTo>
                  <a:pt x="2465" y="6648"/>
                  <a:pt x="2711" y="6797"/>
                  <a:pt x="2981" y="6803"/>
                </a:cubicBezTo>
                <a:cubicBezTo>
                  <a:pt x="3250" y="6809"/>
                  <a:pt x="3502" y="6672"/>
                  <a:pt x="3644" y="6444"/>
                </a:cubicBezTo>
                <a:cubicBezTo>
                  <a:pt x="3791" y="6516"/>
                  <a:pt x="3927" y="6612"/>
                  <a:pt x="4043" y="6729"/>
                </a:cubicBezTo>
                <a:cubicBezTo>
                  <a:pt x="4464" y="7152"/>
                  <a:pt x="4590" y="7786"/>
                  <a:pt x="4362" y="8339"/>
                </a:cubicBezTo>
                <a:cubicBezTo>
                  <a:pt x="4133" y="8890"/>
                  <a:pt x="3595" y="9251"/>
                  <a:pt x="2997" y="9252"/>
                </a:cubicBezTo>
                <a:cubicBezTo>
                  <a:pt x="1593" y="9241"/>
                  <a:pt x="460" y="8100"/>
                  <a:pt x="460" y="6695"/>
                </a:cubicBezTo>
                <a:cubicBezTo>
                  <a:pt x="460" y="5290"/>
                  <a:pt x="1593" y="4149"/>
                  <a:pt x="2997" y="4139"/>
                </a:cubicBezTo>
                <a:lnTo>
                  <a:pt x="8948" y="4139"/>
                </a:lnTo>
                <a:cubicBezTo>
                  <a:pt x="8918" y="4166"/>
                  <a:pt x="8890" y="4192"/>
                  <a:pt x="8863" y="4220"/>
                </a:cubicBezTo>
                <a:cubicBezTo>
                  <a:pt x="8087" y="4991"/>
                  <a:pt x="8087" y="6246"/>
                  <a:pt x="8863" y="7017"/>
                </a:cubicBezTo>
                <a:cubicBezTo>
                  <a:pt x="9047" y="7202"/>
                  <a:pt x="9267" y="7348"/>
                  <a:pt x="9509" y="7449"/>
                </a:cubicBezTo>
                <a:cubicBezTo>
                  <a:pt x="9558" y="7816"/>
                  <a:pt x="9863" y="8093"/>
                  <a:pt x="10232" y="8107"/>
                </a:cubicBezTo>
                <a:cubicBezTo>
                  <a:pt x="10601" y="8122"/>
                  <a:pt x="10928" y="7868"/>
                  <a:pt x="11006" y="7507"/>
                </a:cubicBezTo>
                <a:cubicBezTo>
                  <a:pt x="11082" y="7146"/>
                  <a:pt x="10889" y="6781"/>
                  <a:pt x="10546" y="6643"/>
                </a:cubicBezTo>
                <a:cubicBezTo>
                  <a:pt x="10204" y="6505"/>
                  <a:pt x="9811" y="6633"/>
                  <a:pt x="9616" y="6947"/>
                </a:cubicBezTo>
                <a:cubicBezTo>
                  <a:pt x="8998" y="6646"/>
                  <a:pt x="8669" y="5957"/>
                  <a:pt x="8823" y="5286"/>
                </a:cubicBezTo>
                <a:cubicBezTo>
                  <a:pt x="8978" y="4616"/>
                  <a:pt x="9575" y="4140"/>
                  <a:pt x="10263" y="4139"/>
                </a:cubicBezTo>
                <a:lnTo>
                  <a:pt x="42672" y="4139"/>
                </a:lnTo>
                <a:cubicBezTo>
                  <a:pt x="42809" y="4136"/>
                  <a:pt x="42918" y="4025"/>
                  <a:pt x="42918" y="3888"/>
                </a:cubicBezTo>
                <a:cubicBezTo>
                  <a:pt x="42918" y="3753"/>
                  <a:pt x="42809" y="3641"/>
                  <a:pt x="42672" y="3638"/>
                </a:cubicBezTo>
                <a:lnTo>
                  <a:pt x="2997" y="3638"/>
                </a:lnTo>
                <a:cubicBezTo>
                  <a:pt x="1333" y="3671"/>
                  <a:pt x="0" y="5031"/>
                  <a:pt x="0" y="6695"/>
                </a:cubicBezTo>
                <a:cubicBezTo>
                  <a:pt x="0" y="8361"/>
                  <a:pt x="1333" y="9719"/>
                  <a:pt x="2997" y="9753"/>
                </a:cubicBezTo>
                <a:cubicBezTo>
                  <a:pt x="3942" y="9752"/>
                  <a:pt x="4755" y="9084"/>
                  <a:pt x="4938" y="8156"/>
                </a:cubicBezTo>
                <a:cubicBezTo>
                  <a:pt x="5122" y="7230"/>
                  <a:pt x="4625" y="6303"/>
                  <a:pt x="3751" y="5943"/>
                </a:cubicBezTo>
                <a:cubicBezTo>
                  <a:pt x="3701" y="5565"/>
                  <a:pt x="3379" y="5283"/>
                  <a:pt x="2997" y="5283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" name="Picture 50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8FA0DF2C-4B83-49FA-BE12-7E15CA56C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" t="2839" r="2903" b="2446"/>
          <a:stretch/>
        </p:blipFill>
        <p:spPr>
          <a:xfrm>
            <a:off x="1590596" y="2446311"/>
            <a:ext cx="1629014" cy="1949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94" name="Google Shape;28394;p64"/>
          <p:cNvGrpSpPr/>
          <p:nvPr/>
        </p:nvGrpSpPr>
        <p:grpSpPr>
          <a:xfrm rot="-5400000">
            <a:off x="-269408" y="2051285"/>
            <a:ext cx="2795014" cy="642414"/>
            <a:chOff x="752925" y="1378150"/>
            <a:chExt cx="3051325" cy="701325"/>
          </a:xfrm>
        </p:grpSpPr>
        <p:sp>
          <p:nvSpPr>
            <p:cNvPr id="28395" name="Google Shape;28395;p64"/>
            <p:cNvSpPr/>
            <p:nvPr/>
          </p:nvSpPr>
          <p:spPr>
            <a:xfrm>
              <a:off x="752925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6" name="Google Shape;28396;p64"/>
            <p:cNvSpPr/>
            <p:nvPr/>
          </p:nvSpPr>
          <p:spPr>
            <a:xfrm flipH="1">
              <a:off x="2474000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7" name="Google Shape;28397;p64"/>
            <p:cNvSpPr/>
            <p:nvPr/>
          </p:nvSpPr>
          <p:spPr>
            <a:xfrm>
              <a:off x="2038100" y="1378150"/>
              <a:ext cx="480975" cy="286700"/>
            </a:xfrm>
            <a:custGeom>
              <a:avLst/>
              <a:gdLst/>
              <a:ahLst/>
              <a:cxnLst/>
              <a:rect l="l" t="t" r="r" b="b"/>
              <a:pathLst>
                <a:path w="19239" h="11468" extrusionOk="0">
                  <a:moveTo>
                    <a:pt x="12101" y="10749"/>
                  </a:moveTo>
                  <a:cubicBezTo>
                    <a:pt x="12101" y="10749"/>
                    <a:pt x="12264" y="5462"/>
                    <a:pt x="15791" y="4590"/>
                  </a:cubicBezTo>
                  <a:cubicBezTo>
                    <a:pt x="15791" y="4590"/>
                    <a:pt x="18183" y="3922"/>
                    <a:pt x="18711" y="5380"/>
                  </a:cubicBezTo>
                  <a:cubicBezTo>
                    <a:pt x="19238" y="6838"/>
                    <a:pt x="18346" y="7670"/>
                    <a:pt x="17515" y="7690"/>
                  </a:cubicBezTo>
                  <a:cubicBezTo>
                    <a:pt x="16684" y="7711"/>
                    <a:pt x="13622" y="7751"/>
                    <a:pt x="12933" y="10628"/>
                  </a:cubicBezTo>
                  <a:cubicBezTo>
                    <a:pt x="12933" y="10628"/>
                    <a:pt x="12836" y="11119"/>
                    <a:pt x="12527" y="11114"/>
                  </a:cubicBezTo>
                  <a:cubicBezTo>
                    <a:pt x="12218" y="11109"/>
                    <a:pt x="12122" y="10922"/>
                    <a:pt x="12101" y="10749"/>
                  </a:cubicBezTo>
                  <a:close/>
                  <a:moveTo>
                    <a:pt x="9619" y="11468"/>
                  </a:moveTo>
                  <a:cubicBezTo>
                    <a:pt x="9619" y="11468"/>
                    <a:pt x="10796" y="11388"/>
                    <a:pt x="10796" y="10415"/>
                  </a:cubicBezTo>
                  <a:lnTo>
                    <a:pt x="10796" y="8531"/>
                  </a:lnTo>
                  <a:cubicBezTo>
                    <a:pt x="10796" y="7396"/>
                    <a:pt x="11443" y="6179"/>
                    <a:pt x="11890" y="5532"/>
                  </a:cubicBezTo>
                  <a:cubicBezTo>
                    <a:pt x="11890" y="5532"/>
                    <a:pt x="12224" y="5097"/>
                    <a:pt x="12153" y="4702"/>
                  </a:cubicBezTo>
                  <a:cubicBezTo>
                    <a:pt x="12083" y="4306"/>
                    <a:pt x="10248" y="10"/>
                    <a:pt x="9619" y="1"/>
                  </a:cubicBezTo>
                  <a:cubicBezTo>
                    <a:pt x="8991" y="10"/>
                    <a:pt x="7155" y="4306"/>
                    <a:pt x="7084" y="4702"/>
                  </a:cubicBezTo>
                  <a:cubicBezTo>
                    <a:pt x="7013" y="5097"/>
                    <a:pt x="7349" y="5532"/>
                    <a:pt x="7349" y="5532"/>
                  </a:cubicBezTo>
                  <a:cubicBezTo>
                    <a:pt x="7794" y="6179"/>
                    <a:pt x="8443" y="7396"/>
                    <a:pt x="8443" y="8531"/>
                  </a:cubicBezTo>
                  <a:lnTo>
                    <a:pt x="8443" y="10415"/>
                  </a:lnTo>
                  <a:cubicBezTo>
                    <a:pt x="8443" y="11388"/>
                    <a:pt x="9619" y="11468"/>
                    <a:pt x="9619" y="11468"/>
                  </a:cubicBezTo>
                  <a:close/>
                  <a:moveTo>
                    <a:pt x="7137" y="10749"/>
                  </a:moveTo>
                  <a:cubicBezTo>
                    <a:pt x="7117" y="10922"/>
                    <a:pt x="7021" y="11110"/>
                    <a:pt x="6711" y="11114"/>
                  </a:cubicBezTo>
                  <a:cubicBezTo>
                    <a:pt x="6402" y="11119"/>
                    <a:pt x="6305" y="10628"/>
                    <a:pt x="6305" y="10628"/>
                  </a:cubicBezTo>
                  <a:cubicBezTo>
                    <a:pt x="5616" y="7751"/>
                    <a:pt x="2555" y="7711"/>
                    <a:pt x="1724" y="7690"/>
                  </a:cubicBezTo>
                  <a:cubicBezTo>
                    <a:pt x="892" y="7670"/>
                    <a:pt x="0" y="6839"/>
                    <a:pt x="528" y="5380"/>
                  </a:cubicBezTo>
                  <a:cubicBezTo>
                    <a:pt x="1055" y="3921"/>
                    <a:pt x="3447" y="4590"/>
                    <a:pt x="3447" y="4590"/>
                  </a:cubicBezTo>
                  <a:cubicBezTo>
                    <a:pt x="6974" y="5462"/>
                    <a:pt x="7137" y="10749"/>
                    <a:pt x="7137" y="107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9" name="Google Shape;28399;p64"/>
          <p:cNvGrpSpPr/>
          <p:nvPr/>
        </p:nvGrpSpPr>
        <p:grpSpPr>
          <a:xfrm rot="5400000">
            <a:off x="6522809" y="2051284"/>
            <a:ext cx="2795014" cy="642414"/>
            <a:chOff x="752925" y="1378150"/>
            <a:chExt cx="3051325" cy="701325"/>
          </a:xfrm>
        </p:grpSpPr>
        <p:sp>
          <p:nvSpPr>
            <p:cNvPr id="28400" name="Google Shape;28400;p64"/>
            <p:cNvSpPr/>
            <p:nvPr/>
          </p:nvSpPr>
          <p:spPr>
            <a:xfrm>
              <a:off x="752925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1" name="Google Shape;28401;p64"/>
            <p:cNvSpPr/>
            <p:nvPr/>
          </p:nvSpPr>
          <p:spPr>
            <a:xfrm flipH="1">
              <a:off x="2474000" y="1482500"/>
              <a:ext cx="1330250" cy="596975"/>
            </a:xfrm>
            <a:custGeom>
              <a:avLst/>
              <a:gdLst/>
              <a:ahLst/>
              <a:cxnLst/>
              <a:rect l="l" t="t" r="r" b="b"/>
              <a:pathLst>
                <a:path w="53210" h="23879" extrusionOk="0">
                  <a:moveTo>
                    <a:pt x="50960" y="6478"/>
                  </a:moveTo>
                  <a:lnTo>
                    <a:pt x="46210" y="6478"/>
                  </a:lnTo>
                  <a:cubicBezTo>
                    <a:pt x="45066" y="6478"/>
                    <a:pt x="44027" y="6947"/>
                    <a:pt x="43273" y="7699"/>
                  </a:cubicBezTo>
                  <a:cubicBezTo>
                    <a:pt x="42519" y="8452"/>
                    <a:pt x="42052" y="9492"/>
                    <a:pt x="42052" y="10634"/>
                  </a:cubicBezTo>
                  <a:cubicBezTo>
                    <a:pt x="42052" y="11775"/>
                    <a:pt x="42520" y="12814"/>
                    <a:pt x="43273" y="13568"/>
                  </a:cubicBezTo>
                  <a:cubicBezTo>
                    <a:pt x="44026" y="14320"/>
                    <a:pt x="45066" y="14789"/>
                    <a:pt x="46210" y="14789"/>
                  </a:cubicBezTo>
                  <a:lnTo>
                    <a:pt x="47967" y="14789"/>
                  </a:lnTo>
                  <a:cubicBezTo>
                    <a:pt x="48821" y="14788"/>
                    <a:pt x="49640" y="14448"/>
                    <a:pt x="50242" y="13843"/>
                  </a:cubicBezTo>
                  <a:cubicBezTo>
                    <a:pt x="50827" y="13259"/>
                    <a:pt x="51189" y="12454"/>
                    <a:pt x="51189" y="11569"/>
                  </a:cubicBezTo>
                  <a:cubicBezTo>
                    <a:pt x="51189" y="10684"/>
                    <a:pt x="50827" y="9879"/>
                    <a:pt x="50242" y="9295"/>
                  </a:cubicBezTo>
                  <a:cubicBezTo>
                    <a:pt x="49640" y="8690"/>
                    <a:pt x="48821" y="8349"/>
                    <a:pt x="47967" y="8349"/>
                  </a:cubicBezTo>
                  <a:cubicBezTo>
                    <a:pt x="46861" y="8350"/>
                    <a:pt x="45926" y="9173"/>
                    <a:pt x="45782" y="10270"/>
                  </a:cubicBezTo>
                  <a:cubicBezTo>
                    <a:pt x="45638" y="11368"/>
                    <a:pt x="46330" y="12402"/>
                    <a:pt x="47399" y="12688"/>
                  </a:cubicBezTo>
                  <a:cubicBezTo>
                    <a:pt x="47575" y="12426"/>
                    <a:pt x="47908" y="12318"/>
                    <a:pt x="48204" y="12429"/>
                  </a:cubicBezTo>
                  <a:cubicBezTo>
                    <a:pt x="48501" y="12539"/>
                    <a:pt x="48683" y="12838"/>
                    <a:pt x="48644" y="13152"/>
                  </a:cubicBezTo>
                  <a:cubicBezTo>
                    <a:pt x="48605" y="13466"/>
                    <a:pt x="48356" y="13712"/>
                    <a:pt x="48041" y="13747"/>
                  </a:cubicBezTo>
                  <a:cubicBezTo>
                    <a:pt x="47727" y="13782"/>
                    <a:pt x="47430" y="13596"/>
                    <a:pt x="47324" y="13298"/>
                  </a:cubicBezTo>
                  <a:cubicBezTo>
                    <a:pt x="45932" y="12970"/>
                    <a:pt x="45008" y="11652"/>
                    <a:pt x="45172" y="10233"/>
                  </a:cubicBezTo>
                  <a:cubicBezTo>
                    <a:pt x="45337" y="8813"/>
                    <a:pt x="46538" y="7742"/>
                    <a:pt x="47967" y="7741"/>
                  </a:cubicBezTo>
                  <a:cubicBezTo>
                    <a:pt x="49021" y="7741"/>
                    <a:pt x="49979" y="8171"/>
                    <a:pt x="50674" y="8865"/>
                  </a:cubicBezTo>
                  <a:cubicBezTo>
                    <a:pt x="51393" y="9581"/>
                    <a:pt x="51798" y="10554"/>
                    <a:pt x="51799" y="11569"/>
                  </a:cubicBezTo>
                  <a:cubicBezTo>
                    <a:pt x="51799" y="12622"/>
                    <a:pt x="51367" y="13580"/>
                    <a:pt x="50674" y="14272"/>
                  </a:cubicBezTo>
                  <a:cubicBezTo>
                    <a:pt x="49979" y="14966"/>
                    <a:pt x="49021" y="15397"/>
                    <a:pt x="47967" y="15397"/>
                  </a:cubicBezTo>
                  <a:lnTo>
                    <a:pt x="46210" y="15397"/>
                  </a:lnTo>
                  <a:cubicBezTo>
                    <a:pt x="44899" y="15397"/>
                    <a:pt x="43706" y="14861"/>
                    <a:pt x="42842" y="13998"/>
                  </a:cubicBezTo>
                  <a:cubicBezTo>
                    <a:pt x="41978" y="13134"/>
                    <a:pt x="41443" y="11944"/>
                    <a:pt x="41443" y="10634"/>
                  </a:cubicBezTo>
                  <a:cubicBezTo>
                    <a:pt x="41443" y="9323"/>
                    <a:pt x="41980" y="8132"/>
                    <a:pt x="42843" y="7269"/>
                  </a:cubicBezTo>
                  <a:cubicBezTo>
                    <a:pt x="43134" y="6978"/>
                    <a:pt x="43462" y="6726"/>
                    <a:pt x="43817" y="6518"/>
                  </a:cubicBezTo>
                  <a:cubicBezTo>
                    <a:pt x="39766" y="6813"/>
                    <a:pt x="36710" y="8717"/>
                    <a:pt x="33636" y="10633"/>
                  </a:cubicBezTo>
                  <a:cubicBezTo>
                    <a:pt x="30176" y="12789"/>
                    <a:pt x="26694" y="14959"/>
                    <a:pt x="21736" y="14959"/>
                  </a:cubicBezTo>
                  <a:lnTo>
                    <a:pt x="15418" y="14959"/>
                  </a:lnTo>
                  <a:cubicBezTo>
                    <a:pt x="14275" y="14959"/>
                    <a:pt x="13235" y="15427"/>
                    <a:pt x="12483" y="16180"/>
                  </a:cubicBezTo>
                  <a:cubicBezTo>
                    <a:pt x="11729" y="16934"/>
                    <a:pt x="11261" y="17972"/>
                    <a:pt x="11261" y="19114"/>
                  </a:cubicBezTo>
                  <a:cubicBezTo>
                    <a:pt x="11261" y="20257"/>
                    <a:pt x="11729" y="21295"/>
                    <a:pt x="12483" y="22049"/>
                  </a:cubicBezTo>
                  <a:cubicBezTo>
                    <a:pt x="13237" y="22801"/>
                    <a:pt x="14275" y="23270"/>
                    <a:pt x="15418" y="23270"/>
                  </a:cubicBezTo>
                  <a:lnTo>
                    <a:pt x="17176" y="23270"/>
                  </a:lnTo>
                  <a:cubicBezTo>
                    <a:pt x="18948" y="23270"/>
                    <a:pt x="20398" y="21821"/>
                    <a:pt x="20398" y="20050"/>
                  </a:cubicBezTo>
                  <a:cubicBezTo>
                    <a:pt x="20392" y="18273"/>
                    <a:pt x="18952" y="16835"/>
                    <a:pt x="17176" y="16830"/>
                  </a:cubicBezTo>
                  <a:cubicBezTo>
                    <a:pt x="16069" y="16832"/>
                    <a:pt x="15135" y="17654"/>
                    <a:pt x="14992" y="18751"/>
                  </a:cubicBezTo>
                  <a:cubicBezTo>
                    <a:pt x="14848" y="19848"/>
                    <a:pt x="15539" y="20882"/>
                    <a:pt x="16607" y="21170"/>
                  </a:cubicBezTo>
                  <a:cubicBezTo>
                    <a:pt x="16783" y="20906"/>
                    <a:pt x="17116" y="20799"/>
                    <a:pt x="17413" y="20909"/>
                  </a:cubicBezTo>
                  <a:cubicBezTo>
                    <a:pt x="17709" y="21019"/>
                    <a:pt x="17892" y="21318"/>
                    <a:pt x="17852" y="21633"/>
                  </a:cubicBezTo>
                  <a:cubicBezTo>
                    <a:pt x="17814" y="21946"/>
                    <a:pt x="17565" y="22193"/>
                    <a:pt x="17250" y="22227"/>
                  </a:cubicBezTo>
                  <a:cubicBezTo>
                    <a:pt x="16936" y="22262"/>
                    <a:pt x="16639" y="22076"/>
                    <a:pt x="16533" y="21779"/>
                  </a:cubicBezTo>
                  <a:cubicBezTo>
                    <a:pt x="15141" y="21450"/>
                    <a:pt x="14217" y="20133"/>
                    <a:pt x="14381" y="18713"/>
                  </a:cubicBezTo>
                  <a:cubicBezTo>
                    <a:pt x="14545" y="17294"/>
                    <a:pt x="15746" y="16223"/>
                    <a:pt x="17176" y="16221"/>
                  </a:cubicBezTo>
                  <a:cubicBezTo>
                    <a:pt x="18230" y="16221"/>
                    <a:pt x="19188" y="16652"/>
                    <a:pt x="19882" y="17346"/>
                  </a:cubicBezTo>
                  <a:cubicBezTo>
                    <a:pt x="20576" y="18039"/>
                    <a:pt x="21007" y="18996"/>
                    <a:pt x="21007" y="20050"/>
                  </a:cubicBezTo>
                  <a:cubicBezTo>
                    <a:pt x="21007" y="22153"/>
                    <a:pt x="19286" y="23873"/>
                    <a:pt x="17184" y="23878"/>
                  </a:cubicBezTo>
                  <a:lnTo>
                    <a:pt x="15418" y="23878"/>
                  </a:lnTo>
                  <a:cubicBezTo>
                    <a:pt x="14107" y="23878"/>
                    <a:pt x="12915" y="23342"/>
                    <a:pt x="12051" y="22479"/>
                  </a:cubicBezTo>
                  <a:cubicBezTo>
                    <a:pt x="11188" y="21615"/>
                    <a:pt x="10651" y="20425"/>
                    <a:pt x="10651" y="19114"/>
                  </a:cubicBezTo>
                  <a:cubicBezTo>
                    <a:pt x="10651" y="17804"/>
                    <a:pt x="11188" y="16613"/>
                    <a:pt x="12051" y="15750"/>
                  </a:cubicBezTo>
                  <a:cubicBezTo>
                    <a:pt x="12361" y="15440"/>
                    <a:pt x="12712" y="15174"/>
                    <a:pt x="13093" y="14959"/>
                  </a:cubicBezTo>
                  <a:lnTo>
                    <a:pt x="7486" y="14959"/>
                  </a:lnTo>
                  <a:cubicBezTo>
                    <a:pt x="5427" y="14959"/>
                    <a:pt x="3556" y="14118"/>
                    <a:pt x="2200" y="12763"/>
                  </a:cubicBezTo>
                  <a:cubicBezTo>
                    <a:pt x="843" y="11407"/>
                    <a:pt x="1" y="9536"/>
                    <a:pt x="1" y="7480"/>
                  </a:cubicBezTo>
                  <a:cubicBezTo>
                    <a:pt x="1" y="5423"/>
                    <a:pt x="843" y="3553"/>
                    <a:pt x="2200" y="2197"/>
                  </a:cubicBezTo>
                  <a:cubicBezTo>
                    <a:pt x="3556" y="841"/>
                    <a:pt x="5427" y="0"/>
                    <a:pt x="7486" y="0"/>
                  </a:cubicBezTo>
                  <a:lnTo>
                    <a:pt x="10314" y="0"/>
                  </a:lnTo>
                  <a:cubicBezTo>
                    <a:pt x="10388" y="0"/>
                    <a:pt x="10459" y="26"/>
                    <a:pt x="10514" y="75"/>
                  </a:cubicBezTo>
                  <a:cubicBezTo>
                    <a:pt x="10864" y="25"/>
                    <a:pt x="11217" y="0"/>
                    <a:pt x="11571" y="0"/>
                  </a:cubicBezTo>
                  <a:lnTo>
                    <a:pt x="14399" y="0"/>
                  </a:lnTo>
                  <a:cubicBezTo>
                    <a:pt x="15679" y="0"/>
                    <a:pt x="16844" y="523"/>
                    <a:pt x="17687" y="1366"/>
                  </a:cubicBezTo>
                  <a:cubicBezTo>
                    <a:pt x="18531" y="2211"/>
                    <a:pt x="19055" y="3374"/>
                    <a:pt x="19055" y="4653"/>
                  </a:cubicBezTo>
                  <a:cubicBezTo>
                    <a:pt x="19055" y="5932"/>
                    <a:pt x="18532" y="7097"/>
                    <a:pt x="17687" y="7941"/>
                  </a:cubicBezTo>
                  <a:cubicBezTo>
                    <a:pt x="16844" y="8784"/>
                    <a:pt x="15679" y="9307"/>
                    <a:pt x="14399" y="9307"/>
                  </a:cubicBezTo>
                  <a:cubicBezTo>
                    <a:pt x="12645" y="9304"/>
                    <a:pt x="11180" y="7969"/>
                    <a:pt x="11015" y="6222"/>
                  </a:cubicBezTo>
                  <a:cubicBezTo>
                    <a:pt x="10849" y="4477"/>
                    <a:pt x="12037" y="2891"/>
                    <a:pt x="13760" y="2559"/>
                  </a:cubicBezTo>
                  <a:cubicBezTo>
                    <a:pt x="13873" y="2263"/>
                    <a:pt x="14175" y="2083"/>
                    <a:pt x="14489" y="2126"/>
                  </a:cubicBezTo>
                  <a:cubicBezTo>
                    <a:pt x="14803" y="2167"/>
                    <a:pt x="15047" y="2419"/>
                    <a:pt x="15079" y="2735"/>
                  </a:cubicBezTo>
                  <a:cubicBezTo>
                    <a:pt x="15110" y="3051"/>
                    <a:pt x="14921" y="3346"/>
                    <a:pt x="14621" y="3449"/>
                  </a:cubicBezTo>
                  <a:cubicBezTo>
                    <a:pt x="14321" y="3552"/>
                    <a:pt x="13990" y="3436"/>
                    <a:pt x="13821" y="3168"/>
                  </a:cubicBezTo>
                  <a:cubicBezTo>
                    <a:pt x="12424" y="3467"/>
                    <a:pt x="11477" y="4771"/>
                    <a:pt x="11626" y="6192"/>
                  </a:cubicBezTo>
                  <a:cubicBezTo>
                    <a:pt x="11774" y="7613"/>
                    <a:pt x="12970" y="8693"/>
                    <a:pt x="14399" y="8697"/>
                  </a:cubicBezTo>
                  <a:cubicBezTo>
                    <a:pt x="15512" y="8697"/>
                    <a:pt x="16523" y="8242"/>
                    <a:pt x="17257" y="7509"/>
                  </a:cubicBezTo>
                  <a:cubicBezTo>
                    <a:pt x="17991" y="6776"/>
                    <a:pt x="18445" y="5765"/>
                    <a:pt x="18445" y="4653"/>
                  </a:cubicBezTo>
                  <a:cubicBezTo>
                    <a:pt x="18445" y="3541"/>
                    <a:pt x="17990" y="2530"/>
                    <a:pt x="17257" y="1797"/>
                  </a:cubicBezTo>
                  <a:cubicBezTo>
                    <a:pt x="16523" y="1064"/>
                    <a:pt x="15512" y="610"/>
                    <a:pt x="14399" y="610"/>
                  </a:cubicBezTo>
                  <a:lnTo>
                    <a:pt x="11571" y="610"/>
                  </a:lnTo>
                  <a:cubicBezTo>
                    <a:pt x="9680" y="610"/>
                    <a:pt x="7961" y="1383"/>
                    <a:pt x="6715" y="2628"/>
                  </a:cubicBezTo>
                  <a:cubicBezTo>
                    <a:pt x="5469" y="3873"/>
                    <a:pt x="4695" y="5591"/>
                    <a:pt x="4695" y="7481"/>
                  </a:cubicBezTo>
                  <a:cubicBezTo>
                    <a:pt x="4695" y="9370"/>
                    <a:pt x="5469" y="11087"/>
                    <a:pt x="6715" y="12332"/>
                  </a:cubicBezTo>
                  <a:cubicBezTo>
                    <a:pt x="7961" y="13579"/>
                    <a:pt x="9679" y="14351"/>
                    <a:pt x="11571" y="14351"/>
                  </a:cubicBezTo>
                  <a:lnTo>
                    <a:pt x="17651" y="14351"/>
                  </a:lnTo>
                  <a:cubicBezTo>
                    <a:pt x="21664" y="14351"/>
                    <a:pt x="24708" y="12858"/>
                    <a:pt x="27583" y="11131"/>
                  </a:cubicBezTo>
                  <a:cubicBezTo>
                    <a:pt x="26901" y="10964"/>
                    <a:pt x="26278" y="10612"/>
                    <a:pt x="25782" y="10116"/>
                  </a:cubicBezTo>
                  <a:cubicBezTo>
                    <a:pt x="25088" y="9422"/>
                    <a:pt x="24657" y="8465"/>
                    <a:pt x="24657" y="7412"/>
                  </a:cubicBezTo>
                  <a:cubicBezTo>
                    <a:pt x="24657" y="6359"/>
                    <a:pt x="25087" y="5401"/>
                    <a:pt x="25782" y="4708"/>
                  </a:cubicBezTo>
                  <a:cubicBezTo>
                    <a:pt x="26476" y="4013"/>
                    <a:pt x="27434" y="3583"/>
                    <a:pt x="28488" y="3583"/>
                  </a:cubicBezTo>
                  <a:cubicBezTo>
                    <a:pt x="29916" y="3585"/>
                    <a:pt x="31117" y="4656"/>
                    <a:pt x="31281" y="6075"/>
                  </a:cubicBezTo>
                  <a:cubicBezTo>
                    <a:pt x="31445" y="7494"/>
                    <a:pt x="30521" y="8811"/>
                    <a:pt x="29132" y="9141"/>
                  </a:cubicBezTo>
                  <a:cubicBezTo>
                    <a:pt x="29025" y="9438"/>
                    <a:pt x="28728" y="9624"/>
                    <a:pt x="28413" y="9589"/>
                  </a:cubicBezTo>
                  <a:cubicBezTo>
                    <a:pt x="28100" y="9554"/>
                    <a:pt x="27849" y="9308"/>
                    <a:pt x="27811" y="8995"/>
                  </a:cubicBezTo>
                  <a:cubicBezTo>
                    <a:pt x="27773" y="8680"/>
                    <a:pt x="27954" y="8381"/>
                    <a:pt x="28251" y="8270"/>
                  </a:cubicBezTo>
                  <a:cubicBezTo>
                    <a:pt x="28547" y="8160"/>
                    <a:pt x="28880" y="8268"/>
                    <a:pt x="29056" y="8531"/>
                  </a:cubicBezTo>
                  <a:cubicBezTo>
                    <a:pt x="30126" y="8245"/>
                    <a:pt x="30817" y="7210"/>
                    <a:pt x="30674" y="6112"/>
                  </a:cubicBezTo>
                  <a:cubicBezTo>
                    <a:pt x="30530" y="5014"/>
                    <a:pt x="29595" y="4193"/>
                    <a:pt x="28488" y="4191"/>
                  </a:cubicBezTo>
                  <a:cubicBezTo>
                    <a:pt x="26711" y="4196"/>
                    <a:pt x="25272" y="5635"/>
                    <a:pt x="25266" y="7411"/>
                  </a:cubicBezTo>
                  <a:cubicBezTo>
                    <a:pt x="25266" y="8297"/>
                    <a:pt x="25629" y="9102"/>
                    <a:pt x="26212" y="9685"/>
                  </a:cubicBezTo>
                  <a:cubicBezTo>
                    <a:pt x="26795" y="10269"/>
                    <a:pt x="27580" y="10608"/>
                    <a:pt x="28405" y="10630"/>
                  </a:cubicBezTo>
                  <a:cubicBezTo>
                    <a:pt x="28681" y="10459"/>
                    <a:pt x="28956" y="10289"/>
                    <a:pt x="29231" y="10117"/>
                  </a:cubicBezTo>
                  <a:cubicBezTo>
                    <a:pt x="32649" y="7988"/>
                    <a:pt x="36045" y="5870"/>
                    <a:pt x="40823" y="5870"/>
                  </a:cubicBezTo>
                  <a:lnTo>
                    <a:pt x="51917" y="5870"/>
                  </a:lnTo>
                  <a:cubicBezTo>
                    <a:pt x="52057" y="5587"/>
                    <a:pt x="52375" y="5437"/>
                    <a:pt x="52683" y="5509"/>
                  </a:cubicBezTo>
                  <a:cubicBezTo>
                    <a:pt x="52992" y="5582"/>
                    <a:pt x="53210" y="5858"/>
                    <a:pt x="53210" y="6174"/>
                  </a:cubicBezTo>
                  <a:cubicBezTo>
                    <a:pt x="53210" y="6491"/>
                    <a:pt x="52992" y="6766"/>
                    <a:pt x="52683" y="6839"/>
                  </a:cubicBezTo>
                  <a:cubicBezTo>
                    <a:pt x="52375" y="6912"/>
                    <a:pt x="52057" y="6762"/>
                    <a:pt x="51917" y="6478"/>
                  </a:cubicBezTo>
                  <a:close/>
                  <a:moveTo>
                    <a:pt x="8622" y="14351"/>
                  </a:moveTo>
                  <a:cubicBezTo>
                    <a:pt x="7750" y="13973"/>
                    <a:pt x="6957" y="13434"/>
                    <a:pt x="6286" y="12763"/>
                  </a:cubicBezTo>
                  <a:cubicBezTo>
                    <a:pt x="4929" y="11407"/>
                    <a:pt x="4087" y="9537"/>
                    <a:pt x="4087" y="7480"/>
                  </a:cubicBezTo>
                  <a:cubicBezTo>
                    <a:pt x="4087" y="5423"/>
                    <a:pt x="4929" y="3553"/>
                    <a:pt x="6286" y="2198"/>
                  </a:cubicBezTo>
                  <a:cubicBezTo>
                    <a:pt x="6957" y="1525"/>
                    <a:pt x="7750" y="986"/>
                    <a:pt x="8622" y="608"/>
                  </a:cubicBezTo>
                  <a:lnTo>
                    <a:pt x="7487" y="608"/>
                  </a:lnTo>
                  <a:cubicBezTo>
                    <a:pt x="5596" y="608"/>
                    <a:pt x="3877" y="1382"/>
                    <a:pt x="2631" y="2628"/>
                  </a:cubicBezTo>
                  <a:cubicBezTo>
                    <a:pt x="1385" y="3873"/>
                    <a:pt x="612" y="5591"/>
                    <a:pt x="612" y="7480"/>
                  </a:cubicBezTo>
                  <a:cubicBezTo>
                    <a:pt x="612" y="9369"/>
                    <a:pt x="1385" y="11087"/>
                    <a:pt x="2631" y="12332"/>
                  </a:cubicBezTo>
                  <a:cubicBezTo>
                    <a:pt x="3877" y="13578"/>
                    <a:pt x="5596" y="14351"/>
                    <a:pt x="7487" y="14351"/>
                  </a:cubicBezTo>
                  <a:close/>
                  <a:moveTo>
                    <a:pt x="22067" y="14348"/>
                  </a:moveTo>
                  <a:cubicBezTo>
                    <a:pt x="26680" y="14251"/>
                    <a:pt x="30009" y="12178"/>
                    <a:pt x="33316" y="10117"/>
                  </a:cubicBezTo>
                  <a:cubicBezTo>
                    <a:pt x="35611" y="8687"/>
                    <a:pt x="37898" y="7261"/>
                    <a:pt x="40599" y="6480"/>
                  </a:cubicBezTo>
                  <a:cubicBezTo>
                    <a:pt x="36110" y="6547"/>
                    <a:pt x="32841" y="8583"/>
                    <a:pt x="29552" y="10633"/>
                  </a:cubicBezTo>
                  <a:cubicBezTo>
                    <a:pt x="29257" y="10817"/>
                    <a:pt x="28961" y="11001"/>
                    <a:pt x="28664" y="11184"/>
                  </a:cubicBezTo>
                  <a:cubicBezTo>
                    <a:pt x="28654" y="11192"/>
                    <a:pt x="28643" y="11198"/>
                    <a:pt x="28633" y="11204"/>
                  </a:cubicBezTo>
                  <a:cubicBezTo>
                    <a:pt x="26592" y="12460"/>
                    <a:pt x="24502" y="13655"/>
                    <a:pt x="22066" y="14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2" name="Google Shape;28402;p64"/>
            <p:cNvSpPr/>
            <p:nvPr/>
          </p:nvSpPr>
          <p:spPr>
            <a:xfrm>
              <a:off x="2038100" y="1378150"/>
              <a:ext cx="480975" cy="286700"/>
            </a:xfrm>
            <a:custGeom>
              <a:avLst/>
              <a:gdLst/>
              <a:ahLst/>
              <a:cxnLst/>
              <a:rect l="l" t="t" r="r" b="b"/>
              <a:pathLst>
                <a:path w="19239" h="11468" extrusionOk="0">
                  <a:moveTo>
                    <a:pt x="12101" y="10749"/>
                  </a:moveTo>
                  <a:cubicBezTo>
                    <a:pt x="12101" y="10749"/>
                    <a:pt x="12264" y="5462"/>
                    <a:pt x="15791" y="4590"/>
                  </a:cubicBezTo>
                  <a:cubicBezTo>
                    <a:pt x="15791" y="4590"/>
                    <a:pt x="18183" y="3922"/>
                    <a:pt x="18711" y="5380"/>
                  </a:cubicBezTo>
                  <a:cubicBezTo>
                    <a:pt x="19238" y="6838"/>
                    <a:pt x="18346" y="7670"/>
                    <a:pt x="17515" y="7690"/>
                  </a:cubicBezTo>
                  <a:cubicBezTo>
                    <a:pt x="16684" y="7711"/>
                    <a:pt x="13622" y="7751"/>
                    <a:pt x="12933" y="10628"/>
                  </a:cubicBezTo>
                  <a:cubicBezTo>
                    <a:pt x="12933" y="10628"/>
                    <a:pt x="12836" y="11119"/>
                    <a:pt x="12527" y="11114"/>
                  </a:cubicBezTo>
                  <a:cubicBezTo>
                    <a:pt x="12218" y="11109"/>
                    <a:pt x="12122" y="10922"/>
                    <a:pt x="12101" y="10749"/>
                  </a:cubicBezTo>
                  <a:close/>
                  <a:moveTo>
                    <a:pt x="9619" y="11468"/>
                  </a:moveTo>
                  <a:cubicBezTo>
                    <a:pt x="9619" y="11468"/>
                    <a:pt x="10796" y="11388"/>
                    <a:pt x="10796" y="10415"/>
                  </a:cubicBezTo>
                  <a:lnTo>
                    <a:pt x="10796" y="8531"/>
                  </a:lnTo>
                  <a:cubicBezTo>
                    <a:pt x="10796" y="7396"/>
                    <a:pt x="11443" y="6179"/>
                    <a:pt x="11890" y="5532"/>
                  </a:cubicBezTo>
                  <a:cubicBezTo>
                    <a:pt x="11890" y="5532"/>
                    <a:pt x="12224" y="5097"/>
                    <a:pt x="12153" y="4702"/>
                  </a:cubicBezTo>
                  <a:cubicBezTo>
                    <a:pt x="12083" y="4306"/>
                    <a:pt x="10248" y="10"/>
                    <a:pt x="9619" y="1"/>
                  </a:cubicBezTo>
                  <a:cubicBezTo>
                    <a:pt x="8991" y="10"/>
                    <a:pt x="7155" y="4306"/>
                    <a:pt x="7084" y="4702"/>
                  </a:cubicBezTo>
                  <a:cubicBezTo>
                    <a:pt x="7013" y="5097"/>
                    <a:pt x="7349" y="5532"/>
                    <a:pt x="7349" y="5532"/>
                  </a:cubicBezTo>
                  <a:cubicBezTo>
                    <a:pt x="7794" y="6179"/>
                    <a:pt x="8443" y="7396"/>
                    <a:pt x="8443" y="8531"/>
                  </a:cubicBezTo>
                  <a:lnTo>
                    <a:pt x="8443" y="10415"/>
                  </a:lnTo>
                  <a:cubicBezTo>
                    <a:pt x="8443" y="11388"/>
                    <a:pt x="9619" y="11468"/>
                    <a:pt x="9619" y="11468"/>
                  </a:cubicBezTo>
                  <a:close/>
                  <a:moveTo>
                    <a:pt x="7137" y="10749"/>
                  </a:moveTo>
                  <a:cubicBezTo>
                    <a:pt x="7117" y="10922"/>
                    <a:pt x="7021" y="11110"/>
                    <a:pt x="6711" y="11114"/>
                  </a:cubicBezTo>
                  <a:cubicBezTo>
                    <a:pt x="6402" y="11119"/>
                    <a:pt x="6305" y="10628"/>
                    <a:pt x="6305" y="10628"/>
                  </a:cubicBezTo>
                  <a:cubicBezTo>
                    <a:pt x="5616" y="7751"/>
                    <a:pt x="2555" y="7711"/>
                    <a:pt x="1724" y="7690"/>
                  </a:cubicBezTo>
                  <a:cubicBezTo>
                    <a:pt x="892" y="7670"/>
                    <a:pt x="0" y="6839"/>
                    <a:pt x="528" y="5380"/>
                  </a:cubicBezTo>
                  <a:cubicBezTo>
                    <a:pt x="1055" y="3921"/>
                    <a:pt x="3447" y="4590"/>
                    <a:pt x="3447" y="4590"/>
                  </a:cubicBezTo>
                  <a:cubicBezTo>
                    <a:pt x="6974" y="5462"/>
                    <a:pt x="7137" y="10749"/>
                    <a:pt x="7137" y="107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B3B4E68-14DF-56EE-10FC-E41B17E81606}"/>
              </a:ext>
            </a:extLst>
          </p:cNvPr>
          <p:cNvSpPr/>
          <p:nvPr/>
        </p:nvSpPr>
        <p:spPr>
          <a:xfrm>
            <a:off x="1558018" y="692778"/>
            <a:ext cx="5945505" cy="371742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037A3-315E-B5DC-3F58-165E16783469}"/>
              </a:ext>
            </a:extLst>
          </p:cNvPr>
          <p:cNvSpPr txBox="1"/>
          <p:nvPr/>
        </p:nvSpPr>
        <p:spPr>
          <a:xfrm>
            <a:off x="1828750" y="974984"/>
            <a:ext cx="53905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Playfair Display" panose="00000500000000000000" pitchFamily="2" charset="0"/>
              </a:rPr>
              <a:t>Thank you for a great semester!</a:t>
            </a:r>
          </a:p>
          <a:p>
            <a:pPr algn="ctr"/>
            <a:endParaRPr lang="en-US" sz="3200" dirty="0">
              <a:solidFill>
                <a:schemeClr val="bg1">
                  <a:lumMod val="90000"/>
                  <a:lumOff val="10000"/>
                </a:schemeClr>
              </a:solidFill>
              <a:latin typeface="Playfair Display" panose="00000500000000000000" pitchFamily="2" charset="0"/>
            </a:endParaRPr>
          </a:p>
          <a:p>
            <a:pPr algn="ctr"/>
            <a:r>
              <a:rPr lang="en-US" sz="3200" dirty="0">
                <a:solidFill>
                  <a:schemeClr val="bg1">
                    <a:lumMod val="90000"/>
                    <a:lumOff val="10000"/>
                  </a:schemeClr>
                </a:solidFill>
                <a:latin typeface="Playfair Display" panose="00000500000000000000" pitchFamily="2" charset="0"/>
              </a:rPr>
              <a:t>(and don’t forget to fill in your </a:t>
            </a:r>
            <a:r>
              <a:rPr lang="en-US" sz="3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Playfair Display" panose="00000500000000000000" pitchFamily="2" charset="0"/>
              </a:rPr>
              <a:t>evaluations</a:t>
            </a:r>
            <a:r>
              <a:rPr lang="en-US" sz="3200" dirty="0">
                <a:solidFill>
                  <a:schemeClr val="bg1">
                    <a:lumMod val="90000"/>
                    <a:lumOff val="10000"/>
                  </a:schemeClr>
                </a:solidFill>
                <a:latin typeface="Playfair Display" panose="00000500000000000000" pitchFamily="2" charset="0"/>
              </a:rPr>
              <a:t>!)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questrian Products Marketing Plan by Slidesgo">
  <a:themeElements>
    <a:clrScheme name="Simple Light">
      <a:dk1>
        <a:srgbClr val="E1C06C"/>
      </a:dk1>
      <a:lt1>
        <a:srgbClr val="2F1E21"/>
      </a:lt1>
      <a:dk2>
        <a:srgbClr val="B45F06"/>
      </a:dk2>
      <a:lt2>
        <a:srgbClr val="FFE599"/>
      </a:lt2>
      <a:accent1>
        <a:srgbClr val="19191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E5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309</Words>
  <Application>Microsoft Office PowerPoint</Application>
  <PresentationFormat>On-screen Show (16:9)</PresentationFormat>
  <Paragraphs>33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Alata</vt:lpstr>
      <vt:lpstr>Arial</vt:lpstr>
      <vt:lpstr>Playfair Display</vt:lpstr>
      <vt:lpstr>Playfair Display Black</vt:lpstr>
      <vt:lpstr>Times New Roman</vt:lpstr>
      <vt:lpstr>Equestrian Products Marketing Plan by Slidesgo</vt:lpstr>
      <vt:lpstr>Rags to Riches</vt:lpstr>
      <vt:lpstr>Cotton Mather, “The Work Ethic”</vt:lpstr>
      <vt:lpstr>Benjamin Franklin  (1705-90)</vt:lpstr>
      <vt:lpstr>The Original American Dreamer</vt:lpstr>
      <vt:lpstr>The Almighty Dollar</vt:lpstr>
      <vt:lpstr>Stackalee</vt:lpstr>
      <vt:lpstr>Stackalee/ Stackolee/ Stagolee/ Stagger Lee (1865-1912)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Rags to Riches</dc:title>
  <dc:creator>Christina Dokou</dc:creator>
  <cp:lastModifiedBy>Christina Dokou</cp:lastModifiedBy>
  <cp:revision>3</cp:revision>
  <dcterms:modified xsi:type="dcterms:W3CDTF">2023-01-17T09:11:35Z</dcterms:modified>
</cp:coreProperties>
</file>