
<file path=[Content_Types].xml><?xml version="1.0" encoding="utf-8"?>
<Types xmlns="http://schemas.openxmlformats.org/package/2006/content-types"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3" r:id="rId1"/>
  </p:sldMasterIdLst>
  <p:notesMasterIdLst>
    <p:notesMasterId r:id="rId14"/>
  </p:notesMasterIdLst>
  <p:sldIdLst>
    <p:sldId id="256" r:id="rId2"/>
    <p:sldId id="257" r:id="rId3"/>
    <p:sldId id="299" r:id="rId4"/>
    <p:sldId id="272" r:id="rId5"/>
    <p:sldId id="268" r:id="rId6"/>
    <p:sldId id="297" r:id="rId7"/>
    <p:sldId id="298" r:id="rId8"/>
    <p:sldId id="300" r:id="rId9"/>
    <p:sldId id="291" r:id="rId10"/>
    <p:sldId id="262" r:id="rId11"/>
    <p:sldId id="292" r:id="rId12"/>
    <p:sldId id="278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CBE76C-C3CB-4196-84AA-B0EA62975424}">
  <a:tblStyle styleId="{33CBE76C-C3CB-4196-84AA-B0EA629754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4" d="100"/>
          <a:sy n="124" d="100"/>
        </p:scale>
        <p:origin x="108" y="1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50556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Google Shape;2145;g135025a68aa_1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6" name="Google Shape;2146;g135025a68aa_1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8" name="Google Shape;2208;g13522d6a20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9" name="Google Shape;2209;g13522d6a20e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4" name="Google Shape;2954;g13522d6a20e_3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5" name="Google Shape;2955;g13522d6a20e_3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2" name="Google Shape;2772;g13522d6a20e_3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3" name="Google Shape;2773;g13522d6a20e_3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g13522d6a20e_3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6" name="Google Shape;2456;g13522d6a20e_3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6" name="Google Shape;3186;g13522d6a20e_3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7" name="Google Shape;3187;g13522d6a20e_3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32375" y="1039975"/>
            <a:ext cx="3926700" cy="77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2700">
                <a:solidFill>
                  <a:schemeClr val="lt2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332375" y="3521400"/>
            <a:ext cx="3669600" cy="61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4332375" y="1883075"/>
            <a:ext cx="3926700" cy="120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"/>
          <p:cNvSpPr txBox="1">
            <a:spLocks noGrp="1"/>
          </p:cNvSpPr>
          <p:nvPr>
            <p:ph type="title"/>
          </p:nvPr>
        </p:nvSpPr>
        <p:spPr>
          <a:xfrm>
            <a:off x="769125" y="574500"/>
            <a:ext cx="7605900" cy="39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33" name="Google Shape;233;p6"/>
          <p:cNvGrpSpPr/>
          <p:nvPr/>
        </p:nvGrpSpPr>
        <p:grpSpPr>
          <a:xfrm>
            <a:off x="-211326" y="-23159"/>
            <a:ext cx="405478" cy="5233159"/>
            <a:chOff x="878500" y="-23159"/>
            <a:chExt cx="405478" cy="5233159"/>
          </a:xfrm>
        </p:grpSpPr>
        <p:sp>
          <p:nvSpPr>
            <p:cNvPr id="234" name="Google Shape;234;p6"/>
            <p:cNvSpPr/>
            <p:nvPr/>
          </p:nvSpPr>
          <p:spPr>
            <a:xfrm>
              <a:off x="922425" y="-19900"/>
              <a:ext cx="308400" cy="5229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5" name="Google Shape;235;p6"/>
            <p:cNvGrpSpPr/>
            <p:nvPr/>
          </p:nvGrpSpPr>
          <p:grpSpPr>
            <a:xfrm>
              <a:off x="878500" y="-23159"/>
              <a:ext cx="405478" cy="5189809"/>
              <a:chOff x="-126100" y="-23159"/>
              <a:chExt cx="405478" cy="5189809"/>
            </a:xfrm>
          </p:grpSpPr>
          <p:sp>
            <p:nvSpPr>
              <p:cNvPr id="236" name="Google Shape;236;p6"/>
              <p:cNvSpPr/>
              <p:nvPr/>
            </p:nvSpPr>
            <p:spPr>
              <a:xfrm rot="-5400000" flipH="1">
                <a:off x="-107399" y="2758673"/>
                <a:ext cx="194728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2608" extrusionOk="0">
                    <a:moveTo>
                      <a:pt x="2677" y="1"/>
                    </a:moveTo>
                    <a:lnTo>
                      <a:pt x="0" y="2607"/>
                    </a:lnTo>
                    <a:lnTo>
                      <a:pt x="955" y="2607"/>
                    </a:lnTo>
                    <a:lnTo>
                      <a:pt x="363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6"/>
              <p:cNvSpPr/>
              <p:nvPr/>
            </p:nvSpPr>
            <p:spPr>
              <a:xfrm rot="-5400000" flipH="1">
                <a:off x="-117447" y="2647191"/>
                <a:ext cx="214822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4009" h="2608" extrusionOk="0">
                    <a:moveTo>
                      <a:pt x="2678" y="1"/>
                    </a:moveTo>
                    <a:lnTo>
                      <a:pt x="0" y="2607"/>
                    </a:lnTo>
                    <a:lnTo>
                      <a:pt x="1331" y="2607"/>
                    </a:lnTo>
                    <a:lnTo>
                      <a:pt x="400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6"/>
              <p:cNvSpPr/>
              <p:nvPr/>
            </p:nvSpPr>
            <p:spPr>
              <a:xfrm rot="-5400000" flipH="1">
                <a:off x="-180061" y="2932823"/>
                <a:ext cx="340050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6346" h="2608" extrusionOk="0">
                    <a:moveTo>
                      <a:pt x="2677" y="1"/>
                    </a:moveTo>
                    <a:lnTo>
                      <a:pt x="1" y="2607"/>
                    </a:lnTo>
                    <a:lnTo>
                      <a:pt x="3669" y="2607"/>
                    </a:lnTo>
                    <a:lnTo>
                      <a:pt x="63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6"/>
              <p:cNvSpPr/>
              <p:nvPr/>
            </p:nvSpPr>
            <p:spPr>
              <a:xfrm rot="-5400000" flipH="1">
                <a:off x="-148338" y="3396595"/>
                <a:ext cx="276606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2608" extrusionOk="0">
                    <a:moveTo>
                      <a:pt x="0" y="1"/>
                    </a:moveTo>
                    <a:lnTo>
                      <a:pt x="2675" y="2607"/>
                    </a:lnTo>
                    <a:lnTo>
                      <a:pt x="5162" y="2607"/>
                    </a:lnTo>
                    <a:lnTo>
                      <a:pt x="283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6"/>
              <p:cNvSpPr/>
              <p:nvPr/>
            </p:nvSpPr>
            <p:spPr>
              <a:xfrm rot="-5400000" flipH="1">
                <a:off x="-86984" y="2270037"/>
                <a:ext cx="197621" cy="96560"/>
              </a:xfrm>
              <a:custGeom>
                <a:avLst/>
                <a:gdLst/>
                <a:ahLst/>
                <a:cxnLst/>
                <a:rect l="l" t="t" r="r" b="b"/>
                <a:pathLst>
                  <a:path w="3688" h="1802" extrusionOk="0">
                    <a:moveTo>
                      <a:pt x="1845" y="1"/>
                    </a:moveTo>
                    <a:lnTo>
                      <a:pt x="0" y="1796"/>
                    </a:lnTo>
                    <a:lnTo>
                      <a:pt x="7" y="1796"/>
                    </a:lnTo>
                    <a:lnTo>
                      <a:pt x="0" y="1801"/>
                    </a:lnTo>
                    <a:lnTo>
                      <a:pt x="830" y="1796"/>
                    </a:lnTo>
                    <a:lnTo>
                      <a:pt x="1842" y="812"/>
                    </a:lnTo>
                    <a:lnTo>
                      <a:pt x="2858" y="1801"/>
                    </a:lnTo>
                    <a:lnTo>
                      <a:pt x="3688" y="1801"/>
                    </a:lnTo>
                    <a:lnTo>
                      <a:pt x="3681" y="1796"/>
                    </a:lnTo>
                    <a:lnTo>
                      <a:pt x="3688" y="1796"/>
                    </a:lnTo>
                    <a:lnTo>
                      <a:pt x="184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6"/>
              <p:cNvSpPr/>
              <p:nvPr/>
            </p:nvSpPr>
            <p:spPr>
              <a:xfrm rot="-5400000" flipH="1">
                <a:off x="-111820" y="2549131"/>
                <a:ext cx="203569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2608" extrusionOk="0">
                    <a:moveTo>
                      <a:pt x="2678" y="1"/>
                    </a:moveTo>
                    <a:lnTo>
                      <a:pt x="0" y="2607"/>
                    </a:lnTo>
                    <a:lnTo>
                      <a:pt x="1122" y="2607"/>
                    </a:lnTo>
                    <a:lnTo>
                      <a:pt x="37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6"/>
              <p:cNvSpPr/>
              <p:nvPr/>
            </p:nvSpPr>
            <p:spPr>
              <a:xfrm rot="-5400000" flipH="1">
                <a:off x="-169719" y="2416752"/>
                <a:ext cx="319367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960" h="2608" extrusionOk="0">
                    <a:moveTo>
                      <a:pt x="327" y="1"/>
                    </a:moveTo>
                    <a:lnTo>
                      <a:pt x="0" y="318"/>
                    </a:lnTo>
                    <a:lnTo>
                      <a:pt x="2351" y="2607"/>
                    </a:lnTo>
                    <a:lnTo>
                      <a:pt x="3281" y="2607"/>
                    </a:lnTo>
                    <a:lnTo>
                      <a:pt x="5960" y="1"/>
                    </a:lnTo>
                    <a:lnTo>
                      <a:pt x="4868" y="1"/>
                    </a:lnTo>
                    <a:lnTo>
                      <a:pt x="2817" y="1999"/>
                    </a:lnTo>
                    <a:lnTo>
                      <a:pt x="76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6"/>
              <p:cNvSpPr/>
              <p:nvPr/>
            </p:nvSpPr>
            <p:spPr>
              <a:xfrm rot="-5400000" flipH="1">
                <a:off x="-170040" y="2080724"/>
                <a:ext cx="320545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2608" extrusionOk="0">
                    <a:moveTo>
                      <a:pt x="1" y="1"/>
                    </a:moveTo>
                    <a:lnTo>
                      <a:pt x="2679" y="2607"/>
                    </a:lnTo>
                    <a:lnTo>
                      <a:pt x="3611" y="2607"/>
                    </a:lnTo>
                    <a:lnTo>
                      <a:pt x="5982" y="298"/>
                    </a:lnTo>
                    <a:lnTo>
                      <a:pt x="5676" y="1"/>
                    </a:lnTo>
                    <a:lnTo>
                      <a:pt x="5195" y="1"/>
                    </a:lnTo>
                    <a:lnTo>
                      <a:pt x="3143" y="1999"/>
                    </a:lnTo>
                    <a:lnTo>
                      <a:pt x="109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6"/>
              <p:cNvSpPr/>
              <p:nvPr/>
            </p:nvSpPr>
            <p:spPr>
              <a:xfrm rot="-5400000" flipH="1">
                <a:off x="-148124" y="3956123"/>
                <a:ext cx="276713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608" extrusionOk="0">
                    <a:moveTo>
                      <a:pt x="2331" y="1"/>
                    </a:moveTo>
                    <a:lnTo>
                      <a:pt x="0" y="2607"/>
                    </a:lnTo>
                    <a:lnTo>
                      <a:pt x="2485" y="2607"/>
                    </a:lnTo>
                    <a:lnTo>
                      <a:pt x="516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6"/>
              <p:cNvSpPr/>
              <p:nvPr/>
            </p:nvSpPr>
            <p:spPr>
              <a:xfrm rot="-5400000" flipH="1">
                <a:off x="-111606" y="4803479"/>
                <a:ext cx="203677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3801" h="2608" extrusionOk="0">
                    <a:moveTo>
                      <a:pt x="0" y="1"/>
                    </a:moveTo>
                    <a:lnTo>
                      <a:pt x="2678" y="2607"/>
                    </a:lnTo>
                    <a:lnTo>
                      <a:pt x="3801" y="2607"/>
                    </a:lnTo>
                    <a:lnTo>
                      <a:pt x="11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6"/>
              <p:cNvSpPr/>
              <p:nvPr/>
            </p:nvSpPr>
            <p:spPr>
              <a:xfrm rot="-5400000" flipH="1">
                <a:off x="-179819" y="4419869"/>
                <a:ext cx="340104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2608" extrusionOk="0">
                    <a:moveTo>
                      <a:pt x="0" y="1"/>
                    </a:moveTo>
                    <a:lnTo>
                      <a:pt x="2678" y="2607"/>
                    </a:lnTo>
                    <a:lnTo>
                      <a:pt x="6347" y="2607"/>
                    </a:lnTo>
                    <a:lnTo>
                      <a:pt x="36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6"/>
              <p:cNvSpPr/>
              <p:nvPr/>
            </p:nvSpPr>
            <p:spPr>
              <a:xfrm rot="-5400000" flipH="1">
                <a:off x="-117152" y="4705500"/>
                <a:ext cx="214769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2608" extrusionOk="0">
                    <a:moveTo>
                      <a:pt x="1" y="1"/>
                    </a:moveTo>
                    <a:lnTo>
                      <a:pt x="2677" y="2607"/>
                    </a:lnTo>
                    <a:lnTo>
                      <a:pt x="4007" y="2607"/>
                    </a:lnTo>
                    <a:lnTo>
                      <a:pt x="13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6"/>
              <p:cNvSpPr/>
              <p:nvPr/>
            </p:nvSpPr>
            <p:spPr>
              <a:xfrm rot="-5400000" flipH="1">
                <a:off x="-107328" y="4578069"/>
                <a:ext cx="194621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608" extrusionOk="0">
                    <a:moveTo>
                      <a:pt x="0" y="1"/>
                    </a:moveTo>
                    <a:lnTo>
                      <a:pt x="2678" y="2607"/>
                    </a:lnTo>
                    <a:lnTo>
                      <a:pt x="3631" y="2607"/>
                    </a:lnTo>
                    <a:lnTo>
                      <a:pt x="9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6"/>
              <p:cNvSpPr/>
              <p:nvPr/>
            </p:nvSpPr>
            <p:spPr>
              <a:xfrm rot="-5400000" flipH="1">
                <a:off x="-170040" y="4936502"/>
                <a:ext cx="320545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2608" extrusionOk="0">
                    <a:moveTo>
                      <a:pt x="0" y="1"/>
                    </a:moveTo>
                    <a:lnTo>
                      <a:pt x="2678" y="2607"/>
                    </a:lnTo>
                    <a:lnTo>
                      <a:pt x="3611" y="2607"/>
                    </a:lnTo>
                    <a:lnTo>
                      <a:pt x="5982" y="298"/>
                    </a:lnTo>
                    <a:lnTo>
                      <a:pt x="5678" y="1"/>
                    </a:lnTo>
                    <a:lnTo>
                      <a:pt x="5196" y="1"/>
                    </a:lnTo>
                    <a:lnTo>
                      <a:pt x="3145" y="1999"/>
                    </a:lnTo>
                    <a:lnTo>
                      <a:pt x="109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6"/>
              <p:cNvSpPr/>
              <p:nvPr/>
            </p:nvSpPr>
            <p:spPr>
              <a:xfrm rot="-5400000" flipH="1">
                <a:off x="-111552" y="1947754"/>
                <a:ext cx="203569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2608" extrusionOk="0">
                    <a:moveTo>
                      <a:pt x="0" y="1"/>
                    </a:moveTo>
                    <a:lnTo>
                      <a:pt x="2677" y="2607"/>
                    </a:lnTo>
                    <a:lnTo>
                      <a:pt x="3799" y="2607"/>
                    </a:lnTo>
                    <a:lnTo>
                      <a:pt x="11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6"/>
              <p:cNvSpPr/>
              <p:nvPr/>
            </p:nvSpPr>
            <p:spPr>
              <a:xfrm rot="-5400000" flipH="1">
                <a:off x="-107131" y="1738212"/>
                <a:ext cx="194728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2608" extrusionOk="0">
                    <a:moveTo>
                      <a:pt x="1" y="1"/>
                    </a:moveTo>
                    <a:lnTo>
                      <a:pt x="2679" y="2607"/>
                    </a:lnTo>
                    <a:lnTo>
                      <a:pt x="3634" y="2607"/>
                    </a:lnTo>
                    <a:lnTo>
                      <a:pt x="9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6"/>
              <p:cNvSpPr/>
              <p:nvPr/>
            </p:nvSpPr>
            <p:spPr>
              <a:xfrm rot="-5400000" flipH="1">
                <a:off x="-179846" y="1564118"/>
                <a:ext cx="340158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6348" h="2608" extrusionOk="0">
                    <a:moveTo>
                      <a:pt x="1" y="1"/>
                    </a:moveTo>
                    <a:lnTo>
                      <a:pt x="2677" y="2607"/>
                    </a:lnTo>
                    <a:lnTo>
                      <a:pt x="6347" y="2607"/>
                    </a:lnTo>
                    <a:lnTo>
                      <a:pt x="36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6"/>
              <p:cNvSpPr/>
              <p:nvPr/>
            </p:nvSpPr>
            <p:spPr>
              <a:xfrm rot="-5400000" flipH="1">
                <a:off x="-117152" y="1849668"/>
                <a:ext cx="214769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2608" extrusionOk="0">
                    <a:moveTo>
                      <a:pt x="0" y="1"/>
                    </a:moveTo>
                    <a:lnTo>
                      <a:pt x="2678" y="2607"/>
                    </a:lnTo>
                    <a:lnTo>
                      <a:pt x="4007" y="2607"/>
                    </a:lnTo>
                    <a:lnTo>
                      <a:pt x="13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6"/>
              <p:cNvSpPr/>
              <p:nvPr/>
            </p:nvSpPr>
            <p:spPr>
              <a:xfrm rot="-5400000" flipH="1">
                <a:off x="-180087" y="77018"/>
                <a:ext cx="340104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2608" extrusionOk="0">
                    <a:moveTo>
                      <a:pt x="2678" y="1"/>
                    </a:moveTo>
                    <a:lnTo>
                      <a:pt x="0" y="2607"/>
                    </a:lnTo>
                    <a:lnTo>
                      <a:pt x="3671" y="2607"/>
                    </a:lnTo>
                    <a:lnTo>
                      <a:pt x="6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6"/>
              <p:cNvSpPr/>
              <p:nvPr/>
            </p:nvSpPr>
            <p:spPr>
              <a:xfrm rot="-5400000" flipH="1">
                <a:off x="-148392" y="540817"/>
                <a:ext cx="276713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608" extrusionOk="0">
                    <a:moveTo>
                      <a:pt x="0" y="1"/>
                    </a:moveTo>
                    <a:lnTo>
                      <a:pt x="2676" y="2607"/>
                    </a:lnTo>
                    <a:lnTo>
                      <a:pt x="5163" y="2607"/>
                    </a:lnTo>
                    <a:lnTo>
                      <a:pt x="28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6"/>
              <p:cNvSpPr/>
              <p:nvPr/>
            </p:nvSpPr>
            <p:spPr>
              <a:xfrm rot="-5400000" flipH="1">
                <a:off x="-148070" y="1100398"/>
                <a:ext cx="276606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2608" extrusionOk="0">
                    <a:moveTo>
                      <a:pt x="2330" y="1"/>
                    </a:moveTo>
                    <a:lnTo>
                      <a:pt x="0" y="2607"/>
                    </a:lnTo>
                    <a:lnTo>
                      <a:pt x="2483" y="2607"/>
                    </a:lnTo>
                    <a:lnTo>
                      <a:pt x="51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6"/>
              <p:cNvSpPr/>
              <p:nvPr/>
            </p:nvSpPr>
            <p:spPr>
              <a:xfrm rot="-5400000" flipH="1">
                <a:off x="-254008" y="819028"/>
                <a:ext cx="488213" cy="140018"/>
              </a:xfrm>
              <a:custGeom>
                <a:avLst/>
                <a:gdLst/>
                <a:ahLst/>
                <a:cxnLst/>
                <a:rect l="l" t="t" r="r" b="b"/>
                <a:pathLst>
                  <a:path w="9111" h="2613" extrusionOk="0">
                    <a:moveTo>
                      <a:pt x="5442" y="1"/>
                    </a:moveTo>
                    <a:lnTo>
                      <a:pt x="4554" y="865"/>
                    </a:lnTo>
                    <a:lnTo>
                      <a:pt x="3671" y="6"/>
                    </a:lnTo>
                    <a:lnTo>
                      <a:pt x="0" y="6"/>
                    </a:lnTo>
                    <a:lnTo>
                      <a:pt x="2678" y="2612"/>
                    </a:lnTo>
                    <a:lnTo>
                      <a:pt x="6347" y="2612"/>
                    </a:lnTo>
                    <a:lnTo>
                      <a:pt x="6342" y="2607"/>
                    </a:lnTo>
                    <a:lnTo>
                      <a:pt x="6434" y="2607"/>
                    </a:lnTo>
                    <a:lnTo>
                      <a:pt x="91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6"/>
              <p:cNvSpPr/>
              <p:nvPr/>
            </p:nvSpPr>
            <p:spPr>
              <a:xfrm rot="-5400000" flipH="1">
                <a:off x="-254008" y="3674753"/>
                <a:ext cx="488213" cy="140018"/>
              </a:xfrm>
              <a:custGeom>
                <a:avLst/>
                <a:gdLst/>
                <a:ahLst/>
                <a:cxnLst/>
                <a:rect l="l" t="t" r="r" b="b"/>
                <a:pathLst>
                  <a:path w="9111" h="2613" extrusionOk="0">
                    <a:moveTo>
                      <a:pt x="5442" y="1"/>
                    </a:moveTo>
                    <a:lnTo>
                      <a:pt x="4554" y="865"/>
                    </a:lnTo>
                    <a:lnTo>
                      <a:pt x="3671" y="6"/>
                    </a:lnTo>
                    <a:lnTo>
                      <a:pt x="1" y="6"/>
                    </a:lnTo>
                    <a:lnTo>
                      <a:pt x="2679" y="2612"/>
                    </a:lnTo>
                    <a:lnTo>
                      <a:pt x="6348" y="2612"/>
                    </a:lnTo>
                    <a:lnTo>
                      <a:pt x="6342" y="2607"/>
                    </a:lnTo>
                    <a:lnTo>
                      <a:pt x="6435" y="2607"/>
                    </a:lnTo>
                    <a:lnTo>
                      <a:pt x="911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 rot="-5400000" flipH="1">
                <a:off x="-6742" y="1564091"/>
                <a:ext cx="340158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6348" h="2609" extrusionOk="0">
                    <a:moveTo>
                      <a:pt x="2677" y="1"/>
                    </a:moveTo>
                    <a:lnTo>
                      <a:pt x="1" y="2609"/>
                    </a:lnTo>
                    <a:lnTo>
                      <a:pt x="3671" y="2609"/>
                    </a:lnTo>
                    <a:lnTo>
                      <a:pt x="6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 rot="-5400000" flipH="1">
                <a:off x="61284" y="2549104"/>
                <a:ext cx="203569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2609" extrusionOk="0">
                    <a:moveTo>
                      <a:pt x="0" y="0"/>
                    </a:moveTo>
                    <a:lnTo>
                      <a:pt x="2678" y="2608"/>
                    </a:lnTo>
                    <a:lnTo>
                      <a:pt x="3799" y="2608"/>
                    </a:lnTo>
                    <a:lnTo>
                      <a:pt x="11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 rot="-5400000" flipH="1">
                <a:off x="55953" y="1849641"/>
                <a:ext cx="214769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2609" extrusionOk="0">
                    <a:moveTo>
                      <a:pt x="2678" y="1"/>
                    </a:moveTo>
                    <a:lnTo>
                      <a:pt x="0" y="2609"/>
                    </a:lnTo>
                    <a:lnTo>
                      <a:pt x="1331" y="2609"/>
                    </a:lnTo>
                    <a:lnTo>
                      <a:pt x="40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 rot="-5400000" flipH="1">
                <a:off x="2796" y="2416136"/>
                <a:ext cx="320545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2609" extrusionOk="0">
                    <a:moveTo>
                      <a:pt x="2373" y="0"/>
                    </a:moveTo>
                    <a:lnTo>
                      <a:pt x="0" y="2311"/>
                    </a:lnTo>
                    <a:lnTo>
                      <a:pt x="306" y="2608"/>
                    </a:lnTo>
                    <a:lnTo>
                      <a:pt x="788" y="2608"/>
                    </a:lnTo>
                    <a:lnTo>
                      <a:pt x="2839" y="610"/>
                    </a:lnTo>
                    <a:lnTo>
                      <a:pt x="4890" y="2608"/>
                    </a:lnTo>
                    <a:lnTo>
                      <a:pt x="5982" y="2608"/>
                    </a:lnTo>
                    <a:lnTo>
                      <a:pt x="33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 rot="-5400000" flipH="1">
                <a:off x="3600" y="2080162"/>
                <a:ext cx="319474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962" h="2609" extrusionOk="0">
                    <a:moveTo>
                      <a:pt x="2679" y="1"/>
                    </a:moveTo>
                    <a:lnTo>
                      <a:pt x="1" y="2609"/>
                    </a:lnTo>
                    <a:lnTo>
                      <a:pt x="1092" y="2609"/>
                    </a:lnTo>
                    <a:lnTo>
                      <a:pt x="3143" y="610"/>
                    </a:lnTo>
                    <a:lnTo>
                      <a:pt x="5195" y="2609"/>
                    </a:lnTo>
                    <a:lnTo>
                      <a:pt x="5635" y="2609"/>
                    </a:lnTo>
                    <a:lnTo>
                      <a:pt x="5961" y="2289"/>
                    </a:lnTo>
                    <a:lnTo>
                      <a:pt x="361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 rot="-5400000" flipH="1">
                <a:off x="42610" y="2270064"/>
                <a:ext cx="197621" cy="96507"/>
              </a:xfrm>
              <a:custGeom>
                <a:avLst/>
                <a:gdLst/>
                <a:ahLst/>
                <a:cxnLst/>
                <a:rect l="l" t="t" r="r" b="b"/>
                <a:pathLst>
                  <a:path w="3688" h="1801" extrusionOk="0">
                    <a:moveTo>
                      <a:pt x="0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1843" y="1801"/>
                    </a:lnTo>
                    <a:lnTo>
                      <a:pt x="3688" y="6"/>
                    </a:lnTo>
                    <a:lnTo>
                      <a:pt x="3681" y="6"/>
                    </a:lnTo>
                    <a:lnTo>
                      <a:pt x="3688" y="0"/>
                    </a:lnTo>
                    <a:lnTo>
                      <a:pt x="2858" y="6"/>
                    </a:lnTo>
                    <a:lnTo>
                      <a:pt x="1847" y="991"/>
                    </a:lnTo>
                    <a:lnTo>
                      <a:pt x="83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 rot="-5400000" flipH="1">
                <a:off x="65973" y="1738186"/>
                <a:ext cx="194728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2609" extrusionOk="0">
                    <a:moveTo>
                      <a:pt x="2679" y="1"/>
                    </a:moveTo>
                    <a:lnTo>
                      <a:pt x="1" y="2609"/>
                    </a:lnTo>
                    <a:lnTo>
                      <a:pt x="957" y="2609"/>
                    </a:lnTo>
                    <a:lnTo>
                      <a:pt x="36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 rot="-5400000" flipH="1">
                <a:off x="-131512" y="1183132"/>
                <a:ext cx="416302" cy="405478"/>
              </a:xfrm>
              <a:custGeom>
                <a:avLst/>
                <a:gdLst/>
                <a:ahLst/>
                <a:cxnLst/>
                <a:rect l="l" t="t" r="r" b="b"/>
                <a:pathLst>
                  <a:path w="7769" h="7567" extrusionOk="0">
                    <a:moveTo>
                      <a:pt x="3885" y="1513"/>
                    </a:moveTo>
                    <a:lnTo>
                      <a:pt x="6214" y="3783"/>
                    </a:lnTo>
                    <a:lnTo>
                      <a:pt x="3885" y="6053"/>
                    </a:lnTo>
                    <a:lnTo>
                      <a:pt x="1555" y="3783"/>
                    </a:lnTo>
                    <a:lnTo>
                      <a:pt x="3885" y="1513"/>
                    </a:lnTo>
                    <a:close/>
                    <a:moveTo>
                      <a:pt x="3885" y="0"/>
                    </a:moveTo>
                    <a:lnTo>
                      <a:pt x="1" y="3783"/>
                    </a:lnTo>
                    <a:lnTo>
                      <a:pt x="3885" y="7566"/>
                    </a:lnTo>
                    <a:lnTo>
                      <a:pt x="7769" y="3783"/>
                    </a:lnTo>
                    <a:lnTo>
                      <a:pt x="38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 rot="-5400000" flipH="1">
                <a:off x="-131592" y="192277"/>
                <a:ext cx="416355" cy="405371"/>
              </a:xfrm>
              <a:custGeom>
                <a:avLst/>
                <a:gdLst/>
                <a:ahLst/>
                <a:cxnLst/>
                <a:rect l="l" t="t" r="r" b="b"/>
                <a:pathLst>
                  <a:path w="7770" h="7565" extrusionOk="0">
                    <a:moveTo>
                      <a:pt x="3886" y="1513"/>
                    </a:moveTo>
                    <a:lnTo>
                      <a:pt x="6215" y="3783"/>
                    </a:lnTo>
                    <a:lnTo>
                      <a:pt x="3886" y="6053"/>
                    </a:lnTo>
                    <a:lnTo>
                      <a:pt x="1554" y="3783"/>
                    </a:lnTo>
                    <a:lnTo>
                      <a:pt x="3886" y="1513"/>
                    </a:lnTo>
                    <a:close/>
                    <a:moveTo>
                      <a:pt x="3886" y="0"/>
                    </a:moveTo>
                    <a:lnTo>
                      <a:pt x="0" y="3783"/>
                    </a:lnTo>
                    <a:lnTo>
                      <a:pt x="3886" y="7565"/>
                    </a:lnTo>
                    <a:lnTo>
                      <a:pt x="7770" y="3783"/>
                    </a:lnTo>
                    <a:lnTo>
                      <a:pt x="388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 rot="-5400000" flipH="1">
                <a:off x="-6983" y="76991"/>
                <a:ext cx="340104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2609" extrusionOk="0">
                    <a:moveTo>
                      <a:pt x="0" y="0"/>
                    </a:moveTo>
                    <a:lnTo>
                      <a:pt x="2678" y="2608"/>
                    </a:lnTo>
                    <a:lnTo>
                      <a:pt x="6347" y="2608"/>
                    </a:lnTo>
                    <a:lnTo>
                      <a:pt x="36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 rot="-5400000" flipH="1">
                <a:off x="25034" y="1100372"/>
                <a:ext cx="276606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2609" extrusionOk="0">
                    <a:moveTo>
                      <a:pt x="0" y="1"/>
                    </a:moveTo>
                    <a:lnTo>
                      <a:pt x="2330" y="2609"/>
                    </a:lnTo>
                    <a:lnTo>
                      <a:pt x="5162" y="2609"/>
                    </a:lnTo>
                    <a:lnTo>
                      <a:pt x="24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 rot="-5400000" flipH="1">
                <a:off x="-80903" y="819001"/>
                <a:ext cx="488213" cy="140071"/>
              </a:xfrm>
              <a:custGeom>
                <a:avLst/>
                <a:gdLst/>
                <a:ahLst/>
                <a:cxnLst/>
                <a:rect l="l" t="t" r="r" b="b"/>
                <a:pathLst>
                  <a:path w="9111" h="2614" extrusionOk="0">
                    <a:moveTo>
                      <a:pt x="2765" y="0"/>
                    </a:moveTo>
                    <a:lnTo>
                      <a:pt x="2771" y="6"/>
                    </a:lnTo>
                    <a:lnTo>
                      <a:pt x="2678" y="6"/>
                    </a:lnTo>
                    <a:lnTo>
                      <a:pt x="0" y="2614"/>
                    </a:lnTo>
                    <a:lnTo>
                      <a:pt x="3671" y="2614"/>
                    </a:lnTo>
                    <a:lnTo>
                      <a:pt x="4559" y="1748"/>
                    </a:lnTo>
                    <a:lnTo>
                      <a:pt x="5442" y="2608"/>
                    </a:lnTo>
                    <a:lnTo>
                      <a:pt x="9110" y="2608"/>
                    </a:lnTo>
                    <a:lnTo>
                      <a:pt x="64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 rot="-5400000" flipH="1">
                <a:off x="24713" y="540790"/>
                <a:ext cx="276713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609" extrusionOk="0">
                    <a:moveTo>
                      <a:pt x="2676" y="0"/>
                    </a:moveTo>
                    <a:lnTo>
                      <a:pt x="0" y="2608"/>
                    </a:lnTo>
                    <a:lnTo>
                      <a:pt x="2834" y="2608"/>
                    </a:lnTo>
                    <a:lnTo>
                      <a:pt x="51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 rot="-5400000" flipH="1">
                <a:off x="66027" y="4594017"/>
                <a:ext cx="194621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609" extrusionOk="0">
                    <a:moveTo>
                      <a:pt x="2678" y="1"/>
                    </a:moveTo>
                    <a:lnTo>
                      <a:pt x="0" y="2609"/>
                    </a:lnTo>
                    <a:lnTo>
                      <a:pt x="955" y="2609"/>
                    </a:lnTo>
                    <a:lnTo>
                      <a:pt x="3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 rot="-5400000" flipH="1">
                <a:off x="55953" y="4705473"/>
                <a:ext cx="214769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2609" extrusionOk="0">
                    <a:moveTo>
                      <a:pt x="2677" y="1"/>
                    </a:moveTo>
                    <a:lnTo>
                      <a:pt x="1" y="2609"/>
                    </a:lnTo>
                    <a:lnTo>
                      <a:pt x="1329" y="2609"/>
                    </a:lnTo>
                    <a:lnTo>
                      <a:pt x="40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 rot="-5400000" flipH="1">
                <a:off x="-6715" y="4419842"/>
                <a:ext cx="340104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2609" extrusionOk="0">
                    <a:moveTo>
                      <a:pt x="2678" y="1"/>
                    </a:moveTo>
                    <a:lnTo>
                      <a:pt x="0" y="2609"/>
                    </a:lnTo>
                    <a:lnTo>
                      <a:pt x="3671" y="2609"/>
                    </a:lnTo>
                    <a:lnTo>
                      <a:pt x="6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 rot="-5400000" flipH="1">
                <a:off x="-131512" y="4038910"/>
                <a:ext cx="416302" cy="405478"/>
              </a:xfrm>
              <a:custGeom>
                <a:avLst/>
                <a:gdLst/>
                <a:ahLst/>
                <a:cxnLst/>
                <a:rect l="l" t="t" r="r" b="b"/>
                <a:pathLst>
                  <a:path w="7769" h="7567" extrusionOk="0">
                    <a:moveTo>
                      <a:pt x="3886" y="1513"/>
                    </a:moveTo>
                    <a:lnTo>
                      <a:pt x="6216" y="3783"/>
                    </a:lnTo>
                    <a:lnTo>
                      <a:pt x="3886" y="6053"/>
                    </a:lnTo>
                    <a:lnTo>
                      <a:pt x="1553" y="3783"/>
                    </a:lnTo>
                    <a:lnTo>
                      <a:pt x="3886" y="1513"/>
                    </a:lnTo>
                    <a:close/>
                    <a:moveTo>
                      <a:pt x="3886" y="0"/>
                    </a:moveTo>
                    <a:lnTo>
                      <a:pt x="0" y="3783"/>
                    </a:lnTo>
                    <a:lnTo>
                      <a:pt x="3886" y="7566"/>
                    </a:lnTo>
                    <a:lnTo>
                      <a:pt x="7768" y="3783"/>
                    </a:lnTo>
                    <a:lnTo>
                      <a:pt x="388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 rot="-5400000" flipH="1">
                <a:off x="55658" y="2647164"/>
                <a:ext cx="214822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4009" h="2609" extrusionOk="0">
                    <a:moveTo>
                      <a:pt x="0" y="0"/>
                    </a:moveTo>
                    <a:lnTo>
                      <a:pt x="2678" y="2608"/>
                    </a:lnTo>
                    <a:lnTo>
                      <a:pt x="4009" y="2608"/>
                    </a:lnTo>
                    <a:lnTo>
                      <a:pt x="13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 rot="-5400000" flipH="1">
                <a:off x="3654" y="4935886"/>
                <a:ext cx="319367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960" h="2609" extrusionOk="0">
                    <a:moveTo>
                      <a:pt x="2678" y="1"/>
                    </a:moveTo>
                    <a:lnTo>
                      <a:pt x="0" y="2609"/>
                    </a:lnTo>
                    <a:lnTo>
                      <a:pt x="1092" y="2609"/>
                    </a:lnTo>
                    <a:lnTo>
                      <a:pt x="3145" y="610"/>
                    </a:lnTo>
                    <a:lnTo>
                      <a:pt x="5196" y="2609"/>
                    </a:lnTo>
                    <a:lnTo>
                      <a:pt x="5635" y="2609"/>
                    </a:lnTo>
                    <a:lnTo>
                      <a:pt x="5959" y="2289"/>
                    </a:lnTo>
                    <a:lnTo>
                      <a:pt x="361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 rot="-5400000" flipH="1">
                <a:off x="61499" y="4803452"/>
                <a:ext cx="203677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3801" h="2609" extrusionOk="0">
                    <a:moveTo>
                      <a:pt x="2678" y="1"/>
                    </a:moveTo>
                    <a:lnTo>
                      <a:pt x="0" y="2609"/>
                    </a:lnTo>
                    <a:lnTo>
                      <a:pt x="1122" y="2609"/>
                    </a:lnTo>
                    <a:lnTo>
                      <a:pt x="38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 rot="-5400000" flipH="1">
                <a:off x="24980" y="3956096"/>
                <a:ext cx="276713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609" extrusionOk="0">
                    <a:moveTo>
                      <a:pt x="0" y="1"/>
                    </a:moveTo>
                    <a:lnTo>
                      <a:pt x="2331" y="2609"/>
                    </a:lnTo>
                    <a:lnTo>
                      <a:pt x="5163" y="2609"/>
                    </a:lnTo>
                    <a:lnTo>
                      <a:pt x="248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6"/>
              <p:cNvSpPr/>
              <p:nvPr/>
            </p:nvSpPr>
            <p:spPr>
              <a:xfrm rot="-5400000" flipH="1">
                <a:off x="-6956" y="2932796"/>
                <a:ext cx="340050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6346" h="2609" extrusionOk="0">
                    <a:moveTo>
                      <a:pt x="1" y="0"/>
                    </a:moveTo>
                    <a:lnTo>
                      <a:pt x="2677" y="2608"/>
                    </a:lnTo>
                    <a:lnTo>
                      <a:pt x="6346" y="2608"/>
                    </a:lnTo>
                    <a:lnTo>
                      <a:pt x="36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 rot="-5400000" flipH="1">
                <a:off x="65705" y="2758646"/>
                <a:ext cx="194728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2609" extrusionOk="0">
                    <a:moveTo>
                      <a:pt x="0" y="0"/>
                    </a:moveTo>
                    <a:lnTo>
                      <a:pt x="2677" y="2608"/>
                    </a:lnTo>
                    <a:lnTo>
                      <a:pt x="3633" y="2608"/>
                    </a:lnTo>
                    <a:lnTo>
                      <a:pt x="95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 rot="-5400000" flipH="1">
                <a:off x="-131458" y="3048082"/>
                <a:ext cx="416195" cy="405478"/>
              </a:xfrm>
              <a:custGeom>
                <a:avLst/>
                <a:gdLst/>
                <a:ahLst/>
                <a:cxnLst/>
                <a:rect l="l" t="t" r="r" b="b"/>
                <a:pathLst>
                  <a:path w="7767" h="7567" extrusionOk="0">
                    <a:moveTo>
                      <a:pt x="3882" y="1513"/>
                    </a:moveTo>
                    <a:lnTo>
                      <a:pt x="6214" y="3783"/>
                    </a:lnTo>
                    <a:lnTo>
                      <a:pt x="3882" y="6053"/>
                    </a:lnTo>
                    <a:lnTo>
                      <a:pt x="1553" y="3783"/>
                    </a:lnTo>
                    <a:lnTo>
                      <a:pt x="3882" y="1513"/>
                    </a:lnTo>
                    <a:close/>
                    <a:moveTo>
                      <a:pt x="3882" y="0"/>
                    </a:moveTo>
                    <a:lnTo>
                      <a:pt x="0" y="3783"/>
                    </a:lnTo>
                    <a:lnTo>
                      <a:pt x="3882" y="7566"/>
                    </a:lnTo>
                    <a:lnTo>
                      <a:pt x="7766" y="3783"/>
                    </a:lnTo>
                    <a:lnTo>
                      <a:pt x="38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 rot="-5400000" flipH="1">
                <a:off x="-80903" y="3674726"/>
                <a:ext cx="488213" cy="140071"/>
              </a:xfrm>
              <a:custGeom>
                <a:avLst/>
                <a:gdLst/>
                <a:ahLst/>
                <a:cxnLst/>
                <a:rect l="l" t="t" r="r" b="b"/>
                <a:pathLst>
                  <a:path w="9111" h="2614" extrusionOk="0">
                    <a:moveTo>
                      <a:pt x="2766" y="0"/>
                    </a:moveTo>
                    <a:lnTo>
                      <a:pt x="2771" y="6"/>
                    </a:lnTo>
                    <a:lnTo>
                      <a:pt x="2679" y="6"/>
                    </a:lnTo>
                    <a:lnTo>
                      <a:pt x="1" y="2614"/>
                    </a:lnTo>
                    <a:lnTo>
                      <a:pt x="3671" y="2614"/>
                    </a:lnTo>
                    <a:lnTo>
                      <a:pt x="4559" y="1748"/>
                    </a:lnTo>
                    <a:lnTo>
                      <a:pt x="5442" y="2608"/>
                    </a:lnTo>
                    <a:lnTo>
                      <a:pt x="9111" y="2608"/>
                    </a:lnTo>
                    <a:lnTo>
                      <a:pt x="64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 rot="-5400000" flipH="1">
                <a:off x="24766" y="3396568"/>
                <a:ext cx="276606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2609" extrusionOk="0">
                    <a:moveTo>
                      <a:pt x="2675" y="0"/>
                    </a:moveTo>
                    <a:lnTo>
                      <a:pt x="0" y="2608"/>
                    </a:lnTo>
                    <a:lnTo>
                      <a:pt x="2832" y="2608"/>
                    </a:lnTo>
                    <a:lnTo>
                      <a:pt x="51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 rot="-5400000" flipH="1">
                <a:off x="61552" y="1947727"/>
                <a:ext cx="203569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2609" extrusionOk="0">
                    <a:moveTo>
                      <a:pt x="2677" y="1"/>
                    </a:moveTo>
                    <a:lnTo>
                      <a:pt x="0" y="2609"/>
                    </a:lnTo>
                    <a:lnTo>
                      <a:pt x="1123" y="2609"/>
                    </a:lnTo>
                    <a:lnTo>
                      <a:pt x="37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6" name="Google Shape;286;p6"/>
          <p:cNvGrpSpPr/>
          <p:nvPr/>
        </p:nvGrpSpPr>
        <p:grpSpPr>
          <a:xfrm rot="10800000" flipH="1">
            <a:off x="8451575" y="-23159"/>
            <a:ext cx="738878" cy="5233159"/>
            <a:chOff x="8451575" y="-23159"/>
            <a:chExt cx="738878" cy="5233159"/>
          </a:xfrm>
        </p:grpSpPr>
        <p:sp>
          <p:nvSpPr>
            <p:cNvPr id="287" name="Google Shape;287;p6"/>
            <p:cNvSpPr/>
            <p:nvPr/>
          </p:nvSpPr>
          <p:spPr>
            <a:xfrm>
              <a:off x="8508050" y="-19900"/>
              <a:ext cx="629400" cy="5229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8" name="Google Shape;288;p6"/>
            <p:cNvGrpSpPr/>
            <p:nvPr/>
          </p:nvGrpSpPr>
          <p:grpSpPr>
            <a:xfrm>
              <a:off x="8451575" y="-23159"/>
              <a:ext cx="405478" cy="5189809"/>
              <a:chOff x="-126100" y="-23159"/>
              <a:chExt cx="405478" cy="5189809"/>
            </a:xfrm>
          </p:grpSpPr>
          <p:sp>
            <p:nvSpPr>
              <p:cNvPr id="289" name="Google Shape;289;p6"/>
              <p:cNvSpPr/>
              <p:nvPr/>
            </p:nvSpPr>
            <p:spPr>
              <a:xfrm rot="-5400000" flipH="1">
                <a:off x="-107399" y="2758673"/>
                <a:ext cx="194728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2608" extrusionOk="0">
                    <a:moveTo>
                      <a:pt x="2677" y="1"/>
                    </a:moveTo>
                    <a:lnTo>
                      <a:pt x="0" y="2607"/>
                    </a:lnTo>
                    <a:lnTo>
                      <a:pt x="955" y="2607"/>
                    </a:lnTo>
                    <a:lnTo>
                      <a:pt x="363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6"/>
              <p:cNvSpPr/>
              <p:nvPr/>
            </p:nvSpPr>
            <p:spPr>
              <a:xfrm rot="-5400000" flipH="1">
                <a:off x="-117447" y="2647191"/>
                <a:ext cx="214822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4009" h="2608" extrusionOk="0">
                    <a:moveTo>
                      <a:pt x="2678" y="1"/>
                    </a:moveTo>
                    <a:lnTo>
                      <a:pt x="0" y="2607"/>
                    </a:lnTo>
                    <a:lnTo>
                      <a:pt x="1331" y="2607"/>
                    </a:lnTo>
                    <a:lnTo>
                      <a:pt x="400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6"/>
              <p:cNvSpPr/>
              <p:nvPr/>
            </p:nvSpPr>
            <p:spPr>
              <a:xfrm rot="-5400000" flipH="1">
                <a:off x="-180061" y="2932823"/>
                <a:ext cx="340050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6346" h="2608" extrusionOk="0">
                    <a:moveTo>
                      <a:pt x="2677" y="1"/>
                    </a:moveTo>
                    <a:lnTo>
                      <a:pt x="1" y="2607"/>
                    </a:lnTo>
                    <a:lnTo>
                      <a:pt x="3669" y="2607"/>
                    </a:lnTo>
                    <a:lnTo>
                      <a:pt x="63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 rot="-5400000" flipH="1">
                <a:off x="-148338" y="3396595"/>
                <a:ext cx="276606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2608" extrusionOk="0">
                    <a:moveTo>
                      <a:pt x="0" y="1"/>
                    </a:moveTo>
                    <a:lnTo>
                      <a:pt x="2675" y="2607"/>
                    </a:lnTo>
                    <a:lnTo>
                      <a:pt x="5162" y="2607"/>
                    </a:lnTo>
                    <a:lnTo>
                      <a:pt x="283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6"/>
              <p:cNvSpPr/>
              <p:nvPr/>
            </p:nvSpPr>
            <p:spPr>
              <a:xfrm rot="-5400000" flipH="1">
                <a:off x="-86984" y="2270037"/>
                <a:ext cx="197621" cy="96560"/>
              </a:xfrm>
              <a:custGeom>
                <a:avLst/>
                <a:gdLst/>
                <a:ahLst/>
                <a:cxnLst/>
                <a:rect l="l" t="t" r="r" b="b"/>
                <a:pathLst>
                  <a:path w="3688" h="1802" extrusionOk="0">
                    <a:moveTo>
                      <a:pt x="1845" y="1"/>
                    </a:moveTo>
                    <a:lnTo>
                      <a:pt x="0" y="1796"/>
                    </a:lnTo>
                    <a:lnTo>
                      <a:pt x="7" y="1796"/>
                    </a:lnTo>
                    <a:lnTo>
                      <a:pt x="0" y="1801"/>
                    </a:lnTo>
                    <a:lnTo>
                      <a:pt x="830" y="1796"/>
                    </a:lnTo>
                    <a:lnTo>
                      <a:pt x="1842" y="812"/>
                    </a:lnTo>
                    <a:lnTo>
                      <a:pt x="2858" y="1801"/>
                    </a:lnTo>
                    <a:lnTo>
                      <a:pt x="3688" y="1801"/>
                    </a:lnTo>
                    <a:lnTo>
                      <a:pt x="3681" y="1796"/>
                    </a:lnTo>
                    <a:lnTo>
                      <a:pt x="3688" y="1796"/>
                    </a:lnTo>
                    <a:lnTo>
                      <a:pt x="184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6"/>
              <p:cNvSpPr/>
              <p:nvPr/>
            </p:nvSpPr>
            <p:spPr>
              <a:xfrm rot="-5400000" flipH="1">
                <a:off x="-111820" y="2549131"/>
                <a:ext cx="203569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2608" extrusionOk="0">
                    <a:moveTo>
                      <a:pt x="2678" y="1"/>
                    </a:moveTo>
                    <a:lnTo>
                      <a:pt x="0" y="2607"/>
                    </a:lnTo>
                    <a:lnTo>
                      <a:pt x="1122" y="2607"/>
                    </a:lnTo>
                    <a:lnTo>
                      <a:pt x="37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 rot="-5400000" flipH="1">
                <a:off x="-169719" y="2416752"/>
                <a:ext cx="319367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960" h="2608" extrusionOk="0">
                    <a:moveTo>
                      <a:pt x="327" y="1"/>
                    </a:moveTo>
                    <a:lnTo>
                      <a:pt x="0" y="318"/>
                    </a:lnTo>
                    <a:lnTo>
                      <a:pt x="2351" y="2607"/>
                    </a:lnTo>
                    <a:lnTo>
                      <a:pt x="3281" y="2607"/>
                    </a:lnTo>
                    <a:lnTo>
                      <a:pt x="5960" y="1"/>
                    </a:lnTo>
                    <a:lnTo>
                      <a:pt x="4868" y="1"/>
                    </a:lnTo>
                    <a:lnTo>
                      <a:pt x="2817" y="1999"/>
                    </a:lnTo>
                    <a:lnTo>
                      <a:pt x="76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6"/>
              <p:cNvSpPr/>
              <p:nvPr/>
            </p:nvSpPr>
            <p:spPr>
              <a:xfrm rot="-5400000" flipH="1">
                <a:off x="-170040" y="2080724"/>
                <a:ext cx="320545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2608" extrusionOk="0">
                    <a:moveTo>
                      <a:pt x="1" y="1"/>
                    </a:moveTo>
                    <a:lnTo>
                      <a:pt x="2679" y="2607"/>
                    </a:lnTo>
                    <a:lnTo>
                      <a:pt x="3611" y="2607"/>
                    </a:lnTo>
                    <a:lnTo>
                      <a:pt x="5982" y="298"/>
                    </a:lnTo>
                    <a:lnTo>
                      <a:pt x="5676" y="1"/>
                    </a:lnTo>
                    <a:lnTo>
                      <a:pt x="5195" y="1"/>
                    </a:lnTo>
                    <a:lnTo>
                      <a:pt x="3143" y="1999"/>
                    </a:lnTo>
                    <a:lnTo>
                      <a:pt x="109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6"/>
              <p:cNvSpPr/>
              <p:nvPr/>
            </p:nvSpPr>
            <p:spPr>
              <a:xfrm rot="-5400000" flipH="1">
                <a:off x="-148124" y="3956123"/>
                <a:ext cx="276713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608" extrusionOk="0">
                    <a:moveTo>
                      <a:pt x="2331" y="1"/>
                    </a:moveTo>
                    <a:lnTo>
                      <a:pt x="0" y="2607"/>
                    </a:lnTo>
                    <a:lnTo>
                      <a:pt x="2485" y="2607"/>
                    </a:lnTo>
                    <a:lnTo>
                      <a:pt x="516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 rot="-5400000" flipH="1">
                <a:off x="-111606" y="4803479"/>
                <a:ext cx="203677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3801" h="2608" extrusionOk="0">
                    <a:moveTo>
                      <a:pt x="0" y="1"/>
                    </a:moveTo>
                    <a:lnTo>
                      <a:pt x="2678" y="2607"/>
                    </a:lnTo>
                    <a:lnTo>
                      <a:pt x="3801" y="2607"/>
                    </a:lnTo>
                    <a:lnTo>
                      <a:pt x="11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6"/>
              <p:cNvSpPr/>
              <p:nvPr/>
            </p:nvSpPr>
            <p:spPr>
              <a:xfrm rot="-5400000" flipH="1">
                <a:off x="-179819" y="4419869"/>
                <a:ext cx="340104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2608" extrusionOk="0">
                    <a:moveTo>
                      <a:pt x="0" y="1"/>
                    </a:moveTo>
                    <a:lnTo>
                      <a:pt x="2678" y="2607"/>
                    </a:lnTo>
                    <a:lnTo>
                      <a:pt x="6347" y="2607"/>
                    </a:lnTo>
                    <a:lnTo>
                      <a:pt x="36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 rot="-5400000" flipH="1">
                <a:off x="-117152" y="4705500"/>
                <a:ext cx="214769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2608" extrusionOk="0">
                    <a:moveTo>
                      <a:pt x="1" y="1"/>
                    </a:moveTo>
                    <a:lnTo>
                      <a:pt x="2677" y="2607"/>
                    </a:lnTo>
                    <a:lnTo>
                      <a:pt x="4007" y="2607"/>
                    </a:lnTo>
                    <a:lnTo>
                      <a:pt x="13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 rot="-5400000" flipH="1">
                <a:off x="-107328" y="4578069"/>
                <a:ext cx="194621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608" extrusionOk="0">
                    <a:moveTo>
                      <a:pt x="0" y="1"/>
                    </a:moveTo>
                    <a:lnTo>
                      <a:pt x="2678" y="2607"/>
                    </a:lnTo>
                    <a:lnTo>
                      <a:pt x="3631" y="2607"/>
                    </a:lnTo>
                    <a:lnTo>
                      <a:pt x="9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 rot="-5400000" flipH="1">
                <a:off x="-170040" y="4936502"/>
                <a:ext cx="320545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2608" extrusionOk="0">
                    <a:moveTo>
                      <a:pt x="0" y="1"/>
                    </a:moveTo>
                    <a:lnTo>
                      <a:pt x="2678" y="2607"/>
                    </a:lnTo>
                    <a:lnTo>
                      <a:pt x="3611" y="2607"/>
                    </a:lnTo>
                    <a:lnTo>
                      <a:pt x="5982" y="298"/>
                    </a:lnTo>
                    <a:lnTo>
                      <a:pt x="5678" y="1"/>
                    </a:lnTo>
                    <a:lnTo>
                      <a:pt x="5196" y="1"/>
                    </a:lnTo>
                    <a:lnTo>
                      <a:pt x="3145" y="1999"/>
                    </a:lnTo>
                    <a:lnTo>
                      <a:pt x="109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 rot="-5400000" flipH="1">
                <a:off x="-111552" y="1947754"/>
                <a:ext cx="203569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2608" extrusionOk="0">
                    <a:moveTo>
                      <a:pt x="0" y="1"/>
                    </a:moveTo>
                    <a:lnTo>
                      <a:pt x="2677" y="2607"/>
                    </a:lnTo>
                    <a:lnTo>
                      <a:pt x="3799" y="2607"/>
                    </a:lnTo>
                    <a:lnTo>
                      <a:pt x="11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 rot="-5400000" flipH="1">
                <a:off x="-107131" y="1738212"/>
                <a:ext cx="194728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2608" extrusionOk="0">
                    <a:moveTo>
                      <a:pt x="1" y="1"/>
                    </a:moveTo>
                    <a:lnTo>
                      <a:pt x="2679" y="2607"/>
                    </a:lnTo>
                    <a:lnTo>
                      <a:pt x="3634" y="2607"/>
                    </a:lnTo>
                    <a:lnTo>
                      <a:pt x="9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 rot="-5400000" flipH="1">
                <a:off x="-179846" y="1564118"/>
                <a:ext cx="340158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6348" h="2608" extrusionOk="0">
                    <a:moveTo>
                      <a:pt x="1" y="1"/>
                    </a:moveTo>
                    <a:lnTo>
                      <a:pt x="2677" y="2607"/>
                    </a:lnTo>
                    <a:lnTo>
                      <a:pt x="6347" y="2607"/>
                    </a:lnTo>
                    <a:lnTo>
                      <a:pt x="36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 rot="-5400000" flipH="1">
                <a:off x="-117152" y="1849668"/>
                <a:ext cx="214769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2608" extrusionOk="0">
                    <a:moveTo>
                      <a:pt x="0" y="1"/>
                    </a:moveTo>
                    <a:lnTo>
                      <a:pt x="2678" y="2607"/>
                    </a:lnTo>
                    <a:lnTo>
                      <a:pt x="4007" y="2607"/>
                    </a:lnTo>
                    <a:lnTo>
                      <a:pt x="13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 rot="-5400000" flipH="1">
                <a:off x="-180087" y="77018"/>
                <a:ext cx="340104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2608" extrusionOk="0">
                    <a:moveTo>
                      <a:pt x="2678" y="1"/>
                    </a:moveTo>
                    <a:lnTo>
                      <a:pt x="0" y="2607"/>
                    </a:lnTo>
                    <a:lnTo>
                      <a:pt x="3671" y="2607"/>
                    </a:lnTo>
                    <a:lnTo>
                      <a:pt x="6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 rot="-5400000" flipH="1">
                <a:off x="-148392" y="540817"/>
                <a:ext cx="276713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608" extrusionOk="0">
                    <a:moveTo>
                      <a:pt x="0" y="1"/>
                    </a:moveTo>
                    <a:lnTo>
                      <a:pt x="2676" y="2607"/>
                    </a:lnTo>
                    <a:lnTo>
                      <a:pt x="5163" y="2607"/>
                    </a:lnTo>
                    <a:lnTo>
                      <a:pt x="28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 rot="-5400000" flipH="1">
                <a:off x="-148070" y="1100398"/>
                <a:ext cx="276606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2608" extrusionOk="0">
                    <a:moveTo>
                      <a:pt x="2330" y="1"/>
                    </a:moveTo>
                    <a:lnTo>
                      <a:pt x="0" y="2607"/>
                    </a:lnTo>
                    <a:lnTo>
                      <a:pt x="2483" y="2607"/>
                    </a:lnTo>
                    <a:lnTo>
                      <a:pt x="51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 rot="-5400000" flipH="1">
                <a:off x="-254008" y="819028"/>
                <a:ext cx="488213" cy="140018"/>
              </a:xfrm>
              <a:custGeom>
                <a:avLst/>
                <a:gdLst/>
                <a:ahLst/>
                <a:cxnLst/>
                <a:rect l="l" t="t" r="r" b="b"/>
                <a:pathLst>
                  <a:path w="9111" h="2613" extrusionOk="0">
                    <a:moveTo>
                      <a:pt x="5442" y="1"/>
                    </a:moveTo>
                    <a:lnTo>
                      <a:pt x="4554" y="865"/>
                    </a:lnTo>
                    <a:lnTo>
                      <a:pt x="3671" y="6"/>
                    </a:lnTo>
                    <a:lnTo>
                      <a:pt x="0" y="6"/>
                    </a:lnTo>
                    <a:lnTo>
                      <a:pt x="2678" y="2612"/>
                    </a:lnTo>
                    <a:lnTo>
                      <a:pt x="6347" y="2612"/>
                    </a:lnTo>
                    <a:lnTo>
                      <a:pt x="6342" y="2607"/>
                    </a:lnTo>
                    <a:lnTo>
                      <a:pt x="6434" y="2607"/>
                    </a:lnTo>
                    <a:lnTo>
                      <a:pt x="91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 rot="-5400000" flipH="1">
                <a:off x="-254008" y="3674753"/>
                <a:ext cx="488213" cy="140018"/>
              </a:xfrm>
              <a:custGeom>
                <a:avLst/>
                <a:gdLst/>
                <a:ahLst/>
                <a:cxnLst/>
                <a:rect l="l" t="t" r="r" b="b"/>
                <a:pathLst>
                  <a:path w="9111" h="2613" extrusionOk="0">
                    <a:moveTo>
                      <a:pt x="5442" y="1"/>
                    </a:moveTo>
                    <a:lnTo>
                      <a:pt x="4554" y="865"/>
                    </a:lnTo>
                    <a:lnTo>
                      <a:pt x="3671" y="6"/>
                    </a:lnTo>
                    <a:lnTo>
                      <a:pt x="1" y="6"/>
                    </a:lnTo>
                    <a:lnTo>
                      <a:pt x="2679" y="2612"/>
                    </a:lnTo>
                    <a:lnTo>
                      <a:pt x="6348" y="2612"/>
                    </a:lnTo>
                    <a:lnTo>
                      <a:pt x="6342" y="2607"/>
                    </a:lnTo>
                    <a:lnTo>
                      <a:pt x="6435" y="2607"/>
                    </a:lnTo>
                    <a:lnTo>
                      <a:pt x="911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 rot="-5400000" flipH="1">
                <a:off x="-6742" y="1564091"/>
                <a:ext cx="340158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6348" h="2609" extrusionOk="0">
                    <a:moveTo>
                      <a:pt x="2677" y="1"/>
                    </a:moveTo>
                    <a:lnTo>
                      <a:pt x="1" y="2609"/>
                    </a:lnTo>
                    <a:lnTo>
                      <a:pt x="3671" y="2609"/>
                    </a:lnTo>
                    <a:lnTo>
                      <a:pt x="6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 rot="-5400000" flipH="1">
                <a:off x="61284" y="2549104"/>
                <a:ext cx="203569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2609" extrusionOk="0">
                    <a:moveTo>
                      <a:pt x="0" y="0"/>
                    </a:moveTo>
                    <a:lnTo>
                      <a:pt x="2678" y="2608"/>
                    </a:lnTo>
                    <a:lnTo>
                      <a:pt x="3799" y="2608"/>
                    </a:lnTo>
                    <a:lnTo>
                      <a:pt x="11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 rot="-5400000" flipH="1">
                <a:off x="55953" y="1849641"/>
                <a:ext cx="214769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2609" extrusionOk="0">
                    <a:moveTo>
                      <a:pt x="2678" y="1"/>
                    </a:moveTo>
                    <a:lnTo>
                      <a:pt x="0" y="2609"/>
                    </a:lnTo>
                    <a:lnTo>
                      <a:pt x="1331" y="2609"/>
                    </a:lnTo>
                    <a:lnTo>
                      <a:pt x="40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 rot="-5400000" flipH="1">
                <a:off x="2796" y="2416136"/>
                <a:ext cx="320545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2609" extrusionOk="0">
                    <a:moveTo>
                      <a:pt x="2373" y="0"/>
                    </a:moveTo>
                    <a:lnTo>
                      <a:pt x="0" y="2311"/>
                    </a:lnTo>
                    <a:lnTo>
                      <a:pt x="306" y="2608"/>
                    </a:lnTo>
                    <a:lnTo>
                      <a:pt x="788" y="2608"/>
                    </a:lnTo>
                    <a:lnTo>
                      <a:pt x="2839" y="610"/>
                    </a:lnTo>
                    <a:lnTo>
                      <a:pt x="4890" y="2608"/>
                    </a:lnTo>
                    <a:lnTo>
                      <a:pt x="5982" y="2608"/>
                    </a:lnTo>
                    <a:lnTo>
                      <a:pt x="33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 rot="-5400000" flipH="1">
                <a:off x="3600" y="2080162"/>
                <a:ext cx="319474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962" h="2609" extrusionOk="0">
                    <a:moveTo>
                      <a:pt x="2679" y="1"/>
                    </a:moveTo>
                    <a:lnTo>
                      <a:pt x="1" y="2609"/>
                    </a:lnTo>
                    <a:lnTo>
                      <a:pt x="1092" y="2609"/>
                    </a:lnTo>
                    <a:lnTo>
                      <a:pt x="3143" y="610"/>
                    </a:lnTo>
                    <a:lnTo>
                      <a:pt x="5195" y="2609"/>
                    </a:lnTo>
                    <a:lnTo>
                      <a:pt x="5635" y="2609"/>
                    </a:lnTo>
                    <a:lnTo>
                      <a:pt x="5961" y="2289"/>
                    </a:lnTo>
                    <a:lnTo>
                      <a:pt x="361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 rot="-5400000" flipH="1">
                <a:off x="42610" y="2270064"/>
                <a:ext cx="197621" cy="96507"/>
              </a:xfrm>
              <a:custGeom>
                <a:avLst/>
                <a:gdLst/>
                <a:ahLst/>
                <a:cxnLst/>
                <a:rect l="l" t="t" r="r" b="b"/>
                <a:pathLst>
                  <a:path w="3688" h="1801" extrusionOk="0">
                    <a:moveTo>
                      <a:pt x="0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1843" y="1801"/>
                    </a:lnTo>
                    <a:lnTo>
                      <a:pt x="3688" y="6"/>
                    </a:lnTo>
                    <a:lnTo>
                      <a:pt x="3681" y="6"/>
                    </a:lnTo>
                    <a:lnTo>
                      <a:pt x="3688" y="0"/>
                    </a:lnTo>
                    <a:lnTo>
                      <a:pt x="2858" y="6"/>
                    </a:lnTo>
                    <a:lnTo>
                      <a:pt x="1847" y="991"/>
                    </a:lnTo>
                    <a:lnTo>
                      <a:pt x="83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 rot="-5400000" flipH="1">
                <a:off x="65973" y="1738186"/>
                <a:ext cx="194728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2609" extrusionOk="0">
                    <a:moveTo>
                      <a:pt x="2679" y="1"/>
                    </a:moveTo>
                    <a:lnTo>
                      <a:pt x="1" y="2609"/>
                    </a:lnTo>
                    <a:lnTo>
                      <a:pt x="957" y="2609"/>
                    </a:lnTo>
                    <a:lnTo>
                      <a:pt x="36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 rot="-5400000" flipH="1">
                <a:off x="-131512" y="1183132"/>
                <a:ext cx="416302" cy="405478"/>
              </a:xfrm>
              <a:custGeom>
                <a:avLst/>
                <a:gdLst/>
                <a:ahLst/>
                <a:cxnLst/>
                <a:rect l="l" t="t" r="r" b="b"/>
                <a:pathLst>
                  <a:path w="7769" h="7567" extrusionOk="0">
                    <a:moveTo>
                      <a:pt x="3885" y="1513"/>
                    </a:moveTo>
                    <a:lnTo>
                      <a:pt x="6214" y="3783"/>
                    </a:lnTo>
                    <a:lnTo>
                      <a:pt x="3885" y="6053"/>
                    </a:lnTo>
                    <a:lnTo>
                      <a:pt x="1555" y="3783"/>
                    </a:lnTo>
                    <a:lnTo>
                      <a:pt x="3885" y="1513"/>
                    </a:lnTo>
                    <a:close/>
                    <a:moveTo>
                      <a:pt x="3885" y="0"/>
                    </a:moveTo>
                    <a:lnTo>
                      <a:pt x="1" y="3783"/>
                    </a:lnTo>
                    <a:lnTo>
                      <a:pt x="3885" y="7566"/>
                    </a:lnTo>
                    <a:lnTo>
                      <a:pt x="7769" y="3783"/>
                    </a:lnTo>
                    <a:lnTo>
                      <a:pt x="38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 rot="-5400000" flipH="1">
                <a:off x="-131592" y="192277"/>
                <a:ext cx="416355" cy="405371"/>
              </a:xfrm>
              <a:custGeom>
                <a:avLst/>
                <a:gdLst/>
                <a:ahLst/>
                <a:cxnLst/>
                <a:rect l="l" t="t" r="r" b="b"/>
                <a:pathLst>
                  <a:path w="7770" h="7565" extrusionOk="0">
                    <a:moveTo>
                      <a:pt x="3886" y="1513"/>
                    </a:moveTo>
                    <a:lnTo>
                      <a:pt x="6215" y="3783"/>
                    </a:lnTo>
                    <a:lnTo>
                      <a:pt x="3886" y="6053"/>
                    </a:lnTo>
                    <a:lnTo>
                      <a:pt x="1554" y="3783"/>
                    </a:lnTo>
                    <a:lnTo>
                      <a:pt x="3886" y="1513"/>
                    </a:lnTo>
                    <a:close/>
                    <a:moveTo>
                      <a:pt x="3886" y="0"/>
                    </a:moveTo>
                    <a:lnTo>
                      <a:pt x="0" y="3783"/>
                    </a:lnTo>
                    <a:lnTo>
                      <a:pt x="3886" y="7565"/>
                    </a:lnTo>
                    <a:lnTo>
                      <a:pt x="7770" y="3783"/>
                    </a:lnTo>
                    <a:lnTo>
                      <a:pt x="388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 rot="-5400000" flipH="1">
                <a:off x="-6983" y="76991"/>
                <a:ext cx="340104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2609" extrusionOk="0">
                    <a:moveTo>
                      <a:pt x="0" y="0"/>
                    </a:moveTo>
                    <a:lnTo>
                      <a:pt x="2678" y="2608"/>
                    </a:lnTo>
                    <a:lnTo>
                      <a:pt x="6347" y="2608"/>
                    </a:lnTo>
                    <a:lnTo>
                      <a:pt x="36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 rot="-5400000" flipH="1">
                <a:off x="25034" y="1100372"/>
                <a:ext cx="276606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2609" extrusionOk="0">
                    <a:moveTo>
                      <a:pt x="0" y="1"/>
                    </a:moveTo>
                    <a:lnTo>
                      <a:pt x="2330" y="2609"/>
                    </a:lnTo>
                    <a:lnTo>
                      <a:pt x="5162" y="2609"/>
                    </a:lnTo>
                    <a:lnTo>
                      <a:pt x="24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 rot="-5400000" flipH="1">
                <a:off x="-80903" y="819001"/>
                <a:ext cx="488213" cy="140071"/>
              </a:xfrm>
              <a:custGeom>
                <a:avLst/>
                <a:gdLst/>
                <a:ahLst/>
                <a:cxnLst/>
                <a:rect l="l" t="t" r="r" b="b"/>
                <a:pathLst>
                  <a:path w="9111" h="2614" extrusionOk="0">
                    <a:moveTo>
                      <a:pt x="2765" y="0"/>
                    </a:moveTo>
                    <a:lnTo>
                      <a:pt x="2771" y="6"/>
                    </a:lnTo>
                    <a:lnTo>
                      <a:pt x="2678" y="6"/>
                    </a:lnTo>
                    <a:lnTo>
                      <a:pt x="0" y="2614"/>
                    </a:lnTo>
                    <a:lnTo>
                      <a:pt x="3671" y="2614"/>
                    </a:lnTo>
                    <a:lnTo>
                      <a:pt x="4559" y="1748"/>
                    </a:lnTo>
                    <a:lnTo>
                      <a:pt x="5442" y="2608"/>
                    </a:lnTo>
                    <a:lnTo>
                      <a:pt x="9110" y="2608"/>
                    </a:lnTo>
                    <a:lnTo>
                      <a:pt x="64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 rot="-5400000" flipH="1">
                <a:off x="24713" y="540790"/>
                <a:ext cx="276713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609" extrusionOk="0">
                    <a:moveTo>
                      <a:pt x="2676" y="0"/>
                    </a:moveTo>
                    <a:lnTo>
                      <a:pt x="0" y="2608"/>
                    </a:lnTo>
                    <a:lnTo>
                      <a:pt x="2834" y="2608"/>
                    </a:lnTo>
                    <a:lnTo>
                      <a:pt x="51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 rot="-5400000" flipH="1">
                <a:off x="66027" y="4594017"/>
                <a:ext cx="194621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609" extrusionOk="0">
                    <a:moveTo>
                      <a:pt x="2678" y="1"/>
                    </a:moveTo>
                    <a:lnTo>
                      <a:pt x="0" y="2609"/>
                    </a:lnTo>
                    <a:lnTo>
                      <a:pt x="955" y="2609"/>
                    </a:lnTo>
                    <a:lnTo>
                      <a:pt x="3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 rot="-5400000" flipH="1">
                <a:off x="55953" y="4705473"/>
                <a:ext cx="214769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2609" extrusionOk="0">
                    <a:moveTo>
                      <a:pt x="2677" y="1"/>
                    </a:moveTo>
                    <a:lnTo>
                      <a:pt x="1" y="2609"/>
                    </a:lnTo>
                    <a:lnTo>
                      <a:pt x="1329" y="2609"/>
                    </a:lnTo>
                    <a:lnTo>
                      <a:pt x="40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 rot="-5400000" flipH="1">
                <a:off x="-6715" y="4419842"/>
                <a:ext cx="340104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2609" extrusionOk="0">
                    <a:moveTo>
                      <a:pt x="2678" y="1"/>
                    </a:moveTo>
                    <a:lnTo>
                      <a:pt x="0" y="2609"/>
                    </a:lnTo>
                    <a:lnTo>
                      <a:pt x="3671" y="2609"/>
                    </a:lnTo>
                    <a:lnTo>
                      <a:pt x="6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 rot="-5400000" flipH="1">
                <a:off x="-131512" y="4038910"/>
                <a:ext cx="416302" cy="405478"/>
              </a:xfrm>
              <a:custGeom>
                <a:avLst/>
                <a:gdLst/>
                <a:ahLst/>
                <a:cxnLst/>
                <a:rect l="l" t="t" r="r" b="b"/>
                <a:pathLst>
                  <a:path w="7769" h="7567" extrusionOk="0">
                    <a:moveTo>
                      <a:pt x="3886" y="1513"/>
                    </a:moveTo>
                    <a:lnTo>
                      <a:pt x="6216" y="3783"/>
                    </a:lnTo>
                    <a:lnTo>
                      <a:pt x="3886" y="6053"/>
                    </a:lnTo>
                    <a:lnTo>
                      <a:pt x="1553" y="3783"/>
                    </a:lnTo>
                    <a:lnTo>
                      <a:pt x="3886" y="1513"/>
                    </a:lnTo>
                    <a:close/>
                    <a:moveTo>
                      <a:pt x="3886" y="0"/>
                    </a:moveTo>
                    <a:lnTo>
                      <a:pt x="0" y="3783"/>
                    </a:lnTo>
                    <a:lnTo>
                      <a:pt x="3886" y="7566"/>
                    </a:lnTo>
                    <a:lnTo>
                      <a:pt x="7768" y="3783"/>
                    </a:lnTo>
                    <a:lnTo>
                      <a:pt x="388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 rot="-5400000" flipH="1">
                <a:off x="55658" y="2647164"/>
                <a:ext cx="214822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4009" h="2609" extrusionOk="0">
                    <a:moveTo>
                      <a:pt x="0" y="0"/>
                    </a:moveTo>
                    <a:lnTo>
                      <a:pt x="2678" y="2608"/>
                    </a:lnTo>
                    <a:lnTo>
                      <a:pt x="4009" y="2608"/>
                    </a:lnTo>
                    <a:lnTo>
                      <a:pt x="13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 rot="-5400000" flipH="1">
                <a:off x="3654" y="4935886"/>
                <a:ext cx="319367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960" h="2609" extrusionOk="0">
                    <a:moveTo>
                      <a:pt x="2678" y="1"/>
                    </a:moveTo>
                    <a:lnTo>
                      <a:pt x="0" y="2609"/>
                    </a:lnTo>
                    <a:lnTo>
                      <a:pt x="1092" y="2609"/>
                    </a:lnTo>
                    <a:lnTo>
                      <a:pt x="3145" y="610"/>
                    </a:lnTo>
                    <a:lnTo>
                      <a:pt x="5196" y="2609"/>
                    </a:lnTo>
                    <a:lnTo>
                      <a:pt x="5635" y="2609"/>
                    </a:lnTo>
                    <a:lnTo>
                      <a:pt x="5959" y="2289"/>
                    </a:lnTo>
                    <a:lnTo>
                      <a:pt x="361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6"/>
              <p:cNvSpPr/>
              <p:nvPr/>
            </p:nvSpPr>
            <p:spPr>
              <a:xfrm rot="-5400000" flipH="1">
                <a:off x="61499" y="4803452"/>
                <a:ext cx="203677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3801" h="2609" extrusionOk="0">
                    <a:moveTo>
                      <a:pt x="2678" y="1"/>
                    </a:moveTo>
                    <a:lnTo>
                      <a:pt x="0" y="2609"/>
                    </a:lnTo>
                    <a:lnTo>
                      <a:pt x="1122" y="2609"/>
                    </a:lnTo>
                    <a:lnTo>
                      <a:pt x="38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6"/>
              <p:cNvSpPr/>
              <p:nvPr/>
            </p:nvSpPr>
            <p:spPr>
              <a:xfrm rot="-5400000" flipH="1">
                <a:off x="24980" y="3956096"/>
                <a:ext cx="276713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609" extrusionOk="0">
                    <a:moveTo>
                      <a:pt x="0" y="1"/>
                    </a:moveTo>
                    <a:lnTo>
                      <a:pt x="2331" y="2609"/>
                    </a:lnTo>
                    <a:lnTo>
                      <a:pt x="5163" y="2609"/>
                    </a:lnTo>
                    <a:lnTo>
                      <a:pt x="248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6"/>
              <p:cNvSpPr/>
              <p:nvPr/>
            </p:nvSpPr>
            <p:spPr>
              <a:xfrm rot="-5400000" flipH="1">
                <a:off x="-6956" y="2932796"/>
                <a:ext cx="340050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6346" h="2609" extrusionOk="0">
                    <a:moveTo>
                      <a:pt x="1" y="0"/>
                    </a:moveTo>
                    <a:lnTo>
                      <a:pt x="2677" y="2608"/>
                    </a:lnTo>
                    <a:lnTo>
                      <a:pt x="6346" y="2608"/>
                    </a:lnTo>
                    <a:lnTo>
                      <a:pt x="36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6"/>
              <p:cNvSpPr/>
              <p:nvPr/>
            </p:nvSpPr>
            <p:spPr>
              <a:xfrm rot="-5400000" flipH="1">
                <a:off x="65705" y="2758646"/>
                <a:ext cx="194728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2609" extrusionOk="0">
                    <a:moveTo>
                      <a:pt x="0" y="0"/>
                    </a:moveTo>
                    <a:lnTo>
                      <a:pt x="2677" y="2608"/>
                    </a:lnTo>
                    <a:lnTo>
                      <a:pt x="3633" y="2608"/>
                    </a:lnTo>
                    <a:lnTo>
                      <a:pt x="95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6"/>
              <p:cNvSpPr/>
              <p:nvPr/>
            </p:nvSpPr>
            <p:spPr>
              <a:xfrm rot="-5400000" flipH="1">
                <a:off x="-131458" y="3048082"/>
                <a:ext cx="416195" cy="405478"/>
              </a:xfrm>
              <a:custGeom>
                <a:avLst/>
                <a:gdLst/>
                <a:ahLst/>
                <a:cxnLst/>
                <a:rect l="l" t="t" r="r" b="b"/>
                <a:pathLst>
                  <a:path w="7767" h="7567" extrusionOk="0">
                    <a:moveTo>
                      <a:pt x="3882" y="1513"/>
                    </a:moveTo>
                    <a:lnTo>
                      <a:pt x="6214" y="3783"/>
                    </a:lnTo>
                    <a:lnTo>
                      <a:pt x="3882" y="6053"/>
                    </a:lnTo>
                    <a:lnTo>
                      <a:pt x="1553" y="3783"/>
                    </a:lnTo>
                    <a:lnTo>
                      <a:pt x="3882" y="1513"/>
                    </a:lnTo>
                    <a:close/>
                    <a:moveTo>
                      <a:pt x="3882" y="0"/>
                    </a:moveTo>
                    <a:lnTo>
                      <a:pt x="0" y="3783"/>
                    </a:lnTo>
                    <a:lnTo>
                      <a:pt x="3882" y="7566"/>
                    </a:lnTo>
                    <a:lnTo>
                      <a:pt x="7766" y="3783"/>
                    </a:lnTo>
                    <a:lnTo>
                      <a:pt x="38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6"/>
              <p:cNvSpPr/>
              <p:nvPr/>
            </p:nvSpPr>
            <p:spPr>
              <a:xfrm rot="-5400000" flipH="1">
                <a:off x="-80903" y="3674726"/>
                <a:ext cx="488213" cy="140071"/>
              </a:xfrm>
              <a:custGeom>
                <a:avLst/>
                <a:gdLst/>
                <a:ahLst/>
                <a:cxnLst/>
                <a:rect l="l" t="t" r="r" b="b"/>
                <a:pathLst>
                  <a:path w="9111" h="2614" extrusionOk="0">
                    <a:moveTo>
                      <a:pt x="2766" y="0"/>
                    </a:moveTo>
                    <a:lnTo>
                      <a:pt x="2771" y="6"/>
                    </a:lnTo>
                    <a:lnTo>
                      <a:pt x="2679" y="6"/>
                    </a:lnTo>
                    <a:lnTo>
                      <a:pt x="1" y="2614"/>
                    </a:lnTo>
                    <a:lnTo>
                      <a:pt x="3671" y="2614"/>
                    </a:lnTo>
                    <a:lnTo>
                      <a:pt x="4559" y="1748"/>
                    </a:lnTo>
                    <a:lnTo>
                      <a:pt x="5442" y="2608"/>
                    </a:lnTo>
                    <a:lnTo>
                      <a:pt x="9111" y="2608"/>
                    </a:lnTo>
                    <a:lnTo>
                      <a:pt x="64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6"/>
              <p:cNvSpPr/>
              <p:nvPr/>
            </p:nvSpPr>
            <p:spPr>
              <a:xfrm rot="-5400000" flipH="1">
                <a:off x="24766" y="3396568"/>
                <a:ext cx="276606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2609" extrusionOk="0">
                    <a:moveTo>
                      <a:pt x="2675" y="0"/>
                    </a:moveTo>
                    <a:lnTo>
                      <a:pt x="0" y="2608"/>
                    </a:lnTo>
                    <a:lnTo>
                      <a:pt x="2832" y="2608"/>
                    </a:lnTo>
                    <a:lnTo>
                      <a:pt x="51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6"/>
              <p:cNvSpPr/>
              <p:nvPr/>
            </p:nvSpPr>
            <p:spPr>
              <a:xfrm rot="-5400000" flipH="1">
                <a:off x="61552" y="1947727"/>
                <a:ext cx="203569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2609" extrusionOk="0">
                    <a:moveTo>
                      <a:pt x="2677" y="1"/>
                    </a:moveTo>
                    <a:lnTo>
                      <a:pt x="0" y="2609"/>
                    </a:lnTo>
                    <a:lnTo>
                      <a:pt x="1123" y="2609"/>
                    </a:lnTo>
                    <a:lnTo>
                      <a:pt x="37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9" name="Google Shape;339;p6"/>
            <p:cNvGrpSpPr/>
            <p:nvPr/>
          </p:nvGrpSpPr>
          <p:grpSpPr>
            <a:xfrm>
              <a:off x="8784975" y="-23159"/>
              <a:ext cx="405478" cy="5189809"/>
              <a:chOff x="-126100" y="-23159"/>
              <a:chExt cx="405478" cy="5189809"/>
            </a:xfrm>
          </p:grpSpPr>
          <p:sp>
            <p:nvSpPr>
              <p:cNvPr id="340" name="Google Shape;340;p6"/>
              <p:cNvSpPr/>
              <p:nvPr/>
            </p:nvSpPr>
            <p:spPr>
              <a:xfrm rot="-5400000" flipH="1">
                <a:off x="-107399" y="2758673"/>
                <a:ext cx="194728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2608" extrusionOk="0">
                    <a:moveTo>
                      <a:pt x="2677" y="1"/>
                    </a:moveTo>
                    <a:lnTo>
                      <a:pt x="0" y="2607"/>
                    </a:lnTo>
                    <a:lnTo>
                      <a:pt x="955" y="2607"/>
                    </a:lnTo>
                    <a:lnTo>
                      <a:pt x="363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6"/>
              <p:cNvSpPr/>
              <p:nvPr/>
            </p:nvSpPr>
            <p:spPr>
              <a:xfrm rot="-5400000" flipH="1">
                <a:off x="-117447" y="2647191"/>
                <a:ext cx="214822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4009" h="2608" extrusionOk="0">
                    <a:moveTo>
                      <a:pt x="2678" y="1"/>
                    </a:moveTo>
                    <a:lnTo>
                      <a:pt x="0" y="2607"/>
                    </a:lnTo>
                    <a:lnTo>
                      <a:pt x="1331" y="2607"/>
                    </a:lnTo>
                    <a:lnTo>
                      <a:pt x="400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6"/>
              <p:cNvSpPr/>
              <p:nvPr/>
            </p:nvSpPr>
            <p:spPr>
              <a:xfrm rot="-5400000" flipH="1">
                <a:off x="-180061" y="2932823"/>
                <a:ext cx="340050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6346" h="2608" extrusionOk="0">
                    <a:moveTo>
                      <a:pt x="2677" y="1"/>
                    </a:moveTo>
                    <a:lnTo>
                      <a:pt x="1" y="2607"/>
                    </a:lnTo>
                    <a:lnTo>
                      <a:pt x="3669" y="2607"/>
                    </a:lnTo>
                    <a:lnTo>
                      <a:pt x="63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6"/>
              <p:cNvSpPr/>
              <p:nvPr/>
            </p:nvSpPr>
            <p:spPr>
              <a:xfrm rot="-5400000" flipH="1">
                <a:off x="-148338" y="3396595"/>
                <a:ext cx="276606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2608" extrusionOk="0">
                    <a:moveTo>
                      <a:pt x="0" y="1"/>
                    </a:moveTo>
                    <a:lnTo>
                      <a:pt x="2675" y="2607"/>
                    </a:lnTo>
                    <a:lnTo>
                      <a:pt x="5162" y="2607"/>
                    </a:lnTo>
                    <a:lnTo>
                      <a:pt x="283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6"/>
              <p:cNvSpPr/>
              <p:nvPr/>
            </p:nvSpPr>
            <p:spPr>
              <a:xfrm rot="-5400000" flipH="1">
                <a:off x="-86984" y="2270037"/>
                <a:ext cx="197621" cy="96560"/>
              </a:xfrm>
              <a:custGeom>
                <a:avLst/>
                <a:gdLst/>
                <a:ahLst/>
                <a:cxnLst/>
                <a:rect l="l" t="t" r="r" b="b"/>
                <a:pathLst>
                  <a:path w="3688" h="1802" extrusionOk="0">
                    <a:moveTo>
                      <a:pt x="1845" y="1"/>
                    </a:moveTo>
                    <a:lnTo>
                      <a:pt x="0" y="1796"/>
                    </a:lnTo>
                    <a:lnTo>
                      <a:pt x="7" y="1796"/>
                    </a:lnTo>
                    <a:lnTo>
                      <a:pt x="0" y="1801"/>
                    </a:lnTo>
                    <a:lnTo>
                      <a:pt x="830" y="1796"/>
                    </a:lnTo>
                    <a:lnTo>
                      <a:pt x="1842" y="812"/>
                    </a:lnTo>
                    <a:lnTo>
                      <a:pt x="2858" y="1801"/>
                    </a:lnTo>
                    <a:lnTo>
                      <a:pt x="3688" y="1801"/>
                    </a:lnTo>
                    <a:lnTo>
                      <a:pt x="3681" y="1796"/>
                    </a:lnTo>
                    <a:lnTo>
                      <a:pt x="3688" y="1796"/>
                    </a:lnTo>
                    <a:lnTo>
                      <a:pt x="184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6"/>
              <p:cNvSpPr/>
              <p:nvPr/>
            </p:nvSpPr>
            <p:spPr>
              <a:xfrm rot="-5400000" flipH="1">
                <a:off x="-111820" y="2549131"/>
                <a:ext cx="203569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2608" extrusionOk="0">
                    <a:moveTo>
                      <a:pt x="2678" y="1"/>
                    </a:moveTo>
                    <a:lnTo>
                      <a:pt x="0" y="2607"/>
                    </a:lnTo>
                    <a:lnTo>
                      <a:pt x="1122" y="2607"/>
                    </a:lnTo>
                    <a:lnTo>
                      <a:pt x="37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6"/>
              <p:cNvSpPr/>
              <p:nvPr/>
            </p:nvSpPr>
            <p:spPr>
              <a:xfrm rot="-5400000" flipH="1">
                <a:off x="-169719" y="2416752"/>
                <a:ext cx="319367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960" h="2608" extrusionOk="0">
                    <a:moveTo>
                      <a:pt x="327" y="1"/>
                    </a:moveTo>
                    <a:lnTo>
                      <a:pt x="0" y="318"/>
                    </a:lnTo>
                    <a:lnTo>
                      <a:pt x="2351" y="2607"/>
                    </a:lnTo>
                    <a:lnTo>
                      <a:pt x="3281" y="2607"/>
                    </a:lnTo>
                    <a:lnTo>
                      <a:pt x="5960" y="1"/>
                    </a:lnTo>
                    <a:lnTo>
                      <a:pt x="4868" y="1"/>
                    </a:lnTo>
                    <a:lnTo>
                      <a:pt x="2817" y="1999"/>
                    </a:lnTo>
                    <a:lnTo>
                      <a:pt x="76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6"/>
              <p:cNvSpPr/>
              <p:nvPr/>
            </p:nvSpPr>
            <p:spPr>
              <a:xfrm rot="-5400000" flipH="1">
                <a:off x="-170040" y="2080724"/>
                <a:ext cx="320545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2608" extrusionOk="0">
                    <a:moveTo>
                      <a:pt x="1" y="1"/>
                    </a:moveTo>
                    <a:lnTo>
                      <a:pt x="2679" y="2607"/>
                    </a:lnTo>
                    <a:lnTo>
                      <a:pt x="3611" y="2607"/>
                    </a:lnTo>
                    <a:lnTo>
                      <a:pt x="5982" y="298"/>
                    </a:lnTo>
                    <a:lnTo>
                      <a:pt x="5676" y="1"/>
                    </a:lnTo>
                    <a:lnTo>
                      <a:pt x="5195" y="1"/>
                    </a:lnTo>
                    <a:lnTo>
                      <a:pt x="3143" y="1999"/>
                    </a:lnTo>
                    <a:lnTo>
                      <a:pt x="109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6"/>
              <p:cNvSpPr/>
              <p:nvPr/>
            </p:nvSpPr>
            <p:spPr>
              <a:xfrm rot="-5400000" flipH="1">
                <a:off x="-148124" y="3956123"/>
                <a:ext cx="276713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608" extrusionOk="0">
                    <a:moveTo>
                      <a:pt x="2331" y="1"/>
                    </a:moveTo>
                    <a:lnTo>
                      <a:pt x="0" y="2607"/>
                    </a:lnTo>
                    <a:lnTo>
                      <a:pt x="2485" y="2607"/>
                    </a:lnTo>
                    <a:lnTo>
                      <a:pt x="516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6"/>
              <p:cNvSpPr/>
              <p:nvPr/>
            </p:nvSpPr>
            <p:spPr>
              <a:xfrm rot="-5400000" flipH="1">
                <a:off x="-111606" y="4803479"/>
                <a:ext cx="203677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3801" h="2608" extrusionOk="0">
                    <a:moveTo>
                      <a:pt x="0" y="1"/>
                    </a:moveTo>
                    <a:lnTo>
                      <a:pt x="2678" y="2607"/>
                    </a:lnTo>
                    <a:lnTo>
                      <a:pt x="3801" y="2607"/>
                    </a:lnTo>
                    <a:lnTo>
                      <a:pt x="11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6"/>
              <p:cNvSpPr/>
              <p:nvPr/>
            </p:nvSpPr>
            <p:spPr>
              <a:xfrm rot="-5400000" flipH="1">
                <a:off x="-179819" y="4419869"/>
                <a:ext cx="340104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2608" extrusionOk="0">
                    <a:moveTo>
                      <a:pt x="0" y="1"/>
                    </a:moveTo>
                    <a:lnTo>
                      <a:pt x="2678" y="2607"/>
                    </a:lnTo>
                    <a:lnTo>
                      <a:pt x="6347" y="2607"/>
                    </a:lnTo>
                    <a:lnTo>
                      <a:pt x="36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6"/>
              <p:cNvSpPr/>
              <p:nvPr/>
            </p:nvSpPr>
            <p:spPr>
              <a:xfrm rot="-5400000" flipH="1">
                <a:off x="-117152" y="4705500"/>
                <a:ext cx="214769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2608" extrusionOk="0">
                    <a:moveTo>
                      <a:pt x="1" y="1"/>
                    </a:moveTo>
                    <a:lnTo>
                      <a:pt x="2677" y="2607"/>
                    </a:lnTo>
                    <a:lnTo>
                      <a:pt x="4007" y="2607"/>
                    </a:lnTo>
                    <a:lnTo>
                      <a:pt x="13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6"/>
              <p:cNvSpPr/>
              <p:nvPr/>
            </p:nvSpPr>
            <p:spPr>
              <a:xfrm rot="-5400000" flipH="1">
                <a:off x="-107328" y="4578069"/>
                <a:ext cx="194621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608" extrusionOk="0">
                    <a:moveTo>
                      <a:pt x="0" y="1"/>
                    </a:moveTo>
                    <a:lnTo>
                      <a:pt x="2678" y="2607"/>
                    </a:lnTo>
                    <a:lnTo>
                      <a:pt x="3631" y="2607"/>
                    </a:lnTo>
                    <a:lnTo>
                      <a:pt x="9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6"/>
              <p:cNvSpPr/>
              <p:nvPr/>
            </p:nvSpPr>
            <p:spPr>
              <a:xfrm rot="-5400000" flipH="1">
                <a:off x="-170040" y="4936502"/>
                <a:ext cx="320545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2608" extrusionOk="0">
                    <a:moveTo>
                      <a:pt x="0" y="1"/>
                    </a:moveTo>
                    <a:lnTo>
                      <a:pt x="2678" y="2607"/>
                    </a:lnTo>
                    <a:lnTo>
                      <a:pt x="3611" y="2607"/>
                    </a:lnTo>
                    <a:lnTo>
                      <a:pt x="5982" y="298"/>
                    </a:lnTo>
                    <a:lnTo>
                      <a:pt x="5678" y="1"/>
                    </a:lnTo>
                    <a:lnTo>
                      <a:pt x="5196" y="1"/>
                    </a:lnTo>
                    <a:lnTo>
                      <a:pt x="3145" y="1999"/>
                    </a:lnTo>
                    <a:lnTo>
                      <a:pt x="109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6"/>
              <p:cNvSpPr/>
              <p:nvPr/>
            </p:nvSpPr>
            <p:spPr>
              <a:xfrm rot="-5400000" flipH="1">
                <a:off x="-111552" y="1947754"/>
                <a:ext cx="203569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2608" extrusionOk="0">
                    <a:moveTo>
                      <a:pt x="0" y="1"/>
                    </a:moveTo>
                    <a:lnTo>
                      <a:pt x="2677" y="2607"/>
                    </a:lnTo>
                    <a:lnTo>
                      <a:pt x="3799" y="2607"/>
                    </a:lnTo>
                    <a:lnTo>
                      <a:pt x="11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6"/>
              <p:cNvSpPr/>
              <p:nvPr/>
            </p:nvSpPr>
            <p:spPr>
              <a:xfrm rot="-5400000" flipH="1">
                <a:off x="-107131" y="1738212"/>
                <a:ext cx="194728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2608" extrusionOk="0">
                    <a:moveTo>
                      <a:pt x="1" y="1"/>
                    </a:moveTo>
                    <a:lnTo>
                      <a:pt x="2679" y="2607"/>
                    </a:lnTo>
                    <a:lnTo>
                      <a:pt x="3634" y="2607"/>
                    </a:lnTo>
                    <a:lnTo>
                      <a:pt x="9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6"/>
              <p:cNvSpPr/>
              <p:nvPr/>
            </p:nvSpPr>
            <p:spPr>
              <a:xfrm rot="-5400000" flipH="1">
                <a:off x="-179846" y="1564118"/>
                <a:ext cx="340158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6348" h="2608" extrusionOk="0">
                    <a:moveTo>
                      <a:pt x="1" y="1"/>
                    </a:moveTo>
                    <a:lnTo>
                      <a:pt x="2677" y="2607"/>
                    </a:lnTo>
                    <a:lnTo>
                      <a:pt x="6347" y="2607"/>
                    </a:lnTo>
                    <a:lnTo>
                      <a:pt x="36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6"/>
              <p:cNvSpPr/>
              <p:nvPr/>
            </p:nvSpPr>
            <p:spPr>
              <a:xfrm rot="-5400000" flipH="1">
                <a:off x="-117152" y="1849668"/>
                <a:ext cx="214769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2608" extrusionOk="0">
                    <a:moveTo>
                      <a:pt x="0" y="1"/>
                    </a:moveTo>
                    <a:lnTo>
                      <a:pt x="2678" y="2607"/>
                    </a:lnTo>
                    <a:lnTo>
                      <a:pt x="4007" y="2607"/>
                    </a:lnTo>
                    <a:lnTo>
                      <a:pt x="13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6"/>
              <p:cNvSpPr/>
              <p:nvPr/>
            </p:nvSpPr>
            <p:spPr>
              <a:xfrm rot="-5400000" flipH="1">
                <a:off x="-180087" y="77018"/>
                <a:ext cx="340104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2608" extrusionOk="0">
                    <a:moveTo>
                      <a:pt x="2678" y="1"/>
                    </a:moveTo>
                    <a:lnTo>
                      <a:pt x="0" y="2607"/>
                    </a:lnTo>
                    <a:lnTo>
                      <a:pt x="3671" y="2607"/>
                    </a:lnTo>
                    <a:lnTo>
                      <a:pt x="6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6"/>
              <p:cNvSpPr/>
              <p:nvPr/>
            </p:nvSpPr>
            <p:spPr>
              <a:xfrm rot="-5400000" flipH="1">
                <a:off x="-148392" y="540817"/>
                <a:ext cx="276713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608" extrusionOk="0">
                    <a:moveTo>
                      <a:pt x="0" y="1"/>
                    </a:moveTo>
                    <a:lnTo>
                      <a:pt x="2676" y="2607"/>
                    </a:lnTo>
                    <a:lnTo>
                      <a:pt x="5163" y="2607"/>
                    </a:lnTo>
                    <a:lnTo>
                      <a:pt x="28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6"/>
              <p:cNvSpPr/>
              <p:nvPr/>
            </p:nvSpPr>
            <p:spPr>
              <a:xfrm rot="-5400000" flipH="1">
                <a:off x="-148070" y="1100398"/>
                <a:ext cx="276606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2608" extrusionOk="0">
                    <a:moveTo>
                      <a:pt x="2330" y="1"/>
                    </a:moveTo>
                    <a:lnTo>
                      <a:pt x="0" y="2607"/>
                    </a:lnTo>
                    <a:lnTo>
                      <a:pt x="2483" y="2607"/>
                    </a:lnTo>
                    <a:lnTo>
                      <a:pt x="51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6"/>
              <p:cNvSpPr/>
              <p:nvPr/>
            </p:nvSpPr>
            <p:spPr>
              <a:xfrm rot="-5400000" flipH="1">
                <a:off x="-254008" y="819028"/>
                <a:ext cx="488213" cy="140018"/>
              </a:xfrm>
              <a:custGeom>
                <a:avLst/>
                <a:gdLst/>
                <a:ahLst/>
                <a:cxnLst/>
                <a:rect l="l" t="t" r="r" b="b"/>
                <a:pathLst>
                  <a:path w="9111" h="2613" extrusionOk="0">
                    <a:moveTo>
                      <a:pt x="5442" y="1"/>
                    </a:moveTo>
                    <a:lnTo>
                      <a:pt x="4554" y="865"/>
                    </a:lnTo>
                    <a:lnTo>
                      <a:pt x="3671" y="6"/>
                    </a:lnTo>
                    <a:lnTo>
                      <a:pt x="0" y="6"/>
                    </a:lnTo>
                    <a:lnTo>
                      <a:pt x="2678" y="2612"/>
                    </a:lnTo>
                    <a:lnTo>
                      <a:pt x="6347" y="2612"/>
                    </a:lnTo>
                    <a:lnTo>
                      <a:pt x="6342" y="2607"/>
                    </a:lnTo>
                    <a:lnTo>
                      <a:pt x="6434" y="2607"/>
                    </a:lnTo>
                    <a:lnTo>
                      <a:pt x="91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 rot="-5400000" flipH="1">
                <a:off x="-254008" y="3674753"/>
                <a:ext cx="488213" cy="140018"/>
              </a:xfrm>
              <a:custGeom>
                <a:avLst/>
                <a:gdLst/>
                <a:ahLst/>
                <a:cxnLst/>
                <a:rect l="l" t="t" r="r" b="b"/>
                <a:pathLst>
                  <a:path w="9111" h="2613" extrusionOk="0">
                    <a:moveTo>
                      <a:pt x="5442" y="1"/>
                    </a:moveTo>
                    <a:lnTo>
                      <a:pt x="4554" y="865"/>
                    </a:lnTo>
                    <a:lnTo>
                      <a:pt x="3671" y="6"/>
                    </a:lnTo>
                    <a:lnTo>
                      <a:pt x="1" y="6"/>
                    </a:lnTo>
                    <a:lnTo>
                      <a:pt x="2679" y="2612"/>
                    </a:lnTo>
                    <a:lnTo>
                      <a:pt x="6348" y="2612"/>
                    </a:lnTo>
                    <a:lnTo>
                      <a:pt x="6342" y="2607"/>
                    </a:lnTo>
                    <a:lnTo>
                      <a:pt x="6435" y="2607"/>
                    </a:lnTo>
                    <a:lnTo>
                      <a:pt x="911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6"/>
              <p:cNvSpPr/>
              <p:nvPr/>
            </p:nvSpPr>
            <p:spPr>
              <a:xfrm rot="-5400000" flipH="1">
                <a:off x="-6742" y="1564091"/>
                <a:ext cx="340158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6348" h="2609" extrusionOk="0">
                    <a:moveTo>
                      <a:pt x="2677" y="1"/>
                    </a:moveTo>
                    <a:lnTo>
                      <a:pt x="1" y="2609"/>
                    </a:lnTo>
                    <a:lnTo>
                      <a:pt x="3671" y="2609"/>
                    </a:lnTo>
                    <a:lnTo>
                      <a:pt x="6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6"/>
              <p:cNvSpPr/>
              <p:nvPr/>
            </p:nvSpPr>
            <p:spPr>
              <a:xfrm rot="-5400000" flipH="1">
                <a:off x="61284" y="2549104"/>
                <a:ext cx="203569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2609" extrusionOk="0">
                    <a:moveTo>
                      <a:pt x="0" y="0"/>
                    </a:moveTo>
                    <a:lnTo>
                      <a:pt x="2678" y="2608"/>
                    </a:lnTo>
                    <a:lnTo>
                      <a:pt x="3799" y="2608"/>
                    </a:lnTo>
                    <a:lnTo>
                      <a:pt x="11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6"/>
              <p:cNvSpPr/>
              <p:nvPr/>
            </p:nvSpPr>
            <p:spPr>
              <a:xfrm rot="-5400000" flipH="1">
                <a:off x="55953" y="1849641"/>
                <a:ext cx="214769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2609" extrusionOk="0">
                    <a:moveTo>
                      <a:pt x="2678" y="1"/>
                    </a:moveTo>
                    <a:lnTo>
                      <a:pt x="0" y="2609"/>
                    </a:lnTo>
                    <a:lnTo>
                      <a:pt x="1331" y="2609"/>
                    </a:lnTo>
                    <a:lnTo>
                      <a:pt x="40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6"/>
              <p:cNvSpPr/>
              <p:nvPr/>
            </p:nvSpPr>
            <p:spPr>
              <a:xfrm rot="-5400000" flipH="1">
                <a:off x="2796" y="2416136"/>
                <a:ext cx="320545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2609" extrusionOk="0">
                    <a:moveTo>
                      <a:pt x="2373" y="0"/>
                    </a:moveTo>
                    <a:lnTo>
                      <a:pt x="0" y="2311"/>
                    </a:lnTo>
                    <a:lnTo>
                      <a:pt x="306" y="2608"/>
                    </a:lnTo>
                    <a:lnTo>
                      <a:pt x="788" y="2608"/>
                    </a:lnTo>
                    <a:lnTo>
                      <a:pt x="2839" y="610"/>
                    </a:lnTo>
                    <a:lnTo>
                      <a:pt x="4890" y="2608"/>
                    </a:lnTo>
                    <a:lnTo>
                      <a:pt x="5982" y="2608"/>
                    </a:lnTo>
                    <a:lnTo>
                      <a:pt x="33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6"/>
              <p:cNvSpPr/>
              <p:nvPr/>
            </p:nvSpPr>
            <p:spPr>
              <a:xfrm rot="-5400000" flipH="1">
                <a:off x="3600" y="2080162"/>
                <a:ext cx="319474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962" h="2609" extrusionOk="0">
                    <a:moveTo>
                      <a:pt x="2679" y="1"/>
                    </a:moveTo>
                    <a:lnTo>
                      <a:pt x="1" y="2609"/>
                    </a:lnTo>
                    <a:lnTo>
                      <a:pt x="1092" y="2609"/>
                    </a:lnTo>
                    <a:lnTo>
                      <a:pt x="3143" y="610"/>
                    </a:lnTo>
                    <a:lnTo>
                      <a:pt x="5195" y="2609"/>
                    </a:lnTo>
                    <a:lnTo>
                      <a:pt x="5635" y="2609"/>
                    </a:lnTo>
                    <a:lnTo>
                      <a:pt x="5961" y="2289"/>
                    </a:lnTo>
                    <a:lnTo>
                      <a:pt x="361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6"/>
              <p:cNvSpPr/>
              <p:nvPr/>
            </p:nvSpPr>
            <p:spPr>
              <a:xfrm rot="-5400000" flipH="1">
                <a:off x="42610" y="2270064"/>
                <a:ext cx="197621" cy="96507"/>
              </a:xfrm>
              <a:custGeom>
                <a:avLst/>
                <a:gdLst/>
                <a:ahLst/>
                <a:cxnLst/>
                <a:rect l="l" t="t" r="r" b="b"/>
                <a:pathLst>
                  <a:path w="3688" h="1801" extrusionOk="0">
                    <a:moveTo>
                      <a:pt x="0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1843" y="1801"/>
                    </a:lnTo>
                    <a:lnTo>
                      <a:pt x="3688" y="6"/>
                    </a:lnTo>
                    <a:lnTo>
                      <a:pt x="3681" y="6"/>
                    </a:lnTo>
                    <a:lnTo>
                      <a:pt x="3688" y="0"/>
                    </a:lnTo>
                    <a:lnTo>
                      <a:pt x="2858" y="6"/>
                    </a:lnTo>
                    <a:lnTo>
                      <a:pt x="1847" y="991"/>
                    </a:lnTo>
                    <a:lnTo>
                      <a:pt x="83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6"/>
              <p:cNvSpPr/>
              <p:nvPr/>
            </p:nvSpPr>
            <p:spPr>
              <a:xfrm rot="-5400000" flipH="1">
                <a:off x="65973" y="1738186"/>
                <a:ext cx="194728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2609" extrusionOk="0">
                    <a:moveTo>
                      <a:pt x="2679" y="1"/>
                    </a:moveTo>
                    <a:lnTo>
                      <a:pt x="1" y="2609"/>
                    </a:lnTo>
                    <a:lnTo>
                      <a:pt x="957" y="2609"/>
                    </a:lnTo>
                    <a:lnTo>
                      <a:pt x="36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6"/>
              <p:cNvSpPr/>
              <p:nvPr/>
            </p:nvSpPr>
            <p:spPr>
              <a:xfrm rot="-5400000" flipH="1">
                <a:off x="-131512" y="1183132"/>
                <a:ext cx="416302" cy="405478"/>
              </a:xfrm>
              <a:custGeom>
                <a:avLst/>
                <a:gdLst/>
                <a:ahLst/>
                <a:cxnLst/>
                <a:rect l="l" t="t" r="r" b="b"/>
                <a:pathLst>
                  <a:path w="7769" h="7567" extrusionOk="0">
                    <a:moveTo>
                      <a:pt x="3885" y="1513"/>
                    </a:moveTo>
                    <a:lnTo>
                      <a:pt x="6214" y="3783"/>
                    </a:lnTo>
                    <a:lnTo>
                      <a:pt x="3885" y="6053"/>
                    </a:lnTo>
                    <a:lnTo>
                      <a:pt x="1555" y="3783"/>
                    </a:lnTo>
                    <a:lnTo>
                      <a:pt x="3885" y="1513"/>
                    </a:lnTo>
                    <a:close/>
                    <a:moveTo>
                      <a:pt x="3885" y="0"/>
                    </a:moveTo>
                    <a:lnTo>
                      <a:pt x="1" y="3783"/>
                    </a:lnTo>
                    <a:lnTo>
                      <a:pt x="3885" y="7566"/>
                    </a:lnTo>
                    <a:lnTo>
                      <a:pt x="7769" y="3783"/>
                    </a:lnTo>
                    <a:lnTo>
                      <a:pt x="38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6"/>
              <p:cNvSpPr/>
              <p:nvPr/>
            </p:nvSpPr>
            <p:spPr>
              <a:xfrm rot="-5400000" flipH="1">
                <a:off x="-131592" y="192277"/>
                <a:ext cx="416355" cy="405371"/>
              </a:xfrm>
              <a:custGeom>
                <a:avLst/>
                <a:gdLst/>
                <a:ahLst/>
                <a:cxnLst/>
                <a:rect l="l" t="t" r="r" b="b"/>
                <a:pathLst>
                  <a:path w="7770" h="7565" extrusionOk="0">
                    <a:moveTo>
                      <a:pt x="3886" y="1513"/>
                    </a:moveTo>
                    <a:lnTo>
                      <a:pt x="6215" y="3783"/>
                    </a:lnTo>
                    <a:lnTo>
                      <a:pt x="3886" y="6053"/>
                    </a:lnTo>
                    <a:lnTo>
                      <a:pt x="1554" y="3783"/>
                    </a:lnTo>
                    <a:lnTo>
                      <a:pt x="3886" y="1513"/>
                    </a:lnTo>
                    <a:close/>
                    <a:moveTo>
                      <a:pt x="3886" y="0"/>
                    </a:moveTo>
                    <a:lnTo>
                      <a:pt x="0" y="3783"/>
                    </a:lnTo>
                    <a:lnTo>
                      <a:pt x="3886" y="7565"/>
                    </a:lnTo>
                    <a:lnTo>
                      <a:pt x="7770" y="3783"/>
                    </a:lnTo>
                    <a:lnTo>
                      <a:pt x="388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6"/>
              <p:cNvSpPr/>
              <p:nvPr/>
            </p:nvSpPr>
            <p:spPr>
              <a:xfrm rot="-5400000" flipH="1">
                <a:off x="-6983" y="76991"/>
                <a:ext cx="340104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2609" extrusionOk="0">
                    <a:moveTo>
                      <a:pt x="0" y="0"/>
                    </a:moveTo>
                    <a:lnTo>
                      <a:pt x="2678" y="2608"/>
                    </a:lnTo>
                    <a:lnTo>
                      <a:pt x="6347" y="2608"/>
                    </a:lnTo>
                    <a:lnTo>
                      <a:pt x="36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6"/>
              <p:cNvSpPr/>
              <p:nvPr/>
            </p:nvSpPr>
            <p:spPr>
              <a:xfrm rot="-5400000" flipH="1">
                <a:off x="25034" y="1100372"/>
                <a:ext cx="276606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2609" extrusionOk="0">
                    <a:moveTo>
                      <a:pt x="0" y="1"/>
                    </a:moveTo>
                    <a:lnTo>
                      <a:pt x="2330" y="2609"/>
                    </a:lnTo>
                    <a:lnTo>
                      <a:pt x="5162" y="2609"/>
                    </a:lnTo>
                    <a:lnTo>
                      <a:pt x="24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6"/>
              <p:cNvSpPr/>
              <p:nvPr/>
            </p:nvSpPr>
            <p:spPr>
              <a:xfrm rot="-5400000" flipH="1">
                <a:off x="-80903" y="819001"/>
                <a:ext cx="488213" cy="140071"/>
              </a:xfrm>
              <a:custGeom>
                <a:avLst/>
                <a:gdLst/>
                <a:ahLst/>
                <a:cxnLst/>
                <a:rect l="l" t="t" r="r" b="b"/>
                <a:pathLst>
                  <a:path w="9111" h="2614" extrusionOk="0">
                    <a:moveTo>
                      <a:pt x="2765" y="0"/>
                    </a:moveTo>
                    <a:lnTo>
                      <a:pt x="2771" y="6"/>
                    </a:lnTo>
                    <a:lnTo>
                      <a:pt x="2678" y="6"/>
                    </a:lnTo>
                    <a:lnTo>
                      <a:pt x="0" y="2614"/>
                    </a:lnTo>
                    <a:lnTo>
                      <a:pt x="3671" y="2614"/>
                    </a:lnTo>
                    <a:lnTo>
                      <a:pt x="4559" y="1748"/>
                    </a:lnTo>
                    <a:lnTo>
                      <a:pt x="5442" y="2608"/>
                    </a:lnTo>
                    <a:lnTo>
                      <a:pt x="9110" y="2608"/>
                    </a:lnTo>
                    <a:lnTo>
                      <a:pt x="64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6"/>
              <p:cNvSpPr/>
              <p:nvPr/>
            </p:nvSpPr>
            <p:spPr>
              <a:xfrm rot="-5400000" flipH="1">
                <a:off x="24713" y="540790"/>
                <a:ext cx="276713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609" extrusionOk="0">
                    <a:moveTo>
                      <a:pt x="2676" y="0"/>
                    </a:moveTo>
                    <a:lnTo>
                      <a:pt x="0" y="2608"/>
                    </a:lnTo>
                    <a:lnTo>
                      <a:pt x="2834" y="2608"/>
                    </a:lnTo>
                    <a:lnTo>
                      <a:pt x="51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6"/>
              <p:cNvSpPr/>
              <p:nvPr/>
            </p:nvSpPr>
            <p:spPr>
              <a:xfrm rot="-5400000" flipH="1">
                <a:off x="66027" y="4594017"/>
                <a:ext cx="194621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609" extrusionOk="0">
                    <a:moveTo>
                      <a:pt x="2678" y="1"/>
                    </a:moveTo>
                    <a:lnTo>
                      <a:pt x="0" y="2609"/>
                    </a:lnTo>
                    <a:lnTo>
                      <a:pt x="955" y="2609"/>
                    </a:lnTo>
                    <a:lnTo>
                      <a:pt x="3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6"/>
              <p:cNvSpPr/>
              <p:nvPr/>
            </p:nvSpPr>
            <p:spPr>
              <a:xfrm rot="-5400000" flipH="1">
                <a:off x="55953" y="4705473"/>
                <a:ext cx="214769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2609" extrusionOk="0">
                    <a:moveTo>
                      <a:pt x="2677" y="1"/>
                    </a:moveTo>
                    <a:lnTo>
                      <a:pt x="1" y="2609"/>
                    </a:lnTo>
                    <a:lnTo>
                      <a:pt x="1329" y="2609"/>
                    </a:lnTo>
                    <a:lnTo>
                      <a:pt x="40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6"/>
              <p:cNvSpPr/>
              <p:nvPr/>
            </p:nvSpPr>
            <p:spPr>
              <a:xfrm rot="-5400000" flipH="1">
                <a:off x="-6715" y="4419842"/>
                <a:ext cx="340104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2609" extrusionOk="0">
                    <a:moveTo>
                      <a:pt x="2678" y="1"/>
                    </a:moveTo>
                    <a:lnTo>
                      <a:pt x="0" y="2609"/>
                    </a:lnTo>
                    <a:lnTo>
                      <a:pt x="3671" y="2609"/>
                    </a:lnTo>
                    <a:lnTo>
                      <a:pt x="6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6"/>
              <p:cNvSpPr/>
              <p:nvPr/>
            </p:nvSpPr>
            <p:spPr>
              <a:xfrm rot="-5400000" flipH="1">
                <a:off x="-131512" y="4038910"/>
                <a:ext cx="416302" cy="405478"/>
              </a:xfrm>
              <a:custGeom>
                <a:avLst/>
                <a:gdLst/>
                <a:ahLst/>
                <a:cxnLst/>
                <a:rect l="l" t="t" r="r" b="b"/>
                <a:pathLst>
                  <a:path w="7769" h="7567" extrusionOk="0">
                    <a:moveTo>
                      <a:pt x="3886" y="1513"/>
                    </a:moveTo>
                    <a:lnTo>
                      <a:pt x="6216" y="3783"/>
                    </a:lnTo>
                    <a:lnTo>
                      <a:pt x="3886" y="6053"/>
                    </a:lnTo>
                    <a:lnTo>
                      <a:pt x="1553" y="3783"/>
                    </a:lnTo>
                    <a:lnTo>
                      <a:pt x="3886" y="1513"/>
                    </a:lnTo>
                    <a:close/>
                    <a:moveTo>
                      <a:pt x="3886" y="0"/>
                    </a:moveTo>
                    <a:lnTo>
                      <a:pt x="0" y="3783"/>
                    </a:lnTo>
                    <a:lnTo>
                      <a:pt x="3886" y="7566"/>
                    </a:lnTo>
                    <a:lnTo>
                      <a:pt x="7768" y="3783"/>
                    </a:lnTo>
                    <a:lnTo>
                      <a:pt x="388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6"/>
              <p:cNvSpPr/>
              <p:nvPr/>
            </p:nvSpPr>
            <p:spPr>
              <a:xfrm rot="-5400000" flipH="1">
                <a:off x="55658" y="2647164"/>
                <a:ext cx="214822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4009" h="2609" extrusionOk="0">
                    <a:moveTo>
                      <a:pt x="0" y="0"/>
                    </a:moveTo>
                    <a:lnTo>
                      <a:pt x="2678" y="2608"/>
                    </a:lnTo>
                    <a:lnTo>
                      <a:pt x="4009" y="2608"/>
                    </a:lnTo>
                    <a:lnTo>
                      <a:pt x="13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6"/>
              <p:cNvSpPr/>
              <p:nvPr/>
            </p:nvSpPr>
            <p:spPr>
              <a:xfrm rot="-5400000" flipH="1">
                <a:off x="3654" y="4935886"/>
                <a:ext cx="319367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960" h="2609" extrusionOk="0">
                    <a:moveTo>
                      <a:pt x="2678" y="1"/>
                    </a:moveTo>
                    <a:lnTo>
                      <a:pt x="0" y="2609"/>
                    </a:lnTo>
                    <a:lnTo>
                      <a:pt x="1092" y="2609"/>
                    </a:lnTo>
                    <a:lnTo>
                      <a:pt x="3145" y="610"/>
                    </a:lnTo>
                    <a:lnTo>
                      <a:pt x="5196" y="2609"/>
                    </a:lnTo>
                    <a:lnTo>
                      <a:pt x="5635" y="2609"/>
                    </a:lnTo>
                    <a:lnTo>
                      <a:pt x="5959" y="2289"/>
                    </a:lnTo>
                    <a:lnTo>
                      <a:pt x="361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6"/>
              <p:cNvSpPr/>
              <p:nvPr/>
            </p:nvSpPr>
            <p:spPr>
              <a:xfrm rot="-5400000" flipH="1">
                <a:off x="61499" y="4803452"/>
                <a:ext cx="203677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3801" h="2609" extrusionOk="0">
                    <a:moveTo>
                      <a:pt x="2678" y="1"/>
                    </a:moveTo>
                    <a:lnTo>
                      <a:pt x="0" y="2609"/>
                    </a:lnTo>
                    <a:lnTo>
                      <a:pt x="1122" y="2609"/>
                    </a:lnTo>
                    <a:lnTo>
                      <a:pt x="38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6"/>
              <p:cNvSpPr/>
              <p:nvPr/>
            </p:nvSpPr>
            <p:spPr>
              <a:xfrm rot="-5400000" flipH="1">
                <a:off x="24980" y="3956096"/>
                <a:ext cx="276713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609" extrusionOk="0">
                    <a:moveTo>
                      <a:pt x="0" y="1"/>
                    </a:moveTo>
                    <a:lnTo>
                      <a:pt x="2331" y="2609"/>
                    </a:lnTo>
                    <a:lnTo>
                      <a:pt x="5163" y="2609"/>
                    </a:lnTo>
                    <a:lnTo>
                      <a:pt x="248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6"/>
              <p:cNvSpPr/>
              <p:nvPr/>
            </p:nvSpPr>
            <p:spPr>
              <a:xfrm rot="-5400000" flipH="1">
                <a:off x="-6956" y="2932796"/>
                <a:ext cx="340050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6346" h="2609" extrusionOk="0">
                    <a:moveTo>
                      <a:pt x="1" y="0"/>
                    </a:moveTo>
                    <a:lnTo>
                      <a:pt x="2677" y="2608"/>
                    </a:lnTo>
                    <a:lnTo>
                      <a:pt x="6346" y="2608"/>
                    </a:lnTo>
                    <a:lnTo>
                      <a:pt x="36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6"/>
              <p:cNvSpPr/>
              <p:nvPr/>
            </p:nvSpPr>
            <p:spPr>
              <a:xfrm rot="-5400000" flipH="1">
                <a:off x="65705" y="2758646"/>
                <a:ext cx="194728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2609" extrusionOk="0">
                    <a:moveTo>
                      <a:pt x="0" y="0"/>
                    </a:moveTo>
                    <a:lnTo>
                      <a:pt x="2677" y="2608"/>
                    </a:lnTo>
                    <a:lnTo>
                      <a:pt x="3633" y="2608"/>
                    </a:lnTo>
                    <a:lnTo>
                      <a:pt x="95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6"/>
              <p:cNvSpPr/>
              <p:nvPr/>
            </p:nvSpPr>
            <p:spPr>
              <a:xfrm rot="-5400000" flipH="1">
                <a:off x="-131458" y="3048082"/>
                <a:ext cx="416195" cy="405478"/>
              </a:xfrm>
              <a:custGeom>
                <a:avLst/>
                <a:gdLst/>
                <a:ahLst/>
                <a:cxnLst/>
                <a:rect l="l" t="t" r="r" b="b"/>
                <a:pathLst>
                  <a:path w="7767" h="7567" extrusionOk="0">
                    <a:moveTo>
                      <a:pt x="3882" y="1513"/>
                    </a:moveTo>
                    <a:lnTo>
                      <a:pt x="6214" y="3783"/>
                    </a:lnTo>
                    <a:lnTo>
                      <a:pt x="3882" y="6053"/>
                    </a:lnTo>
                    <a:lnTo>
                      <a:pt x="1553" y="3783"/>
                    </a:lnTo>
                    <a:lnTo>
                      <a:pt x="3882" y="1513"/>
                    </a:lnTo>
                    <a:close/>
                    <a:moveTo>
                      <a:pt x="3882" y="0"/>
                    </a:moveTo>
                    <a:lnTo>
                      <a:pt x="0" y="3783"/>
                    </a:lnTo>
                    <a:lnTo>
                      <a:pt x="3882" y="7566"/>
                    </a:lnTo>
                    <a:lnTo>
                      <a:pt x="7766" y="3783"/>
                    </a:lnTo>
                    <a:lnTo>
                      <a:pt x="38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6"/>
              <p:cNvSpPr/>
              <p:nvPr/>
            </p:nvSpPr>
            <p:spPr>
              <a:xfrm rot="-5400000" flipH="1">
                <a:off x="-80903" y="3674726"/>
                <a:ext cx="488213" cy="140071"/>
              </a:xfrm>
              <a:custGeom>
                <a:avLst/>
                <a:gdLst/>
                <a:ahLst/>
                <a:cxnLst/>
                <a:rect l="l" t="t" r="r" b="b"/>
                <a:pathLst>
                  <a:path w="9111" h="2614" extrusionOk="0">
                    <a:moveTo>
                      <a:pt x="2766" y="0"/>
                    </a:moveTo>
                    <a:lnTo>
                      <a:pt x="2771" y="6"/>
                    </a:lnTo>
                    <a:lnTo>
                      <a:pt x="2679" y="6"/>
                    </a:lnTo>
                    <a:lnTo>
                      <a:pt x="1" y="2614"/>
                    </a:lnTo>
                    <a:lnTo>
                      <a:pt x="3671" y="2614"/>
                    </a:lnTo>
                    <a:lnTo>
                      <a:pt x="4559" y="1748"/>
                    </a:lnTo>
                    <a:lnTo>
                      <a:pt x="5442" y="2608"/>
                    </a:lnTo>
                    <a:lnTo>
                      <a:pt x="9111" y="2608"/>
                    </a:lnTo>
                    <a:lnTo>
                      <a:pt x="64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6"/>
              <p:cNvSpPr/>
              <p:nvPr/>
            </p:nvSpPr>
            <p:spPr>
              <a:xfrm rot="-5400000" flipH="1">
                <a:off x="24766" y="3396568"/>
                <a:ext cx="276606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2609" extrusionOk="0">
                    <a:moveTo>
                      <a:pt x="2675" y="0"/>
                    </a:moveTo>
                    <a:lnTo>
                      <a:pt x="0" y="2608"/>
                    </a:lnTo>
                    <a:lnTo>
                      <a:pt x="2832" y="2608"/>
                    </a:lnTo>
                    <a:lnTo>
                      <a:pt x="51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6"/>
              <p:cNvSpPr/>
              <p:nvPr/>
            </p:nvSpPr>
            <p:spPr>
              <a:xfrm rot="-5400000" flipH="1">
                <a:off x="61552" y="1947727"/>
                <a:ext cx="203569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2609" extrusionOk="0">
                    <a:moveTo>
                      <a:pt x="2677" y="1"/>
                    </a:moveTo>
                    <a:lnTo>
                      <a:pt x="0" y="2609"/>
                    </a:lnTo>
                    <a:lnTo>
                      <a:pt x="1123" y="2609"/>
                    </a:lnTo>
                    <a:lnTo>
                      <a:pt x="37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7"/>
          <p:cNvSpPr txBox="1">
            <a:spLocks noGrp="1"/>
          </p:cNvSpPr>
          <p:nvPr>
            <p:ph type="title"/>
          </p:nvPr>
        </p:nvSpPr>
        <p:spPr>
          <a:xfrm>
            <a:off x="1776750" y="2758550"/>
            <a:ext cx="5590500" cy="951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2" name="Google Shape;392;p7"/>
          <p:cNvSpPr txBox="1">
            <a:spLocks noGrp="1"/>
          </p:cNvSpPr>
          <p:nvPr>
            <p:ph type="subTitle" idx="1"/>
          </p:nvPr>
        </p:nvSpPr>
        <p:spPr>
          <a:xfrm>
            <a:off x="2349000" y="3786775"/>
            <a:ext cx="4446000" cy="78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8"/>
          <p:cNvGrpSpPr/>
          <p:nvPr/>
        </p:nvGrpSpPr>
        <p:grpSpPr>
          <a:xfrm>
            <a:off x="-320604" y="-60306"/>
            <a:ext cx="9729998" cy="405478"/>
            <a:chOff x="-320604" y="4798269"/>
            <a:chExt cx="9729998" cy="405478"/>
          </a:xfrm>
        </p:grpSpPr>
        <p:sp>
          <p:nvSpPr>
            <p:cNvPr id="395" name="Google Shape;395;p8"/>
            <p:cNvSpPr/>
            <p:nvPr/>
          </p:nvSpPr>
          <p:spPr>
            <a:xfrm rot="5400000">
              <a:off x="4546275" y="289250"/>
              <a:ext cx="302100" cy="9417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 flipH="1">
              <a:off x="6460323" y="4844459"/>
              <a:ext cx="194728" cy="139750"/>
            </a:xfrm>
            <a:custGeom>
              <a:avLst/>
              <a:gdLst/>
              <a:ahLst/>
              <a:cxnLst/>
              <a:rect l="l" t="t" r="r" b="b"/>
              <a:pathLst>
                <a:path w="3634" h="2608" extrusionOk="0">
                  <a:moveTo>
                    <a:pt x="2677" y="1"/>
                  </a:moveTo>
                  <a:lnTo>
                    <a:pt x="0" y="2607"/>
                  </a:lnTo>
                  <a:lnTo>
                    <a:pt x="955" y="2607"/>
                  </a:lnTo>
                  <a:lnTo>
                    <a:pt x="36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 flipH="1">
              <a:off x="6561758" y="4844459"/>
              <a:ext cx="214822" cy="139750"/>
            </a:xfrm>
            <a:custGeom>
              <a:avLst/>
              <a:gdLst/>
              <a:ahLst/>
              <a:cxnLst/>
              <a:rect l="l" t="t" r="r" b="b"/>
              <a:pathLst>
                <a:path w="4009" h="2608" extrusionOk="0">
                  <a:moveTo>
                    <a:pt x="2678" y="1"/>
                  </a:moveTo>
                  <a:lnTo>
                    <a:pt x="0" y="2607"/>
                  </a:lnTo>
                  <a:lnTo>
                    <a:pt x="1331" y="2607"/>
                  </a:lnTo>
                  <a:lnTo>
                    <a:pt x="40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 flipH="1">
              <a:off x="6213511" y="4844459"/>
              <a:ext cx="340050" cy="139750"/>
            </a:xfrm>
            <a:custGeom>
              <a:avLst/>
              <a:gdLst/>
              <a:ahLst/>
              <a:cxnLst/>
              <a:rect l="l" t="t" r="r" b="b"/>
              <a:pathLst>
                <a:path w="6346" h="2608" extrusionOk="0">
                  <a:moveTo>
                    <a:pt x="2677" y="1"/>
                  </a:moveTo>
                  <a:lnTo>
                    <a:pt x="1" y="2607"/>
                  </a:lnTo>
                  <a:lnTo>
                    <a:pt x="3669" y="2607"/>
                  </a:lnTo>
                  <a:lnTo>
                    <a:pt x="63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 flipH="1">
              <a:off x="5781462" y="4844459"/>
              <a:ext cx="276606" cy="139750"/>
            </a:xfrm>
            <a:custGeom>
              <a:avLst/>
              <a:gdLst/>
              <a:ahLst/>
              <a:cxnLst/>
              <a:rect l="l" t="t" r="r" b="b"/>
              <a:pathLst>
                <a:path w="5162" h="2608" extrusionOk="0">
                  <a:moveTo>
                    <a:pt x="0" y="1"/>
                  </a:moveTo>
                  <a:lnTo>
                    <a:pt x="2675" y="2607"/>
                  </a:lnTo>
                  <a:lnTo>
                    <a:pt x="5162" y="2607"/>
                  </a:lnTo>
                  <a:lnTo>
                    <a:pt x="28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 flipH="1">
              <a:off x="6969106" y="4887916"/>
              <a:ext cx="197621" cy="96560"/>
            </a:xfrm>
            <a:custGeom>
              <a:avLst/>
              <a:gdLst/>
              <a:ahLst/>
              <a:cxnLst/>
              <a:rect l="l" t="t" r="r" b="b"/>
              <a:pathLst>
                <a:path w="3688" h="1802" extrusionOk="0">
                  <a:moveTo>
                    <a:pt x="1845" y="1"/>
                  </a:moveTo>
                  <a:lnTo>
                    <a:pt x="0" y="1796"/>
                  </a:lnTo>
                  <a:lnTo>
                    <a:pt x="7" y="1796"/>
                  </a:lnTo>
                  <a:lnTo>
                    <a:pt x="0" y="1801"/>
                  </a:lnTo>
                  <a:lnTo>
                    <a:pt x="830" y="1796"/>
                  </a:lnTo>
                  <a:lnTo>
                    <a:pt x="1842" y="812"/>
                  </a:lnTo>
                  <a:lnTo>
                    <a:pt x="2858" y="1801"/>
                  </a:lnTo>
                  <a:lnTo>
                    <a:pt x="3688" y="1801"/>
                  </a:lnTo>
                  <a:lnTo>
                    <a:pt x="3681" y="1796"/>
                  </a:lnTo>
                  <a:lnTo>
                    <a:pt x="3688" y="1796"/>
                  </a:lnTo>
                  <a:lnTo>
                    <a:pt x="18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 flipH="1">
              <a:off x="6665443" y="4844459"/>
              <a:ext cx="203569" cy="139750"/>
            </a:xfrm>
            <a:custGeom>
              <a:avLst/>
              <a:gdLst/>
              <a:ahLst/>
              <a:cxnLst/>
              <a:rect l="l" t="t" r="r" b="b"/>
              <a:pathLst>
                <a:path w="3799" h="2608" extrusionOk="0">
                  <a:moveTo>
                    <a:pt x="2678" y="1"/>
                  </a:moveTo>
                  <a:lnTo>
                    <a:pt x="0" y="2607"/>
                  </a:lnTo>
                  <a:lnTo>
                    <a:pt x="1122" y="2607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 flipH="1">
              <a:off x="6739924" y="4844459"/>
              <a:ext cx="319367" cy="139750"/>
            </a:xfrm>
            <a:custGeom>
              <a:avLst/>
              <a:gdLst/>
              <a:ahLst/>
              <a:cxnLst/>
              <a:rect l="l" t="t" r="r" b="b"/>
              <a:pathLst>
                <a:path w="5960" h="2608" extrusionOk="0">
                  <a:moveTo>
                    <a:pt x="327" y="1"/>
                  </a:moveTo>
                  <a:lnTo>
                    <a:pt x="0" y="318"/>
                  </a:lnTo>
                  <a:lnTo>
                    <a:pt x="2351" y="2607"/>
                  </a:lnTo>
                  <a:lnTo>
                    <a:pt x="3281" y="2607"/>
                  </a:lnTo>
                  <a:lnTo>
                    <a:pt x="5960" y="1"/>
                  </a:lnTo>
                  <a:lnTo>
                    <a:pt x="4868" y="1"/>
                  </a:lnTo>
                  <a:lnTo>
                    <a:pt x="2817" y="1999"/>
                  </a:lnTo>
                  <a:lnTo>
                    <a:pt x="7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 flipH="1">
              <a:off x="7075362" y="4844727"/>
              <a:ext cx="320545" cy="139750"/>
            </a:xfrm>
            <a:custGeom>
              <a:avLst/>
              <a:gdLst/>
              <a:ahLst/>
              <a:cxnLst/>
              <a:rect l="l" t="t" r="r" b="b"/>
              <a:pathLst>
                <a:path w="5982" h="2608" extrusionOk="0">
                  <a:moveTo>
                    <a:pt x="1" y="1"/>
                  </a:moveTo>
                  <a:lnTo>
                    <a:pt x="2679" y="2607"/>
                  </a:lnTo>
                  <a:lnTo>
                    <a:pt x="3611" y="2607"/>
                  </a:lnTo>
                  <a:lnTo>
                    <a:pt x="5982" y="298"/>
                  </a:lnTo>
                  <a:lnTo>
                    <a:pt x="5676" y="1"/>
                  </a:lnTo>
                  <a:lnTo>
                    <a:pt x="5195" y="1"/>
                  </a:lnTo>
                  <a:lnTo>
                    <a:pt x="3143" y="1999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 flipH="1">
              <a:off x="5221880" y="4844727"/>
              <a:ext cx="276713" cy="139750"/>
            </a:xfrm>
            <a:custGeom>
              <a:avLst/>
              <a:gdLst/>
              <a:ahLst/>
              <a:cxnLst/>
              <a:rect l="l" t="t" r="r" b="b"/>
              <a:pathLst>
                <a:path w="5164" h="2608" extrusionOk="0">
                  <a:moveTo>
                    <a:pt x="2331" y="1"/>
                  </a:moveTo>
                  <a:lnTo>
                    <a:pt x="0" y="2607"/>
                  </a:lnTo>
                  <a:lnTo>
                    <a:pt x="2485" y="2607"/>
                  </a:lnTo>
                  <a:lnTo>
                    <a:pt x="51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 flipH="1">
              <a:off x="4411043" y="4844727"/>
              <a:ext cx="203677" cy="139750"/>
            </a:xfrm>
            <a:custGeom>
              <a:avLst/>
              <a:gdLst/>
              <a:ahLst/>
              <a:cxnLst/>
              <a:rect l="l" t="t" r="r" b="b"/>
              <a:pathLst>
                <a:path w="3801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3801" y="2607"/>
                  </a:lnTo>
                  <a:lnTo>
                    <a:pt x="11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 flipH="1">
              <a:off x="4726438" y="4844727"/>
              <a:ext cx="340104" cy="139750"/>
            </a:xfrm>
            <a:custGeom>
              <a:avLst/>
              <a:gdLst/>
              <a:ahLst/>
              <a:cxnLst/>
              <a:rect l="l" t="t" r="r" b="b"/>
              <a:pathLst>
                <a:path w="6347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6347" y="2607"/>
                  </a:lnTo>
                  <a:lnTo>
                    <a:pt x="36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 flipH="1">
              <a:off x="4503475" y="4844727"/>
              <a:ext cx="214769" cy="139750"/>
            </a:xfrm>
            <a:custGeom>
              <a:avLst/>
              <a:gdLst/>
              <a:ahLst/>
              <a:cxnLst/>
              <a:rect l="l" t="t" r="r" b="b"/>
              <a:pathLst>
                <a:path w="4008" h="2608" extrusionOk="0">
                  <a:moveTo>
                    <a:pt x="1" y="1"/>
                  </a:moveTo>
                  <a:lnTo>
                    <a:pt x="2677" y="2607"/>
                  </a:lnTo>
                  <a:lnTo>
                    <a:pt x="4007" y="2607"/>
                  </a:lnTo>
                  <a:lnTo>
                    <a:pt x="13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 flipH="1">
              <a:off x="4640980" y="4844477"/>
              <a:ext cx="194621" cy="139750"/>
            </a:xfrm>
            <a:custGeom>
              <a:avLst/>
              <a:gdLst/>
              <a:ahLst/>
              <a:cxnLst/>
              <a:rect l="l" t="t" r="r" b="b"/>
              <a:pathLst>
                <a:path w="3632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3631" y="2607"/>
                  </a:lnTo>
                  <a:lnTo>
                    <a:pt x="9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 flipH="1">
              <a:off x="4219584" y="4844727"/>
              <a:ext cx="320545" cy="139750"/>
            </a:xfrm>
            <a:custGeom>
              <a:avLst/>
              <a:gdLst/>
              <a:ahLst/>
              <a:cxnLst/>
              <a:rect l="l" t="t" r="r" b="b"/>
              <a:pathLst>
                <a:path w="5982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3611" y="2607"/>
                  </a:lnTo>
                  <a:lnTo>
                    <a:pt x="5982" y="298"/>
                  </a:lnTo>
                  <a:lnTo>
                    <a:pt x="5678" y="1"/>
                  </a:lnTo>
                  <a:lnTo>
                    <a:pt x="5196" y="1"/>
                  </a:lnTo>
                  <a:lnTo>
                    <a:pt x="3145" y="1999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 flipH="1">
              <a:off x="7266821" y="4844727"/>
              <a:ext cx="203569" cy="139750"/>
            </a:xfrm>
            <a:custGeom>
              <a:avLst/>
              <a:gdLst/>
              <a:ahLst/>
              <a:cxnLst/>
              <a:rect l="l" t="t" r="r" b="b"/>
              <a:pathLst>
                <a:path w="3799" h="2608" extrusionOk="0">
                  <a:moveTo>
                    <a:pt x="0" y="1"/>
                  </a:moveTo>
                  <a:lnTo>
                    <a:pt x="2677" y="2607"/>
                  </a:lnTo>
                  <a:lnTo>
                    <a:pt x="3799" y="2607"/>
                  </a:lnTo>
                  <a:lnTo>
                    <a:pt x="11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 flipH="1">
              <a:off x="7480783" y="4844727"/>
              <a:ext cx="194728" cy="139750"/>
            </a:xfrm>
            <a:custGeom>
              <a:avLst/>
              <a:gdLst/>
              <a:ahLst/>
              <a:cxnLst/>
              <a:rect l="l" t="t" r="r" b="b"/>
              <a:pathLst>
                <a:path w="3634" h="2608" extrusionOk="0">
                  <a:moveTo>
                    <a:pt x="1" y="1"/>
                  </a:moveTo>
                  <a:lnTo>
                    <a:pt x="2679" y="2607"/>
                  </a:lnTo>
                  <a:lnTo>
                    <a:pt x="3634" y="2607"/>
                  </a:lnTo>
                  <a:lnTo>
                    <a:pt x="9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 flipH="1">
              <a:off x="7582163" y="4844727"/>
              <a:ext cx="340158" cy="139750"/>
            </a:xfrm>
            <a:custGeom>
              <a:avLst/>
              <a:gdLst/>
              <a:ahLst/>
              <a:cxnLst/>
              <a:rect l="l" t="t" r="r" b="b"/>
              <a:pathLst>
                <a:path w="6348" h="2608" extrusionOk="0">
                  <a:moveTo>
                    <a:pt x="1" y="1"/>
                  </a:moveTo>
                  <a:lnTo>
                    <a:pt x="2677" y="2607"/>
                  </a:lnTo>
                  <a:lnTo>
                    <a:pt x="6347" y="2607"/>
                  </a:lnTo>
                  <a:lnTo>
                    <a:pt x="36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 flipH="1">
              <a:off x="7359307" y="4844727"/>
              <a:ext cx="214769" cy="139750"/>
            </a:xfrm>
            <a:custGeom>
              <a:avLst/>
              <a:gdLst/>
              <a:ahLst/>
              <a:cxnLst/>
              <a:rect l="l" t="t" r="r" b="b"/>
              <a:pathLst>
                <a:path w="4008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4007" y="2607"/>
                  </a:lnTo>
                  <a:lnTo>
                    <a:pt x="1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 flipH="1">
              <a:off x="9069289" y="4844459"/>
              <a:ext cx="340104" cy="139750"/>
            </a:xfrm>
            <a:custGeom>
              <a:avLst/>
              <a:gdLst/>
              <a:ahLst/>
              <a:cxnLst/>
              <a:rect l="l" t="t" r="r" b="b"/>
              <a:pathLst>
                <a:path w="6347" h="2608" extrusionOk="0">
                  <a:moveTo>
                    <a:pt x="2678" y="1"/>
                  </a:moveTo>
                  <a:lnTo>
                    <a:pt x="0" y="2607"/>
                  </a:lnTo>
                  <a:lnTo>
                    <a:pt x="3671" y="2607"/>
                  </a:lnTo>
                  <a:lnTo>
                    <a:pt x="63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 flipH="1">
              <a:off x="8637186" y="4844459"/>
              <a:ext cx="276713" cy="139750"/>
            </a:xfrm>
            <a:custGeom>
              <a:avLst/>
              <a:gdLst/>
              <a:ahLst/>
              <a:cxnLst/>
              <a:rect l="l" t="t" r="r" b="b"/>
              <a:pathLst>
                <a:path w="5164" h="2608" extrusionOk="0">
                  <a:moveTo>
                    <a:pt x="0" y="1"/>
                  </a:moveTo>
                  <a:lnTo>
                    <a:pt x="2676" y="2607"/>
                  </a:lnTo>
                  <a:lnTo>
                    <a:pt x="5163" y="2607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 flipH="1">
              <a:off x="8077658" y="4844727"/>
              <a:ext cx="276606" cy="139750"/>
            </a:xfrm>
            <a:custGeom>
              <a:avLst/>
              <a:gdLst/>
              <a:ahLst/>
              <a:cxnLst/>
              <a:rect l="l" t="t" r="r" b="b"/>
              <a:pathLst>
                <a:path w="5162" h="2608" extrusionOk="0">
                  <a:moveTo>
                    <a:pt x="2330" y="1"/>
                  </a:moveTo>
                  <a:lnTo>
                    <a:pt x="0" y="2607"/>
                  </a:lnTo>
                  <a:lnTo>
                    <a:pt x="2483" y="2607"/>
                  </a:lnTo>
                  <a:lnTo>
                    <a:pt x="51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 flipH="1">
              <a:off x="8253091" y="4844459"/>
              <a:ext cx="488213" cy="140018"/>
            </a:xfrm>
            <a:custGeom>
              <a:avLst/>
              <a:gdLst/>
              <a:ahLst/>
              <a:cxnLst/>
              <a:rect l="l" t="t" r="r" b="b"/>
              <a:pathLst>
                <a:path w="9111" h="2613" extrusionOk="0">
                  <a:moveTo>
                    <a:pt x="5442" y="1"/>
                  </a:moveTo>
                  <a:lnTo>
                    <a:pt x="4554" y="865"/>
                  </a:lnTo>
                  <a:lnTo>
                    <a:pt x="3671" y="6"/>
                  </a:lnTo>
                  <a:lnTo>
                    <a:pt x="0" y="6"/>
                  </a:lnTo>
                  <a:lnTo>
                    <a:pt x="2678" y="2612"/>
                  </a:lnTo>
                  <a:lnTo>
                    <a:pt x="6347" y="2612"/>
                  </a:lnTo>
                  <a:lnTo>
                    <a:pt x="6342" y="2607"/>
                  </a:lnTo>
                  <a:lnTo>
                    <a:pt x="6434" y="2607"/>
                  </a:lnTo>
                  <a:lnTo>
                    <a:pt x="91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 flipH="1">
              <a:off x="5397366" y="4844459"/>
              <a:ext cx="488213" cy="140018"/>
            </a:xfrm>
            <a:custGeom>
              <a:avLst/>
              <a:gdLst/>
              <a:ahLst/>
              <a:cxnLst/>
              <a:rect l="l" t="t" r="r" b="b"/>
              <a:pathLst>
                <a:path w="9111" h="2613" extrusionOk="0">
                  <a:moveTo>
                    <a:pt x="5442" y="1"/>
                  </a:moveTo>
                  <a:lnTo>
                    <a:pt x="4554" y="865"/>
                  </a:lnTo>
                  <a:lnTo>
                    <a:pt x="3671" y="6"/>
                  </a:lnTo>
                  <a:lnTo>
                    <a:pt x="1" y="6"/>
                  </a:lnTo>
                  <a:lnTo>
                    <a:pt x="2679" y="2612"/>
                  </a:lnTo>
                  <a:lnTo>
                    <a:pt x="6348" y="2612"/>
                  </a:lnTo>
                  <a:lnTo>
                    <a:pt x="6342" y="2607"/>
                  </a:lnTo>
                  <a:lnTo>
                    <a:pt x="6435" y="2607"/>
                  </a:lnTo>
                  <a:lnTo>
                    <a:pt x="9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 flipH="1">
              <a:off x="7582163" y="5017804"/>
              <a:ext cx="340158" cy="139803"/>
            </a:xfrm>
            <a:custGeom>
              <a:avLst/>
              <a:gdLst/>
              <a:ahLst/>
              <a:cxnLst/>
              <a:rect l="l" t="t" r="r" b="b"/>
              <a:pathLst>
                <a:path w="6348" h="2609" extrusionOk="0">
                  <a:moveTo>
                    <a:pt x="2677" y="1"/>
                  </a:moveTo>
                  <a:lnTo>
                    <a:pt x="1" y="2609"/>
                  </a:lnTo>
                  <a:lnTo>
                    <a:pt x="3671" y="2609"/>
                  </a:lnTo>
                  <a:lnTo>
                    <a:pt x="63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 flipH="1">
              <a:off x="6665443" y="5017536"/>
              <a:ext cx="203569" cy="139803"/>
            </a:xfrm>
            <a:custGeom>
              <a:avLst/>
              <a:gdLst/>
              <a:ahLst/>
              <a:cxnLst/>
              <a:rect l="l" t="t" r="r" b="b"/>
              <a:pathLst>
                <a:path w="3799" h="2609" extrusionOk="0">
                  <a:moveTo>
                    <a:pt x="0" y="0"/>
                  </a:moveTo>
                  <a:lnTo>
                    <a:pt x="2678" y="2608"/>
                  </a:lnTo>
                  <a:lnTo>
                    <a:pt x="3799" y="2608"/>
                  </a:lnTo>
                  <a:lnTo>
                    <a:pt x="11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 flipH="1">
              <a:off x="7359307" y="5017804"/>
              <a:ext cx="214769" cy="139803"/>
            </a:xfrm>
            <a:custGeom>
              <a:avLst/>
              <a:gdLst/>
              <a:ahLst/>
              <a:cxnLst/>
              <a:rect l="l" t="t" r="r" b="b"/>
              <a:pathLst>
                <a:path w="4008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1331" y="2609"/>
                  </a:lnTo>
                  <a:lnTo>
                    <a:pt x="40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 flipH="1">
              <a:off x="6739924" y="5017536"/>
              <a:ext cx="320545" cy="139803"/>
            </a:xfrm>
            <a:custGeom>
              <a:avLst/>
              <a:gdLst/>
              <a:ahLst/>
              <a:cxnLst/>
              <a:rect l="l" t="t" r="r" b="b"/>
              <a:pathLst>
                <a:path w="5982" h="2609" extrusionOk="0">
                  <a:moveTo>
                    <a:pt x="2373" y="0"/>
                  </a:moveTo>
                  <a:lnTo>
                    <a:pt x="0" y="2311"/>
                  </a:lnTo>
                  <a:lnTo>
                    <a:pt x="306" y="2608"/>
                  </a:lnTo>
                  <a:lnTo>
                    <a:pt x="788" y="2608"/>
                  </a:lnTo>
                  <a:lnTo>
                    <a:pt x="2839" y="610"/>
                  </a:lnTo>
                  <a:lnTo>
                    <a:pt x="4890" y="2608"/>
                  </a:lnTo>
                  <a:lnTo>
                    <a:pt x="5982" y="2608"/>
                  </a:lnTo>
                  <a:lnTo>
                    <a:pt x="33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 flipH="1">
              <a:off x="7076434" y="5017804"/>
              <a:ext cx="319474" cy="139803"/>
            </a:xfrm>
            <a:custGeom>
              <a:avLst/>
              <a:gdLst/>
              <a:ahLst/>
              <a:cxnLst/>
              <a:rect l="l" t="t" r="r" b="b"/>
              <a:pathLst>
                <a:path w="5962" h="2609" extrusionOk="0">
                  <a:moveTo>
                    <a:pt x="2679" y="1"/>
                  </a:moveTo>
                  <a:lnTo>
                    <a:pt x="1" y="2609"/>
                  </a:lnTo>
                  <a:lnTo>
                    <a:pt x="1092" y="2609"/>
                  </a:lnTo>
                  <a:lnTo>
                    <a:pt x="3143" y="610"/>
                  </a:lnTo>
                  <a:lnTo>
                    <a:pt x="5195" y="2609"/>
                  </a:lnTo>
                  <a:lnTo>
                    <a:pt x="5635" y="2609"/>
                  </a:lnTo>
                  <a:lnTo>
                    <a:pt x="5961" y="2289"/>
                  </a:lnTo>
                  <a:lnTo>
                    <a:pt x="36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 flipH="1">
              <a:off x="6969106" y="5017536"/>
              <a:ext cx="197621" cy="96507"/>
            </a:xfrm>
            <a:custGeom>
              <a:avLst/>
              <a:gdLst/>
              <a:ahLst/>
              <a:cxnLst/>
              <a:rect l="l" t="t" r="r" b="b"/>
              <a:pathLst>
                <a:path w="3688" h="1801" extrusionOk="0">
                  <a:moveTo>
                    <a:pt x="0" y="0"/>
                  </a:moveTo>
                  <a:lnTo>
                    <a:pt x="7" y="6"/>
                  </a:lnTo>
                  <a:lnTo>
                    <a:pt x="0" y="6"/>
                  </a:lnTo>
                  <a:lnTo>
                    <a:pt x="1843" y="1801"/>
                  </a:lnTo>
                  <a:lnTo>
                    <a:pt x="3688" y="6"/>
                  </a:lnTo>
                  <a:lnTo>
                    <a:pt x="3681" y="6"/>
                  </a:lnTo>
                  <a:lnTo>
                    <a:pt x="3688" y="0"/>
                  </a:lnTo>
                  <a:lnTo>
                    <a:pt x="2858" y="6"/>
                  </a:lnTo>
                  <a:lnTo>
                    <a:pt x="1847" y="991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 flipH="1">
              <a:off x="7480783" y="5017804"/>
              <a:ext cx="194728" cy="139803"/>
            </a:xfrm>
            <a:custGeom>
              <a:avLst/>
              <a:gdLst/>
              <a:ahLst/>
              <a:cxnLst/>
              <a:rect l="l" t="t" r="r" b="b"/>
              <a:pathLst>
                <a:path w="3634" h="2609" extrusionOk="0">
                  <a:moveTo>
                    <a:pt x="2679" y="1"/>
                  </a:moveTo>
                  <a:lnTo>
                    <a:pt x="1" y="2609"/>
                  </a:lnTo>
                  <a:lnTo>
                    <a:pt x="957" y="2609"/>
                  </a:lnTo>
                  <a:lnTo>
                    <a:pt x="36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 flipH="1">
              <a:off x="7792213" y="4798269"/>
              <a:ext cx="416302" cy="405478"/>
            </a:xfrm>
            <a:custGeom>
              <a:avLst/>
              <a:gdLst/>
              <a:ahLst/>
              <a:cxnLst/>
              <a:rect l="l" t="t" r="r" b="b"/>
              <a:pathLst>
                <a:path w="7769" h="7567" extrusionOk="0">
                  <a:moveTo>
                    <a:pt x="3885" y="1513"/>
                  </a:moveTo>
                  <a:lnTo>
                    <a:pt x="6214" y="3783"/>
                  </a:lnTo>
                  <a:lnTo>
                    <a:pt x="3885" y="6053"/>
                  </a:lnTo>
                  <a:lnTo>
                    <a:pt x="1555" y="3783"/>
                  </a:lnTo>
                  <a:lnTo>
                    <a:pt x="3885" y="1513"/>
                  </a:lnTo>
                  <a:close/>
                  <a:moveTo>
                    <a:pt x="3885" y="0"/>
                  </a:moveTo>
                  <a:lnTo>
                    <a:pt x="1" y="3783"/>
                  </a:lnTo>
                  <a:lnTo>
                    <a:pt x="3885" y="7566"/>
                  </a:lnTo>
                  <a:lnTo>
                    <a:pt x="7769" y="3783"/>
                  </a:lnTo>
                  <a:lnTo>
                    <a:pt x="38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 flipH="1">
              <a:off x="8783094" y="4798269"/>
              <a:ext cx="416355" cy="405371"/>
            </a:xfrm>
            <a:custGeom>
              <a:avLst/>
              <a:gdLst/>
              <a:ahLst/>
              <a:cxnLst/>
              <a:rect l="l" t="t" r="r" b="b"/>
              <a:pathLst>
                <a:path w="7770" h="7565" extrusionOk="0">
                  <a:moveTo>
                    <a:pt x="3886" y="1513"/>
                  </a:moveTo>
                  <a:lnTo>
                    <a:pt x="6215" y="3783"/>
                  </a:lnTo>
                  <a:lnTo>
                    <a:pt x="3886" y="6053"/>
                  </a:lnTo>
                  <a:lnTo>
                    <a:pt x="1554" y="3783"/>
                  </a:lnTo>
                  <a:lnTo>
                    <a:pt x="3886" y="1513"/>
                  </a:lnTo>
                  <a:close/>
                  <a:moveTo>
                    <a:pt x="3886" y="0"/>
                  </a:moveTo>
                  <a:lnTo>
                    <a:pt x="0" y="3783"/>
                  </a:lnTo>
                  <a:lnTo>
                    <a:pt x="3886" y="7565"/>
                  </a:lnTo>
                  <a:lnTo>
                    <a:pt x="7770" y="3783"/>
                  </a:lnTo>
                  <a:lnTo>
                    <a:pt x="38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 flipH="1">
              <a:off x="9069289" y="5017536"/>
              <a:ext cx="340104" cy="139803"/>
            </a:xfrm>
            <a:custGeom>
              <a:avLst/>
              <a:gdLst/>
              <a:ahLst/>
              <a:cxnLst/>
              <a:rect l="l" t="t" r="r" b="b"/>
              <a:pathLst>
                <a:path w="6347" h="2609" extrusionOk="0">
                  <a:moveTo>
                    <a:pt x="0" y="0"/>
                  </a:moveTo>
                  <a:lnTo>
                    <a:pt x="2678" y="2608"/>
                  </a:lnTo>
                  <a:lnTo>
                    <a:pt x="6347" y="2608"/>
                  </a:lnTo>
                  <a:lnTo>
                    <a:pt x="36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 flipH="1">
              <a:off x="8077658" y="5017804"/>
              <a:ext cx="276606" cy="139803"/>
            </a:xfrm>
            <a:custGeom>
              <a:avLst/>
              <a:gdLst/>
              <a:ahLst/>
              <a:cxnLst/>
              <a:rect l="l" t="t" r="r" b="b"/>
              <a:pathLst>
                <a:path w="5162" h="2609" extrusionOk="0">
                  <a:moveTo>
                    <a:pt x="0" y="1"/>
                  </a:moveTo>
                  <a:lnTo>
                    <a:pt x="2330" y="2609"/>
                  </a:lnTo>
                  <a:lnTo>
                    <a:pt x="5162" y="2609"/>
                  </a:lnTo>
                  <a:lnTo>
                    <a:pt x="2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 flipH="1">
              <a:off x="8253091" y="5017536"/>
              <a:ext cx="488213" cy="140071"/>
            </a:xfrm>
            <a:custGeom>
              <a:avLst/>
              <a:gdLst/>
              <a:ahLst/>
              <a:cxnLst/>
              <a:rect l="l" t="t" r="r" b="b"/>
              <a:pathLst>
                <a:path w="9111" h="2614" extrusionOk="0">
                  <a:moveTo>
                    <a:pt x="2765" y="0"/>
                  </a:moveTo>
                  <a:lnTo>
                    <a:pt x="2771" y="6"/>
                  </a:lnTo>
                  <a:lnTo>
                    <a:pt x="2678" y="6"/>
                  </a:lnTo>
                  <a:lnTo>
                    <a:pt x="0" y="2614"/>
                  </a:lnTo>
                  <a:lnTo>
                    <a:pt x="3671" y="2614"/>
                  </a:lnTo>
                  <a:lnTo>
                    <a:pt x="4559" y="1748"/>
                  </a:lnTo>
                  <a:lnTo>
                    <a:pt x="5442" y="2608"/>
                  </a:lnTo>
                  <a:lnTo>
                    <a:pt x="9110" y="2608"/>
                  </a:lnTo>
                  <a:lnTo>
                    <a:pt x="6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 flipH="1">
              <a:off x="8637186" y="5017536"/>
              <a:ext cx="276713" cy="139803"/>
            </a:xfrm>
            <a:custGeom>
              <a:avLst/>
              <a:gdLst/>
              <a:ahLst/>
              <a:cxnLst/>
              <a:rect l="l" t="t" r="r" b="b"/>
              <a:pathLst>
                <a:path w="5164" h="2609" extrusionOk="0">
                  <a:moveTo>
                    <a:pt x="2676" y="0"/>
                  </a:moveTo>
                  <a:lnTo>
                    <a:pt x="0" y="2608"/>
                  </a:lnTo>
                  <a:lnTo>
                    <a:pt x="2834" y="2608"/>
                  </a:lnTo>
                  <a:lnTo>
                    <a:pt x="51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 flipH="1">
              <a:off x="4625005" y="5017804"/>
              <a:ext cx="194621" cy="139803"/>
            </a:xfrm>
            <a:custGeom>
              <a:avLst/>
              <a:gdLst/>
              <a:ahLst/>
              <a:cxnLst/>
              <a:rect l="l" t="t" r="r" b="b"/>
              <a:pathLst>
                <a:path w="3632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955" y="2609"/>
                  </a:lnTo>
                  <a:lnTo>
                    <a:pt x="36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8"/>
            <p:cNvSpPr/>
            <p:nvPr/>
          </p:nvSpPr>
          <p:spPr>
            <a:xfrm flipH="1">
              <a:off x="4503475" y="5017804"/>
              <a:ext cx="214769" cy="139803"/>
            </a:xfrm>
            <a:custGeom>
              <a:avLst/>
              <a:gdLst/>
              <a:ahLst/>
              <a:cxnLst/>
              <a:rect l="l" t="t" r="r" b="b"/>
              <a:pathLst>
                <a:path w="4008" h="2609" extrusionOk="0">
                  <a:moveTo>
                    <a:pt x="2677" y="1"/>
                  </a:moveTo>
                  <a:lnTo>
                    <a:pt x="1" y="2609"/>
                  </a:lnTo>
                  <a:lnTo>
                    <a:pt x="1329" y="2609"/>
                  </a:lnTo>
                  <a:lnTo>
                    <a:pt x="40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8"/>
            <p:cNvSpPr/>
            <p:nvPr/>
          </p:nvSpPr>
          <p:spPr>
            <a:xfrm flipH="1">
              <a:off x="4726438" y="5017804"/>
              <a:ext cx="340104" cy="139803"/>
            </a:xfrm>
            <a:custGeom>
              <a:avLst/>
              <a:gdLst/>
              <a:ahLst/>
              <a:cxnLst/>
              <a:rect l="l" t="t" r="r" b="b"/>
              <a:pathLst>
                <a:path w="6347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3671" y="2609"/>
                  </a:lnTo>
                  <a:lnTo>
                    <a:pt x="63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 flipH="1">
              <a:off x="4936435" y="4798269"/>
              <a:ext cx="416302" cy="405478"/>
            </a:xfrm>
            <a:custGeom>
              <a:avLst/>
              <a:gdLst/>
              <a:ahLst/>
              <a:cxnLst/>
              <a:rect l="l" t="t" r="r" b="b"/>
              <a:pathLst>
                <a:path w="7769" h="7567" extrusionOk="0">
                  <a:moveTo>
                    <a:pt x="3886" y="1513"/>
                  </a:moveTo>
                  <a:lnTo>
                    <a:pt x="6216" y="3783"/>
                  </a:lnTo>
                  <a:lnTo>
                    <a:pt x="3886" y="6053"/>
                  </a:lnTo>
                  <a:lnTo>
                    <a:pt x="1553" y="3783"/>
                  </a:lnTo>
                  <a:lnTo>
                    <a:pt x="3886" y="1513"/>
                  </a:lnTo>
                  <a:close/>
                  <a:moveTo>
                    <a:pt x="3886" y="0"/>
                  </a:moveTo>
                  <a:lnTo>
                    <a:pt x="0" y="3783"/>
                  </a:lnTo>
                  <a:lnTo>
                    <a:pt x="3886" y="7566"/>
                  </a:lnTo>
                  <a:lnTo>
                    <a:pt x="7768" y="3783"/>
                  </a:lnTo>
                  <a:lnTo>
                    <a:pt x="38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 flipH="1">
              <a:off x="6561758" y="5017536"/>
              <a:ext cx="214822" cy="139803"/>
            </a:xfrm>
            <a:custGeom>
              <a:avLst/>
              <a:gdLst/>
              <a:ahLst/>
              <a:cxnLst/>
              <a:rect l="l" t="t" r="r" b="b"/>
              <a:pathLst>
                <a:path w="4009" h="2609" extrusionOk="0">
                  <a:moveTo>
                    <a:pt x="0" y="0"/>
                  </a:moveTo>
                  <a:lnTo>
                    <a:pt x="2678" y="2608"/>
                  </a:lnTo>
                  <a:lnTo>
                    <a:pt x="4009" y="2608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 flipH="1">
              <a:off x="4220763" y="5017804"/>
              <a:ext cx="319367" cy="139803"/>
            </a:xfrm>
            <a:custGeom>
              <a:avLst/>
              <a:gdLst/>
              <a:ahLst/>
              <a:cxnLst/>
              <a:rect l="l" t="t" r="r" b="b"/>
              <a:pathLst>
                <a:path w="5960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1092" y="2609"/>
                  </a:lnTo>
                  <a:lnTo>
                    <a:pt x="3145" y="610"/>
                  </a:lnTo>
                  <a:lnTo>
                    <a:pt x="5196" y="2609"/>
                  </a:lnTo>
                  <a:lnTo>
                    <a:pt x="5635" y="2609"/>
                  </a:lnTo>
                  <a:lnTo>
                    <a:pt x="5959" y="2289"/>
                  </a:lnTo>
                  <a:lnTo>
                    <a:pt x="36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 flipH="1">
              <a:off x="4411043" y="5017804"/>
              <a:ext cx="203677" cy="139803"/>
            </a:xfrm>
            <a:custGeom>
              <a:avLst/>
              <a:gdLst/>
              <a:ahLst/>
              <a:cxnLst/>
              <a:rect l="l" t="t" r="r" b="b"/>
              <a:pathLst>
                <a:path w="3801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1122" y="2609"/>
                  </a:lnTo>
                  <a:lnTo>
                    <a:pt x="38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 flipH="1">
              <a:off x="5221880" y="5017804"/>
              <a:ext cx="276713" cy="139803"/>
            </a:xfrm>
            <a:custGeom>
              <a:avLst/>
              <a:gdLst/>
              <a:ahLst/>
              <a:cxnLst/>
              <a:rect l="l" t="t" r="r" b="b"/>
              <a:pathLst>
                <a:path w="5164" h="2609" extrusionOk="0">
                  <a:moveTo>
                    <a:pt x="0" y="1"/>
                  </a:moveTo>
                  <a:lnTo>
                    <a:pt x="2331" y="2609"/>
                  </a:lnTo>
                  <a:lnTo>
                    <a:pt x="5163" y="2609"/>
                  </a:lnTo>
                  <a:lnTo>
                    <a:pt x="24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 flipH="1">
              <a:off x="6213511" y="5017536"/>
              <a:ext cx="340050" cy="139803"/>
            </a:xfrm>
            <a:custGeom>
              <a:avLst/>
              <a:gdLst/>
              <a:ahLst/>
              <a:cxnLst/>
              <a:rect l="l" t="t" r="r" b="b"/>
              <a:pathLst>
                <a:path w="6346" h="2609" extrusionOk="0">
                  <a:moveTo>
                    <a:pt x="1" y="0"/>
                  </a:moveTo>
                  <a:lnTo>
                    <a:pt x="2677" y="2608"/>
                  </a:lnTo>
                  <a:lnTo>
                    <a:pt x="6346" y="2608"/>
                  </a:lnTo>
                  <a:lnTo>
                    <a:pt x="3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 flipH="1">
              <a:off x="6460323" y="5017536"/>
              <a:ext cx="194728" cy="139803"/>
            </a:xfrm>
            <a:custGeom>
              <a:avLst/>
              <a:gdLst/>
              <a:ahLst/>
              <a:cxnLst/>
              <a:rect l="l" t="t" r="r" b="b"/>
              <a:pathLst>
                <a:path w="3634" h="2609" extrusionOk="0">
                  <a:moveTo>
                    <a:pt x="0" y="0"/>
                  </a:moveTo>
                  <a:lnTo>
                    <a:pt x="2677" y="2608"/>
                  </a:lnTo>
                  <a:lnTo>
                    <a:pt x="3633" y="2608"/>
                  </a:lnTo>
                  <a:lnTo>
                    <a:pt x="9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 flipH="1">
              <a:off x="5927316" y="4798269"/>
              <a:ext cx="416195" cy="405478"/>
            </a:xfrm>
            <a:custGeom>
              <a:avLst/>
              <a:gdLst/>
              <a:ahLst/>
              <a:cxnLst/>
              <a:rect l="l" t="t" r="r" b="b"/>
              <a:pathLst>
                <a:path w="7767" h="7567" extrusionOk="0">
                  <a:moveTo>
                    <a:pt x="3882" y="1513"/>
                  </a:moveTo>
                  <a:lnTo>
                    <a:pt x="6214" y="3783"/>
                  </a:lnTo>
                  <a:lnTo>
                    <a:pt x="3882" y="6053"/>
                  </a:lnTo>
                  <a:lnTo>
                    <a:pt x="1553" y="3783"/>
                  </a:lnTo>
                  <a:lnTo>
                    <a:pt x="3882" y="1513"/>
                  </a:lnTo>
                  <a:close/>
                  <a:moveTo>
                    <a:pt x="3882" y="0"/>
                  </a:moveTo>
                  <a:lnTo>
                    <a:pt x="0" y="3783"/>
                  </a:lnTo>
                  <a:lnTo>
                    <a:pt x="3882" y="7566"/>
                  </a:lnTo>
                  <a:lnTo>
                    <a:pt x="7766" y="3783"/>
                  </a:lnTo>
                  <a:lnTo>
                    <a:pt x="38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 flipH="1">
              <a:off x="5397366" y="5017536"/>
              <a:ext cx="488213" cy="140071"/>
            </a:xfrm>
            <a:custGeom>
              <a:avLst/>
              <a:gdLst/>
              <a:ahLst/>
              <a:cxnLst/>
              <a:rect l="l" t="t" r="r" b="b"/>
              <a:pathLst>
                <a:path w="9111" h="2614" extrusionOk="0">
                  <a:moveTo>
                    <a:pt x="2766" y="0"/>
                  </a:moveTo>
                  <a:lnTo>
                    <a:pt x="2771" y="6"/>
                  </a:lnTo>
                  <a:lnTo>
                    <a:pt x="2679" y="6"/>
                  </a:lnTo>
                  <a:lnTo>
                    <a:pt x="1" y="2614"/>
                  </a:lnTo>
                  <a:lnTo>
                    <a:pt x="3671" y="2614"/>
                  </a:lnTo>
                  <a:lnTo>
                    <a:pt x="4559" y="1748"/>
                  </a:lnTo>
                  <a:lnTo>
                    <a:pt x="5442" y="2608"/>
                  </a:lnTo>
                  <a:lnTo>
                    <a:pt x="9111" y="2608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 flipH="1">
              <a:off x="5781462" y="5017536"/>
              <a:ext cx="276606" cy="139803"/>
            </a:xfrm>
            <a:custGeom>
              <a:avLst/>
              <a:gdLst/>
              <a:ahLst/>
              <a:cxnLst/>
              <a:rect l="l" t="t" r="r" b="b"/>
              <a:pathLst>
                <a:path w="5162" h="2609" extrusionOk="0">
                  <a:moveTo>
                    <a:pt x="2675" y="0"/>
                  </a:moveTo>
                  <a:lnTo>
                    <a:pt x="0" y="2608"/>
                  </a:lnTo>
                  <a:lnTo>
                    <a:pt x="2832" y="2608"/>
                  </a:lnTo>
                  <a:lnTo>
                    <a:pt x="51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 flipH="1">
              <a:off x="7266821" y="5017804"/>
              <a:ext cx="203569" cy="139803"/>
            </a:xfrm>
            <a:custGeom>
              <a:avLst/>
              <a:gdLst/>
              <a:ahLst/>
              <a:cxnLst/>
              <a:rect l="l" t="t" r="r" b="b"/>
              <a:pathLst>
                <a:path w="3799" h="2609" extrusionOk="0">
                  <a:moveTo>
                    <a:pt x="2677" y="1"/>
                  </a:moveTo>
                  <a:lnTo>
                    <a:pt x="0" y="2609"/>
                  </a:lnTo>
                  <a:lnTo>
                    <a:pt x="1123" y="2609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 flipH="1">
              <a:off x="3601393" y="4844459"/>
              <a:ext cx="194728" cy="139750"/>
            </a:xfrm>
            <a:custGeom>
              <a:avLst/>
              <a:gdLst/>
              <a:ahLst/>
              <a:cxnLst/>
              <a:rect l="l" t="t" r="r" b="b"/>
              <a:pathLst>
                <a:path w="3634" h="2608" extrusionOk="0">
                  <a:moveTo>
                    <a:pt x="2677" y="1"/>
                  </a:moveTo>
                  <a:lnTo>
                    <a:pt x="0" y="2607"/>
                  </a:lnTo>
                  <a:lnTo>
                    <a:pt x="955" y="2607"/>
                  </a:lnTo>
                  <a:lnTo>
                    <a:pt x="36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 flipH="1">
              <a:off x="3702828" y="4844459"/>
              <a:ext cx="214822" cy="139750"/>
            </a:xfrm>
            <a:custGeom>
              <a:avLst/>
              <a:gdLst/>
              <a:ahLst/>
              <a:cxnLst/>
              <a:rect l="l" t="t" r="r" b="b"/>
              <a:pathLst>
                <a:path w="4009" h="2608" extrusionOk="0">
                  <a:moveTo>
                    <a:pt x="2678" y="1"/>
                  </a:moveTo>
                  <a:lnTo>
                    <a:pt x="0" y="2607"/>
                  </a:lnTo>
                  <a:lnTo>
                    <a:pt x="1331" y="2607"/>
                  </a:lnTo>
                  <a:lnTo>
                    <a:pt x="40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 flipH="1">
              <a:off x="3354582" y="4844459"/>
              <a:ext cx="340050" cy="139750"/>
            </a:xfrm>
            <a:custGeom>
              <a:avLst/>
              <a:gdLst/>
              <a:ahLst/>
              <a:cxnLst/>
              <a:rect l="l" t="t" r="r" b="b"/>
              <a:pathLst>
                <a:path w="6346" h="2608" extrusionOk="0">
                  <a:moveTo>
                    <a:pt x="2677" y="1"/>
                  </a:moveTo>
                  <a:lnTo>
                    <a:pt x="1" y="2607"/>
                  </a:lnTo>
                  <a:lnTo>
                    <a:pt x="3669" y="2607"/>
                  </a:lnTo>
                  <a:lnTo>
                    <a:pt x="63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 flipH="1">
              <a:off x="2922532" y="4844459"/>
              <a:ext cx="276606" cy="139750"/>
            </a:xfrm>
            <a:custGeom>
              <a:avLst/>
              <a:gdLst/>
              <a:ahLst/>
              <a:cxnLst/>
              <a:rect l="l" t="t" r="r" b="b"/>
              <a:pathLst>
                <a:path w="5162" h="2608" extrusionOk="0">
                  <a:moveTo>
                    <a:pt x="0" y="1"/>
                  </a:moveTo>
                  <a:lnTo>
                    <a:pt x="2675" y="2607"/>
                  </a:lnTo>
                  <a:lnTo>
                    <a:pt x="5162" y="2607"/>
                  </a:lnTo>
                  <a:lnTo>
                    <a:pt x="28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 flipH="1">
              <a:off x="4110177" y="4887916"/>
              <a:ext cx="197621" cy="96560"/>
            </a:xfrm>
            <a:custGeom>
              <a:avLst/>
              <a:gdLst/>
              <a:ahLst/>
              <a:cxnLst/>
              <a:rect l="l" t="t" r="r" b="b"/>
              <a:pathLst>
                <a:path w="3688" h="1802" extrusionOk="0">
                  <a:moveTo>
                    <a:pt x="1845" y="1"/>
                  </a:moveTo>
                  <a:lnTo>
                    <a:pt x="0" y="1796"/>
                  </a:lnTo>
                  <a:lnTo>
                    <a:pt x="7" y="1796"/>
                  </a:lnTo>
                  <a:lnTo>
                    <a:pt x="0" y="1801"/>
                  </a:lnTo>
                  <a:lnTo>
                    <a:pt x="830" y="1796"/>
                  </a:lnTo>
                  <a:lnTo>
                    <a:pt x="1842" y="812"/>
                  </a:lnTo>
                  <a:lnTo>
                    <a:pt x="2858" y="1801"/>
                  </a:lnTo>
                  <a:lnTo>
                    <a:pt x="3688" y="1801"/>
                  </a:lnTo>
                  <a:lnTo>
                    <a:pt x="3681" y="1796"/>
                  </a:lnTo>
                  <a:lnTo>
                    <a:pt x="3688" y="1796"/>
                  </a:lnTo>
                  <a:lnTo>
                    <a:pt x="18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 flipH="1">
              <a:off x="3806514" y="4844459"/>
              <a:ext cx="203569" cy="139750"/>
            </a:xfrm>
            <a:custGeom>
              <a:avLst/>
              <a:gdLst/>
              <a:ahLst/>
              <a:cxnLst/>
              <a:rect l="l" t="t" r="r" b="b"/>
              <a:pathLst>
                <a:path w="3799" h="2608" extrusionOk="0">
                  <a:moveTo>
                    <a:pt x="2678" y="1"/>
                  </a:moveTo>
                  <a:lnTo>
                    <a:pt x="0" y="2607"/>
                  </a:lnTo>
                  <a:lnTo>
                    <a:pt x="1122" y="2607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 flipH="1">
              <a:off x="3880995" y="4844459"/>
              <a:ext cx="319367" cy="139750"/>
            </a:xfrm>
            <a:custGeom>
              <a:avLst/>
              <a:gdLst/>
              <a:ahLst/>
              <a:cxnLst/>
              <a:rect l="l" t="t" r="r" b="b"/>
              <a:pathLst>
                <a:path w="5960" h="2608" extrusionOk="0">
                  <a:moveTo>
                    <a:pt x="327" y="1"/>
                  </a:moveTo>
                  <a:lnTo>
                    <a:pt x="0" y="318"/>
                  </a:lnTo>
                  <a:lnTo>
                    <a:pt x="2351" y="2607"/>
                  </a:lnTo>
                  <a:lnTo>
                    <a:pt x="3281" y="2607"/>
                  </a:lnTo>
                  <a:lnTo>
                    <a:pt x="5960" y="1"/>
                  </a:lnTo>
                  <a:lnTo>
                    <a:pt x="4868" y="1"/>
                  </a:lnTo>
                  <a:lnTo>
                    <a:pt x="2817" y="1999"/>
                  </a:lnTo>
                  <a:lnTo>
                    <a:pt x="7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 flipH="1">
              <a:off x="4216433" y="4844727"/>
              <a:ext cx="320545" cy="139750"/>
            </a:xfrm>
            <a:custGeom>
              <a:avLst/>
              <a:gdLst/>
              <a:ahLst/>
              <a:cxnLst/>
              <a:rect l="l" t="t" r="r" b="b"/>
              <a:pathLst>
                <a:path w="5982" h="2608" extrusionOk="0">
                  <a:moveTo>
                    <a:pt x="1" y="1"/>
                  </a:moveTo>
                  <a:lnTo>
                    <a:pt x="2679" y="2607"/>
                  </a:lnTo>
                  <a:lnTo>
                    <a:pt x="3611" y="2607"/>
                  </a:lnTo>
                  <a:lnTo>
                    <a:pt x="5982" y="298"/>
                  </a:lnTo>
                  <a:lnTo>
                    <a:pt x="5676" y="1"/>
                  </a:lnTo>
                  <a:lnTo>
                    <a:pt x="5195" y="1"/>
                  </a:lnTo>
                  <a:lnTo>
                    <a:pt x="3143" y="1999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 flipH="1">
              <a:off x="2362951" y="4844727"/>
              <a:ext cx="276713" cy="139750"/>
            </a:xfrm>
            <a:custGeom>
              <a:avLst/>
              <a:gdLst/>
              <a:ahLst/>
              <a:cxnLst/>
              <a:rect l="l" t="t" r="r" b="b"/>
              <a:pathLst>
                <a:path w="5164" h="2608" extrusionOk="0">
                  <a:moveTo>
                    <a:pt x="2331" y="1"/>
                  </a:moveTo>
                  <a:lnTo>
                    <a:pt x="0" y="2607"/>
                  </a:lnTo>
                  <a:lnTo>
                    <a:pt x="2485" y="2607"/>
                  </a:lnTo>
                  <a:lnTo>
                    <a:pt x="51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 flipH="1">
              <a:off x="1552113" y="4844727"/>
              <a:ext cx="203677" cy="139750"/>
            </a:xfrm>
            <a:custGeom>
              <a:avLst/>
              <a:gdLst/>
              <a:ahLst/>
              <a:cxnLst/>
              <a:rect l="l" t="t" r="r" b="b"/>
              <a:pathLst>
                <a:path w="3801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3801" y="2607"/>
                  </a:lnTo>
                  <a:lnTo>
                    <a:pt x="11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 flipH="1">
              <a:off x="1867509" y="4844727"/>
              <a:ext cx="340104" cy="139750"/>
            </a:xfrm>
            <a:custGeom>
              <a:avLst/>
              <a:gdLst/>
              <a:ahLst/>
              <a:cxnLst/>
              <a:rect l="l" t="t" r="r" b="b"/>
              <a:pathLst>
                <a:path w="6347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6347" y="2607"/>
                  </a:lnTo>
                  <a:lnTo>
                    <a:pt x="36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 flipH="1">
              <a:off x="1644546" y="4844727"/>
              <a:ext cx="214769" cy="139750"/>
            </a:xfrm>
            <a:custGeom>
              <a:avLst/>
              <a:gdLst/>
              <a:ahLst/>
              <a:cxnLst/>
              <a:rect l="l" t="t" r="r" b="b"/>
              <a:pathLst>
                <a:path w="4008" h="2608" extrusionOk="0">
                  <a:moveTo>
                    <a:pt x="1" y="1"/>
                  </a:moveTo>
                  <a:lnTo>
                    <a:pt x="2677" y="2607"/>
                  </a:lnTo>
                  <a:lnTo>
                    <a:pt x="4007" y="2607"/>
                  </a:lnTo>
                  <a:lnTo>
                    <a:pt x="13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 flipH="1">
              <a:off x="1782051" y="4844477"/>
              <a:ext cx="194621" cy="139750"/>
            </a:xfrm>
            <a:custGeom>
              <a:avLst/>
              <a:gdLst/>
              <a:ahLst/>
              <a:cxnLst/>
              <a:rect l="l" t="t" r="r" b="b"/>
              <a:pathLst>
                <a:path w="3632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3631" y="2607"/>
                  </a:lnTo>
                  <a:lnTo>
                    <a:pt x="9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 flipH="1">
              <a:off x="1360655" y="4844727"/>
              <a:ext cx="320545" cy="139750"/>
            </a:xfrm>
            <a:custGeom>
              <a:avLst/>
              <a:gdLst/>
              <a:ahLst/>
              <a:cxnLst/>
              <a:rect l="l" t="t" r="r" b="b"/>
              <a:pathLst>
                <a:path w="5982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3611" y="2607"/>
                  </a:lnTo>
                  <a:lnTo>
                    <a:pt x="5982" y="298"/>
                  </a:lnTo>
                  <a:lnTo>
                    <a:pt x="5678" y="1"/>
                  </a:lnTo>
                  <a:lnTo>
                    <a:pt x="5196" y="1"/>
                  </a:lnTo>
                  <a:lnTo>
                    <a:pt x="3145" y="1999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 flipH="1">
              <a:off x="2538437" y="4844459"/>
              <a:ext cx="488213" cy="140018"/>
            </a:xfrm>
            <a:custGeom>
              <a:avLst/>
              <a:gdLst/>
              <a:ahLst/>
              <a:cxnLst/>
              <a:rect l="l" t="t" r="r" b="b"/>
              <a:pathLst>
                <a:path w="9111" h="2613" extrusionOk="0">
                  <a:moveTo>
                    <a:pt x="5442" y="1"/>
                  </a:moveTo>
                  <a:lnTo>
                    <a:pt x="4554" y="865"/>
                  </a:lnTo>
                  <a:lnTo>
                    <a:pt x="3671" y="6"/>
                  </a:lnTo>
                  <a:lnTo>
                    <a:pt x="1" y="6"/>
                  </a:lnTo>
                  <a:lnTo>
                    <a:pt x="2679" y="2612"/>
                  </a:lnTo>
                  <a:lnTo>
                    <a:pt x="6348" y="2612"/>
                  </a:lnTo>
                  <a:lnTo>
                    <a:pt x="6342" y="2607"/>
                  </a:lnTo>
                  <a:lnTo>
                    <a:pt x="6435" y="2607"/>
                  </a:lnTo>
                  <a:lnTo>
                    <a:pt x="9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 flipH="1">
              <a:off x="3806514" y="5017536"/>
              <a:ext cx="203569" cy="139803"/>
            </a:xfrm>
            <a:custGeom>
              <a:avLst/>
              <a:gdLst/>
              <a:ahLst/>
              <a:cxnLst/>
              <a:rect l="l" t="t" r="r" b="b"/>
              <a:pathLst>
                <a:path w="3799" h="2609" extrusionOk="0">
                  <a:moveTo>
                    <a:pt x="0" y="0"/>
                  </a:moveTo>
                  <a:lnTo>
                    <a:pt x="2678" y="2608"/>
                  </a:lnTo>
                  <a:lnTo>
                    <a:pt x="3799" y="2608"/>
                  </a:lnTo>
                  <a:lnTo>
                    <a:pt x="11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 flipH="1">
              <a:off x="3880995" y="5017536"/>
              <a:ext cx="320545" cy="139803"/>
            </a:xfrm>
            <a:custGeom>
              <a:avLst/>
              <a:gdLst/>
              <a:ahLst/>
              <a:cxnLst/>
              <a:rect l="l" t="t" r="r" b="b"/>
              <a:pathLst>
                <a:path w="5982" h="2609" extrusionOk="0">
                  <a:moveTo>
                    <a:pt x="2373" y="0"/>
                  </a:moveTo>
                  <a:lnTo>
                    <a:pt x="0" y="2311"/>
                  </a:lnTo>
                  <a:lnTo>
                    <a:pt x="306" y="2608"/>
                  </a:lnTo>
                  <a:lnTo>
                    <a:pt x="788" y="2608"/>
                  </a:lnTo>
                  <a:lnTo>
                    <a:pt x="2839" y="610"/>
                  </a:lnTo>
                  <a:lnTo>
                    <a:pt x="4890" y="2608"/>
                  </a:lnTo>
                  <a:lnTo>
                    <a:pt x="5982" y="2608"/>
                  </a:lnTo>
                  <a:lnTo>
                    <a:pt x="33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 flipH="1">
              <a:off x="4217505" y="5017804"/>
              <a:ext cx="319474" cy="139803"/>
            </a:xfrm>
            <a:custGeom>
              <a:avLst/>
              <a:gdLst/>
              <a:ahLst/>
              <a:cxnLst/>
              <a:rect l="l" t="t" r="r" b="b"/>
              <a:pathLst>
                <a:path w="5962" h="2609" extrusionOk="0">
                  <a:moveTo>
                    <a:pt x="2679" y="1"/>
                  </a:moveTo>
                  <a:lnTo>
                    <a:pt x="1" y="2609"/>
                  </a:lnTo>
                  <a:lnTo>
                    <a:pt x="1092" y="2609"/>
                  </a:lnTo>
                  <a:lnTo>
                    <a:pt x="3143" y="610"/>
                  </a:lnTo>
                  <a:lnTo>
                    <a:pt x="5195" y="2609"/>
                  </a:lnTo>
                  <a:lnTo>
                    <a:pt x="5635" y="2609"/>
                  </a:lnTo>
                  <a:lnTo>
                    <a:pt x="5961" y="2289"/>
                  </a:lnTo>
                  <a:lnTo>
                    <a:pt x="36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 flipH="1">
              <a:off x="4110177" y="5017536"/>
              <a:ext cx="197621" cy="96507"/>
            </a:xfrm>
            <a:custGeom>
              <a:avLst/>
              <a:gdLst/>
              <a:ahLst/>
              <a:cxnLst/>
              <a:rect l="l" t="t" r="r" b="b"/>
              <a:pathLst>
                <a:path w="3688" h="1801" extrusionOk="0">
                  <a:moveTo>
                    <a:pt x="0" y="0"/>
                  </a:moveTo>
                  <a:lnTo>
                    <a:pt x="7" y="6"/>
                  </a:lnTo>
                  <a:lnTo>
                    <a:pt x="0" y="6"/>
                  </a:lnTo>
                  <a:lnTo>
                    <a:pt x="1843" y="1801"/>
                  </a:lnTo>
                  <a:lnTo>
                    <a:pt x="3688" y="6"/>
                  </a:lnTo>
                  <a:lnTo>
                    <a:pt x="3681" y="6"/>
                  </a:lnTo>
                  <a:lnTo>
                    <a:pt x="3688" y="0"/>
                  </a:lnTo>
                  <a:lnTo>
                    <a:pt x="2858" y="6"/>
                  </a:lnTo>
                  <a:lnTo>
                    <a:pt x="1847" y="991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 flipH="1">
              <a:off x="1766076" y="5017804"/>
              <a:ext cx="194621" cy="139803"/>
            </a:xfrm>
            <a:custGeom>
              <a:avLst/>
              <a:gdLst/>
              <a:ahLst/>
              <a:cxnLst/>
              <a:rect l="l" t="t" r="r" b="b"/>
              <a:pathLst>
                <a:path w="3632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955" y="2609"/>
                  </a:lnTo>
                  <a:lnTo>
                    <a:pt x="36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 flipH="1">
              <a:off x="1644546" y="5017804"/>
              <a:ext cx="214769" cy="139803"/>
            </a:xfrm>
            <a:custGeom>
              <a:avLst/>
              <a:gdLst/>
              <a:ahLst/>
              <a:cxnLst/>
              <a:rect l="l" t="t" r="r" b="b"/>
              <a:pathLst>
                <a:path w="4008" h="2609" extrusionOk="0">
                  <a:moveTo>
                    <a:pt x="2677" y="1"/>
                  </a:moveTo>
                  <a:lnTo>
                    <a:pt x="1" y="2609"/>
                  </a:lnTo>
                  <a:lnTo>
                    <a:pt x="1329" y="2609"/>
                  </a:lnTo>
                  <a:lnTo>
                    <a:pt x="40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 flipH="1">
              <a:off x="1867509" y="5017804"/>
              <a:ext cx="340104" cy="139803"/>
            </a:xfrm>
            <a:custGeom>
              <a:avLst/>
              <a:gdLst/>
              <a:ahLst/>
              <a:cxnLst/>
              <a:rect l="l" t="t" r="r" b="b"/>
              <a:pathLst>
                <a:path w="6347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3671" y="2609"/>
                  </a:lnTo>
                  <a:lnTo>
                    <a:pt x="63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 flipH="1">
              <a:off x="2077505" y="4798269"/>
              <a:ext cx="416302" cy="405478"/>
            </a:xfrm>
            <a:custGeom>
              <a:avLst/>
              <a:gdLst/>
              <a:ahLst/>
              <a:cxnLst/>
              <a:rect l="l" t="t" r="r" b="b"/>
              <a:pathLst>
                <a:path w="7769" h="7567" extrusionOk="0">
                  <a:moveTo>
                    <a:pt x="3886" y="1513"/>
                  </a:moveTo>
                  <a:lnTo>
                    <a:pt x="6216" y="3783"/>
                  </a:lnTo>
                  <a:lnTo>
                    <a:pt x="3886" y="6053"/>
                  </a:lnTo>
                  <a:lnTo>
                    <a:pt x="1553" y="3783"/>
                  </a:lnTo>
                  <a:lnTo>
                    <a:pt x="3886" y="1513"/>
                  </a:lnTo>
                  <a:close/>
                  <a:moveTo>
                    <a:pt x="3886" y="0"/>
                  </a:moveTo>
                  <a:lnTo>
                    <a:pt x="0" y="3783"/>
                  </a:lnTo>
                  <a:lnTo>
                    <a:pt x="3886" y="7566"/>
                  </a:lnTo>
                  <a:lnTo>
                    <a:pt x="7768" y="3783"/>
                  </a:lnTo>
                  <a:lnTo>
                    <a:pt x="38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 flipH="1">
              <a:off x="3702828" y="5017536"/>
              <a:ext cx="214822" cy="139803"/>
            </a:xfrm>
            <a:custGeom>
              <a:avLst/>
              <a:gdLst/>
              <a:ahLst/>
              <a:cxnLst/>
              <a:rect l="l" t="t" r="r" b="b"/>
              <a:pathLst>
                <a:path w="4009" h="2609" extrusionOk="0">
                  <a:moveTo>
                    <a:pt x="0" y="0"/>
                  </a:moveTo>
                  <a:lnTo>
                    <a:pt x="2678" y="2608"/>
                  </a:lnTo>
                  <a:lnTo>
                    <a:pt x="4009" y="2608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 flipH="1">
              <a:off x="1361834" y="5017804"/>
              <a:ext cx="319367" cy="139803"/>
            </a:xfrm>
            <a:custGeom>
              <a:avLst/>
              <a:gdLst/>
              <a:ahLst/>
              <a:cxnLst/>
              <a:rect l="l" t="t" r="r" b="b"/>
              <a:pathLst>
                <a:path w="5960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1092" y="2609"/>
                  </a:lnTo>
                  <a:lnTo>
                    <a:pt x="3145" y="610"/>
                  </a:lnTo>
                  <a:lnTo>
                    <a:pt x="5196" y="2609"/>
                  </a:lnTo>
                  <a:lnTo>
                    <a:pt x="5635" y="2609"/>
                  </a:lnTo>
                  <a:lnTo>
                    <a:pt x="5959" y="2289"/>
                  </a:lnTo>
                  <a:lnTo>
                    <a:pt x="36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 flipH="1">
              <a:off x="1552113" y="5017804"/>
              <a:ext cx="203677" cy="139803"/>
            </a:xfrm>
            <a:custGeom>
              <a:avLst/>
              <a:gdLst/>
              <a:ahLst/>
              <a:cxnLst/>
              <a:rect l="l" t="t" r="r" b="b"/>
              <a:pathLst>
                <a:path w="3801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1122" y="2609"/>
                  </a:lnTo>
                  <a:lnTo>
                    <a:pt x="38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 flipH="1">
              <a:off x="2362951" y="5017804"/>
              <a:ext cx="276713" cy="139803"/>
            </a:xfrm>
            <a:custGeom>
              <a:avLst/>
              <a:gdLst/>
              <a:ahLst/>
              <a:cxnLst/>
              <a:rect l="l" t="t" r="r" b="b"/>
              <a:pathLst>
                <a:path w="5164" h="2609" extrusionOk="0">
                  <a:moveTo>
                    <a:pt x="0" y="1"/>
                  </a:moveTo>
                  <a:lnTo>
                    <a:pt x="2331" y="2609"/>
                  </a:lnTo>
                  <a:lnTo>
                    <a:pt x="5163" y="2609"/>
                  </a:lnTo>
                  <a:lnTo>
                    <a:pt x="24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 flipH="1">
              <a:off x="3354582" y="5017536"/>
              <a:ext cx="340050" cy="139803"/>
            </a:xfrm>
            <a:custGeom>
              <a:avLst/>
              <a:gdLst/>
              <a:ahLst/>
              <a:cxnLst/>
              <a:rect l="l" t="t" r="r" b="b"/>
              <a:pathLst>
                <a:path w="6346" h="2609" extrusionOk="0">
                  <a:moveTo>
                    <a:pt x="1" y="0"/>
                  </a:moveTo>
                  <a:lnTo>
                    <a:pt x="2677" y="2608"/>
                  </a:lnTo>
                  <a:lnTo>
                    <a:pt x="6346" y="2608"/>
                  </a:lnTo>
                  <a:lnTo>
                    <a:pt x="3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 flipH="1">
              <a:off x="3601393" y="5017536"/>
              <a:ext cx="194728" cy="139803"/>
            </a:xfrm>
            <a:custGeom>
              <a:avLst/>
              <a:gdLst/>
              <a:ahLst/>
              <a:cxnLst/>
              <a:rect l="l" t="t" r="r" b="b"/>
              <a:pathLst>
                <a:path w="3634" h="2609" extrusionOk="0">
                  <a:moveTo>
                    <a:pt x="0" y="0"/>
                  </a:moveTo>
                  <a:lnTo>
                    <a:pt x="2677" y="2608"/>
                  </a:lnTo>
                  <a:lnTo>
                    <a:pt x="3633" y="2608"/>
                  </a:lnTo>
                  <a:lnTo>
                    <a:pt x="9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 flipH="1">
              <a:off x="3068387" y="4798269"/>
              <a:ext cx="416195" cy="405478"/>
            </a:xfrm>
            <a:custGeom>
              <a:avLst/>
              <a:gdLst/>
              <a:ahLst/>
              <a:cxnLst/>
              <a:rect l="l" t="t" r="r" b="b"/>
              <a:pathLst>
                <a:path w="7767" h="7567" extrusionOk="0">
                  <a:moveTo>
                    <a:pt x="3882" y="1513"/>
                  </a:moveTo>
                  <a:lnTo>
                    <a:pt x="6214" y="3783"/>
                  </a:lnTo>
                  <a:lnTo>
                    <a:pt x="3882" y="6053"/>
                  </a:lnTo>
                  <a:lnTo>
                    <a:pt x="1553" y="3783"/>
                  </a:lnTo>
                  <a:lnTo>
                    <a:pt x="3882" y="1513"/>
                  </a:lnTo>
                  <a:close/>
                  <a:moveTo>
                    <a:pt x="3882" y="0"/>
                  </a:moveTo>
                  <a:lnTo>
                    <a:pt x="0" y="3783"/>
                  </a:lnTo>
                  <a:lnTo>
                    <a:pt x="3882" y="7566"/>
                  </a:lnTo>
                  <a:lnTo>
                    <a:pt x="7766" y="3783"/>
                  </a:lnTo>
                  <a:lnTo>
                    <a:pt x="38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 flipH="1">
              <a:off x="2538437" y="5017536"/>
              <a:ext cx="488213" cy="140071"/>
            </a:xfrm>
            <a:custGeom>
              <a:avLst/>
              <a:gdLst/>
              <a:ahLst/>
              <a:cxnLst/>
              <a:rect l="l" t="t" r="r" b="b"/>
              <a:pathLst>
                <a:path w="9111" h="2614" extrusionOk="0">
                  <a:moveTo>
                    <a:pt x="2766" y="0"/>
                  </a:moveTo>
                  <a:lnTo>
                    <a:pt x="2771" y="6"/>
                  </a:lnTo>
                  <a:lnTo>
                    <a:pt x="2679" y="6"/>
                  </a:lnTo>
                  <a:lnTo>
                    <a:pt x="1" y="2614"/>
                  </a:lnTo>
                  <a:lnTo>
                    <a:pt x="3671" y="2614"/>
                  </a:lnTo>
                  <a:lnTo>
                    <a:pt x="4559" y="1748"/>
                  </a:lnTo>
                  <a:lnTo>
                    <a:pt x="5442" y="2608"/>
                  </a:lnTo>
                  <a:lnTo>
                    <a:pt x="9111" y="2608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 flipH="1">
              <a:off x="2922532" y="5017536"/>
              <a:ext cx="276606" cy="139803"/>
            </a:xfrm>
            <a:custGeom>
              <a:avLst/>
              <a:gdLst/>
              <a:ahLst/>
              <a:cxnLst/>
              <a:rect l="l" t="t" r="r" b="b"/>
              <a:pathLst>
                <a:path w="5162" h="2609" extrusionOk="0">
                  <a:moveTo>
                    <a:pt x="2675" y="0"/>
                  </a:moveTo>
                  <a:lnTo>
                    <a:pt x="0" y="2608"/>
                  </a:lnTo>
                  <a:lnTo>
                    <a:pt x="2832" y="2608"/>
                  </a:lnTo>
                  <a:lnTo>
                    <a:pt x="51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 flipH="1">
              <a:off x="742352" y="4844459"/>
              <a:ext cx="194728" cy="139750"/>
            </a:xfrm>
            <a:custGeom>
              <a:avLst/>
              <a:gdLst/>
              <a:ahLst/>
              <a:cxnLst/>
              <a:rect l="l" t="t" r="r" b="b"/>
              <a:pathLst>
                <a:path w="3634" h="2608" extrusionOk="0">
                  <a:moveTo>
                    <a:pt x="2677" y="1"/>
                  </a:moveTo>
                  <a:lnTo>
                    <a:pt x="0" y="2607"/>
                  </a:lnTo>
                  <a:lnTo>
                    <a:pt x="955" y="2607"/>
                  </a:lnTo>
                  <a:lnTo>
                    <a:pt x="36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 flipH="1">
              <a:off x="843787" y="4844459"/>
              <a:ext cx="214822" cy="139750"/>
            </a:xfrm>
            <a:custGeom>
              <a:avLst/>
              <a:gdLst/>
              <a:ahLst/>
              <a:cxnLst/>
              <a:rect l="l" t="t" r="r" b="b"/>
              <a:pathLst>
                <a:path w="4009" h="2608" extrusionOk="0">
                  <a:moveTo>
                    <a:pt x="2678" y="1"/>
                  </a:moveTo>
                  <a:lnTo>
                    <a:pt x="0" y="2607"/>
                  </a:lnTo>
                  <a:lnTo>
                    <a:pt x="1331" y="2607"/>
                  </a:lnTo>
                  <a:lnTo>
                    <a:pt x="40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 flipH="1">
              <a:off x="495541" y="4844459"/>
              <a:ext cx="340050" cy="139750"/>
            </a:xfrm>
            <a:custGeom>
              <a:avLst/>
              <a:gdLst/>
              <a:ahLst/>
              <a:cxnLst/>
              <a:rect l="l" t="t" r="r" b="b"/>
              <a:pathLst>
                <a:path w="6346" h="2608" extrusionOk="0">
                  <a:moveTo>
                    <a:pt x="2677" y="1"/>
                  </a:moveTo>
                  <a:lnTo>
                    <a:pt x="1" y="2607"/>
                  </a:lnTo>
                  <a:lnTo>
                    <a:pt x="3669" y="2607"/>
                  </a:lnTo>
                  <a:lnTo>
                    <a:pt x="63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 flipH="1">
              <a:off x="63491" y="4844459"/>
              <a:ext cx="276606" cy="139750"/>
            </a:xfrm>
            <a:custGeom>
              <a:avLst/>
              <a:gdLst/>
              <a:ahLst/>
              <a:cxnLst/>
              <a:rect l="l" t="t" r="r" b="b"/>
              <a:pathLst>
                <a:path w="5162" h="2608" extrusionOk="0">
                  <a:moveTo>
                    <a:pt x="0" y="1"/>
                  </a:moveTo>
                  <a:lnTo>
                    <a:pt x="2675" y="2607"/>
                  </a:lnTo>
                  <a:lnTo>
                    <a:pt x="5162" y="2607"/>
                  </a:lnTo>
                  <a:lnTo>
                    <a:pt x="28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 flipH="1">
              <a:off x="1251135" y="4887916"/>
              <a:ext cx="197621" cy="96560"/>
            </a:xfrm>
            <a:custGeom>
              <a:avLst/>
              <a:gdLst/>
              <a:ahLst/>
              <a:cxnLst/>
              <a:rect l="l" t="t" r="r" b="b"/>
              <a:pathLst>
                <a:path w="3688" h="1802" extrusionOk="0">
                  <a:moveTo>
                    <a:pt x="1845" y="1"/>
                  </a:moveTo>
                  <a:lnTo>
                    <a:pt x="0" y="1796"/>
                  </a:lnTo>
                  <a:lnTo>
                    <a:pt x="7" y="1796"/>
                  </a:lnTo>
                  <a:lnTo>
                    <a:pt x="0" y="1801"/>
                  </a:lnTo>
                  <a:lnTo>
                    <a:pt x="830" y="1796"/>
                  </a:lnTo>
                  <a:lnTo>
                    <a:pt x="1842" y="812"/>
                  </a:lnTo>
                  <a:lnTo>
                    <a:pt x="2858" y="1801"/>
                  </a:lnTo>
                  <a:lnTo>
                    <a:pt x="3688" y="1801"/>
                  </a:lnTo>
                  <a:lnTo>
                    <a:pt x="3681" y="1796"/>
                  </a:lnTo>
                  <a:lnTo>
                    <a:pt x="3688" y="1796"/>
                  </a:lnTo>
                  <a:lnTo>
                    <a:pt x="18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 flipH="1">
              <a:off x="947473" y="4844459"/>
              <a:ext cx="203569" cy="139750"/>
            </a:xfrm>
            <a:custGeom>
              <a:avLst/>
              <a:gdLst/>
              <a:ahLst/>
              <a:cxnLst/>
              <a:rect l="l" t="t" r="r" b="b"/>
              <a:pathLst>
                <a:path w="3799" h="2608" extrusionOk="0">
                  <a:moveTo>
                    <a:pt x="2678" y="1"/>
                  </a:moveTo>
                  <a:lnTo>
                    <a:pt x="0" y="2607"/>
                  </a:lnTo>
                  <a:lnTo>
                    <a:pt x="1122" y="2607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 flipH="1">
              <a:off x="1021954" y="4844459"/>
              <a:ext cx="319367" cy="139750"/>
            </a:xfrm>
            <a:custGeom>
              <a:avLst/>
              <a:gdLst/>
              <a:ahLst/>
              <a:cxnLst/>
              <a:rect l="l" t="t" r="r" b="b"/>
              <a:pathLst>
                <a:path w="5960" h="2608" extrusionOk="0">
                  <a:moveTo>
                    <a:pt x="327" y="1"/>
                  </a:moveTo>
                  <a:lnTo>
                    <a:pt x="0" y="318"/>
                  </a:lnTo>
                  <a:lnTo>
                    <a:pt x="2351" y="2607"/>
                  </a:lnTo>
                  <a:lnTo>
                    <a:pt x="3281" y="2607"/>
                  </a:lnTo>
                  <a:lnTo>
                    <a:pt x="5960" y="1"/>
                  </a:lnTo>
                  <a:lnTo>
                    <a:pt x="4868" y="1"/>
                  </a:lnTo>
                  <a:lnTo>
                    <a:pt x="2817" y="1999"/>
                  </a:lnTo>
                  <a:lnTo>
                    <a:pt x="7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 flipH="1">
              <a:off x="1357392" y="4844727"/>
              <a:ext cx="320545" cy="139750"/>
            </a:xfrm>
            <a:custGeom>
              <a:avLst/>
              <a:gdLst/>
              <a:ahLst/>
              <a:cxnLst/>
              <a:rect l="l" t="t" r="r" b="b"/>
              <a:pathLst>
                <a:path w="5982" h="2608" extrusionOk="0">
                  <a:moveTo>
                    <a:pt x="1" y="1"/>
                  </a:moveTo>
                  <a:lnTo>
                    <a:pt x="2679" y="2607"/>
                  </a:lnTo>
                  <a:lnTo>
                    <a:pt x="3611" y="2607"/>
                  </a:lnTo>
                  <a:lnTo>
                    <a:pt x="5982" y="298"/>
                  </a:lnTo>
                  <a:lnTo>
                    <a:pt x="5676" y="1"/>
                  </a:lnTo>
                  <a:lnTo>
                    <a:pt x="5195" y="1"/>
                  </a:lnTo>
                  <a:lnTo>
                    <a:pt x="3143" y="1999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 flipH="1">
              <a:off x="-320604" y="4844459"/>
              <a:ext cx="488213" cy="140018"/>
            </a:xfrm>
            <a:custGeom>
              <a:avLst/>
              <a:gdLst/>
              <a:ahLst/>
              <a:cxnLst/>
              <a:rect l="l" t="t" r="r" b="b"/>
              <a:pathLst>
                <a:path w="9111" h="2613" extrusionOk="0">
                  <a:moveTo>
                    <a:pt x="5442" y="1"/>
                  </a:moveTo>
                  <a:lnTo>
                    <a:pt x="4554" y="865"/>
                  </a:lnTo>
                  <a:lnTo>
                    <a:pt x="3671" y="6"/>
                  </a:lnTo>
                  <a:lnTo>
                    <a:pt x="1" y="6"/>
                  </a:lnTo>
                  <a:lnTo>
                    <a:pt x="2679" y="2612"/>
                  </a:lnTo>
                  <a:lnTo>
                    <a:pt x="6348" y="2612"/>
                  </a:lnTo>
                  <a:lnTo>
                    <a:pt x="6342" y="2607"/>
                  </a:lnTo>
                  <a:lnTo>
                    <a:pt x="6435" y="2607"/>
                  </a:lnTo>
                  <a:lnTo>
                    <a:pt x="9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 flipH="1">
              <a:off x="947473" y="5017536"/>
              <a:ext cx="203569" cy="139803"/>
            </a:xfrm>
            <a:custGeom>
              <a:avLst/>
              <a:gdLst/>
              <a:ahLst/>
              <a:cxnLst/>
              <a:rect l="l" t="t" r="r" b="b"/>
              <a:pathLst>
                <a:path w="3799" h="2609" extrusionOk="0">
                  <a:moveTo>
                    <a:pt x="0" y="0"/>
                  </a:moveTo>
                  <a:lnTo>
                    <a:pt x="2678" y="2608"/>
                  </a:lnTo>
                  <a:lnTo>
                    <a:pt x="3799" y="2608"/>
                  </a:lnTo>
                  <a:lnTo>
                    <a:pt x="11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 flipH="1">
              <a:off x="1021954" y="5017536"/>
              <a:ext cx="320545" cy="139803"/>
            </a:xfrm>
            <a:custGeom>
              <a:avLst/>
              <a:gdLst/>
              <a:ahLst/>
              <a:cxnLst/>
              <a:rect l="l" t="t" r="r" b="b"/>
              <a:pathLst>
                <a:path w="5982" h="2609" extrusionOk="0">
                  <a:moveTo>
                    <a:pt x="2373" y="0"/>
                  </a:moveTo>
                  <a:lnTo>
                    <a:pt x="0" y="2311"/>
                  </a:lnTo>
                  <a:lnTo>
                    <a:pt x="306" y="2608"/>
                  </a:lnTo>
                  <a:lnTo>
                    <a:pt x="788" y="2608"/>
                  </a:lnTo>
                  <a:lnTo>
                    <a:pt x="2839" y="610"/>
                  </a:lnTo>
                  <a:lnTo>
                    <a:pt x="4890" y="2608"/>
                  </a:lnTo>
                  <a:lnTo>
                    <a:pt x="5982" y="2608"/>
                  </a:lnTo>
                  <a:lnTo>
                    <a:pt x="33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 flipH="1">
              <a:off x="1358463" y="5017804"/>
              <a:ext cx="319474" cy="139803"/>
            </a:xfrm>
            <a:custGeom>
              <a:avLst/>
              <a:gdLst/>
              <a:ahLst/>
              <a:cxnLst/>
              <a:rect l="l" t="t" r="r" b="b"/>
              <a:pathLst>
                <a:path w="5962" h="2609" extrusionOk="0">
                  <a:moveTo>
                    <a:pt x="2679" y="1"/>
                  </a:moveTo>
                  <a:lnTo>
                    <a:pt x="1" y="2609"/>
                  </a:lnTo>
                  <a:lnTo>
                    <a:pt x="1092" y="2609"/>
                  </a:lnTo>
                  <a:lnTo>
                    <a:pt x="3143" y="610"/>
                  </a:lnTo>
                  <a:lnTo>
                    <a:pt x="5195" y="2609"/>
                  </a:lnTo>
                  <a:lnTo>
                    <a:pt x="5635" y="2609"/>
                  </a:lnTo>
                  <a:lnTo>
                    <a:pt x="5961" y="2289"/>
                  </a:lnTo>
                  <a:lnTo>
                    <a:pt x="36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 flipH="1">
              <a:off x="1251135" y="5017536"/>
              <a:ext cx="197621" cy="96507"/>
            </a:xfrm>
            <a:custGeom>
              <a:avLst/>
              <a:gdLst/>
              <a:ahLst/>
              <a:cxnLst/>
              <a:rect l="l" t="t" r="r" b="b"/>
              <a:pathLst>
                <a:path w="3688" h="1801" extrusionOk="0">
                  <a:moveTo>
                    <a:pt x="0" y="0"/>
                  </a:moveTo>
                  <a:lnTo>
                    <a:pt x="7" y="6"/>
                  </a:lnTo>
                  <a:lnTo>
                    <a:pt x="0" y="6"/>
                  </a:lnTo>
                  <a:lnTo>
                    <a:pt x="1843" y="1801"/>
                  </a:lnTo>
                  <a:lnTo>
                    <a:pt x="3688" y="6"/>
                  </a:lnTo>
                  <a:lnTo>
                    <a:pt x="3681" y="6"/>
                  </a:lnTo>
                  <a:lnTo>
                    <a:pt x="3688" y="0"/>
                  </a:lnTo>
                  <a:lnTo>
                    <a:pt x="2858" y="6"/>
                  </a:lnTo>
                  <a:lnTo>
                    <a:pt x="1847" y="991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 flipH="1">
              <a:off x="843787" y="5017536"/>
              <a:ext cx="214822" cy="139803"/>
            </a:xfrm>
            <a:custGeom>
              <a:avLst/>
              <a:gdLst/>
              <a:ahLst/>
              <a:cxnLst/>
              <a:rect l="l" t="t" r="r" b="b"/>
              <a:pathLst>
                <a:path w="4009" h="2609" extrusionOk="0">
                  <a:moveTo>
                    <a:pt x="0" y="0"/>
                  </a:moveTo>
                  <a:lnTo>
                    <a:pt x="2678" y="2608"/>
                  </a:lnTo>
                  <a:lnTo>
                    <a:pt x="4009" y="2608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 flipH="1">
              <a:off x="495541" y="5017536"/>
              <a:ext cx="340050" cy="139803"/>
            </a:xfrm>
            <a:custGeom>
              <a:avLst/>
              <a:gdLst/>
              <a:ahLst/>
              <a:cxnLst/>
              <a:rect l="l" t="t" r="r" b="b"/>
              <a:pathLst>
                <a:path w="6346" h="2609" extrusionOk="0">
                  <a:moveTo>
                    <a:pt x="1" y="0"/>
                  </a:moveTo>
                  <a:lnTo>
                    <a:pt x="2677" y="2608"/>
                  </a:lnTo>
                  <a:lnTo>
                    <a:pt x="6346" y="2608"/>
                  </a:lnTo>
                  <a:lnTo>
                    <a:pt x="3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 flipH="1">
              <a:off x="742352" y="5017536"/>
              <a:ext cx="194728" cy="139803"/>
            </a:xfrm>
            <a:custGeom>
              <a:avLst/>
              <a:gdLst/>
              <a:ahLst/>
              <a:cxnLst/>
              <a:rect l="l" t="t" r="r" b="b"/>
              <a:pathLst>
                <a:path w="3634" h="2609" extrusionOk="0">
                  <a:moveTo>
                    <a:pt x="0" y="0"/>
                  </a:moveTo>
                  <a:lnTo>
                    <a:pt x="2677" y="2608"/>
                  </a:lnTo>
                  <a:lnTo>
                    <a:pt x="3633" y="2608"/>
                  </a:lnTo>
                  <a:lnTo>
                    <a:pt x="9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 flipH="1">
              <a:off x="209346" y="4798269"/>
              <a:ext cx="416195" cy="405478"/>
            </a:xfrm>
            <a:custGeom>
              <a:avLst/>
              <a:gdLst/>
              <a:ahLst/>
              <a:cxnLst/>
              <a:rect l="l" t="t" r="r" b="b"/>
              <a:pathLst>
                <a:path w="7767" h="7567" extrusionOk="0">
                  <a:moveTo>
                    <a:pt x="3882" y="1513"/>
                  </a:moveTo>
                  <a:lnTo>
                    <a:pt x="6214" y="3783"/>
                  </a:lnTo>
                  <a:lnTo>
                    <a:pt x="3882" y="6053"/>
                  </a:lnTo>
                  <a:lnTo>
                    <a:pt x="1553" y="3783"/>
                  </a:lnTo>
                  <a:lnTo>
                    <a:pt x="3882" y="1513"/>
                  </a:lnTo>
                  <a:close/>
                  <a:moveTo>
                    <a:pt x="3882" y="0"/>
                  </a:moveTo>
                  <a:lnTo>
                    <a:pt x="0" y="3783"/>
                  </a:lnTo>
                  <a:lnTo>
                    <a:pt x="3882" y="7566"/>
                  </a:lnTo>
                  <a:lnTo>
                    <a:pt x="7766" y="3783"/>
                  </a:lnTo>
                  <a:lnTo>
                    <a:pt x="38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 flipH="1">
              <a:off x="-320604" y="5017536"/>
              <a:ext cx="488213" cy="140071"/>
            </a:xfrm>
            <a:custGeom>
              <a:avLst/>
              <a:gdLst/>
              <a:ahLst/>
              <a:cxnLst/>
              <a:rect l="l" t="t" r="r" b="b"/>
              <a:pathLst>
                <a:path w="9111" h="2614" extrusionOk="0">
                  <a:moveTo>
                    <a:pt x="2766" y="0"/>
                  </a:moveTo>
                  <a:lnTo>
                    <a:pt x="2771" y="6"/>
                  </a:lnTo>
                  <a:lnTo>
                    <a:pt x="2679" y="6"/>
                  </a:lnTo>
                  <a:lnTo>
                    <a:pt x="1" y="2614"/>
                  </a:lnTo>
                  <a:lnTo>
                    <a:pt x="3671" y="2614"/>
                  </a:lnTo>
                  <a:lnTo>
                    <a:pt x="4559" y="1748"/>
                  </a:lnTo>
                  <a:lnTo>
                    <a:pt x="5442" y="2608"/>
                  </a:lnTo>
                  <a:lnTo>
                    <a:pt x="9111" y="2608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 flipH="1">
              <a:off x="63491" y="5017536"/>
              <a:ext cx="276606" cy="139803"/>
            </a:xfrm>
            <a:custGeom>
              <a:avLst/>
              <a:gdLst/>
              <a:ahLst/>
              <a:cxnLst/>
              <a:rect l="l" t="t" r="r" b="b"/>
              <a:pathLst>
                <a:path w="5162" h="2609" extrusionOk="0">
                  <a:moveTo>
                    <a:pt x="2675" y="0"/>
                  </a:moveTo>
                  <a:lnTo>
                    <a:pt x="0" y="2608"/>
                  </a:lnTo>
                  <a:lnTo>
                    <a:pt x="2832" y="2608"/>
                  </a:lnTo>
                  <a:lnTo>
                    <a:pt x="51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7" name="Google Shape;497;p8"/>
          <p:cNvGrpSpPr/>
          <p:nvPr/>
        </p:nvGrpSpPr>
        <p:grpSpPr>
          <a:xfrm>
            <a:off x="-320604" y="4798269"/>
            <a:ext cx="9729998" cy="405478"/>
            <a:chOff x="-320604" y="4798269"/>
            <a:chExt cx="9729998" cy="405478"/>
          </a:xfrm>
        </p:grpSpPr>
        <p:sp>
          <p:nvSpPr>
            <p:cNvPr id="498" name="Google Shape;498;p8"/>
            <p:cNvSpPr/>
            <p:nvPr/>
          </p:nvSpPr>
          <p:spPr>
            <a:xfrm rot="5400000">
              <a:off x="4546275" y="289250"/>
              <a:ext cx="302100" cy="9417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 flipH="1">
              <a:off x="6460323" y="4844459"/>
              <a:ext cx="194728" cy="139750"/>
            </a:xfrm>
            <a:custGeom>
              <a:avLst/>
              <a:gdLst/>
              <a:ahLst/>
              <a:cxnLst/>
              <a:rect l="l" t="t" r="r" b="b"/>
              <a:pathLst>
                <a:path w="3634" h="2608" extrusionOk="0">
                  <a:moveTo>
                    <a:pt x="2677" y="1"/>
                  </a:moveTo>
                  <a:lnTo>
                    <a:pt x="0" y="2607"/>
                  </a:lnTo>
                  <a:lnTo>
                    <a:pt x="955" y="2607"/>
                  </a:lnTo>
                  <a:lnTo>
                    <a:pt x="36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 flipH="1">
              <a:off x="6561758" y="4844459"/>
              <a:ext cx="214822" cy="139750"/>
            </a:xfrm>
            <a:custGeom>
              <a:avLst/>
              <a:gdLst/>
              <a:ahLst/>
              <a:cxnLst/>
              <a:rect l="l" t="t" r="r" b="b"/>
              <a:pathLst>
                <a:path w="4009" h="2608" extrusionOk="0">
                  <a:moveTo>
                    <a:pt x="2678" y="1"/>
                  </a:moveTo>
                  <a:lnTo>
                    <a:pt x="0" y="2607"/>
                  </a:lnTo>
                  <a:lnTo>
                    <a:pt x="1331" y="2607"/>
                  </a:lnTo>
                  <a:lnTo>
                    <a:pt x="40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 flipH="1">
              <a:off x="6213511" y="4844459"/>
              <a:ext cx="340050" cy="139750"/>
            </a:xfrm>
            <a:custGeom>
              <a:avLst/>
              <a:gdLst/>
              <a:ahLst/>
              <a:cxnLst/>
              <a:rect l="l" t="t" r="r" b="b"/>
              <a:pathLst>
                <a:path w="6346" h="2608" extrusionOk="0">
                  <a:moveTo>
                    <a:pt x="2677" y="1"/>
                  </a:moveTo>
                  <a:lnTo>
                    <a:pt x="1" y="2607"/>
                  </a:lnTo>
                  <a:lnTo>
                    <a:pt x="3669" y="2607"/>
                  </a:lnTo>
                  <a:lnTo>
                    <a:pt x="63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 flipH="1">
              <a:off x="5781462" y="4844459"/>
              <a:ext cx="276606" cy="139750"/>
            </a:xfrm>
            <a:custGeom>
              <a:avLst/>
              <a:gdLst/>
              <a:ahLst/>
              <a:cxnLst/>
              <a:rect l="l" t="t" r="r" b="b"/>
              <a:pathLst>
                <a:path w="5162" h="2608" extrusionOk="0">
                  <a:moveTo>
                    <a:pt x="0" y="1"/>
                  </a:moveTo>
                  <a:lnTo>
                    <a:pt x="2675" y="2607"/>
                  </a:lnTo>
                  <a:lnTo>
                    <a:pt x="5162" y="2607"/>
                  </a:lnTo>
                  <a:lnTo>
                    <a:pt x="28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 flipH="1">
              <a:off x="6969106" y="4887916"/>
              <a:ext cx="197621" cy="96560"/>
            </a:xfrm>
            <a:custGeom>
              <a:avLst/>
              <a:gdLst/>
              <a:ahLst/>
              <a:cxnLst/>
              <a:rect l="l" t="t" r="r" b="b"/>
              <a:pathLst>
                <a:path w="3688" h="1802" extrusionOk="0">
                  <a:moveTo>
                    <a:pt x="1845" y="1"/>
                  </a:moveTo>
                  <a:lnTo>
                    <a:pt x="0" y="1796"/>
                  </a:lnTo>
                  <a:lnTo>
                    <a:pt x="7" y="1796"/>
                  </a:lnTo>
                  <a:lnTo>
                    <a:pt x="0" y="1801"/>
                  </a:lnTo>
                  <a:lnTo>
                    <a:pt x="830" y="1796"/>
                  </a:lnTo>
                  <a:lnTo>
                    <a:pt x="1842" y="812"/>
                  </a:lnTo>
                  <a:lnTo>
                    <a:pt x="2858" y="1801"/>
                  </a:lnTo>
                  <a:lnTo>
                    <a:pt x="3688" y="1801"/>
                  </a:lnTo>
                  <a:lnTo>
                    <a:pt x="3681" y="1796"/>
                  </a:lnTo>
                  <a:lnTo>
                    <a:pt x="3688" y="1796"/>
                  </a:lnTo>
                  <a:lnTo>
                    <a:pt x="18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 flipH="1">
              <a:off x="6665443" y="4844459"/>
              <a:ext cx="203569" cy="139750"/>
            </a:xfrm>
            <a:custGeom>
              <a:avLst/>
              <a:gdLst/>
              <a:ahLst/>
              <a:cxnLst/>
              <a:rect l="l" t="t" r="r" b="b"/>
              <a:pathLst>
                <a:path w="3799" h="2608" extrusionOk="0">
                  <a:moveTo>
                    <a:pt x="2678" y="1"/>
                  </a:moveTo>
                  <a:lnTo>
                    <a:pt x="0" y="2607"/>
                  </a:lnTo>
                  <a:lnTo>
                    <a:pt x="1122" y="2607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 flipH="1">
              <a:off x="6739924" y="4844459"/>
              <a:ext cx="319367" cy="139750"/>
            </a:xfrm>
            <a:custGeom>
              <a:avLst/>
              <a:gdLst/>
              <a:ahLst/>
              <a:cxnLst/>
              <a:rect l="l" t="t" r="r" b="b"/>
              <a:pathLst>
                <a:path w="5960" h="2608" extrusionOk="0">
                  <a:moveTo>
                    <a:pt x="327" y="1"/>
                  </a:moveTo>
                  <a:lnTo>
                    <a:pt x="0" y="318"/>
                  </a:lnTo>
                  <a:lnTo>
                    <a:pt x="2351" y="2607"/>
                  </a:lnTo>
                  <a:lnTo>
                    <a:pt x="3281" y="2607"/>
                  </a:lnTo>
                  <a:lnTo>
                    <a:pt x="5960" y="1"/>
                  </a:lnTo>
                  <a:lnTo>
                    <a:pt x="4868" y="1"/>
                  </a:lnTo>
                  <a:lnTo>
                    <a:pt x="2817" y="1999"/>
                  </a:lnTo>
                  <a:lnTo>
                    <a:pt x="7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 flipH="1">
              <a:off x="7075362" y="4844727"/>
              <a:ext cx="320545" cy="139750"/>
            </a:xfrm>
            <a:custGeom>
              <a:avLst/>
              <a:gdLst/>
              <a:ahLst/>
              <a:cxnLst/>
              <a:rect l="l" t="t" r="r" b="b"/>
              <a:pathLst>
                <a:path w="5982" h="2608" extrusionOk="0">
                  <a:moveTo>
                    <a:pt x="1" y="1"/>
                  </a:moveTo>
                  <a:lnTo>
                    <a:pt x="2679" y="2607"/>
                  </a:lnTo>
                  <a:lnTo>
                    <a:pt x="3611" y="2607"/>
                  </a:lnTo>
                  <a:lnTo>
                    <a:pt x="5982" y="298"/>
                  </a:lnTo>
                  <a:lnTo>
                    <a:pt x="5676" y="1"/>
                  </a:lnTo>
                  <a:lnTo>
                    <a:pt x="5195" y="1"/>
                  </a:lnTo>
                  <a:lnTo>
                    <a:pt x="3143" y="1999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 flipH="1">
              <a:off x="5221880" y="4844727"/>
              <a:ext cx="276713" cy="139750"/>
            </a:xfrm>
            <a:custGeom>
              <a:avLst/>
              <a:gdLst/>
              <a:ahLst/>
              <a:cxnLst/>
              <a:rect l="l" t="t" r="r" b="b"/>
              <a:pathLst>
                <a:path w="5164" h="2608" extrusionOk="0">
                  <a:moveTo>
                    <a:pt x="2331" y="1"/>
                  </a:moveTo>
                  <a:lnTo>
                    <a:pt x="0" y="2607"/>
                  </a:lnTo>
                  <a:lnTo>
                    <a:pt x="2485" y="2607"/>
                  </a:lnTo>
                  <a:lnTo>
                    <a:pt x="51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 flipH="1">
              <a:off x="4411043" y="4844727"/>
              <a:ext cx="203677" cy="139750"/>
            </a:xfrm>
            <a:custGeom>
              <a:avLst/>
              <a:gdLst/>
              <a:ahLst/>
              <a:cxnLst/>
              <a:rect l="l" t="t" r="r" b="b"/>
              <a:pathLst>
                <a:path w="3801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3801" y="2607"/>
                  </a:lnTo>
                  <a:lnTo>
                    <a:pt x="11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 flipH="1">
              <a:off x="4726438" y="4844727"/>
              <a:ext cx="340104" cy="139750"/>
            </a:xfrm>
            <a:custGeom>
              <a:avLst/>
              <a:gdLst/>
              <a:ahLst/>
              <a:cxnLst/>
              <a:rect l="l" t="t" r="r" b="b"/>
              <a:pathLst>
                <a:path w="6347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6347" y="2607"/>
                  </a:lnTo>
                  <a:lnTo>
                    <a:pt x="36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 flipH="1">
              <a:off x="4503475" y="4844727"/>
              <a:ext cx="214769" cy="139750"/>
            </a:xfrm>
            <a:custGeom>
              <a:avLst/>
              <a:gdLst/>
              <a:ahLst/>
              <a:cxnLst/>
              <a:rect l="l" t="t" r="r" b="b"/>
              <a:pathLst>
                <a:path w="4008" h="2608" extrusionOk="0">
                  <a:moveTo>
                    <a:pt x="1" y="1"/>
                  </a:moveTo>
                  <a:lnTo>
                    <a:pt x="2677" y="2607"/>
                  </a:lnTo>
                  <a:lnTo>
                    <a:pt x="4007" y="2607"/>
                  </a:lnTo>
                  <a:lnTo>
                    <a:pt x="13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 flipH="1">
              <a:off x="4640980" y="4844477"/>
              <a:ext cx="194621" cy="139750"/>
            </a:xfrm>
            <a:custGeom>
              <a:avLst/>
              <a:gdLst/>
              <a:ahLst/>
              <a:cxnLst/>
              <a:rect l="l" t="t" r="r" b="b"/>
              <a:pathLst>
                <a:path w="3632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3631" y="2607"/>
                  </a:lnTo>
                  <a:lnTo>
                    <a:pt x="9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 flipH="1">
              <a:off x="4219584" y="4844727"/>
              <a:ext cx="320545" cy="139750"/>
            </a:xfrm>
            <a:custGeom>
              <a:avLst/>
              <a:gdLst/>
              <a:ahLst/>
              <a:cxnLst/>
              <a:rect l="l" t="t" r="r" b="b"/>
              <a:pathLst>
                <a:path w="5982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3611" y="2607"/>
                  </a:lnTo>
                  <a:lnTo>
                    <a:pt x="5982" y="298"/>
                  </a:lnTo>
                  <a:lnTo>
                    <a:pt x="5678" y="1"/>
                  </a:lnTo>
                  <a:lnTo>
                    <a:pt x="5196" y="1"/>
                  </a:lnTo>
                  <a:lnTo>
                    <a:pt x="3145" y="1999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 flipH="1">
              <a:off x="7266821" y="4844727"/>
              <a:ext cx="203569" cy="139750"/>
            </a:xfrm>
            <a:custGeom>
              <a:avLst/>
              <a:gdLst/>
              <a:ahLst/>
              <a:cxnLst/>
              <a:rect l="l" t="t" r="r" b="b"/>
              <a:pathLst>
                <a:path w="3799" h="2608" extrusionOk="0">
                  <a:moveTo>
                    <a:pt x="0" y="1"/>
                  </a:moveTo>
                  <a:lnTo>
                    <a:pt x="2677" y="2607"/>
                  </a:lnTo>
                  <a:lnTo>
                    <a:pt x="3799" y="2607"/>
                  </a:lnTo>
                  <a:lnTo>
                    <a:pt x="11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 flipH="1">
              <a:off x="7480783" y="4844727"/>
              <a:ext cx="194728" cy="139750"/>
            </a:xfrm>
            <a:custGeom>
              <a:avLst/>
              <a:gdLst/>
              <a:ahLst/>
              <a:cxnLst/>
              <a:rect l="l" t="t" r="r" b="b"/>
              <a:pathLst>
                <a:path w="3634" h="2608" extrusionOk="0">
                  <a:moveTo>
                    <a:pt x="1" y="1"/>
                  </a:moveTo>
                  <a:lnTo>
                    <a:pt x="2679" y="2607"/>
                  </a:lnTo>
                  <a:lnTo>
                    <a:pt x="3634" y="2607"/>
                  </a:lnTo>
                  <a:lnTo>
                    <a:pt x="9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 flipH="1">
              <a:off x="7582163" y="4844727"/>
              <a:ext cx="340158" cy="139750"/>
            </a:xfrm>
            <a:custGeom>
              <a:avLst/>
              <a:gdLst/>
              <a:ahLst/>
              <a:cxnLst/>
              <a:rect l="l" t="t" r="r" b="b"/>
              <a:pathLst>
                <a:path w="6348" h="2608" extrusionOk="0">
                  <a:moveTo>
                    <a:pt x="1" y="1"/>
                  </a:moveTo>
                  <a:lnTo>
                    <a:pt x="2677" y="2607"/>
                  </a:lnTo>
                  <a:lnTo>
                    <a:pt x="6347" y="2607"/>
                  </a:lnTo>
                  <a:lnTo>
                    <a:pt x="36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 flipH="1">
              <a:off x="7359307" y="4844727"/>
              <a:ext cx="214769" cy="139750"/>
            </a:xfrm>
            <a:custGeom>
              <a:avLst/>
              <a:gdLst/>
              <a:ahLst/>
              <a:cxnLst/>
              <a:rect l="l" t="t" r="r" b="b"/>
              <a:pathLst>
                <a:path w="4008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4007" y="2607"/>
                  </a:lnTo>
                  <a:lnTo>
                    <a:pt x="1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 flipH="1">
              <a:off x="9069289" y="4844459"/>
              <a:ext cx="340104" cy="139750"/>
            </a:xfrm>
            <a:custGeom>
              <a:avLst/>
              <a:gdLst/>
              <a:ahLst/>
              <a:cxnLst/>
              <a:rect l="l" t="t" r="r" b="b"/>
              <a:pathLst>
                <a:path w="6347" h="2608" extrusionOk="0">
                  <a:moveTo>
                    <a:pt x="2678" y="1"/>
                  </a:moveTo>
                  <a:lnTo>
                    <a:pt x="0" y="2607"/>
                  </a:lnTo>
                  <a:lnTo>
                    <a:pt x="3671" y="2607"/>
                  </a:lnTo>
                  <a:lnTo>
                    <a:pt x="63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 flipH="1">
              <a:off x="8637186" y="4844459"/>
              <a:ext cx="276713" cy="139750"/>
            </a:xfrm>
            <a:custGeom>
              <a:avLst/>
              <a:gdLst/>
              <a:ahLst/>
              <a:cxnLst/>
              <a:rect l="l" t="t" r="r" b="b"/>
              <a:pathLst>
                <a:path w="5164" h="2608" extrusionOk="0">
                  <a:moveTo>
                    <a:pt x="0" y="1"/>
                  </a:moveTo>
                  <a:lnTo>
                    <a:pt x="2676" y="2607"/>
                  </a:lnTo>
                  <a:lnTo>
                    <a:pt x="5163" y="2607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 flipH="1">
              <a:off x="8077658" y="4844727"/>
              <a:ext cx="276606" cy="139750"/>
            </a:xfrm>
            <a:custGeom>
              <a:avLst/>
              <a:gdLst/>
              <a:ahLst/>
              <a:cxnLst/>
              <a:rect l="l" t="t" r="r" b="b"/>
              <a:pathLst>
                <a:path w="5162" h="2608" extrusionOk="0">
                  <a:moveTo>
                    <a:pt x="2330" y="1"/>
                  </a:moveTo>
                  <a:lnTo>
                    <a:pt x="0" y="2607"/>
                  </a:lnTo>
                  <a:lnTo>
                    <a:pt x="2483" y="2607"/>
                  </a:lnTo>
                  <a:lnTo>
                    <a:pt x="51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 flipH="1">
              <a:off x="8253091" y="4844459"/>
              <a:ext cx="488213" cy="140018"/>
            </a:xfrm>
            <a:custGeom>
              <a:avLst/>
              <a:gdLst/>
              <a:ahLst/>
              <a:cxnLst/>
              <a:rect l="l" t="t" r="r" b="b"/>
              <a:pathLst>
                <a:path w="9111" h="2613" extrusionOk="0">
                  <a:moveTo>
                    <a:pt x="5442" y="1"/>
                  </a:moveTo>
                  <a:lnTo>
                    <a:pt x="4554" y="865"/>
                  </a:lnTo>
                  <a:lnTo>
                    <a:pt x="3671" y="6"/>
                  </a:lnTo>
                  <a:lnTo>
                    <a:pt x="0" y="6"/>
                  </a:lnTo>
                  <a:lnTo>
                    <a:pt x="2678" y="2612"/>
                  </a:lnTo>
                  <a:lnTo>
                    <a:pt x="6347" y="2612"/>
                  </a:lnTo>
                  <a:lnTo>
                    <a:pt x="6342" y="2607"/>
                  </a:lnTo>
                  <a:lnTo>
                    <a:pt x="6434" y="2607"/>
                  </a:lnTo>
                  <a:lnTo>
                    <a:pt x="91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 flipH="1">
              <a:off x="5397366" y="4844459"/>
              <a:ext cx="488213" cy="140018"/>
            </a:xfrm>
            <a:custGeom>
              <a:avLst/>
              <a:gdLst/>
              <a:ahLst/>
              <a:cxnLst/>
              <a:rect l="l" t="t" r="r" b="b"/>
              <a:pathLst>
                <a:path w="9111" h="2613" extrusionOk="0">
                  <a:moveTo>
                    <a:pt x="5442" y="1"/>
                  </a:moveTo>
                  <a:lnTo>
                    <a:pt x="4554" y="865"/>
                  </a:lnTo>
                  <a:lnTo>
                    <a:pt x="3671" y="6"/>
                  </a:lnTo>
                  <a:lnTo>
                    <a:pt x="1" y="6"/>
                  </a:lnTo>
                  <a:lnTo>
                    <a:pt x="2679" y="2612"/>
                  </a:lnTo>
                  <a:lnTo>
                    <a:pt x="6348" y="2612"/>
                  </a:lnTo>
                  <a:lnTo>
                    <a:pt x="6342" y="2607"/>
                  </a:lnTo>
                  <a:lnTo>
                    <a:pt x="6435" y="2607"/>
                  </a:lnTo>
                  <a:lnTo>
                    <a:pt x="9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 flipH="1">
              <a:off x="7582163" y="5017804"/>
              <a:ext cx="340158" cy="139803"/>
            </a:xfrm>
            <a:custGeom>
              <a:avLst/>
              <a:gdLst/>
              <a:ahLst/>
              <a:cxnLst/>
              <a:rect l="l" t="t" r="r" b="b"/>
              <a:pathLst>
                <a:path w="6348" h="2609" extrusionOk="0">
                  <a:moveTo>
                    <a:pt x="2677" y="1"/>
                  </a:moveTo>
                  <a:lnTo>
                    <a:pt x="1" y="2609"/>
                  </a:lnTo>
                  <a:lnTo>
                    <a:pt x="3671" y="2609"/>
                  </a:lnTo>
                  <a:lnTo>
                    <a:pt x="63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8"/>
            <p:cNvSpPr/>
            <p:nvPr/>
          </p:nvSpPr>
          <p:spPr>
            <a:xfrm flipH="1">
              <a:off x="6665443" y="5017536"/>
              <a:ext cx="203569" cy="139803"/>
            </a:xfrm>
            <a:custGeom>
              <a:avLst/>
              <a:gdLst/>
              <a:ahLst/>
              <a:cxnLst/>
              <a:rect l="l" t="t" r="r" b="b"/>
              <a:pathLst>
                <a:path w="3799" h="2609" extrusionOk="0">
                  <a:moveTo>
                    <a:pt x="0" y="0"/>
                  </a:moveTo>
                  <a:lnTo>
                    <a:pt x="2678" y="2608"/>
                  </a:lnTo>
                  <a:lnTo>
                    <a:pt x="3799" y="2608"/>
                  </a:lnTo>
                  <a:lnTo>
                    <a:pt x="11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8"/>
            <p:cNvSpPr/>
            <p:nvPr/>
          </p:nvSpPr>
          <p:spPr>
            <a:xfrm flipH="1">
              <a:off x="7359307" y="5017804"/>
              <a:ext cx="214769" cy="139803"/>
            </a:xfrm>
            <a:custGeom>
              <a:avLst/>
              <a:gdLst/>
              <a:ahLst/>
              <a:cxnLst/>
              <a:rect l="l" t="t" r="r" b="b"/>
              <a:pathLst>
                <a:path w="4008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1331" y="2609"/>
                  </a:lnTo>
                  <a:lnTo>
                    <a:pt x="40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8"/>
            <p:cNvSpPr/>
            <p:nvPr/>
          </p:nvSpPr>
          <p:spPr>
            <a:xfrm flipH="1">
              <a:off x="6739924" y="5017536"/>
              <a:ext cx="320545" cy="139803"/>
            </a:xfrm>
            <a:custGeom>
              <a:avLst/>
              <a:gdLst/>
              <a:ahLst/>
              <a:cxnLst/>
              <a:rect l="l" t="t" r="r" b="b"/>
              <a:pathLst>
                <a:path w="5982" h="2609" extrusionOk="0">
                  <a:moveTo>
                    <a:pt x="2373" y="0"/>
                  </a:moveTo>
                  <a:lnTo>
                    <a:pt x="0" y="2311"/>
                  </a:lnTo>
                  <a:lnTo>
                    <a:pt x="306" y="2608"/>
                  </a:lnTo>
                  <a:lnTo>
                    <a:pt x="788" y="2608"/>
                  </a:lnTo>
                  <a:lnTo>
                    <a:pt x="2839" y="610"/>
                  </a:lnTo>
                  <a:lnTo>
                    <a:pt x="4890" y="2608"/>
                  </a:lnTo>
                  <a:lnTo>
                    <a:pt x="5982" y="2608"/>
                  </a:lnTo>
                  <a:lnTo>
                    <a:pt x="33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8"/>
            <p:cNvSpPr/>
            <p:nvPr/>
          </p:nvSpPr>
          <p:spPr>
            <a:xfrm flipH="1">
              <a:off x="7076434" y="5017804"/>
              <a:ext cx="319474" cy="139803"/>
            </a:xfrm>
            <a:custGeom>
              <a:avLst/>
              <a:gdLst/>
              <a:ahLst/>
              <a:cxnLst/>
              <a:rect l="l" t="t" r="r" b="b"/>
              <a:pathLst>
                <a:path w="5962" h="2609" extrusionOk="0">
                  <a:moveTo>
                    <a:pt x="2679" y="1"/>
                  </a:moveTo>
                  <a:lnTo>
                    <a:pt x="1" y="2609"/>
                  </a:lnTo>
                  <a:lnTo>
                    <a:pt x="1092" y="2609"/>
                  </a:lnTo>
                  <a:lnTo>
                    <a:pt x="3143" y="610"/>
                  </a:lnTo>
                  <a:lnTo>
                    <a:pt x="5195" y="2609"/>
                  </a:lnTo>
                  <a:lnTo>
                    <a:pt x="5635" y="2609"/>
                  </a:lnTo>
                  <a:lnTo>
                    <a:pt x="5961" y="2289"/>
                  </a:lnTo>
                  <a:lnTo>
                    <a:pt x="36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8"/>
            <p:cNvSpPr/>
            <p:nvPr/>
          </p:nvSpPr>
          <p:spPr>
            <a:xfrm flipH="1">
              <a:off x="6969106" y="5017536"/>
              <a:ext cx="197621" cy="96507"/>
            </a:xfrm>
            <a:custGeom>
              <a:avLst/>
              <a:gdLst/>
              <a:ahLst/>
              <a:cxnLst/>
              <a:rect l="l" t="t" r="r" b="b"/>
              <a:pathLst>
                <a:path w="3688" h="1801" extrusionOk="0">
                  <a:moveTo>
                    <a:pt x="0" y="0"/>
                  </a:moveTo>
                  <a:lnTo>
                    <a:pt x="7" y="6"/>
                  </a:lnTo>
                  <a:lnTo>
                    <a:pt x="0" y="6"/>
                  </a:lnTo>
                  <a:lnTo>
                    <a:pt x="1843" y="1801"/>
                  </a:lnTo>
                  <a:lnTo>
                    <a:pt x="3688" y="6"/>
                  </a:lnTo>
                  <a:lnTo>
                    <a:pt x="3681" y="6"/>
                  </a:lnTo>
                  <a:lnTo>
                    <a:pt x="3688" y="0"/>
                  </a:lnTo>
                  <a:lnTo>
                    <a:pt x="2858" y="6"/>
                  </a:lnTo>
                  <a:lnTo>
                    <a:pt x="1847" y="991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8"/>
            <p:cNvSpPr/>
            <p:nvPr/>
          </p:nvSpPr>
          <p:spPr>
            <a:xfrm flipH="1">
              <a:off x="7480783" y="5017804"/>
              <a:ext cx="194728" cy="139803"/>
            </a:xfrm>
            <a:custGeom>
              <a:avLst/>
              <a:gdLst/>
              <a:ahLst/>
              <a:cxnLst/>
              <a:rect l="l" t="t" r="r" b="b"/>
              <a:pathLst>
                <a:path w="3634" h="2609" extrusionOk="0">
                  <a:moveTo>
                    <a:pt x="2679" y="1"/>
                  </a:moveTo>
                  <a:lnTo>
                    <a:pt x="1" y="2609"/>
                  </a:lnTo>
                  <a:lnTo>
                    <a:pt x="957" y="2609"/>
                  </a:lnTo>
                  <a:lnTo>
                    <a:pt x="36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8"/>
            <p:cNvSpPr/>
            <p:nvPr/>
          </p:nvSpPr>
          <p:spPr>
            <a:xfrm flipH="1">
              <a:off x="7792213" y="4798269"/>
              <a:ext cx="416302" cy="405478"/>
            </a:xfrm>
            <a:custGeom>
              <a:avLst/>
              <a:gdLst/>
              <a:ahLst/>
              <a:cxnLst/>
              <a:rect l="l" t="t" r="r" b="b"/>
              <a:pathLst>
                <a:path w="7769" h="7567" extrusionOk="0">
                  <a:moveTo>
                    <a:pt x="3885" y="1513"/>
                  </a:moveTo>
                  <a:lnTo>
                    <a:pt x="6214" y="3783"/>
                  </a:lnTo>
                  <a:lnTo>
                    <a:pt x="3885" y="6053"/>
                  </a:lnTo>
                  <a:lnTo>
                    <a:pt x="1555" y="3783"/>
                  </a:lnTo>
                  <a:lnTo>
                    <a:pt x="3885" y="1513"/>
                  </a:lnTo>
                  <a:close/>
                  <a:moveTo>
                    <a:pt x="3885" y="0"/>
                  </a:moveTo>
                  <a:lnTo>
                    <a:pt x="1" y="3783"/>
                  </a:lnTo>
                  <a:lnTo>
                    <a:pt x="3885" y="7566"/>
                  </a:lnTo>
                  <a:lnTo>
                    <a:pt x="7769" y="3783"/>
                  </a:lnTo>
                  <a:lnTo>
                    <a:pt x="38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8"/>
            <p:cNvSpPr/>
            <p:nvPr/>
          </p:nvSpPr>
          <p:spPr>
            <a:xfrm flipH="1">
              <a:off x="8783094" y="4798269"/>
              <a:ext cx="416355" cy="405371"/>
            </a:xfrm>
            <a:custGeom>
              <a:avLst/>
              <a:gdLst/>
              <a:ahLst/>
              <a:cxnLst/>
              <a:rect l="l" t="t" r="r" b="b"/>
              <a:pathLst>
                <a:path w="7770" h="7565" extrusionOk="0">
                  <a:moveTo>
                    <a:pt x="3886" y="1513"/>
                  </a:moveTo>
                  <a:lnTo>
                    <a:pt x="6215" y="3783"/>
                  </a:lnTo>
                  <a:lnTo>
                    <a:pt x="3886" y="6053"/>
                  </a:lnTo>
                  <a:lnTo>
                    <a:pt x="1554" y="3783"/>
                  </a:lnTo>
                  <a:lnTo>
                    <a:pt x="3886" y="1513"/>
                  </a:lnTo>
                  <a:close/>
                  <a:moveTo>
                    <a:pt x="3886" y="0"/>
                  </a:moveTo>
                  <a:lnTo>
                    <a:pt x="0" y="3783"/>
                  </a:lnTo>
                  <a:lnTo>
                    <a:pt x="3886" y="7565"/>
                  </a:lnTo>
                  <a:lnTo>
                    <a:pt x="7770" y="3783"/>
                  </a:lnTo>
                  <a:lnTo>
                    <a:pt x="38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8"/>
            <p:cNvSpPr/>
            <p:nvPr/>
          </p:nvSpPr>
          <p:spPr>
            <a:xfrm flipH="1">
              <a:off x="9069289" y="5017536"/>
              <a:ext cx="340104" cy="139803"/>
            </a:xfrm>
            <a:custGeom>
              <a:avLst/>
              <a:gdLst/>
              <a:ahLst/>
              <a:cxnLst/>
              <a:rect l="l" t="t" r="r" b="b"/>
              <a:pathLst>
                <a:path w="6347" h="2609" extrusionOk="0">
                  <a:moveTo>
                    <a:pt x="0" y="0"/>
                  </a:moveTo>
                  <a:lnTo>
                    <a:pt x="2678" y="2608"/>
                  </a:lnTo>
                  <a:lnTo>
                    <a:pt x="6347" y="2608"/>
                  </a:lnTo>
                  <a:lnTo>
                    <a:pt x="36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 flipH="1">
              <a:off x="8077658" y="5017804"/>
              <a:ext cx="276606" cy="139803"/>
            </a:xfrm>
            <a:custGeom>
              <a:avLst/>
              <a:gdLst/>
              <a:ahLst/>
              <a:cxnLst/>
              <a:rect l="l" t="t" r="r" b="b"/>
              <a:pathLst>
                <a:path w="5162" h="2609" extrusionOk="0">
                  <a:moveTo>
                    <a:pt x="0" y="1"/>
                  </a:moveTo>
                  <a:lnTo>
                    <a:pt x="2330" y="2609"/>
                  </a:lnTo>
                  <a:lnTo>
                    <a:pt x="5162" y="2609"/>
                  </a:lnTo>
                  <a:lnTo>
                    <a:pt x="2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 flipH="1">
              <a:off x="8253091" y="5017536"/>
              <a:ext cx="488213" cy="140071"/>
            </a:xfrm>
            <a:custGeom>
              <a:avLst/>
              <a:gdLst/>
              <a:ahLst/>
              <a:cxnLst/>
              <a:rect l="l" t="t" r="r" b="b"/>
              <a:pathLst>
                <a:path w="9111" h="2614" extrusionOk="0">
                  <a:moveTo>
                    <a:pt x="2765" y="0"/>
                  </a:moveTo>
                  <a:lnTo>
                    <a:pt x="2771" y="6"/>
                  </a:lnTo>
                  <a:lnTo>
                    <a:pt x="2678" y="6"/>
                  </a:lnTo>
                  <a:lnTo>
                    <a:pt x="0" y="2614"/>
                  </a:lnTo>
                  <a:lnTo>
                    <a:pt x="3671" y="2614"/>
                  </a:lnTo>
                  <a:lnTo>
                    <a:pt x="4559" y="1748"/>
                  </a:lnTo>
                  <a:lnTo>
                    <a:pt x="5442" y="2608"/>
                  </a:lnTo>
                  <a:lnTo>
                    <a:pt x="9110" y="2608"/>
                  </a:lnTo>
                  <a:lnTo>
                    <a:pt x="6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8"/>
            <p:cNvSpPr/>
            <p:nvPr/>
          </p:nvSpPr>
          <p:spPr>
            <a:xfrm flipH="1">
              <a:off x="8637186" y="5017536"/>
              <a:ext cx="276713" cy="139803"/>
            </a:xfrm>
            <a:custGeom>
              <a:avLst/>
              <a:gdLst/>
              <a:ahLst/>
              <a:cxnLst/>
              <a:rect l="l" t="t" r="r" b="b"/>
              <a:pathLst>
                <a:path w="5164" h="2609" extrusionOk="0">
                  <a:moveTo>
                    <a:pt x="2676" y="0"/>
                  </a:moveTo>
                  <a:lnTo>
                    <a:pt x="0" y="2608"/>
                  </a:lnTo>
                  <a:lnTo>
                    <a:pt x="2834" y="2608"/>
                  </a:lnTo>
                  <a:lnTo>
                    <a:pt x="51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8"/>
            <p:cNvSpPr/>
            <p:nvPr/>
          </p:nvSpPr>
          <p:spPr>
            <a:xfrm flipH="1">
              <a:off x="4625005" y="5017804"/>
              <a:ext cx="194621" cy="139803"/>
            </a:xfrm>
            <a:custGeom>
              <a:avLst/>
              <a:gdLst/>
              <a:ahLst/>
              <a:cxnLst/>
              <a:rect l="l" t="t" r="r" b="b"/>
              <a:pathLst>
                <a:path w="3632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955" y="2609"/>
                  </a:lnTo>
                  <a:lnTo>
                    <a:pt x="36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8"/>
            <p:cNvSpPr/>
            <p:nvPr/>
          </p:nvSpPr>
          <p:spPr>
            <a:xfrm flipH="1">
              <a:off x="4503475" y="5017804"/>
              <a:ext cx="214769" cy="139803"/>
            </a:xfrm>
            <a:custGeom>
              <a:avLst/>
              <a:gdLst/>
              <a:ahLst/>
              <a:cxnLst/>
              <a:rect l="l" t="t" r="r" b="b"/>
              <a:pathLst>
                <a:path w="4008" h="2609" extrusionOk="0">
                  <a:moveTo>
                    <a:pt x="2677" y="1"/>
                  </a:moveTo>
                  <a:lnTo>
                    <a:pt x="1" y="2609"/>
                  </a:lnTo>
                  <a:lnTo>
                    <a:pt x="1329" y="2609"/>
                  </a:lnTo>
                  <a:lnTo>
                    <a:pt x="40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8"/>
            <p:cNvSpPr/>
            <p:nvPr/>
          </p:nvSpPr>
          <p:spPr>
            <a:xfrm flipH="1">
              <a:off x="4726438" y="5017804"/>
              <a:ext cx="340104" cy="139803"/>
            </a:xfrm>
            <a:custGeom>
              <a:avLst/>
              <a:gdLst/>
              <a:ahLst/>
              <a:cxnLst/>
              <a:rect l="l" t="t" r="r" b="b"/>
              <a:pathLst>
                <a:path w="6347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3671" y="2609"/>
                  </a:lnTo>
                  <a:lnTo>
                    <a:pt x="63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8"/>
            <p:cNvSpPr/>
            <p:nvPr/>
          </p:nvSpPr>
          <p:spPr>
            <a:xfrm flipH="1">
              <a:off x="4936435" y="4798269"/>
              <a:ext cx="416302" cy="405478"/>
            </a:xfrm>
            <a:custGeom>
              <a:avLst/>
              <a:gdLst/>
              <a:ahLst/>
              <a:cxnLst/>
              <a:rect l="l" t="t" r="r" b="b"/>
              <a:pathLst>
                <a:path w="7769" h="7567" extrusionOk="0">
                  <a:moveTo>
                    <a:pt x="3886" y="1513"/>
                  </a:moveTo>
                  <a:lnTo>
                    <a:pt x="6216" y="3783"/>
                  </a:lnTo>
                  <a:lnTo>
                    <a:pt x="3886" y="6053"/>
                  </a:lnTo>
                  <a:lnTo>
                    <a:pt x="1553" y="3783"/>
                  </a:lnTo>
                  <a:lnTo>
                    <a:pt x="3886" y="1513"/>
                  </a:lnTo>
                  <a:close/>
                  <a:moveTo>
                    <a:pt x="3886" y="0"/>
                  </a:moveTo>
                  <a:lnTo>
                    <a:pt x="0" y="3783"/>
                  </a:lnTo>
                  <a:lnTo>
                    <a:pt x="3886" y="7566"/>
                  </a:lnTo>
                  <a:lnTo>
                    <a:pt x="7768" y="3783"/>
                  </a:lnTo>
                  <a:lnTo>
                    <a:pt x="38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8"/>
            <p:cNvSpPr/>
            <p:nvPr/>
          </p:nvSpPr>
          <p:spPr>
            <a:xfrm flipH="1">
              <a:off x="6561758" y="5017536"/>
              <a:ext cx="214822" cy="139803"/>
            </a:xfrm>
            <a:custGeom>
              <a:avLst/>
              <a:gdLst/>
              <a:ahLst/>
              <a:cxnLst/>
              <a:rect l="l" t="t" r="r" b="b"/>
              <a:pathLst>
                <a:path w="4009" h="2609" extrusionOk="0">
                  <a:moveTo>
                    <a:pt x="0" y="0"/>
                  </a:moveTo>
                  <a:lnTo>
                    <a:pt x="2678" y="2608"/>
                  </a:lnTo>
                  <a:lnTo>
                    <a:pt x="4009" y="2608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8"/>
            <p:cNvSpPr/>
            <p:nvPr/>
          </p:nvSpPr>
          <p:spPr>
            <a:xfrm flipH="1">
              <a:off x="4220763" y="5017804"/>
              <a:ext cx="319367" cy="139803"/>
            </a:xfrm>
            <a:custGeom>
              <a:avLst/>
              <a:gdLst/>
              <a:ahLst/>
              <a:cxnLst/>
              <a:rect l="l" t="t" r="r" b="b"/>
              <a:pathLst>
                <a:path w="5960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1092" y="2609"/>
                  </a:lnTo>
                  <a:lnTo>
                    <a:pt x="3145" y="610"/>
                  </a:lnTo>
                  <a:lnTo>
                    <a:pt x="5196" y="2609"/>
                  </a:lnTo>
                  <a:lnTo>
                    <a:pt x="5635" y="2609"/>
                  </a:lnTo>
                  <a:lnTo>
                    <a:pt x="5959" y="2289"/>
                  </a:lnTo>
                  <a:lnTo>
                    <a:pt x="36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8"/>
            <p:cNvSpPr/>
            <p:nvPr/>
          </p:nvSpPr>
          <p:spPr>
            <a:xfrm flipH="1">
              <a:off x="4411043" y="5017804"/>
              <a:ext cx="203677" cy="139803"/>
            </a:xfrm>
            <a:custGeom>
              <a:avLst/>
              <a:gdLst/>
              <a:ahLst/>
              <a:cxnLst/>
              <a:rect l="l" t="t" r="r" b="b"/>
              <a:pathLst>
                <a:path w="3801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1122" y="2609"/>
                  </a:lnTo>
                  <a:lnTo>
                    <a:pt x="38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8"/>
            <p:cNvSpPr/>
            <p:nvPr/>
          </p:nvSpPr>
          <p:spPr>
            <a:xfrm flipH="1">
              <a:off x="5221880" y="5017804"/>
              <a:ext cx="276713" cy="139803"/>
            </a:xfrm>
            <a:custGeom>
              <a:avLst/>
              <a:gdLst/>
              <a:ahLst/>
              <a:cxnLst/>
              <a:rect l="l" t="t" r="r" b="b"/>
              <a:pathLst>
                <a:path w="5164" h="2609" extrusionOk="0">
                  <a:moveTo>
                    <a:pt x="0" y="1"/>
                  </a:moveTo>
                  <a:lnTo>
                    <a:pt x="2331" y="2609"/>
                  </a:lnTo>
                  <a:lnTo>
                    <a:pt x="5163" y="2609"/>
                  </a:lnTo>
                  <a:lnTo>
                    <a:pt x="24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8"/>
            <p:cNvSpPr/>
            <p:nvPr/>
          </p:nvSpPr>
          <p:spPr>
            <a:xfrm flipH="1">
              <a:off x="6213511" y="5017536"/>
              <a:ext cx="340050" cy="139803"/>
            </a:xfrm>
            <a:custGeom>
              <a:avLst/>
              <a:gdLst/>
              <a:ahLst/>
              <a:cxnLst/>
              <a:rect l="l" t="t" r="r" b="b"/>
              <a:pathLst>
                <a:path w="6346" h="2609" extrusionOk="0">
                  <a:moveTo>
                    <a:pt x="1" y="0"/>
                  </a:moveTo>
                  <a:lnTo>
                    <a:pt x="2677" y="2608"/>
                  </a:lnTo>
                  <a:lnTo>
                    <a:pt x="6346" y="2608"/>
                  </a:lnTo>
                  <a:lnTo>
                    <a:pt x="3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8"/>
            <p:cNvSpPr/>
            <p:nvPr/>
          </p:nvSpPr>
          <p:spPr>
            <a:xfrm flipH="1">
              <a:off x="6460323" y="5017536"/>
              <a:ext cx="194728" cy="139803"/>
            </a:xfrm>
            <a:custGeom>
              <a:avLst/>
              <a:gdLst/>
              <a:ahLst/>
              <a:cxnLst/>
              <a:rect l="l" t="t" r="r" b="b"/>
              <a:pathLst>
                <a:path w="3634" h="2609" extrusionOk="0">
                  <a:moveTo>
                    <a:pt x="0" y="0"/>
                  </a:moveTo>
                  <a:lnTo>
                    <a:pt x="2677" y="2608"/>
                  </a:lnTo>
                  <a:lnTo>
                    <a:pt x="3633" y="2608"/>
                  </a:lnTo>
                  <a:lnTo>
                    <a:pt x="9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8"/>
            <p:cNvSpPr/>
            <p:nvPr/>
          </p:nvSpPr>
          <p:spPr>
            <a:xfrm flipH="1">
              <a:off x="5927316" y="4798269"/>
              <a:ext cx="416195" cy="405478"/>
            </a:xfrm>
            <a:custGeom>
              <a:avLst/>
              <a:gdLst/>
              <a:ahLst/>
              <a:cxnLst/>
              <a:rect l="l" t="t" r="r" b="b"/>
              <a:pathLst>
                <a:path w="7767" h="7567" extrusionOk="0">
                  <a:moveTo>
                    <a:pt x="3882" y="1513"/>
                  </a:moveTo>
                  <a:lnTo>
                    <a:pt x="6214" y="3783"/>
                  </a:lnTo>
                  <a:lnTo>
                    <a:pt x="3882" y="6053"/>
                  </a:lnTo>
                  <a:lnTo>
                    <a:pt x="1553" y="3783"/>
                  </a:lnTo>
                  <a:lnTo>
                    <a:pt x="3882" y="1513"/>
                  </a:lnTo>
                  <a:close/>
                  <a:moveTo>
                    <a:pt x="3882" y="0"/>
                  </a:moveTo>
                  <a:lnTo>
                    <a:pt x="0" y="3783"/>
                  </a:lnTo>
                  <a:lnTo>
                    <a:pt x="3882" y="7566"/>
                  </a:lnTo>
                  <a:lnTo>
                    <a:pt x="7766" y="3783"/>
                  </a:lnTo>
                  <a:lnTo>
                    <a:pt x="38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8"/>
            <p:cNvSpPr/>
            <p:nvPr/>
          </p:nvSpPr>
          <p:spPr>
            <a:xfrm flipH="1">
              <a:off x="5397366" y="5017536"/>
              <a:ext cx="488213" cy="140071"/>
            </a:xfrm>
            <a:custGeom>
              <a:avLst/>
              <a:gdLst/>
              <a:ahLst/>
              <a:cxnLst/>
              <a:rect l="l" t="t" r="r" b="b"/>
              <a:pathLst>
                <a:path w="9111" h="2614" extrusionOk="0">
                  <a:moveTo>
                    <a:pt x="2766" y="0"/>
                  </a:moveTo>
                  <a:lnTo>
                    <a:pt x="2771" y="6"/>
                  </a:lnTo>
                  <a:lnTo>
                    <a:pt x="2679" y="6"/>
                  </a:lnTo>
                  <a:lnTo>
                    <a:pt x="1" y="2614"/>
                  </a:lnTo>
                  <a:lnTo>
                    <a:pt x="3671" y="2614"/>
                  </a:lnTo>
                  <a:lnTo>
                    <a:pt x="4559" y="1748"/>
                  </a:lnTo>
                  <a:lnTo>
                    <a:pt x="5442" y="2608"/>
                  </a:lnTo>
                  <a:lnTo>
                    <a:pt x="9111" y="2608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8"/>
            <p:cNvSpPr/>
            <p:nvPr/>
          </p:nvSpPr>
          <p:spPr>
            <a:xfrm flipH="1">
              <a:off x="5781462" y="5017536"/>
              <a:ext cx="276606" cy="139803"/>
            </a:xfrm>
            <a:custGeom>
              <a:avLst/>
              <a:gdLst/>
              <a:ahLst/>
              <a:cxnLst/>
              <a:rect l="l" t="t" r="r" b="b"/>
              <a:pathLst>
                <a:path w="5162" h="2609" extrusionOk="0">
                  <a:moveTo>
                    <a:pt x="2675" y="0"/>
                  </a:moveTo>
                  <a:lnTo>
                    <a:pt x="0" y="2608"/>
                  </a:lnTo>
                  <a:lnTo>
                    <a:pt x="2832" y="2608"/>
                  </a:lnTo>
                  <a:lnTo>
                    <a:pt x="51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8"/>
            <p:cNvSpPr/>
            <p:nvPr/>
          </p:nvSpPr>
          <p:spPr>
            <a:xfrm flipH="1">
              <a:off x="7266821" y="5017804"/>
              <a:ext cx="203569" cy="139803"/>
            </a:xfrm>
            <a:custGeom>
              <a:avLst/>
              <a:gdLst/>
              <a:ahLst/>
              <a:cxnLst/>
              <a:rect l="l" t="t" r="r" b="b"/>
              <a:pathLst>
                <a:path w="3799" h="2609" extrusionOk="0">
                  <a:moveTo>
                    <a:pt x="2677" y="1"/>
                  </a:moveTo>
                  <a:lnTo>
                    <a:pt x="0" y="2609"/>
                  </a:lnTo>
                  <a:lnTo>
                    <a:pt x="1123" y="2609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8"/>
            <p:cNvSpPr/>
            <p:nvPr/>
          </p:nvSpPr>
          <p:spPr>
            <a:xfrm flipH="1">
              <a:off x="3601393" y="4844459"/>
              <a:ext cx="194728" cy="139750"/>
            </a:xfrm>
            <a:custGeom>
              <a:avLst/>
              <a:gdLst/>
              <a:ahLst/>
              <a:cxnLst/>
              <a:rect l="l" t="t" r="r" b="b"/>
              <a:pathLst>
                <a:path w="3634" h="2608" extrusionOk="0">
                  <a:moveTo>
                    <a:pt x="2677" y="1"/>
                  </a:moveTo>
                  <a:lnTo>
                    <a:pt x="0" y="2607"/>
                  </a:lnTo>
                  <a:lnTo>
                    <a:pt x="955" y="2607"/>
                  </a:lnTo>
                  <a:lnTo>
                    <a:pt x="36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8"/>
            <p:cNvSpPr/>
            <p:nvPr/>
          </p:nvSpPr>
          <p:spPr>
            <a:xfrm flipH="1">
              <a:off x="3702828" y="4844459"/>
              <a:ext cx="214822" cy="139750"/>
            </a:xfrm>
            <a:custGeom>
              <a:avLst/>
              <a:gdLst/>
              <a:ahLst/>
              <a:cxnLst/>
              <a:rect l="l" t="t" r="r" b="b"/>
              <a:pathLst>
                <a:path w="4009" h="2608" extrusionOk="0">
                  <a:moveTo>
                    <a:pt x="2678" y="1"/>
                  </a:moveTo>
                  <a:lnTo>
                    <a:pt x="0" y="2607"/>
                  </a:lnTo>
                  <a:lnTo>
                    <a:pt x="1331" y="2607"/>
                  </a:lnTo>
                  <a:lnTo>
                    <a:pt x="40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8"/>
            <p:cNvSpPr/>
            <p:nvPr/>
          </p:nvSpPr>
          <p:spPr>
            <a:xfrm flipH="1">
              <a:off x="3354582" y="4844459"/>
              <a:ext cx="340050" cy="139750"/>
            </a:xfrm>
            <a:custGeom>
              <a:avLst/>
              <a:gdLst/>
              <a:ahLst/>
              <a:cxnLst/>
              <a:rect l="l" t="t" r="r" b="b"/>
              <a:pathLst>
                <a:path w="6346" h="2608" extrusionOk="0">
                  <a:moveTo>
                    <a:pt x="2677" y="1"/>
                  </a:moveTo>
                  <a:lnTo>
                    <a:pt x="1" y="2607"/>
                  </a:lnTo>
                  <a:lnTo>
                    <a:pt x="3669" y="2607"/>
                  </a:lnTo>
                  <a:lnTo>
                    <a:pt x="63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8"/>
            <p:cNvSpPr/>
            <p:nvPr/>
          </p:nvSpPr>
          <p:spPr>
            <a:xfrm flipH="1">
              <a:off x="2922532" y="4844459"/>
              <a:ext cx="276606" cy="139750"/>
            </a:xfrm>
            <a:custGeom>
              <a:avLst/>
              <a:gdLst/>
              <a:ahLst/>
              <a:cxnLst/>
              <a:rect l="l" t="t" r="r" b="b"/>
              <a:pathLst>
                <a:path w="5162" h="2608" extrusionOk="0">
                  <a:moveTo>
                    <a:pt x="0" y="1"/>
                  </a:moveTo>
                  <a:lnTo>
                    <a:pt x="2675" y="2607"/>
                  </a:lnTo>
                  <a:lnTo>
                    <a:pt x="5162" y="2607"/>
                  </a:lnTo>
                  <a:lnTo>
                    <a:pt x="28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4110177" y="4887916"/>
              <a:ext cx="197621" cy="96560"/>
            </a:xfrm>
            <a:custGeom>
              <a:avLst/>
              <a:gdLst/>
              <a:ahLst/>
              <a:cxnLst/>
              <a:rect l="l" t="t" r="r" b="b"/>
              <a:pathLst>
                <a:path w="3688" h="1802" extrusionOk="0">
                  <a:moveTo>
                    <a:pt x="1845" y="1"/>
                  </a:moveTo>
                  <a:lnTo>
                    <a:pt x="0" y="1796"/>
                  </a:lnTo>
                  <a:lnTo>
                    <a:pt x="7" y="1796"/>
                  </a:lnTo>
                  <a:lnTo>
                    <a:pt x="0" y="1801"/>
                  </a:lnTo>
                  <a:lnTo>
                    <a:pt x="830" y="1796"/>
                  </a:lnTo>
                  <a:lnTo>
                    <a:pt x="1842" y="812"/>
                  </a:lnTo>
                  <a:lnTo>
                    <a:pt x="2858" y="1801"/>
                  </a:lnTo>
                  <a:lnTo>
                    <a:pt x="3688" y="1801"/>
                  </a:lnTo>
                  <a:lnTo>
                    <a:pt x="3681" y="1796"/>
                  </a:lnTo>
                  <a:lnTo>
                    <a:pt x="3688" y="1796"/>
                  </a:lnTo>
                  <a:lnTo>
                    <a:pt x="18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8"/>
            <p:cNvSpPr/>
            <p:nvPr/>
          </p:nvSpPr>
          <p:spPr>
            <a:xfrm flipH="1">
              <a:off x="3806514" y="4844459"/>
              <a:ext cx="203569" cy="139750"/>
            </a:xfrm>
            <a:custGeom>
              <a:avLst/>
              <a:gdLst/>
              <a:ahLst/>
              <a:cxnLst/>
              <a:rect l="l" t="t" r="r" b="b"/>
              <a:pathLst>
                <a:path w="3799" h="2608" extrusionOk="0">
                  <a:moveTo>
                    <a:pt x="2678" y="1"/>
                  </a:moveTo>
                  <a:lnTo>
                    <a:pt x="0" y="2607"/>
                  </a:lnTo>
                  <a:lnTo>
                    <a:pt x="1122" y="2607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3880995" y="4844459"/>
              <a:ext cx="319367" cy="139750"/>
            </a:xfrm>
            <a:custGeom>
              <a:avLst/>
              <a:gdLst/>
              <a:ahLst/>
              <a:cxnLst/>
              <a:rect l="l" t="t" r="r" b="b"/>
              <a:pathLst>
                <a:path w="5960" h="2608" extrusionOk="0">
                  <a:moveTo>
                    <a:pt x="327" y="1"/>
                  </a:moveTo>
                  <a:lnTo>
                    <a:pt x="0" y="318"/>
                  </a:lnTo>
                  <a:lnTo>
                    <a:pt x="2351" y="2607"/>
                  </a:lnTo>
                  <a:lnTo>
                    <a:pt x="3281" y="2607"/>
                  </a:lnTo>
                  <a:lnTo>
                    <a:pt x="5960" y="1"/>
                  </a:lnTo>
                  <a:lnTo>
                    <a:pt x="4868" y="1"/>
                  </a:lnTo>
                  <a:lnTo>
                    <a:pt x="2817" y="1999"/>
                  </a:lnTo>
                  <a:lnTo>
                    <a:pt x="7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8"/>
            <p:cNvSpPr/>
            <p:nvPr/>
          </p:nvSpPr>
          <p:spPr>
            <a:xfrm flipH="1">
              <a:off x="4216433" y="4844727"/>
              <a:ext cx="320545" cy="139750"/>
            </a:xfrm>
            <a:custGeom>
              <a:avLst/>
              <a:gdLst/>
              <a:ahLst/>
              <a:cxnLst/>
              <a:rect l="l" t="t" r="r" b="b"/>
              <a:pathLst>
                <a:path w="5982" h="2608" extrusionOk="0">
                  <a:moveTo>
                    <a:pt x="1" y="1"/>
                  </a:moveTo>
                  <a:lnTo>
                    <a:pt x="2679" y="2607"/>
                  </a:lnTo>
                  <a:lnTo>
                    <a:pt x="3611" y="2607"/>
                  </a:lnTo>
                  <a:lnTo>
                    <a:pt x="5982" y="298"/>
                  </a:lnTo>
                  <a:lnTo>
                    <a:pt x="5676" y="1"/>
                  </a:lnTo>
                  <a:lnTo>
                    <a:pt x="5195" y="1"/>
                  </a:lnTo>
                  <a:lnTo>
                    <a:pt x="3143" y="1999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8"/>
            <p:cNvSpPr/>
            <p:nvPr/>
          </p:nvSpPr>
          <p:spPr>
            <a:xfrm flipH="1">
              <a:off x="2362951" y="4844727"/>
              <a:ext cx="276713" cy="139750"/>
            </a:xfrm>
            <a:custGeom>
              <a:avLst/>
              <a:gdLst/>
              <a:ahLst/>
              <a:cxnLst/>
              <a:rect l="l" t="t" r="r" b="b"/>
              <a:pathLst>
                <a:path w="5164" h="2608" extrusionOk="0">
                  <a:moveTo>
                    <a:pt x="2331" y="1"/>
                  </a:moveTo>
                  <a:lnTo>
                    <a:pt x="0" y="2607"/>
                  </a:lnTo>
                  <a:lnTo>
                    <a:pt x="2485" y="2607"/>
                  </a:lnTo>
                  <a:lnTo>
                    <a:pt x="51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8"/>
            <p:cNvSpPr/>
            <p:nvPr/>
          </p:nvSpPr>
          <p:spPr>
            <a:xfrm flipH="1">
              <a:off x="1552113" y="4844727"/>
              <a:ext cx="203677" cy="139750"/>
            </a:xfrm>
            <a:custGeom>
              <a:avLst/>
              <a:gdLst/>
              <a:ahLst/>
              <a:cxnLst/>
              <a:rect l="l" t="t" r="r" b="b"/>
              <a:pathLst>
                <a:path w="3801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3801" y="2607"/>
                  </a:lnTo>
                  <a:lnTo>
                    <a:pt x="11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8"/>
            <p:cNvSpPr/>
            <p:nvPr/>
          </p:nvSpPr>
          <p:spPr>
            <a:xfrm flipH="1">
              <a:off x="1867509" y="4844727"/>
              <a:ext cx="340104" cy="139750"/>
            </a:xfrm>
            <a:custGeom>
              <a:avLst/>
              <a:gdLst/>
              <a:ahLst/>
              <a:cxnLst/>
              <a:rect l="l" t="t" r="r" b="b"/>
              <a:pathLst>
                <a:path w="6347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6347" y="2607"/>
                  </a:lnTo>
                  <a:lnTo>
                    <a:pt x="36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8"/>
            <p:cNvSpPr/>
            <p:nvPr/>
          </p:nvSpPr>
          <p:spPr>
            <a:xfrm flipH="1">
              <a:off x="1644546" y="4844727"/>
              <a:ext cx="214769" cy="139750"/>
            </a:xfrm>
            <a:custGeom>
              <a:avLst/>
              <a:gdLst/>
              <a:ahLst/>
              <a:cxnLst/>
              <a:rect l="l" t="t" r="r" b="b"/>
              <a:pathLst>
                <a:path w="4008" h="2608" extrusionOk="0">
                  <a:moveTo>
                    <a:pt x="1" y="1"/>
                  </a:moveTo>
                  <a:lnTo>
                    <a:pt x="2677" y="2607"/>
                  </a:lnTo>
                  <a:lnTo>
                    <a:pt x="4007" y="2607"/>
                  </a:lnTo>
                  <a:lnTo>
                    <a:pt x="13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8"/>
            <p:cNvSpPr/>
            <p:nvPr/>
          </p:nvSpPr>
          <p:spPr>
            <a:xfrm flipH="1">
              <a:off x="1782051" y="4844477"/>
              <a:ext cx="194621" cy="139750"/>
            </a:xfrm>
            <a:custGeom>
              <a:avLst/>
              <a:gdLst/>
              <a:ahLst/>
              <a:cxnLst/>
              <a:rect l="l" t="t" r="r" b="b"/>
              <a:pathLst>
                <a:path w="3632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3631" y="2607"/>
                  </a:lnTo>
                  <a:lnTo>
                    <a:pt x="9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8"/>
            <p:cNvSpPr/>
            <p:nvPr/>
          </p:nvSpPr>
          <p:spPr>
            <a:xfrm flipH="1">
              <a:off x="1360655" y="4844727"/>
              <a:ext cx="320545" cy="139750"/>
            </a:xfrm>
            <a:custGeom>
              <a:avLst/>
              <a:gdLst/>
              <a:ahLst/>
              <a:cxnLst/>
              <a:rect l="l" t="t" r="r" b="b"/>
              <a:pathLst>
                <a:path w="5982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3611" y="2607"/>
                  </a:lnTo>
                  <a:lnTo>
                    <a:pt x="5982" y="298"/>
                  </a:lnTo>
                  <a:lnTo>
                    <a:pt x="5678" y="1"/>
                  </a:lnTo>
                  <a:lnTo>
                    <a:pt x="5196" y="1"/>
                  </a:lnTo>
                  <a:lnTo>
                    <a:pt x="3145" y="1999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8"/>
            <p:cNvSpPr/>
            <p:nvPr/>
          </p:nvSpPr>
          <p:spPr>
            <a:xfrm flipH="1">
              <a:off x="2538437" y="4844459"/>
              <a:ext cx="488213" cy="140018"/>
            </a:xfrm>
            <a:custGeom>
              <a:avLst/>
              <a:gdLst/>
              <a:ahLst/>
              <a:cxnLst/>
              <a:rect l="l" t="t" r="r" b="b"/>
              <a:pathLst>
                <a:path w="9111" h="2613" extrusionOk="0">
                  <a:moveTo>
                    <a:pt x="5442" y="1"/>
                  </a:moveTo>
                  <a:lnTo>
                    <a:pt x="4554" y="865"/>
                  </a:lnTo>
                  <a:lnTo>
                    <a:pt x="3671" y="6"/>
                  </a:lnTo>
                  <a:lnTo>
                    <a:pt x="1" y="6"/>
                  </a:lnTo>
                  <a:lnTo>
                    <a:pt x="2679" y="2612"/>
                  </a:lnTo>
                  <a:lnTo>
                    <a:pt x="6348" y="2612"/>
                  </a:lnTo>
                  <a:lnTo>
                    <a:pt x="6342" y="2607"/>
                  </a:lnTo>
                  <a:lnTo>
                    <a:pt x="6435" y="2607"/>
                  </a:lnTo>
                  <a:lnTo>
                    <a:pt x="9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8"/>
            <p:cNvSpPr/>
            <p:nvPr/>
          </p:nvSpPr>
          <p:spPr>
            <a:xfrm flipH="1">
              <a:off x="3806514" y="5017536"/>
              <a:ext cx="203569" cy="139803"/>
            </a:xfrm>
            <a:custGeom>
              <a:avLst/>
              <a:gdLst/>
              <a:ahLst/>
              <a:cxnLst/>
              <a:rect l="l" t="t" r="r" b="b"/>
              <a:pathLst>
                <a:path w="3799" h="2609" extrusionOk="0">
                  <a:moveTo>
                    <a:pt x="0" y="0"/>
                  </a:moveTo>
                  <a:lnTo>
                    <a:pt x="2678" y="2608"/>
                  </a:lnTo>
                  <a:lnTo>
                    <a:pt x="3799" y="2608"/>
                  </a:lnTo>
                  <a:lnTo>
                    <a:pt x="11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8"/>
            <p:cNvSpPr/>
            <p:nvPr/>
          </p:nvSpPr>
          <p:spPr>
            <a:xfrm flipH="1">
              <a:off x="3880995" y="5017536"/>
              <a:ext cx="320545" cy="139803"/>
            </a:xfrm>
            <a:custGeom>
              <a:avLst/>
              <a:gdLst/>
              <a:ahLst/>
              <a:cxnLst/>
              <a:rect l="l" t="t" r="r" b="b"/>
              <a:pathLst>
                <a:path w="5982" h="2609" extrusionOk="0">
                  <a:moveTo>
                    <a:pt x="2373" y="0"/>
                  </a:moveTo>
                  <a:lnTo>
                    <a:pt x="0" y="2311"/>
                  </a:lnTo>
                  <a:lnTo>
                    <a:pt x="306" y="2608"/>
                  </a:lnTo>
                  <a:lnTo>
                    <a:pt x="788" y="2608"/>
                  </a:lnTo>
                  <a:lnTo>
                    <a:pt x="2839" y="610"/>
                  </a:lnTo>
                  <a:lnTo>
                    <a:pt x="4890" y="2608"/>
                  </a:lnTo>
                  <a:lnTo>
                    <a:pt x="5982" y="2608"/>
                  </a:lnTo>
                  <a:lnTo>
                    <a:pt x="33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8"/>
            <p:cNvSpPr/>
            <p:nvPr/>
          </p:nvSpPr>
          <p:spPr>
            <a:xfrm flipH="1">
              <a:off x="4217505" y="5017804"/>
              <a:ext cx="319474" cy="139803"/>
            </a:xfrm>
            <a:custGeom>
              <a:avLst/>
              <a:gdLst/>
              <a:ahLst/>
              <a:cxnLst/>
              <a:rect l="l" t="t" r="r" b="b"/>
              <a:pathLst>
                <a:path w="5962" h="2609" extrusionOk="0">
                  <a:moveTo>
                    <a:pt x="2679" y="1"/>
                  </a:moveTo>
                  <a:lnTo>
                    <a:pt x="1" y="2609"/>
                  </a:lnTo>
                  <a:lnTo>
                    <a:pt x="1092" y="2609"/>
                  </a:lnTo>
                  <a:lnTo>
                    <a:pt x="3143" y="610"/>
                  </a:lnTo>
                  <a:lnTo>
                    <a:pt x="5195" y="2609"/>
                  </a:lnTo>
                  <a:lnTo>
                    <a:pt x="5635" y="2609"/>
                  </a:lnTo>
                  <a:lnTo>
                    <a:pt x="5961" y="2289"/>
                  </a:lnTo>
                  <a:lnTo>
                    <a:pt x="36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8"/>
            <p:cNvSpPr/>
            <p:nvPr/>
          </p:nvSpPr>
          <p:spPr>
            <a:xfrm flipH="1">
              <a:off x="4110177" y="5017536"/>
              <a:ext cx="197621" cy="96507"/>
            </a:xfrm>
            <a:custGeom>
              <a:avLst/>
              <a:gdLst/>
              <a:ahLst/>
              <a:cxnLst/>
              <a:rect l="l" t="t" r="r" b="b"/>
              <a:pathLst>
                <a:path w="3688" h="1801" extrusionOk="0">
                  <a:moveTo>
                    <a:pt x="0" y="0"/>
                  </a:moveTo>
                  <a:lnTo>
                    <a:pt x="7" y="6"/>
                  </a:lnTo>
                  <a:lnTo>
                    <a:pt x="0" y="6"/>
                  </a:lnTo>
                  <a:lnTo>
                    <a:pt x="1843" y="1801"/>
                  </a:lnTo>
                  <a:lnTo>
                    <a:pt x="3688" y="6"/>
                  </a:lnTo>
                  <a:lnTo>
                    <a:pt x="3681" y="6"/>
                  </a:lnTo>
                  <a:lnTo>
                    <a:pt x="3688" y="0"/>
                  </a:lnTo>
                  <a:lnTo>
                    <a:pt x="2858" y="6"/>
                  </a:lnTo>
                  <a:lnTo>
                    <a:pt x="1847" y="991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8"/>
            <p:cNvSpPr/>
            <p:nvPr/>
          </p:nvSpPr>
          <p:spPr>
            <a:xfrm flipH="1">
              <a:off x="1766076" y="5017804"/>
              <a:ext cx="194621" cy="139803"/>
            </a:xfrm>
            <a:custGeom>
              <a:avLst/>
              <a:gdLst/>
              <a:ahLst/>
              <a:cxnLst/>
              <a:rect l="l" t="t" r="r" b="b"/>
              <a:pathLst>
                <a:path w="3632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955" y="2609"/>
                  </a:lnTo>
                  <a:lnTo>
                    <a:pt x="36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8"/>
            <p:cNvSpPr/>
            <p:nvPr/>
          </p:nvSpPr>
          <p:spPr>
            <a:xfrm flipH="1">
              <a:off x="1644546" y="5017804"/>
              <a:ext cx="214769" cy="139803"/>
            </a:xfrm>
            <a:custGeom>
              <a:avLst/>
              <a:gdLst/>
              <a:ahLst/>
              <a:cxnLst/>
              <a:rect l="l" t="t" r="r" b="b"/>
              <a:pathLst>
                <a:path w="4008" h="2609" extrusionOk="0">
                  <a:moveTo>
                    <a:pt x="2677" y="1"/>
                  </a:moveTo>
                  <a:lnTo>
                    <a:pt x="1" y="2609"/>
                  </a:lnTo>
                  <a:lnTo>
                    <a:pt x="1329" y="2609"/>
                  </a:lnTo>
                  <a:lnTo>
                    <a:pt x="40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8"/>
            <p:cNvSpPr/>
            <p:nvPr/>
          </p:nvSpPr>
          <p:spPr>
            <a:xfrm flipH="1">
              <a:off x="1867509" y="5017804"/>
              <a:ext cx="340104" cy="139803"/>
            </a:xfrm>
            <a:custGeom>
              <a:avLst/>
              <a:gdLst/>
              <a:ahLst/>
              <a:cxnLst/>
              <a:rect l="l" t="t" r="r" b="b"/>
              <a:pathLst>
                <a:path w="6347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3671" y="2609"/>
                  </a:lnTo>
                  <a:lnTo>
                    <a:pt x="63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8"/>
            <p:cNvSpPr/>
            <p:nvPr/>
          </p:nvSpPr>
          <p:spPr>
            <a:xfrm flipH="1">
              <a:off x="2077505" y="4798269"/>
              <a:ext cx="416302" cy="405478"/>
            </a:xfrm>
            <a:custGeom>
              <a:avLst/>
              <a:gdLst/>
              <a:ahLst/>
              <a:cxnLst/>
              <a:rect l="l" t="t" r="r" b="b"/>
              <a:pathLst>
                <a:path w="7769" h="7567" extrusionOk="0">
                  <a:moveTo>
                    <a:pt x="3886" y="1513"/>
                  </a:moveTo>
                  <a:lnTo>
                    <a:pt x="6216" y="3783"/>
                  </a:lnTo>
                  <a:lnTo>
                    <a:pt x="3886" y="6053"/>
                  </a:lnTo>
                  <a:lnTo>
                    <a:pt x="1553" y="3783"/>
                  </a:lnTo>
                  <a:lnTo>
                    <a:pt x="3886" y="1513"/>
                  </a:lnTo>
                  <a:close/>
                  <a:moveTo>
                    <a:pt x="3886" y="0"/>
                  </a:moveTo>
                  <a:lnTo>
                    <a:pt x="0" y="3783"/>
                  </a:lnTo>
                  <a:lnTo>
                    <a:pt x="3886" y="7566"/>
                  </a:lnTo>
                  <a:lnTo>
                    <a:pt x="7768" y="3783"/>
                  </a:lnTo>
                  <a:lnTo>
                    <a:pt x="38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8"/>
            <p:cNvSpPr/>
            <p:nvPr/>
          </p:nvSpPr>
          <p:spPr>
            <a:xfrm flipH="1">
              <a:off x="3702828" y="5017536"/>
              <a:ext cx="214822" cy="139803"/>
            </a:xfrm>
            <a:custGeom>
              <a:avLst/>
              <a:gdLst/>
              <a:ahLst/>
              <a:cxnLst/>
              <a:rect l="l" t="t" r="r" b="b"/>
              <a:pathLst>
                <a:path w="4009" h="2609" extrusionOk="0">
                  <a:moveTo>
                    <a:pt x="0" y="0"/>
                  </a:moveTo>
                  <a:lnTo>
                    <a:pt x="2678" y="2608"/>
                  </a:lnTo>
                  <a:lnTo>
                    <a:pt x="4009" y="2608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8"/>
            <p:cNvSpPr/>
            <p:nvPr/>
          </p:nvSpPr>
          <p:spPr>
            <a:xfrm flipH="1">
              <a:off x="1361834" y="5017804"/>
              <a:ext cx="319367" cy="139803"/>
            </a:xfrm>
            <a:custGeom>
              <a:avLst/>
              <a:gdLst/>
              <a:ahLst/>
              <a:cxnLst/>
              <a:rect l="l" t="t" r="r" b="b"/>
              <a:pathLst>
                <a:path w="5960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1092" y="2609"/>
                  </a:lnTo>
                  <a:lnTo>
                    <a:pt x="3145" y="610"/>
                  </a:lnTo>
                  <a:lnTo>
                    <a:pt x="5196" y="2609"/>
                  </a:lnTo>
                  <a:lnTo>
                    <a:pt x="5635" y="2609"/>
                  </a:lnTo>
                  <a:lnTo>
                    <a:pt x="5959" y="2289"/>
                  </a:lnTo>
                  <a:lnTo>
                    <a:pt x="36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8"/>
            <p:cNvSpPr/>
            <p:nvPr/>
          </p:nvSpPr>
          <p:spPr>
            <a:xfrm flipH="1">
              <a:off x="1552113" y="5017804"/>
              <a:ext cx="203677" cy="139803"/>
            </a:xfrm>
            <a:custGeom>
              <a:avLst/>
              <a:gdLst/>
              <a:ahLst/>
              <a:cxnLst/>
              <a:rect l="l" t="t" r="r" b="b"/>
              <a:pathLst>
                <a:path w="3801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1122" y="2609"/>
                  </a:lnTo>
                  <a:lnTo>
                    <a:pt x="38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8"/>
            <p:cNvSpPr/>
            <p:nvPr/>
          </p:nvSpPr>
          <p:spPr>
            <a:xfrm flipH="1">
              <a:off x="2362951" y="5017804"/>
              <a:ext cx="276713" cy="139803"/>
            </a:xfrm>
            <a:custGeom>
              <a:avLst/>
              <a:gdLst/>
              <a:ahLst/>
              <a:cxnLst/>
              <a:rect l="l" t="t" r="r" b="b"/>
              <a:pathLst>
                <a:path w="5164" h="2609" extrusionOk="0">
                  <a:moveTo>
                    <a:pt x="0" y="1"/>
                  </a:moveTo>
                  <a:lnTo>
                    <a:pt x="2331" y="2609"/>
                  </a:lnTo>
                  <a:lnTo>
                    <a:pt x="5163" y="2609"/>
                  </a:lnTo>
                  <a:lnTo>
                    <a:pt x="24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8"/>
            <p:cNvSpPr/>
            <p:nvPr/>
          </p:nvSpPr>
          <p:spPr>
            <a:xfrm flipH="1">
              <a:off x="3354582" y="5017536"/>
              <a:ext cx="340050" cy="139803"/>
            </a:xfrm>
            <a:custGeom>
              <a:avLst/>
              <a:gdLst/>
              <a:ahLst/>
              <a:cxnLst/>
              <a:rect l="l" t="t" r="r" b="b"/>
              <a:pathLst>
                <a:path w="6346" h="2609" extrusionOk="0">
                  <a:moveTo>
                    <a:pt x="1" y="0"/>
                  </a:moveTo>
                  <a:lnTo>
                    <a:pt x="2677" y="2608"/>
                  </a:lnTo>
                  <a:lnTo>
                    <a:pt x="6346" y="2608"/>
                  </a:lnTo>
                  <a:lnTo>
                    <a:pt x="3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8"/>
            <p:cNvSpPr/>
            <p:nvPr/>
          </p:nvSpPr>
          <p:spPr>
            <a:xfrm flipH="1">
              <a:off x="3601393" y="5017536"/>
              <a:ext cx="194728" cy="139803"/>
            </a:xfrm>
            <a:custGeom>
              <a:avLst/>
              <a:gdLst/>
              <a:ahLst/>
              <a:cxnLst/>
              <a:rect l="l" t="t" r="r" b="b"/>
              <a:pathLst>
                <a:path w="3634" h="2609" extrusionOk="0">
                  <a:moveTo>
                    <a:pt x="0" y="0"/>
                  </a:moveTo>
                  <a:lnTo>
                    <a:pt x="2677" y="2608"/>
                  </a:lnTo>
                  <a:lnTo>
                    <a:pt x="3633" y="2608"/>
                  </a:lnTo>
                  <a:lnTo>
                    <a:pt x="9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8"/>
            <p:cNvSpPr/>
            <p:nvPr/>
          </p:nvSpPr>
          <p:spPr>
            <a:xfrm flipH="1">
              <a:off x="3068387" y="4798269"/>
              <a:ext cx="416195" cy="405478"/>
            </a:xfrm>
            <a:custGeom>
              <a:avLst/>
              <a:gdLst/>
              <a:ahLst/>
              <a:cxnLst/>
              <a:rect l="l" t="t" r="r" b="b"/>
              <a:pathLst>
                <a:path w="7767" h="7567" extrusionOk="0">
                  <a:moveTo>
                    <a:pt x="3882" y="1513"/>
                  </a:moveTo>
                  <a:lnTo>
                    <a:pt x="6214" y="3783"/>
                  </a:lnTo>
                  <a:lnTo>
                    <a:pt x="3882" y="6053"/>
                  </a:lnTo>
                  <a:lnTo>
                    <a:pt x="1553" y="3783"/>
                  </a:lnTo>
                  <a:lnTo>
                    <a:pt x="3882" y="1513"/>
                  </a:lnTo>
                  <a:close/>
                  <a:moveTo>
                    <a:pt x="3882" y="0"/>
                  </a:moveTo>
                  <a:lnTo>
                    <a:pt x="0" y="3783"/>
                  </a:lnTo>
                  <a:lnTo>
                    <a:pt x="3882" y="7566"/>
                  </a:lnTo>
                  <a:lnTo>
                    <a:pt x="7766" y="3783"/>
                  </a:lnTo>
                  <a:lnTo>
                    <a:pt x="38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8"/>
            <p:cNvSpPr/>
            <p:nvPr/>
          </p:nvSpPr>
          <p:spPr>
            <a:xfrm flipH="1">
              <a:off x="2538437" y="5017536"/>
              <a:ext cx="488213" cy="140071"/>
            </a:xfrm>
            <a:custGeom>
              <a:avLst/>
              <a:gdLst/>
              <a:ahLst/>
              <a:cxnLst/>
              <a:rect l="l" t="t" r="r" b="b"/>
              <a:pathLst>
                <a:path w="9111" h="2614" extrusionOk="0">
                  <a:moveTo>
                    <a:pt x="2766" y="0"/>
                  </a:moveTo>
                  <a:lnTo>
                    <a:pt x="2771" y="6"/>
                  </a:lnTo>
                  <a:lnTo>
                    <a:pt x="2679" y="6"/>
                  </a:lnTo>
                  <a:lnTo>
                    <a:pt x="1" y="2614"/>
                  </a:lnTo>
                  <a:lnTo>
                    <a:pt x="3671" y="2614"/>
                  </a:lnTo>
                  <a:lnTo>
                    <a:pt x="4559" y="1748"/>
                  </a:lnTo>
                  <a:lnTo>
                    <a:pt x="5442" y="2608"/>
                  </a:lnTo>
                  <a:lnTo>
                    <a:pt x="9111" y="2608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8"/>
            <p:cNvSpPr/>
            <p:nvPr/>
          </p:nvSpPr>
          <p:spPr>
            <a:xfrm flipH="1">
              <a:off x="2922532" y="5017536"/>
              <a:ext cx="276606" cy="139803"/>
            </a:xfrm>
            <a:custGeom>
              <a:avLst/>
              <a:gdLst/>
              <a:ahLst/>
              <a:cxnLst/>
              <a:rect l="l" t="t" r="r" b="b"/>
              <a:pathLst>
                <a:path w="5162" h="2609" extrusionOk="0">
                  <a:moveTo>
                    <a:pt x="2675" y="0"/>
                  </a:moveTo>
                  <a:lnTo>
                    <a:pt x="0" y="2608"/>
                  </a:lnTo>
                  <a:lnTo>
                    <a:pt x="2832" y="2608"/>
                  </a:lnTo>
                  <a:lnTo>
                    <a:pt x="51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8"/>
            <p:cNvSpPr/>
            <p:nvPr/>
          </p:nvSpPr>
          <p:spPr>
            <a:xfrm flipH="1">
              <a:off x="742352" y="4844459"/>
              <a:ext cx="194728" cy="139750"/>
            </a:xfrm>
            <a:custGeom>
              <a:avLst/>
              <a:gdLst/>
              <a:ahLst/>
              <a:cxnLst/>
              <a:rect l="l" t="t" r="r" b="b"/>
              <a:pathLst>
                <a:path w="3634" h="2608" extrusionOk="0">
                  <a:moveTo>
                    <a:pt x="2677" y="1"/>
                  </a:moveTo>
                  <a:lnTo>
                    <a:pt x="0" y="2607"/>
                  </a:lnTo>
                  <a:lnTo>
                    <a:pt x="955" y="2607"/>
                  </a:lnTo>
                  <a:lnTo>
                    <a:pt x="36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8"/>
            <p:cNvSpPr/>
            <p:nvPr/>
          </p:nvSpPr>
          <p:spPr>
            <a:xfrm flipH="1">
              <a:off x="843787" y="4844459"/>
              <a:ext cx="214822" cy="139750"/>
            </a:xfrm>
            <a:custGeom>
              <a:avLst/>
              <a:gdLst/>
              <a:ahLst/>
              <a:cxnLst/>
              <a:rect l="l" t="t" r="r" b="b"/>
              <a:pathLst>
                <a:path w="4009" h="2608" extrusionOk="0">
                  <a:moveTo>
                    <a:pt x="2678" y="1"/>
                  </a:moveTo>
                  <a:lnTo>
                    <a:pt x="0" y="2607"/>
                  </a:lnTo>
                  <a:lnTo>
                    <a:pt x="1331" y="2607"/>
                  </a:lnTo>
                  <a:lnTo>
                    <a:pt x="40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8"/>
            <p:cNvSpPr/>
            <p:nvPr/>
          </p:nvSpPr>
          <p:spPr>
            <a:xfrm flipH="1">
              <a:off x="495541" y="4844459"/>
              <a:ext cx="340050" cy="139750"/>
            </a:xfrm>
            <a:custGeom>
              <a:avLst/>
              <a:gdLst/>
              <a:ahLst/>
              <a:cxnLst/>
              <a:rect l="l" t="t" r="r" b="b"/>
              <a:pathLst>
                <a:path w="6346" h="2608" extrusionOk="0">
                  <a:moveTo>
                    <a:pt x="2677" y="1"/>
                  </a:moveTo>
                  <a:lnTo>
                    <a:pt x="1" y="2607"/>
                  </a:lnTo>
                  <a:lnTo>
                    <a:pt x="3669" y="2607"/>
                  </a:lnTo>
                  <a:lnTo>
                    <a:pt x="63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8"/>
            <p:cNvSpPr/>
            <p:nvPr/>
          </p:nvSpPr>
          <p:spPr>
            <a:xfrm flipH="1">
              <a:off x="63491" y="4844459"/>
              <a:ext cx="276606" cy="139750"/>
            </a:xfrm>
            <a:custGeom>
              <a:avLst/>
              <a:gdLst/>
              <a:ahLst/>
              <a:cxnLst/>
              <a:rect l="l" t="t" r="r" b="b"/>
              <a:pathLst>
                <a:path w="5162" h="2608" extrusionOk="0">
                  <a:moveTo>
                    <a:pt x="0" y="1"/>
                  </a:moveTo>
                  <a:lnTo>
                    <a:pt x="2675" y="2607"/>
                  </a:lnTo>
                  <a:lnTo>
                    <a:pt x="5162" y="2607"/>
                  </a:lnTo>
                  <a:lnTo>
                    <a:pt x="28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8"/>
            <p:cNvSpPr/>
            <p:nvPr/>
          </p:nvSpPr>
          <p:spPr>
            <a:xfrm flipH="1">
              <a:off x="1251135" y="4887916"/>
              <a:ext cx="197621" cy="96560"/>
            </a:xfrm>
            <a:custGeom>
              <a:avLst/>
              <a:gdLst/>
              <a:ahLst/>
              <a:cxnLst/>
              <a:rect l="l" t="t" r="r" b="b"/>
              <a:pathLst>
                <a:path w="3688" h="1802" extrusionOk="0">
                  <a:moveTo>
                    <a:pt x="1845" y="1"/>
                  </a:moveTo>
                  <a:lnTo>
                    <a:pt x="0" y="1796"/>
                  </a:lnTo>
                  <a:lnTo>
                    <a:pt x="7" y="1796"/>
                  </a:lnTo>
                  <a:lnTo>
                    <a:pt x="0" y="1801"/>
                  </a:lnTo>
                  <a:lnTo>
                    <a:pt x="830" y="1796"/>
                  </a:lnTo>
                  <a:lnTo>
                    <a:pt x="1842" y="812"/>
                  </a:lnTo>
                  <a:lnTo>
                    <a:pt x="2858" y="1801"/>
                  </a:lnTo>
                  <a:lnTo>
                    <a:pt x="3688" y="1801"/>
                  </a:lnTo>
                  <a:lnTo>
                    <a:pt x="3681" y="1796"/>
                  </a:lnTo>
                  <a:lnTo>
                    <a:pt x="3688" y="1796"/>
                  </a:lnTo>
                  <a:lnTo>
                    <a:pt x="18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8"/>
            <p:cNvSpPr/>
            <p:nvPr/>
          </p:nvSpPr>
          <p:spPr>
            <a:xfrm flipH="1">
              <a:off x="947473" y="4844459"/>
              <a:ext cx="203569" cy="139750"/>
            </a:xfrm>
            <a:custGeom>
              <a:avLst/>
              <a:gdLst/>
              <a:ahLst/>
              <a:cxnLst/>
              <a:rect l="l" t="t" r="r" b="b"/>
              <a:pathLst>
                <a:path w="3799" h="2608" extrusionOk="0">
                  <a:moveTo>
                    <a:pt x="2678" y="1"/>
                  </a:moveTo>
                  <a:lnTo>
                    <a:pt x="0" y="2607"/>
                  </a:lnTo>
                  <a:lnTo>
                    <a:pt x="1122" y="2607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8"/>
            <p:cNvSpPr/>
            <p:nvPr/>
          </p:nvSpPr>
          <p:spPr>
            <a:xfrm flipH="1">
              <a:off x="1021954" y="4844459"/>
              <a:ext cx="319367" cy="139750"/>
            </a:xfrm>
            <a:custGeom>
              <a:avLst/>
              <a:gdLst/>
              <a:ahLst/>
              <a:cxnLst/>
              <a:rect l="l" t="t" r="r" b="b"/>
              <a:pathLst>
                <a:path w="5960" h="2608" extrusionOk="0">
                  <a:moveTo>
                    <a:pt x="327" y="1"/>
                  </a:moveTo>
                  <a:lnTo>
                    <a:pt x="0" y="318"/>
                  </a:lnTo>
                  <a:lnTo>
                    <a:pt x="2351" y="2607"/>
                  </a:lnTo>
                  <a:lnTo>
                    <a:pt x="3281" y="2607"/>
                  </a:lnTo>
                  <a:lnTo>
                    <a:pt x="5960" y="1"/>
                  </a:lnTo>
                  <a:lnTo>
                    <a:pt x="4868" y="1"/>
                  </a:lnTo>
                  <a:lnTo>
                    <a:pt x="2817" y="1999"/>
                  </a:lnTo>
                  <a:lnTo>
                    <a:pt x="7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8"/>
            <p:cNvSpPr/>
            <p:nvPr/>
          </p:nvSpPr>
          <p:spPr>
            <a:xfrm flipH="1">
              <a:off x="1357392" y="4844727"/>
              <a:ext cx="320545" cy="139750"/>
            </a:xfrm>
            <a:custGeom>
              <a:avLst/>
              <a:gdLst/>
              <a:ahLst/>
              <a:cxnLst/>
              <a:rect l="l" t="t" r="r" b="b"/>
              <a:pathLst>
                <a:path w="5982" h="2608" extrusionOk="0">
                  <a:moveTo>
                    <a:pt x="1" y="1"/>
                  </a:moveTo>
                  <a:lnTo>
                    <a:pt x="2679" y="2607"/>
                  </a:lnTo>
                  <a:lnTo>
                    <a:pt x="3611" y="2607"/>
                  </a:lnTo>
                  <a:lnTo>
                    <a:pt x="5982" y="298"/>
                  </a:lnTo>
                  <a:lnTo>
                    <a:pt x="5676" y="1"/>
                  </a:lnTo>
                  <a:lnTo>
                    <a:pt x="5195" y="1"/>
                  </a:lnTo>
                  <a:lnTo>
                    <a:pt x="3143" y="1999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8"/>
            <p:cNvSpPr/>
            <p:nvPr/>
          </p:nvSpPr>
          <p:spPr>
            <a:xfrm flipH="1">
              <a:off x="-320604" y="4844459"/>
              <a:ext cx="488213" cy="140018"/>
            </a:xfrm>
            <a:custGeom>
              <a:avLst/>
              <a:gdLst/>
              <a:ahLst/>
              <a:cxnLst/>
              <a:rect l="l" t="t" r="r" b="b"/>
              <a:pathLst>
                <a:path w="9111" h="2613" extrusionOk="0">
                  <a:moveTo>
                    <a:pt x="5442" y="1"/>
                  </a:moveTo>
                  <a:lnTo>
                    <a:pt x="4554" y="865"/>
                  </a:lnTo>
                  <a:lnTo>
                    <a:pt x="3671" y="6"/>
                  </a:lnTo>
                  <a:lnTo>
                    <a:pt x="1" y="6"/>
                  </a:lnTo>
                  <a:lnTo>
                    <a:pt x="2679" y="2612"/>
                  </a:lnTo>
                  <a:lnTo>
                    <a:pt x="6348" y="2612"/>
                  </a:lnTo>
                  <a:lnTo>
                    <a:pt x="6342" y="2607"/>
                  </a:lnTo>
                  <a:lnTo>
                    <a:pt x="6435" y="2607"/>
                  </a:lnTo>
                  <a:lnTo>
                    <a:pt x="9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8"/>
            <p:cNvSpPr/>
            <p:nvPr/>
          </p:nvSpPr>
          <p:spPr>
            <a:xfrm flipH="1">
              <a:off x="947473" y="5017536"/>
              <a:ext cx="203569" cy="139803"/>
            </a:xfrm>
            <a:custGeom>
              <a:avLst/>
              <a:gdLst/>
              <a:ahLst/>
              <a:cxnLst/>
              <a:rect l="l" t="t" r="r" b="b"/>
              <a:pathLst>
                <a:path w="3799" h="2609" extrusionOk="0">
                  <a:moveTo>
                    <a:pt x="0" y="0"/>
                  </a:moveTo>
                  <a:lnTo>
                    <a:pt x="2678" y="2608"/>
                  </a:lnTo>
                  <a:lnTo>
                    <a:pt x="3799" y="2608"/>
                  </a:lnTo>
                  <a:lnTo>
                    <a:pt x="11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8"/>
            <p:cNvSpPr/>
            <p:nvPr/>
          </p:nvSpPr>
          <p:spPr>
            <a:xfrm flipH="1">
              <a:off x="1021954" y="5017536"/>
              <a:ext cx="320545" cy="139803"/>
            </a:xfrm>
            <a:custGeom>
              <a:avLst/>
              <a:gdLst/>
              <a:ahLst/>
              <a:cxnLst/>
              <a:rect l="l" t="t" r="r" b="b"/>
              <a:pathLst>
                <a:path w="5982" h="2609" extrusionOk="0">
                  <a:moveTo>
                    <a:pt x="2373" y="0"/>
                  </a:moveTo>
                  <a:lnTo>
                    <a:pt x="0" y="2311"/>
                  </a:lnTo>
                  <a:lnTo>
                    <a:pt x="306" y="2608"/>
                  </a:lnTo>
                  <a:lnTo>
                    <a:pt x="788" y="2608"/>
                  </a:lnTo>
                  <a:lnTo>
                    <a:pt x="2839" y="610"/>
                  </a:lnTo>
                  <a:lnTo>
                    <a:pt x="4890" y="2608"/>
                  </a:lnTo>
                  <a:lnTo>
                    <a:pt x="5982" y="2608"/>
                  </a:lnTo>
                  <a:lnTo>
                    <a:pt x="33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8"/>
            <p:cNvSpPr/>
            <p:nvPr/>
          </p:nvSpPr>
          <p:spPr>
            <a:xfrm flipH="1">
              <a:off x="1358463" y="5017804"/>
              <a:ext cx="319474" cy="139803"/>
            </a:xfrm>
            <a:custGeom>
              <a:avLst/>
              <a:gdLst/>
              <a:ahLst/>
              <a:cxnLst/>
              <a:rect l="l" t="t" r="r" b="b"/>
              <a:pathLst>
                <a:path w="5962" h="2609" extrusionOk="0">
                  <a:moveTo>
                    <a:pt x="2679" y="1"/>
                  </a:moveTo>
                  <a:lnTo>
                    <a:pt x="1" y="2609"/>
                  </a:lnTo>
                  <a:lnTo>
                    <a:pt x="1092" y="2609"/>
                  </a:lnTo>
                  <a:lnTo>
                    <a:pt x="3143" y="610"/>
                  </a:lnTo>
                  <a:lnTo>
                    <a:pt x="5195" y="2609"/>
                  </a:lnTo>
                  <a:lnTo>
                    <a:pt x="5635" y="2609"/>
                  </a:lnTo>
                  <a:lnTo>
                    <a:pt x="5961" y="2289"/>
                  </a:lnTo>
                  <a:lnTo>
                    <a:pt x="36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8"/>
            <p:cNvSpPr/>
            <p:nvPr/>
          </p:nvSpPr>
          <p:spPr>
            <a:xfrm flipH="1">
              <a:off x="1251135" y="5017536"/>
              <a:ext cx="197621" cy="96507"/>
            </a:xfrm>
            <a:custGeom>
              <a:avLst/>
              <a:gdLst/>
              <a:ahLst/>
              <a:cxnLst/>
              <a:rect l="l" t="t" r="r" b="b"/>
              <a:pathLst>
                <a:path w="3688" h="1801" extrusionOk="0">
                  <a:moveTo>
                    <a:pt x="0" y="0"/>
                  </a:moveTo>
                  <a:lnTo>
                    <a:pt x="7" y="6"/>
                  </a:lnTo>
                  <a:lnTo>
                    <a:pt x="0" y="6"/>
                  </a:lnTo>
                  <a:lnTo>
                    <a:pt x="1843" y="1801"/>
                  </a:lnTo>
                  <a:lnTo>
                    <a:pt x="3688" y="6"/>
                  </a:lnTo>
                  <a:lnTo>
                    <a:pt x="3681" y="6"/>
                  </a:lnTo>
                  <a:lnTo>
                    <a:pt x="3688" y="0"/>
                  </a:lnTo>
                  <a:lnTo>
                    <a:pt x="2858" y="6"/>
                  </a:lnTo>
                  <a:lnTo>
                    <a:pt x="1847" y="991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8"/>
            <p:cNvSpPr/>
            <p:nvPr/>
          </p:nvSpPr>
          <p:spPr>
            <a:xfrm flipH="1">
              <a:off x="843787" y="5017536"/>
              <a:ext cx="214822" cy="139803"/>
            </a:xfrm>
            <a:custGeom>
              <a:avLst/>
              <a:gdLst/>
              <a:ahLst/>
              <a:cxnLst/>
              <a:rect l="l" t="t" r="r" b="b"/>
              <a:pathLst>
                <a:path w="4009" h="2609" extrusionOk="0">
                  <a:moveTo>
                    <a:pt x="0" y="0"/>
                  </a:moveTo>
                  <a:lnTo>
                    <a:pt x="2678" y="2608"/>
                  </a:lnTo>
                  <a:lnTo>
                    <a:pt x="4009" y="2608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8"/>
            <p:cNvSpPr/>
            <p:nvPr/>
          </p:nvSpPr>
          <p:spPr>
            <a:xfrm flipH="1">
              <a:off x="495541" y="5017536"/>
              <a:ext cx="340050" cy="139803"/>
            </a:xfrm>
            <a:custGeom>
              <a:avLst/>
              <a:gdLst/>
              <a:ahLst/>
              <a:cxnLst/>
              <a:rect l="l" t="t" r="r" b="b"/>
              <a:pathLst>
                <a:path w="6346" h="2609" extrusionOk="0">
                  <a:moveTo>
                    <a:pt x="1" y="0"/>
                  </a:moveTo>
                  <a:lnTo>
                    <a:pt x="2677" y="2608"/>
                  </a:lnTo>
                  <a:lnTo>
                    <a:pt x="6346" y="2608"/>
                  </a:lnTo>
                  <a:lnTo>
                    <a:pt x="3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8"/>
            <p:cNvSpPr/>
            <p:nvPr/>
          </p:nvSpPr>
          <p:spPr>
            <a:xfrm flipH="1">
              <a:off x="742352" y="5017536"/>
              <a:ext cx="194728" cy="139803"/>
            </a:xfrm>
            <a:custGeom>
              <a:avLst/>
              <a:gdLst/>
              <a:ahLst/>
              <a:cxnLst/>
              <a:rect l="l" t="t" r="r" b="b"/>
              <a:pathLst>
                <a:path w="3634" h="2609" extrusionOk="0">
                  <a:moveTo>
                    <a:pt x="0" y="0"/>
                  </a:moveTo>
                  <a:lnTo>
                    <a:pt x="2677" y="2608"/>
                  </a:lnTo>
                  <a:lnTo>
                    <a:pt x="3633" y="2608"/>
                  </a:lnTo>
                  <a:lnTo>
                    <a:pt x="9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8"/>
            <p:cNvSpPr/>
            <p:nvPr/>
          </p:nvSpPr>
          <p:spPr>
            <a:xfrm flipH="1">
              <a:off x="209346" y="4798269"/>
              <a:ext cx="416195" cy="405478"/>
            </a:xfrm>
            <a:custGeom>
              <a:avLst/>
              <a:gdLst/>
              <a:ahLst/>
              <a:cxnLst/>
              <a:rect l="l" t="t" r="r" b="b"/>
              <a:pathLst>
                <a:path w="7767" h="7567" extrusionOk="0">
                  <a:moveTo>
                    <a:pt x="3882" y="1513"/>
                  </a:moveTo>
                  <a:lnTo>
                    <a:pt x="6214" y="3783"/>
                  </a:lnTo>
                  <a:lnTo>
                    <a:pt x="3882" y="6053"/>
                  </a:lnTo>
                  <a:lnTo>
                    <a:pt x="1553" y="3783"/>
                  </a:lnTo>
                  <a:lnTo>
                    <a:pt x="3882" y="1513"/>
                  </a:lnTo>
                  <a:close/>
                  <a:moveTo>
                    <a:pt x="3882" y="0"/>
                  </a:moveTo>
                  <a:lnTo>
                    <a:pt x="0" y="3783"/>
                  </a:lnTo>
                  <a:lnTo>
                    <a:pt x="3882" y="7566"/>
                  </a:lnTo>
                  <a:lnTo>
                    <a:pt x="7766" y="3783"/>
                  </a:lnTo>
                  <a:lnTo>
                    <a:pt x="38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8"/>
            <p:cNvSpPr/>
            <p:nvPr/>
          </p:nvSpPr>
          <p:spPr>
            <a:xfrm flipH="1">
              <a:off x="-320604" y="5017536"/>
              <a:ext cx="488213" cy="140071"/>
            </a:xfrm>
            <a:custGeom>
              <a:avLst/>
              <a:gdLst/>
              <a:ahLst/>
              <a:cxnLst/>
              <a:rect l="l" t="t" r="r" b="b"/>
              <a:pathLst>
                <a:path w="9111" h="2614" extrusionOk="0">
                  <a:moveTo>
                    <a:pt x="2766" y="0"/>
                  </a:moveTo>
                  <a:lnTo>
                    <a:pt x="2771" y="6"/>
                  </a:lnTo>
                  <a:lnTo>
                    <a:pt x="2679" y="6"/>
                  </a:lnTo>
                  <a:lnTo>
                    <a:pt x="1" y="2614"/>
                  </a:lnTo>
                  <a:lnTo>
                    <a:pt x="3671" y="2614"/>
                  </a:lnTo>
                  <a:lnTo>
                    <a:pt x="4559" y="1748"/>
                  </a:lnTo>
                  <a:lnTo>
                    <a:pt x="5442" y="2608"/>
                  </a:lnTo>
                  <a:lnTo>
                    <a:pt x="9111" y="2608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8"/>
            <p:cNvSpPr/>
            <p:nvPr/>
          </p:nvSpPr>
          <p:spPr>
            <a:xfrm flipH="1">
              <a:off x="63491" y="5017536"/>
              <a:ext cx="276606" cy="139803"/>
            </a:xfrm>
            <a:custGeom>
              <a:avLst/>
              <a:gdLst/>
              <a:ahLst/>
              <a:cxnLst/>
              <a:rect l="l" t="t" r="r" b="b"/>
              <a:pathLst>
                <a:path w="5162" h="2609" extrusionOk="0">
                  <a:moveTo>
                    <a:pt x="2675" y="0"/>
                  </a:moveTo>
                  <a:lnTo>
                    <a:pt x="0" y="2608"/>
                  </a:lnTo>
                  <a:lnTo>
                    <a:pt x="2832" y="2608"/>
                  </a:lnTo>
                  <a:lnTo>
                    <a:pt x="51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0" name="Google Shape;600;p8"/>
          <p:cNvSpPr txBox="1">
            <a:spLocks noGrp="1"/>
          </p:cNvSpPr>
          <p:nvPr>
            <p:ph type="title"/>
          </p:nvPr>
        </p:nvSpPr>
        <p:spPr>
          <a:xfrm>
            <a:off x="1388100" y="1254725"/>
            <a:ext cx="6367800" cy="2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2"/>
        </a:solidFill>
        <a:effectLst/>
      </p:bgPr>
    </p:bg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2_1_1_1">
    <p:bg>
      <p:bgPr>
        <a:solidFill>
          <a:schemeClr val="lt2"/>
        </a:solidFill>
        <a:effectLst/>
      </p:bgPr>
    </p:bg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18"/>
          <p:cNvSpPr txBox="1">
            <a:spLocks noGrp="1"/>
          </p:cNvSpPr>
          <p:nvPr>
            <p:ph type="title" hasCustomPrompt="1"/>
          </p:nvPr>
        </p:nvSpPr>
        <p:spPr>
          <a:xfrm flipH="1">
            <a:off x="938025" y="729628"/>
            <a:ext cx="1981800" cy="120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9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97" name="Google Shape;897;p18"/>
          <p:cNvSpPr txBox="1">
            <a:spLocks noGrp="1"/>
          </p:cNvSpPr>
          <p:nvPr>
            <p:ph type="title" idx="2"/>
          </p:nvPr>
        </p:nvSpPr>
        <p:spPr>
          <a:xfrm>
            <a:off x="938025" y="1957400"/>
            <a:ext cx="2899200" cy="1595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98" name="Google Shape;898;p18"/>
          <p:cNvSpPr txBox="1">
            <a:spLocks noGrp="1"/>
          </p:cNvSpPr>
          <p:nvPr>
            <p:ph type="subTitle" idx="1"/>
          </p:nvPr>
        </p:nvSpPr>
        <p:spPr>
          <a:xfrm>
            <a:off x="938025" y="3684296"/>
            <a:ext cx="2899200" cy="60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"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26"/>
          <p:cNvSpPr txBox="1">
            <a:spLocks noGrp="1"/>
          </p:cNvSpPr>
          <p:nvPr>
            <p:ph type="title" hasCustomPrompt="1"/>
          </p:nvPr>
        </p:nvSpPr>
        <p:spPr>
          <a:xfrm>
            <a:off x="1011571" y="887563"/>
            <a:ext cx="2701200" cy="73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34" name="Google Shape;1434;p26"/>
          <p:cNvSpPr txBox="1">
            <a:spLocks noGrp="1"/>
          </p:cNvSpPr>
          <p:nvPr>
            <p:ph type="subTitle" idx="1"/>
          </p:nvPr>
        </p:nvSpPr>
        <p:spPr>
          <a:xfrm>
            <a:off x="1011525" y="1709638"/>
            <a:ext cx="2701200" cy="5172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35" name="Google Shape;1435;p26"/>
          <p:cNvSpPr txBox="1">
            <a:spLocks noGrp="1"/>
          </p:cNvSpPr>
          <p:nvPr>
            <p:ph type="title" idx="2" hasCustomPrompt="1"/>
          </p:nvPr>
        </p:nvSpPr>
        <p:spPr>
          <a:xfrm>
            <a:off x="1011558" y="2834963"/>
            <a:ext cx="2701200" cy="73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36" name="Google Shape;1436;p26"/>
          <p:cNvSpPr txBox="1">
            <a:spLocks noGrp="1"/>
          </p:cNvSpPr>
          <p:nvPr>
            <p:ph type="subTitle" idx="3"/>
          </p:nvPr>
        </p:nvSpPr>
        <p:spPr>
          <a:xfrm>
            <a:off x="1011550" y="3657038"/>
            <a:ext cx="2701200" cy="5172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4">
    <p:spTree>
      <p:nvGrpSpPr>
        <p:cNvPr id="1" name="Shape 2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3" name="Google Shape;2033;p33"/>
          <p:cNvGrpSpPr/>
          <p:nvPr/>
        </p:nvGrpSpPr>
        <p:grpSpPr>
          <a:xfrm rot="10800000" flipH="1">
            <a:off x="8451575" y="-23159"/>
            <a:ext cx="738878" cy="5233159"/>
            <a:chOff x="8451575" y="-23159"/>
            <a:chExt cx="738878" cy="5233159"/>
          </a:xfrm>
        </p:grpSpPr>
        <p:sp>
          <p:nvSpPr>
            <p:cNvPr id="2034" name="Google Shape;2034;p33"/>
            <p:cNvSpPr/>
            <p:nvPr/>
          </p:nvSpPr>
          <p:spPr>
            <a:xfrm>
              <a:off x="8508050" y="-19900"/>
              <a:ext cx="629400" cy="5229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5" name="Google Shape;2035;p33"/>
            <p:cNvGrpSpPr/>
            <p:nvPr/>
          </p:nvGrpSpPr>
          <p:grpSpPr>
            <a:xfrm>
              <a:off x="8451575" y="-23159"/>
              <a:ext cx="405478" cy="5189809"/>
              <a:chOff x="-126100" y="-23159"/>
              <a:chExt cx="405478" cy="5189809"/>
            </a:xfrm>
          </p:grpSpPr>
          <p:sp>
            <p:nvSpPr>
              <p:cNvPr id="2036" name="Google Shape;2036;p33"/>
              <p:cNvSpPr/>
              <p:nvPr/>
            </p:nvSpPr>
            <p:spPr>
              <a:xfrm rot="-5400000" flipH="1">
                <a:off x="-107399" y="2758673"/>
                <a:ext cx="194728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2608" extrusionOk="0">
                    <a:moveTo>
                      <a:pt x="2677" y="1"/>
                    </a:moveTo>
                    <a:lnTo>
                      <a:pt x="0" y="2607"/>
                    </a:lnTo>
                    <a:lnTo>
                      <a:pt x="955" y="2607"/>
                    </a:lnTo>
                    <a:lnTo>
                      <a:pt x="363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33"/>
              <p:cNvSpPr/>
              <p:nvPr/>
            </p:nvSpPr>
            <p:spPr>
              <a:xfrm rot="-5400000" flipH="1">
                <a:off x="-117447" y="2647191"/>
                <a:ext cx="214822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4009" h="2608" extrusionOk="0">
                    <a:moveTo>
                      <a:pt x="2678" y="1"/>
                    </a:moveTo>
                    <a:lnTo>
                      <a:pt x="0" y="2607"/>
                    </a:lnTo>
                    <a:lnTo>
                      <a:pt x="1331" y="2607"/>
                    </a:lnTo>
                    <a:lnTo>
                      <a:pt x="400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33"/>
              <p:cNvSpPr/>
              <p:nvPr/>
            </p:nvSpPr>
            <p:spPr>
              <a:xfrm rot="-5400000" flipH="1">
                <a:off x="-180061" y="2932823"/>
                <a:ext cx="340050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6346" h="2608" extrusionOk="0">
                    <a:moveTo>
                      <a:pt x="2677" y="1"/>
                    </a:moveTo>
                    <a:lnTo>
                      <a:pt x="1" y="2607"/>
                    </a:lnTo>
                    <a:lnTo>
                      <a:pt x="3669" y="2607"/>
                    </a:lnTo>
                    <a:lnTo>
                      <a:pt x="63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33"/>
              <p:cNvSpPr/>
              <p:nvPr/>
            </p:nvSpPr>
            <p:spPr>
              <a:xfrm rot="-5400000" flipH="1">
                <a:off x="-148338" y="3396595"/>
                <a:ext cx="276606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2608" extrusionOk="0">
                    <a:moveTo>
                      <a:pt x="0" y="1"/>
                    </a:moveTo>
                    <a:lnTo>
                      <a:pt x="2675" y="2607"/>
                    </a:lnTo>
                    <a:lnTo>
                      <a:pt x="5162" y="2607"/>
                    </a:lnTo>
                    <a:lnTo>
                      <a:pt x="283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33"/>
              <p:cNvSpPr/>
              <p:nvPr/>
            </p:nvSpPr>
            <p:spPr>
              <a:xfrm rot="-5400000" flipH="1">
                <a:off x="-86984" y="2270037"/>
                <a:ext cx="197621" cy="96560"/>
              </a:xfrm>
              <a:custGeom>
                <a:avLst/>
                <a:gdLst/>
                <a:ahLst/>
                <a:cxnLst/>
                <a:rect l="l" t="t" r="r" b="b"/>
                <a:pathLst>
                  <a:path w="3688" h="1802" extrusionOk="0">
                    <a:moveTo>
                      <a:pt x="1845" y="1"/>
                    </a:moveTo>
                    <a:lnTo>
                      <a:pt x="0" y="1796"/>
                    </a:lnTo>
                    <a:lnTo>
                      <a:pt x="7" y="1796"/>
                    </a:lnTo>
                    <a:lnTo>
                      <a:pt x="0" y="1801"/>
                    </a:lnTo>
                    <a:lnTo>
                      <a:pt x="830" y="1796"/>
                    </a:lnTo>
                    <a:lnTo>
                      <a:pt x="1842" y="812"/>
                    </a:lnTo>
                    <a:lnTo>
                      <a:pt x="2858" y="1801"/>
                    </a:lnTo>
                    <a:lnTo>
                      <a:pt x="3688" y="1801"/>
                    </a:lnTo>
                    <a:lnTo>
                      <a:pt x="3681" y="1796"/>
                    </a:lnTo>
                    <a:lnTo>
                      <a:pt x="3688" y="1796"/>
                    </a:lnTo>
                    <a:lnTo>
                      <a:pt x="184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33"/>
              <p:cNvSpPr/>
              <p:nvPr/>
            </p:nvSpPr>
            <p:spPr>
              <a:xfrm rot="-5400000" flipH="1">
                <a:off x="-111820" y="2549131"/>
                <a:ext cx="203569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2608" extrusionOk="0">
                    <a:moveTo>
                      <a:pt x="2678" y="1"/>
                    </a:moveTo>
                    <a:lnTo>
                      <a:pt x="0" y="2607"/>
                    </a:lnTo>
                    <a:lnTo>
                      <a:pt x="1122" y="2607"/>
                    </a:lnTo>
                    <a:lnTo>
                      <a:pt x="37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33"/>
              <p:cNvSpPr/>
              <p:nvPr/>
            </p:nvSpPr>
            <p:spPr>
              <a:xfrm rot="-5400000" flipH="1">
                <a:off x="-169719" y="2416752"/>
                <a:ext cx="319367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960" h="2608" extrusionOk="0">
                    <a:moveTo>
                      <a:pt x="327" y="1"/>
                    </a:moveTo>
                    <a:lnTo>
                      <a:pt x="0" y="318"/>
                    </a:lnTo>
                    <a:lnTo>
                      <a:pt x="2351" y="2607"/>
                    </a:lnTo>
                    <a:lnTo>
                      <a:pt x="3281" y="2607"/>
                    </a:lnTo>
                    <a:lnTo>
                      <a:pt x="5960" y="1"/>
                    </a:lnTo>
                    <a:lnTo>
                      <a:pt x="4868" y="1"/>
                    </a:lnTo>
                    <a:lnTo>
                      <a:pt x="2817" y="1999"/>
                    </a:lnTo>
                    <a:lnTo>
                      <a:pt x="76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33"/>
              <p:cNvSpPr/>
              <p:nvPr/>
            </p:nvSpPr>
            <p:spPr>
              <a:xfrm rot="-5400000" flipH="1">
                <a:off x="-170040" y="2080724"/>
                <a:ext cx="320545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2608" extrusionOk="0">
                    <a:moveTo>
                      <a:pt x="1" y="1"/>
                    </a:moveTo>
                    <a:lnTo>
                      <a:pt x="2679" y="2607"/>
                    </a:lnTo>
                    <a:lnTo>
                      <a:pt x="3611" y="2607"/>
                    </a:lnTo>
                    <a:lnTo>
                      <a:pt x="5982" y="298"/>
                    </a:lnTo>
                    <a:lnTo>
                      <a:pt x="5676" y="1"/>
                    </a:lnTo>
                    <a:lnTo>
                      <a:pt x="5195" y="1"/>
                    </a:lnTo>
                    <a:lnTo>
                      <a:pt x="3143" y="1999"/>
                    </a:lnTo>
                    <a:lnTo>
                      <a:pt x="109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33"/>
              <p:cNvSpPr/>
              <p:nvPr/>
            </p:nvSpPr>
            <p:spPr>
              <a:xfrm rot="-5400000" flipH="1">
                <a:off x="-148124" y="3956123"/>
                <a:ext cx="276713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608" extrusionOk="0">
                    <a:moveTo>
                      <a:pt x="2331" y="1"/>
                    </a:moveTo>
                    <a:lnTo>
                      <a:pt x="0" y="2607"/>
                    </a:lnTo>
                    <a:lnTo>
                      <a:pt x="2485" y="2607"/>
                    </a:lnTo>
                    <a:lnTo>
                      <a:pt x="516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33"/>
              <p:cNvSpPr/>
              <p:nvPr/>
            </p:nvSpPr>
            <p:spPr>
              <a:xfrm rot="-5400000" flipH="1">
                <a:off x="-111606" y="4803479"/>
                <a:ext cx="203677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3801" h="2608" extrusionOk="0">
                    <a:moveTo>
                      <a:pt x="0" y="1"/>
                    </a:moveTo>
                    <a:lnTo>
                      <a:pt x="2678" y="2607"/>
                    </a:lnTo>
                    <a:lnTo>
                      <a:pt x="3801" y="2607"/>
                    </a:lnTo>
                    <a:lnTo>
                      <a:pt x="11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33"/>
              <p:cNvSpPr/>
              <p:nvPr/>
            </p:nvSpPr>
            <p:spPr>
              <a:xfrm rot="-5400000" flipH="1">
                <a:off x="-179819" y="4419869"/>
                <a:ext cx="340104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2608" extrusionOk="0">
                    <a:moveTo>
                      <a:pt x="0" y="1"/>
                    </a:moveTo>
                    <a:lnTo>
                      <a:pt x="2678" y="2607"/>
                    </a:lnTo>
                    <a:lnTo>
                      <a:pt x="6347" y="2607"/>
                    </a:lnTo>
                    <a:lnTo>
                      <a:pt x="36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33"/>
              <p:cNvSpPr/>
              <p:nvPr/>
            </p:nvSpPr>
            <p:spPr>
              <a:xfrm rot="-5400000" flipH="1">
                <a:off x="-117152" y="4705500"/>
                <a:ext cx="214769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2608" extrusionOk="0">
                    <a:moveTo>
                      <a:pt x="1" y="1"/>
                    </a:moveTo>
                    <a:lnTo>
                      <a:pt x="2677" y="2607"/>
                    </a:lnTo>
                    <a:lnTo>
                      <a:pt x="4007" y="2607"/>
                    </a:lnTo>
                    <a:lnTo>
                      <a:pt x="13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33"/>
              <p:cNvSpPr/>
              <p:nvPr/>
            </p:nvSpPr>
            <p:spPr>
              <a:xfrm rot="-5400000" flipH="1">
                <a:off x="-107328" y="4578069"/>
                <a:ext cx="194621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608" extrusionOk="0">
                    <a:moveTo>
                      <a:pt x="0" y="1"/>
                    </a:moveTo>
                    <a:lnTo>
                      <a:pt x="2678" y="2607"/>
                    </a:lnTo>
                    <a:lnTo>
                      <a:pt x="3631" y="2607"/>
                    </a:lnTo>
                    <a:lnTo>
                      <a:pt x="9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33"/>
              <p:cNvSpPr/>
              <p:nvPr/>
            </p:nvSpPr>
            <p:spPr>
              <a:xfrm rot="-5400000" flipH="1">
                <a:off x="-170040" y="4936502"/>
                <a:ext cx="320545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2608" extrusionOk="0">
                    <a:moveTo>
                      <a:pt x="0" y="1"/>
                    </a:moveTo>
                    <a:lnTo>
                      <a:pt x="2678" y="2607"/>
                    </a:lnTo>
                    <a:lnTo>
                      <a:pt x="3611" y="2607"/>
                    </a:lnTo>
                    <a:lnTo>
                      <a:pt x="5982" y="298"/>
                    </a:lnTo>
                    <a:lnTo>
                      <a:pt x="5678" y="1"/>
                    </a:lnTo>
                    <a:lnTo>
                      <a:pt x="5196" y="1"/>
                    </a:lnTo>
                    <a:lnTo>
                      <a:pt x="3145" y="1999"/>
                    </a:lnTo>
                    <a:lnTo>
                      <a:pt x="109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33"/>
              <p:cNvSpPr/>
              <p:nvPr/>
            </p:nvSpPr>
            <p:spPr>
              <a:xfrm rot="-5400000" flipH="1">
                <a:off x="-111552" y="1947754"/>
                <a:ext cx="203569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2608" extrusionOk="0">
                    <a:moveTo>
                      <a:pt x="0" y="1"/>
                    </a:moveTo>
                    <a:lnTo>
                      <a:pt x="2677" y="2607"/>
                    </a:lnTo>
                    <a:lnTo>
                      <a:pt x="3799" y="2607"/>
                    </a:lnTo>
                    <a:lnTo>
                      <a:pt x="11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33"/>
              <p:cNvSpPr/>
              <p:nvPr/>
            </p:nvSpPr>
            <p:spPr>
              <a:xfrm rot="-5400000" flipH="1">
                <a:off x="-107131" y="1738212"/>
                <a:ext cx="194728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2608" extrusionOk="0">
                    <a:moveTo>
                      <a:pt x="1" y="1"/>
                    </a:moveTo>
                    <a:lnTo>
                      <a:pt x="2679" y="2607"/>
                    </a:lnTo>
                    <a:lnTo>
                      <a:pt x="3634" y="2607"/>
                    </a:lnTo>
                    <a:lnTo>
                      <a:pt x="9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33"/>
              <p:cNvSpPr/>
              <p:nvPr/>
            </p:nvSpPr>
            <p:spPr>
              <a:xfrm rot="-5400000" flipH="1">
                <a:off x="-179846" y="1564118"/>
                <a:ext cx="340158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6348" h="2608" extrusionOk="0">
                    <a:moveTo>
                      <a:pt x="1" y="1"/>
                    </a:moveTo>
                    <a:lnTo>
                      <a:pt x="2677" y="2607"/>
                    </a:lnTo>
                    <a:lnTo>
                      <a:pt x="6347" y="2607"/>
                    </a:lnTo>
                    <a:lnTo>
                      <a:pt x="36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33"/>
              <p:cNvSpPr/>
              <p:nvPr/>
            </p:nvSpPr>
            <p:spPr>
              <a:xfrm rot="-5400000" flipH="1">
                <a:off x="-117152" y="1849668"/>
                <a:ext cx="214769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2608" extrusionOk="0">
                    <a:moveTo>
                      <a:pt x="0" y="1"/>
                    </a:moveTo>
                    <a:lnTo>
                      <a:pt x="2678" y="2607"/>
                    </a:lnTo>
                    <a:lnTo>
                      <a:pt x="4007" y="2607"/>
                    </a:lnTo>
                    <a:lnTo>
                      <a:pt x="13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33"/>
              <p:cNvSpPr/>
              <p:nvPr/>
            </p:nvSpPr>
            <p:spPr>
              <a:xfrm rot="-5400000" flipH="1">
                <a:off x="-180087" y="77018"/>
                <a:ext cx="340104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2608" extrusionOk="0">
                    <a:moveTo>
                      <a:pt x="2678" y="1"/>
                    </a:moveTo>
                    <a:lnTo>
                      <a:pt x="0" y="2607"/>
                    </a:lnTo>
                    <a:lnTo>
                      <a:pt x="3671" y="2607"/>
                    </a:lnTo>
                    <a:lnTo>
                      <a:pt x="6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33"/>
              <p:cNvSpPr/>
              <p:nvPr/>
            </p:nvSpPr>
            <p:spPr>
              <a:xfrm rot="-5400000" flipH="1">
                <a:off x="-148392" y="540817"/>
                <a:ext cx="276713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608" extrusionOk="0">
                    <a:moveTo>
                      <a:pt x="0" y="1"/>
                    </a:moveTo>
                    <a:lnTo>
                      <a:pt x="2676" y="2607"/>
                    </a:lnTo>
                    <a:lnTo>
                      <a:pt x="5163" y="2607"/>
                    </a:lnTo>
                    <a:lnTo>
                      <a:pt x="28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33"/>
              <p:cNvSpPr/>
              <p:nvPr/>
            </p:nvSpPr>
            <p:spPr>
              <a:xfrm rot="-5400000" flipH="1">
                <a:off x="-148070" y="1100398"/>
                <a:ext cx="276606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2608" extrusionOk="0">
                    <a:moveTo>
                      <a:pt x="2330" y="1"/>
                    </a:moveTo>
                    <a:lnTo>
                      <a:pt x="0" y="2607"/>
                    </a:lnTo>
                    <a:lnTo>
                      <a:pt x="2483" y="2607"/>
                    </a:lnTo>
                    <a:lnTo>
                      <a:pt x="51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33"/>
              <p:cNvSpPr/>
              <p:nvPr/>
            </p:nvSpPr>
            <p:spPr>
              <a:xfrm rot="-5400000" flipH="1">
                <a:off x="-254008" y="819028"/>
                <a:ext cx="488213" cy="140018"/>
              </a:xfrm>
              <a:custGeom>
                <a:avLst/>
                <a:gdLst/>
                <a:ahLst/>
                <a:cxnLst/>
                <a:rect l="l" t="t" r="r" b="b"/>
                <a:pathLst>
                  <a:path w="9111" h="2613" extrusionOk="0">
                    <a:moveTo>
                      <a:pt x="5442" y="1"/>
                    </a:moveTo>
                    <a:lnTo>
                      <a:pt x="4554" y="865"/>
                    </a:lnTo>
                    <a:lnTo>
                      <a:pt x="3671" y="6"/>
                    </a:lnTo>
                    <a:lnTo>
                      <a:pt x="0" y="6"/>
                    </a:lnTo>
                    <a:lnTo>
                      <a:pt x="2678" y="2612"/>
                    </a:lnTo>
                    <a:lnTo>
                      <a:pt x="6347" y="2612"/>
                    </a:lnTo>
                    <a:lnTo>
                      <a:pt x="6342" y="2607"/>
                    </a:lnTo>
                    <a:lnTo>
                      <a:pt x="6434" y="2607"/>
                    </a:lnTo>
                    <a:lnTo>
                      <a:pt x="91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33"/>
              <p:cNvSpPr/>
              <p:nvPr/>
            </p:nvSpPr>
            <p:spPr>
              <a:xfrm rot="-5400000" flipH="1">
                <a:off x="-254008" y="3674753"/>
                <a:ext cx="488213" cy="140018"/>
              </a:xfrm>
              <a:custGeom>
                <a:avLst/>
                <a:gdLst/>
                <a:ahLst/>
                <a:cxnLst/>
                <a:rect l="l" t="t" r="r" b="b"/>
                <a:pathLst>
                  <a:path w="9111" h="2613" extrusionOk="0">
                    <a:moveTo>
                      <a:pt x="5442" y="1"/>
                    </a:moveTo>
                    <a:lnTo>
                      <a:pt x="4554" y="865"/>
                    </a:lnTo>
                    <a:lnTo>
                      <a:pt x="3671" y="6"/>
                    </a:lnTo>
                    <a:lnTo>
                      <a:pt x="1" y="6"/>
                    </a:lnTo>
                    <a:lnTo>
                      <a:pt x="2679" y="2612"/>
                    </a:lnTo>
                    <a:lnTo>
                      <a:pt x="6348" y="2612"/>
                    </a:lnTo>
                    <a:lnTo>
                      <a:pt x="6342" y="2607"/>
                    </a:lnTo>
                    <a:lnTo>
                      <a:pt x="6435" y="2607"/>
                    </a:lnTo>
                    <a:lnTo>
                      <a:pt x="911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33"/>
              <p:cNvSpPr/>
              <p:nvPr/>
            </p:nvSpPr>
            <p:spPr>
              <a:xfrm rot="-5400000" flipH="1">
                <a:off x="-6742" y="1564091"/>
                <a:ext cx="340158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6348" h="2609" extrusionOk="0">
                    <a:moveTo>
                      <a:pt x="2677" y="1"/>
                    </a:moveTo>
                    <a:lnTo>
                      <a:pt x="1" y="2609"/>
                    </a:lnTo>
                    <a:lnTo>
                      <a:pt x="3671" y="2609"/>
                    </a:lnTo>
                    <a:lnTo>
                      <a:pt x="6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33"/>
              <p:cNvSpPr/>
              <p:nvPr/>
            </p:nvSpPr>
            <p:spPr>
              <a:xfrm rot="-5400000" flipH="1">
                <a:off x="61284" y="2549104"/>
                <a:ext cx="203569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2609" extrusionOk="0">
                    <a:moveTo>
                      <a:pt x="0" y="0"/>
                    </a:moveTo>
                    <a:lnTo>
                      <a:pt x="2678" y="2608"/>
                    </a:lnTo>
                    <a:lnTo>
                      <a:pt x="3799" y="2608"/>
                    </a:lnTo>
                    <a:lnTo>
                      <a:pt x="11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33"/>
              <p:cNvSpPr/>
              <p:nvPr/>
            </p:nvSpPr>
            <p:spPr>
              <a:xfrm rot="-5400000" flipH="1">
                <a:off x="55953" y="1849641"/>
                <a:ext cx="214769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2609" extrusionOk="0">
                    <a:moveTo>
                      <a:pt x="2678" y="1"/>
                    </a:moveTo>
                    <a:lnTo>
                      <a:pt x="0" y="2609"/>
                    </a:lnTo>
                    <a:lnTo>
                      <a:pt x="1331" y="2609"/>
                    </a:lnTo>
                    <a:lnTo>
                      <a:pt x="40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33"/>
              <p:cNvSpPr/>
              <p:nvPr/>
            </p:nvSpPr>
            <p:spPr>
              <a:xfrm rot="-5400000" flipH="1">
                <a:off x="2796" y="2416136"/>
                <a:ext cx="320545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2609" extrusionOk="0">
                    <a:moveTo>
                      <a:pt x="2373" y="0"/>
                    </a:moveTo>
                    <a:lnTo>
                      <a:pt x="0" y="2311"/>
                    </a:lnTo>
                    <a:lnTo>
                      <a:pt x="306" y="2608"/>
                    </a:lnTo>
                    <a:lnTo>
                      <a:pt x="788" y="2608"/>
                    </a:lnTo>
                    <a:lnTo>
                      <a:pt x="2839" y="610"/>
                    </a:lnTo>
                    <a:lnTo>
                      <a:pt x="4890" y="2608"/>
                    </a:lnTo>
                    <a:lnTo>
                      <a:pt x="5982" y="2608"/>
                    </a:lnTo>
                    <a:lnTo>
                      <a:pt x="33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33"/>
              <p:cNvSpPr/>
              <p:nvPr/>
            </p:nvSpPr>
            <p:spPr>
              <a:xfrm rot="-5400000" flipH="1">
                <a:off x="3600" y="2080162"/>
                <a:ext cx="319474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962" h="2609" extrusionOk="0">
                    <a:moveTo>
                      <a:pt x="2679" y="1"/>
                    </a:moveTo>
                    <a:lnTo>
                      <a:pt x="1" y="2609"/>
                    </a:lnTo>
                    <a:lnTo>
                      <a:pt x="1092" y="2609"/>
                    </a:lnTo>
                    <a:lnTo>
                      <a:pt x="3143" y="610"/>
                    </a:lnTo>
                    <a:lnTo>
                      <a:pt x="5195" y="2609"/>
                    </a:lnTo>
                    <a:lnTo>
                      <a:pt x="5635" y="2609"/>
                    </a:lnTo>
                    <a:lnTo>
                      <a:pt x="5961" y="2289"/>
                    </a:lnTo>
                    <a:lnTo>
                      <a:pt x="361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33"/>
              <p:cNvSpPr/>
              <p:nvPr/>
            </p:nvSpPr>
            <p:spPr>
              <a:xfrm rot="-5400000" flipH="1">
                <a:off x="42610" y="2270064"/>
                <a:ext cx="197621" cy="96507"/>
              </a:xfrm>
              <a:custGeom>
                <a:avLst/>
                <a:gdLst/>
                <a:ahLst/>
                <a:cxnLst/>
                <a:rect l="l" t="t" r="r" b="b"/>
                <a:pathLst>
                  <a:path w="3688" h="1801" extrusionOk="0">
                    <a:moveTo>
                      <a:pt x="0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1843" y="1801"/>
                    </a:lnTo>
                    <a:lnTo>
                      <a:pt x="3688" y="6"/>
                    </a:lnTo>
                    <a:lnTo>
                      <a:pt x="3681" y="6"/>
                    </a:lnTo>
                    <a:lnTo>
                      <a:pt x="3688" y="0"/>
                    </a:lnTo>
                    <a:lnTo>
                      <a:pt x="2858" y="6"/>
                    </a:lnTo>
                    <a:lnTo>
                      <a:pt x="1847" y="991"/>
                    </a:lnTo>
                    <a:lnTo>
                      <a:pt x="83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33"/>
              <p:cNvSpPr/>
              <p:nvPr/>
            </p:nvSpPr>
            <p:spPr>
              <a:xfrm rot="-5400000" flipH="1">
                <a:off x="65973" y="1738186"/>
                <a:ext cx="194728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2609" extrusionOk="0">
                    <a:moveTo>
                      <a:pt x="2679" y="1"/>
                    </a:moveTo>
                    <a:lnTo>
                      <a:pt x="1" y="2609"/>
                    </a:lnTo>
                    <a:lnTo>
                      <a:pt x="957" y="2609"/>
                    </a:lnTo>
                    <a:lnTo>
                      <a:pt x="36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33"/>
              <p:cNvSpPr/>
              <p:nvPr/>
            </p:nvSpPr>
            <p:spPr>
              <a:xfrm rot="-5400000" flipH="1">
                <a:off x="-131512" y="1183132"/>
                <a:ext cx="416302" cy="405478"/>
              </a:xfrm>
              <a:custGeom>
                <a:avLst/>
                <a:gdLst/>
                <a:ahLst/>
                <a:cxnLst/>
                <a:rect l="l" t="t" r="r" b="b"/>
                <a:pathLst>
                  <a:path w="7769" h="7567" extrusionOk="0">
                    <a:moveTo>
                      <a:pt x="3885" y="1513"/>
                    </a:moveTo>
                    <a:lnTo>
                      <a:pt x="6214" y="3783"/>
                    </a:lnTo>
                    <a:lnTo>
                      <a:pt x="3885" y="6053"/>
                    </a:lnTo>
                    <a:lnTo>
                      <a:pt x="1555" y="3783"/>
                    </a:lnTo>
                    <a:lnTo>
                      <a:pt x="3885" y="1513"/>
                    </a:lnTo>
                    <a:close/>
                    <a:moveTo>
                      <a:pt x="3885" y="0"/>
                    </a:moveTo>
                    <a:lnTo>
                      <a:pt x="1" y="3783"/>
                    </a:lnTo>
                    <a:lnTo>
                      <a:pt x="3885" y="7566"/>
                    </a:lnTo>
                    <a:lnTo>
                      <a:pt x="7769" y="3783"/>
                    </a:lnTo>
                    <a:lnTo>
                      <a:pt x="38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33"/>
              <p:cNvSpPr/>
              <p:nvPr/>
            </p:nvSpPr>
            <p:spPr>
              <a:xfrm rot="-5400000" flipH="1">
                <a:off x="-131592" y="192277"/>
                <a:ext cx="416355" cy="405371"/>
              </a:xfrm>
              <a:custGeom>
                <a:avLst/>
                <a:gdLst/>
                <a:ahLst/>
                <a:cxnLst/>
                <a:rect l="l" t="t" r="r" b="b"/>
                <a:pathLst>
                  <a:path w="7770" h="7565" extrusionOk="0">
                    <a:moveTo>
                      <a:pt x="3886" y="1513"/>
                    </a:moveTo>
                    <a:lnTo>
                      <a:pt x="6215" y="3783"/>
                    </a:lnTo>
                    <a:lnTo>
                      <a:pt x="3886" y="6053"/>
                    </a:lnTo>
                    <a:lnTo>
                      <a:pt x="1554" y="3783"/>
                    </a:lnTo>
                    <a:lnTo>
                      <a:pt x="3886" y="1513"/>
                    </a:lnTo>
                    <a:close/>
                    <a:moveTo>
                      <a:pt x="3886" y="0"/>
                    </a:moveTo>
                    <a:lnTo>
                      <a:pt x="0" y="3783"/>
                    </a:lnTo>
                    <a:lnTo>
                      <a:pt x="3886" y="7565"/>
                    </a:lnTo>
                    <a:lnTo>
                      <a:pt x="7770" y="3783"/>
                    </a:lnTo>
                    <a:lnTo>
                      <a:pt x="388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33"/>
              <p:cNvSpPr/>
              <p:nvPr/>
            </p:nvSpPr>
            <p:spPr>
              <a:xfrm rot="-5400000" flipH="1">
                <a:off x="-6983" y="76991"/>
                <a:ext cx="340104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2609" extrusionOk="0">
                    <a:moveTo>
                      <a:pt x="0" y="0"/>
                    </a:moveTo>
                    <a:lnTo>
                      <a:pt x="2678" y="2608"/>
                    </a:lnTo>
                    <a:lnTo>
                      <a:pt x="6347" y="2608"/>
                    </a:lnTo>
                    <a:lnTo>
                      <a:pt x="36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33"/>
              <p:cNvSpPr/>
              <p:nvPr/>
            </p:nvSpPr>
            <p:spPr>
              <a:xfrm rot="-5400000" flipH="1">
                <a:off x="25034" y="1100372"/>
                <a:ext cx="276606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2609" extrusionOk="0">
                    <a:moveTo>
                      <a:pt x="0" y="1"/>
                    </a:moveTo>
                    <a:lnTo>
                      <a:pt x="2330" y="2609"/>
                    </a:lnTo>
                    <a:lnTo>
                      <a:pt x="5162" y="2609"/>
                    </a:lnTo>
                    <a:lnTo>
                      <a:pt x="24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33"/>
              <p:cNvSpPr/>
              <p:nvPr/>
            </p:nvSpPr>
            <p:spPr>
              <a:xfrm rot="-5400000" flipH="1">
                <a:off x="-80903" y="819001"/>
                <a:ext cx="488213" cy="140071"/>
              </a:xfrm>
              <a:custGeom>
                <a:avLst/>
                <a:gdLst/>
                <a:ahLst/>
                <a:cxnLst/>
                <a:rect l="l" t="t" r="r" b="b"/>
                <a:pathLst>
                  <a:path w="9111" h="2614" extrusionOk="0">
                    <a:moveTo>
                      <a:pt x="2765" y="0"/>
                    </a:moveTo>
                    <a:lnTo>
                      <a:pt x="2771" y="6"/>
                    </a:lnTo>
                    <a:lnTo>
                      <a:pt x="2678" y="6"/>
                    </a:lnTo>
                    <a:lnTo>
                      <a:pt x="0" y="2614"/>
                    </a:lnTo>
                    <a:lnTo>
                      <a:pt x="3671" y="2614"/>
                    </a:lnTo>
                    <a:lnTo>
                      <a:pt x="4559" y="1748"/>
                    </a:lnTo>
                    <a:lnTo>
                      <a:pt x="5442" y="2608"/>
                    </a:lnTo>
                    <a:lnTo>
                      <a:pt x="9110" y="2608"/>
                    </a:lnTo>
                    <a:lnTo>
                      <a:pt x="64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33"/>
              <p:cNvSpPr/>
              <p:nvPr/>
            </p:nvSpPr>
            <p:spPr>
              <a:xfrm rot="-5400000" flipH="1">
                <a:off x="24713" y="540790"/>
                <a:ext cx="276713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609" extrusionOk="0">
                    <a:moveTo>
                      <a:pt x="2676" y="0"/>
                    </a:moveTo>
                    <a:lnTo>
                      <a:pt x="0" y="2608"/>
                    </a:lnTo>
                    <a:lnTo>
                      <a:pt x="2834" y="2608"/>
                    </a:lnTo>
                    <a:lnTo>
                      <a:pt x="51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33"/>
              <p:cNvSpPr/>
              <p:nvPr/>
            </p:nvSpPr>
            <p:spPr>
              <a:xfrm rot="-5400000" flipH="1">
                <a:off x="66027" y="4594017"/>
                <a:ext cx="194621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609" extrusionOk="0">
                    <a:moveTo>
                      <a:pt x="2678" y="1"/>
                    </a:moveTo>
                    <a:lnTo>
                      <a:pt x="0" y="2609"/>
                    </a:lnTo>
                    <a:lnTo>
                      <a:pt x="955" y="2609"/>
                    </a:lnTo>
                    <a:lnTo>
                      <a:pt x="3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33"/>
              <p:cNvSpPr/>
              <p:nvPr/>
            </p:nvSpPr>
            <p:spPr>
              <a:xfrm rot="-5400000" flipH="1">
                <a:off x="55953" y="4705473"/>
                <a:ext cx="214769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2609" extrusionOk="0">
                    <a:moveTo>
                      <a:pt x="2677" y="1"/>
                    </a:moveTo>
                    <a:lnTo>
                      <a:pt x="1" y="2609"/>
                    </a:lnTo>
                    <a:lnTo>
                      <a:pt x="1329" y="2609"/>
                    </a:lnTo>
                    <a:lnTo>
                      <a:pt x="40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33"/>
              <p:cNvSpPr/>
              <p:nvPr/>
            </p:nvSpPr>
            <p:spPr>
              <a:xfrm rot="-5400000" flipH="1">
                <a:off x="-6715" y="4419842"/>
                <a:ext cx="340104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2609" extrusionOk="0">
                    <a:moveTo>
                      <a:pt x="2678" y="1"/>
                    </a:moveTo>
                    <a:lnTo>
                      <a:pt x="0" y="2609"/>
                    </a:lnTo>
                    <a:lnTo>
                      <a:pt x="3671" y="2609"/>
                    </a:lnTo>
                    <a:lnTo>
                      <a:pt x="6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33"/>
              <p:cNvSpPr/>
              <p:nvPr/>
            </p:nvSpPr>
            <p:spPr>
              <a:xfrm rot="-5400000" flipH="1">
                <a:off x="-131512" y="4038910"/>
                <a:ext cx="416302" cy="405478"/>
              </a:xfrm>
              <a:custGeom>
                <a:avLst/>
                <a:gdLst/>
                <a:ahLst/>
                <a:cxnLst/>
                <a:rect l="l" t="t" r="r" b="b"/>
                <a:pathLst>
                  <a:path w="7769" h="7567" extrusionOk="0">
                    <a:moveTo>
                      <a:pt x="3886" y="1513"/>
                    </a:moveTo>
                    <a:lnTo>
                      <a:pt x="6216" y="3783"/>
                    </a:lnTo>
                    <a:lnTo>
                      <a:pt x="3886" y="6053"/>
                    </a:lnTo>
                    <a:lnTo>
                      <a:pt x="1553" y="3783"/>
                    </a:lnTo>
                    <a:lnTo>
                      <a:pt x="3886" y="1513"/>
                    </a:lnTo>
                    <a:close/>
                    <a:moveTo>
                      <a:pt x="3886" y="0"/>
                    </a:moveTo>
                    <a:lnTo>
                      <a:pt x="0" y="3783"/>
                    </a:lnTo>
                    <a:lnTo>
                      <a:pt x="3886" y="7566"/>
                    </a:lnTo>
                    <a:lnTo>
                      <a:pt x="7768" y="3783"/>
                    </a:lnTo>
                    <a:lnTo>
                      <a:pt x="388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33"/>
              <p:cNvSpPr/>
              <p:nvPr/>
            </p:nvSpPr>
            <p:spPr>
              <a:xfrm rot="-5400000" flipH="1">
                <a:off x="55658" y="2647164"/>
                <a:ext cx="214822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4009" h="2609" extrusionOk="0">
                    <a:moveTo>
                      <a:pt x="0" y="0"/>
                    </a:moveTo>
                    <a:lnTo>
                      <a:pt x="2678" y="2608"/>
                    </a:lnTo>
                    <a:lnTo>
                      <a:pt x="4009" y="2608"/>
                    </a:lnTo>
                    <a:lnTo>
                      <a:pt x="13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33"/>
              <p:cNvSpPr/>
              <p:nvPr/>
            </p:nvSpPr>
            <p:spPr>
              <a:xfrm rot="-5400000" flipH="1">
                <a:off x="3654" y="4935886"/>
                <a:ext cx="319367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960" h="2609" extrusionOk="0">
                    <a:moveTo>
                      <a:pt x="2678" y="1"/>
                    </a:moveTo>
                    <a:lnTo>
                      <a:pt x="0" y="2609"/>
                    </a:lnTo>
                    <a:lnTo>
                      <a:pt x="1092" y="2609"/>
                    </a:lnTo>
                    <a:lnTo>
                      <a:pt x="3145" y="610"/>
                    </a:lnTo>
                    <a:lnTo>
                      <a:pt x="5196" y="2609"/>
                    </a:lnTo>
                    <a:lnTo>
                      <a:pt x="5635" y="2609"/>
                    </a:lnTo>
                    <a:lnTo>
                      <a:pt x="5959" y="2289"/>
                    </a:lnTo>
                    <a:lnTo>
                      <a:pt x="361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33"/>
              <p:cNvSpPr/>
              <p:nvPr/>
            </p:nvSpPr>
            <p:spPr>
              <a:xfrm rot="-5400000" flipH="1">
                <a:off x="61499" y="4803452"/>
                <a:ext cx="203677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3801" h="2609" extrusionOk="0">
                    <a:moveTo>
                      <a:pt x="2678" y="1"/>
                    </a:moveTo>
                    <a:lnTo>
                      <a:pt x="0" y="2609"/>
                    </a:lnTo>
                    <a:lnTo>
                      <a:pt x="1122" y="2609"/>
                    </a:lnTo>
                    <a:lnTo>
                      <a:pt x="38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33"/>
              <p:cNvSpPr/>
              <p:nvPr/>
            </p:nvSpPr>
            <p:spPr>
              <a:xfrm rot="-5400000" flipH="1">
                <a:off x="24980" y="3956096"/>
                <a:ext cx="276713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609" extrusionOk="0">
                    <a:moveTo>
                      <a:pt x="0" y="1"/>
                    </a:moveTo>
                    <a:lnTo>
                      <a:pt x="2331" y="2609"/>
                    </a:lnTo>
                    <a:lnTo>
                      <a:pt x="5163" y="2609"/>
                    </a:lnTo>
                    <a:lnTo>
                      <a:pt x="248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33"/>
              <p:cNvSpPr/>
              <p:nvPr/>
            </p:nvSpPr>
            <p:spPr>
              <a:xfrm rot="-5400000" flipH="1">
                <a:off x="-6956" y="2932796"/>
                <a:ext cx="340050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6346" h="2609" extrusionOk="0">
                    <a:moveTo>
                      <a:pt x="1" y="0"/>
                    </a:moveTo>
                    <a:lnTo>
                      <a:pt x="2677" y="2608"/>
                    </a:lnTo>
                    <a:lnTo>
                      <a:pt x="6346" y="2608"/>
                    </a:lnTo>
                    <a:lnTo>
                      <a:pt x="36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33"/>
              <p:cNvSpPr/>
              <p:nvPr/>
            </p:nvSpPr>
            <p:spPr>
              <a:xfrm rot="-5400000" flipH="1">
                <a:off x="65705" y="2758646"/>
                <a:ext cx="194728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2609" extrusionOk="0">
                    <a:moveTo>
                      <a:pt x="0" y="0"/>
                    </a:moveTo>
                    <a:lnTo>
                      <a:pt x="2677" y="2608"/>
                    </a:lnTo>
                    <a:lnTo>
                      <a:pt x="3633" y="2608"/>
                    </a:lnTo>
                    <a:lnTo>
                      <a:pt x="95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33"/>
              <p:cNvSpPr/>
              <p:nvPr/>
            </p:nvSpPr>
            <p:spPr>
              <a:xfrm rot="-5400000" flipH="1">
                <a:off x="-131458" y="3048082"/>
                <a:ext cx="416195" cy="405478"/>
              </a:xfrm>
              <a:custGeom>
                <a:avLst/>
                <a:gdLst/>
                <a:ahLst/>
                <a:cxnLst/>
                <a:rect l="l" t="t" r="r" b="b"/>
                <a:pathLst>
                  <a:path w="7767" h="7567" extrusionOk="0">
                    <a:moveTo>
                      <a:pt x="3882" y="1513"/>
                    </a:moveTo>
                    <a:lnTo>
                      <a:pt x="6214" y="3783"/>
                    </a:lnTo>
                    <a:lnTo>
                      <a:pt x="3882" y="6053"/>
                    </a:lnTo>
                    <a:lnTo>
                      <a:pt x="1553" y="3783"/>
                    </a:lnTo>
                    <a:lnTo>
                      <a:pt x="3882" y="1513"/>
                    </a:lnTo>
                    <a:close/>
                    <a:moveTo>
                      <a:pt x="3882" y="0"/>
                    </a:moveTo>
                    <a:lnTo>
                      <a:pt x="0" y="3783"/>
                    </a:lnTo>
                    <a:lnTo>
                      <a:pt x="3882" y="7566"/>
                    </a:lnTo>
                    <a:lnTo>
                      <a:pt x="7766" y="3783"/>
                    </a:lnTo>
                    <a:lnTo>
                      <a:pt x="38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33"/>
              <p:cNvSpPr/>
              <p:nvPr/>
            </p:nvSpPr>
            <p:spPr>
              <a:xfrm rot="-5400000" flipH="1">
                <a:off x="-80903" y="3674726"/>
                <a:ext cx="488213" cy="140071"/>
              </a:xfrm>
              <a:custGeom>
                <a:avLst/>
                <a:gdLst/>
                <a:ahLst/>
                <a:cxnLst/>
                <a:rect l="l" t="t" r="r" b="b"/>
                <a:pathLst>
                  <a:path w="9111" h="2614" extrusionOk="0">
                    <a:moveTo>
                      <a:pt x="2766" y="0"/>
                    </a:moveTo>
                    <a:lnTo>
                      <a:pt x="2771" y="6"/>
                    </a:lnTo>
                    <a:lnTo>
                      <a:pt x="2679" y="6"/>
                    </a:lnTo>
                    <a:lnTo>
                      <a:pt x="1" y="2614"/>
                    </a:lnTo>
                    <a:lnTo>
                      <a:pt x="3671" y="2614"/>
                    </a:lnTo>
                    <a:lnTo>
                      <a:pt x="4559" y="1748"/>
                    </a:lnTo>
                    <a:lnTo>
                      <a:pt x="5442" y="2608"/>
                    </a:lnTo>
                    <a:lnTo>
                      <a:pt x="9111" y="2608"/>
                    </a:lnTo>
                    <a:lnTo>
                      <a:pt x="64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33"/>
              <p:cNvSpPr/>
              <p:nvPr/>
            </p:nvSpPr>
            <p:spPr>
              <a:xfrm rot="-5400000" flipH="1">
                <a:off x="24766" y="3396568"/>
                <a:ext cx="276606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2609" extrusionOk="0">
                    <a:moveTo>
                      <a:pt x="2675" y="0"/>
                    </a:moveTo>
                    <a:lnTo>
                      <a:pt x="0" y="2608"/>
                    </a:lnTo>
                    <a:lnTo>
                      <a:pt x="2832" y="2608"/>
                    </a:lnTo>
                    <a:lnTo>
                      <a:pt x="51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33"/>
              <p:cNvSpPr/>
              <p:nvPr/>
            </p:nvSpPr>
            <p:spPr>
              <a:xfrm rot="-5400000" flipH="1">
                <a:off x="61552" y="1947727"/>
                <a:ext cx="203569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2609" extrusionOk="0">
                    <a:moveTo>
                      <a:pt x="2677" y="1"/>
                    </a:moveTo>
                    <a:lnTo>
                      <a:pt x="0" y="2609"/>
                    </a:lnTo>
                    <a:lnTo>
                      <a:pt x="1123" y="2609"/>
                    </a:lnTo>
                    <a:lnTo>
                      <a:pt x="37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6" name="Google Shape;2086;p33"/>
            <p:cNvGrpSpPr/>
            <p:nvPr/>
          </p:nvGrpSpPr>
          <p:grpSpPr>
            <a:xfrm>
              <a:off x="8784975" y="-23159"/>
              <a:ext cx="405478" cy="5189809"/>
              <a:chOff x="-126100" y="-23159"/>
              <a:chExt cx="405478" cy="5189809"/>
            </a:xfrm>
          </p:grpSpPr>
          <p:sp>
            <p:nvSpPr>
              <p:cNvPr id="2087" name="Google Shape;2087;p33"/>
              <p:cNvSpPr/>
              <p:nvPr/>
            </p:nvSpPr>
            <p:spPr>
              <a:xfrm rot="-5400000" flipH="1">
                <a:off x="-107399" y="2758673"/>
                <a:ext cx="194728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2608" extrusionOk="0">
                    <a:moveTo>
                      <a:pt x="2677" y="1"/>
                    </a:moveTo>
                    <a:lnTo>
                      <a:pt x="0" y="2607"/>
                    </a:lnTo>
                    <a:lnTo>
                      <a:pt x="955" y="2607"/>
                    </a:lnTo>
                    <a:lnTo>
                      <a:pt x="363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33"/>
              <p:cNvSpPr/>
              <p:nvPr/>
            </p:nvSpPr>
            <p:spPr>
              <a:xfrm rot="-5400000" flipH="1">
                <a:off x="-117447" y="2647191"/>
                <a:ext cx="214822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4009" h="2608" extrusionOk="0">
                    <a:moveTo>
                      <a:pt x="2678" y="1"/>
                    </a:moveTo>
                    <a:lnTo>
                      <a:pt x="0" y="2607"/>
                    </a:lnTo>
                    <a:lnTo>
                      <a:pt x="1331" y="2607"/>
                    </a:lnTo>
                    <a:lnTo>
                      <a:pt x="400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33"/>
              <p:cNvSpPr/>
              <p:nvPr/>
            </p:nvSpPr>
            <p:spPr>
              <a:xfrm rot="-5400000" flipH="1">
                <a:off x="-180061" y="2932823"/>
                <a:ext cx="340050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6346" h="2608" extrusionOk="0">
                    <a:moveTo>
                      <a:pt x="2677" y="1"/>
                    </a:moveTo>
                    <a:lnTo>
                      <a:pt x="1" y="2607"/>
                    </a:lnTo>
                    <a:lnTo>
                      <a:pt x="3669" y="2607"/>
                    </a:lnTo>
                    <a:lnTo>
                      <a:pt x="63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33"/>
              <p:cNvSpPr/>
              <p:nvPr/>
            </p:nvSpPr>
            <p:spPr>
              <a:xfrm rot="-5400000" flipH="1">
                <a:off x="-148338" y="3396595"/>
                <a:ext cx="276606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2608" extrusionOk="0">
                    <a:moveTo>
                      <a:pt x="0" y="1"/>
                    </a:moveTo>
                    <a:lnTo>
                      <a:pt x="2675" y="2607"/>
                    </a:lnTo>
                    <a:lnTo>
                      <a:pt x="5162" y="2607"/>
                    </a:lnTo>
                    <a:lnTo>
                      <a:pt x="283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33"/>
              <p:cNvSpPr/>
              <p:nvPr/>
            </p:nvSpPr>
            <p:spPr>
              <a:xfrm rot="-5400000" flipH="1">
                <a:off x="-86984" y="2270037"/>
                <a:ext cx="197621" cy="96560"/>
              </a:xfrm>
              <a:custGeom>
                <a:avLst/>
                <a:gdLst/>
                <a:ahLst/>
                <a:cxnLst/>
                <a:rect l="l" t="t" r="r" b="b"/>
                <a:pathLst>
                  <a:path w="3688" h="1802" extrusionOk="0">
                    <a:moveTo>
                      <a:pt x="1845" y="1"/>
                    </a:moveTo>
                    <a:lnTo>
                      <a:pt x="0" y="1796"/>
                    </a:lnTo>
                    <a:lnTo>
                      <a:pt x="7" y="1796"/>
                    </a:lnTo>
                    <a:lnTo>
                      <a:pt x="0" y="1801"/>
                    </a:lnTo>
                    <a:lnTo>
                      <a:pt x="830" y="1796"/>
                    </a:lnTo>
                    <a:lnTo>
                      <a:pt x="1842" y="812"/>
                    </a:lnTo>
                    <a:lnTo>
                      <a:pt x="2858" y="1801"/>
                    </a:lnTo>
                    <a:lnTo>
                      <a:pt x="3688" y="1801"/>
                    </a:lnTo>
                    <a:lnTo>
                      <a:pt x="3681" y="1796"/>
                    </a:lnTo>
                    <a:lnTo>
                      <a:pt x="3688" y="1796"/>
                    </a:lnTo>
                    <a:lnTo>
                      <a:pt x="184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33"/>
              <p:cNvSpPr/>
              <p:nvPr/>
            </p:nvSpPr>
            <p:spPr>
              <a:xfrm rot="-5400000" flipH="1">
                <a:off x="-111820" y="2549131"/>
                <a:ext cx="203569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2608" extrusionOk="0">
                    <a:moveTo>
                      <a:pt x="2678" y="1"/>
                    </a:moveTo>
                    <a:lnTo>
                      <a:pt x="0" y="2607"/>
                    </a:lnTo>
                    <a:lnTo>
                      <a:pt x="1122" y="2607"/>
                    </a:lnTo>
                    <a:lnTo>
                      <a:pt x="37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33"/>
              <p:cNvSpPr/>
              <p:nvPr/>
            </p:nvSpPr>
            <p:spPr>
              <a:xfrm rot="-5400000" flipH="1">
                <a:off x="-169719" y="2416752"/>
                <a:ext cx="319367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960" h="2608" extrusionOk="0">
                    <a:moveTo>
                      <a:pt x="327" y="1"/>
                    </a:moveTo>
                    <a:lnTo>
                      <a:pt x="0" y="318"/>
                    </a:lnTo>
                    <a:lnTo>
                      <a:pt x="2351" y="2607"/>
                    </a:lnTo>
                    <a:lnTo>
                      <a:pt x="3281" y="2607"/>
                    </a:lnTo>
                    <a:lnTo>
                      <a:pt x="5960" y="1"/>
                    </a:lnTo>
                    <a:lnTo>
                      <a:pt x="4868" y="1"/>
                    </a:lnTo>
                    <a:lnTo>
                      <a:pt x="2817" y="1999"/>
                    </a:lnTo>
                    <a:lnTo>
                      <a:pt x="76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33"/>
              <p:cNvSpPr/>
              <p:nvPr/>
            </p:nvSpPr>
            <p:spPr>
              <a:xfrm rot="-5400000" flipH="1">
                <a:off x="-170040" y="2080724"/>
                <a:ext cx="320545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2608" extrusionOk="0">
                    <a:moveTo>
                      <a:pt x="1" y="1"/>
                    </a:moveTo>
                    <a:lnTo>
                      <a:pt x="2679" y="2607"/>
                    </a:lnTo>
                    <a:lnTo>
                      <a:pt x="3611" y="2607"/>
                    </a:lnTo>
                    <a:lnTo>
                      <a:pt x="5982" y="298"/>
                    </a:lnTo>
                    <a:lnTo>
                      <a:pt x="5676" y="1"/>
                    </a:lnTo>
                    <a:lnTo>
                      <a:pt x="5195" y="1"/>
                    </a:lnTo>
                    <a:lnTo>
                      <a:pt x="3143" y="1999"/>
                    </a:lnTo>
                    <a:lnTo>
                      <a:pt x="109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33"/>
              <p:cNvSpPr/>
              <p:nvPr/>
            </p:nvSpPr>
            <p:spPr>
              <a:xfrm rot="-5400000" flipH="1">
                <a:off x="-148124" y="3956123"/>
                <a:ext cx="276713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608" extrusionOk="0">
                    <a:moveTo>
                      <a:pt x="2331" y="1"/>
                    </a:moveTo>
                    <a:lnTo>
                      <a:pt x="0" y="2607"/>
                    </a:lnTo>
                    <a:lnTo>
                      <a:pt x="2485" y="2607"/>
                    </a:lnTo>
                    <a:lnTo>
                      <a:pt x="516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33"/>
              <p:cNvSpPr/>
              <p:nvPr/>
            </p:nvSpPr>
            <p:spPr>
              <a:xfrm rot="-5400000" flipH="1">
                <a:off x="-111606" y="4803479"/>
                <a:ext cx="203677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3801" h="2608" extrusionOk="0">
                    <a:moveTo>
                      <a:pt x="0" y="1"/>
                    </a:moveTo>
                    <a:lnTo>
                      <a:pt x="2678" y="2607"/>
                    </a:lnTo>
                    <a:lnTo>
                      <a:pt x="3801" y="2607"/>
                    </a:lnTo>
                    <a:lnTo>
                      <a:pt x="11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33"/>
              <p:cNvSpPr/>
              <p:nvPr/>
            </p:nvSpPr>
            <p:spPr>
              <a:xfrm rot="-5400000" flipH="1">
                <a:off x="-179819" y="4419869"/>
                <a:ext cx="340104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2608" extrusionOk="0">
                    <a:moveTo>
                      <a:pt x="0" y="1"/>
                    </a:moveTo>
                    <a:lnTo>
                      <a:pt x="2678" y="2607"/>
                    </a:lnTo>
                    <a:lnTo>
                      <a:pt x="6347" y="2607"/>
                    </a:lnTo>
                    <a:lnTo>
                      <a:pt x="36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33"/>
              <p:cNvSpPr/>
              <p:nvPr/>
            </p:nvSpPr>
            <p:spPr>
              <a:xfrm rot="-5400000" flipH="1">
                <a:off x="-117152" y="4705500"/>
                <a:ext cx="214769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2608" extrusionOk="0">
                    <a:moveTo>
                      <a:pt x="1" y="1"/>
                    </a:moveTo>
                    <a:lnTo>
                      <a:pt x="2677" y="2607"/>
                    </a:lnTo>
                    <a:lnTo>
                      <a:pt x="4007" y="2607"/>
                    </a:lnTo>
                    <a:lnTo>
                      <a:pt x="13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33"/>
              <p:cNvSpPr/>
              <p:nvPr/>
            </p:nvSpPr>
            <p:spPr>
              <a:xfrm rot="-5400000" flipH="1">
                <a:off x="-107328" y="4578069"/>
                <a:ext cx="194621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608" extrusionOk="0">
                    <a:moveTo>
                      <a:pt x="0" y="1"/>
                    </a:moveTo>
                    <a:lnTo>
                      <a:pt x="2678" y="2607"/>
                    </a:lnTo>
                    <a:lnTo>
                      <a:pt x="3631" y="2607"/>
                    </a:lnTo>
                    <a:lnTo>
                      <a:pt x="9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33"/>
              <p:cNvSpPr/>
              <p:nvPr/>
            </p:nvSpPr>
            <p:spPr>
              <a:xfrm rot="-5400000" flipH="1">
                <a:off x="-170040" y="4936502"/>
                <a:ext cx="320545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2608" extrusionOk="0">
                    <a:moveTo>
                      <a:pt x="0" y="1"/>
                    </a:moveTo>
                    <a:lnTo>
                      <a:pt x="2678" y="2607"/>
                    </a:lnTo>
                    <a:lnTo>
                      <a:pt x="3611" y="2607"/>
                    </a:lnTo>
                    <a:lnTo>
                      <a:pt x="5982" y="298"/>
                    </a:lnTo>
                    <a:lnTo>
                      <a:pt x="5678" y="1"/>
                    </a:lnTo>
                    <a:lnTo>
                      <a:pt x="5196" y="1"/>
                    </a:lnTo>
                    <a:lnTo>
                      <a:pt x="3145" y="1999"/>
                    </a:lnTo>
                    <a:lnTo>
                      <a:pt x="109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33"/>
              <p:cNvSpPr/>
              <p:nvPr/>
            </p:nvSpPr>
            <p:spPr>
              <a:xfrm rot="-5400000" flipH="1">
                <a:off x="-111552" y="1947754"/>
                <a:ext cx="203569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2608" extrusionOk="0">
                    <a:moveTo>
                      <a:pt x="0" y="1"/>
                    </a:moveTo>
                    <a:lnTo>
                      <a:pt x="2677" y="2607"/>
                    </a:lnTo>
                    <a:lnTo>
                      <a:pt x="3799" y="2607"/>
                    </a:lnTo>
                    <a:lnTo>
                      <a:pt x="11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33"/>
              <p:cNvSpPr/>
              <p:nvPr/>
            </p:nvSpPr>
            <p:spPr>
              <a:xfrm rot="-5400000" flipH="1">
                <a:off x="-107131" y="1738212"/>
                <a:ext cx="194728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2608" extrusionOk="0">
                    <a:moveTo>
                      <a:pt x="1" y="1"/>
                    </a:moveTo>
                    <a:lnTo>
                      <a:pt x="2679" y="2607"/>
                    </a:lnTo>
                    <a:lnTo>
                      <a:pt x="3634" y="2607"/>
                    </a:lnTo>
                    <a:lnTo>
                      <a:pt x="9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33"/>
              <p:cNvSpPr/>
              <p:nvPr/>
            </p:nvSpPr>
            <p:spPr>
              <a:xfrm rot="-5400000" flipH="1">
                <a:off x="-179846" y="1564118"/>
                <a:ext cx="340158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6348" h="2608" extrusionOk="0">
                    <a:moveTo>
                      <a:pt x="1" y="1"/>
                    </a:moveTo>
                    <a:lnTo>
                      <a:pt x="2677" y="2607"/>
                    </a:lnTo>
                    <a:lnTo>
                      <a:pt x="6347" y="2607"/>
                    </a:lnTo>
                    <a:lnTo>
                      <a:pt x="36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33"/>
              <p:cNvSpPr/>
              <p:nvPr/>
            </p:nvSpPr>
            <p:spPr>
              <a:xfrm rot="-5400000" flipH="1">
                <a:off x="-117152" y="1849668"/>
                <a:ext cx="214769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2608" extrusionOk="0">
                    <a:moveTo>
                      <a:pt x="0" y="1"/>
                    </a:moveTo>
                    <a:lnTo>
                      <a:pt x="2678" y="2607"/>
                    </a:lnTo>
                    <a:lnTo>
                      <a:pt x="4007" y="2607"/>
                    </a:lnTo>
                    <a:lnTo>
                      <a:pt x="13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33"/>
              <p:cNvSpPr/>
              <p:nvPr/>
            </p:nvSpPr>
            <p:spPr>
              <a:xfrm rot="-5400000" flipH="1">
                <a:off x="-180087" y="77018"/>
                <a:ext cx="340104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2608" extrusionOk="0">
                    <a:moveTo>
                      <a:pt x="2678" y="1"/>
                    </a:moveTo>
                    <a:lnTo>
                      <a:pt x="0" y="2607"/>
                    </a:lnTo>
                    <a:lnTo>
                      <a:pt x="3671" y="2607"/>
                    </a:lnTo>
                    <a:lnTo>
                      <a:pt x="6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33"/>
              <p:cNvSpPr/>
              <p:nvPr/>
            </p:nvSpPr>
            <p:spPr>
              <a:xfrm rot="-5400000" flipH="1">
                <a:off x="-148392" y="540817"/>
                <a:ext cx="276713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608" extrusionOk="0">
                    <a:moveTo>
                      <a:pt x="0" y="1"/>
                    </a:moveTo>
                    <a:lnTo>
                      <a:pt x="2676" y="2607"/>
                    </a:lnTo>
                    <a:lnTo>
                      <a:pt x="5163" y="2607"/>
                    </a:lnTo>
                    <a:lnTo>
                      <a:pt x="28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33"/>
              <p:cNvSpPr/>
              <p:nvPr/>
            </p:nvSpPr>
            <p:spPr>
              <a:xfrm rot="-5400000" flipH="1">
                <a:off x="-148070" y="1100398"/>
                <a:ext cx="276606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2608" extrusionOk="0">
                    <a:moveTo>
                      <a:pt x="2330" y="1"/>
                    </a:moveTo>
                    <a:lnTo>
                      <a:pt x="0" y="2607"/>
                    </a:lnTo>
                    <a:lnTo>
                      <a:pt x="2483" y="2607"/>
                    </a:lnTo>
                    <a:lnTo>
                      <a:pt x="51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33"/>
              <p:cNvSpPr/>
              <p:nvPr/>
            </p:nvSpPr>
            <p:spPr>
              <a:xfrm rot="-5400000" flipH="1">
                <a:off x="-254008" y="819028"/>
                <a:ext cx="488213" cy="140018"/>
              </a:xfrm>
              <a:custGeom>
                <a:avLst/>
                <a:gdLst/>
                <a:ahLst/>
                <a:cxnLst/>
                <a:rect l="l" t="t" r="r" b="b"/>
                <a:pathLst>
                  <a:path w="9111" h="2613" extrusionOk="0">
                    <a:moveTo>
                      <a:pt x="5442" y="1"/>
                    </a:moveTo>
                    <a:lnTo>
                      <a:pt x="4554" y="865"/>
                    </a:lnTo>
                    <a:lnTo>
                      <a:pt x="3671" y="6"/>
                    </a:lnTo>
                    <a:lnTo>
                      <a:pt x="0" y="6"/>
                    </a:lnTo>
                    <a:lnTo>
                      <a:pt x="2678" y="2612"/>
                    </a:lnTo>
                    <a:lnTo>
                      <a:pt x="6347" y="2612"/>
                    </a:lnTo>
                    <a:lnTo>
                      <a:pt x="6342" y="2607"/>
                    </a:lnTo>
                    <a:lnTo>
                      <a:pt x="6434" y="2607"/>
                    </a:lnTo>
                    <a:lnTo>
                      <a:pt x="91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33"/>
              <p:cNvSpPr/>
              <p:nvPr/>
            </p:nvSpPr>
            <p:spPr>
              <a:xfrm rot="-5400000" flipH="1">
                <a:off x="-254008" y="3674753"/>
                <a:ext cx="488213" cy="140018"/>
              </a:xfrm>
              <a:custGeom>
                <a:avLst/>
                <a:gdLst/>
                <a:ahLst/>
                <a:cxnLst/>
                <a:rect l="l" t="t" r="r" b="b"/>
                <a:pathLst>
                  <a:path w="9111" h="2613" extrusionOk="0">
                    <a:moveTo>
                      <a:pt x="5442" y="1"/>
                    </a:moveTo>
                    <a:lnTo>
                      <a:pt x="4554" y="865"/>
                    </a:lnTo>
                    <a:lnTo>
                      <a:pt x="3671" y="6"/>
                    </a:lnTo>
                    <a:lnTo>
                      <a:pt x="1" y="6"/>
                    </a:lnTo>
                    <a:lnTo>
                      <a:pt x="2679" y="2612"/>
                    </a:lnTo>
                    <a:lnTo>
                      <a:pt x="6348" y="2612"/>
                    </a:lnTo>
                    <a:lnTo>
                      <a:pt x="6342" y="2607"/>
                    </a:lnTo>
                    <a:lnTo>
                      <a:pt x="6435" y="2607"/>
                    </a:lnTo>
                    <a:lnTo>
                      <a:pt x="911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33"/>
              <p:cNvSpPr/>
              <p:nvPr/>
            </p:nvSpPr>
            <p:spPr>
              <a:xfrm rot="-5400000" flipH="1">
                <a:off x="-6742" y="1564091"/>
                <a:ext cx="340158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6348" h="2609" extrusionOk="0">
                    <a:moveTo>
                      <a:pt x="2677" y="1"/>
                    </a:moveTo>
                    <a:lnTo>
                      <a:pt x="1" y="2609"/>
                    </a:lnTo>
                    <a:lnTo>
                      <a:pt x="3671" y="2609"/>
                    </a:lnTo>
                    <a:lnTo>
                      <a:pt x="6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33"/>
              <p:cNvSpPr/>
              <p:nvPr/>
            </p:nvSpPr>
            <p:spPr>
              <a:xfrm rot="-5400000" flipH="1">
                <a:off x="61284" y="2549104"/>
                <a:ext cx="203569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2609" extrusionOk="0">
                    <a:moveTo>
                      <a:pt x="0" y="0"/>
                    </a:moveTo>
                    <a:lnTo>
                      <a:pt x="2678" y="2608"/>
                    </a:lnTo>
                    <a:lnTo>
                      <a:pt x="3799" y="2608"/>
                    </a:lnTo>
                    <a:lnTo>
                      <a:pt x="11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33"/>
              <p:cNvSpPr/>
              <p:nvPr/>
            </p:nvSpPr>
            <p:spPr>
              <a:xfrm rot="-5400000" flipH="1">
                <a:off x="55953" y="1849641"/>
                <a:ext cx="214769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2609" extrusionOk="0">
                    <a:moveTo>
                      <a:pt x="2678" y="1"/>
                    </a:moveTo>
                    <a:lnTo>
                      <a:pt x="0" y="2609"/>
                    </a:lnTo>
                    <a:lnTo>
                      <a:pt x="1331" y="2609"/>
                    </a:lnTo>
                    <a:lnTo>
                      <a:pt x="40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33"/>
              <p:cNvSpPr/>
              <p:nvPr/>
            </p:nvSpPr>
            <p:spPr>
              <a:xfrm rot="-5400000" flipH="1">
                <a:off x="2796" y="2416136"/>
                <a:ext cx="320545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2609" extrusionOk="0">
                    <a:moveTo>
                      <a:pt x="2373" y="0"/>
                    </a:moveTo>
                    <a:lnTo>
                      <a:pt x="0" y="2311"/>
                    </a:lnTo>
                    <a:lnTo>
                      <a:pt x="306" y="2608"/>
                    </a:lnTo>
                    <a:lnTo>
                      <a:pt x="788" y="2608"/>
                    </a:lnTo>
                    <a:lnTo>
                      <a:pt x="2839" y="610"/>
                    </a:lnTo>
                    <a:lnTo>
                      <a:pt x="4890" y="2608"/>
                    </a:lnTo>
                    <a:lnTo>
                      <a:pt x="5982" y="2608"/>
                    </a:lnTo>
                    <a:lnTo>
                      <a:pt x="33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33"/>
              <p:cNvSpPr/>
              <p:nvPr/>
            </p:nvSpPr>
            <p:spPr>
              <a:xfrm rot="-5400000" flipH="1">
                <a:off x="3600" y="2080162"/>
                <a:ext cx="319474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962" h="2609" extrusionOk="0">
                    <a:moveTo>
                      <a:pt x="2679" y="1"/>
                    </a:moveTo>
                    <a:lnTo>
                      <a:pt x="1" y="2609"/>
                    </a:lnTo>
                    <a:lnTo>
                      <a:pt x="1092" y="2609"/>
                    </a:lnTo>
                    <a:lnTo>
                      <a:pt x="3143" y="610"/>
                    </a:lnTo>
                    <a:lnTo>
                      <a:pt x="5195" y="2609"/>
                    </a:lnTo>
                    <a:lnTo>
                      <a:pt x="5635" y="2609"/>
                    </a:lnTo>
                    <a:lnTo>
                      <a:pt x="5961" y="2289"/>
                    </a:lnTo>
                    <a:lnTo>
                      <a:pt x="361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33"/>
              <p:cNvSpPr/>
              <p:nvPr/>
            </p:nvSpPr>
            <p:spPr>
              <a:xfrm rot="-5400000" flipH="1">
                <a:off x="42610" y="2270064"/>
                <a:ext cx="197621" cy="96507"/>
              </a:xfrm>
              <a:custGeom>
                <a:avLst/>
                <a:gdLst/>
                <a:ahLst/>
                <a:cxnLst/>
                <a:rect l="l" t="t" r="r" b="b"/>
                <a:pathLst>
                  <a:path w="3688" h="1801" extrusionOk="0">
                    <a:moveTo>
                      <a:pt x="0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1843" y="1801"/>
                    </a:lnTo>
                    <a:lnTo>
                      <a:pt x="3688" y="6"/>
                    </a:lnTo>
                    <a:lnTo>
                      <a:pt x="3681" y="6"/>
                    </a:lnTo>
                    <a:lnTo>
                      <a:pt x="3688" y="0"/>
                    </a:lnTo>
                    <a:lnTo>
                      <a:pt x="2858" y="6"/>
                    </a:lnTo>
                    <a:lnTo>
                      <a:pt x="1847" y="991"/>
                    </a:lnTo>
                    <a:lnTo>
                      <a:pt x="83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33"/>
              <p:cNvSpPr/>
              <p:nvPr/>
            </p:nvSpPr>
            <p:spPr>
              <a:xfrm rot="-5400000" flipH="1">
                <a:off x="65973" y="1738186"/>
                <a:ext cx="194728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2609" extrusionOk="0">
                    <a:moveTo>
                      <a:pt x="2679" y="1"/>
                    </a:moveTo>
                    <a:lnTo>
                      <a:pt x="1" y="2609"/>
                    </a:lnTo>
                    <a:lnTo>
                      <a:pt x="957" y="2609"/>
                    </a:lnTo>
                    <a:lnTo>
                      <a:pt x="36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33"/>
              <p:cNvSpPr/>
              <p:nvPr/>
            </p:nvSpPr>
            <p:spPr>
              <a:xfrm rot="-5400000" flipH="1">
                <a:off x="-131512" y="1183132"/>
                <a:ext cx="416302" cy="405478"/>
              </a:xfrm>
              <a:custGeom>
                <a:avLst/>
                <a:gdLst/>
                <a:ahLst/>
                <a:cxnLst/>
                <a:rect l="l" t="t" r="r" b="b"/>
                <a:pathLst>
                  <a:path w="7769" h="7567" extrusionOk="0">
                    <a:moveTo>
                      <a:pt x="3885" y="1513"/>
                    </a:moveTo>
                    <a:lnTo>
                      <a:pt x="6214" y="3783"/>
                    </a:lnTo>
                    <a:lnTo>
                      <a:pt x="3885" y="6053"/>
                    </a:lnTo>
                    <a:lnTo>
                      <a:pt x="1555" y="3783"/>
                    </a:lnTo>
                    <a:lnTo>
                      <a:pt x="3885" y="1513"/>
                    </a:lnTo>
                    <a:close/>
                    <a:moveTo>
                      <a:pt x="3885" y="0"/>
                    </a:moveTo>
                    <a:lnTo>
                      <a:pt x="1" y="3783"/>
                    </a:lnTo>
                    <a:lnTo>
                      <a:pt x="3885" y="7566"/>
                    </a:lnTo>
                    <a:lnTo>
                      <a:pt x="7769" y="3783"/>
                    </a:lnTo>
                    <a:lnTo>
                      <a:pt x="38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33"/>
              <p:cNvSpPr/>
              <p:nvPr/>
            </p:nvSpPr>
            <p:spPr>
              <a:xfrm rot="-5400000" flipH="1">
                <a:off x="-131592" y="192277"/>
                <a:ext cx="416355" cy="405371"/>
              </a:xfrm>
              <a:custGeom>
                <a:avLst/>
                <a:gdLst/>
                <a:ahLst/>
                <a:cxnLst/>
                <a:rect l="l" t="t" r="r" b="b"/>
                <a:pathLst>
                  <a:path w="7770" h="7565" extrusionOk="0">
                    <a:moveTo>
                      <a:pt x="3886" y="1513"/>
                    </a:moveTo>
                    <a:lnTo>
                      <a:pt x="6215" y="3783"/>
                    </a:lnTo>
                    <a:lnTo>
                      <a:pt x="3886" y="6053"/>
                    </a:lnTo>
                    <a:lnTo>
                      <a:pt x="1554" y="3783"/>
                    </a:lnTo>
                    <a:lnTo>
                      <a:pt x="3886" y="1513"/>
                    </a:lnTo>
                    <a:close/>
                    <a:moveTo>
                      <a:pt x="3886" y="0"/>
                    </a:moveTo>
                    <a:lnTo>
                      <a:pt x="0" y="3783"/>
                    </a:lnTo>
                    <a:lnTo>
                      <a:pt x="3886" y="7565"/>
                    </a:lnTo>
                    <a:lnTo>
                      <a:pt x="7770" y="3783"/>
                    </a:lnTo>
                    <a:lnTo>
                      <a:pt x="388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33"/>
              <p:cNvSpPr/>
              <p:nvPr/>
            </p:nvSpPr>
            <p:spPr>
              <a:xfrm rot="-5400000" flipH="1">
                <a:off x="-6983" y="76991"/>
                <a:ext cx="340104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2609" extrusionOk="0">
                    <a:moveTo>
                      <a:pt x="0" y="0"/>
                    </a:moveTo>
                    <a:lnTo>
                      <a:pt x="2678" y="2608"/>
                    </a:lnTo>
                    <a:lnTo>
                      <a:pt x="6347" y="2608"/>
                    </a:lnTo>
                    <a:lnTo>
                      <a:pt x="36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33"/>
              <p:cNvSpPr/>
              <p:nvPr/>
            </p:nvSpPr>
            <p:spPr>
              <a:xfrm rot="-5400000" flipH="1">
                <a:off x="25034" y="1100372"/>
                <a:ext cx="276606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2609" extrusionOk="0">
                    <a:moveTo>
                      <a:pt x="0" y="1"/>
                    </a:moveTo>
                    <a:lnTo>
                      <a:pt x="2330" y="2609"/>
                    </a:lnTo>
                    <a:lnTo>
                      <a:pt x="5162" y="2609"/>
                    </a:lnTo>
                    <a:lnTo>
                      <a:pt x="24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3"/>
              <p:cNvSpPr/>
              <p:nvPr/>
            </p:nvSpPr>
            <p:spPr>
              <a:xfrm rot="-5400000" flipH="1">
                <a:off x="-80903" y="819001"/>
                <a:ext cx="488213" cy="140071"/>
              </a:xfrm>
              <a:custGeom>
                <a:avLst/>
                <a:gdLst/>
                <a:ahLst/>
                <a:cxnLst/>
                <a:rect l="l" t="t" r="r" b="b"/>
                <a:pathLst>
                  <a:path w="9111" h="2614" extrusionOk="0">
                    <a:moveTo>
                      <a:pt x="2765" y="0"/>
                    </a:moveTo>
                    <a:lnTo>
                      <a:pt x="2771" y="6"/>
                    </a:lnTo>
                    <a:lnTo>
                      <a:pt x="2678" y="6"/>
                    </a:lnTo>
                    <a:lnTo>
                      <a:pt x="0" y="2614"/>
                    </a:lnTo>
                    <a:lnTo>
                      <a:pt x="3671" y="2614"/>
                    </a:lnTo>
                    <a:lnTo>
                      <a:pt x="4559" y="1748"/>
                    </a:lnTo>
                    <a:lnTo>
                      <a:pt x="5442" y="2608"/>
                    </a:lnTo>
                    <a:lnTo>
                      <a:pt x="9110" y="2608"/>
                    </a:lnTo>
                    <a:lnTo>
                      <a:pt x="64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3"/>
              <p:cNvSpPr/>
              <p:nvPr/>
            </p:nvSpPr>
            <p:spPr>
              <a:xfrm rot="-5400000" flipH="1">
                <a:off x="24713" y="540790"/>
                <a:ext cx="276713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609" extrusionOk="0">
                    <a:moveTo>
                      <a:pt x="2676" y="0"/>
                    </a:moveTo>
                    <a:lnTo>
                      <a:pt x="0" y="2608"/>
                    </a:lnTo>
                    <a:lnTo>
                      <a:pt x="2834" y="2608"/>
                    </a:lnTo>
                    <a:lnTo>
                      <a:pt x="51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3"/>
              <p:cNvSpPr/>
              <p:nvPr/>
            </p:nvSpPr>
            <p:spPr>
              <a:xfrm rot="-5400000" flipH="1">
                <a:off x="66027" y="4594017"/>
                <a:ext cx="194621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609" extrusionOk="0">
                    <a:moveTo>
                      <a:pt x="2678" y="1"/>
                    </a:moveTo>
                    <a:lnTo>
                      <a:pt x="0" y="2609"/>
                    </a:lnTo>
                    <a:lnTo>
                      <a:pt x="955" y="2609"/>
                    </a:lnTo>
                    <a:lnTo>
                      <a:pt x="3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3"/>
              <p:cNvSpPr/>
              <p:nvPr/>
            </p:nvSpPr>
            <p:spPr>
              <a:xfrm rot="-5400000" flipH="1">
                <a:off x="55953" y="4705473"/>
                <a:ext cx="214769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2609" extrusionOk="0">
                    <a:moveTo>
                      <a:pt x="2677" y="1"/>
                    </a:moveTo>
                    <a:lnTo>
                      <a:pt x="1" y="2609"/>
                    </a:lnTo>
                    <a:lnTo>
                      <a:pt x="1329" y="2609"/>
                    </a:lnTo>
                    <a:lnTo>
                      <a:pt x="40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3"/>
              <p:cNvSpPr/>
              <p:nvPr/>
            </p:nvSpPr>
            <p:spPr>
              <a:xfrm rot="-5400000" flipH="1">
                <a:off x="-6715" y="4419842"/>
                <a:ext cx="340104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2609" extrusionOk="0">
                    <a:moveTo>
                      <a:pt x="2678" y="1"/>
                    </a:moveTo>
                    <a:lnTo>
                      <a:pt x="0" y="2609"/>
                    </a:lnTo>
                    <a:lnTo>
                      <a:pt x="3671" y="2609"/>
                    </a:lnTo>
                    <a:lnTo>
                      <a:pt x="6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3"/>
              <p:cNvSpPr/>
              <p:nvPr/>
            </p:nvSpPr>
            <p:spPr>
              <a:xfrm rot="-5400000" flipH="1">
                <a:off x="-131512" y="4038910"/>
                <a:ext cx="416302" cy="405478"/>
              </a:xfrm>
              <a:custGeom>
                <a:avLst/>
                <a:gdLst/>
                <a:ahLst/>
                <a:cxnLst/>
                <a:rect l="l" t="t" r="r" b="b"/>
                <a:pathLst>
                  <a:path w="7769" h="7567" extrusionOk="0">
                    <a:moveTo>
                      <a:pt x="3886" y="1513"/>
                    </a:moveTo>
                    <a:lnTo>
                      <a:pt x="6216" y="3783"/>
                    </a:lnTo>
                    <a:lnTo>
                      <a:pt x="3886" y="6053"/>
                    </a:lnTo>
                    <a:lnTo>
                      <a:pt x="1553" y="3783"/>
                    </a:lnTo>
                    <a:lnTo>
                      <a:pt x="3886" y="1513"/>
                    </a:lnTo>
                    <a:close/>
                    <a:moveTo>
                      <a:pt x="3886" y="0"/>
                    </a:moveTo>
                    <a:lnTo>
                      <a:pt x="0" y="3783"/>
                    </a:lnTo>
                    <a:lnTo>
                      <a:pt x="3886" y="7566"/>
                    </a:lnTo>
                    <a:lnTo>
                      <a:pt x="7768" y="3783"/>
                    </a:lnTo>
                    <a:lnTo>
                      <a:pt x="388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3"/>
              <p:cNvSpPr/>
              <p:nvPr/>
            </p:nvSpPr>
            <p:spPr>
              <a:xfrm rot="-5400000" flipH="1">
                <a:off x="55658" y="2647164"/>
                <a:ext cx="214822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4009" h="2609" extrusionOk="0">
                    <a:moveTo>
                      <a:pt x="0" y="0"/>
                    </a:moveTo>
                    <a:lnTo>
                      <a:pt x="2678" y="2608"/>
                    </a:lnTo>
                    <a:lnTo>
                      <a:pt x="4009" y="2608"/>
                    </a:lnTo>
                    <a:lnTo>
                      <a:pt x="13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3"/>
              <p:cNvSpPr/>
              <p:nvPr/>
            </p:nvSpPr>
            <p:spPr>
              <a:xfrm rot="-5400000" flipH="1">
                <a:off x="3654" y="4935886"/>
                <a:ext cx="319367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960" h="2609" extrusionOk="0">
                    <a:moveTo>
                      <a:pt x="2678" y="1"/>
                    </a:moveTo>
                    <a:lnTo>
                      <a:pt x="0" y="2609"/>
                    </a:lnTo>
                    <a:lnTo>
                      <a:pt x="1092" y="2609"/>
                    </a:lnTo>
                    <a:lnTo>
                      <a:pt x="3145" y="610"/>
                    </a:lnTo>
                    <a:lnTo>
                      <a:pt x="5196" y="2609"/>
                    </a:lnTo>
                    <a:lnTo>
                      <a:pt x="5635" y="2609"/>
                    </a:lnTo>
                    <a:lnTo>
                      <a:pt x="5959" y="2289"/>
                    </a:lnTo>
                    <a:lnTo>
                      <a:pt x="361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3"/>
              <p:cNvSpPr/>
              <p:nvPr/>
            </p:nvSpPr>
            <p:spPr>
              <a:xfrm rot="-5400000" flipH="1">
                <a:off x="61499" y="4803452"/>
                <a:ext cx="203677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3801" h="2609" extrusionOk="0">
                    <a:moveTo>
                      <a:pt x="2678" y="1"/>
                    </a:moveTo>
                    <a:lnTo>
                      <a:pt x="0" y="2609"/>
                    </a:lnTo>
                    <a:lnTo>
                      <a:pt x="1122" y="2609"/>
                    </a:lnTo>
                    <a:lnTo>
                      <a:pt x="38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3"/>
              <p:cNvSpPr/>
              <p:nvPr/>
            </p:nvSpPr>
            <p:spPr>
              <a:xfrm rot="-5400000" flipH="1">
                <a:off x="24980" y="3956096"/>
                <a:ext cx="276713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609" extrusionOk="0">
                    <a:moveTo>
                      <a:pt x="0" y="1"/>
                    </a:moveTo>
                    <a:lnTo>
                      <a:pt x="2331" y="2609"/>
                    </a:lnTo>
                    <a:lnTo>
                      <a:pt x="5163" y="2609"/>
                    </a:lnTo>
                    <a:lnTo>
                      <a:pt x="248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3"/>
              <p:cNvSpPr/>
              <p:nvPr/>
            </p:nvSpPr>
            <p:spPr>
              <a:xfrm rot="-5400000" flipH="1">
                <a:off x="-6956" y="2932796"/>
                <a:ext cx="340050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6346" h="2609" extrusionOk="0">
                    <a:moveTo>
                      <a:pt x="1" y="0"/>
                    </a:moveTo>
                    <a:lnTo>
                      <a:pt x="2677" y="2608"/>
                    </a:lnTo>
                    <a:lnTo>
                      <a:pt x="6346" y="2608"/>
                    </a:lnTo>
                    <a:lnTo>
                      <a:pt x="36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3"/>
              <p:cNvSpPr/>
              <p:nvPr/>
            </p:nvSpPr>
            <p:spPr>
              <a:xfrm rot="-5400000" flipH="1">
                <a:off x="65705" y="2758646"/>
                <a:ext cx="194728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2609" extrusionOk="0">
                    <a:moveTo>
                      <a:pt x="0" y="0"/>
                    </a:moveTo>
                    <a:lnTo>
                      <a:pt x="2677" y="2608"/>
                    </a:lnTo>
                    <a:lnTo>
                      <a:pt x="3633" y="2608"/>
                    </a:lnTo>
                    <a:lnTo>
                      <a:pt x="95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33"/>
              <p:cNvSpPr/>
              <p:nvPr/>
            </p:nvSpPr>
            <p:spPr>
              <a:xfrm rot="-5400000" flipH="1">
                <a:off x="-131458" y="3048082"/>
                <a:ext cx="416195" cy="405478"/>
              </a:xfrm>
              <a:custGeom>
                <a:avLst/>
                <a:gdLst/>
                <a:ahLst/>
                <a:cxnLst/>
                <a:rect l="l" t="t" r="r" b="b"/>
                <a:pathLst>
                  <a:path w="7767" h="7567" extrusionOk="0">
                    <a:moveTo>
                      <a:pt x="3882" y="1513"/>
                    </a:moveTo>
                    <a:lnTo>
                      <a:pt x="6214" y="3783"/>
                    </a:lnTo>
                    <a:lnTo>
                      <a:pt x="3882" y="6053"/>
                    </a:lnTo>
                    <a:lnTo>
                      <a:pt x="1553" y="3783"/>
                    </a:lnTo>
                    <a:lnTo>
                      <a:pt x="3882" y="1513"/>
                    </a:lnTo>
                    <a:close/>
                    <a:moveTo>
                      <a:pt x="3882" y="0"/>
                    </a:moveTo>
                    <a:lnTo>
                      <a:pt x="0" y="3783"/>
                    </a:lnTo>
                    <a:lnTo>
                      <a:pt x="3882" y="7566"/>
                    </a:lnTo>
                    <a:lnTo>
                      <a:pt x="7766" y="3783"/>
                    </a:lnTo>
                    <a:lnTo>
                      <a:pt x="38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33"/>
              <p:cNvSpPr/>
              <p:nvPr/>
            </p:nvSpPr>
            <p:spPr>
              <a:xfrm rot="-5400000" flipH="1">
                <a:off x="-80903" y="3674726"/>
                <a:ext cx="488213" cy="140071"/>
              </a:xfrm>
              <a:custGeom>
                <a:avLst/>
                <a:gdLst/>
                <a:ahLst/>
                <a:cxnLst/>
                <a:rect l="l" t="t" r="r" b="b"/>
                <a:pathLst>
                  <a:path w="9111" h="2614" extrusionOk="0">
                    <a:moveTo>
                      <a:pt x="2766" y="0"/>
                    </a:moveTo>
                    <a:lnTo>
                      <a:pt x="2771" y="6"/>
                    </a:lnTo>
                    <a:lnTo>
                      <a:pt x="2679" y="6"/>
                    </a:lnTo>
                    <a:lnTo>
                      <a:pt x="1" y="2614"/>
                    </a:lnTo>
                    <a:lnTo>
                      <a:pt x="3671" y="2614"/>
                    </a:lnTo>
                    <a:lnTo>
                      <a:pt x="4559" y="1748"/>
                    </a:lnTo>
                    <a:lnTo>
                      <a:pt x="5442" y="2608"/>
                    </a:lnTo>
                    <a:lnTo>
                      <a:pt x="9111" y="2608"/>
                    </a:lnTo>
                    <a:lnTo>
                      <a:pt x="64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33"/>
              <p:cNvSpPr/>
              <p:nvPr/>
            </p:nvSpPr>
            <p:spPr>
              <a:xfrm rot="-5400000" flipH="1">
                <a:off x="24766" y="3396568"/>
                <a:ext cx="276606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2609" extrusionOk="0">
                    <a:moveTo>
                      <a:pt x="2675" y="0"/>
                    </a:moveTo>
                    <a:lnTo>
                      <a:pt x="0" y="2608"/>
                    </a:lnTo>
                    <a:lnTo>
                      <a:pt x="2832" y="2608"/>
                    </a:lnTo>
                    <a:lnTo>
                      <a:pt x="51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33"/>
              <p:cNvSpPr/>
              <p:nvPr/>
            </p:nvSpPr>
            <p:spPr>
              <a:xfrm rot="-5400000" flipH="1">
                <a:off x="61552" y="1947727"/>
                <a:ext cx="203569" cy="139803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2609" extrusionOk="0">
                    <a:moveTo>
                      <a:pt x="2677" y="1"/>
                    </a:moveTo>
                    <a:lnTo>
                      <a:pt x="0" y="2609"/>
                    </a:lnTo>
                    <a:lnTo>
                      <a:pt x="1123" y="2609"/>
                    </a:lnTo>
                    <a:lnTo>
                      <a:pt x="37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4_1">
    <p:bg>
      <p:bgPr>
        <a:solidFill>
          <a:schemeClr val="lt2"/>
        </a:solidFill>
        <a:effectLst/>
      </p:bgPr>
    </p:bg>
    <p:spTree>
      <p:nvGrpSpPr>
        <p:cNvPr id="1" name="Shape 2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t SemiBold"/>
              <a:buNone/>
              <a:defRPr sz="2800">
                <a:solidFill>
                  <a:schemeClr val="lt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fortaa"/>
              <a:buChar char="●"/>
              <a:defRPr sz="16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fortaa"/>
              <a:buChar char="○"/>
              <a:defRPr sz="16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fortaa"/>
              <a:buChar char="■"/>
              <a:defRPr sz="16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fortaa"/>
              <a:buChar char="●"/>
              <a:defRPr sz="16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fortaa"/>
              <a:buChar char="○"/>
              <a:defRPr sz="16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fortaa"/>
              <a:buChar char="■"/>
              <a:defRPr sz="16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fortaa"/>
              <a:buChar char="●"/>
              <a:defRPr sz="16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fortaa"/>
              <a:buChar char="○"/>
              <a:defRPr sz="16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fortaa"/>
              <a:buChar char="■"/>
              <a:defRPr sz="16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58" r:id="rId5"/>
    <p:sldLayoutId id="2147483664" r:id="rId6"/>
    <p:sldLayoutId id="2147483672" r:id="rId7"/>
    <p:sldLayoutId id="2147483679" r:id="rId8"/>
    <p:sldLayoutId id="214748368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38"/>
          <p:cNvSpPr txBox="1">
            <a:spLocks noGrp="1"/>
          </p:cNvSpPr>
          <p:nvPr>
            <p:ph type="ctrTitle"/>
          </p:nvPr>
        </p:nvSpPr>
        <p:spPr>
          <a:xfrm>
            <a:off x="4332375" y="1039975"/>
            <a:ext cx="3926700" cy="77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From Nowhere to Eternity</a:t>
            </a:r>
            <a:endParaRPr dirty="0"/>
          </a:p>
        </p:txBody>
      </p:sp>
      <p:sp>
        <p:nvSpPr>
          <p:cNvPr id="2150" name="Google Shape;2150;p38"/>
          <p:cNvSpPr txBox="1">
            <a:spLocks noGrp="1"/>
          </p:cNvSpPr>
          <p:nvPr>
            <p:ph type="ctrTitle" idx="2"/>
          </p:nvPr>
        </p:nvSpPr>
        <p:spPr>
          <a:xfrm>
            <a:off x="3925713" y="2153087"/>
            <a:ext cx="4237984" cy="120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The Romanticization of the Native</a:t>
            </a:r>
            <a:endParaRPr dirty="0"/>
          </a:p>
        </p:txBody>
      </p:sp>
      <p:pic>
        <p:nvPicPr>
          <p:cNvPr id="2151" name="Google Shape;2151;p38"/>
          <p:cNvPicPr preferRelativeResize="0"/>
          <p:nvPr/>
        </p:nvPicPr>
        <p:blipFill rotWithShape="1">
          <a:blip r:embed="rId3">
            <a:alphaModFix amt="80000"/>
          </a:blip>
          <a:srcRect r="5365"/>
          <a:stretch/>
        </p:blipFill>
        <p:spPr>
          <a:xfrm>
            <a:off x="-4825" y="0"/>
            <a:ext cx="3259075" cy="51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2152" name="Google Shape;2152;p38"/>
          <p:cNvGrpSpPr/>
          <p:nvPr/>
        </p:nvGrpSpPr>
        <p:grpSpPr>
          <a:xfrm>
            <a:off x="2895600" y="-1"/>
            <a:ext cx="405501" cy="5197576"/>
            <a:chOff x="2895600" y="-1"/>
            <a:chExt cx="405501" cy="5197576"/>
          </a:xfrm>
        </p:grpSpPr>
        <p:sp>
          <p:nvSpPr>
            <p:cNvPr id="2153" name="Google Shape;2153;p38"/>
            <p:cNvSpPr/>
            <p:nvPr/>
          </p:nvSpPr>
          <p:spPr>
            <a:xfrm rot="-5400000">
              <a:off x="2914301" y="2275993"/>
              <a:ext cx="194728" cy="139750"/>
            </a:xfrm>
            <a:custGeom>
              <a:avLst/>
              <a:gdLst/>
              <a:ahLst/>
              <a:cxnLst/>
              <a:rect l="l" t="t" r="r" b="b"/>
              <a:pathLst>
                <a:path w="3634" h="2608" extrusionOk="0">
                  <a:moveTo>
                    <a:pt x="2677" y="1"/>
                  </a:moveTo>
                  <a:lnTo>
                    <a:pt x="0" y="2607"/>
                  </a:lnTo>
                  <a:lnTo>
                    <a:pt x="955" y="2607"/>
                  </a:lnTo>
                  <a:lnTo>
                    <a:pt x="36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8"/>
            <p:cNvSpPr/>
            <p:nvPr/>
          </p:nvSpPr>
          <p:spPr>
            <a:xfrm rot="-5400000">
              <a:off x="2904253" y="2387475"/>
              <a:ext cx="214822" cy="139750"/>
            </a:xfrm>
            <a:custGeom>
              <a:avLst/>
              <a:gdLst/>
              <a:ahLst/>
              <a:cxnLst/>
              <a:rect l="l" t="t" r="r" b="b"/>
              <a:pathLst>
                <a:path w="4009" h="2608" extrusionOk="0">
                  <a:moveTo>
                    <a:pt x="2678" y="1"/>
                  </a:moveTo>
                  <a:lnTo>
                    <a:pt x="0" y="2607"/>
                  </a:lnTo>
                  <a:lnTo>
                    <a:pt x="1331" y="2607"/>
                  </a:lnTo>
                  <a:lnTo>
                    <a:pt x="40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8"/>
            <p:cNvSpPr/>
            <p:nvPr/>
          </p:nvSpPr>
          <p:spPr>
            <a:xfrm rot="-5400000">
              <a:off x="2841639" y="2101843"/>
              <a:ext cx="340050" cy="139750"/>
            </a:xfrm>
            <a:custGeom>
              <a:avLst/>
              <a:gdLst/>
              <a:ahLst/>
              <a:cxnLst/>
              <a:rect l="l" t="t" r="r" b="b"/>
              <a:pathLst>
                <a:path w="6346" h="2608" extrusionOk="0">
                  <a:moveTo>
                    <a:pt x="2677" y="1"/>
                  </a:moveTo>
                  <a:lnTo>
                    <a:pt x="1" y="2607"/>
                  </a:lnTo>
                  <a:lnTo>
                    <a:pt x="3669" y="2607"/>
                  </a:lnTo>
                  <a:lnTo>
                    <a:pt x="63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8"/>
            <p:cNvSpPr/>
            <p:nvPr/>
          </p:nvSpPr>
          <p:spPr>
            <a:xfrm rot="-5400000">
              <a:off x="2873362" y="1638071"/>
              <a:ext cx="276606" cy="139750"/>
            </a:xfrm>
            <a:custGeom>
              <a:avLst/>
              <a:gdLst/>
              <a:ahLst/>
              <a:cxnLst/>
              <a:rect l="l" t="t" r="r" b="b"/>
              <a:pathLst>
                <a:path w="5162" h="2608" extrusionOk="0">
                  <a:moveTo>
                    <a:pt x="0" y="1"/>
                  </a:moveTo>
                  <a:lnTo>
                    <a:pt x="2675" y="2607"/>
                  </a:lnTo>
                  <a:lnTo>
                    <a:pt x="5162" y="2607"/>
                  </a:lnTo>
                  <a:lnTo>
                    <a:pt x="28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8"/>
            <p:cNvSpPr/>
            <p:nvPr/>
          </p:nvSpPr>
          <p:spPr>
            <a:xfrm rot="-5400000">
              <a:off x="2934716" y="2807818"/>
              <a:ext cx="197621" cy="96560"/>
            </a:xfrm>
            <a:custGeom>
              <a:avLst/>
              <a:gdLst/>
              <a:ahLst/>
              <a:cxnLst/>
              <a:rect l="l" t="t" r="r" b="b"/>
              <a:pathLst>
                <a:path w="3688" h="1802" extrusionOk="0">
                  <a:moveTo>
                    <a:pt x="1845" y="1"/>
                  </a:moveTo>
                  <a:lnTo>
                    <a:pt x="0" y="1796"/>
                  </a:lnTo>
                  <a:lnTo>
                    <a:pt x="7" y="1796"/>
                  </a:lnTo>
                  <a:lnTo>
                    <a:pt x="0" y="1801"/>
                  </a:lnTo>
                  <a:lnTo>
                    <a:pt x="830" y="1796"/>
                  </a:lnTo>
                  <a:lnTo>
                    <a:pt x="1842" y="812"/>
                  </a:lnTo>
                  <a:lnTo>
                    <a:pt x="2858" y="1801"/>
                  </a:lnTo>
                  <a:lnTo>
                    <a:pt x="3688" y="1801"/>
                  </a:lnTo>
                  <a:lnTo>
                    <a:pt x="3681" y="1796"/>
                  </a:lnTo>
                  <a:lnTo>
                    <a:pt x="3688" y="1796"/>
                  </a:lnTo>
                  <a:lnTo>
                    <a:pt x="18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8"/>
            <p:cNvSpPr/>
            <p:nvPr/>
          </p:nvSpPr>
          <p:spPr>
            <a:xfrm rot="-5400000">
              <a:off x="2909880" y="2485535"/>
              <a:ext cx="203569" cy="139750"/>
            </a:xfrm>
            <a:custGeom>
              <a:avLst/>
              <a:gdLst/>
              <a:ahLst/>
              <a:cxnLst/>
              <a:rect l="l" t="t" r="r" b="b"/>
              <a:pathLst>
                <a:path w="3799" h="2608" extrusionOk="0">
                  <a:moveTo>
                    <a:pt x="2678" y="1"/>
                  </a:moveTo>
                  <a:lnTo>
                    <a:pt x="0" y="2607"/>
                  </a:lnTo>
                  <a:lnTo>
                    <a:pt x="1122" y="2607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8"/>
            <p:cNvSpPr/>
            <p:nvPr/>
          </p:nvSpPr>
          <p:spPr>
            <a:xfrm rot="-5400000">
              <a:off x="2851981" y="2617914"/>
              <a:ext cx="319367" cy="139750"/>
            </a:xfrm>
            <a:custGeom>
              <a:avLst/>
              <a:gdLst/>
              <a:ahLst/>
              <a:cxnLst/>
              <a:rect l="l" t="t" r="r" b="b"/>
              <a:pathLst>
                <a:path w="5960" h="2608" extrusionOk="0">
                  <a:moveTo>
                    <a:pt x="327" y="1"/>
                  </a:moveTo>
                  <a:lnTo>
                    <a:pt x="0" y="318"/>
                  </a:lnTo>
                  <a:lnTo>
                    <a:pt x="2351" y="2607"/>
                  </a:lnTo>
                  <a:lnTo>
                    <a:pt x="3281" y="2607"/>
                  </a:lnTo>
                  <a:lnTo>
                    <a:pt x="5960" y="1"/>
                  </a:lnTo>
                  <a:lnTo>
                    <a:pt x="4868" y="1"/>
                  </a:lnTo>
                  <a:lnTo>
                    <a:pt x="2817" y="1999"/>
                  </a:lnTo>
                  <a:lnTo>
                    <a:pt x="7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8"/>
            <p:cNvSpPr/>
            <p:nvPr/>
          </p:nvSpPr>
          <p:spPr>
            <a:xfrm rot="-5400000">
              <a:off x="2851660" y="2953942"/>
              <a:ext cx="320545" cy="139750"/>
            </a:xfrm>
            <a:custGeom>
              <a:avLst/>
              <a:gdLst/>
              <a:ahLst/>
              <a:cxnLst/>
              <a:rect l="l" t="t" r="r" b="b"/>
              <a:pathLst>
                <a:path w="5982" h="2608" extrusionOk="0">
                  <a:moveTo>
                    <a:pt x="1" y="1"/>
                  </a:moveTo>
                  <a:lnTo>
                    <a:pt x="2679" y="2607"/>
                  </a:lnTo>
                  <a:lnTo>
                    <a:pt x="3611" y="2607"/>
                  </a:lnTo>
                  <a:lnTo>
                    <a:pt x="5982" y="298"/>
                  </a:lnTo>
                  <a:lnTo>
                    <a:pt x="5676" y="1"/>
                  </a:lnTo>
                  <a:lnTo>
                    <a:pt x="5195" y="1"/>
                  </a:lnTo>
                  <a:lnTo>
                    <a:pt x="3143" y="1999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8"/>
            <p:cNvSpPr/>
            <p:nvPr/>
          </p:nvSpPr>
          <p:spPr>
            <a:xfrm rot="-5400000">
              <a:off x="2873576" y="1078543"/>
              <a:ext cx="276713" cy="139750"/>
            </a:xfrm>
            <a:custGeom>
              <a:avLst/>
              <a:gdLst/>
              <a:ahLst/>
              <a:cxnLst/>
              <a:rect l="l" t="t" r="r" b="b"/>
              <a:pathLst>
                <a:path w="5164" h="2608" extrusionOk="0">
                  <a:moveTo>
                    <a:pt x="2331" y="1"/>
                  </a:moveTo>
                  <a:lnTo>
                    <a:pt x="0" y="2607"/>
                  </a:lnTo>
                  <a:lnTo>
                    <a:pt x="2485" y="2607"/>
                  </a:lnTo>
                  <a:lnTo>
                    <a:pt x="51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8"/>
            <p:cNvSpPr/>
            <p:nvPr/>
          </p:nvSpPr>
          <p:spPr>
            <a:xfrm rot="-5400000">
              <a:off x="2910094" y="231188"/>
              <a:ext cx="203677" cy="139750"/>
            </a:xfrm>
            <a:custGeom>
              <a:avLst/>
              <a:gdLst/>
              <a:ahLst/>
              <a:cxnLst/>
              <a:rect l="l" t="t" r="r" b="b"/>
              <a:pathLst>
                <a:path w="3801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3801" y="2607"/>
                  </a:lnTo>
                  <a:lnTo>
                    <a:pt x="11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8"/>
            <p:cNvSpPr/>
            <p:nvPr/>
          </p:nvSpPr>
          <p:spPr>
            <a:xfrm rot="-5400000">
              <a:off x="2841881" y="614797"/>
              <a:ext cx="340104" cy="139750"/>
            </a:xfrm>
            <a:custGeom>
              <a:avLst/>
              <a:gdLst/>
              <a:ahLst/>
              <a:cxnLst/>
              <a:rect l="l" t="t" r="r" b="b"/>
              <a:pathLst>
                <a:path w="6347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6347" y="2607"/>
                  </a:lnTo>
                  <a:lnTo>
                    <a:pt x="36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8"/>
            <p:cNvSpPr/>
            <p:nvPr/>
          </p:nvSpPr>
          <p:spPr>
            <a:xfrm rot="-5400000">
              <a:off x="2904548" y="329167"/>
              <a:ext cx="214769" cy="139750"/>
            </a:xfrm>
            <a:custGeom>
              <a:avLst/>
              <a:gdLst/>
              <a:ahLst/>
              <a:cxnLst/>
              <a:rect l="l" t="t" r="r" b="b"/>
              <a:pathLst>
                <a:path w="4008" h="2608" extrusionOk="0">
                  <a:moveTo>
                    <a:pt x="1" y="1"/>
                  </a:moveTo>
                  <a:lnTo>
                    <a:pt x="2677" y="2607"/>
                  </a:lnTo>
                  <a:lnTo>
                    <a:pt x="4007" y="2607"/>
                  </a:lnTo>
                  <a:lnTo>
                    <a:pt x="13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8"/>
            <p:cNvSpPr/>
            <p:nvPr/>
          </p:nvSpPr>
          <p:spPr>
            <a:xfrm rot="-5400000">
              <a:off x="2914372" y="456597"/>
              <a:ext cx="194621" cy="139750"/>
            </a:xfrm>
            <a:custGeom>
              <a:avLst/>
              <a:gdLst/>
              <a:ahLst/>
              <a:cxnLst/>
              <a:rect l="l" t="t" r="r" b="b"/>
              <a:pathLst>
                <a:path w="3632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3631" y="2607"/>
                  </a:lnTo>
                  <a:lnTo>
                    <a:pt x="9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8"/>
            <p:cNvSpPr/>
            <p:nvPr/>
          </p:nvSpPr>
          <p:spPr>
            <a:xfrm rot="-5400000">
              <a:off x="2851660" y="98164"/>
              <a:ext cx="320545" cy="139750"/>
            </a:xfrm>
            <a:custGeom>
              <a:avLst/>
              <a:gdLst/>
              <a:ahLst/>
              <a:cxnLst/>
              <a:rect l="l" t="t" r="r" b="b"/>
              <a:pathLst>
                <a:path w="5982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3611" y="2607"/>
                  </a:lnTo>
                  <a:lnTo>
                    <a:pt x="5982" y="298"/>
                  </a:lnTo>
                  <a:lnTo>
                    <a:pt x="5678" y="1"/>
                  </a:lnTo>
                  <a:lnTo>
                    <a:pt x="5196" y="1"/>
                  </a:lnTo>
                  <a:lnTo>
                    <a:pt x="3145" y="1999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8"/>
            <p:cNvSpPr/>
            <p:nvPr/>
          </p:nvSpPr>
          <p:spPr>
            <a:xfrm rot="-5400000">
              <a:off x="2910148" y="3086912"/>
              <a:ext cx="203569" cy="139750"/>
            </a:xfrm>
            <a:custGeom>
              <a:avLst/>
              <a:gdLst/>
              <a:ahLst/>
              <a:cxnLst/>
              <a:rect l="l" t="t" r="r" b="b"/>
              <a:pathLst>
                <a:path w="3799" h="2608" extrusionOk="0">
                  <a:moveTo>
                    <a:pt x="0" y="1"/>
                  </a:moveTo>
                  <a:lnTo>
                    <a:pt x="2677" y="2607"/>
                  </a:lnTo>
                  <a:lnTo>
                    <a:pt x="3799" y="2607"/>
                  </a:lnTo>
                  <a:lnTo>
                    <a:pt x="11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8"/>
            <p:cNvSpPr/>
            <p:nvPr/>
          </p:nvSpPr>
          <p:spPr>
            <a:xfrm rot="-5400000">
              <a:off x="2914569" y="3296454"/>
              <a:ext cx="194728" cy="139750"/>
            </a:xfrm>
            <a:custGeom>
              <a:avLst/>
              <a:gdLst/>
              <a:ahLst/>
              <a:cxnLst/>
              <a:rect l="l" t="t" r="r" b="b"/>
              <a:pathLst>
                <a:path w="3634" h="2608" extrusionOk="0">
                  <a:moveTo>
                    <a:pt x="1" y="1"/>
                  </a:moveTo>
                  <a:lnTo>
                    <a:pt x="2679" y="2607"/>
                  </a:lnTo>
                  <a:lnTo>
                    <a:pt x="3634" y="2607"/>
                  </a:lnTo>
                  <a:lnTo>
                    <a:pt x="9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8"/>
            <p:cNvSpPr/>
            <p:nvPr/>
          </p:nvSpPr>
          <p:spPr>
            <a:xfrm rot="-5400000">
              <a:off x="2841854" y="3470548"/>
              <a:ext cx="340158" cy="139750"/>
            </a:xfrm>
            <a:custGeom>
              <a:avLst/>
              <a:gdLst/>
              <a:ahLst/>
              <a:cxnLst/>
              <a:rect l="l" t="t" r="r" b="b"/>
              <a:pathLst>
                <a:path w="6348" h="2608" extrusionOk="0">
                  <a:moveTo>
                    <a:pt x="1" y="1"/>
                  </a:moveTo>
                  <a:lnTo>
                    <a:pt x="2677" y="2607"/>
                  </a:lnTo>
                  <a:lnTo>
                    <a:pt x="6347" y="2607"/>
                  </a:lnTo>
                  <a:lnTo>
                    <a:pt x="36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8"/>
            <p:cNvSpPr/>
            <p:nvPr/>
          </p:nvSpPr>
          <p:spPr>
            <a:xfrm rot="-5400000">
              <a:off x="2904548" y="3184998"/>
              <a:ext cx="214769" cy="139750"/>
            </a:xfrm>
            <a:custGeom>
              <a:avLst/>
              <a:gdLst/>
              <a:ahLst/>
              <a:cxnLst/>
              <a:rect l="l" t="t" r="r" b="b"/>
              <a:pathLst>
                <a:path w="4008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4007" y="2607"/>
                  </a:lnTo>
                  <a:lnTo>
                    <a:pt x="1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8"/>
            <p:cNvSpPr/>
            <p:nvPr/>
          </p:nvSpPr>
          <p:spPr>
            <a:xfrm rot="-5400000">
              <a:off x="2841613" y="4957648"/>
              <a:ext cx="340104" cy="139750"/>
            </a:xfrm>
            <a:custGeom>
              <a:avLst/>
              <a:gdLst/>
              <a:ahLst/>
              <a:cxnLst/>
              <a:rect l="l" t="t" r="r" b="b"/>
              <a:pathLst>
                <a:path w="6347" h="2608" extrusionOk="0">
                  <a:moveTo>
                    <a:pt x="2678" y="1"/>
                  </a:moveTo>
                  <a:lnTo>
                    <a:pt x="0" y="2607"/>
                  </a:lnTo>
                  <a:lnTo>
                    <a:pt x="3671" y="2607"/>
                  </a:lnTo>
                  <a:lnTo>
                    <a:pt x="63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8"/>
            <p:cNvSpPr/>
            <p:nvPr/>
          </p:nvSpPr>
          <p:spPr>
            <a:xfrm rot="-5400000">
              <a:off x="2873308" y="4493849"/>
              <a:ext cx="276713" cy="139750"/>
            </a:xfrm>
            <a:custGeom>
              <a:avLst/>
              <a:gdLst/>
              <a:ahLst/>
              <a:cxnLst/>
              <a:rect l="l" t="t" r="r" b="b"/>
              <a:pathLst>
                <a:path w="5164" h="2608" extrusionOk="0">
                  <a:moveTo>
                    <a:pt x="0" y="1"/>
                  </a:moveTo>
                  <a:lnTo>
                    <a:pt x="2676" y="2607"/>
                  </a:lnTo>
                  <a:lnTo>
                    <a:pt x="5163" y="2607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8"/>
            <p:cNvSpPr/>
            <p:nvPr/>
          </p:nvSpPr>
          <p:spPr>
            <a:xfrm rot="-5400000">
              <a:off x="2873630" y="3934268"/>
              <a:ext cx="276606" cy="139750"/>
            </a:xfrm>
            <a:custGeom>
              <a:avLst/>
              <a:gdLst/>
              <a:ahLst/>
              <a:cxnLst/>
              <a:rect l="l" t="t" r="r" b="b"/>
              <a:pathLst>
                <a:path w="5162" h="2608" extrusionOk="0">
                  <a:moveTo>
                    <a:pt x="2330" y="1"/>
                  </a:moveTo>
                  <a:lnTo>
                    <a:pt x="0" y="2607"/>
                  </a:lnTo>
                  <a:lnTo>
                    <a:pt x="2483" y="2607"/>
                  </a:lnTo>
                  <a:lnTo>
                    <a:pt x="51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8"/>
            <p:cNvSpPr/>
            <p:nvPr/>
          </p:nvSpPr>
          <p:spPr>
            <a:xfrm rot="-5400000">
              <a:off x="2767692" y="4215370"/>
              <a:ext cx="488213" cy="140018"/>
            </a:xfrm>
            <a:custGeom>
              <a:avLst/>
              <a:gdLst/>
              <a:ahLst/>
              <a:cxnLst/>
              <a:rect l="l" t="t" r="r" b="b"/>
              <a:pathLst>
                <a:path w="9111" h="2613" extrusionOk="0">
                  <a:moveTo>
                    <a:pt x="5442" y="1"/>
                  </a:moveTo>
                  <a:lnTo>
                    <a:pt x="4554" y="865"/>
                  </a:lnTo>
                  <a:lnTo>
                    <a:pt x="3671" y="6"/>
                  </a:lnTo>
                  <a:lnTo>
                    <a:pt x="0" y="6"/>
                  </a:lnTo>
                  <a:lnTo>
                    <a:pt x="2678" y="2612"/>
                  </a:lnTo>
                  <a:lnTo>
                    <a:pt x="6347" y="2612"/>
                  </a:lnTo>
                  <a:lnTo>
                    <a:pt x="6342" y="2607"/>
                  </a:lnTo>
                  <a:lnTo>
                    <a:pt x="6434" y="2607"/>
                  </a:lnTo>
                  <a:lnTo>
                    <a:pt x="91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8"/>
            <p:cNvSpPr/>
            <p:nvPr/>
          </p:nvSpPr>
          <p:spPr>
            <a:xfrm rot="-5400000">
              <a:off x="2767692" y="1359646"/>
              <a:ext cx="488213" cy="140018"/>
            </a:xfrm>
            <a:custGeom>
              <a:avLst/>
              <a:gdLst/>
              <a:ahLst/>
              <a:cxnLst/>
              <a:rect l="l" t="t" r="r" b="b"/>
              <a:pathLst>
                <a:path w="9111" h="2613" extrusionOk="0">
                  <a:moveTo>
                    <a:pt x="5442" y="1"/>
                  </a:moveTo>
                  <a:lnTo>
                    <a:pt x="4554" y="865"/>
                  </a:lnTo>
                  <a:lnTo>
                    <a:pt x="3671" y="6"/>
                  </a:lnTo>
                  <a:lnTo>
                    <a:pt x="1" y="6"/>
                  </a:lnTo>
                  <a:lnTo>
                    <a:pt x="2679" y="2612"/>
                  </a:lnTo>
                  <a:lnTo>
                    <a:pt x="6348" y="2612"/>
                  </a:lnTo>
                  <a:lnTo>
                    <a:pt x="6342" y="2607"/>
                  </a:lnTo>
                  <a:lnTo>
                    <a:pt x="6435" y="2607"/>
                  </a:lnTo>
                  <a:lnTo>
                    <a:pt x="9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8"/>
            <p:cNvSpPr/>
            <p:nvPr/>
          </p:nvSpPr>
          <p:spPr>
            <a:xfrm rot="-5400000">
              <a:off x="3014958" y="3470522"/>
              <a:ext cx="340158" cy="139803"/>
            </a:xfrm>
            <a:custGeom>
              <a:avLst/>
              <a:gdLst/>
              <a:ahLst/>
              <a:cxnLst/>
              <a:rect l="l" t="t" r="r" b="b"/>
              <a:pathLst>
                <a:path w="6348" h="2609" extrusionOk="0">
                  <a:moveTo>
                    <a:pt x="2677" y="1"/>
                  </a:moveTo>
                  <a:lnTo>
                    <a:pt x="1" y="2609"/>
                  </a:lnTo>
                  <a:lnTo>
                    <a:pt x="3671" y="2609"/>
                  </a:lnTo>
                  <a:lnTo>
                    <a:pt x="63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8"/>
            <p:cNvSpPr/>
            <p:nvPr/>
          </p:nvSpPr>
          <p:spPr>
            <a:xfrm rot="-5400000">
              <a:off x="3082984" y="2485508"/>
              <a:ext cx="203569" cy="139803"/>
            </a:xfrm>
            <a:custGeom>
              <a:avLst/>
              <a:gdLst/>
              <a:ahLst/>
              <a:cxnLst/>
              <a:rect l="l" t="t" r="r" b="b"/>
              <a:pathLst>
                <a:path w="3799" h="2609" extrusionOk="0">
                  <a:moveTo>
                    <a:pt x="0" y="0"/>
                  </a:moveTo>
                  <a:lnTo>
                    <a:pt x="2678" y="2608"/>
                  </a:lnTo>
                  <a:lnTo>
                    <a:pt x="3799" y="2608"/>
                  </a:lnTo>
                  <a:lnTo>
                    <a:pt x="11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8"/>
            <p:cNvSpPr/>
            <p:nvPr/>
          </p:nvSpPr>
          <p:spPr>
            <a:xfrm rot="-5400000">
              <a:off x="3077653" y="3184971"/>
              <a:ext cx="214769" cy="139803"/>
            </a:xfrm>
            <a:custGeom>
              <a:avLst/>
              <a:gdLst/>
              <a:ahLst/>
              <a:cxnLst/>
              <a:rect l="l" t="t" r="r" b="b"/>
              <a:pathLst>
                <a:path w="4008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1331" y="2609"/>
                  </a:lnTo>
                  <a:lnTo>
                    <a:pt x="40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8"/>
            <p:cNvSpPr/>
            <p:nvPr/>
          </p:nvSpPr>
          <p:spPr>
            <a:xfrm rot="-5400000">
              <a:off x="3024496" y="2618477"/>
              <a:ext cx="320545" cy="139803"/>
            </a:xfrm>
            <a:custGeom>
              <a:avLst/>
              <a:gdLst/>
              <a:ahLst/>
              <a:cxnLst/>
              <a:rect l="l" t="t" r="r" b="b"/>
              <a:pathLst>
                <a:path w="5982" h="2609" extrusionOk="0">
                  <a:moveTo>
                    <a:pt x="2373" y="0"/>
                  </a:moveTo>
                  <a:lnTo>
                    <a:pt x="0" y="2311"/>
                  </a:lnTo>
                  <a:lnTo>
                    <a:pt x="306" y="2608"/>
                  </a:lnTo>
                  <a:lnTo>
                    <a:pt x="788" y="2608"/>
                  </a:lnTo>
                  <a:lnTo>
                    <a:pt x="2839" y="610"/>
                  </a:lnTo>
                  <a:lnTo>
                    <a:pt x="4890" y="2608"/>
                  </a:lnTo>
                  <a:lnTo>
                    <a:pt x="5982" y="2608"/>
                  </a:lnTo>
                  <a:lnTo>
                    <a:pt x="33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8"/>
            <p:cNvSpPr/>
            <p:nvPr/>
          </p:nvSpPr>
          <p:spPr>
            <a:xfrm rot="-5400000">
              <a:off x="3025300" y="2954451"/>
              <a:ext cx="319474" cy="139803"/>
            </a:xfrm>
            <a:custGeom>
              <a:avLst/>
              <a:gdLst/>
              <a:ahLst/>
              <a:cxnLst/>
              <a:rect l="l" t="t" r="r" b="b"/>
              <a:pathLst>
                <a:path w="5962" h="2609" extrusionOk="0">
                  <a:moveTo>
                    <a:pt x="2679" y="1"/>
                  </a:moveTo>
                  <a:lnTo>
                    <a:pt x="1" y="2609"/>
                  </a:lnTo>
                  <a:lnTo>
                    <a:pt x="1092" y="2609"/>
                  </a:lnTo>
                  <a:lnTo>
                    <a:pt x="3143" y="610"/>
                  </a:lnTo>
                  <a:lnTo>
                    <a:pt x="5195" y="2609"/>
                  </a:lnTo>
                  <a:lnTo>
                    <a:pt x="5635" y="2609"/>
                  </a:lnTo>
                  <a:lnTo>
                    <a:pt x="5961" y="2289"/>
                  </a:lnTo>
                  <a:lnTo>
                    <a:pt x="36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8"/>
            <p:cNvSpPr/>
            <p:nvPr/>
          </p:nvSpPr>
          <p:spPr>
            <a:xfrm rot="-5400000">
              <a:off x="3064310" y="2807845"/>
              <a:ext cx="197621" cy="96507"/>
            </a:xfrm>
            <a:custGeom>
              <a:avLst/>
              <a:gdLst/>
              <a:ahLst/>
              <a:cxnLst/>
              <a:rect l="l" t="t" r="r" b="b"/>
              <a:pathLst>
                <a:path w="3688" h="1801" extrusionOk="0">
                  <a:moveTo>
                    <a:pt x="0" y="0"/>
                  </a:moveTo>
                  <a:lnTo>
                    <a:pt x="7" y="6"/>
                  </a:lnTo>
                  <a:lnTo>
                    <a:pt x="0" y="6"/>
                  </a:lnTo>
                  <a:lnTo>
                    <a:pt x="1843" y="1801"/>
                  </a:lnTo>
                  <a:lnTo>
                    <a:pt x="3688" y="6"/>
                  </a:lnTo>
                  <a:lnTo>
                    <a:pt x="3681" y="6"/>
                  </a:lnTo>
                  <a:lnTo>
                    <a:pt x="3688" y="0"/>
                  </a:lnTo>
                  <a:lnTo>
                    <a:pt x="2858" y="6"/>
                  </a:lnTo>
                  <a:lnTo>
                    <a:pt x="1847" y="991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8"/>
            <p:cNvSpPr/>
            <p:nvPr/>
          </p:nvSpPr>
          <p:spPr>
            <a:xfrm rot="-5400000">
              <a:off x="3087673" y="3296427"/>
              <a:ext cx="194728" cy="139803"/>
            </a:xfrm>
            <a:custGeom>
              <a:avLst/>
              <a:gdLst/>
              <a:ahLst/>
              <a:cxnLst/>
              <a:rect l="l" t="t" r="r" b="b"/>
              <a:pathLst>
                <a:path w="3634" h="2609" extrusionOk="0">
                  <a:moveTo>
                    <a:pt x="2679" y="1"/>
                  </a:moveTo>
                  <a:lnTo>
                    <a:pt x="1" y="2609"/>
                  </a:lnTo>
                  <a:lnTo>
                    <a:pt x="957" y="2609"/>
                  </a:lnTo>
                  <a:lnTo>
                    <a:pt x="36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8"/>
            <p:cNvSpPr/>
            <p:nvPr/>
          </p:nvSpPr>
          <p:spPr>
            <a:xfrm rot="-5400000">
              <a:off x="2890188" y="3585806"/>
              <a:ext cx="416302" cy="405478"/>
            </a:xfrm>
            <a:custGeom>
              <a:avLst/>
              <a:gdLst/>
              <a:ahLst/>
              <a:cxnLst/>
              <a:rect l="l" t="t" r="r" b="b"/>
              <a:pathLst>
                <a:path w="7769" h="7567" extrusionOk="0">
                  <a:moveTo>
                    <a:pt x="3885" y="1513"/>
                  </a:moveTo>
                  <a:lnTo>
                    <a:pt x="6214" y="3783"/>
                  </a:lnTo>
                  <a:lnTo>
                    <a:pt x="3885" y="6053"/>
                  </a:lnTo>
                  <a:lnTo>
                    <a:pt x="1555" y="3783"/>
                  </a:lnTo>
                  <a:lnTo>
                    <a:pt x="3885" y="1513"/>
                  </a:lnTo>
                  <a:close/>
                  <a:moveTo>
                    <a:pt x="3885" y="0"/>
                  </a:moveTo>
                  <a:lnTo>
                    <a:pt x="1" y="3783"/>
                  </a:lnTo>
                  <a:lnTo>
                    <a:pt x="3885" y="7566"/>
                  </a:lnTo>
                  <a:lnTo>
                    <a:pt x="7769" y="3783"/>
                  </a:lnTo>
                  <a:lnTo>
                    <a:pt x="38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8"/>
            <p:cNvSpPr/>
            <p:nvPr/>
          </p:nvSpPr>
          <p:spPr>
            <a:xfrm rot="-5400000">
              <a:off x="2890108" y="4576769"/>
              <a:ext cx="416355" cy="405371"/>
            </a:xfrm>
            <a:custGeom>
              <a:avLst/>
              <a:gdLst/>
              <a:ahLst/>
              <a:cxnLst/>
              <a:rect l="l" t="t" r="r" b="b"/>
              <a:pathLst>
                <a:path w="7770" h="7565" extrusionOk="0">
                  <a:moveTo>
                    <a:pt x="3886" y="1513"/>
                  </a:moveTo>
                  <a:lnTo>
                    <a:pt x="6215" y="3783"/>
                  </a:lnTo>
                  <a:lnTo>
                    <a:pt x="3886" y="6053"/>
                  </a:lnTo>
                  <a:lnTo>
                    <a:pt x="1554" y="3783"/>
                  </a:lnTo>
                  <a:lnTo>
                    <a:pt x="3886" y="1513"/>
                  </a:lnTo>
                  <a:close/>
                  <a:moveTo>
                    <a:pt x="3886" y="0"/>
                  </a:moveTo>
                  <a:lnTo>
                    <a:pt x="0" y="3783"/>
                  </a:lnTo>
                  <a:lnTo>
                    <a:pt x="3886" y="7565"/>
                  </a:lnTo>
                  <a:lnTo>
                    <a:pt x="7770" y="3783"/>
                  </a:lnTo>
                  <a:lnTo>
                    <a:pt x="38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8"/>
            <p:cNvSpPr/>
            <p:nvPr/>
          </p:nvSpPr>
          <p:spPr>
            <a:xfrm rot="-5400000">
              <a:off x="3014717" y="4957621"/>
              <a:ext cx="340104" cy="139803"/>
            </a:xfrm>
            <a:custGeom>
              <a:avLst/>
              <a:gdLst/>
              <a:ahLst/>
              <a:cxnLst/>
              <a:rect l="l" t="t" r="r" b="b"/>
              <a:pathLst>
                <a:path w="6347" h="2609" extrusionOk="0">
                  <a:moveTo>
                    <a:pt x="0" y="0"/>
                  </a:moveTo>
                  <a:lnTo>
                    <a:pt x="2678" y="2608"/>
                  </a:lnTo>
                  <a:lnTo>
                    <a:pt x="6347" y="2608"/>
                  </a:lnTo>
                  <a:lnTo>
                    <a:pt x="36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8"/>
            <p:cNvSpPr/>
            <p:nvPr/>
          </p:nvSpPr>
          <p:spPr>
            <a:xfrm rot="-5400000">
              <a:off x="3046734" y="3934241"/>
              <a:ext cx="276606" cy="139803"/>
            </a:xfrm>
            <a:custGeom>
              <a:avLst/>
              <a:gdLst/>
              <a:ahLst/>
              <a:cxnLst/>
              <a:rect l="l" t="t" r="r" b="b"/>
              <a:pathLst>
                <a:path w="5162" h="2609" extrusionOk="0">
                  <a:moveTo>
                    <a:pt x="0" y="1"/>
                  </a:moveTo>
                  <a:lnTo>
                    <a:pt x="2330" y="2609"/>
                  </a:lnTo>
                  <a:lnTo>
                    <a:pt x="5162" y="2609"/>
                  </a:lnTo>
                  <a:lnTo>
                    <a:pt x="2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8"/>
            <p:cNvSpPr/>
            <p:nvPr/>
          </p:nvSpPr>
          <p:spPr>
            <a:xfrm rot="-5400000">
              <a:off x="2940797" y="4215343"/>
              <a:ext cx="488213" cy="140071"/>
            </a:xfrm>
            <a:custGeom>
              <a:avLst/>
              <a:gdLst/>
              <a:ahLst/>
              <a:cxnLst/>
              <a:rect l="l" t="t" r="r" b="b"/>
              <a:pathLst>
                <a:path w="9111" h="2614" extrusionOk="0">
                  <a:moveTo>
                    <a:pt x="2765" y="0"/>
                  </a:moveTo>
                  <a:lnTo>
                    <a:pt x="2771" y="6"/>
                  </a:lnTo>
                  <a:lnTo>
                    <a:pt x="2678" y="6"/>
                  </a:lnTo>
                  <a:lnTo>
                    <a:pt x="0" y="2614"/>
                  </a:lnTo>
                  <a:lnTo>
                    <a:pt x="3671" y="2614"/>
                  </a:lnTo>
                  <a:lnTo>
                    <a:pt x="4559" y="1748"/>
                  </a:lnTo>
                  <a:lnTo>
                    <a:pt x="5442" y="2608"/>
                  </a:lnTo>
                  <a:lnTo>
                    <a:pt x="9110" y="2608"/>
                  </a:lnTo>
                  <a:lnTo>
                    <a:pt x="6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8"/>
            <p:cNvSpPr/>
            <p:nvPr/>
          </p:nvSpPr>
          <p:spPr>
            <a:xfrm rot="-5400000">
              <a:off x="3046413" y="4493822"/>
              <a:ext cx="276713" cy="139803"/>
            </a:xfrm>
            <a:custGeom>
              <a:avLst/>
              <a:gdLst/>
              <a:ahLst/>
              <a:cxnLst/>
              <a:rect l="l" t="t" r="r" b="b"/>
              <a:pathLst>
                <a:path w="5164" h="2609" extrusionOk="0">
                  <a:moveTo>
                    <a:pt x="2676" y="0"/>
                  </a:moveTo>
                  <a:lnTo>
                    <a:pt x="0" y="2608"/>
                  </a:lnTo>
                  <a:lnTo>
                    <a:pt x="2834" y="2608"/>
                  </a:lnTo>
                  <a:lnTo>
                    <a:pt x="51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8"/>
            <p:cNvSpPr/>
            <p:nvPr/>
          </p:nvSpPr>
          <p:spPr>
            <a:xfrm rot="-5400000">
              <a:off x="3087727" y="440595"/>
              <a:ext cx="194621" cy="139803"/>
            </a:xfrm>
            <a:custGeom>
              <a:avLst/>
              <a:gdLst/>
              <a:ahLst/>
              <a:cxnLst/>
              <a:rect l="l" t="t" r="r" b="b"/>
              <a:pathLst>
                <a:path w="3632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955" y="2609"/>
                  </a:lnTo>
                  <a:lnTo>
                    <a:pt x="36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8"/>
            <p:cNvSpPr/>
            <p:nvPr/>
          </p:nvSpPr>
          <p:spPr>
            <a:xfrm rot="-5400000">
              <a:off x="3077653" y="329140"/>
              <a:ext cx="214769" cy="139803"/>
            </a:xfrm>
            <a:custGeom>
              <a:avLst/>
              <a:gdLst/>
              <a:ahLst/>
              <a:cxnLst/>
              <a:rect l="l" t="t" r="r" b="b"/>
              <a:pathLst>
                <a:path w="4008" h="2609" extrusionOk="0">
                  <a:moveTo>
                    <a:pt x="2677" y="1"/>
                  </a:moveTo>
                  <a:lnTo>
                    <a:pt x="1" y="2609"/>
                  </a:lnTo>
                  <a:lnTo>
                    <a:pt x="1329" y="2609"/>
                  </a:lnTo>
                  <a:lnTo>
                    <a:pt x="40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8"/>
            <p:cNvSpPr/>
            <p:nvPr/>
          </p:nvSpPr>
          <p:spPr>
            <a:xfrm rot="-5400000">
              <a:off x="3014985" y="614770"/>
              <a:ext cx="340104" cy="139803"/>
            </a:xfrm>
            <a:custGeom>
              <a:avLst/>
              <a:gdLst/>
              <a:ahLst/>
              <a:cxnLst/>
              <a:rect l="l" t="t" r="r" b="b"/>
              <a:pathLst>
                <a:path w="6347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3671" y="2609"/>
                  </a:lnTo>
                  <a:lnTo>
                    <a:pt x="63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8"/>
            <p:cNvSpPr/>
            <p:nvPr/>
          </p:nvSpPr>
          <p:spPr>
            <a:xfrm rot="-5400000">
              <a:off x="2890188" y="730028"/>
              <a:ext cx="416302" cy="405478"/>
            </a:xfrm>
            <a:custGeom>
              <a:avLst/>
              <a:gdLst/>
              <a:ahLst/>
              <a:cxnLst/>
              <a:rect l="l" t="t" r="r" b="b"/>
              <a:pathLst>
                <a:path w="7769" h="7567" extrusionOk="0">
                  <a:moveTo>
                    <a:pt x="3886" y="1513"/>
                  </a:moveTo>
                  <a:lnTo>
                    <a:pt x="6216" y="3783"/>
                  </a:lnTo>
                  <a:lnTo>
                    <a:pt x="3886" y="6053"/>
                  </a:lnTo>
                  <a:lnTo>
                    <a:pt x="1553" y="3783"/>
                  </a:lnTo>
                  <a:lnTo>
                    <a:pt x="3886" y="1513"/>
                  </a:lnTo>
                  <a:close/>
                  <a:moveTo>
                    <a:pt x="3886" y="0"/>
                  </a:moveTo>
                  <a:lnTo>
                    <a:pt x="0" y="3783"/>
                  </a:lnTo>
                  <a:lnTo>
                    <a:pt x="3886" y="7566"/>
                  </a:lnTo>
                  <a:lnTo>
                    <a:pt x="7768" y="3783"/>
                  </a:lnTo>
                  <a:lnTo>
                    <a:pt x="38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8"/>
            <p:cNvSpPr/>
            <p:nvPr/>
          </p:nvSpPr>
          <p:spPr>
            <a:xfrm rot="-5400000">
              <a:off x="3077358" y="2387449"/>
              <a:ext cx="214822" cy="139803"/>
            </a:xfrm>
            <a:custGeom>
              <a:avLst/>
              <a:gdLst/>
              <a:ahLst/>
              <a:cxnLst/>
              <a:rect l="l" t="t" r="r" b="b"/>
              <a:pathLst>
                <a:path w="4009" h="2609" extrusionOk="0">
                  <a:moveTo>
                    <a:pt x="0" y="0"/>
                  </a:moveTo>
                  <a:lnTo>
                    <a:pt x="2678" y="2608"/>
                  </a:lnTo>
                  <a:lnTo>
                    <a:pt x="4009" y="2608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8"/>
            <p:cNvSpPr/>
            <p:nvPr/>
          </p:nvSpPr>
          <p:spPr>
            <a:xfrm rot="-5400000">
              <a:off x="3025354" y="98726"/>
              <a:ext cx="319367" cy="139803"/>
            </a:xfrm>
            <a:custGeom>
              <a:avLst/>
              <a:gdLst/>
              <a:ahLst/>
              <a:cxnLst/>
              <a:rect l="l" t="t" r="r" b="b"/>
              <a:pathLst>
                <a:path w="5960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1092" y="2609"/>
                  </a:lnTo>
                  <a:lnTo>
                    <a:pt x="3145" y="610"/>
                  </a:lnTo>
                  <a:lnTo>
                    <a:pt x="5196" y="2609"/>
                  </a:lnTo>
                  <a:lnTo>
                    <a:pt x="5635" y="2609"/>
                  </a:lnTo>
                  <a:lnTo>
                    <a:pt x="5959" y="2289"/>
                  </a:lnTo>
                  <a:lnTo>
                    <a:pt x="36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8"/>
            <p:cNvSpPr/>
            <p:nvPr/>
          </p:nvSpPr>
          <p:spPr>
            <a:xfrm rot="-5400000">
              <a:off x="3083199" y="231161"/>
              <a:ext cx="203677" cy="139803"/>
            </a:xfrm>
            <a:custGeom>
              <a:avLst/>
              <a:gdLst/>
              <a:ahLst/>
              <a:cxnLst/>
              <a:rect l="l" t="t" r="r" b="b"/>
              <a:pathLst>
                <a:path w="3801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1122" y="2609"/>
                  </a:lnTo>
                  <a:lnTo>
                    <a:pt x="38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8"/>
            <p:cNvSpPr/>
            <p:nvPr/>
          </p:nvSpPr>
          <p:spPr>
            <a:xfrm rot="-5400000">
              <a:off x="3203255" y="1338"/>
              <a:ext cx="99186" cy="96507"/>
            </a:xfrm>
            <a:custGeom>
              <a:avLst/>
              <a:gdLst/>
              <a:ahLst/>
              <a:cxnLst/>
              <a:rect l="l" t="t" r="r" b="b"/>
              <a:pathLst>
                <a:path w="1851" h="1801" extrusionOk="0">
                  <a:moveTo>
                    <a:pt x="1" y="0"/>
                  </a:moveTo>
                  <a:lnTo>
                    <a:pt x="8" y="6"/>
                  </a:lnTo>
                  <a:lnTo>
                    <a:pt x="1" y="6"/>
                  </a:lnTo>
                  <a:lnTo>
                    <a:pt x="1846" y="1801"/>
                  </a:lnTo>
                  <a:lnTo>
                    <a:pt x="1851" y="1795"/>
                  </a:lnTo>
                  <a:lnTo>
                    <a:pt x="1851" y="988"/>
                  </a:lnTo>
                  <a:lnTo>
                    <a:pt x="1847" y="9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8"/>
            <p:cNvSpPr/>
            <p:nvPr/>
          </p:nvSpPr>
          <p:spPr>
            <a:xfrm rot="-5400000">
              <a:off x="3046680" y="1078517"/>
              <a:ext cx="276713" cy="139803"/>
            </a:xfrm>
            <a:custGeom>
              <a:avLst/>
              <a:gdLst/>
              <a:ahLst/>
              <a:cxnLst/>
              <a:rect l="l" t="t" r="r" b="b"/>
              <a:pathLst>
                <a:path w="5164" h="2609" extrusionOk="0">
                  <a:moveTo>
                    <a:pt x="0" y="1"/>
                  </a:moveTo>
                  <a:lnTo>
                    <a:pt x="2331" y="2609"/>
                  </a:lnTo>
                  <a:lnTo>
                    <a:pt x="5163" y="2609"/>
                  </a:lnTo>
                  <a:lnTo>
                    <a:pt x="24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8"/>
            <p:cNvSpPr/>
            <p:nvPr/>
          </p:nvSpPr>
          <p:spPr>
            <a:xfrm rot="-5400000">
              <a:off x="3014744" y="2101817"/>
              <a:ext cx="340050" cy="139803"/>
            </a:xfrm>
            <a:custGeom>
              <a:avLst/>
              <a:gdLst/>
              <a:ahLst/>
              <a:cxnLst/>
              <a:rect l="l" t="t" r="r" b="b"/>
              <a:pathLst>
                <a:path w="6346" h="2609" extrusionOk="0">
                  <a:moveTo>
                    <a:pt x="1" y="0"/>
                  </a:moveTo>
                  <a:lnTo>
                    <a:pt x="2677" y="2608"/>
                  </a:lnTo>
                  <a:lnTo>
                    <a:pt x="6346" y="2608"/>
                  </a:lnTo>
                  <a:lnTo>
                    <a:pt x="3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8"/>
            <p:cNvSpPr/>
            <p:nvPr/>
          </p:nvSpPr>
          <p:spPr>
            <a:xfrm rot="-5400000">
              <a:off x="3087405" y="2275967"/>
              <a:ext cx="194728" cy="139803"/>
            </a:xfrm>
            <a:custGeom>
              <a:avLst/>
              <a:gdLst/>
              <a:ahLst/>
              <a:cxnLst/>
              <a:rect l="l" t="t" r="r" b="b"/>
              <a:pathLst>
                <a:path w="3634" h="2609" extrusionOk="0">
                  <a:moveTo>
                    <a:pt x="0" y="0"/>
                  </a:moveTo>
                  <a:lnTo>
                    <a:pt x="2677" y="2608"/>
                  </a:lnTo>
                  <a:lnTo>
                    <a:pt x="3633" y="2608"/>
                  </a:lnTo>
                  <a:lnTo>
                    <a:pt x="9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8"/>
            <p:cNvSpPr/>
            <p:nvPr/>
          </p:nvSpPr>
          <p:spPr>
            <a:xfrm rot="-5400000">
              <a:off x="2890242" y="1720857"/>
              <a:ext cx="416195" cy="405478"/>
            </a:xfrm>
            <a:custGeom>
              <a:avLst/>
              <a:gdLst/>
              <a:ahLst/>
              <a:cxnLst/>
              <a:rect l="l" t="t" r="r" b="b"/>
              <a:pathLst>
                <a:path w="7767" h="7567" extrusionOk="0">
                  <a:moveTo>
                    <a:pt x="3882" y="1513"/>
                  </a:moveTo>
                  <a:lnTo>
                    <a:pt x="6214" y="3783"/>
                  </a:lnTo>
                  <a:lnTo>
                    <a:pt x="3882" y="6053"/>
                  </a:lnTo>
                  <a:lnTo>
                    <a:pt x="1553" y="3783"/>
                  </a:lnTo>
                  <a:lnTo>
                    <a:pt x="3882" y="1513"/>
                  </a:lnTo>
                  <a:close/>
                  <a:moveTo>
                    <a:pt x="3882" y="0"/>
                  </a:moveTo>
                  <a:lnTo>
                    <a:pt x="0" y="3783"/>
                  </a:lnTo>
                  <a:lnTo>
                    <a:pt x="3882" y="7566"/>
                  </a:lnTo>
                  <a:lnTo>
                    <a:pt x="7766" y="3783"/>
                  </a:lnTo>
                  <a:lnTo>
                    <a:pt x="38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8"/>
            <p:cNvSpPr/>
            <p:nvPr/>
          </p:nvSpPr>
          <p:spPr>
            <a:xfrm rot="-5400000">
              <a:off x="2940797" y="1359619"/>
              <a:ext cx="488213" cy="140071"/>
            </a:xfrm>
            <a:custGeom>
              <a:avLst/>
              <a:gdLst/>
              <a:ahLst/>
              <a:cxnLst/>
              <a:rect l="l" t="t" r="r" b="b"/>
              <a:pathLst>
                <a:path w="9111" h="2614" extrusionOk="0">
                  <a:moveTo>
                    <a:pt x="2766" y="0"/>
                  </a:moveTo>
                  <a:lnTo>
                    <a:pt x="2771" y="6"/>
                  </a:lnTo>
                  <a:lnTo>
                    <a:pt x="2679" y="6"/>
                  </a:lnTo>
                  <a:lnTo>
                    <a:pt x="1" y="2614"/>
                  </a:lnTo>
                  <a:lnTo>
                    <a:pt x="3671" y="2614"/>
                  </a:lnTo>
                  <a:lnTo>
                    <a:pt x="4559" y="1748"/>
                  </a:lnTo>
                  <a:lnTo>
                    <a:pt x="5442" y="2608"/>
                  </a:lnTo>
                  <a:lnTo>
                    <a:pt x="9111" y="2608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8"/>
            <p:cNvSpPr/>
            <p:nvPr/>
          </p:nvSpPr>
          <p:spPr>
            <a:xfrm rot="-5400000">
              <a:off x="3046466" y="1638044"/>
              <a:ext cx="276606" cy="139803"/>
            </a:xfrm>
            <a:custGeom>
              <a:avLst/>
              <a:gdLst/>
              <a:ahLst/>
              <a:cxnLst/>
              <a:rect l="l" t="t" r="r" b="b"/>
              <a:pathLst>
                <a:path w="5162" h="2609" extrusionOk="0">
                  <a:moveTo>
                    <a:pt x="2675" y="0"/>
                  </a:moveTo>
                  <a:lnTo>
                    <a:pt x="0" y="2608"/>
                  </a:lnTo>
                  <a:lnTo>
                    <a:pt x="2832" y="2608"/>
                  </a:lnTo>
                  <a:lnTo>
                    <a:pt x="51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8"/>
            <p:cNvSpPr/>
            <p:nvPr/>
          </p:nvSpPr>
          <p:spPr>
            <a:xfrm rot="-5400000">
              <a:off x="3083252" y="3086885"/>
              <a:ext cx="203569" cy="139803"/>
            </a:xfrm>
            <a:custGeom>
              <a:avLst/>
              <a:gdLst/>
              <a:ahLst/>
              <a:cxnLst/>
              <a:rect l="l" t="t" r="r" b="b"/>
              <a:pathLst>
                <a:path w="3799" h="2609" extrusionOk="0">
                  <a:moveTo>
                    <a:pt x="2677" y="1"/>
                  </a:moveTo>
                  <a:lnTo>
                    <a:pt x="0" y="2609"/>
                  </a:lnTo>
                  <a:lnTo>
                    <a:pt x="1123" y="2609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4" name="Google Shape;2204;p38"/>
          <p:cNvGrpSpPr/>
          <p:nvPr/>
        </p:nvGrpSpPr>
        <p:grpSpPr>
          <a:xfrm>
            <a:off x="6922873" y="3731976"/>
            <a:ext cx="261802" cy="296024"/>
            <a:chOff x="6922873" y="3731976"/>
            <a:chExt cx="261802" cy="296024"/>
          </a:xfrm>
        </p:grpSpPr>
        <p:sp>
          <p:nvSpPr>
            <p:cNvPr id="2205" name="Google Shape;2205;p38"/>
            <p:cNvSpPr/>
            <p:nvPr/>
          </p:nvSpPr>
          <p:spPr>
            <a:xfrm flipH="1">
              <a:off x="6922873" y="3731976"/>
              <a:ext cx="261802" cy="132219"/>
            </a:xfrm>
            <a:custGeom>
              <a:avLst/>
              <a:gdLst/>
              <a:ahLst/>
              <a:cxnLst/>
              <a:rect l="l" t="t" r="r" b="b"/>
              <a:pathLst>
                <a:path w="5164" h="2608" extrusionOk="0">
                  <a:moveTo>
                    <a:pt x="2331" y="1"/>
                  </a:moveTo>
                  <a:lnTo>
                    <a:pt x="0" y="2607"/>
                  </a:lnTo>
                  <a:lnTo>
                    <a:pt x="2485" y="2607"/>
                  </a:lnTo>
                  <a:lnTo>
                    <a:pt x="51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2"/>
                </a:solidFill>
              </a:endParaRPr>
            </a:p>
          </p:txBody>
        </p:sp>
        <p:sp>
          <p:nvSpPr>
            <p:cNvPr id="2206" name="Google Shape;2206;p38"/>
            <p:cNvSpPr/>
            <p:nvPr/>
          </p:nvSpPr>
          <p:spPr>
            <a:xfrm flipH="1">
              <a:off x="6922873" y="3895731"/>
              <a:ext cx="261802" cy="132270"/>
            </a:xfrm>
            <a:custGeom>
              <a:avLst/>
              <a:gdLst/>
              <a:ahLst/>
              <a:cxnLst/>
              <a:rect l="l" t="t" r="r" b="b"/>
              <a:pathLst>
                <a:path w="5164" h="2609" extrusionOk="0">
                  <a:moveTo>
                    <a:pt x="0" y="1"/>
                  </a:moveTo>
                  <a:lnTo>
                    <a:pt x="2331" y="2609"/>
                  </a:lnTo>
                  <a:lnTo>
                    <a:pt x="5163" y="2609"/>
                  </a:lnTo>
                  <a:lnTo>
                    <a:pt x="24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2"/>
                </a:solidFill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" name="Google Shape;2458;p44"/>
          <p:cNvSpPr txBox="1">
            <a:spLocks noGrp="1"/>
          </p:cNvSpPr>
          <p:nvPr>
            <p:ph type="title"/>
          </p:nvPr>
        </p:nvSpPr>
        <p:spPr>
          <a:xfrm>
            <a:off x="484135" y="2583230"/>
            <a:ext cx="8150955" cy="951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mfortaa"/>
                <a:ea typeface="Times New Roman" panose="02020603050405020304" pitchFamily="18" charset="0"/>
              </a:rPr>
              <a:t>The Song of Hiawatha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mfortaa"/>
                <a:ea typeface="Times New Roman" panose="02020603050405020304" pitchFamily="18" charset="0"/>
              </a:rPr>
              <a:t>(1855) </a:t>
            </a:r>
            <a:br>
              <a:rPr lang="en-US" altLang="en-US" sz="2000" dirty="0">
                <a:solidFill>
                  <a:schemeClr val="bg1"/>
                </a:solidFill>
                <a:latin typeface="Comfortaa"/>
                <a:ea typeface="Times New Roman" panose="02020603050405020304" pitchFamily="18" charset="0"/>
              </a:rPr>
            </a:br>
            <a:r>
              <a:rPr lang="en-US" altLang="en-US" sz="2000" dirty="0">
                <a:solidFill>
                  <a:schemeClr val="bg1"/>
                </a:solidFill>
                <a:latin typeface="Comfortaa"/>
                <a:ea typeface="Times New Roman" panose="02020603050405020304" pitchFamily="18" charset="0"/>
              </a:rPr>
              <a:t>-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mfortaa"/>
                <a:ea typeface="Times New Roman" panose="02020603050405020304" pitchFamily="18" charset="0"/>
              </a:rPr>
              <a:t>Composed metrically after the Finnish </a:t>
            </a: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mfortaa"/>
                <a:ea typeface="Times New Roman" panose="02020603050405020304" pitchFamily="18" charset="0"/>
              </a:rPr>
              <a:t>Kalevala 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mfortaa"/>
                <a:ea typeface="Times New Roman" panose="02020603050405020304" pitchFamily="18" charset="0"/>
              </a:rPr>
              <a:t>(U.S. quest for an epic)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mfortaa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mfortaa"/>
                <a:ea typeface="Times New Roman" panose="02020603050405020304" pitchFamily="18" charset="0"/>
              </a:rPr>
              <a:t>-Original 16</a:t>
            </a:r>
            <a:r>
              <a:rPr kumimoji="0" lang="en-US" altLang="en-US" sz="20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Comfortaa"/>
                <a:ea typeface="Times New Roman" panose="02020603050405020304" pitchFamily="18" charset="0"/>
              </a:rPr>
              <a:t>th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mfortaa"/>
                <a:ea typeface="Times New Roman" panose="02020603050405020304" pitchFamily="18" charset="0"/>
              </a:rPr>
              <a:t> century Hiawatha an Iroquois 5 nations hero (uniter); 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mfortaa"/>
                <a:ea typeface="Times New Roman" panose="02020603050405020304" pitchFamily="18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mfortaa"/>
                <a:ea typeface="Times New Roman" panose="02020603050405020304" pitchFamily="18" charset="0"/>
              </a:rPr>
              <a:t>HWL’s “Hiawatha” an Ojibwa trickster/god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omfortaa"/>
                <a:ea typeface="Times New Roman" panose="02020603050405020304" pitchFamily="18" charset="0"/>
              </a:rPr>
              <a:t>Manabohzo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mfortaa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mfortaa"/>
                <a:ea typeface="Times New Roman" panose="02020603050405020304" pitchFamily="18" charset="0"/>
              </a:rPr>
              <a:t>-Initial distaste at Indian subject replaced by immense popularity, </a:t>
            </a:r>
            <a:r>
              <a:rPr lang="en-US" altLang="en-US" sz="2000" dirty="0">
                <a:solidFill>
                  <a:schemeClr val="bg1"/>
                </a:solidFill>
                <a:latin typeface="Comfortaa"/>
                <a:ea typeface="Times New Roman" panose="02020603050405020304" pitchFamily="18" charset="0"/>
              </a:rPr>
              <a:t>but also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mfortaa"/>
                <a:ea typeface="Times New Roman" panose="02020603050405020304" pitchFamily="18" charset="0"/>
              </a:rPr>
              <a:t>many parodies (e.g. Disney)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omfortaa"/>
            </a:endParaRPr>
          </a:p>
        </p:txBody>
      </p:sp>
      <p:pic>
        <p:nvPicPr>
          <p:cNvPr id="2460" name="Google Shape;2460;p44"/>
          <p:cNvPicPr preferRelativeResize="0"/>
          <p:nvPr/>
        </p:nvPicPr>
        <p:blipFill rotWithShape="1">
          <a:blip r:embed="rId3">
            <a:alphaModFix/>
          </a:blip>
          <a:srcRect t="19555" b="40372"/>
          <a:stretch/>
        </p:blipFill>
        <p:spPr>
          <a:xfrm flipH="1">
            <a:off x="0" y="0"/>
            <a:ext cx="9144000" cy="2442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7000"/>
              </a:srgbClr>
            </a:outerShdw>
          </a:effectLst>
        </p:spPr>
      </p:pic>
      <p:grpSp>
        <p:nvGrpSpPr>
          <p:cNvPr id="2461" name="Google Shape;2461;p44"/>
          <p:cNvGrpSpPr/>
          <p:nvPr/>
        </p:nvGrpSpPr>
        <p:grpSpPr>
          <a:xfrm>
            <a:off x="-200538" y="2090086"/>
            <a:ext cx="9438585" cy="405501"/>
            <a:chOff x="-49963" y="2464836"/>
            <a:chExt cx="9438585" cy="405501"/>
          </a:xfrm>
        </p:grpSpPr>
        <p:sp>
          <p:nvSpPr>
            <p:cNvPr id="2462" name="Google Shape;2462;p44"/>
            <p:cNvSpPr/>
            <p:nvPr/>
          </p:nvSpPr>
          <p:spPr>
            <a:xfrm rot="10800000">
              <a:off x="2198543" y="2684398"/>
              <a:ext cx="194728" cy="139750"/>
            </a:xfrm>
            <a:custGeom>
              <a:avLst/>
              <a:gdLst/>
              <a:ahLst/>
              <a:cxnLst/>
              <a:rect l="l" t="t" r="r" b="b"/>
              <a:pathLst>
                <a:path w="3634" h="2608" extrusionOk="0">
                  <a:moveTo>
                    <a:pt x="2677" y="1"/>
                  </a:moveTo>
                  <a:lnTo>
                    <a:pt x="0" y="2607"/>
                  </a:lnTo>
                  <a:lnTo>
                    <a:pt x="955" y="2607"/>
                  </a:lnTo>
                  <a:lnTo>
                    <a:pt x="36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44"/>
            <p:cNvSpPr/>
            <p:nvPr/>
          </p:nvSpPr>
          <p:spPr>
            <a:xfrm rot="10800000">
              <a:off x="2299978" y="2684398"/>
              <a:ext cx="214822" cy="139750"/>
            </a:xfrm>
            <a:custGeom>
              <a:avLst/>
              <a:gdLst/>
              <a:ahLst/>
              <a:cxnLst/>
              <a:rect l="l" t="t" r="r" b="b"/>
              <a:pathLst>
                <a:path w="4009" h="2608" extrusionOk="0">
                  <a:moveTo>
                    <a:pt x="2678" y="1"/>
                  </a:moveTo>
                  <a:lnTo>
                    <a:pt x="0" y="2607"/>
                  </a:lnTo>
                  <a:lnTo>
                    <a:pt x="1331" y="2607"/>
                  </a:lnTo>
                  <a:lnTo>
                    <a:pt x="40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44"/>
            <p:cNvSpPr/>
            <p:nvPr/>
          </p:nvSpPr>
          <p:spPr>
            <a:xfrm rot="10800000">
              <a:off x="1951732" y="2684398"/>
              <a:ext cx="340050" cy="139750"/>
            </a:xfrm>
            <a:custGeom>
              <a:avLst/>
              <a:gdLst/>
              <a:ahLst/>
              <a:cxnLst/>
              <a:rect l="l" t="t" r="r" b="b"/>
              <a:pathLst>
                <a:path w="6346" h="2608" extrusionOk="0">
                  <a:moveTo>
                    <a:pt x="2677" y="1"/>
                  </a:moveTo>
                  <a:lnTo>
                    <a:pt x="1" y="2607"/>
                  </a:lnTo>
                  <a:lnTo>
                    <a:pt x="3669" y="2607"/>
                  </a:lnTo>
                  <a:lnTo>
                    <a:pt x="63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44"/>
            <p:cNvSpPr/>
            <p:nvPr/>
          </p:nvSpPr>
          <p:spPr>
            <a:xfrm rot="10800000">
              <a:off x="1519682" y="2684398"/>
              <a:ext cx="276606" cy="139750"/>
            </a:xfrm>
            <a:custGeom>
              <a:avLst/>
              <a:gdLst/>
              <a:ahLst/>
              <a:cxnLst/>
              <a:rect l="l" t="t" r="r" b="b"/>
              <a:pathLst>
                <a:path w="5162" h="2608" extrusionOk="0">
                  <a:moveTo>
                    <a:pt x="0" y="1"/>
                  </a:moveTo>
                  <a:lnTo>
                    <a:pt x="2675" y="2607"/>
                  </a:lnTo>
                  <a:lnTo>
                    <a:pt x="5162" y="2607"/>
                  </a:lnTo>
                  <a:lnTo>
                    <a:pt x="28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44"/>
            <p:cNvSpPr/>
            <p:nvPr/>
          </p:nvSpPr>
          <p:spPr>
            <a:xfrm rot="10800000">
              <a:off x="2707326" y="2684131"/>
              <a:ext cx="197621" cy="96560"/>
            </a:xfrm>
            <a:custGeom>
              <a:avLst/>
              <a:gdLst/>
              <a:ahLst/>
              <a:cxnLst/>
              <a:rect l="l" t="t" r="r" b="b"/>
              <a:pathLst>
                <a:path w="3688" h="1802" extrusionOk="0">
                  <a:moveTo>
                    <a:pt x="1845" y="1"/>
                  </a:moveTo>
                  <a:lnTo>
                    <a:pt x="0" y="1796"/>
                  </a:lnTo>
                  <a:lnTo>
                    <a:pt x="7" y="1796"/>
                  </a:lnTo>
                  <a:lnTo>
                    <a:pt x="0" y="1801"/>
                  </a:lnTo>
                  <a:lnTo>
                    <a:pt x="830" y="1796"/>
                  </a:lnTo>
                  <a:lnTo>
                    <a:pt x="1842" y="812"/>
                  </a:lnTo>
                  <a:lnTo>
                    <a:pt x="2858" y="1801"/>
                  </a:lnTo>
                  <a:lnTo>
                    <a:pt x="3688" y="1801"/>
                  </a:lnTo>
                  <a:lnTo>
                    <a:pt x="3681" y="1796"/>
                  </a:lnTo>
                  <a:lnTo>
                    <a:pt x="3688" y="1796"/>
                  </a:lnTo>
                  <a:lnTo>
                    <a:pt x="18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44"/>
            <p:cNvSpPr/>
            <p:nvPr/>
          </p:nvSpPr>
          <p:spPr>
            <a:xfrm rot="10800000">
              <a:off x="2403664" y="2684398"/>
              <a:ext cx="203569" cy="139750"/>
            </a:xfrm>
            <a:custGeom>
              <a:avLst/>
              <a:gdLst/>
              <a:ahLst/>
              <a:cxnLst/>
              <a:rect l="l" t="t" r="r" b="b"/>
              <a:pathLst>
                <a:path w="3799" h="2608" extrusionOk="0">
                  <a:moveTo>
                    <a:pt x="2678" y="1"/>
                  </a:moveTo>
                  <a:lnTo>
                    <a:pt x="0" y="2607"/>
                  </a:lnTo>
                  <a:lnTo>
                    <a:pt x="1122" y="2607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44"/>
            <p:cNvSpPr/>
            <p:nvPr/>
          </p:nvSpPr>
          <p:spPr>
            <a:xfrm rot="10800000">
              <a:off x="2478145" y="2684398"/>
              <a:ext cx="319367" cy="139750"/>
            </a:xfrm>
            <a:custGeom>
              <a:avLst/>
              <a:gdLst/>
              <a:ahLst/>
              <a:cxnLst/>
              <a:rect l="l" t="t" r="r" b="b"/>
              <a:pathLst>
                <a:path w="5960" h="2608" extrusionOk="0">
                  <a:moveTo>
                    <a:pt x="327" y="1"/>
                  </a:moveTo>
                  <a:lnTo>
                    <a:pt x="0" y="318"/>
                  </a:lnTo>
                  <a:lnTo>
                    <a:pt x="2351" y="2607"/>
                  </a:lnTo>
                  <a:lnTo>
                    <a:pt x="3281" y="2607"/>
                  </a:lnTo>
                  <a:lnTo>
                    <a:pt x="5960" y="1"/>
                  </a:lnTo>
                  <a:lnTo>
                    <a:pt x="4868" y="1"/>
                  </a:lnTo>
                  <a:lnTo>
                    <a:pt x="2817" y="1999"/>
                  </a:lnTo>
                  <a:lnTo>
                    <a:pt x="7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44"/>
            <p:cNvSpPr/>
            <p:nvPr/>
          </p:nvSpPr>
          <p:spPr>
            <a:xfrm rot="10800000">
              <a:off x="2813583" y="2684130"/>
              <a:ext cx="320545" cy="139750"/>
            </a:xfrm>
            <a:custGeom>
              <a:avLst/>
              <a:gdLst/>
              <a:ahLst/>
              <a:cxnLst/>
              <a:rect l="l" t="t" r="r" b="b"/>
              <a:pathLst>
                <a:path w="5982" h="2608" extrusionOk="0">
                  <a:moveTo>
                    <a:pt x="1" y="1"/>
                  </a:moveTo>
                  <a:lnTo>
                    <a:pt x="2679" y="2607"/>
                  </a:lnTo>
                  <a:lnTo>
                    <a:pt x="3611" y="2607"/>
                  </a:lnTo>
                  <a:lnTo>
                    <a:pt x="5982" y="298"/>
                  </a:lnTo>
                  <a:lnTo>
                    <a:pt x="5676" y="1"/>
                  </a:lnTo>
                  <a:lnTo>
                    <a:pt x="5195" y="1"/>
                  </a:lnTo>
                  <a:lnTo>
                    <a:pt x="3143" y="1999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44"/>
            <p:cNvSpPr/>
            <p:nvPr/>
          </p:nvSpPr>
          <p:spPr>
            <a:xfrm rot="10800000">
              <a:off x="960100" y="2684130"/>
              <a:ext cx="276713" cy="139750"/>
            </a:xfrm>
            <a:custGeom>
              <a:avLst/>
              <a:gdLst/>
              <a:ahLst/>
              <a:cxnLst/>
              <a:rect l="l" t="t" r="r" b="b"/>
              <a:pathLst>
                <a:path w="5164" h="2608" extrusionOk="0">
                  <a:moveTo>
                    <a:pt x="2331" y="1"/>
                  </a:moveTo>
                  <a:lnTo>
                    <a:pt x="0" y="2607"/>
                  </a:lnTo>
                  <a:lnTo>
                    <a:pt x="2485" y="2607"/>
                  </a:lnTo>
                  <a:lnTo>
                    <a:pt x="51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44"/>
            <p:cNvSpPr/>
            <p:nvPr/>
          </p:nvSpPr>
          <p:spPr>
            <a:xfrm rot="10800000">
              <a:off x="149263" y="2684130"/>
              <a:ext cx="203677" cy="139750"/>
            </a:xfrm>
            <a:custGeom>
              <a:avLst/>
              <a:gdLst/>
              <a:ahLst/>
              <a:cxnLst/>
              <a:rect l="l" t="t" r="r" b="b"/>
              <a:pathLst>
                <a:path w="3801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3801" y="2607"/>
                  </a:lnTo>
                  <a:lnTo>
                    <a:pt x="11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44"/>
            <p:cNvSpPr/>
            <p:nvPr/>
          </p:nvSpPr>
          <p:spPr>
            <a:xfrm rot="10800000">
              <a:off x="464659" y="2684130"/>
              <a:ext cx="340104" cy="139750"/>
            </a:xfrm>
            <a:custGeom>
              <a:avLst/>
              <a:gdLst/>
              <a:ahLst/>
              <a:cxnLst/>
              <a:rect l="l" t="t" r="r" b="b"/>
              <a:pathLst>
                <a:path w="6347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6347" y="2607"/>
                  </a:lnTo>
                  <a:lnTo>
                    <a:pt x="36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44"/>
            <p:cNvSpPr/>
            <p:nvPr/>
          </p:nvSpPr>
          <p:spPr>
            <a:xfrm rot="10800000">
              <a:off x="241696" y="2684130"/>
              <a:ext cx="214769" cy="139750"/>
            </a:xfrm>
            <a:custGeom>
              <a:avLst/>
              <a:gdLst/>
              <a:ahLst/>
              <a:cxnLst/>
              <a:rect l="l" t="t" r="r" b="b"/>
              <a:pathLst>
                <a:path w="4008" h="2608" extrusionOk="0">
                  <a:moveTo>
                    <a:pt x="1" y="1"/>
                  </a:moveTo>
                  <a:lnTo>
                    <a:pt x="2677" y="2607"/>
                  </a:lnTo>
                  <a:lnTo>
                    <a:pt x="4007" y="2607"/>
                  </a:lnTo>
                  <a:lnTo>
                    <a:pt x="13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44"/>
            <p:cNvSpPr/>
            <p:nvPr/>
          </p:nvSpPr>
          <p:spPr>
            <a:xfrm rot="10800000">
              <a:off x="379200" y="2684380"/>
              <a:ext cx="194621" cy="139750"/>
            </a:xfrm>
            <a:custGeom>
              <a:avLst/>
              <a:gdLst/>
              <a:ahLst/>
              <a:cxnLst/>
              <a:rect l="l" t="t" r="r" b="b"/>
              <a:pathLst>
                <a:path w="3632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3631" y="2607"/>
                  </a:lnTo>
                  <a:lnTo>
                    <a:pt x="9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44"/>
            <p:cNvSpPr/>
            <p:nvPr/>
          </p:nvSpPr>
          <p:spPr>
            <a:xfrm rot="10800000">
              <a:off x="-42196" y="2684130"/>
              <a:ext cx="320545" cy="139750"/>
            </a:xfrm>
            <a:custGeom>
              <a:avLst/>
              <a:gdLst/>
              <a:ahLst/>
              <a:cxnLst/>
              <a:rect l="l" t="t" r="r" b="b"/>
              <a:pathLst>
                <a:path w="5982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3611" y="2607"/>
                  </a:lnTo>
                  <a:lnTo>
                    <a:pt x="5982" y="298"/>
                  </a:lnTo>
                  <a:lnTo>
                    <a:pt x="5678" y="1"/>
                  </a:lnTo>
                  <a:lnTo>
                    <a:pt x="5196" y="1"/>
                  </a:lnTo>
                  <a:lnTo>
                    <a:pt x="3145" y="1999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44"/>
            <p:cNvSpPr/>
            <p:nvPr/>
          </p:nvSpPr>
          <p:spPr>
            <a:xfrm rot="10800000">
              <a:off x="3005041" y="2684130"/>
              <a:ext cx="203569" cy="139750"/>
            </a:xfrm>
            <a:custGeom>
              <a:avLst/>
              <a:gdLst/>
              <a:ahLst/>
              <a:cxnLst/>
              <a:rect l="l" t="t" r="r" b="b"/>
              <a:pathLst>
                <a:path w="3799" h="2608" extrusionOk="0">
                  <a:moveTo>
                    <a:pt x="0" y="1"/>
                  </a:moveTo>
                  <a:lnTo>
                    <a:pt x="2677" y="2607"/>
                  </a:lnTo>
                  <a:lnTo>
                    <a:pt x="3799" y="2607"/>
                  </a:lnTo>
                  <a:lnTo>
                    <a:pt x="11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44"/>
            <p:cNvSpPr/>
            <p:nvPr/>
          </p:nvSpPr>
          <p:spPr>
            <a:xfrm rot="10800000">
              <a:off x="3219003" y="2684130"/>
              <a:ext cx="194728" cy="139750"/>
            </a:xfrm>
            <a:custGeom>
              <a:avLst/>
              <a:gdLst/>
              <a:ahLst/>
              <a:cxnLst/>
              <a:rect l="l" t="t" r="r" b="b"/>
              <a:pathLst>
                <a:path w="3634" h="2608" extrusionOk="0">
                  <a:moveTo>
                    <a:pt x="1" y="1"/>
                  </a:moveTo>
                  <a:lnTo>
                    <a:pt x="2679" y="2607"/>
                  </a:lnTo>
                  <a:lnTo>
                    <a:pt x="3634" y="2607"/>
                  </a:lnTo>
                  <a:lnTo>
                    <a:pt x="9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44"/>
            <p:cNvSpPr/>
            <p:nvPr/>
          </p:nvSpPr>
          <p:spPr>
            <a:xfrm rot="10800000">
              <a:off x="3320383" y="2684130"/>
              <a:ext cx="340158" cy="139750"/>
            </a:xfrm>
            <a:custGeom>
              <a:avLst/>
              <a:gdLst/>
              <a:ahLst/>
              <a:cxnLst/>
              <a:rect l="l" t="t" r="r" b="b"/>
              <a:pathLst>
                <a:path w="6348" h="2608" extrusionOk="0">
                  <a:moveTo>
                    <a:pt x="1" y="1"/>
                  </a:moveTo>
                  <a:lnTo>
                    <a:pt x="2677" y="2607"/>
                  </a:lnTo>
                  <a:lnTo>
                    <a:pt x="6347" y="2607"/>
                  </a:lnTo>
                  <a:lnTo>
                    <a:pt x="36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44"/>
            <p:cNvSpPr/>
            <p:nvPr/>
          </p:nvSpPr>
          <p:spPr>
            <a:xfrm rot="10800000">
              <a:off x="3097527" y="2684130"/>
              <a:ext cx="214769" cy="139750"/>
            </a:xfrm>
            <a:custGeom>
              <a:avLst/>
              <a:gdLst/>
              <a:ahLst/>
              <a:cxnLst/>
              <a:rect l="l" t="t" r="r" b="b"/>
              <a:pathLst>
                <a:path w="4008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4007" y="2607"/>
                  </a:lnTo>
                  <a:lnTo>
                    <a:pt x="1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44"/>
            <p:cNvSpPr/>
            <p:nvPr/>
          </p:nvSpPr>
          <p:spPr>
            <a:xfrm rot="10800000">
              <a:off x="4807510" y="2684398"/>
              <a:ext cx="340104" cy="139750"/>
            </a:xfrm>
            <a:custGeom>
              <a:avLst/>
              <a:gdLst/>
              <a:ahLst/>
              <a:cxnLst/>
              <a:rect l="l" t="t" r="r" b="b"/>
              <a:pathLst>
                <a:path w="6347" h="2608" extrusionOk="0">
                  <a:moveTo>
                    <a:pt x="2678" y="1"/>
                  </a:moveTo>
                  <a:lnTo>
                    <a:pt x="0" y="2607"/>
                  </a:lnTo>
                  <a:lnTo>
                    <a:pt x="3671" y="2607"/>
                  </a:lnTo>
                  <a:lnTo>
                    <a:pt x="63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44"/>
            <p:cNvSpPr/>
            <p:nvPr/>
          </p:nvSpPr>
          <p:spPr>
            <a:xfrm rot="10800000">
              <a:off x="4375406" y="2684398"/>
              <a:ext cx="276713" cy="139750"/>
            </a:xfrm>
            <a:custGeom>
              <a:avLst/>
              <a:gdLst/>
              <a:ahLst/>
              <a:cxnLst/>
              <a:rect l="l" t="t" r="r" b="b"/>
              <a:pathLst>
                <a:path w="5164" h="2608" extrusionOk="0">
                  <a:moveTo>
                    <a:pt x="0" y="1"/>
                  </a:moveTo>
                  <a:lnTo>
                    <a:pt x="2676" y="2607"/>
                  </a:lnTo>
                  <a:lnTo>
                    <a:pt x="5163" y="2607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44"/>
            <p:cNvSpPr/>
            <p:nvPr/>
          </p:nvSpPr>
          <p:spPr>
            <a:xfrm rot="10800000">
              <a:off x="3815878" y="2684130"/>
              <a:ext cx="276606" cy="139750"/>
            </a:xfrm>
            <a:custGeom>
              <a:avLst/>
              <a:gdLst/>
              <a:ahLst/>
              <a:cxnLst/>
              <a:rect l="l" t="t" r="r" b="b"/>
              <a:pathLst>
                <a:path w="5162" h="2608" extrusionOk="0">
                  <a:moveTo>
                    <a:pt x="2330" y="1"/>
                  </a:moveTo>
                  <a:lnTo>
                    <a:pt x="0" y="2607"/>
                  </a:lnTo>
                  <a:lnTo>
                    <a:pt x="2483" y="2607"/>
                  </a:lnTo>
                  <a:lnTo>
                    <a:pt x="51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44"/>
            <p:cNvSpPr/>
            <p:nvPr/>
          </p:nvSpPr>
          <p:spPr>
            <a:xfrm rot="10800000">
              <a:off x="3991311" y="2684130"/>
              <a:ext cx="488213" cy="140018"/>
            </a:xfrm>
            <a:custGeom>
              <a:avLst/>
              <a:gdLst/>
              <a:ahLst/>
              <a:cxnLst/>
              <a:rect l="l" t="t" r="r" b="b"/>
              <a:pathLst>
                <a:path w="9111" h="2613" extrusionOk="0">
                  <a:moveTo>
                    <a:pt x="5442" y="1"/>
                  </a:moveTo>
                  <a:lnTo>
                    <a:pt x="4554" y="865"/>
                  </a:lnTo>
                  <a:lnTo>
                    <a:pt x="3671" y="6"/>
                  </a:lnTo>
                  <a:lnTo>
                    <a:pt x="0" y="6"/>
                  </a:lnTo>
                  <a:lnTo>
                    <a:pt x="2678" y="2612"/>
                  </a:lnTo>
                  <a:lnTo>
                    <a:pt x="6347" y="2612"/>
                  </a:lnTo>
                  <a:lnTo>
                    <a:pt x="6342" y="2607"/>
                  </a:lnTo>
                  <a:lnTo>
                    <a:pt x="6434" y="2607"/>
                  </a:lnTo>
                  <a:lnTo>
                    <a:pt x="91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44"/>
            <p:cNvSpPr/>
            <p:nvPr/>
          </p:nvSpPr>
          <p:spPr>
            <a:xfrm rot="10800000">
              <a:off x="1135587" y="2684130"/>
              <a:ext cx="488213" cy="140018"/>
            </a:xfrm>
            <a:custGeom>
              <a:avLst/>
              <a:gdLst/>
              <a:ahLst/>
              <a:cxnLst/>
              <a:rect l="l" t="t" r="r" b="b"/>
              <a:pathLst>
                <a:path w="9111" h="2613" extrusionOk="0">
                  <a:moveTo>
                    <a:pt x="5442" y="1"/>
                  </a:moveTo>
                  <a:lnTo>
                    <a:pt x="4554" y="865"/>
                  </a:lnTo>
                  <a:lnTo>
                    <a:pt x="3671" y="6"/>
                  </a:lnTo>
                  <a:lnTo>
                    <a:pt x="1" y="6"/>
                  </a:lnTo>
                  <a:lnTo>
                    <a:pt x="2679" y="2612"/>
                  </a:lnTo>
                  <a:lnTo>
                    <a:pt x="6348" y="2612"/>
                  </a:lnTo>
                  <a:lnTo>
                    <a:pt x="6342" y="2607"/>
                  </a:lnTo>
                  <a:lnTo>
                    <a:pt x="6435" y="2607"/>
                  </a:lnTo>
                  <a:lnTo>
                    <a:pt x="9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44"/>
            <p:cNvSpPr/>
            <p:nvPr/>
          </p:nvSpPr>
          <p:spPr>
            <a:xfrm rot="10800000">
              <a:off x="3320383" y="2510999"/>
              <a:ext cx="340158" cy="139803"/>
            </a:xfrm>
            <a:custGeom>
              <a:avLst/>
              <a:gdLst/>
              <a:ahLst/>
              <a:cxnLst/>
              <a:rect l="l" t="t" r="r" b="b"/>
              <a:pathLst>
                <a:path w="6348" h="2609" extrusionOk="0">
                  <a:moveTo>
                    <a:pt x="2677" y="1"/>
                  </a:moveTo>
                  <a:lnTo>
                    <a:pt x="1" y="2609"/>
                  </a:lnTo>
                  <a:lnTo>
                    <a:pt x="3671" y="2609"/>
                  </a:lnTo>
                  <a:lnTo>
                    <a:pt x="63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44"/>
            <p:cNvSpPr/>
            <p:nvPr/>
          </p:nvSpPr>
          <p:spPr>
            <a:xfrm rot="10800000">
              <a:off x="2403664" y="2511267"/>
              <a:ext cx="203569" cy="139803"/>
            </a:xfrm>
            <a:custGeom>
              <a:avLst/>
              <a:gdLst/>
              <a:ahLst/>
              <a:cxnLst/>
              <a:rect l="l" t="t" r="r" b="b"/>
              <a:pathLst>
                <a:path w="3799" h="2609" extrusionOk="0">
                  <a:moveTo>
                    <a:pt x="0" y="0"/>
                  </a:moveTo>
                  <a:lnTo>
                    <a:pt x="2678" y="2608"/>
                  </a:lnTo>
                  <a:lnTo>
                    <a:pt x="3799" y="2608"/>
                  </a:lnTo>
                  <a:lnTo>
                    <a:pt x="11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44"/>
            <p:cNvSpPr/>
            <p:nvPr/>
          </p:nvSpPr>
          <p:spPr>
            <a:xfrm rot="10800000">
              <a:off x="3097527" y="2510999"/>
              <a:ext cx="214769" cy="139803"/>
            </a:xfrm>
            <a:custGeom>
              <a:avLst/>
              <a:gdLst/>
              <a:ahLst/>
              <a:cxnLst/>
              <a:rect l="l" t="t" r="r" b="b"/>
              <a:pathLst>
                <a:path w="4008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1331" y="2609"/>
                  </a:lnTo>
                  <a:lnTo>
                    <a:pt x="40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44"/>
            <p:cNvSpPr/>
            <p:nvPr/>
          </p:nvSpPr>
          <p:spPr>
            <a:xfrm rot="10800000">
              <a:off x="2478145" y="2511267"/>
              <a:ext cx="320545" cy="139803"/>
            </a:xfrm>
            <a:custGeom>
              <a:avLst/>
              <a:gdLst/>
              <a:ahLst/>
              <a:cxnLst/>
              <a:rect l="l" t="t" r="r" b="b"/>
              <a:pathLst>
                <a:path w="5982" h="2609" extrusionOk="0">
                  <a:moveTo>
                    <a:pt x="2373" y="0"/>
                  </a:moveTo>
                  <a:lnTo>
                    <a:pt x="0" y="2311"/>
                  </a:lnTo>
                  <a:lnTo>
                    <a:pt x="306" y="2608"/>
                  </a:lnTo>
                  <a:lnTo>
                    <a:pt x="788" y="2608"/>
                  </a:lnTo>
                  <a:lnTo>
                    <a:pt x="2839" y="610"/>
                  </a:lnTo>
                  <a:lnTo>
                    <a:pt x="4890" y="2608"/>
                  </a:lnTo>
                  <a:lnTo>
                    <a:pt x="5982" y="2608"/>
                  </a:lnTo>
                  <a:lnTo>
                    <a:pt x="33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44"/>
            <p:cNvSpPr/>
            <p:nvPr/>
          </p:nvSpPr>
          <p:spPr>
            <a:xfrm rot="10800000">
              <a:off x="2814654" y="2510999"/>
              <a:ext cx="319474" cy="139803"/>
            </a:xfrm>
            <a:custGeom>
              <a:avLst/>
              <a:gdLst/>
              <a:ahLst/>
              <a:cxnLst/>
              <a:rect l="l" t="t" r="r" b="b"/>
              <a:pathLst>
                <a:path w="5962" h="2609" extrusionOk="0">
                  <a:moveTo>
                    <a:pt x="2679" y="1"/>
                  </a:moveTo>
                  <a:lnTo>
                    <a:pt x="1" y="2609"/>
                  </a:lnTo>
                  <a:lnTo>
                    <a:pt x="1092" y="2609"/>
                  </a:lnTo>
                  <a:lnTo>
                    <a:pt x="3143" y="610"/>
                  </a:lnTo>
                  <a:lnTo>
                    <a:pt x="5195" y="2609"/>
                  </a:lnTo>
                  <a:lnTo>
                    <a:pt x="5635" y="2609"/>
                  </a:lnTo>
                  <a:lnTo>
                    <a:pt x="5961" y="2289"/>
                  </a:lnTo>
                  <a:lnTo>
                    <a:pt x="36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44"/>
            <p:cNvSpPr/>
            <p:nvPr/>
          </p:nvSpPr>
          <p:spPr>
            <a:xfrm rot="10800000">
              <a:off x="2707326" y="2554563"/>
              <a:ext cx="197621" cy="96507"/>
            </a:xfrm>
            <a:custGeom>
              <a:avLst/>
              <a:gdLst/>
              <a:ahLst/>
              <a:cxnLst/>
              <a:rect l="l" t="t" r="r" b="b"/>
              <a:pathLst>
                <a:path w="3688" h="1801" extrusionOk="0">
                  <a:moveTo>
                    <a:pt x="0" y="0"/>
                  </a:moveTo>
                  <a:lnTo>
                    <a:pt x="7" y="6"/>
                  </a:lnTo>
                  <a:lnTo>
                    <a:pt x="0" y="6"/>
                  </a:lnTo>
                  <a:lnTo>
                    <a:pt x="1843" y="1801"/>
                  </a:lnTo>
                  <a:lnTo>
                    <a:pt x="3688" y="6"/>
                  </a:lnTo>
                  <a:lnTo>
                    <a:pt x="3681" y="6"/>
                  </a:lnTo>
                  <a:lnTo>
                    <a:pt x="3688" y="0"/>
                  </a:lnTo>
                  <a:lnTo>
                    <a:pt x="2858" y="6"/>
                  </a:lnTo>
                  <a:lnTo>
                    <a:pt x="1847" y="991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44"/>
            <p:cNvSpPr/>
            <p:nvPr/>
          </p:nvSpPr>
          <p:spPr>
            <a:xfrm rot="10800000">
              <a:off x="3219003" y="2510999"/>
              <a:ext cx="194728" cy="139803"/>
            </a:xfrm>
            <a:custGeom>
              <a:avLst/>
              <a:gdLst/>
              <a:ahLst/>
              <a:cxnLst/>
              <a:rect l="l" t="t" r="r" b="b"/>
              <a:pathLst>
                <a:path w="3634" h="2609" extrusionOk="0">
                  <a:moveTo>
                    <a:pt x="2679" y="1"/>
                  </a:moveTo>
                  <a:lnTo>
                    <a:pt x="1" y="2609"/>
                  </a:lnTo>
                  <a:lnTo>
                    <a:pt x="957" y="2609"/>
                  </a:lnTo>
                  <a:lnTo>
                    <a:pt x="36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44"/>
            <p:cNvSpPr/>
            <p:nvPr/>
          </p:nvSpPr>
          <p:spPr>
            <a:xfrm rot="10800000">
              <a:off x="3530433" y="2464860"/>
              <a:ext cx="416302" cy="405478"/>
            </a:xfrm>
            <a:custGeom>
              <a:avLst/>
              <a:gdLst/>
              <a:ahLst/>
              <a:cxnLst/>
              <a:rect l="l" t="t" r="r" b="b"/>
              <a:pathLst>
                <a:path w="7769" h="7567" extrusionOk="0">
                  <a:moveTo>
                    <a:pt x="3885" y="1513"/>
                  </a:moveTo>
                  <a:lnTo>
                    <a:pt x="6214" y="3783"/>
                  </a:lnTo>
                  <a:lnTo>
                    <a:pt x="3885" y="6053"/>
                  </a:lnTo>
                  <a:lnTo>
                    <a:pt x="1555" y="3783"/>
                  </a:lnTo>
                  <a:lnTo>
                    <a:pt x="3885" y="1513"/>
                  </a:lnTo>
                  <a:close/>
                  <a:moveTo>
                    <a:pt x="3885" y="0"/>
                  </a:moveTo>
                  <a:lnTo>
                    <a:pt x="1" y="3783"/>
                  </a:lnTo>
                  <a:lnTo>
                    <a:pt x="3885" y="7566"/>
                  </a:lnTo>
                  <a:lnTo>
                    <a:pt x="7769" y="3783"/>
                  </a:lnTo>
                  <a:lnTo>
                    <a:pt x="38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44"/>
            <p:cNvSpPr/>
            <p:nvPr/>
          </p:nvSpPr>
          <p:spPr>
            <a:xfrm rot="10800000">
              <a:off x="4521315" y="2464967"/>
              <a:ext cx="416355" cy="405371"/>
            </a:xfrm>
            <a:custGeom>
              <a:avLst/>
              <a:gdLst/>
              <a:ahLst/>
              <a:cxnLst/>
              <a:rect l="l" t="t" r="r" b="b"/>
              <a:pathLst>
                <a:path w="7770" h="7565" extrusionOk="0">
                  <a:moveTo>
                    <a:pt x="3886" y="1513"/>
                  </a:moveTo>
                  <a:lnTo>
                    <a:pt x="6215" y="3783"/>
                  </a:lnTo>
                  <a:lnTo>
                    <a:pt x="3886" y="6053"/>
                  </a:lnTo>
                  <a:lnTo>
                    <a:pt x="1554" y="3783"/>
                  </a:lnTo>
                  <a:lnTo>
                    <a:pt x="3886" y="1513"/>
                  </a:lnTo>
                  <a:close/>
                  <a:moveTo>
                    <a:pt x="3886" y="0"/>
                  </a:moveTo>
                  <a:lnTo>
                    <a:pt x="0" y="3783"/>
                  </a:lnTo>
                  <a:lnTo>
                    <a:pt x="3886" y="7565"/>
                  </a:lnTo>
                  <a:lnTo>
                    <a:pt x="7770" y="3783"/>
                  </a:lnTo>
                  <a:lnTo>
                    <a:pt x="38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44"/>
            <p:cNvSpPr/>
            <p:nvPr/>
          </p:nvSpPr>
          <p:spPr>
            <a:xfrm rot="10800000">
              <a:off x="4807510" y="2511267"/>
              <a:ext cx="340104" cy="139803"/>
            </a:xfrm>
            <a:custGeom>
              <a:avLst/>
              <a:gdLst/>
              <a:ahLst/>
              <a:cxnLst/>
              <a:rect l="l" t="t" r="r" b="b"/>
              <a:pathLst>
                <a:path w="6347" h="2609" extrusionOk="0">
                  <a:moveTo>
                    <a:pt x="0" y="0"/>
                  </a:moveTo>
                  <a:lnTo>
                    <a:pt x="2678" y="2608"/>
                  </a:lnTo>
                  <a:lnTo>
                    <a:pt x="6347" y="2608"/>
                  </a:lnTo>
                  <a:lnTo>
                    <a:pt x="36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44"/>
            <p:cNvSpPr/>
            <p:nvPr/>
          </p:nvSpPr>
          <p:spPr>
            <a:xfrm rot="10800000">
              <a:off x="3815878" y="2510999"/>
              <a:ext cx="276606" cy="139803"/>
            </a:xfrm>
            <a:custGeom>
              <a:avLst/>
              <a:gdLst/>
              <a:ahLst/>
              <a:cxnLst/>
              <a:rect l="l" t="t" r="r" b="b"/>
              <a:pathLst>
                <a:path w="5162" h="2609" extrusionOk="0">
                  <a:moveTo>
                    <a:pt x="0" y="1"/>
                  </a:moveTo>
                  <a:lnTo>
                    <a:pt x="2330" y="2609"/>
                  </a:lnTo>
                  <a:lnTo>
                    <a:pt x="5162" y="2609"/>
                  </a:lnTo>
                  <a:lnTo>
                    <a:pt x="2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44"/>
            <p:cNvSpPr/>
            <p:nvPr/>
          </p:nvSpPr>
          <p:spPr>
            <a:xfrm rot="10800000">
              <a:off x="3991311" y="2510999"/>
              <a:ext cx="488213" cy="140071"/>
            </a:xfrm>
            <a:custGeom>
              <a:avLst/>
              <a:gdLst/>
              <a:ahLst/>
              <a:cxnLst/>
              <a:rect l="l" t="t" r="r" b="b"/>
              <a:pathLst>
                <a:path w="9111" h="2614" extrusionOk="0">
                  <a:moveTo>
                    <a:pt x="2765" y="0"/>
                  </a:moveTo>
                  <a:lnTo>
                    <a:pt x="2771" y="6"/>
                  </a:lnTo>
                  <a:lnTo>
                    <a:pt x="2678" y="6"/>
                  </a:lnTo>
                  <a:lnTo>
                    <a:pt x="0" y="2614"/>
                  </a:lnTo>
                  <a:lnTo>
                    <a:pt x="3671" y="2614"/>
                  </a:lnTo>
                  <a:lnTo>
                    <a:pt x="4559" y="1748"/>
                  </a:lnTo>
                  <a:lnTo>
                    <a:pt x="5442" y="2608"/>
                  </a:lnTo>
                  <a:lnTo>
                    <a:pt x="9110" y="2608"/>
                  </a:lnTo>
                  <a:lnTo>
                    <a:pt x="6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44"/>
            <p:cNvSpPr/>
            <p:nvPr/>
          </p:nvSpPr>
          <p:spPr>
            <a:xfrm rot="10800000">
              <a:off x="4375406" y="2511267"/>
              <a:ext cx="276713" cy="139803"/>
            </a:xfrm>
            <a:custGeom>
              <a:avLst/>
              <a:gdLst/>
              <a:ahLst/>
              <a:cxnLst/>
              <a:rect l="l" t="t" r="r" b="b"/>
              <a:pathLst>
                <a:path w="5164" h="2609" extrusionOk="0">
                  <a:moveTo>
                    <a:pt x="2676" y="0"/>
                  </a:moveTo>
                  <a:lnTo>
                    <a:pt x="0" y="2608"/>
                  </a:lnTo>
                  <a:lnTo>
                    <a:pt x="2834" y="2608"/>
                  </a:lnTo>
                  <a:lnTo>
                    <a:pt x="51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44"/>
            <p:cNvSpPr/>
            <p:nvPr/>
          </p:nvSpPr>
          <p:spPr>
            <a:xfrm rot="10800000">
              <a:off x="363225" y="2510999"/>
              <a:ext cx="194621" cy="139803"/>
            </a:xfrm>
            <a:custGeom>
              <a:avLst/>
              <a:gdLst/>
              <a:ahLst/>
              <a:cxnLst/>
              <a:rect l="l" t="t" r="r" b="b"/>
              <a:pathLst>
                <a:path w="3632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955" y="2609"/>
                  </a:lnTo>
                  <a:lnTo>
                    <a:pt x="36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44"/>
            <p:cNvSpPr/>
            <p:nvPr/>
          </p:nvSpPr>
          <p:spPr>
            <a:xfrm rot="10800000">
              <a:off x="241696" y="2510999"/>
              <a:ext cx="214769" cy="139803"/>
            </a:xfrm>
            <a:custGeom>
              <a:avLst/>
              <a:gdLst/>
              <a:ahLst/>
              <a:cxnLst/>
              <a:rect l="l" t="t" r="r" b="b"/>
              <a:pathLst>
                <a:path w="4008" h="2609" extrusionOk="0">
                  <a:moveTo>
                    <a:pt x="2677" y="1"/>
                  </a:moveTo>
                  <a:lnTo>
                    <a:pt x="1" y="2609"/>
                  </a:lnTo>
                  <a:lnTo>
                    <a:pt x="1329" y="2609"/>
                  </a:lnTo>
                  <a:lnTo>
                    <a:pt x="40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44"/>
            <p:cNvSpPr/>
            <p:nvPr/>
          </p:nvSpPr>
          <p:spPr>
            <a:xfrm rot="10800000">
              <a:off x="464659" y="2510999"/>
              <a:ext cx="340104" cy="139803"/>
            </a:xfrm>
            <a:custGeom>
              <a:avLst/>
              <a:gdLst/>
              <a:ahLst/>
              <a:cxnLst/>
              <a:rect l="l" t="t" r="r" b="b"/>
              <a:pathLst>
                <a:path w="6347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3671" y="2609"/>
                  </a:lnTo>
                  <a:lnTo>
                    <a:pt x="63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44"/>
            <p:cNvSpPr/>
            <p:nvPr/>
          </p:nvSpPr>
          <p:spPr>
            <a:xfrm rot="10800000">
              <a:off x="674655" y="2464860"/>
              <a:ext cx="416302" cy="405478"/>
            </a:xfrm>
            <a:custGeom>
              <a:avLst/>
              <a:gdLst/>
              <a:ahLst/>
              <a:cxnLst/>
              <a:rect l="l" t="t" r="r" b="b"/>
              <a:pathLst>
                <a:path w="7769" h="7567" extrusionOk="0">
                  <a:moveTo>
                    <a:pt x="3886" y="1513"/>
                  </a:moveTo>
                  <a:lnTo>
                    <a:pt x="6216" y="3783"/>
                  </a:lnTo>
                  <a:lnTo>
                    <a:pt x="3886" y="6053"/>
                  </a:lnTo>
                  <a:lnTo>
                    <a:pt x="1553" y="3783"/>
                  </a:lnTo>
                  <a:lnTo>
                    <a:pt x="3886" y="1513"/>
                  </a:lnTo>
                  <a:close/>
                  <a:moveTo>
                    <a:pt x="3886" y="0"/>
                  </a:moveTo>
                  <a:lnTo>
                    <a:pt x="0" y="3783"/>
                  </a:lnTo>
                  <a:lnTo>
                    <a:pt x="3886" y="7566"/>
                  </a:lnTo>
                  <a:lnTo>
                    <a:pt x="7768" y="3783"/>
                  </a:lnTo>
                  <a:lnTo>
                    <a:pt x="38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44"/>
            <p:cNvSpPr/>
            <p:nvPr/>
          </p:nvSpPr>
          <p:spPr>
            <a:xfrm rot="10800000">
              <a:off x="2299978" y="2511267"/>
              <a:ext cx="214822" cy="139803"/>
            </a:xfrm>
            <a:custGeom>
              <a:avLst/>
              <a:gdLst/>
              <a:ahLst/>
              <a:cxnLst/>
              <a:rect l="l" t="t" r="r" b="b"/>
              <a:pathLst>
                <a:path w="4009" h="2609" extrusionOk="0">
                  <a:moveTo>
                    <a:pt x="0" y="0"/>
                  </a:moveTo>
                  <a:lnTo>
                    <a:pt x="2678" y="2608"/>
                  </a:lnTo>
                  <a:lnTo>
                    <a:pt x="4009" y="2608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44"/>
            <p:cNvSpPr/>
            <p:nvPr/>
          </p:nvSpPr>
          <p:spPr>
            <a:xfrm rot="10800000">
              <a:off x="-41017" y="2510999"/>
              <a:ext cx="319367" cy="139803"/>
            </a:xfrm>
            <a:custGeom>
              <a:avLst/>
              <a:gdLst/>
              <a:ahLst/>
              <a:cxnLst/>
              <a:rect l="l" t="t" r="r" b="b"/>
              <a:pathLst>
                <a:path w="5960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1092" y="2609"/>
                  </a:lnTo>
                  <a:lnTo>
                    <a:pt x="3145" y="610"/>
                  </a:lnTo>
                  <a:lnTo>
                    <a:pt x="5196" y="2609"/>
                  </a:lnTo>
                  <a:lnTo>
                    <a:pt x="5635" y="2609"/>
                  </a:lnTo>
                  <a:lnTo>
                    <a:pt x="5959" y="2289"/>
                  </a:lnTo>
                  <a:lnTo>
                    <a:pt x="36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44"/>
            <p:cNvSpPr/>
            <p:nvPr/>
          </p:nvSpPr>
          <p:spPr>
            <a:xfrm rot="10800000">
              <a:off x="149263" y="2510999"/>
              <a:ext cx="203677" cy="139803"/>
            </a:xfrm>
            <a:custGeom>
              <a:avLst/>
              <a:gdLst/>
              <a:ahLst/>
              <a:cxnLst/>
              <a:rect l="l" t="t" r="r" b="b"/>
              <a:pathLst>
                <a:path w="3801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1122" y="2609"/>
                  </a:lnTo>
                  <a:lnTo>
                    <a:pt x="38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44"/>
            <p:cNvSpPr/>
            <p:nvPr/>
          </p:nvSpPr>
          <p:spPr>
            <a:xfrm rot="10800000">
              <a:off x="-49963" y="2464836"/>
              <a:ext cx="99186" cy="96507"/>
            </a:xfrm>
            <a:custGeom>
              <a:avLst/>
              <a:gdLst/>
              <a:ahLst/>
              <a:cxnLst/>
              <a:rect l="l" t="t" r="r" b="b"/>
              <a:pathLst>
                <a:path w="1851" h="1801" extrusionOk="0">
                  <a:moveTo>
                    <a:pt x="1" y="0"/>
                  </a:moveTo>
                  <a:lnTo>
                    <a:pt x="8" y="6"/>
                  </a:lnTo>
                  <a:lnTo>
                    <a:pt x="1" y="6"/>
                  </a:lnTo>
                  <a:lnTo>
                    <a:pt x="1846" y="1801"/>
                  </a:lnTo>
                  <a:lnTo>
                    <a:pt x="1851" y="1795"/>
                  </a:lnTo>
                  <a:lnTo>
                    <a:pt x="1851" y="988"/>
                  </a:lnTo>
                  <a:lnTo>
                    <a:pt x="1847" y="9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44"/>
            <p:cNvSpPr/>
            <p:nvPr/>
          </p:nvSpPr>
          <p:spPr>
            <a:xfrm rot="10800000">
              <a:off x="960100" y="2510999"/>
              <a:ext cx="276713" cy="139803"/>
            </a:xfrm>
            <a:custGeom>
              <a:avLst/>
              <a:gdLst/>
              <a:ahLst/>
              <a:cxnLst/>
              <a:rect l="l" t="t" r="r" b="b"/>
              <a:pathLst>
                <a:path w="5164" h="2609" extrusionOk="0">
                  <a:moveTo>
                    <a:pt x="0" y="1"/>
                  </a:moveTo>
                  <a:lnTo>
                    <a:pt x="2331" y="2609"/>
                  </a:lnTo>
                  <a:lnTo>
                    <a:pt x="5163" y="2609"/>
                  </a:lnTo>
                  <a:lnTo>
                    <a:pt x="24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4"/>
            <p:cNvSpPr/>
            <p:nvPr/>
          </p:nvSpPr>
          <p:spPr>
            <a:xfrm rot="10800000">
              <a:off x="1951732" y="2511267"/>
              <a:ext cx="340050" cy="139803"/>
            </a:xfrm>
            <a:custGeom>
              <a:avLst/>
              <a:gdLst/>
              <a:ahLst/>
              <a:cxnLst/>
              <a:rect l="l" t="t" r="r" b="b"/>
              <a:pathLst>
                <a:path w="6346" h="2609" extrusionOk="0">
                  <a:moveTo>
                    <a:pt x="1" y="0"/>
                  </a:moveTo>
                  <a:lnTo>
                    <a:pt x="2677" y="2608"/>
                  </a:lnTo>
                  <a:lnTo>
                    <a:pt x="6346" y="2608"/>
                  </a:lnTo>
                  <a:lnTo>
                    <a:pt x="3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4"/>
            <p:cNvSpPr/>
            <p:nvPr/>
          </p:nvSpPr>
          <p:spPr>
            <a:xfrm rot="10800000">
              <a:off x="2198543" y="2511267"/>
              <a:ext cx="194728" cy="139803"/>
            </a:xfrm>
            <a:custGeom>
              <a:avLst/>
              <a:gdLst/>
              <a:ahLst/>
              <a:cxnLst/>
              <a:rect l="l" t="t" r="r" b="b"/>
              <a:pathLst>
                <a:path w="3634" h="2609" extrusionOk="0">
                  <a:moveTo>
                    <a:pt x="0" y="0"/>
                  </a:moveTo>
                  <a:lnTo>
                    <a:pt x="2677" y="2608"/>
                  </a:lnTo>
                  <a:lnTo>
                    <a:pt x="3633" y="2608"/>
                  </a:lnTo>
                  <a:lnTo>
                    <a:pt x="9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4"/>
            <p:cNvSpPr/>
            <p:nvPr/>
          </p:nvSpPr>
          <p:spPr>
            <a:xfrm rot="10800000">
              <a:off x="1665537" y="2464860"/>
              <a:ext cx="416195" cy="405478"/>
            </a:xfrm>
            <a:custGeom>
              <a:avLst/>
              <a:gdLst/>
              <a:ahLst/>
              <a:cxnLst/>
              <a:rect l="l" t="t" r="r" b="b"/>
              <a:pathLst>
                <a:path w="7767" h="7567" extrusionOk="0">
                  <a:moveTo>
                    <a:pt x="3882" y="1513"/>
                  </a:moveTo>
                  <a:lnTo>
                    <a:pt x="6214" y="3783"/>
                  </a:lnTo>
                  <a:lnTo>
                    <a:pt x="3882" y="6053"/>
                  </a:lnTo>
                  <a:lnTo>
                    <a:pt x="1553" y="3783"/>
                  </a:lnTo>
                  <a:lnTo>
                    <a:pt x="3882" y="1513"/>
                  </a:lnTo>
                  <a:close/>
                  <a:moveTo>
                    <a:pt x="3882" y="0"/>
                  </a:moveTo>
                  <a:lnTo>
                    <a:pt x="0" y="3783"/>
                  </a:lnTo>
                  <a:lnTo>
                    <a:pt x="3882" y="7566"/>
                  </a:lnTo>
                  <a:lnTo>
                    <a:pt x="7766" y="3783"/>
                  </a:lnTo>
                  <a:lnTo>
                    <a:pt x="38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4"/>
            <p:cNvSpPr/>
            <p:nvPr/>
          </p:nvSpPr>
          <p:spPr>
            <a:xfrm rot="10800000">
              <a:off x="1135587" y="2510999"/>
              <a:ext cx="488213" cy="140071"/>
            </a:xfrm>
            <a:custGeom>
              <a:avLst/>
              <a:gdLst/>
              <a:ahLst/>
              <a:cxnLst/>
              <a:rect l="l" t="t" r="r" b="b"/>
              <a:pathLst>
                <a:path w="9111" h="2614" extrusionOk="0">
                  <a:moveTo>
                    <a:pt x="2766" y="0"/>
                  </a:moveTo>
                  <a:lnTo>
                    <a:pt x="2771" y="6"/>
                  </a:lnTo>
                  <a:lnTo>
                    <a:pt x="2679" y="6"/>
                  </a:lnTo>
                  <a:lnTo>
                    <a:pt x="1" y="2614"/>
                  </a:lnTo>
                  <a:lnTo>
                    <a:pt x="3671" y="2614"/>
                  </a:lnTo>
                  <a:lnTo>
                    <a:pt x="4559" y="1748"/>
                  </a:lnTo>
                  <a:lnTo>
                    <a:pt x="5442" y="2608"/>
                  </a:lnTo>
                  <a:lnTo>
                    <a:pt x="9111" y="2608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4"/>
            <p:cNvSpPr/>
            <p:nvPr/>
          </p:nvSpPr>
          <p:spPr>
            <a:xfrm rot="10800000">
              <a:off x="1519682" y="2511267"/>
              <a:ext cx="276606" cy="139803"/>
            </a:xfrm>
            <a:custGeom>
              <a:avLst/>
              <a:gdLst/>
              <a:ahLst/>
              <a:cxnLst/>
              <a:rect l="l" t="t" r="r" b="b"/>
              <a:pathLst>
                <a:path w="5162" h="2609" extrusionOk="0">
                  <a:moveTo>
                    <a:pt x="2675" y="0"/>
                  </a:moveTo>
                  <a:lnTo>
                    <a:pt x="0" y="2608"/>
                  </a:lnTo>
                  <a:lnTo>
                    <a:pt x="2832" y="2608"/>
                  </a:lnTo>
                  <a:lnTo>
                    <a:pt x="51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4"/>
            <p:cNvSpPr/>
            <p:nvPr/>
          </p:nvSpPr>
          <p:spPr>
            <a:xfrm rot="10800000">
              <a:off x="3005041" y="2510999"/>
              <a:ext cx="203569" cy="139803"/>
            </a:xfrm>
            <a:custGeom>
              <a:avLst/>
              <a:gdLst/>
              <a:ahLst/>
              <a:cxnLst/>
              <a:rect l="l" t="t" r="r" b="b"/>
              <a:pathLst>
                <a:path w="3799" h="2609" extrusionOk="0">
                  <a:moveTo>
                    <a:pt x="2677" y="1"/>
                  </a:moveTo>
                  <a:lnTo>
                    <a:pt x="0" y="2609"/>
                  </a:lnTo>
                  <a:lnTo>
                    <a:pt x="1123" y="2609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4"/>
            <p:cNvSpPr/>
            <p:nvPr/>
          </p:nvSpPr>
          <p:spPr>
            <a:xfrm rot="10800000">
              <a:off x="5066012" y="2684398"/>
              <a:ext cx="194728" cy="139750"/>
            </a:xfrm>
            <a:custGeom>
              <a:avLst/>
              <a:gdLst/>
              <a:ahLst/>
              <a:cxnLst/>
              <a:rect l="l" t="t" r="r" b="b"/>
              <a:pathLst>
                <a:path w="3634" h="2608" extrusionOk="0">
                  <a:moveTo>
                    <a:pt x="2677" y="1"/>
                  </a:moveTo>
                  <a:lnTo>
                    <a:pt x="0" y="2607"/>
                  </a:lnTo>
                  <a:lnTo>
                    <a:pt x="955" y="2607"/>
                  </a:lnTo>
                  <a:lnTo>
                    <a:pt x="36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4"/>
            <p:cNvSpPr/>
            <p:nvPr/>
          </p:nvSpPr>
          <p:spPr>
            <a:xfrm rot="10800000">
              <a:off x="5167447" y="2684398"/>
              <a:ext cx="214822" cy="139750"/>
            </a:xfrm>
            <a:custGeom>
              <a:avLst/>
              <a:gdLst/>
              <a:ahLst/>
              <a:cxnLst/>
              <a:rect l="l" t="t" r="r" b="b"/>
              <a:pathLst>
                <a:path w="4009" h="2608" extrusionOk="0">
                  <a:moveTo>
                    <a:pt x="2678" y="1"/>
                  </a:moveTo>
                  <a:lnTo>
                    <a:pt x="0" y="2607"/>
                  </a:lnTo>
                  <a:lnTo>
                    <a:pt x="1331" y="2607"/>
                  </a:lnTo>
                  <a:lnTo>
                    <a:pt x="40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4"/>
            <p:cNvSpPr/>
            <p:nvPr/>
          </p:nvSpPr>
          <p:spPr>
            <a:xfrm rot="10800000">
              <a:off x="5574795" y="2684131"/>
              <a:ext cx="197621" cy="96560"/>
            </a:xfrm>
            <a:custGeom>
              <a:avLst/>
              <a:gdLst/>
              <a:ahLst/>
              <a:cxnLst/>
              <a:rect l="l" t="t" r="r" b="b"/>
              <a:pathLst>
                <a:path w="3688" h="1802" extrusionOk="0">
                  <a:moveTo>
                    <a:pt x="1845" y="1"/>
                  </a:moveTo>
                  <a:lnTo>
                    <a:pt x="0" y="1796"/>
                  </a:lnTo>
                  <a:lnTo>
                    <a:pt x="7" y="1796"/>
                  </a:lnTo>
                  <a:lnTo>
                    <a:pt x="0" y="1801"/>
                  </a:lnTo>
                  <a:lnTo>
                    <a:pt x="830" y="1796"/>
                  </a:lnTo>
                  <a:lnTo>
                    <a:pt x="1842" y="812"/>
                  </a:lnTo>
                  <a:lnTo>
                    <a:pt x="2858" y="1801"/>
                  </a:lnTo>
                  <a:lnTo>
                    <a:pt x="3688" y="1801"/>
                  </a:lnTo>
                  <a:lnTo>
                    <a:pt x="3681" y="1796"/>
                  </a:lnTo>
                  <a:lnTo>
                    <a:pt x="3688" y="1796"/>
                  </a:lnTo>
                  <a:lnTo>
                    <a:pt x="18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4"/>
            <p:cNvSpPr/>
            <p:nvPr/>
          </p:nvSpPr>
          <p:spPr>
            <a:xfrm rot="10800000">
              <a:off x="5271133" y="2684398"/>
              <a:ext cx="203569" cy="139750"/>
            </a:xfrm>
            <a:custGeom>
              <a:avLst/>
              <a:gdLst/>
              <a:ahLst/>
              <a:cxnLst/>
              <a:rect l="l" t="t" r="r" b="b"/>
              <a:pathLst>
                <a:path w="3799" h="2608" extrusionOk="0">
                  <a:moveTo>
                    <a:pt x="2678" y="1"/>
                  </a:moveTo>
                  <a:lnTo>
                    <a:pt x="0" y="2607"/>
                  </a:lnTo>
                  <a:lnTo>
                    <a:pt x="1122" y="2607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4"/>
            <p:cNvSpPr/>
            <p:nvPr/>
          </p:nvSpPr>
          <p:spPr>
            <a:xfrm rot="10800000">
              <a:off x="5345614" y="2684398"/>
              <a:ext cx="319367" cy="139750"/>
            </a:xfrm>
            <a:custGeom>
              <a:avLst/>
              <a:gdLst/>
              <a:ahLst/>
              <a:cxnLst/>
              <a:rect l="l" t="t" r="r" b="b"/>
              <a:pathLst>
                <a:path w="5960" h="2608" extrusionOk="0">
                  <a:moveTo>
                    <a:pt x="327" y="1"/>
                  </a:moveTo>
                  <a:lnTo>
                    <a:pt x="0" y="318"/>
                  </a:lnTo>
                  <a:lnTo>
                    <a:pt x="2351" y="2607"/>
                  </a:lnTo>
                  <a:lnTo>
                    <a:pt x="3281" y="2607"/>
                  </a:lnTo>
                  <a:lnTo>
                    <a:pt x="5960" y="1"/>
                  </a:lnTo>
                  <a:lnTo>
                    <a:pt x="4868" y="1"/>
                  </a:lnTo>
                  <a:lnTo>
                    <a:pt x="2817" y="1999"/>
                  </a:lnTo>
                  <a:lnTo>
                    <a:pt x="7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4"/>
            <p:cNvSpPr/>
            <p:nvPr/>
          </p:nvSpPr>
          <p:spPr>
            <a:xfrm rot="10800000">
              <a:off x="5681052" y="2684130"/>
              <a:ext cx="320545" cy="139750"/>
            </a:xfrm>
            <a:custGeom>
              <a:avLst/>
              <a:gdLst/>
              <a:ahLst/>
              <a:cxnLst/>
              <a:rect l="l" t="t" r="r" b="b"/>
              <a:pathLst>
                <a:path w="5982" h="2608" extrusionOk="0">
                  <a:moveTo>
                    <a:pt x="1" y="1"/>
                  </a:moveTo>
                  <a:lnTo>
                    <a:pt x="2679" y="2607"/>
                  </a:lnTo>
                  <a:lnTo>
                    <a:pt x="3611" y="2607"/>
                  </a:lnTo>
                  <a:lnTo>
                    <a:pt x="5982" y="298"/>
                  </a:lnTo>
                  <a:lnTo>
                    <a:pt x="5676" y="1"/>
                  </a:lnTo>
                  <a:lnTo>
                    <a:pt x="5195" y="1"/>
                  </a:lnTo>
                  <a:lnTo>
                    <a:pt x="3143" y="1999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4"/>
            <p:cNvSpPr/>
            <p:nvPr/>
          </p:nvSpPr>
          <p:spPr>
            <a:xfrm rot="10800000">
              <a:off x="5872510" y="2684130"/>
              <a:ext cx="203569" cy="139750"/>
            </a:xfrm>
            <a:custGeom>
              <a:avLst/>
              <a:gdLst/>
              <a:ahLst/>
              <a:cxnLst/>
              <a:rect l="l" t="t" r="r" b="b"/>
              <a:pathLst>
                <a:path w="3799" h="2608" extrusionOk="0">
                  <a:moveTo>
                    <a:pt x="0" y="1"/>
                  </a:moveTo>
                  <a:lnTo>
                    <a:pt x="2677" y="2607"/>
                  </a:lnTo>
                  <a:lnTo>
                    <a:pt x="3799" y="2607"/>
                  </a:lnTo>
                  <a:lnTo>
                    <a:pt x="11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4"/>
            <p:cNvSpPr/>
            <p:nvPr/>
          </p:nvSpPr>
          <p:spPr>
            <a:xfrm rot="10800000">
              <a:off x="6086472" y="2684130"/>
              <a:ext cx="194728" cy="139750"/>
            </a:xfrm>
            <a:custGeom>
              <a:avLst/>
              <a:gdLst/>
              <a:ahLst/>
              <a:cxnLst/>
              <a:rect l="l" t="t" r="r" b="b"/>
              <a:pathLst>
                <a:path w="3634" h="2608" extrusionOk="0">
                  <a:moveTo>
                    <a:pt x="1" y="1"/>
                  </a:moveTo>
                  <a:lnTo>
                    <a:pt x="2679" y="2607"/>
                  </a:lnTo>
                  <a:lnTo>
                    <a:pt x="3634" y="2607"/>
                  </a:lnTo>
                  <a:lnTo>
                    <a:pt x="9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4"/>
            <p:cNvSpPr/>
            <p:nvPr/>
          </p:nvSpPr>
          <p:spPr>
            <a:xfrm rot="10800000">
              <a:off x="6187852" y="2684130"/>
              <a:ext cx="340158" cy="139750"/>
            </a:xfrm>
            <a:custGeom>
              <a:avLst/>
              <a:gdLst/>
              <a:ahLst/>
              <a:cxnLst/>
              <a:rect l="l" t="t" r="r" b="b"/>
              <a:pathLst>
                <a:path w="6348" h="2608" extrusionOk="0">
                  <a:moveTo>
                    <a:pt x="1" y="1"/>
                  </a:moveTo>
                  <a:lnTo>
                    <a:pt x="2677" y="2607"/>
                  </a:lnTo>
                  <a:lnTo>
                    <a:pt x="6347" y="2607"/>
                  </a:lnTo>
                  <a:lnTo>
                    <a:pt x="36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4"/>
            <p:cNvSpPr/>
            <p:nvPr/>
          </p:nvSpPr>
          <p:spPr>
            <a:xfrm rot="10800000">
              <a:off x="5964997" y="2684130"/>
              <a:ext cx="214769" cy="139750"/>
            </a:xfrm>
            <a:custGeom>
              <a:avLst/>
              <a:gdLst/>
              <a:ahLst/>
              <a:cxnLst/>
              <a:rect l="l" t="t" r="r" b="b"/>
              <a:pathLst>
                <a:path w="4008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4007" y="2607"/>
                  </a:lnTo>
                  <a:lnTo>
                    <a:pt x="1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4"/>
            <p:cNvSpPr/>
            <p:nvPr/>
          </p:nvSpPr>
          <p:spPr>
            <a:xfrm rot="10800000">
              <a:off x="7674979" y="2684398"/>
              <a:ext cx="340104" cy="139750"/>
            </a:xfrm>
            <a:custGeom>
              <a:avLst/>
              <a:gdLst/>
              <a:ahLst/>
              <a:cxnLst/>
              <a:rect l="l" t="t" r="r" b="b"/>
              <a:pathLst>
                <a:path w="6347" h="2608" extrusionOk="0">
                  <a:moveTo>
                    <a:pt x="2678" y="1"/>
                  </a:moveTo>
                  <a:lnTo>
                    <a:pt x="0" y="2607"/>
                  </a:lnTo>
                  <a:lnTo>
                    <a:pt x="3671" y="2607"/>
                  </a:lnTo>
                  <a:lnTo>
                    <a:pt x="63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4"/>
            <p:cNvSpPr/>
            <p:nvPr/>
          </p:nvSpPr>
          <p:spPr>
            <a:xfrm rot="10800000">
              <a:off x="7242875" y="2684398"/>
              <a:ext cx="276713" cy="139750"/>
            </a:xfrm>
            <a:custGeom>
              <a:avLst/>
              <a:gdLst/>
              <a:ahLst/>
              <a:cxnLst/>
              <a:rect l="l" t="t" r="r" b="b"/>
              <a:pathLst>
                <a:path w="5164" h="2608" extrusionOk="0">
                  <a:moveTo>
                    <a:pt x="0" y="1"/>
                  </a:moveTo>
                  <a:lnTo>
                    <a:pt x="2676" y="2607"/>
                  </a:lnTo>
                  <a:lnTo>
                    <a:pt x="5163" y="2607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4"/>
            <p:cNvSpPr/>
            <p:nvPr/>
          </p:nvSpPr>
          <p:spPr>
            <a:xfrm rot="10800000">
              <a:off x="6683348" y="2684130"/>
              <a:ext cx="276606" cy="139750"/>
            </a:xfrm>
            <a:custGeom>
              <a:avLst/>
              <a:gdLst/>
              <a:ahLst/>
              <a:cxnLst/>
              <a:rect l="l" t="t" r="r" b="b"/>
              <a:pathLst>
                <a:path w="5162" h="2608" extrusionOk="0">
                  <a:moveTo>
                    <a:pt x="2330" y="1"/>
                  </a:moveTo>
                  <a:lnTo>
                    <a:pt x="0" y="2607"/>
                  </a:lnTo>
                  <a:lnTo>
                    <a:pt x="2483" y="2607"/>
                  </a:lnTo>
                  <a:lnTo>
                    <a:pt x="51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4"/>
            <p:cNvSpPr/>
            <p:nvPr/>
          </p:nvSpPr>
          <p:spPr>
            <a:xfrm rot="10800000">
              <a:off x="6858780" y="2684130"/>
              <a:ext cx="488213" cy="140018"/>
            </a:xfrm>
            <a:custGeom>
              <a:avLst/>
              <a:gdLst/>
              <a:ahLst/>
              <a:cxnLst/>
              <a:rect l="l" t="t" r="r" b="b"/>
              <a:pathLst>
                <a:path w="9111" h="2613" extrusionOk="0">
                  <a:moveTo>
                    <a:pt x="5442" y="1"/>
                  </a:moveTo>
                  <a:lnTo>
                    <a:pt x="4554" y="865"/>
                  </a:lnTo>
                  <a:lnTo>
                    <a:pt x="3671" y="6"/>
                  </a:lnTo>
                  <a:lnTo>
                    <a:pt x="0" y="6"/>
                  </a:lnTo>
                  <a:lnTo>
                    <a:pt x="2678" y="2612"/>
                  </a:lnTo>
                  <a:lnTo>
                    <a:pt x="6347" y="2612"/>
                  </a:lnTo>
                  <a:lnTo>
                    <a:pt x="6342" y="2607"/>
                  </a:lnTo>
                  <a:lnTo>
                    <a:pt x="6434" y="2607"/>
                  </a:lnTo>
                  <a:lnTo>
                    <a:pt x="91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4"/>
            <p:cNvSpPr/>
            <p:nvPr/>
          </p:nvSpPr>
          <p:spPr>
            <a:xfrm rot="10800000">
              <a:off x="6187852" y="2510999"/>
              <a:ext cx="340158" cy="139803"/>
            </a:xfrm>
            <a:custGeom>
              <a:avLst/>
              <a:gdLst/>
              <a:ahLst/>
              <a:cxnLst/>
              <a:rect l="l" t="t" r="r" b="b"/>
              <a:pathLst>
                <a:path w="6348" h="2609" extrusionOk="0">
                  <a:moveTo>
                    <a:pt x="2677" y="1"/>
                  </a:moveTo>
                  <a:lnTo>
                    <a:pt x="1" y="2609"/>
                  </a:lnTo>
                  <a:lnTo>
                    <a:pt x="3671" y="2609"/>
                  </a:lnTo>
                  <a:lnTo>
                    <a:pt x="63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4"/>
            <p:cNvSpPr/>
            <p:nvPr/>
          </p:nvSpPr>
          <p:spPr>
            <a:xfrm rot="10800000">
              <a:off x="5271133" y="2511267"/>
              <a:ext cx="203569" cy="139803"/>
            </a:xfrm>
            <a:custGeom>
              <a:avLst/>
              <a:gdLst/>
              <a:ahLst/>
              <a:cxnLst/>
              <a:rect l="l" t="t" r="r" b="b"/>
              <a:pathLst>
                <a:path w="3799" h="2609" extrusionOk="0">
                  <a:moveTo>
                    <a:pt x="0" y="0"/>
                  </a:moveTo>
                  <a:lnTo>
                    <a:pt x="2678" y="2608"/>
                  </a:lnTo>
                  <a:lnTo>
                    <a:pt x="3799" y="2608"/>
                  </a:lnTo>
                  <a:lnTo>
                    <a:pt x="11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4"/>
            <p:cNvSpPr/>
            <p:nvPr/>
          </p:nvSpPr>
          <p:spPr>
            <a:xfrm rot="10800000">
              <a:off x="5964997" y="2510999"/>
              <a:ext cx="214769" cy="139803"/>
            </a:xfrm>
            <a:custGeom>
              <a:avLst/>
              <a:gdLst/>
              <a:ahLst/>
              <a:cxnLst/>
              <a:rect l="l" t="t" r="r" b="b"/>
              <a:pathLst>
                <a:path w="4008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1331" y="2609"/>
                  </a:lnTo>
                  <a:lnTo>
                    <a:pt x="40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4"/>
            <p:cNvSpPr/>
            <p:nvPr/>
          </p:nvSpPr>
          <p:spPr>
            <a:xfrm rot="10800000">
              <a:off x="5345614" y="2511267"/>
              <a:ext cx="320545" cy="139803"/>
            </a:xfrm>
            <a:custGeom>
              <a:avLst/>
              <a:gdLst/>
              <a:ahLst/>
              <a:cxnLst/>
              <a:rect l="l" t="t" r="r" b="b"/>
              <a:pathLst>
                <a:path w="5982" h="2609" extrusionOk="0">
                  <a:moveTo>
                    <a:pt x="2373" y="0"/>
                  </a:moveTo>
                  <a:lnTo>
                    <a:pt x="0" y="2311"/>
                  </a:lnTo>
                  <a:lnTo>
                    <a:pt x="306" y="2608"/>
                  </a:lnTo>
                  <a:lnTo>
                    <a:pt x="788" y="2608"/>
                  </a:lnTo>
                  <a:lnTo>
                    <a:pt x="2839" y="610"/>
                  </a:lnTo>
                  <a:lnTo>
                    <a:pt x="4890" y="2608"/>
                  </a:lnTo>
                  <a:lnTo>
                    <a:pt x="5982" y="2608"/>
                  </a:lnTo>
                  <a:lnTo>
                    <a:pt x="33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4"/>
            <p:cNvSpPr/>
            <p:nvPr/>
          </p:nvSpPr>
          <p:spPr>
            <a:xfrm rot="10800000">
              <a:off x="5682123" y="2510999"/>
              <a:ext cx="319474" cy="139803"/>
            </a:xfrm>
            <a:custGeom>
              <a:avLst/>
              <a:gdLst/>
              <a:ahLst/>
              <a:cxnLst/>
              <a:rect l="l" t="t" r="r" b="b"/>
              <a:pathLst>
                <a:path w="5962" h="2609" extrusionOk="0">
                  <a:moveTo>
                    <a:pt x="2679" y="1"/>
                  </a:moveTo>
                  <a:lnTo>
                    <a:pt x="1" y="2609"/>
                  </a:lnTo>
                  <a:lnTo>
                    <a:pt x="1092" y="2609"/>
                  </a:lnTo>
                  <a:lnTo>
                    <a:pt x="3143" y="610"/>
                  </a:lnTo>
                  <a:lnTo>
                    <a:pt x="5195" y="2609"/>
                  </a:lnTo>
                  <a:lnTo>
                    <a:pt x="5635" y="2609"/>
                  </a:lnTo>
                  <a:lnTo>
                    <a:pt x="5961" y="2289"/>
                  </a:lnTo>
                  <a:lnTo>
                    <a:pt x="36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4"/>
            <p:cNvSpPr/>
            <p:nvPr/>
          </p:nvSpPr>
          <p:spPr>
            <a:xfrm rot="10800000">
              <a:off x="5574795" y="2554563"/>
              <a:ext cx="197621" cy="96507"/>
            </a:xfrm>
            <a:custGeom>
              <a:avLst/>
              <a:gdLst/>
              <a:ahLst/>
              <a:cxnLst/>
              <a:rect l="l" t="t" r="r" b="b"/>
              <a:pathLst>
                <a:path w="3688" h="1801" extrusionOk="0">
                  <a:moveTo>
                    <a:pt x="0" y="0"/>
                  </a:moveTo>
                  <a:lnTo>
                    <a:pt x="7" y="6"/>
                  </a:lnTo>
                  <a:lnTo>
                    <a:pt x="0" y="6"/>
                  </a:lnTo>
                  <a:lnTo>
                    <a:pt x="1843" y="1801"/>
                  </a:lnTo>
                  <a:lnTo>
                    <a:pt x="3688" y="6"/>
                  </a:lnTo>
                  <a:lnTo>
                    <a:pt x="3681" y="6"/>
                  </a:lnTo>
                  <a:lnTo>
                    <a:pt x="3688" y="0"/>
                  </a:lnTo>
                  <a:lnTo>
                    <a:pt x="2858" y="6"/>
                  </a:lnTo>
                  <a:lnTo>
                    <a:pt x="1847" y="991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4"/>
            <p:cNvSpPr/>
            <p:nvPr/>
          </p:nvSpPr>
          <p:spPr>
            <a:xfrm rot="10800000">
              <a:off x="6086472" y="2510999"/>
              <a:ext cx="194728" cy="139803"/>
            </a:xfrm>
            <a:custGeom>
              <a:avLst/>
              <a:gdLst/>
              <a:ahLst/>
              <a:cxnLst/>
              <a:rect l="l" t="t" r="r" b="b"/>
              <a:pathLst>
                <a:path w="3634" h="2609" extrusionOk="0">
                  <a:moveTo>
                    <a:pt x="2679" y="1"/>
                  </a:moveTo>
                  <a:lnTo>
                    <a:pt x="1" y="2609"/>
                  </a:lnTo>
                  <a:lnTo>
                    <a:pt x="957" y="2609"/>
                  </a:lnTo>
                  <a:lnTo>
                    <a:pt x="36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4"/>
            <p:cNvSpPr/>
            <p:nvPr/>
          </p:nvSpPr>
          <p:spPr>
            <a:xfrm rot="10800000">
              <a:off x="6397902" y="2464860"/>
              <a:ext cx="416302" cy="405478"/>
            </a:xfrm>
            <a:custGeom>
              <a:avLst/>
              <a:gdLst/>
              <a:ahLst/>
              <a:cxnLst/>
              <a:rect l="l" t="t" r="r" b="b"/>
              <a:pathLst>
                <a:path w="7769" h="7567" extrusionOk="0">
                  <a:moveTo>
                    <a:pt x="3885" y="1513"/>
                  </a:moveTo>
                  <a:lnTo>
                    <a:pt x="6214" y="3783"/>
                  </a:lnTo>
                  <a:lnTo>
                    <a:pt x="3885" y="6053"/>
                  </a:lnTo>
                  <a:lnTo>
                    <a:pt x="1555" y="3783"/>
                  </a:lnTo>
                  <a:lnTo>
                    <a:pt x="3885" y="1513"/>
                  </a:lnTo>
                  <a:close/>
                  <a:moveTo>
                    <a:pt x="3885" y="0"/>
                  </a:moveTo>
                  <a:lnTo>
                    <a:pt x="1" y="3783"/>
                  </a:lnTo>
                  <a:lnTo>
                    <a:pt x="3885" y="7566"/>
                  </a:lnTo>
                  <a:lnTo>
                    <a:pt x="7769" y="3783"/>
                  </a:lnTo>
                  <a:lnTo>
                    <a:pt x="38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4"/>
            <p:cNvSpPr/>
            <p:nvPr/>
          </p:nvSpPr>
          <p:spPr>
            <a:xfrm rot="10800000">
              <a:off x="7388784" y="2464967"/>
              <a:ext cx="416355" cy="405371"/>
            </a:xfrm>
            <a:custGeom>
              <a:avLst/>
              <a:gdLst/>
              <a:ahLst/>
              <a:cxnLst/>
              <a:rect l="l" t="t" r="r" b="b"/>
              <a:pathLst>
                <a:path w="7770" h="7565" extrusionOk="0">
                  <a:moveTo>
                    <a:pt x="3886" y="1513"/>
                  </a:moveTo>
                  <a:lnTo>
                    <a:pt x="6215" y="3783"/>
                  </a:lnTo>
                  <a:lnTo>
                    <a:pt x="3886" y="6053"/>
                  </a:lnTo>
                  <a:lnTo>
                    <a:pt x="1554" y="3783"/>
                  </a:lnTo>
                  <a:lnTo>
                    <a:pt x="3886" y="1513"/>
                  </a:lnTo>
                  <a:close/>
                  <a:moveTo>
                    <a:pt x="3886" y="0"/>
                  </a:moveTo>
                  <a:lnTo>
                    <a:pt x="0" y="3783"/>
                  </a:lnTo>
                  <a:lnTo>
                    <a:pt x="3886" y="7565"/>
                  </a:lnTo>
                  <a:lnTo>
                    <a:pt x="7770" y="3783"/>
                  </a:lnTo>
                  <a:lnTo>
                    <a:pt x="38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4"/>
            <p:cNvSpPr/>
            <p:nvPr/>
          </p:nvSpPr>
          <p:spPr>
            <a:xfrm rot="10800000">
              <a:off x="7674979" y="2511267"/>
              <a:ext cx="340104" cy="139803"/>
            </a:xfrm>
            <a:custGeom>
              <a:avLst/>
              <a:gdLst/>
              <a:ahLst/>
              <a:cxnLst/>
              <a:rect l="l" t="t" r="r" b="b"/>
              <a:pathLst>
                <a:path w="6347" h="2609" extrusionOk="0">
                  <a:moveTo>
                    <a:pt x="0" y="0"/>
                  </a:moveTo>
                  <a:lnTo>
                    <a:pt x="2678" y="2608"/>
                  </a:lnTo>
                  <a:lnTo>
                    <a:pt x="6347" y="2608"/>
                  </a:lnTo>
                  <a:lnTo>
                    <a:pt x="36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4"/>
            <p:cNvSpPr/>
            <p:nvPr/>
          </p:nvSpPr>
          <p:spPr>
            <a:xfrm rot="10800000">
              <a:off x="6683348" y="2510999"/>
              <a:ext cx="276606" cy="139803"/>
            </a:xfrm>
            <a:custGeom>
              <a:avLst/>
              <a:gdLst/>
              <a:ahLst/>
              <a:cxnLst/>
              <a:rect l="l" t="t" r="r" b="b"/>
              <a:pathLst>
                <a:path w="5162" h="2609" extrusionOk="0">
                  <a:moveTo>
                    <a:pt x="0" y="1"/>
                  </a:moveTo>
                  <a:lnTo>
                    <a:pt x="2330" y="2609"/>
                  </a:lnTo>
                  <a:lnTo>
                    <a:pt x="5162" y="2609"/>
                  </a:lnTo>
                  <a:lnTo>
                    <a:pt x="2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4"/>
            <p:cNvSpPr/>
            <p:nvPr/>
          </p:nvSpPr>
          <p:spPr>
            <a:xfrm rot="10800000">
              <a:off x="6858780" y="2510999"/>
              <a:ext cx="488213" cy="140071"/>
            </a:xfrm>
            <a:custGeom>
              <a:avLst/>
              <a:gdLst/>
              <a:ahLst/>
              <a:cxnLst/>
              <a:rect l="l" t="t" r="r" b="b"/>
              <a:pathLst>
                <a:path w="9111" h="2614" extrusionOk="0">
                  <a:moveTo>
                    <a:pt x="2765" y="0"/>
                  </a:moveTo>
                  <a:lnTo>
                    <a:pt x="2771" y="6"/>
                  </a:lnTo>
                  <a:lnTo>
                    <a:pt x="2678" y="6"/>
                  </a:lnTo>
                  <a:lnTo>
                    <a:pt x="0" y="2614"/>
                  </a:lnTo>
                  <a:lnTo>
                    <a:pt x="3671" y="2614"/>
                  </a:lnTo>
                  <a:lnTo>
                    <a:pt x="4559" y="1748"/>
                  </a:lnTo>
                  <a:lnTo>
                    <a:pt x="5442" y="2608"/>
                  </a:lnTo>
                  <a:lnTo>
                    <a:pt x="9110" y="2608"/>
                  </a:lnTo>
                  <a:lnTo>
                    <a:pt x="6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4"/>
            <p:cNvSpPr/>
            <p:nvPr/>
          </p:nvSpPr>
          <p:spPr>
            <a:xfrm rot="10800000">
              <a:off x="7242875" y="2511267"/>
              <a:ext cx="276713" cy="139803"/>
            </a:xfrm>
            <a:custGeom>
              <a:avLst/>
              <a:gdLst/>
              <a:ahLst/>
              <a:cxnLst/>
              <a:rect l="l" t="t" r="r" b="b"/>
              <a:pathLst>
                <a:path w="5164" h="2609" extrusionOk="0">
                  <a:moveTo>
                    <a:pt x="2676" y="0"/>
                  </a:moveTo>
                  <a:lnTo>
                    <a:pt x="0" y="2608"/>
                  </a:lnTo>
                  <a:lnTo>
                    <a:pt x="2834" y="2608"/>
                  </a:lnTo>
                  <a:lnTo>
                    <a:pt x="51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4"/>
            <p:cNvSpPr/>
            <p:nvPr/>
          </p:nvSpPr>
          <p:spPr>
            <a:xfrm rot="10800000">
              <a:off x="5167447" y="2511267"/>
              <a:ext cx="214822" cy="139803"/>
            </a:xfrm>
            <a:custGeom>
              <a:avLst/>
              <a:gdLst/>
              <a:ahLst/>
              <a:cxnLst/>
              <a:rect l="l" t="t" r="r" b="b"/>
              <a:pathLst>
                <a:path w="4009" h="2609" extrusionOk="0">
                  <a:moveTo>
                    <a:pt x="0" y="0"/>
                  </a:moveTo>
                  <a:lnTo>
                    <a:pt x="2678" y="2608"/>
                  </a:lnTo>
                  <a:lnTo>
                    <a:pt x="4009" y="2608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4"/>
            <p:cNvSpPr/>
            <p:nvPr/>
          </p:nvSpPr>
          <p:spPr>
            <a:xfrm rot="10800000">
              <a:off x="5066012" y="2511267"/>
              <a:ext cx="194728" cy="139803"/>
            </a:xfrm>
            <a:custGeom>
              <a:avLst/>
              <a:gdLst/>
              <a:ahLst/>
              <a:cxnLst/>
              <a:rect l="l" t="t" r="r" b="b"/>
              <a:pathLst>
                <a:path w="3634" h="2609" extrusionOk="0">
                  <a:moveTo>
                    <a:pt x="0" y="0"/>
                  </a:moveTo>
                  <a:lnTo>
                    <a:pt x="2677" y="2608"/>
                  </a:lnTo>
                  <a:lnTo>
                    <a:pt x="3633" y="2608"/>
                  </a:lnTo>
                  <a:lnTo>
                    <a:pt x="9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4"/>
            <p:cNvSpPr/>
            <p:nvPr/>
          </p:nvSpPr>
          <p:spPr>
            <a:xfrm rot="10800000">
              <a:off x="5872510" y="2510999"/>
              <a:ext cx="203569" cy="139803"/>
            </a:xfrm>
            <a:custGeom>
              <a:avLst/>
              <a:gdLst/>
              <a:ahLst/>
              <a:cxnLst/>
              <a:rect l="l" t="t" r="r" b="b"/>
              <a:pathLst>
                <a:path w="3799" h="2609" extrusionOk="0">
                  <a:moveTo>
                    <a:pt x="2677" y="1"/>
                  </a:moveTo>
                  <a:lnTo>
                    <a:pt x="0" y="2609"/>
                  </a:lnTo>
                  <a:lnTo>
                    <a:pt x="1123" y="2609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4"/>
            <p:cNvSpPr/>
            <p:nvPr/>
          </p:nvSpPr>
          <p:spPr>
            <a:xfrm rot="10800000">
              <a:off x="7926625" y="2684398"/>
              <a:ext cx="194728" cy="139750"/>
            </a:xfrm>
            <a:custGeom>
              <a:avLst/>
              <a:gdLst/>
              <a:ahLst/>
              <a:cxnLst/>
              <a:rect l="l" t="t" r="r" b="b"/>
              <a:pathLst>
                <a:path w="3634" h="2608" extrusionOk="0">
                  <a:moveTo>
                    <a:pt x="2677" y="1"/>
                  </a:moveTo>
                  <a:lnTo>
                    <a:pt x="0" y="2607"/>
                  </a:lnTo>
                  <a:lnTo>
                    <a:pt x="955" y="2607"/>
                  </a:lnTo>
                  <a:lnTo>
                    <a:pt x="36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4"/>
            <p:cNvSpPr/>
            <p:nvPr/>
          </p:nvSpPr>
          <p:spPr>
            <a:xfrm rot="10800000">
              <a:off x="8028060" y="2684398"/>
              <a:ext cx="214822" cy="139750"/>
            </a:xfrm>
            <a:custGeom>
              <a:avLst/>
              <a:gdLst/>
              <a:ahLst/>
              <a:cxnLst/>
              <a:rect l="l" t="t" r="r" b="b"/>
              <a:pathLst>
                <a:path w="4009" h="2608" extrusionOk="0">
                  <a:moveTo>
                    <a:pt x="2678" y="1"/>
                  </a:moveTo>
                  <a:lnTo>
                    <a:pt x="0" y="2607"/>
                  </a:lnTo>
                  <a:lnTo>
                    <a:pt x="1331" y="2607"/>
                  </a:lnTo>
                  <a:lnTo>
                    <a:pt x="40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4"/>
            <p:cNvSpPr/>
            <p:nvPr/>
          </p:nvSpPr>
          <p:spPr>
            <a:xfrm rot="10800000">
              <a:off x="8435408" y="2684131"/>
              <a:ext cx="197621" cy="96560"/>
            </a:xfrm>
            <a:custGeom>
              <a:avLst/>
              <a:gdLst/>
              <a:ahLst/>
              <a:cxnLst/>
              <a:rect l="l" t="t" r="r" b="b"/>
              <a:pathLst>
                <a:path w="3688" h="1802" extrusionOk="0">
                  <a:moveTo>
                    <a:pt x="1845" y="1"/>
                  </a:moveTo>
                  <a:lnTo>
                    <a:pt x="0" y="1796"/>
                  </a:lnTo>
                  <a:lnTo>
                    <a:pt x="7" y="1796"/>
                  </a:lnTo>
                  <a:lnTo>
                    <a:pt x="0" y="1801"/>
                  </a:lnTo>
                  <a:lnTo>
                    <a:pt x="830" y="1796"/>
                  </a:lnTo>
                  <a:lnTo>
                    <a:pt x="1842" y="812"/>
                  </a:lnTo>
                  <a:lnTo>
                    <a:pt x="2858" y="1801"/>
                  </a:lnTo>
                  <a:lnTo>
                    <a:pt x="3688" y="1801"/>
                  </a:lnTo>
                  <a:lnTo>
                    <a:pt x="3681" y="1796"/>
                  </a:lnTo>
                  <a:lnTo>
                    <a:pt x="3688" y="1796"/>
                  </a:lnTo>
                  <a:lnTo>
                    <a:pt x="18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4"/>
            <p:cNvSpPr/>
            <p:nvPr/>
          </p:nvSpPr>
          <p:spPr>
            <a:xfrm rot="10800000">
              <a:off x="8131746" y="2684398"/>
              <a:ext cx="203569" cy="139750"/>
            </a:xfrm>
            <a:custGeom>
              <a:avLst/>
              <a:gdLst/>
              <a:ahLst/>
              <a:cxnLst/>
              <a:rect l="l" t="t" r="r" b="b"/>
              <a:pathLst>
                <a:path w="3799" h="2608" extrusionOk="0">
                  <a:moveTo>
                    <a:pt x="2678" y="1"/>
                  </a:moveTo>
                  <a:lnTo>
                    <a:pt x="0" y="2607"/>
                  </a:lnTo>
                  <a:lnTo>
                    <a:pt x="1122" y="2607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4"/>
            <p:cNvSpPr/>
            <p:nvPr/>
          </p:nvSpPr>
          <p:spPr>
            <a:xfrm rot="10800000">
              <a:off x="8206227" y="2684398"/>
              <a:ext cx="319367" cy="139750"/>
            </a:xfrm>
            <a:custGeom>
              <a:avLst/>
              <a:gdLst/>
              <a:ahLst/>
              <a:cxnLst/>
              <a:rect l="l" t="t" r="r" b="b"/>
              <a:pathLst>
                <a:path w="5960" h="2608" extrusionOk="0">
                  <a:moveTo>
                    <a:pt x="327" y="1"/>
                  </a:moveTo>
                  <a:lnTo>
                    <a:pt x="0" y="318"/>
                  </a:lnTo>
                  <a:lnTo>
                    <a:pt x="2351" y="2607"/>
                  </a:lnTo>
                  <a:lnTo>
                    <a:pt x="3281" y="2607"/>
                  </a:lnTo>
                  <a:lnTo>
                    <a:pt x="5960" y="1"/>
                  </a:lnTo>
                  <a:lnTo>
                    <a:pt x="4868" y="1"/>
                  </a:lnTo>
                  <a:lnTo>
                    <a:pt x="2817" y="1999"/>
                  </a:lnTo>
                  <a:lnTo>
                    <a:pt x="7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4"/>
            <p:cNvSpPr/>
            <p:nvPr/>
          </p:nvSpPr>
          <p:spPr>
            <a:xfrm rot="10800000">
              <a:off x="8541665" y="2684130"/>
              <a:ext cx="320545" cy="139750"/>
            </a:xfrm>
            <a:custGeom>
              <a:avLst/>
              <a:gdLst/>
              <a:ahLst/>
              <a:cxnLst/>
              <a:rect l="l" t="t" r="r" b="b"/>
              <a:pathLst>
                <a:path w="5982" h="2608" extrusionOk="0">
                  <a:moveTo>
                    <a:pt x="1" y="1"/>
                  </a:moveTo>
                  <a:lnTo>
                    <a:pt x="2679" y="2607"/>
                  </a:lnTo>
                  <a:lnTo>
                    <a:pt x="3611" y="2607"/>
                  </a:lnTo>
                  <a:lnTo>
                    <a:pt x="5982" y="298"/>
                  </a:lnTo>
                  <a:lnTo>
                    <a:pt x="5676" y="1"/>
                  </a:lnTo>
                  <a:lnTo>
                    <a:pt x="5195" y="1"/>
                  </a:lnTo>
                  <a:lnTo>
                    <a:pt x="3143" y="1999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4"/>
            <p:cNvSpPr/>
            <p:nvPr/>
          </p:nvSpPr>
          <p:spPr>
            <a:xfrm rot="10800000">
              <a:off x="8733123" y="2684130"/>
              <a:ext cx="203569" cy="139750"/>
            </a:xfrm>
            <a:custGeom>
              <a:avLst/>
              <a:gdLst/>
              <a:ahLst/>
              <a:cxnLst/>
              <a:rect l="l" t="t" r="r" b="b"/>
              <a:pathLst>
                <a:path w="3799" h="2608" extrusionOk="0">
                  <a:moveTo>
                    <a:pt x="0" y="1"/>
                  </a:moveTo>
                  <a:lnTo>
                    <a:pt x="2677" y="2607"/>
                  </a:lnTo>
                  <a:lnTo>
                    <a:pt x="3799" y="2607"/>
                  </a:lnTo>
                  <a:lnTo>
                    <a:pt x="11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4"/>
            <p:cNvSpPr/>
            <p:nvPr/>
          </p:nvSpPr>
          <p:spPr>
            <a:xfrm rot="10800000">
              <a:off x="8947085" y="2684130"/>
              <a:ext cx="194728" cy="139750"/>
            </a:xfrm>
            <a:custGeom>
              <a:avLst/>
              <a:gdLst/>
              <a:ahLst/>
              <a:cxnLst/>
              <a:rect l="l" t="t" r="r" b="b"/>
              <a:pathLst>
                <a:path w="3634" h="2608" extrusionOk="0">
                  <a:moveTo>
                    <a:pt x="1" y="1"/>
                  </a:moveTo>
                  <a:lnTo>
                    <a:pt x="2679" y="2607"/>
                  </a:lnTo>
                  <a:lnTo>
                    <a:pt x="3634" y="2607"/>
                  </a:lnTo>
                  <a:lnTo>
                    <a:pt x="9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4"/>
            <p:cNvSpPr/>
            <p:nvPr/>
          </p:nvSpPr>
          <p:spPr>
            <a:xfrm rot="10800000">
              <a:off x="9048465" y="2684130"/>
              <a:ext cx="340158" cy="139750"/>
            </a:xfrm>
            <a:custGeom>
              <a:avLst/>
              <a:gdLst/>
              <a:ahLst/>
              <a:cxnLst/>
              <a:rect l="l" t="t" r="r" b="b"/>
              <a:pathLst>
                <a:path w="6348" h="2608" extrusionOk="0">
                  <a:moveTo>
                    <a:pt x="1" y="1"/>
                  </a:moveTo>
                  <a:lnTo>
                    <a:pt x="2677" y="2607"/>
                  </a:lnTo>
                  <a:lnTo>
                    <a:pt x="6347" y="2607"/>
                  </a:lnTo>
                  <a:lnTo>
                    <a:pt x="36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4"/>
            <p:cNvSpPr/>
            <p:nvPr/>
          </p:nvSpPr>
          <p:spPr>
            <a:xfrm rot="10800000">
              <a:off x="8825609" y="2684130"/>
              <a:ext cx="214769" cy="139750"/>
            </a:xfrm>
            <a:custGeom>
              <a:avLst/>
              <a:gdLst/>
              <a:ahLst/>
              <a:cxnLst/>
              <a:rect l="l" t="t" r="r" b="b"/>
              <a:pathLst>
                <a:path w="4008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4007" y="2607"/>
                  </a:lnTo>
                  <a:lnTo>
                    <a:pt x="1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4"/>
            <p:cNvSpPr/>
            <p:nvPr/>
          </p:nvSpPr>
          <p:spPr>
            <a:xfrm rot="10800000">
              <a:off x="9048465" y="2510999"/>
              <a:ext cx="340158" cy="139803"/>
            </a:xfrm>
            <a:custGeom>
              <a:avLst/>
              <a:gdLst/>
              <a:ahLst/>
              <a:cxnLst/>
              <a:rect l="l" t="t" r="r" b="b"/>
              <a:pathLst>
                <a:path w="6348" h="2609" extrusionOk="0">
                  <a:moveTo>
                    <a:pt x="2677" y="1"/>
                  </a:moveTo>
                  <a:lnTo>
                    <a:pt x="1" y="2609"/>
                  </a:lnTo>
                  <a:lnTo>
                    <a:pt x="3671" y="2609"/>
                  </a:lnTo>
                  <a:lnTo>
                    <a:pt x="63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4"/>
            <p:cNvSpPr/>
            <p:nvPr/>
          </p:nvSpPr>
          <p:spPr>
            <a:xfrm rot="10800000">
              <a:off x="8131746" y="2511267"/>
              <a:ext cx="203569" cy="139803"/>
            </a:xfrm>
            <a:custGeom>
              <a:avLst/>
              <a:gdLst/>
              <a:ahLst/>
              <a:cxnLst/>
              <a:rect l="l" t="t" r="r" b="b"/>
              <a:pathLst>
                <a:path w="3799" h="2609" extrusionOk="0">
                  <a:moveTo>
                    <a:pt x="0" y="0"/>
                  </a:moveTo>
                  <a:lnTo>
                    <a:pt x="2678" y="2608"/>
                  </a:lnTo>
                  <a:lnTo>
                    <a:pt x="3799" y="2608"/>
                  </a:lnTo>
                  <a:lnTo>
                    <a:pt x="11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4"/>
            <p:cNvSpPr/>
            <p:nvPr/>
          </p:nvSpPr>
          <p:spPr>
            <a:xfrm rot="10800000">
              <a:off x="8825609" y="2510999"/>
              <a:ext cx="214769" cy="139803"/>
            </a:xfrm>
            <a:custGeom>
              <a:avLst/>
              <a:gdLst/>
              <a:ahLst/>
              <a:cxnLst/>
              <a:rect l="l" t="t" r="r" b="b"/>
              <a:pathLst>
                <a:path w="4008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1331" y="2609"/>
                  </a:lnTo>
                  <a:lnTo>
                    <a:pt x="40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4"/>
            <p:cNvSpPr/>
            <p:nvPr/>
          </p:nvSpPr>
          <p:spPr>
            <a:xfrm rot="10800000">
              <a:off x="8206227" y="2511267"/>
              <a:ext cx="320545" cy="139803"/>
            </a:xfrm>
            <a:custGeom>
              <a:avLst/>
              <a:gdLst/>
              <a:ahLst/>
              <a:cxnLst/>
              <a:rect l="l" t="t" r="r" b="b"/>
              <a:pathLst>
                <a:path w="5982" h="2609" extrusionOk="0">
                  <a:moveTo>
                    <a:pt x="2373" y="0"/>
                  </a:moveTo>
                  <a:lnTo>
                    <a:pt x="0" y="2311"/>
                  </a:lnTo>
                  <a:lnTo>
                    <a:pt x="306" y="2608"/>
                  </a:lnTo>
                  <a:lnTo>
                    <a:pt x="788" y="2608"/>
                  </a:lnTo>
                  <a:lnTo>
                    <a:pt x="2839" y="610"/>
                  </a:lnTo>
                  <a:lnTo>
                    <a:pt x="4890" y="2608"/>
                  </a:lnTo>
                  <a:lnTo>
                    <a:pt x="5982" y="2608"/>
                  </a:lnTo>
                  <a:lnTo>
                    <a:pt x="33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4"/>
            <p:cNvSpPr/>
            <p:nvPr/>
          </p:nvSpPr>
          <p:spPr>
            <a:xfrm rot="10800000">
              <a:off x="8542736" y="2510999"/>
              <a:ext cx="319474" cy="139803"/>
            </a:xfrm>
            <a:custGeom>
              <a:avLst/>
              <a:gdLst/>
              <a:ahLst/>
              <a:cxnLst/>
              <a:rect l="l" t="t" r="r" b="b"/>
              <a:pathLst>
                <a:path w="5962" h="2609" extrusionOk="0">
                  <a:moveTo>
                    <a:pt x="2679" y="1"/>
                  </a:moveTo>
                  <a:lnTo>
                    <a:pt x="1" y="2609"/>
                  </a:lnTo>
                  <a:lnTo>
                    <a:pt x="1092" y="2609"/>
                  </a:lnTo>
                  <a:lnTo>
                    <a:pt x="3143" y="610"/>
                  </a:lnTo>
                  <a:lnTo>
                    <a:pt x="5195" y="2609"/>
                  </a:lnTo>
                  <a:lnTo>
                    <a:pt x="5635" y="2609"/>
                  </a:lnTo>
                  <a:lnTo>
                    <a:pt x="5961" y="2289"/>
                  </a:lnTo>
                  <a:lnTo>
                    <a:pt x="36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4"/>
            <p:cNvSpPr/>
            <p:nvPr/>
          </p:nvSpPr>
          <p:spPr>
            <a:xfrm rot="10800000">
              <a:off x="8435408" y="2554563"/>
              <a:ext cx="197621" cy="96507"/>
            </a:xfrm>
            <a:custGeom>
              <a:avLst/>
              <a:gdLst/>
              <a:ahLst/>
              <a:cxnLst/>
              <a:rect l="l" t="t" r="r" b="b"/>
              <a:pathLst>
                <a:path w="3688" h="1801" extrusionOk="0">
                  <a:moveTo>
                    <a:pt x="0" y="0"/>
                  </a:moveTo>
                  <a:lnTo>
                    <a:pt x="7" y="6"/>
                  </a:lnTo>
                  <a:lnTo>
                    <a:pt x="0" y="6"/>
                  </a:lnTo>
                  <a:lnTo>
                    <a:pt x="1843" y="1801"/>
                  </a:lnTo>
                  <a:lnTo>
                    <a:pt x="3688" y="6"/>
                  </a:lnTo>
                  <a:lnTo>
                    <a:pt x="3681" y="6"/>
                  </a:lnTo>
                  <a:lnTo>
                    <a:pt x="3688" y="0"/>
                  </a:lnTo>
                  <a:lnTo>
                    <a:pt x="2858" y="6"/>
                  </a:lnTo>
                  <a:lnTo>
                    <a:pt x="1847" y="991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4"/>
            <p:cNvSpPr/>
            <p:nvPr/>
          </p:nvSpPr>
          <p:spPr>
            <a:xfrm rot="10800000">
              <a:off x="8947085" y="2510999"/>
              <a:ext cx="194728" cy="139803"/>
            </a:xfrm>
            <a:custGeom>
              <a:avLst/>
              <a:gdLst/>
              <a:ahLst/>
              <a:cxnLst/>
              <a:rect l="l" t="t" r="r" b="b"/>
              <a:pathLst>
                <a:path w="3634" h="2609" extrusionOk="0">
                  <a:moveTo>
                    <a:pt x="2679" y="1"/>
                  </a:moveTo>
                  <a:lnTo>
                    <a:pt x="1" y="2609"/>
                  </a:lnTo>
                  <a:lnTo>
                    <a:pt x="957" y="2609"/>
                  </a:lnTo>
                  <a:lnTo>
                    <a:pt x="36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4"/>
            <p:cNvSpPr/>
            <p:nvPr/>
          </p:nvSpPr>
          <p:spPr>
            <a:xfrm rot="10800000">
              <a:off x="8028060" y="2511267"/>
              <a:ext cx="214822" cy="139803"/>
            </a:xfrm>
            <a:custGeom>
              <a:avLst/>
              <a:gdLst/>
              <a:ahLst/>
              <a:cxnLst/>
              <a:rect l="l" t="t" r="r" b="b"/>
              <a:pathLst>
                <a:path w="4009" h="2609" extrusionOk="0">
                  <a:moveTo>
                    <a:pt x="0" y="0"/>
                  </a:moveTo>
                  <a:lnTo>
                    <a:pt x="2678" y="2608"/>
                  </a:lnTo>
                  <a:lnTo>
                    <a:pt x="4009" y="2608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4"/>
            <p:cNvSpPr/>
            <p:nvPr/>
          </p:nvSpPr>
          <p:spPr>
            <a:xfrm rot="10800000">
              <a:off x="7926625" y="2511267"/>
              <a:ext cx="194728" cy="139803"/>
            </a:xfrm>
            <a:custGeom>
              <a:avLst/>
              <a:gdLst/>
              <a:ahLst/>
              <a:cxnLst/>
              <a:rect l="l" t="t" r="r" b="b"/>
              <a:pathLst>
                <a:path w="3634" h="2609" extrusionOk="0">
                  <a:moveTo>
                    <a:pt x="0" y="0"/>
                  </a:moveTo>
                  <a:lnTo>
                    <a:pt x="2677" y="2608"/>
                  </a:lnTo>
                  <a:lnTo>
                    <a:pt x="3633" y="2608"/>
                  </a:lnTo>
                  <a:lnTo>
                    <a:pt x="9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4"/>
            <p:cNvSpPr/>
            <p:nvPr/>
          </p:nvSpPr>
          <p:spPr>
            <a:xfrm rot="10800000">
              <a:off x="8733123" y="2510999"/>
              <a:ext cx="203569" cy="139803"/>
            </a:xfrm>
            <a:custGeom>
              <a:avLst/>
              <a:gdLst/>
              <a:ahLst/>
              <a:cxnLst/>
              <a:rect l="l" t="t" r="r" b="b"/>
              <a:pathLst>
                <a:path w="3799" h="2609" extrusionOk="0">
                  <a:moveTo>
                    <a:pt x="2677" y="1"/>
                  </a:moveTo>
                  <a:lnTo>
                    <a:pt x="0" y="2609"/>
                  </a:lnTo>
                  <a:lnTo>
                    <a:pt x="1123" y="2609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E759D-A080-CFA8-61CF-26B3EFA23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35" y="1405450"/>
            <a:ext cx="6621863" cy="2634000"/>
          </a:xfrm>
        </p:spPr>
        <p:txBody>
          <a:bodyPr/>
          <a:lstStyle/>
          <a:p>
            <a:pPr algn="l"/>
            <a:r>
              <a:rPr lang="en-US" sz="2400" dirty="0">
                <a:effectLst/>
                <a:latin typeface="Comfortaa"/>
                <a:ea typeface="Times New Roman" panose="02020603050405020304" pitchFamily="18" charset="0"/>
              </a:rPr>
              <a:t>-Hiawatha as: 	</a:t>
            </a:r>
            <a:br>
              <a:rPr lang="en-US" sz="2400" dirty="0">
                <a:effectLst/>
                <a:latin typeface="Comfortaa"/>
                <a:ea typeface="Times New Roman" panose="02020603050405020304" pitchFamily="18" charset="0"/>
              </a:rPr>
            </a:br>
            <a:r>
              <a:rPr lang="en-US" sz="2400" dirty="0">
                <a:effectLst/>
                <a:latin typeface="Comfortaa"/>
                <a:ea typeface="Times New Roman" panose="02020603050405020304" pitchFamily="18" charset="0"/>
              </a:rPr>
              <a:t>a. trickster (</a:t>
            </a:r>
            <a:r>
              <a:rPr lang="en-US" sz="2400" dirty="0" err="1">
                <a:effectLst/>
                <a:latin typeface="Comfortaa"/>
                <a:ea typeface="Times New Roman" panose="02020603050405020304" pitchFamily="18" charset="0"/>
              </a:rPr>
              <a:t>terraformer</a:t>
            </a:r>
            <a:r>
              <a:rPr lang="en-US" sz="2400" dirty="0">
                <a:effectLst/>
                <a:latin typeface="Comfortaa"/>
                <a:ea typeface="Times New Roman" panose="02020603050405020304" pitchFamily="18" charset="0"/>
              </a:rPr>
              <a:t>); </a:t>
            </a:r>
            <a:r>
              <a:rPr lang="en-US" sz="2400" dirty="0" err="1">
                <a:effectLst/>
                <a:latin typeface="Comfortaa"/>
                <a:ea typeface="Times New Roman" panose="02020603050405020304" pitchFamily="18" charset="0"/>
              </a:rPr>
              <a:t>aetiology</a:t>
            </a:r>
            <a:br>
              <a:rPr lang="en-US" sz="2400" dirty="0">
                <a:effectLst/>
                <a:latin typeface="Comfortaa"/>
                <a:ea typeface="Times New Roman" panose="02020603050405020304" pitchFamily="18" charset="0"/>
              </a:rPr>
            </a:br>
            <a:r>
              <a:rPr lang="en-US" sz="2400" dirty="0">
                <a:effectLst/>
                <a:latin typeface="Comfortaa"/>
                <a:ea typeface="Times New Roman" panose="02020603050405020304" pitchFamily="18" charset="0"/>
              </a:rPr>
              <a:t>b. liminal hero; charter myth</a:t>
            </a:r>
            <a:br>
              <a:rPr lang="en-US" sz="2400" dirty="0">
                <a:effectLst/>
                <a:latin typeface="Comfortaa"/>
                <a:ea typeface="Times New Roman" panose="02020603050405020304" pitchFamily="18" charset="0"/>
              </a:rPr>
            </a:br>
            <a:r>
              <a:rPr lang="en-US" sz="2400" dirty="0">
                <a:effectLst/>
                <a:latin typeface="Comfortaa"/>
                <a:ea typeface="Times New Roman" panose="02020603050405020304" pitchFamily="18" charset="0"/>
              </a:rPr>
              <a:t>c. Freudian subject (Oedipus complex)</a:t>
            </a:r>
            <a:br>
              <a:rPr lang="en-US" sz="2400" dirty="0">
                <a:effectLst/>
                <a:latin typeface="Comfortaa"/>
                <a:ea typeface="Times New Roman" panose="02020603050405020304" pitchFamily="18" charset="0"/>
              </a:rPr>
            </a:br>
            <a:r>
              <a:rPr lang="en-US" sz="2400" dirty="0">
                <a:effectLst/>
                <a:latin typeface="Comfortaa"/>
                <a:ea typeface="Times New Roman" panose="02020603050405020304" pitchFamily="18" charset="0"/>
              </a:rPr>
              <a:t>-motif of the exchange of “lethal weapon” secrets</a:t>
            </a:r>
            <a:br>
              <a:rPr lang="en-US" sz="2400" dirty="0">
                <a:effectLst/>
                <a:latin typeface="Comfortaa"/>
                <a:ea typeface="Times New Roman" panose="02020603050405020304" pitchFamily="18" charset="0"/>
              </a:rPr>
            </a:br>
            <a:r>
              <a:rPr lang="en-US" sz="2400" dirty="0">
                <a:effectLst/>
                <a:latin typeface="Comfortaa"/>
                <a:ea typeface="Times New Roman" panose="02020603050405020304" pitchFamily="18" charset="0"/>
              </a:rPr>
              <a:t>-Hiawatha´s quest cycle (helpers, gifts, the fight, </a:t>
            </a:r>
            <a:br>
              <a:rPr lang="en-US" sz="2400" dirty="0">
                <a:effectLst/>
                <a:latin typeface="Comfortaa"/>
                <a:ea typeface="Times New Roman" panose="02020603050405020304" pitchFamily="18" charset="0"/>
              </a:rPr>
            </a:br>
            <a:r>
              <a:rPr lang="en-US" sz="2400" dirty="0">
                <a:effectLst/>
                <a:latin typeface="Comfortaa"/>
                <a:ea typeface="Times New Roman" panose="02020603050405020304" pitchFamily="18" charset="0"/>
              </a:rPr>
              <a:t>the Boon, the return)</a:t>
            </a:r>
            <a:br>
              <a:rPr lang="en-US" sz="2400" dirty="0">
                <a:effectLst/>
                <a:latin typeface="Comfortaa"/>
                <a:ea typeface="Times New Roman" panose="02020603050405020304" pitchFamily="18" charset="0"/>
              </a:rPr>
            </a:br>
            <a:r>
              <a:rPr lang="en-US" sz="2400" dirty="0">
                <a:effectLst/>
                <a:latin typeface="Comfortaa"/>
                <a:ea typeface="Times New Roman" panose="02020603050405020304" pitchFamily="18" charset="0"/>
              </a:rPr>
              <a:t>-Poem ending: surrender to coming Christianity (preacher on canoe) BUT…</a:t>
            </a:r>
            <a:br>
              <a:rPr lang="en-US" sz="2400" dirty="0">
                <a:effectLst/>
                <a:latin typeface="Comfortaa"/>
                <a:ea typeface="Times New Roman" panose="02020603050405020304" pitchFamily="18" charset="0"/>
              </a:rPr>
            </a:br>
            <a:r>
              <a:rPr lang="en-US" sz="2400" dirty="0">
                <a:effectLst/>
                <a:latin typeface="Comfortaa"/>
                <a:ea typeface="Times New Roman" panose="02020603050405020304" pitchFamily="18" charset="0"/>
              </a:rPr>
              <a:t>	…if one cannot erase one’s roots (can’t kill father), where does new religion stand?</a:t>
            </a:r>
            <a:br>
              <a:rPr lang="en-US" sz="2400" dirty="0">
                <a:effectLst/>
                <a:latin typeface="Comfortaa"/>
                <a:ea typeface="Times New Roman" panose="02020603050405020304" pitchFamily="18" charset="0"/>
              </a:rPr>
            </a:br>
            <a:endParaRPr lang="en-US" sz="2400" dirty="0">
              <a:latin typeface="Comfortaa"/>
            </a:endParaRPr>
          </a:p>
        </p:txBody>
      </p:sp>
      <p:pic>
        <p:nvPicPr>
          <p:cNvPr id="4" name="Picture 3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F393AF01-41ED-62B4-5BCF-EF4CEEF76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988" y="669156"/>
            <a:ext cx="2164821" cy="372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35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1" name="Google Shape;3191;p60"/>
          <p:cNvSpPr txBox="1">
            <a:spLocks noGrp="1"/>
          </p:cNvSpPr>
          <p:nvPr>
            <p:ph type="subTitle" idx="1"/>
          </p:nvPr>
        </p:nvSpPr>
        <p:spPr>
          <a:xfrm>
            <a:off x="395414" y="334511"/>
            <a:ext cx="2899200" cy="60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Joseph Campbell’s Heroic Quest Cycle </a:t>
            </a:r>
            <a:r>
              <a:rPr lang="el-GR" dirty="0"/>
              <a:t>(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i="1" dirty="0" err="1"/>
              <a:t>The</a:t>
            </a:r>
            <a:r>
              <a:rPr lang="es-ES" i="1" dirty="0"/>
              <a:t> Hero </a:t>
            </a:r>
            <a:r>
              <a:rPr lang="es-ES" i="1" dirty="0" err="1"/>
              <a:t>with</a:t>
            </a:r>
            <a:r>
              <a:rPr lang="es-ES" i="1" dirty="0"/>
              <a:t> a </a:t>
            </a:r>
            <a:r>
              <a:rPr lang="es-ES" i="1" dirty="0" err="1"/>
              <a:t>Thousand</a:t>
            </a:r>
            <a:r>
              <a:rPr lang="es-ES" i="1" dirty="0"/>
              <a:t> Faces</a:t>
            </a:r>
            <a:r>
              <a:rPr lang="es-ES" dirty="0"/>
              <a:t>, 1949</a:t>
            </a:r>
            <a:r>
              <a:rPr lang="en-US" dirty="0"/>
              <a:t>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-Based on Lord Raglan’s idea of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the monomyth</a:t>
            </a:r>
            <a:endParaRPr b="1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3193" name="Google Shape;3193;p60"/>
          <p:cNvGrpSpPr/>
          <p:nvPr/>
        </p:nvGrpSpPr>
        <p:grpSpPr>
          <a:xfrm flipH="1">
            <a:off x="5231700" y="-1"/>
            <a:ext cx="405501" cy="5197576"/>
            <a:chOff x="2895600" y="-1"/>
            <a:chExt cx="405501" cy="5197576"/>
          </a:xfrm>
        </p:grpSpPr>
        <p:sp>
          <p:nvSpPr>
            <p:cNvPr id="3194" name="Google Shape;3194;p60"/>
            <p:cNvSpPr/>
            <p:nvPr/>
          </p:nvSpPr>
          <p:spPr>
            <a:xfrm rot="-5400000">
              <a:off x="2914301" y="2275993"/>
              <a:ext cx="194728" cy="139750"/>
            </a:xfrm>
            <a:custGeom>
              <a:avLst/>
              <a:gdLst/>
              <a:ahLst/>
              <a:cxnLst/>
              <a:rect l="l" t="t" r="r" b="b"/>
              <a:pathLst>
                <a:path w="3634" h="2608" extrusionOk="0">
                  <a:moveTo>
                    <a:pt x="2677" y="1"/>
                  </a:moveTo>
                  <a:lnTo>
                    <a:pt x="0" y="2607"/>
                  </a:lnTo>
                  <a:lnTo>
                    <a:pt x="955" y="2607"/>
                  </a:lnTo>
                  <a:lnTo>
                    <a:pt x="36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60"/>
            <p:cNvSpPr/>
            <p:nvPr/>
          </p:nvSpPr>
          <p:spPr>
            <a:xfrm rot="-5400000">
              <a:off x="2904253" y="2387475"/>
              <a:ext cx="214822" cy="139750"/>
            </a:xfrm>
            <a:custGeom>
              <a:avLst/>
              <a:gdLst/>
              <a:ahLst/>
              <a:cxnLst/>
              <a:rect l="l" t="t" r="r" b="b"/>
              <a:pathLst>
                <a:path w="4009" h="2608" extrusionOk="0">
                  <a:moveTo>
                    <a:pt x="2678" y="1"/>
                  </a:moveTo>
                  <a:lnTo>
                    <a:pt x="0" y="2607"/>
                  </a:lnTo>
                  <a:lnTo>
                    <a:pt x="1331" y="2607"/>
                  </a:lnTo>
                  <a:lnTo>
                    <a:pt x="40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60"/>
            <p:cNvSpPr/>
            <p:nvPr/>
          </p:nvSpPr>
          <p:spPr>
            <a:xfrm rot="-5400000">
              <a:off x="2841639" y="2101843"/>
              <a:ext cx="340050" cy="139750"/>
            </a:xfrm>
            <a:custGeom>
              <a:avLst/>
              <a:gdLst/>
              <a:ahLst/>
              <a:cxnLst/>
              <a:rect l="l" t="t" r="r" b="b"/>
              <a:pathLst>
                <a:path w="6346" h="2608" extrusionOk="0">
                  <a:moveTo>
                    <a:pt x="2677" y="1"/>
                  </a:moveTo>
                  <a:lnTo>
                    <a:pt x="1" y="2607"/>
                  </a:lnTo>
                  <a:lnTo>
                    <a:pt x="3669" y="2607"/>
                  </a:lnTo>
                  <a:lnTo>
                    <a:pt x="63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60"/>
            <p:cNvSpPr/>
            <p:nvPr/>
          </p:nvSpPr>
          <p:spPr>
            <a:xfrm rot="-5400000">
              <a:off x="2873362" y="1638071"/>
              <a:ext cx="276606" cy="139750"/>
            </a:xfrm>
            <a:custGeom>
              <a:avLst/>
              <a:gdLst/>
              <a:ahLst/>
              <a:cxnLst/>
              <a:rect l="l" t="t" r="r" b="b"/>
              <a:pathLst>
                <a:path w="5162" h="2608" extrusionOk="0">
                  <a:moveTo>
                    <a:pt x="0" y="1"/>
                  </a:moveTo>
                  <a:lnTo>
                    <a:pt x="2675" y="2607"/>
                  </a:lnTo>
                  <a:lnTo>
                    <a:pt x="5162" y="2607"/>
                  </a:lnTo>
                  <a:lnTo>
                    <a:pt x="28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60"/>
            <p:cNvSpPr/>
            <p:nvPr/>
          </p:nvSpPr>
          <p:spPr>
            <a:xfrm rot="-5400000">
              <a:off x="2934716" y="2807818"/>
              <a:ext cx="197621" cy="96560"/>
            </a:xfrm>
            <a:custGeom>
              <a:avLst/>
              <a:gdLst/>
              <a:ahLst/>
              <a:cxnLst/>
              <a:rect l="l" t="t" r="r" b="b"/>
              <a:pathLst>
                <a:path w="3688" h="1802" extrusionOk="0">
                  <a:moveTo>
                    <a:pt x="1845" y="1"/>
                  </a:moveTo>
                  <a:lnTo>
                    <a:pt x="0" y="1796"/>
                  </a:lnTo>
                  <a:lnTo>
                    <a:pt x="7" y="1796"/>
                  </a:lnTo>
                  <a:lnTo>
                    <a:pt x="0" y="1801"/>
                  </a:lnTo>
                  <a:lnTo>
                    <a:pt x="830" y="1796"/>
                  </a:lnTo>
                  <a:lnTo>
                    <a:pt x="1842" y="812"/>
                  </a:lnTo>
                  <a:lnTo>
                    <a:pt x="2858" y="1801"/>
                  </a:lnTo>
                  <a:lnTo>
                    <a:pt x="3688" y="1801"/>
                  </a:lnTo>
                  <a:lnTo>
                    <a:pt x="3681" y="1796"/>
                  </a:lnTo>
                  <a:lnTo>
                    <a:pt x="3688" y="1796"/>
                  </a:lnTo>
                  <a:lnTo>
                    <a:pt x="184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60"/>
            <p:cNvSpPr/>
            <p:nvPr/>
          </p:nvSpPr>
          <p:spPr>
            <a:xfrm rot="-5400000">
              <a:off x="2909880" y="2485535"/>
              <a:ext cx="203569" cy="139750"/>
            </a:xfrm>
            <a:custGeom>
              <a:avLst/>
              <a:gdLst/>
              <a:ahLst/>
              <a:cxnLst/>
              <a:rect l="l" t="t" r="r" b="b"/>
              <a:pathLst>
                <a:path w="3799" h="2608" extrusionOk="0">
                  <a:moveTo>
                    <a:pt x="2678" y="1"/>
                  </a:moveTo>
                  <a:lnTo>
                    <a:pt x="0" y="2607"/>
                  </a:lnTo>
                  <a:lnTo>
                    <a:pt x="1122" y="2607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60"/>
            <p:cNvSpPr/>
            <p:nvPr/>
          </p:nvSpPr>
          <p:spPr>
            <a:xfrm rot="-5400000">
              <a:off x="2851981" y="2617914"/>
              <a:ext cx="319367" cy="139750"/>
            </a:xfrm>
            <a:custGeom>
              <a:avLst/>
              <a:gdLst/>
              <a:ahLst/>
              <a:cxnLst/>
              <a:rect l="l" t="t" r="r" b="b"/>
              <a:pathLst>
                <a:path w="5960" h="2608" extrusionOk="0">
                  <a:moveTo>
                    <a:pt x="327" y="1"/>
                  </a:moveTo>
                  <a:lnTo>
                    <a:pt x="0" y="318"/>
                  </a:lnTo>
                  <a:lnTo>
                    <a:pt x="2351" y="2607"/>
                  </a:lnTo>
                  <a:lnTo>
                    <a:pt x="3281" y="2607"/>
                  </a:lnTo>
                  <a:lnTo>
                    <a:pt x="5960" y="1"/>
                  </a:lnTo>
                  <a:lnTo>
                    <a:pt x="4868" y="1"/>
                  </a:lnTo>
                  <a:lnTo>
                    <a:pt x="2817" y="1999"/>
                  </a:lnTo>
                  <a:lnTo>
                    <a:pt x="7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60"/>
            <p:cNvSpPr/>
            <p:nvPr/>
          </p:nvSpPr>
          <p:spPr>
            <a:xfrm rot="-5400000">
              <a:off x="2851660" y="2953942"/>
              <a:ext cx="320545" cy="139750"/>
            </a:xfrm>
            <a:custGeom>
              <a:avLst/>
              <a:gdLst/>
              <a:ahLst/>
              <a:cxnLst/>
              <a:rect l="l" t="t" r="r" b="b"/>
              <a:pathLst>
                <a:path w="5982" h="2608" extrusionOk="0">
                  <a:moveTo>
                    <a:pt x="1" y="1"/>
                  </a:moveTo>
                  <a:lnTo>
                    <a:pt x="2679" y="2607"/>
                  </a:lnTo>
                  <a:lnTo>
                    <a:pt x="3611" y="2607"/>
                  </a:lnTo>
                  <a:lnTo>
                    <a:pt x="5982" y="298"/>
                  </a:lnTo>
                  <a:lnTo>
                    <a:pt x="5676" y="1"/>
                  </a:lnTo>
                  <a:lnTo>
                    <a:pt x="5195" y="1"/>
                  </a:lnTo>
                  <a:lnTo>
                    <a:pt x="3143" y="1999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60"/>
            <p:cNvSpPr/>
            <p:nvPr/>
          </p:nvSpPr>
          <p:spPr>
            <a:xfrm rot="-5400000">
              <a:off x="2873576" y="1078543"/>
              <a:ext cx="276713" cy="139750"/>
            </a:xfrm>
            <a:custGeom>
              <a:avLst/>
              <a:gdLst/>
              <a:ahLst/>
              <a:cxnLst/>
              <a:rect l="l" t="t" r="r" b="b"/>
              <a:pathLst>
                <a:path w="5164" h="2608" extrusionOk="0">
                  <a:moveTo>
                    <a:pt x="2331" y="1"/>
                  </a:moveTo>
                  <a:lnTo>
                    <a:pt x="0" y="2607"/>
                  </a:lnTo>
                  <a:lnTo>
                    <a:pt x="2485" y="2607"/>
                  </a:lnTo>
                  <a:lnTo>
                    <a:pt x="51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60"/>
            <p:cNvSpPr/>
            <p:nvPr/>
          </p:nvSpPr>
          <p:spPr>
            <a:xfrm rot="-5400000">
              <a:off x="2910094" y="231188"/>
              <a:ext cx="203677" cy="139750"/>
            </a:xfrm>
            <a:custGeom>
              <a:avLst/>
              <a:gdLst/>
              <a:ahLst/>
              <a:cxnLst/>
              <a:rect l="l" t="t" r="r" b="b"/>
              <a:pathLst>
                <a:path w="3801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3801" y="2607"/>
                  </a:lnTo>
                  <a:lnTo>
                    <a:pt x="11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60"/>
            <p:cNvSpPr/>
            <p:nvPr/>
          </p:nvSpPr>
          <p:spPr>
            <a:xfrm rot="-5400000">
              <a:off x="2841881" y="614797"/>
              <a:ext cx="340104" cy="139750"/>
            </a:xfrm>
            <a:custGeom>
              <a:avLst/>
              <a:gdLst/>
              <a:ahLst/>
              <a:cxnLst/>
              <a:rect l="l" t="t" r="r" b="b"/>
              <a:pathLst>
                <a:path w="6347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6347" y="2607"/>
                  </a:lnTo>
                  <a:lnTo>
                    <a:pt x="36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60"/>
            <p:cNvSpPr/>
            <p:nvPr/>
          </p:nvSpPr>
          <p:spPr>
            <a:xfrm rot="-5400000">
              <a:off x="2904548" y="329167"/>
              <a:ext cx="214769" cy="139750"/>
            </a:xfrm>
            <a:custGeom>
              <a:avLst/>
              <a:gdLst/>
              <a:ahLst/>
              <a:cxnLst/>
              <a:rect l="l" t="t" r="r" b="b"/>
              <a:pathLst>
                <a:path w="4008" h="2608" extrusionOk="0">
                  <a:moveTo>
                    <a:pt x="1" y="1"/>
                  </a:moveTo>
                  <a:lnTo>
                    <a:pt x="2677" y="2607"/>
                  </a:lnTo>
                  <a:lnTo>
                    <a:pt x="4007" y="2607"/>
                  </a:lnTo>
                  <a:lnTo>
                    <a:pt x="13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60"/>
            <p:cNvSpPr/>
            <p:nvPr/>
          </p:nvSpPr>
          <p:spPr>
            <a:xfrm rot="-5400000">
              <a:off x="2914372" y="456597"/>
              <a:ext cx="194621" cy="139750"/>
            </a:xfrm>
            <a:custGeom>
              <a:avLst/>
              <a:gdLst/>
              <a:ahLst/>
              <a:cxnLst/>
              <a:rect l="l" t="t" r="r" b="b"/>
              <a:pathLst>
                <a:path w="3632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3631" y="2607"/>
                  </a:lnTo>
                  <a:lnTo>
                    <a:pt x="9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60"/>
            <p:cNvSpPr/>
            <p:nvPr/>
          </p:nvSpPr>
          <p:spPr>
            <a:xfrm rot="-5400000">
              <a:off x="2851660" y="98164"/>
              <a:ext cx="320545" cy="139750"/>
            </a:xfrm>
            <a:custGeom>
              <a:avLst/>
              <a:gdLst/>
              <a:ahLst/>
              <a:cxnLst/>
              <a:rect l="l" t="t" r="r" b="b"/>
              <a:pathLst>
                <a:path w="5982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3611" y="2607"/>
                  </a:lnTo>
                  <a:lnTo>
                    <a:pt x="5982" y="298"/>
                  </a:lnTo>
                  <a:lnTo>
                    <a:pt x="5678" y="1"/>
                  </a:lnTo>
                  <a:lnTo>
                    <a:pt x="5196" y="1"/>
                  </a:lnTo>
                  <a:lnTo>
                    <a:pt x="3145" y="1999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60"/>
            <p:cNvSpPr/>
            <p:nvPr/>
          </p:nvSpPr>
          <p:spPr>
            <a:xfrm rot="-5400000">
              <a:off x="2910148" y="3086912"/>
              <a:ext cx="203569" cy="139750"/>
            </a:xfrm>
            <a:custGeom>
              <a:avLst/>
              <a:gdLst/>
              <a:ahLst/>
              <a:cxnLst/>
              <a:rect l="l" t="t" r="r" b="b"/>
              <a:pathLst>
                <a:path w="3799" h="2608" extrusionOk="0">
                  <a:moveTo>
                    <a:pt x="0" y="1"/>
                  </a:moveTo>
                  <a:lnTo>
                    <a:pt x="2677" y="2607"/>
                  </a:lnTo>
                  <a:lnTo>
                    <a:pt x="3799" y="2607"/>
                  </a:lnTo>
                  <a:lnTo>
                    <a:pt x="11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60"/>
            <p:cNvSpPr/>
            <p:nvPr/>
          </p:nvSpPr>
          <p:spPr>
            <a:xfrm rot="-5400000">
              <a:off x="2914569" y="3296454"/>
              <a:ext cx="194728" cy="139750"/>
            </a:xfrm>
            <a:custGeom>
              <a:avLst/>
              <a:gdLst/>
              <a:ahLst/>
              <a:cxnLst/>
              <a:rect l="l" t="t" r="r" b="b"/>
              <a:pathLst>
                <a:path w="3634" h="2608" extrusionOk="0">
                  <a:moveTo>
                    <a:pt x="1" y="1"/>
                  </a:moveTo>
                  <a:lnTo>
                    <a:pt x="2679" y="2607"/>
                  </a:lnTo>
                  <a:lnTo>
                    <a:pt x="3634" y="2607"/>
                  </a:lnTo>
                  <a:lnTo>
                    <a:pt x="9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60"/>
            <p:cNvSpPr/>
            <p:nvPr/>
          </p:nvSpPr>
          <p:spPr>
            <a:xfrm rot="-5400000">
              <a:off x="2841854" y="3470548"/>
              <a:ext cx="340158" cy="139750"/>
            </a:xfrm>
            <a:custGeom>
              <a:avLst/>
              <a:gdLst/>
              <a:ahLst/>
              <a:cxnLst/>
              <a:rect l="l" t="t" r="r" b="b"/>
              <a:pathLst>
                <a:path w="6348" h="2608" extrusionOk="0">
                  <a:moveTo>
                    <a:pt x="1" y="1"/>
                  </a:moveTo>
                  <a:lnTo>
                    <a:pt x="2677" y="2607"/>
                  </a:lnTo>
                  <a:lnTo>
                    <a:pt x="6347" y="2607"/>
                  </a:lnTo>
                  <a:lnTo>
                    <a:pt x="36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60"/>
            <p:cNvSpPr/>
            <p:nvPr/>
          </p:nvSpPr>
          <p:spPr>
            <a:xfrm rot="-5400000">
              <a:off x="2904548" y="3184998"/>
              <a:ext cx="214769" cy="139750"/>
            </a:xfrm>
            <a:custGeom>
              <a:avLst/>
              <a:gdLst/>
              <a:ahLst/>
              <a:cxnLst/>
              <a:rect l="l" t="t" r="r" b="b"/>
              <a:pathLst>
                <a:path w="4008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4007" y="2607"/>
                  </a:lnTo>
                  <a:lnTo>
                    <a:pt x="13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60"/>
            <p:cNvSpPr/>
            <p:nvPr/>
          </p:nvSpPr>
          <p:spPr>
            <a:xfrm rot="-5400000">
              <a:off x="2841613" y="4957648"/>
              <a:ext cx="340104" cy="139750"/>
            </a:xfrm>
            <a:custGeom>
              <a:avLst/>
              <a:gdLst/>
              <a:ahLst/>
              <a:cxnLst/>
              <a:rect l="l" t="t" r="r" b="b"/>
              <a:pathLst>
                <a:path w="6347" h="2608" extrusionOk="0">
                  <a:moveTo>
                    <a:pt x="2678" y="1"/>
                  </a:moveTo>
                  <a:lnTo>
                    <a:pt x="0" y="2607"/>
                  </a:lnTo>
                  <a:lnTo>
                    <a:pt x="3671" y="2607"/>
                  </a:lnTo>
                  <a:lnTo>
                    <a:pt x="63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60"/>
            <p:cNvSpPr/>
            <p:nvPr/>
          </p:nvSpPr>
          <p:spPr>
            <a:xfrm rot="-5400000">
              <a:off x="2873308" y="4493849"/>
              <a:ext cx="276713" cy="139750"/>
            </a:xfrm>
            <a:custGeom>
              <a:avLst/>
              <a:gdLst/>
              <a:ahLst/>
              <a:cxnLst/>
              <a:rect l="l" t="t" r="r" b="b"/>
              <a:pathLst>
                <a:path w="5164" h="2608" extrusionOk="0">
                  <a:moveTo>
                    <a:pt x="0" y="1"/>
                  </a:moveTo>
                  <a:lnTo>
                    <a:pt x="2676" y="2607"/>
                  </a:lnTo>
                  <a:lnTo>
                    <a:pt x="5163" y="2607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60"/>
            <p:cNvSpPr/>
            <p:nvPr/>
          </p:nvSpPr>
          <p:spPr>
            <a:xfrm rot="-5400000">
              <a:off x="2873630" y="3934268"/>
              <a:ext cx="276606" cy="139750"/>
            </a:xfrm>
            <a:custGeom>
              <a:avLst/>
              <a:gdLst/>
              <a:ahLst/>
              <a:cxnLst/>
              <a:rect l="l" t="t" r="r" b="b"/>
              <a:pathLst>
                <a:path w="5162" h="2608" extrusionOk="0">
                  <a:moveTo>
                    <a:pt x="2330" y="1"/>
                  </a:moveTo>
                  <a:lnTo>
                    <a:pt x="0" y="2607"/>
                  </a:lnTo>
                  <a:lnTo>
                    <a:pt x="2483" y="2607"/>
                  </a:lnTo>
                  <a:lnTo>
                    <a:pt x="51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60"/>
            <p:cNvSpPr/>
            <p:nvPr/>
          </p:nvSpPr>
          <p:spPr>
            <a:xfrm rot="-5400000">
              <a:off x="2767692" y="4215370"/>
              <a:ext cx="488213" cy="140018"/>
            </a:xfrm>
            <a:custGeom>
              <a:avLst/>
              <a:gdLst/>
              <a:ahLst/>
              <a:cxnLst/>
              <a:rect l="l" t="t" r="r" b="b"/>
              <a:pathLst>
                <a:path w="9111" h="2613" extrusionOk="0">
                  <a:moveTo>
                    <a:pt x="5442" y="1"/>
                  </a:moveTo>
                  <a:lnTo>
                    <a:pt x="4554" y="865"/>
                  </a:lnTo>
                  <a:lnTo>
                    <a:pt x="3671" y="6"/>
                  </a:lnTo>
                  <a:lnTo>
                    <a:pt x="0" y="6"/>
                  </a:lnTo>
                  <a:lnTo>
                    <a:pt x="2678" y="2612"/>
                  </a:lnTo>
                  <a:lnTo>
                    <a:pt x="6347" y="2612"/>
                  </a:lnTo>
                  <a:lnTo>
                    <a:pt x="6342" y="2607"/>
                  </a:lnTo>
                  <a:lnTo>
                    <a:pt x="6434" y="2607"/>
                  </a:lnTo>
                  <a:lnTo>
                    <a:pt x="91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60"/>
            <p:cNvSpPr/>
            <p:nvPr/>
          </p:nvSpPr>
          <p:spPr>
            <a:xfrm rot="-5400000">
              <a:off x="2767692" y="1359646"/>
              <a:ext cx="488213" cy="140018"/>
            </a:xfrm>
            <a:custGeom>
              <a:avLst/>
              <a:gdLst/>
              <a:ahLst/>
              <a:cxnLst/>
              <a:rect l="l" t="t" r="r" b="b"/>
              <a:pathLst>
                <a:path w="9111" h="2613" extrusionOk="0">
                  <a:moveTo>
                    <a:pt x="5442" y="1"/>
                  </a:moveTo>
                  <a:lnTo>
                    <a:pt x="4554" y="865"/>
                  </a:lnTo>
                  <a:lnTo>
                    <a:pt x="3671" y="6"/>
                  </a:lnTo>
                  <a:lnTo>
                    <a:pt x="1" y="6"/>
                  </a:lnTo>
                  <a:lnTo>
                    <a:pt x="2679" y="2612"/>
                  </a:lnTo>
                  <a:lnTo>
                    <a:pt x="6348" y="2612"/>
                  </a:lnTo>
                  <a:lnTo>
                    <a:pt x="6342" y="2607"/>
                  </a:lnTo>
                  <a:lnTo>
                    <a:pt x="6435" y="2607"/>
                  </a:lnTo>
                  <a:lnTo>
                    <a:pt x="91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60"/>
            <p:cNvSpPr/>
            <p:nvPr/>
          </p:nvSpPr>
          <p:spPr>
            <a:xfrm rot="-5400000">
              <a:off x="3014958" y="3470522"/>
              <a:ext cx="340158" cy="139803"/>
            </a:xfrm>
            <a:custGeom>
              <a:avLst/>
              <a:gdLst/>
              <a:ahLst/>
              <a:cxnLst/>
              <a:rect l="l" t="t" r="r" b="b"/>
              <a:pathLst>
                <a:path w="6348" h="2609" extrusionOk="0">
                  <a:moveTo>
                    <a:pt x="2677" y="1"/>
                  </a:moveTo>
                  <a:lnTo>
                    <a:pt x="1" y="2609"/>
                  </a:lnTo>
                  <a:lnTo>
                    <a:pt x="3671" y="2609"/>
                  </a:lnTo>
                  <a:lnTo>
                    <a:pt x="63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60"/>
            <p:cNvSpPr/>
            <p:nvPr/>
          </p:nvSpPr>
          <p:spPr>
            <a:xfrm rot="-5400000">
              <a:off x="3082984" y="2485508"/>
              <a:ext cx="203569" cy="139803"/>
            </a:xfrm>
            <a:custGeom>
              <a:avLst/>
              <a:gdLst/>
              <a:ahLst/>
              <a:cxnLst/>
              <a:rect l="l" t="t" r="r" b="b"/>
              <a:pathLst>
                <a:path w="3799" h="2609" extrusionOk="0">
                  <a:moveTo>
                    <a:pt x="0" y="0"/>
                  </a:moveTo>
                  <a:lnTo>
                    <a:pt x="2678" y="2608"/>
                  </a:lnTo>
                  <a:lnTo>
                    <a:pt x="3799" y="2608"/>
                  </a:lnTo>
                  <a:lnTo>
                    <a:pt x="11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60"/>
            <p:cNvSpPr/>
            <p:nvPr/>
          </p:nvSpPr>
          <p:spPr>
            <a:xfrm rot="-5400000">
              <a:off x="3077653" y="3184971"/>
              <a:ext cx="214769" cy="139803"/>
            </a:xfrm>
            <a:custGeom>
              <a:avLst/>
              <a:gdLst/>
              <a:ahLst/>
              <a:cxnLst/>
              <a:rect l="l" t="t" r="r" b="b"/>
              <a:pathLst>
                <a:path w="4008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1331" y="2609"/>
                  </a:lnTo>
                  <a:lnTo>
                    <a:pt x="40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60"/>
            <p:cNvSpPr/>
            <p:nvPr/>
          </p:nvSpPr>
          <p:spPr>
            <a:xfrm rot="-5400000">
              <a:off x="3024496" y="2618477"/>
              <a:ext cx="320545" cy="139803"/>
            </a:xfrm>
            <a:custGeom>
              <a:avLst/>
              <a:gdLst/>
              <a:ahLst/>
              <a:cxnLst/>
              <a:rect l="l" t="t" r="r" b="b"/>
              <a:pathLst>
                <a:path w="5982" h="2609" extrusionOk="0">
                  <a:moveTo>
                    <a:pt x="2373" y="0"/>
                  </a:moveTo>
                  <a:lnTo>
                    <a:pt x="0" y="2311"/>
                  </a:lnTo>
                  <a:lnTo>
                    <a:pt x="306" y="2608"/>
                  </a:lnTo>
                  <a:lnTo>
                    <a:pt x="788" y="2608"/>
                  </a:lnTo>
                  <a:lnTo>
                    <a:pt x="2839" y="610"/>
                  </a:lnTo>
                  <a:lnTo>
                    <a:pt x="4890" y="2608"/>
                  </a:lnTo>
                  <a:lnTo>
                    <a:pt x="5982" y="2608"/>
                  </a:lnTo>
                  <a:lnTo>
                    <a:pt x="33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60"/>
            <p:cNvSpPr/>
            <p:nvPr/>
          </p:nvSpPr>
          <p:spPr>
            <a:xfrm rot="-5400000">
              <a:off x="3025300" y="2954451"/>
              <a:ext cx="319474" cy="139803"/>
            </a:xfrm>
            <a:custGeom>
              <a:avLst/>
              <a:gdLst/>
              <a:ahLst/>
              <a:cxnLst/>
              <a:rect l="l" t="t" r="r" b="b"/>
              <a:pathLst>
                <a:path w="5962" h="2609" extrusionOk="0">
                  <a:moveTo>
                    <a:pt x="2679" y="1"/>
                  </a:moveTo>
                  <a:lnTo>
                    <a:pt x="1" y="2609"/>
                  </a:lnTo>
                  <a:lnTo>
                    <a:pt x="1092" y="2609"/>
                  </a:lnTo>
                  <a:lnTo>
                    <a:pt x="3143" y="610"/>
                  </a:lnTo>
                  <a:lnTo>
                    <a:pt x="5195" y="2609"/>
                  </a:lnTo>
                  <a:lnTo>
                    <a:pt x="5635" y="2609"/>
                  </a:lnTo>
                  <a:lnTo>
                    <a:pt x="5961" y="2289"/>
                  </a:lnTo>
                  <a:lnTo>
                    <a:pt x="36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60"/>
            <p:cNvSpPr/>
            <p:nvPr/>
          </p:nvSpPr>
          <p:spPr>
            <a:xfrm rot="-5400000">
              <a:off x="3064310" y="2807845"/>
              <a:ext cx="197621" cy="96507"/>
            </a:xfrm>
            <a:custGeom>
              <a:avLst/>
              <a:gdLst/>
              <a:ahLst/>
              <a:cxnLst/>
              <a:rect l="l" t="t" r="r" b="b"/>
              <a:pathLst>
                <a:path w="3688" h="1801" extrusionOk="0">
                  <a:moveTo>
                    <a:pt x="0" y="0"/>
                  </a:moveTo>
                  <a:lnTo>
                    <a:pt x="7" y="6"/>
                  </a:lnTo>
                  <a:lnTo>
                    <a:pt x="0" y="6"/>
                  </a:lnTo>
                  <a:lnTo>
                    <a:pt x="1843" y="1801"/>
                  </a:lnTo>
                  <a:lnTo>
                    <a:pt x="3688" y="6"/>
                  </a:lnTo>
                  <a:lnTo>
                    <a:pt x="3681" y="6"/>
                  </a:lnTo>
                  <a:lnTo>
                    <a:pt x="3688" y="0"/>
                  </a:lnTo>
                  <a:lnTo>
                    <a:pt x="2858" y="6"/>
                  </a:lnTo>
                  <a:lnTo>
                    <a:pt x="1847" y="991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60"/>
            <p:cNvSpPr/>
            <p:nvPr/>
          </p:nvSpPr>
          <p:spPr>
            <a:xfrm rot="-5400000">
              <a:off x="3087673" y="3296427"/>
              <a:ext cx="194728" cy="139803"/>
            </a:xfrm>
            <a:custGeom>
              <a:avLst/>
              <a:gdLst/>
              <a:ahLst/>
              <a:cxnLst/>
              <a:rect l="l" t="t" r="r" b="b"/>
              <a:pathLst>
                <a:path w="3634" h="2609" extrusionOk="0">
                  <a:moveTo>
                    <a:pt x="2679" y="1"/>
                  </a:moveTo>
                  <a:lnTo>
                    <a:pt x="1" y="2609"/>
                  </a:lnTo>
                  <a:lnTo>
                    <a:pt x="957" y="2609"/>
                  </a:lnTo>
                  <a:lnTo>
                    <a:pt x="36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60"/>
            <p:cNvSpPr/>
            <p:nvPr/>
          </p:nvSpPr>
          <p:spPr>
            <a:xfrm rot="-5400000">
              <a:off x="2890188" y="3585806"/>
              <a:ext cx="416302" cy="405478"/>
            </a:xfrm>
            <a:custGeom>
              <a:avLst/>
              <a:gdLst/>
              <a:ahLst/>
              <a:cxnLst/>
              <a:rect l="l" t="t" r="r" b="b"/>
              <a:pathLst>
                <a:path w="7769" h="7567" extrusionOk="0">
                  <a:moveTo>
                    <a:pt x="3885" y="1513"/>
                  </a:moveTo>
                  <a:lnTo>
                    <a:pt x="6214" y="3783"/>
                  </a:lnTo>
                  <a:lnTo>
                    <a:pt x="3885" y="6053"/>
                  </a:lnTo>
                  <a:lnTo>
                    <a:pt x="1555" y="3783"/>
                  </a:lnTo>
                  <a:lnTo>
                    <a:pt x="3885" y="1513"/>
                  </a:lnTo>
                  <a:close/>
                  <a:moveTo>
                    <a:pt x="3885" y="0"/>
                  </a:moveTo>
                  <a:lnTo>
                    <a:pt x="1" y="3783"/>
                  </a:lnTo>
                  <a:lnTo>
                    <a:pt x="3885" y="7566"/>
                  </a:lnTo>
                  <a:lnTo>
                    <a:pt x="7769" y="3783"/>
                  </a:lnTo>
                  <a:lnTo>
                    <a:pt x="38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60"/>
            <p:cNvSpPr/>
            <p:nvPr/>
          </p:nvSpPr>
          <p:spPr>
            <a:xfrm rot="-5400000">
              <a:off x="2890108" y="4576769"/>
              <a:ext cx="416355" cy="405371"/>
            </a:xfrm>
            <a:custGeom>
              <a:avLst/>
              <a:gdLst/>
              <a:ahLst/>
              <a:cxnLst/>
              <a:rect l="l" t="t" r="r" b="b"/>
              <a:pathLst>
                <a:path w="7770" h="7565" extrusionOk="0">
                  <a:moveTo>
                    <a:pt x="3886" y="1513"/>
                  </a:moveTo>
                  <a:lnTo>
                    <a:pt x="6215" y="3783"/>
                  </a:lnTo>
                  <a:lnTo>
                    <a:pt x="3886" y="6053"/>
                  </a:lnTo>
                  <a:lnTo>
                    <a:pt x="1554" y="3783"/>
                  </a:lnTo>
                  <a:lnTo>
                    <a:pt x="3886" y="1513"/>
                  </a:lnTo>
                  <a:close/>
                  <a:moveTo>
                    <a:pt x="3886" y="0"/>
                  </a:moveTo>
                  <a:lnTo>
                    <a:pt x="0" y="3783"/>
                  </a:lnTo>
                  <a:lnTo>
                    <a:pt x="3886" y="7565"/>
                  </a:lnTo>
                  <a:lnTo>
                    <a:pt x="7770" y="3783"/>
                  </a:lnTo>
                  <a:lnTo>
                    <a:pt x="38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60"/>
            <p:cNvSpPr/>
            <p:nvPr/>
          </p:nvSpPr>
          <p:spPr>
            <a:xfrm rot="-5400000">
              <a:off x="3014717" y="4957621"/>
              <a:ext cx="340104" cy="139803"/>
            </a:xfrm>
            <a:custGeom>
              <a:avLst/>
              <a:gdLst/>
              <a:ahLst/>
              <a:cxnLst/>
              <a:rect l="l" t="t" r="r" b="b"/>
              <a:pathLst>
                <a:path w="6347" h="2609" extrusionOk="0">
                  <a:moveTo>
                    <a:pt x="0" y="0"/>
                  </a:moveTo>
                  <a:lnTo>
                    <a:pt x="2678" y="2608"/>
                  </a:lnTo>
                  <a:lnTo>
                    <a:pt x="6347" y="2608"/>
                  </a:lnTo>
                  <a:lnTo>
                    <a:pt x="36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60"/>
            <p:cNvSpPr/>
            <p:nvPr/>
          </p:nvSpPr>
          <p:spPr>
            <a:xfrm rot="-5400000">
              <a:off x="3046734" y="3934241"/>
              <a:ext cx="276606" cy="139803"/>
            </a:xfrm>
            <a:custGeom>
              <a:avLst/>
              <a:gdLst/>
              <a:ahLst/>
              <a:cxnLst/>
              <a:rect l="l" t="t" r="r" b="b"/>
              <a:pathLst>
                <a:path w="5162" h="2609" extrusionOk="0">
                  <a:moveTo>
                    <a:pt x="0" y="1"/>
                  </a:moveTo>
                  <a:lnTo>
                    <a:pt x="2330" y="2609"/>
                  </a:lnTo>
                  <a:lnTo>
                    <a:pt x="5162" y="2609"/>
                  </a:lnTo>
                  <a:lnTo>
                    <a:pt x="24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60"/>
            <p:cNvSpPr/>
            <p:nvPr/>
          </p:nvSpPr>
          <p:spPr>
            <a:xfrm rot="-5400000">
              <a:off x="2940797" y="4215343"/>
              <a:ext cx="488213" cy="140071"/>
            </a:xfrm>
            <a:custGeom>
              <a:avLst/>
              <a:gdLst/>
              <a:ahLst/>
              <a:cxnLst/>
              <a:rect l="l" t="t" r="r" b="b"/>
              <a:pathLst>
                <a:path w="9111" h="2614" extrusionOk="0">
                  <a:moveTo>
                    <a:pt x="2765" y="0"/>
                  </a:moveTo>
                  <a:lnTo>
                    <a:pt x="2771" y="6"/>
                  </a:lnTo>
                  <a:lnTo>
                    <a:pt x="2678" y="6"/>
                  </a:lnTo>
                  <a:lnTo>
                    <a:pt x="0" y="2614"/>
                  </a:lnTo>
                  <a:lnTo>
                    <a:pt x="3671" y="2614"/>
                  </a:lnTo>
                  <a:lnTo>
                    <a:pt x="4559" y="1748"/>
                  </a:lnTo>
                  <a:lnTo>
                    <a:pt x="5442" y="2608"/>
                  </a:lnTo>
                  <a:lnTo>
                    <a:pt x="9110" y="2608"/>
                  </a:lnTo>
                  <a:lnTo>
                    <a:pt x="64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60"/>
            <p:cNvSpPr/>
            <p:nvPr/>
          </p:nvSpPr>
          <p:spPr>
            <a:xfrm rot="-5400000">
              <a:off x="3046413" y="4493822"/>
              <a:ext cx="276713" cy="139803"/>
            </a:xfrm>
            <a:custGeom>
              <a:avLst/>
              <a:gdLst/>
              <a:ahLst/>
              <a:cxnLst/>
              <a:rect l="l" t="t" r="r" b="b"/>
              <a:pathLst>
                <a:path w="5164" h="2609" extrusionOk="0">
                  <a:moveTo>
                    <a:pt x="2676" y="0"/>
                  </a:moveTo>
                  <a:lnTo>
                    <a:pt x="0" y="2608"/>
                  </a:lnTo>
                  <a:lnTo>
                    <a:pt x="2834" y="2608"/>
                  </a:lnTo>
                  <a:lnTo>
                    <a:pt x="51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60"/>
            <p:cNvSpPr/>
            <p:nvPr/>
          </p:nvSpPr>
          <p:spPr>
            <a:xfrm rot="-5400000">
              <a:off x="3087727" y="440595"/>
              <a:ext cx="194621" cy="139803"/>
            </a:xfrm>
            <a:custGeom>
              <a:avLst/>
              <a:gdLst/>
              <a:ahLst/>
              <a:cxnLst/>
              <a:rect l="l" t="t" r="r" b="b"/>
              <a:pathLst>
                <a:path w="3632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955" y="2609"/>
                  </a:lnTo>
                  <a:lnTo>
                    <a:pt x="36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60"/>
            <p:cNvSpPr/>
            <p:nvPr/>
          </p:nvSpPr>
          <p:spPr>
            <a:xfrm rot="-5400000">
              <a:off x="3077653" y="329140"/>
              <a:ext cx="214769" cy="139803"/>
            </a:xfrm>
            <a:custGeom>
              <a:avLst/>
              <a:gdLst/>
              <a:ahLst/>
              <a:cxnLst/>
              <a:rect l="l" t="t" r="r" b="b"/>
              <a:pathLst>
                <a:path w="4008" h="2609" extrusionOk="0">
                  <a:moveTo>
                    <a:pt x="2677" y="1"/>
                  </a:moveTo>
                  <a:lnTo>
                    <a:pt x="1" y="2609"/>
                  </a:lnTo>
                  <a:lnTo>
                    <a:pt x="1329" y="2609"/>
                  </a:lnTo>
                  <a:lnTo>
                    <a:pt x="40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60"/>
            <p:cNvSpPr/>
            <p:nvPr/>
          </p:nvSpPr>
          <p:spPr>
            <a:xfrm rot="-5400000">
              <a:off x="3014985" y="614770"/>
              <a:ext cx="340104" cy="139803"/>
            </a:xfrm>
            <a:custGeom>
              <a:avLst/>
              <a:gdLst/>
              <a:ahLst/>
              <a:cxnLst/>
              <a:rect l="l" t="t" r="r" b="b"/>
              <a:pathLst>
                <a:path w="6347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3671" y="2609"/>
                  </a:lnTo>
                  <a:lnTo>
                    <a:pt x="63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60"/>
            <p:cNvSpPr/>
            <p:nvPr/>
          </p:nvSpPr>
          <p:spPr>
            <a:xfrm rot="-5400000">
              <a:off x="2890188" y="730028"/>
              <a:ext cx="416302" cy="405478"/>
            </a:xfrm>
            <a:custGeom>
              <a:avLst/>
              <a:gdLst/>
              <a:ahLst/>
              <a:cxnLst/>
              <a:rect l="l" t="t" r="r" b="b"/>
              <a:pathLst>
                <a:path w="7769" h="7567" extrusionOk="0">
                  <a:moveTo>
                    <a:pt x="3886" y="1513"/>
                  </a:moveTo>
                  <a:lnTo>
                    <a:pt x="6216" y="3783"/>
                  </a:lnTo>
                  <a:lnTo>
                    <a:pt x="3886" y="6053"/>
                  </a:lnTo>
                  <a:lnTo>
                    <a:pt x="1553" y="3783"/>
                  </a:lnTo>
                  <a:lnTo>
                    <a:pt x="3886" y="1513"/>
                  </a:lnTo>
                  <a:close/>
                  <a:moveTo>
                    <a:pt x="3886" y="0"/>
                  </a:moveTo>
                  <a:lnTo>
                    <a:pt x="0" y="3783"/>
                  </a:lnTo>
                  <a:lnTo>
                    <a:pt x="3886" y="7566"/>
                  </a:lnTo>
                  <a:lnTo>
                    <a:pt x="7768" y="3783"/>
                  </a:lnTo>
                  <a:lnTo>
                    <a:pt x="38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60"/>
            <p:cNvSpPr/>
            <p:nvPr/>
          </p:nvSpPr>
          <p:spPr>
            <a:xfrm rot="-5400000">
              <a:off x="3077358" y="2387449"/>
              <a:ext cx="214822" cy="139803"/>
            </a:xfrm>
            <a:custGeom>
              <a:avLst/>
              <a:gdLst/>
              <a:ahLst/>
              <a:cxnLst/>
              <a:rect l="l" t="t" r="r" b="b"/>
              <a:pathLst>
                <a:path w="4009" h="2609" extrusionOk="0">
                  <a:moveTo>
                    <a:pt x="0" y="0"/>
                  </a:moveTo>
                  <a:lnTo>
                    <a:pt x="2678" y="2608"/>
                  </a:lnTo>
                  <a:lnTo>
                    <a:pt x="4009" y="2608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60"/>
            <p:cNvSpPr/>
            <p:nvPr/>
          </p:nvSpPr>
          <p:spPr>
            <a:xfrm rot="-5400000">
              <a:off x="3025354" y="98726"/>
              <a:ext cx="319367" cy="139803"/>
            </a:xfrm>
            <a:custGeom>
              <a:avLst/>
              <a:gdLst/>
              <a:ahLst/>
              <a:cxnLst/>
              <a:rect l="l" t="t" r="r" b="b"/>
              <a:pathLst>
                <a:path w="5960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1092" y="2609"/>
                  </a:lnTo>
                  <a:lnTo>
                    <a:pt x="3145" y="610"/>
                  </a:lnTo>
                  <a:lnTo>
                    <a:pt x="5196" y="2609"/>
                  </a:lnTo>
                  <a:lnTo>
                    <a:pt x="5635" y="2609"/>
                  </a:lnTo>
                  <a:lnTo>
                    <a:pt x="5959" y="2289"/>
                  </a:lnTo>
                  <a:lnTo>
                    <a:pt x="36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60"/>
            <p:cNvSpPr/>
            <p:nvPr/>
          </p:nvSpPr>
          <p:spPr>
            <a:xfrm rot="-5400000">
              <a:off x="3083199" y="231161"/>
              <a:ext cx="203677" cy="139803"/>
            </a:xfrm>
            <a:custGeom>
              <a:avLst/>
              <a:gdLst/>
              <a:ahLst/>
              <a:cxnLst/>
              <a:rect l="l" t="t" r="r" b="b"/>
              <a:pathLst>
                <a:path w="3801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1122" y="2609"/>
                  </a:lnTo>
                  <a:lnTo>
                    <a:pt x="38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60"/>
            <p:cNvSpPr/>
            <p:nvPr/>
          </p:nvSpPr>
          <p:spPr>
            <a:xfrm rot="-5400000">
              <a:off x="3203255" y="1338"/>
              <a:ext cx="99186" cy="96507"/>
            </a:xfrm>
            <a:custGeom>
              <a:avLst/>
              <a:gdLst/>
              <a:ahLst/>
              <a:cxnLst/>
              <a:rect l="l" t="t" r="r" b="b"/>
              <a:pathLst>
                <a:path w="1851" h="1801" extrusionOk="0">
                  <a:moveTo>
                    <a:pt x="1" y="0"/>
                  </a:moveTo>
                  <a:lnTo>
                    <a:pt x="8" y="6"/>
                  </a:lnTo>
                  <a:lnTo>
                    <a:pt x="1" y="6"/>
                  </a:lnTo>
                  <a:lnTo>
                    <a:pt x="1846" y="1801"/>
                  </a:lnTo>
                  <a:lnTo>
                    <a:pt x="1851" y="1795"/>
                  </a:lnTo>
                  <a:lnTo>
                    <a:pt x="1851" y="988"/>
                  </a:lnTo>
                  <a:lnTo>
                    <a:pt x="1847" y="9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60"/>
            <p:cNvSpPr/>
            <p:nvPr/>
          </p:nvSpPr>
          <p:spPr>
            <a:xfrm rot="-5400000">
              <a:off x="3046680" y="1078517"/>
              <a:ext cx="276713" cy="139803"/>
            </a:xfrm>
            <a:custGeom>
              <a:avLst/>
              <a:gdLst/>
              <a:ahLst/>
              <a:cxnLst/>
              <a:rect l="l" t="t" r="r" b="b"/>
              <a:pathLst>
                <a:path w="5164" h="2609" extrusionOk="0">
                  <a:moveTo>
                    <a:pt x="0" y="1"/>
                  </a:moveTo>
                  <a:lnTo>
                    <a:pt x="2331" y="2609"/>
                  </a:lnTo>
                  <a:lnTo>
                    <a:pt x="5163" y="2609"/>
                  </a:lnTo>
                  <a:lnTo>
                    <a:pt x="24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60"/>
            <p:cNvSpPr/>
            <p:nvPr/>
          </p:nvSpPr>
          <p:spPr>
            <a:xfrm rot="-5400000">
              <a:off x="3014744" y="2101817"/>
              <a:ext cx="340050" cy="139803"/>
            </a:xfrm>
            <a:custGeom>
              <a:avLst/>
              <a:gdLst/>
              <a:ahLst/>
              <a:cxnLst/>
              <a:rect l="l" t="t" r="r" b="b"/>
              <a:pathLst>
                <a:path w="6346" h="2609" extrusionOk="0">
                  <a:moveTo>
                    <a:pt x="1" y="0"/>
                  </a:moveTo>
                  <a:lnTo>
                    <a:pt x="2677" y="2608"/>
                  </a:lnTo>
                  <a:lnTo>
                    <a:pt x="6346" y="2608"/>
                  </a:lnTo>
                  <a:lnTo>
                    <a:pt x="36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60"/>
            <p:cNvSpPr/>
            <p:nvPr/>
          </p:nvSpPr>
          <p:spPr>
            <a:xfrm rot="-5400000">
              <a:off x="3087405" y="2275967"/>
              <a:ext cx="194728" cy="139803"/>
            </a:xfrm>
            <a:custGeom>
              <a:avLst/>
              <a:gdLst/>
              <a:ahLst/>
              <a:cxnLst/>
              <a:rect l="l" t="t" r="r" b="b"/>
              <a:pathLst>
                <a:path w="3634" h="2609" extrusionOk="0">
                  <a:moveTo>
                    <a:pt x="0" y="0"/>
                  </a:moveTo>
                  <a:lnTo>
                    <a:pt x="2677" y="2608"/>
                  </a:lnTo>
                  <a:lnTo>
                    <a:pt x="3633" y="2608"/>
                  </a:lnTo>
                  <a:lnTo>
                    <a:pt x="9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60"/>
            <p:cNvSpPr/>
            <p:nvPr/>
          </p:nvSpPr>
          <p:spPr>
            <a:xfrm rot="-5400000">
              <a:off x="2890242" y="1720857"/>
              <a:ext cx="416195" cy="405478"/>
            </a:xfrm>
            <a:custGeom>
              <a:avLst/>
              <a:gdLst/>
              <a:ahLst/>
              <a:cxnLst/>
              <a:rect l="l" t="t" r="r" b="b"/>
              <a:pathLst>
                <a:path w="7767" h="7567" extrusionOk="0">
                  <a:moveTo>
                    <a:pt x="3882" y="1513"/>
                  </a:moveTo>
                  <a:lnTo>
                    <a:pt x="6214" y="3783"/>
                  </a:lnTo>
                  <a:lnTo>
                    <a:pt x="3882" y="6053"/>
                  </a:lnTo>
                  <a:lnTo>
                    <a:pt x="1553" y="3783"/>
                  </a:lnTo>
                  <a:lnTo>
                    <a:pt x="3882" y="1513"/>
                  </a:lnTo>
                  <a:close/>
                  <a:moveTo>
                    <a:pt x="3882" y="0"/>
                  </a:moveTo>
                  <a:lnTo>
                    <a:pt x="0" y="3783"/>
                  </a:lnTo>
                  <a:lnTo>
                    <a:pt x="3882" y="7566"/>
                  </a:lnTo>
                  <a:lnTo>
                    <a:pt x="7766" y="3783"/>
                  </a:lnTo>
                  <a:lnTo>
                    <a:pt x="38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60"/>
            <p:cNvSpPr/>
            <p:nvPr/>
          </p:nvSpPr>
          <p:spPr>
            <a:xfrm rot="-5400000">
              <a:off x="2940797" y="1359619"/>
              <a:ext cx="488213" cy="140071"/>
            </a:xfrm>
            <a:custGeom>
              <a:avLst/>
              <a:gdLst/>
              <a:ahLst/>
              <a:cxnLst/>
              <a:rect l="l" t="t" r="r" b="b"/>
              <a:pathLst>
                <a:path w="9111" h="2614" extrusionOk="0">
                  <a:moveTo>
                    <a:pt x="2766" y="0"/>
                  </a:moveTo>
                  <a:lnTo>
                    <a:pt x="2771" y="6"/>
                  </a:lnTo>
                  <a:lnTo>
                    <a:pt x="2679" y="6"/>
                  </a:lnTo>
                  <a:lnTo>
                    <a:pt x="1" y="2614"/>
                  </a:lnTo>
                  <a:lnTo>
                    <a:pt x="3671" y="2614"/>
                  </a:lnTo>
                  <a:lnTo>
                    <a:pt x="4559" y="1748"/>
                  </a:lnTo>
                  <a:lnTo>
                    <a:pt x="5442" y="2608"/>
                  </a:lnTo>
                  <a:lnTo>
                    <a:pt x="9111" y="2608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60"/>
            <p:cNvSpPr/>
            <p:nvPr/>
          </p:nvSpPr>
          <p:spPr>
            <a:xfrm rot="-5400000">
              <a:off x="3046466" y="1638044"/>
              <a:ext cx="276606" cy="139803"/>
            </a:xfrm>
            <a:custGeom>
              <a:avLst/>
              <a:gdLst/>
              <a:ahLst/>
              <a:cxnLst/>
              <a:rect l="l" t="t" r="r" b="b"/>
              <a:pathLst>
                <a:path w="5162" h="2609" extrusionOk="0">
                  <a:moveTo>
                    <a:pt x="2675" y="0"/>
                  </a:moveTo>
                  <a:lnTo>
                    <a:pt x="0" y="2608"/>
                  </a:lnTo>
                  <a:lnTo>
                    <a:pt x="2832" y="2608"/>
                  </a:lnTo>
                  <a:lnTo>
                    <a:pt x="51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60"/>
            <p:cNvSpPr/>
            <p:nvPr/>
          </p:nvSpPr>
          <p:spPr>
            <a:xfrm rot="-5400000">
              <a:off x="3083252" y="3086885"/>
              <a:ext cx="203569" cy="139803"/>
            </a:xfrm>
            <a:custGeom>
              <a:avLst/>
              <a:gdLst/>
              <a:ahLst/>
              <a:cxnLst/>
              <a:rect l="l" t="t" r="r" b="b"/>
              <a:pathLst>
                <a:path w="3799" h="2609" extrusionOk="0">
                  <a:moveTo>
                    <a:pt x="2677" y="1"/>
                  </a:moveTo>
                  <a:lnTo>
                    <a:pt x="0" y="2609"/>
                  </a:lnTo>
                  <a:lnTo>
                    <a:pt x="1123" y="2609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5" name="Google Shape;3245;p60"/>
          <p:cNvGrpSpPr/>
          <p:nvPr/>
        </p:nvGrpSpPr>
        <p:grpSpPr>
          <a:xfrm>
            <a:off x="2658023" y="3144364"/>
            <a:ext cx="261802" cy="296024"/>
            <a:chOff x="6922873" y="3731976"/>
            <a:chExt cx="261802" cy="296024"/>
          </a:xfrm>
        </p:grpSpPr>
        <p:sp>
          <p:nvSpPr>
            <p:cNvPr id="3246" name="Google Shape;3246;p60"/>
            <p:cNvSpPr/>
            <p:nvPr/>
          </p:nvSpPr>
          <p:spPr>
            <a:xfrm flipH="1">
              <a:off x="6922873" y="3731976"/>
              <a:ext cx="261802" cy="132219"/>
            </a:xfrm>
            <a:custGeom>
              <a:avLst/>
              <a:gdLst/>
              <a:ahLst/>
              <a:cxnLst/>
              <a:rect l="l" t="t" r="r" b="b"/>
              <a:pathLst>
                <a:path w="5164" h="2608" extrusionOk="0">
                  <a:moveTo>
                    <a:pt x="2331" y="1"/>
                  </a:moveTo>
                  <a:lnTo>
                    <a:pt x="0" y="2607"/>
                  </a:lnTo>
                  <a:lnTo>
                    <a:pt x="2485" y="2607"/>
                  </a:lnTo>
                  <a:lnTo>
                    <a:pt x="51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2"/>
                </a:solidFill>
              </a:endParaRPr>
            </a:p>
          </p:txBody>
        </p:sp>
        <p:sp>
          <p:nvSpPr>
            <p:cNvPr id="3247" name="Google Shape;3247;p60"/>
            <p:cNvSpPr/>
            <p:nvPr/>
          </p:nvSpPr>
          <p:spPr>
            <a:xfrm flipH="1">
              <a:off x="6922873" y="3895731"/>
              <a:ext cx="261802" cy="132270"/>
            </a:xfrm>
            <a:custGeom>
              <a:avLst/>
              <a:gdLst/>
              <a:ahLst/>
              <a:cxnLst/>
              <a:rect l="l" t="t" r="r" b="b"/>
              <a:pathLst>
                <a:path w="5164" h="2609" extrusionOk="0">
                  <a:moveTo>
                    <a:pt x="0" y="1"/>
                  </a:moveTo>
                  <a:lnTo>
                    <a:pt x="2331" y="2609"/>
                  </a:lnTo>
                  <a:lnTo>
                    <a:pt x="5163" y="2609"/>
                  </a:lnTo>
                  <a:lnTo>
                    <a:pt x="24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2"/>
                </a:solidFill>
              </a:endParaRPr>
            </a:p>
          </p:txBody>
        </p:sp>
      </p:grpSp>
      <p:pic>
        <p:nvPicPr>
          <p:cNvPr id="4" name="Picture 3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EB79F6B-1C8F-1869-358E-A3C721130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902" y="13212"/>
            <a:ext cx="4967924" cy="49590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" name="Google Shape;2211;p39"/>
          <p:cNvSpPr txBox="1">
            <a:spLocks noGrp="1"/>
          </p:cNvSpPr>
          <p:nvPr>
            <p:ph type="title"/>
          </p:nvPr>
        </p:nvSpPr>
        <p:spPr>
          <a:xfrm>
            <a:off x="324282" y="577861"/>
            <a:ext cx="7605900" cy="39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Textualization </a:t>
            </a:r>
            <a:r>
              <a:rPr lang="en-US" dirty="0"/>
              <a:t>= </a:t>
            </a:r>
            <a:r>
              <a:rPr lang="en-US" dirty="0" err="1"/>
              <a:t>Fabulization</a:t>
            </a:r>
            <a:endParaRPr dirty="0"/>
          </a:p>
        </p:txBody>
      </p:sp>
      <p:sp>
        <p:nvSpPr>
          <p:cNvPr id="2215" name="Google Shape;2215;p39"/>
          <p:cNvSpPr txBox="1"/>
          <p:nvPr/>
        </p:nvSpPr>
        <p:spPr>
          <a:xfrm>
            <a:off x="405245" y="1794949"/>
            <a:ext cx="4821382" cy="18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From European Romanticism (medieval past)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to American Romanticism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(Native past)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en-US" sz="24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Usurpation after extinction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400" dirty="0">
                <a:solidFill>
                  <a:schemeClr val="bg1"/>
                </a:solidFill>
                <a:effectLst/>
                <a:latin typeface="Comfortaa"/>
                <a:ea typeface="Times New Roman" panose="02020603050405020304" pitchFamily="18" charset="0"/>
              </a:rPr>
              <a:t>Genl. Phil Sheridan, “The only good Indian is a dead Indian</a:t>
            </a:r>
            <a:r>
              <a:rPr lang="en-US" sz="1800" dirty="0">
                <a:solidFill>
                  <a:schemeClr val="bg1"/>
                </a:solidFill>
                <a:latin typeface="Comfortaa"/>
                <a:ea typeface="Times New Roman" panose="02020603050405020304" pitchFamily="18" charset="0"/>
              </a:rPr>
              <a:t>”</a:t>
            </a:r>
            <a:endParaRPr lang="en-US" sz="1800" dirty="0">
              <a:effectLst/>
              <a:latin typeface="Comfortaa"/>
              <a:ea typeface="Times New Roman" panose="02020603050405020304" pitchFamily="18" charset="0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à"/>
            </a:pPr>
            <a:endParaRPr sz="24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" name="Picture 3" descr="A picture containing text, outdoor, nature, rock&#10;&#10;Description automatically generated">
            <a:extLst>
              <a:ext uri="{FF2B5EF4-FFF2-40B4-BE49-F238E27FC236}">
                <a16:creationId xmlns:a16="http://schemas.microsoft.com/office/drawing/2014/main" id="{0BE50C07-2A87-08C9-C13D-3412A4F9E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764" y="577861"/>
            <a:ext cx="2931111" cy="400911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38B4E-63AC-A8C2-7E85-6F05D6200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7834" y="148628"/>
            <a:ext cx="3926700" cy="770700"/>
          </a:xfrm>
        </p:spPr>
        <p:txBody>
          <a:bodyPr/>
          <a:lstStyle/>
          <a:p>
            <a:r>
              <a:rPr lang="en-US" dirty="0"/>
              <a:t>Manifest Destiny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796586-F36D-3174-A379-5821996B1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2574" y="1047141"/>
            <a:ext cx="3669600" cy="612000"/>
          </a:xfrm>
        </p:spPr>
        <p:txBody>
          <a:bodyPr/>
          <a:lstStyle/>
          <a:p>
            <a:r>
              <a:rPr lang="en-US" dirty="0"/>
              <a:t>Cited by Congressman Richard Yates, IL, April 23, 1852</a:t>
            </a:r>
          </a:p>
          <a:p>
            <a:pPr marL="127000" indent="0"/>
            <a:r>
              <a:rPr lang="en-US" dirty="0"/>
              <a:t>-retroactively justified forced uprooting, land grab and outright genocides of Natives (Indian Removal Act of 1830, 4000 Natives dead on Cherokee Trail of Tears)</a:t>
            </a:r>
          </a:p>
          <a:p>
            <a:pPr marL="127000" indent="0"/>
            <a:r>
              <a:rPr lang="en-US" dirty="0"/>
              <a:t>-tone</a:t>
            </a:r>
          </a:p>
          <a:p>
            <a:pPr marL="127000" indent="0"/>
            <a:r>
              <a:rPr lang="en-US" dirty="0"/>
              <a:t>-view of the land</a:t>
            </a:r>
          </a:p>
          <a:p>
            <a:pPr marL="127000" indent="0"/>
            <a:r>
              <a:rPr lang="en-US" dirty="0"/>
              <a:t>-what are the values of the white settlers?</a:t>
            </a:r>
          </a:p>
          <a:p>
            <a:pPr>
              <a:buFont typeface="Wingdings" panose="05000000000000000000" pitchFamily="2" charset="2"/>
              <a:buChar char="n"/>
            </a:pPr>
            <a:endParaRPr lang="en-US" dirty="0"/>
          </a:p>
        </p:txBody>
      </p:sp>
      <p:pic>
        <p:nvPicPr>
          <p:cNvPr id="5" name="Picture 4" descr="A picture containing sheep, outdoor, herd, standing&#10;&#10;Description automatically generated">
            <a:extLst>
              <a:ext uri="{FF2B5EF4-FFF2-40B4-BE49-F238E27FC236}">
                <a16:creationId xmlns:a16="http://schemas.microsoft.com/office/drawing/2014/main" id="{6F1B1472-C98B-8C9B-694F-3E2F1A0D4EE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92064" y="1047141"/>
            <a:ext cx="4711222" cy="30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98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1" name="Google Shape;2961;p54"/>
          <p:cNvPicPr preferRelativeResize="0"/>
          <p:nvPr/>
        </p:nvPicPr>
        <p:blipFill rotWithShape="1">
          <a:blip r:embed="rId3">
            <a:alphaModFix/>
          </a:blip>
          <a:srcRect t="8539" b="8548"/>
          <a:stretch/>
        </p:blipFill>
        <p:spPr>
          <a:xfrm>
            <a:off x="5009450" y="0"/>
            <a:ext cx="4134551" cy="51435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2962" name="Google Shape;2962;p54"/>
          <p:cNvGrpSpPr/>
          <p:nvPr/>
        </p:nvGrpSpPr>
        <p:grpSpPr>
          <a:xfrm>
            <a:off x="4954925" y="-1"/>
            <a:ext cx="405501" cy="5197576"/>
            <a:chOff x="2895600" y="-1"/>
            <a:chExt cx="405501" cy="5197576"/>
          </a:xfrm>
        </p:grpSpPr>
        <p:sp>
          <p:nvSpPr>
            <p:cNvPr id="2963" name="Google Shape;2963;p54"/>
            <p:cNvSpPr/>
            <p:nvPr/>
          </p:nvSpPr>
          <p:spPr>
            <a:xfrm rot="-5400000">
              <a:off x="2914301" y="2275993"/>
              <a:ext cx="194728" cy="139750"/>
            </a:xfrm>
            <a:custGeom>
              <a:avLst/>
              <a:gdLst/>
              <a:ahLst/>
              <a:cxnLst/>
              <a:rect l="l" t="t" r="r" b="b"/>
              <a:pathLst>
                <a:path w="3634" h="2608" extrusionOk="0">
                  <a:moveTo>
                    <a:pt x="2677" y="1"/>
                  </a:moveTo>
                  <a:lnTo>
                    <a:pt x="0" y="2607"/>
                  </a:lnTo>
                  <a:lnTo>
                    <a:pt x="955" y="2607"/>
                  </a:lnTo>
                  <a:lnTo>
                    <a:pt x="36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54"/>
            <p:cNvSpPr/>
            <p:nvPr/>
          </p:nvSpPr>
          <p:spPr>
            <a:xfrm rot="-5400000">
              <a:off x="2904253" y="2387475"/>
              <a:ext cx="214822" cy="139750"/>
            </a:xfrm>
            <a:custGeom>
              <a:avLst/>
              <a:gdLst/>
              <a:ahLst/>
              <a:cxnLst/>
              <a:rect l="l" t="t" r="r" b="b"/>
              <a:pathLst>
                <a:path w="4009" h="2608" extrusionOk="0">
                  <a:moveTo>
                    <a:pt x="2678" y="1"/>
                  </a:moveTo>
                  <a:lnTo>
                    <a:pt x="0" y="2607"/>
                  </a:lnTo>
                  <a:lnTo>
                    <a:pt x="1331" y="2607"/>
                  </a:lnTo>
                  <a:lnTo>
                    <a:pt x="40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54"/>
            <p:cNvSpPr/>
            <p:nvPr/>
          </p:nvSpPr>
          <p:spPr>
            <a:xfrm rot="-5400000">
              <a:off x="2841639" y="2101843"/>
              <a:ext cx="340050" cy="139750"/>
            </a:xfrm>
            <a:custGeom>
              <a:avLst/>
              <a:gdLst/>
              <a:ahLst/>
              <a:cxnLst/>
              <a:rect l="l" t="t" r="r" b="b"/>
              <a:pathLst>
                <a:path w="6346" h="2608" extrusionOk="0">
                  <a:moveTo>
                    <a:pt x="2677" y="1"/>
                  </a:moveTo>
                  <a:lnTo>
                    <a:pt x="1" y="2607"/>
                  </a:lnTo>
                  <a:lnTo>
                    <a:pt x="3669" y="2607"/>
                  </a:lnTo>
                  <a:lnTo>
                    <a:pt x="63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54"/>
            <p:cNvSpPr/>
            <p:nvPr/>
          </p:nvSpPr>
          <p:spPr>
            <a:xfrm rot="-5400000">
              <a:off x="2873362" y="1638071"/>
              <a:ext cx="276606" cy="139750"/>
            </a:xfrm>
            <a:custGeom>
              <a:avLst/>
              <a:gdLst/>
              <a:ahLst/>
              <a:cxnLst/>
              <a:rect l="l" t="t" r="r" b="b"/>
              <a:pathLst>
                <a:path w="5162" h="2608" extrusionOk="0">
                  <a:moveTo>
                    <a:pt x="0" y="1"/>
                  </a:moveTo>
                  <a:lnTo>
                    <a:pt x="2675" y="2607"/>
                  </a:lnTo>
                  <a:lnTo>
                    <a:pt x="5162" y="2607"/>
                  </a:lnTo>
                  <a:lnTo>
                    <a:pt x="28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54"/>
            <p:cNvSpPr/>
            <p:nvPr/>
          </p:nvSpPr>
          <p:spPr>
            <a:xfrm rot="-5400000">
              <a:off x="2934716" y="2807818"/>
              <a:ext cx="197621" cy="96560"/>
            </a:xfrm>
            <a:custGeom>
              <a:avLst/>
              <a:gdLst/>
              <a:ahLst/>
              <a:cxnLst/>
              <a:rect l="l" t="t" r="r" b="b"/>
              <a:pathLst>
                <a:path w="3688" h="1802" extrusionOk="0">
                  <a:moveTo>
                    <a:pt x="1845" y="1"/>
                  </a:moveTo>
                  <a:lnTo>
                    <a:pt x="0" y="1796"/>
                  </a:lnTo>
                  <a:lnTo>
                    <a:pt x="7" y="1796"/>
                  </a:lnTo>
                  <a:lnTo>
                    <a:pt x="0" y="1801"/>
                  </a:lnTo>
                  <a:lnTo>
                    <a:pt x="830" y="1796"/>
                  </a:lnTo>
                  <a:lnTo>
                    <a:pt x="1842" y="812"/>
                  </a:lnTo>
                  <a:lnTo>
                    <a:pt x="2858" y="1801"/>
                  </a:lnTo>
                  <a:lnTo>
                    <a:pt x="3688" y="1801"/>
                  </a:lnTo>
                  <a:lnTo>
                    <a:pt x="3681" y="1796"/>
                  </a:lnTo>
                  <a:lnTo>
                    <a:pt x="3688" y="1796"/>
                  </a:lnTo>
                  <a:lnTo>
                    <a:pt x="18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54"/>
            <p:cNvSpPr/>
            <p:nvPr/>
          </p:nvSpPr>
          <p:spPr>
            <a:xfrm rot="-5400000">
              <a:off x="2909880" y="2485535"/>
              <a:ext cx="203569" cy="139750"/>
            </a:xfrm>
            <a:custGeom>
              <a:avLst/>
              <a:gdLst/>
              <a:ahLst/>
              <a:cxnLst/>
              <a:rect l="l" t="t" r="r" b="b"/>
              <a:pathLst>
                <a:path w="3799" h="2608" extrusionOk="0">
                  <a:moveTo>
                    <a:pt x="2678" y="1"/>
                  </a:moveTo>
                  <a:lnTo>
                    <a:pt x="0" y="2607"/>
                  </a:lnTo>
                  <a:lnTo>
                    <a:pt x="1122" y="2607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54"/>
            <p:cNvSpPr/>
            <p:nvPr/>
          </p:nvSpPr>
          <p:spPr>
            <a:xfrm rot="-5400000">
              <a:off x="2851981" y="2617914"/>
              <a:ext cx="319367" cy="139750"/>
            </a:xfrm>
            <a:custGeom>
              <a:avLst/>
              <a:gdLst/>
              <a:ahLst/>
              <a:cxnLst/>
              <a:rect l="l" t="t" r="r" b="b"/>
              <a:pathLst>
                <a:path w="5960" h="2608" extrusionOk="0">
                  <a:moveTo>
                    <a:pt x="327" y="1"/>
                  </a:moveTo>
                  <a:lnTo>
                    <a:pt x="0" y="318"/>
                  </a:lnTo>
                  <a:lnTo>
                    <a:pt x="2351" y="2607"/>
                  </a:lnTo>
                  <a:lnTo>
                    <a:pt x="3281" y="2607"/>
                  </a:lnTo>
                  <a:lnTo>
                    <a:pt x="5960" y="1"/>
                  </a:lnTo>
                  <a:lnTo>
                    <a:pt x="4868" y="1"/>
                  </a:lnTo>
                  <a:lnTo>
                    <a:pt x="2817" y="1999"/>
                  </a:lnTo>
                  <a:lnTo>
                    <a:pt x="7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54"/>
            <p:cNvSpPr/>
            <p:nvPr/>
          </p:nvSpPr>
          <p:spPr>
            <a:xfrm rot="-5400000">
              <a:off x="2851660" y="2953942"/>
              <a:ext cx="320545" cy="139750"/>
            </a:xfrm>
            <a:custGeom>
              <a:avLst/>
              <a:gdLst/>
              <a:ahLst/>
              <a:cxnLst/>
              <a:rect l="l" t="t" r="r" b="b"/>
              <a:pathLst>
                <a:path w="5982" h="2608" extrusionOk="0">
                  <a:moveTo>
                    <a:pt x="1" y="1"/>
                  </a:moveTo>
                  <a:lnTo>
                    <a:pt x="2679" y="2607"/>
                  </a:lnTo>
                  <a:lnTo>
                    <a:pt x="3611" y="2607"/>
                  </a:lnTo>
                  <a:lnTo>
                    <a:pt x="5982" y="298"/>
                  </a:lnTo>
                  <a:lnTo>
                    <a:pt x="5676" y="1"/>
                  </a:lnTo>
                  <a:lnTo>
                    <a:pt x="5195" y="1"/>
                  </a:lnTo>
                  <a:lnTo>
                    <a:pt x="3143" y="1999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54"/>
            <p:cNvSpPr/>
            <p:nvPr/>
          </p:nvSpPr>
          <p:spPr>
            <a:xfrm rot="-5400000">
              <a:off x="2873576" y="1078543"/>
              <a:ext cx="276713" cy="139750"/>
            </a:xfrm>
            <a:custGeom>
              <a:avLst/>
              <a:gdLst/>
              <a:ahLst/>
              <a:cxnLst/>
              <a:rect l="l" t="t" r="r" b="b"/>
              <a:pathLst>
                <a:path w="5164" h="2608" extrusionOk="0">
                  <a:moveTo>
                    <a:pt x="2331" y="1"/>
                  </a:moveTo>
                  <a:lnTo>
                    <a:pt x="0" y="2607"/>
                  </a:lnTo>
                  <a:lnTo>
                    <a:pt x="2485" y="2607"/>
                  </a:lnTo>
                  <a:lnTo>
                    <a:pt x="51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54"/>
            <p:cNvSpPr/>
            <p:nvPr/>
          </p:nvSpPr>
          <p:spPr>
            <a:xfrm rot="-5400000">
              <a:off x="2910094" y="231188"/>
              <a:ext cx="203677" cy="139750"/>
            </a:xfrm>
            <a:custGeom>
              <a:avLst/>
              <a:gdLst/>
              <a:ahLst/>
              <a:cxnLst/>
              <a:rect l="l" t="t" r="r" b="b"/>
              <a:pathLst>
                <a:path w="3801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3801" y="2607"/>
                  </a:lnTo>
                  <a:lnTo>
                    <a:pt x="11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54"/>
            <p:cNvSpPr/>
            <p:nvPr/>
          </p:nvSpPr>
          <p:spPr>
            <a:xfrm rot="-5400000">
              <a:off x="2841881" y="614797"/>
              <a:ext cx="340104" cy="139750"/>
            </a:xfrm>
            <a:custGeom>
              <a:avLst/>
              <a:gdLst/>
              <a:ahLst/>
              <a:cxnLst/>
              <a:rect l="l" t="t" r="r" b="b"/>
              <a:pathLst>
                <a:path w="6347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6347" y="2607"/>
                  </a:lnTo>
                  <a:lnTo>
                    <a:pt x="36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54"/>
            <p:cNvSpPr/>
            <p:nvPr/>
          </p:nvSpPr>
          <p:spPr>
            <a:xfrm rot="-5400000">
              <a:off x="2904548" y="329167"/>
              <a:ext cx="214769" cy="139750"/>
            </a:xfrm>
            <a:custGeom>
              <a:avLst/>
              <a:gdLst/>
              <a:ahLst/>
              <a:cxnLst/>
              <a:rect l="l" t="t" r="r" b="b"/>
              <a:pathLst>
                <a:path w="4008" h="2608" extrusionOk="0">
                  <a:moveTo>
                    <a:pt x="1" y="1"/>
                  </a:moveTo>
                  <a:lnTo>
                    <a:pt x="2677" y="2607"/>
                  </a:lnTo>
                  <a:lnTo>
                    <a:pt x="4007" y="2607"/>
                  </a:lnTo>
                  <a:lnTo>
                    <a:pt x="13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54"/>
            <p:cNvSpPr/>
            <p:nvPr/>
          </p:nvSpPr>
          <p:spPr>
            <a:xfrm rot="-5400000">
              <a:off x="2914372" y="456597"/>
              <a:ext cx="194621" cy="139750"/>
            </a:xfrm>
            <a:custGeom>
              <a:avLst/>
              <a:gdLst/>
              <a:ahLst/>
              <a:cxnLst/>
              <a:rect l="l" t="t" r="r" b="b"/>
              <a:pathLst>
                <a:path w="3632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3631" y="2607"/>
                  </a:lnTo>
                  <a:lnTo>
                    <a:pt x="9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54"/>
            <p:cNvSpPr/>
            <p:nvPr/>
          </p:nvSpPr>
          <p:spPr>
            <a:xfrm rot="-5400000">
              <a:off x="2851660" y="98164"/>
              <a:ext cx="320545" cy="139750"/>
            </a:xfrm>
            <a:custGeom>
              <a:avLst/>
              <a:gdLst/>
              <a:ahLst/>
              <a:cxnLst/>
              <a:rect l="l" t="t" r="r" b="b"/>
              <a:pathLst>
                <a:path w="5982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3611" y="2607"/>
                  </a:lnTo>
                  <a:lnTo>
                    <a:pt x="5982" y="298"/>
                  </a:lnTo>
                  <a:lnTo>
                    <a:pt x="5678" y="1"/>
                  </a:lnTo>
                  <a:lnTo>
                    <a:pt x="5196" y="1"/>
                  </a:lnTo>
                  <a:lnTo>
                    <a:pt x="3145" y="1999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54"/>
            <p:cNvSpPr/>
            <p:nvPr/>
          </p:nvSpPr>
          <p:spPr>
            <a:xfrm rot="-5400000">
              <a:off x="2910148" y="3086912"/>
              <a:ext cx="203569" cy="139750"/>
            </a:xfrm>
            <a:custGeom>
              <a:avLst/>
              <a:gdLst/>
              <a:ahLst/>
              <a:cxnLst/>
              <a:rect l="l" t="t" r="r" b="b"/>
              <a:pathLst>
                <a:path w="3799" h="2608" extrusionOk="0">
                  <a:moveTo>
                    <a:pt x="0" y="1"/>
                  </a:moveTo>
                  <a:lnTo>
                    <a:pt x="2677" y="2607"/>
                  </a:lnTo>
                  <a:lnTo>
                    <a:pt x="3799" y="2607"/>
                  </a:lnTo>
                  <a:lnTo>
                    <a:pt x="11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54"/>
            <p:cNvSpPr/>
            <p:nvPr/>
          </p:nvSpPr>
          <p:spPr>
            <a:xfrm rot="-5400000">
              <a:off x="2914569" y="3296454"/>
              <a:ext cx="194728" cy="139750"/>
            </a:xfrm>
            <a:custGeom>
              <a:avLst/>
              <a:gdLst/>
              <a:ahLst/>
              <a:cxnLst/>
              <a:rect l="l" t="t" r="r" b="b"/>
              <a:pathLst>
                <a:path w="3634" h="2608" extrusionOk="0">
                  <a:moveTo>
                    <a:pt x="1" y="1"/>
                  </a:moveTo>
                  <a:lnTo>
                    <a:pt x="2679" y="2607"/>
                  </a:lnTo>
                  <a:lnTo>
                    <a:pt x="3634" y="2607"/>
                  </a:lnTo>
                  <a:lnTo>
                    <a:pt x="9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54"/>
            <p:cNvSpPr/>
            <p:nvPr/>
          </p:nvSpPr>
          <p:spPr>
            <a:xfrm rot="-5400000">
              <a:off x="2841854" y="3470548"/>
              <a:ext cx="340158" cy="139750"/>
            </a:xfrm>
            <a:custGeom>
              <a:avLst/>
              <a:gdLst/>
              <a:ahLst/>
              <a:cxnLst/>
              <a:rect l="l" t="t" r="r" b="b"/>
              <a:pathLst>
                <a:path w="6348" h="2608" extrusionOk="0">
                  <a:moveTo>
                    <a:pt x="1" y="1"/>
                  </a:moveTo>
                  <a:lnTo>
                    <a:pt x="2677" y="2607"/>
                  </a:lnTo>
                  <a:lnTo>
                    <a:pt x="6347" y="2607"/>
                  </a:lnTo>
                  <a:lnTo>
                    <a:pt x="36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54"/>
            <p:cNvSpPr/>
            <p:nvPr/>
          </p:nvSpPr>
          <p:spPr>
            <a:xfrm rot="-5400000">
              <a:off x="2904548" y="3184998"/>
              <a:ext cx="214769" cy="139750"/>
            </a:xfrm>
            <a:custGeom>
              <a:avLst/>
              <a:gdLst/>
              <a:ahLst/>
              <a:cxnLst/>
              <a:rect l="l" t="t" r="r" b="b"/>
              <a:pathLst>
                <a:path w="4008" h="2608" extrusionOk="0">
                  <a:moveTo>
                    <a:pt x="0" y="1"/>
                  </a:moveTo>
                  <a:lnTo>
                    <a:pt x="2678" y="2607"/>
                  </a:lnTo>
                  <a:lnTo>
                    <a:pt x="4007" y="2607"/>
                  </a:lnTo>
                  <a:lnTo>
                    <a:pt x="1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54"/>
            <p:cNvSpPr/>
            <p:nvPr/>
          </p:nvSpPr>
          <p:spPr>
            <a:xfrm rot="-5400000">
              <a:off x="2841613" y="4957648"/>
              <a:ext cx="340104" cy="139750"/>
            </a:xfrm>
            <a:custGeom>
              <a:avLst/>
              <a:gdLst/>
              <a:ahLst/>
              <a:cxnLst/>
              <a:rect l="l" t="t" r="r" b="b"/>
              <a:pathLst>
                <a:path w="6347" h="2608" extrusionOk="0">
                  <a:moveTo>
                    <a:pt x="2678" y="1"/>
                  </a:moveTo>
                  <a:lnTo>
                    <a:pt x="0" y="2607"/>
                  </a:lnTo>
                  <a:lnTo>
                    <a:pt x="3671" y="2607"/>
                  </a:lnTo>
                  <a:lnTo>
                    <a:pt x="63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54"/>
            <p:cNvSpPr/>
            <p:nvPr/>
          </p:nvSpPr>
          <p:spPr>
            <a:xfrm rot="-5400000">
              <a:off x="2873308" y="4493849"/>
              <a:ext cx="276713" cy="139750"/>
            </a:xfrm>
            <a:custGeom>
              <a:avLst/>
              <a:gdLst/>
              <a:ahLst/>
              <a:cxnLst/>
              <a:rect l="l" t="t" r="r" b="b"/>
              <a:pathLst>
                <a:path w="5164" h="2608" extrusionOk="0">
                  <a:moveTo>
                    <a:pt x="0" y="1"/>
                  </a:moveTo>
                  <a:lnTo>
                    <a:pt x="2676" y="2607"/>
                  </a:lnTo>
                  <a:lnTo>
                    <a:pt x="5163" y="2607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54"/>
            <p:cNvSpPr/>
            <p:nvPr/>
          </p:nvSpPr>
          <p:spPr>
            <a:xfrm rot="-5400000">
              <a:off x="2873630" y="3934268"/>
              <a:ext cx="276606" cy="139750"/>
            </a:xfrm>
            <a:custGeom>
              <a:avLst/>
              <a:gdLst/>
              <a:ahLst/>
              <a:cxnLst/>
              <a:rect l="l" t="t" r="r" b="b"/>
              <a:pathLst>
                <a:path w="5162" h="2608" extrusionOk="0">
                  <a:moveTo>
                    <a:pt x="2330" y="1"/>
                  </a:moveTo>
                  <a:lnTo>
                    <a:pt x="0" y="2607"/>
                  </a:lnTo>
                  <a:lnTo>
                    <a:pt x="2483" y="2607"/>
                  </a:lnTo>
                  <a:lnTo>
                    <a:pt x="51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54"/>
            <p:cNvSpPr/>
            <p:nvPr/>
          </p:nvSpPr>
          <p:spPr>
            <a:xfrm rot="-5400000">
              <a:off x="2767692" y="4215370"/>
              <a:ext cx="488213" cy="140018"/>
            </a:xfrm>
            <a:custGeom>
              <a:avLst/>
              <a:gdLst/>
              <a:ahLst/>
              <a:cxnLst/>
              <a:rect l="l" t="t" r="r" b="b"/>
              <a:pathLst>
                <a:path w="9111" h="2613" extrusionOk="0">
                  <a:moveTo>
                    <a:pt x="5442" y="1"/>
                  </a:moveTo>
                  <a:lnTo>
                    <a:pt x="4554" y="865"/>
                  </a:lnTo>
                  <a:lnTo>
                    <a:pt x="3671" y="6"/>
                  </a:lnTo>
                  <a:lnTo>
                    <a:pt x="0" y="6"/>
                  </a:lnTo>
                  <a:lnTo>
                    <a:pt x="2678" y="2612"/>
                  </a:lnTo>
                  <a:lnTo>
                    <a:pt x="6347" y="2612"/>
                  </a:lnTo>
                  <a:lnTo>
                    <a:pt x="6342" y="2607"/>
                  </a:lnTo>
                  <a:lnTo>
                    <a:pt x="6434" y="2607"/>
                  </a:lnTo>
                  <a:lnTo>
                    <a:pt x="91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54"/>
            <p:cNvSpPr/>
            <p:nvPr/>
          </p:nvSpPr>
          <p:spPr>
            <a:xfrm rot="-5400000">
              <a:off x="2767692" y="1359646"/>
              <a:ext cx="488213" cy="140018"/>
            </a:xfrm>
            <a:custGeom>
              <a:avLst/>
              <a:gdLst/>
              <a:ahLst/>
              <a:cxnLst/>
              <a:rect l="l" t="t" r="r" b="b"/>
              <a:pathLst>
                <a:path w="9111" h="2613" extrusionOk="0">
                  <a:moveTo>
                    <a:pt x="5442" y="1"/>
                  </a:moveTo>
                  <a:lnTo>
                    <a:pt x="4554" y="865"/>
                  </a:lnTo>
                  <a:lnTo>
                    <a:pt x="3671" y="6"/>
                  </a:lnTo>
                  <a:lnTo>
                    <a:pt x="1" y="6"/>
                  </a:lnTo>
                  <a:lnTo>
                    <a:pt x="2679" y="2612"/>
                  </a:lnTo>
                  <a:lnTo>
                    <a:pt x="6348" y="2612"/>
                  </a:lnTo>
                  <a:lnTo>
                    <a:pt x="6342" y="2607"/>
                  </a:lnTo>
                  <a:lnTo>
                    <a:pt x="6435" y="2607"/>
                  </a:lnTo>
                  <a:lnTo>
                    <a:pt x="9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54"/>
            <p:cNvSpPr/>
            <p:nvPr/>
          </p:nvSpPr>
          <p:spPr>
            <a:xfrm rot="-5400000">
              <a:off x="3014958" y="3470522"/>
              <a:ext cx="340158" cy="139803"/>
            </a:xfrm>
            <a:custGeom>
              <a:avLst/>
              <a:gdLst/>
              <a:ahLst/>
              <a:cxnLst/>
              <a:rect l="l" t="t" r="r" b="b"/>
              <a:pathLst>
                <a:path w="6348" h="2609" extrusionOk="0">
                  <a:moveTo>
                    <a:pt x="2677" y="1"/>
                  </a:moveTo>
                  <a:lnTo>
                    <a:pt x="1" y="2609"/>
                  </a:lnTo>
                  <a:lnTo>
                    <a:pt x="3671" y="2609"/>
                  </a:lnTo>
                  <a:lnTo>
                    <a:pt x="63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54"/>
            <p:cNvSpPr/>
            <p:nvPr/>
          </p:nvSpPr>
          <p:spPr>
            <a:xfrm rot="-5400000">
              <a:off x="3082984" y="2485508"/>
              <a:ext cx="203569" cy="139803"/>
            </a:xfrm>
            <a:custGeom>
              <a:avLst/>
              <a:gdLst/>
              <a:ahLst/>
              <a:cxnLst/>
              <a:rect l="l" t="t" r="r" b="b"/>
              <a:pathLst>
                <a:path w="3799" h="2609" extrusionOk="0">
                  <a:moveTo>
                    <a:pt x="0" y="0"/>
                  </a:moveTo>
                  <a:lnTo>
                    <a:pt x="2678" y="2608"/>
                  </a:lnTo>
                  <a:lnTo>
                    <a:pt x="3799" y="2608"/>
                  </a:lnTo>
                  <a:lnTo>
                    <a:pt x="11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54"/>
            <p:cNvSpPr/>
            <p:nvPr/>
          </p:nvSpPr>
          <p:spPr>
            <a:xfrm rot="-5400000">
              <a:off x="3077653" y="3184971"/>
              <a:ext cx="214769" cy="139803"/>
            </a:xfrm>
            <a:custGeom>
              <a:avLst/>
              <a:gdLst/>
              <a:ahLst/>
              <a:cxnLst/>
              <a:rect l="l" t="t" r="r" b="b"/>
              <a:pathLst>
                <a:path w="4008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1331" y="2609"/>
                  </a:lnTo>
                  <a:lnTo>
                    <a:pt x="40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54"/>
            <p:cNvSpPr/>
            <p:nvPr/>
          </p:nvSpPr>
          <p:spPr>
            <a:xfrm rot="-5400000">
              <a:off x="3024496" y="2618477"/>
              <a:ext cx="320545" cy="139803"/>
            </a:xfrm>
            <a:custGeom>
              <a:avLst/>
              <a:gdLst/>
              <a:ahLst/>
              <a:cxnLst/>
              <a:rect l="l" t="t" r="r" b="b"/>
              <a:pathLst>
                <a:path w="5982" h="2609" extrusionOk="0">
                  <a:moveTo>
                    <a:pt x="2373" y="0"/>
                  </a:moveTo>
                  <a:lnTo>
                    <a:pt x="0" y="2311"/>
                  </a:lnTo>
                  <a:lnTo>
                    <a:pt x="306" y="2608"/>
                  </a:lnTo>
                  <a:lnTo>
                    <a:pt x="788" y="2608"/>
                  </a:lnTo>
                  <a:lnTo>
                    <a:pt x="2839" y="610"/>
                  </a:lnTo>
                  <a:lnTo>
                    <a:pt x="4890" y="2608"/>
                  </a:lnTo>
                  <a:lnTo>
                    <a:pt x="5982" y="2608"/>
                  </a:lnTo>
                  <a:lnTo>
                    <a:pt x="33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54"/>
            <p:cNvSpPr/>
            <p:nvPr/>
          </p:nvSpPr>
          <p:spPr>
            <a:xfrm rot="-5400000">
              <a:off x="3025300" y="2954451"/>
              <a:ext cx="319474" cy="139803"/>
            </a:xfrm>
            <a:custGeom>
              <a:avLst/>
              <a:gdLst/>
              <a:ahLst/>
              <a:cxnLst/>
              <a:rect l="l" t="t" r="r" b="b"/>
              <a:pathLst>
                <a:path w="5962" h="2609" extrusionOk="0">
                  <a:moveTo>
                    <a:pt x="2679" y="1"/>
                  </a:moveTo>
                  <a:lnTo>
                    <a:pt x="1" y="2609"/>
                  </a:lnTo>
                  <a:lnTo>
                    <a:pt x="1092" y="2609"/>
                  </a:lnTo>
                  <a:lnTo>
                    <a:pt x="3143" y="610"/>
                  </a:lnTo>
                  <a:lnTo>
                    <a:pt x="5195" y="2609"/>
                  </a:lnTo>
                  <a:lnTo>
                    <a:pt x="5635" y="2609"/>
                  </a:lnTo>
                  <a:lnTo>
                    <a:pt x="5961" y="2289"/>
                  </a:lnTo>
                  <a:lnTo>
                    <a:pt x="36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54"/>
            <p:cNvSpPr/>
            <p:nvPr/>
          </p:nvSpPr>
          <p:spPr>
            <a:xfrm rot="-5400000">
              <a:off x="3064310" y="2807845"/>
              <a:ext cx="197621" cy="96507"/>
            </a:xfrm>
            <a:custGeom>
              <a:avLst/>
              <a:gdLst/>
              <a:ahLst/>
              <a:cxnLst/>
              <a:rect l="l" t="t" r="r" b="b"/>
              <a:pathLst>
                <a:path w="3688" h="1801" extrusionOk="0">
                  <a:moveTo>
                    <a:pt x="0" y="0"/>
                  </a:moveTo>
                  <a:lnTo>
                    <a:pt x="7" y="6"/>
                  </a:lnTo>
                  <a:lnTo>
                    <a:pt x="0" y="6"/>
                  </a:lnTo>
                  <a:lnTo>
                    <a:pt x="1843" y="1801"/>
                  </a:lnTo>
                  <a:lnTo>
                    <a:pt x="3688" y="6"/>
                  </a:lnTo>
                  <a:lnTo>
                    <a:pt x="3681" y="6"/>
                  </a:lnTo>
                  <a:lnTo>
                    <a:pt x="3688" y="0"/>
                  </a:lnTo>
                  <a:lnTo>
                    <a:pt x="2858" y="6"/>
                  </a:lnTo>
                  <a:lnTo>
                    <a:pt x="1847" y="991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54"/>
            <p:cNvSpPr/>
            <p:nvPr/>
          </p:nvSpPr>
          <p:spPr>
            <a:xfrm rot="-5400000">
              <a:off x="3087673" y="3296427"/>
              <a:ext cx="194728" cy="139803"/>
            </a:xfrm>
            <a:custGeom>
              <a:avLst/>
              <a:gdLst/>
              <a:ahLst/>
              <a:cxnLst/>
              <a:rect l="l" t="t" r="r" b="b"/>
              <a:pathLst>
                <a:path w="3634" h="2609" extrusionOk="0">
                  <a:moveTo>
                    <a:pt x="2679" y="1"/>
                  </a:moveTo>
                  <a:lnTo>
                    <a:pt x="1" y="2609"/>
                  </a:lnTo>
                  <a:lnTo>
                    <a:pt x="957" y="2609"/>
                  </a:lnTo>
                  <a:lnTo>
                    <a:pt x="36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54"/>
            <p:cNvSpPr/>
            <p:nvPr/>
          </p:nvSpPr>
          <p:spPr>
            <a:xfrm rot="-5400000">
              <a:off x="2890188" y="3585806"/>
              <a:ext cx="416302" cy="405478"/>
            </a:xfrm>
            <a:custGeom>
              <a:avLst/>
              <a:gdLst/>
              <a:ahLst/>
              <a:cxnLst/>
              <a:rect l="l" t="t" r="r" b="b"/>
              <a:pathLst>
                <a:path w="7769" h="7567" extrusionOk="0">
                  <a:moveTo>
                    <a:pt x="3885" y="1513"/>
                  </a:moveTo>
                  <a:lnTo>
                    <a:pt x="6214" y="3783"/>
                  </a:lnTo>
                  <a:lnTo>
                    <a:pt x="3885" y="6053"/>
                  </a:lnTo>
                  <a:lnTo>
                    <a:pt x="1555" y="3783"/>
                  </a:lnTo>
                  <a:lnTo>
                    <a:pt x="3885" y="1513"/>
                  </a:lnTo>
                  <a:close/>
                  <a:moveTo>
                    <a:pt x="3885" y="0"/>
                  </a:moveTo>
                  <a:lnTo>
                    <a:pt x="1" y="3783"/>
                  </a:lnTo>
                  <a:lnTo>
                    <a:pt x="3885" y="7566"/>
                  </a:lnTo>
                  <a:lnTo>
                    <a:pt x="7769" y="3783"/>
                  </a:lnTo>
                  <a:lnTo>
                    <a:pt x="38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54"/>
            <p:cNvSpPr/>
            <p:nvPr/>
          </p:nvSpPr>
          <p:spPr>
            <a:xfrm rot="-5400000">
              <a:off x="2890108" y="4576769"/>
              <a:ext cx="416355" cy="405371"/>
            </a:xfrm>
            <a:custGeom>
              <a:avLst/>
              <a:gdLst/>
              <a:ahLst/>
              <a:cxnLst/>
              <a:rect l="l" t="t" r="r" b="b"/>
              <a:pathLst>
                <a:path w="7770" h="7565" extrusionOk="0">
                  <a:moveTo>
                    <a:pt x="3886" y="1513"/>
                  </a:moveTo>
                  <a:lnTo>
                    <a:pt x="6215" y="3783"/>
                  </a:lnTo>
                  <a:lnTo>
                    <a:pt x="3886" y="6053"/>
                  </a:lnTo>
                  <a:lnTo>
                    <a:pt x="1554" y="3783"/>
                  </a:lnTo>
                  <a:lnTo>
                    <a:pt x="3886" y="1513"/>
                  </a:lnTo>
                  <a:close/>
                  <a:moveTo>
                    <a:pt x="3886" y="0"/>
                  </a:moveTo>
                  <a:lnTo>
                    <a:pt x="0" y="3783"/>
                  </a:lnTo>
                  <a:lnTo>
                    <a:pt x="3886" y="7565"/>
                  </a:lnTo>
                  <a:lnTo>
                    <a:pt x="7770" y="3783"/>
                  </a:lnTo>
                  <a:lnTo>
                    <a:pt x="38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54"/>
            <p:cNvSpPr/>
            <p:nvPr/>
          </p:nvSpPr>
          <p:spPr>
            <a:xfrm rot="-5400000">
              <a:off x="3014717" y="4957621"/>
              <a:ext cx="340104" cy="139803"/>
            </a:xfrm>
            <a:custGeom>
              <a:avLst/>
              <a:gdLst/>
              <a:ahLst/>
              <a:cxnLst/>
              <a:rect l="l" t="t" r="r" b="b"/>
              <a:pathLst>
                <a:path w="6347" h="2609" extrusionOk="0">
                  <a:moveTo>
                    <a:pt x="0" y="0"/>
                  </a:moveTo>
                  <a:lnTo>
                    <a:pt x="2678" y="2608"/>
                  </a:lnTo>
                  <a:lnTo>
                    <a:pt x="6347" y="2608"/>
                  </a:lnTo>
                  <a:lnTo>
                    <a:pt x="36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54"/>
            <p:cNvSpPr/>
            <p:nvPr/>
          </p:nvSpPr>
          <p:spPr>
            <a:xfrm rot="-5400000">
              <a:off x="3046734" y="3934241"/>
              <a:ext cx="276606" cy="139803"/>
            </a:xfrm>
            <a:custGeom>
              <a:avLst/>
              <a:gdLst/>
              <a:ahLst/>
              <a:cxnLst/>
              <a:rect l="l" t="t" r="r" b="b"/>
              <a:pathLst>
                <a:path w="5162" h="2609" extrusionOk="0">
                  <a:moveTo>
                    <a:pt x="0" y="1"/>
                  </a:moveTo>
                  <a:lnTo>
                    <a:pt x="2330" y="2609"/>
                  </a:lnTo>
                  <a:lnTo>
                    <a:pt x="5162" y="2609"/>
                  </a:lnTo>
                  <a:lnTo>
                    <a:pt x="2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54"/>
            <p:cNvSpPr/>
            <p:nvPr/>
          </p:nvSpPr>
          <p:spPr>
            <a:xfrm rot="-5400000">
              <a:off x="2940797" y="4215343"/>
              <a:ext cx="488213" cy="140071"/>
            </a:xfrm>
            <a:custGeom>
              <a:avLst/>
              <a:gdLst/>
              <a:ahLst/>
              <a:cxnLst/>
              <a:rect l="l" t="t" r="r" b="b"/>
              <a:pathLst>
                <a:path w="9111" h="2614" extrusionOk="0">
                  <a:moveTo>
                    <a:pt x="2765" y="0"/>
                  </a:moveTo>
                  <a:lnTo>
                    <a:pt x="2771" y="6"/>
                  </a:lnTo>
                  <a:lnTo>
                    <a:pt x="2678" y="6"/>
                  </a:lnTo>
                  <a:lnTo>
                    <a:pt x="0" y="2614"/>
                  </a:lnTo>
                  <a:lnTo>
                    <a:pt x="3671" y="2614"/>
                  </a:lnTo>
                  <a:lnTo>
                    <a:pt x="4559" y="1748"/>
                  </a:lnTo>
                  <a:lnTo>
                    <a:pt x="5442" y="2608"/>
                  </a:lnTo>
                  <a:lnTo>
                    <a:pt x="9110" y="2608"/>
                  </a:lnTo>
                  <a:lnTo>
                    <a:pt x="6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54"/>
            <p:cNvSpPr/>
            <p:nvPr/>
          </p:nvSpPr>
          <p:spPr>
            <a:xfrm rot="-5400000">
              <a:off x="3046413" y="4493822"/>
              <a:ext cx="276713" cy="139803"/>
            </a:xfrm>
            <a:custGeom>
              <a:avLst/>
              <a:gdLst/>
              <a:ahLst/>
              <a:cxnLst/>
              <a:rect l="l" t="t" r="r" b="b"/>
              <a:pathLst>
                <a:path w="5164" h="2609" extrusionOk="0">
                  <a:moveTo>
                    <a:pt x="2676" y="0"/>
                  </a:moveTo>
                  <a:lnTo>
                    <a:pt x="0" y="2608"/>
                  </a:lnTo>
                  <a:lnTo>
                    <a:pt x="2834" y="2608"/>
                  </a:lnTo>
                  <a:lnTo>
                    <a:pt x="51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54"/>
            <p:cNvSpPr/>
            <p:nvPr/>
          </p:nvSpPr>
          <p:spPr>
            <a:xfrm rot="-5400000">
              <a:off x="3087727" y="440595"/>
              <a:ext cx="194621" cy="139803"/>
            </a:xfrm>
            <a:custGeom>
              <a:avLst/>
              <a:gdLst/>
              <a:ahLst/>
              <a:cxnLst/>
              <a:rect l="l" t="t" r="r" b="b"/>
              <a:pathLst>
                <a:path w="3632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955" y="2609"/>
                  </a:lnTo>
                  <a:lnTo>
                    <a:pt x="36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54"/>
            <p:cNvSpPr/>
            <p:nvPr/>
          </p:nvSpPr>
          <p:spPr>
            <a:xfrm rot="-5400000">
              <a:off x="3077653" y="329140"/>
              <a:ext cx="214769" cy="139803"/>
            </a:xfrm>
            <a:custGeom>
              <a:avLst/>
              <a:gdLst/>
              <a:ahLst/>
              <a:cxnLst/>
              <a:rect l="l" t="t" r="r" b="b"/>
              <a:pathLst>
                <a:path w="4008" h="2609" extrusionOk="0">
                  <a:moveTo>
                    <a:pt x="2677" y="1"/>
                  </a:moveTo>
                  <a:lnTo>
                    <a:pt x="1" y="2609"/>
                  </a:lnTo>
                  <a:lnTo>
                    <a:pt x="1329" y="2609"/>
                  </a:lnTo>
                  <a:lnTo>
                    <a:pt x="40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54"/>
            <p:cNvSpPr/>
            <p:nvPr/>
          </p:nvSpPr>
          <p:spPr>
            <a:xfrm rot="-5400000">
              <a:off x="3014985" y="614770"/>
              <a:ext cx="340104" cy="139803"/>
            </a:xfrm>
            <a:custGeom>
              <a:avLst/>
              <a:gdLst/>
              <a:ahLst/>
              <a:cxnLst/>
              <a:rect l="l" t="t" r="r" b="b"/>
              <a:pathLst>
                <a:path w="6347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3671" y="2609"/>
                  </a:lnTo>
                  <a:lnTo>
                    <a:pt x="63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54"/>
            <p:cNvSpPr/>
            <p:nvPr/>
          </p:nvSpPr>
          <p:spPr>
            <a:xfrm rot="-5400000">
              <a:off x="2890188" y="730028"/>
              <a:ext cx="416302" cy="405478"/>
            </a:xfrm>
            <a:custGeom>
              <a:avLst/>
              <a:gdLst/>
              <a:ahLst/>
              <a:cxnLst/>
              <a:rect l="l" t="t" r="r" b="b"/>
              <a:pathLst>
                <a:path w="7769" h="7567" extrusionOk="0">
                  <a:moveTo>
                    <a:pt x="3886" y="1513"/>
                  </a:moveTo>
                  <a:lnTo>
                    <a:pt x="6216" y="3783"/>
                  </a:lnTo>
                  <a:lnTo>
                    <a:pt x="3886" y="6053"/>
                  </a:lnTo>
                  <a:lnTo>
                    <a:pt x="1553" y="3783"/>
                  </a:lnTo>
                  <a:lnTo>
                    <a:pt x="3886" y="1513"/>
                  </a:lnTo>
                  <a:close/>
                  <a:moveTo>
                    <a:pt x="3886" y="0"/>
                  </a:moveTo>
                  <a:lnTo>
                    <a:pt x="0" y="3783"/>
                  </a:lnTo>
                  <a:lnTo>
                    <a:pt x="3886" y="7566"/>
                  </a:lnTo>
                  <a:lnTo>
                    <a:pt x="7768" y="3783"/>
                  </a:lnTo>
                  <a:lnTo>
                    <a:pt x="38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54"/>
            <p:cNvSpPr/>
            <p:nvPr/>
          </p:nvSpPr>
          <p:spPr>
            <a:xfrm rot="-5400000">
              <a:off x="3077358" y="2387449"/>
              <a:ext cx="214822" cy="139803"/>
            </a:xfrm>
            <a:custGeom>
              <a:avLst/>
              <a:gdLst/>
              <a:ahLst/>
              <a:cxnLst/>
              <a:rect l="l" t="t" r="r" b="b"/>
              <a:pathLst>
                <a:path w="4009" h="2609" extrusionOk="0">
                  <a:moveTo>
                    <a:pt x="0" y="0"/>
                  </a:moveTo>
                  <a:lnTo>
                    <a:pt x="2678" y="2608"/>
                  </a:lnTo>
                  <a:lnTo>
                    <a:pt x="4009" y="2608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54"/>
            <p:cNvSpPr/>
            <p:nvPr/>
          </p:nvSpPr>
          <p:spPr>
            <a:xfrm rot="-5400000">
              <a:off x="3025354" y="98726"/>
              <a:ext cx="319367" cy="139803"/>
            </a:xfrm>
            <a:custGeom>
              <a:avLst/>
              <a:gdLst/>
              <a:ahLst/>
              <a:cxnLst/>
              <a:rect l="l" t="t" r="r" b="b"/>
              <a:pathLst>
                <a:path w="5960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1092" y="2609"/>
                  </a:lnTo>
                  <a:lnTo>
                    <a:pt x="3145" y="610"/>
                  </a:lnTo>
                  <a:lnTo>
                    <a:pt x="5196" y="2609"/>
                  </a:lnTo>
                  <a:lnTo>
                    <a:pt x="5635" y="2609"/>
                  </a:lnTo>
                  <a:lnTo>
                    <a:pt x="5959" y="2289"/>
                  </a:lnTo>
                  <a:lnTo>
                    <a:pt x="36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54"/>
            <p:cNvSpPr/>
            <p:nvPr/>
          </p:nvSpPr>
          <p:spPr>
            <a:xfrm rot="-5400000">
              <a:off x="3083199" y="231161"/>
              <a:ext cx="203677" cy="139803"/>
            </a:xfrm>
            <a:custGeom>
              <a:avLst/>
              <a:gdLst/>
              <a:ahLst/>
              <a:cxnLst/>
              <a:rect l="l" t="t" r="r" b="b"/>
              <a:pathLst>
                <a:path w="3801" h="2609" extrusionOk="0">
                  <a:moveTo>
                    <a:pt x="2678" y="1"/>
                  </a:moveTo>
                  <a:lnTo>
                    <a:pt x="0" y="2609"/>
                  </a:lnTo>
                  <a:lnTo>
                    <a:pt x="1122" y="2609"/>
                  </a:lnTo>
                  <a:lnTo>
                    <a:pt x="38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54"/>
            <p:cNvSpPr/>
            <p:nvPr/>
          </p:nvSpPr>
          <p:spPr>
            <a:xfrm rot="-5400000">
              <a:off x="3203255" y="1338"/>
              <a:ext cx="99186" cy="96507"/>
            </a:xfrm>
            <a:custGeom>
              <a:avLst/>
              <a:gdLst/>
              <a:ahLst/>
              <a:cxnLst/>
              <a:rect l="l" t="t" r="r" b="b"/>
              <a:pathLst>
                <a:path w="1851" h="1801" extrusionOk="0">
                  <a:moveTo>
                    <a:pt x="1" y="0"/>
                  </a:moveTo>
                  <a:lnTo>
                    <a:pt x="8" y="6"/>
                  </a:lnTo>
                  <a:lnTo>
                    <a:pt x="1" y="6"/>
                  </a:lnTo>
                  <a:lnTo>
                    <a:pt x="1846" y="1801"/>
                  </a:lnTo>
                  <a:lnTo>
                    <a:pt x="1851" y="1795"/>
                  </a:lnTo>
                  <a:lnTo>
                    <a:pt x="1851" y="988"/>
                  </a:lnTo>
                  <a:lnTo>
                    <a:pt x="1847" y="9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54"/>
            <p:cNvSpPr/>
            <p:nvPr/>
          </p:nvSpPr>
          <p:spPr>
            <a:xfrm rot="-5400000">
              <a:off x="3046680" y="1078517"/>
              <a:ext cx="276713" cy="139803"/>
            </a:xfrm>
            <a:custGeom>
              <a:avLst/>
              <a:gdLst/>
              <a:ahLst/>
              <a:cxnLst/>
              <a:rect l="l" t="t" r="r" b="b"/>
              <a:pathLst>
                <a:path w="5164" h="2609" extrusionOk="0">
                  <a:moveTo>
                    <a:pt x="0" y="1"/>
                  </a:moveTo>
                  <a:lnTo>
                    <a:pt x="2331" y="2609"/>
                  </a:lnTo>
                  <a:lnTo>
                    <a:pt x="5163" y="2609"/>
                  </a:lnTo>
                  <a:lnTo>
                    <a:pt x="24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54"/>
            <p:cNvSpPr/>
            <p:nvPr/>
          </p:nvSpPr>
          <p:spPr>
            <a:xfrm rot="-5400000">
              <a:off x="3014744" y="2101817"/>
              <a:ext cx="340050" cy="139803"/>
            </a:xfrm>
            <a:custGeom>
              <a:avLst/>
              <a:gdLst/>
              <a:ahLst/>
              <a:cxnLst/>
              <a:rect l="l" t="t" r="r" b="b"/>
              <a:pathLst>
                <a:path w="6346" h="2609" extrusionOk="0">
                  <a:moveTo>
                    <a:pt x="1" y="0"/>
                  </a:moveTo>
                  <a:lnTo>
                    <a:pt x="2677" y="2608"/>
                  </a:lnTo>
                  <a:lnTo>
                    <a:pt x="6346" y="2608"/>
                  </a:lnTo>
                  <a:lnTo>
                    <a:pt x="3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54"/>
            <p:cNvSpPr/>
            <p:nvPr/>
          </p:nvSpPr>
          <p:spPr>
            <a:xfrm rot="-5400000">
              <a:off x="3087405" y="2275967"/>
              <a:ext cx="194728" cy="139803"/>
            </a:xfrm>
            <a:custGeom>
              <a:avLst/>
              <a:gdLst/>
              <a:ahLst/>
              <a:cxnLst/>
              <a:rect l="l" t="t" r="r" b="b"/>
              <a:pathLst>
                <a:path w="3634" h="2609" extrusionOk="0">
                  <a:moveTo>
                    <a:pt x="0" y="0"/>
                  </a:moveTo>
                  <a:lnTo>
                    <a:pt x="2677" y="2608"/>
                  </a:lnTo>
                  <a:lnTo>
                    <a:pt x="3633" y="2608"/>
                  </a:lnTo>
                  <a:lnTo>
                    <a:pt x="9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54"/>
            <p:cNvSpPr/>
            <p:nvPr/>
          </p:nvSpPr>
          <p:spPr>
            <a:xfrm rot="-5400000">
              <a:off x="2890242" y="1720857"/>
              <a:ext cx="416195" cy="405478"/>
            </a:xfrm>
            <a:custGeom>
              <a:avLst/>
              <a:gdLst/>
              <a:ahLst/>
              <a:cxnLst/>
              <a:rect l="l" t="t" r="r" b="b"/>
              <a:pathLst>
                <a:path w="7767" h="7567" extrusionOk="0">
                  <a:moveTo>
                    <a:pt x="3882" y="1513"/>
                  </a:moveTo>
                  <a:lnTo>
                    <a:pt x="6214" y="3783"/>
                  </a:lnTo>
                  <a:lnTo>
                    <a:pt x="3882" y="6053"/>
                  </a:lnTo>
                  <a:lnTo>
                    <a:pt x="1553" y="3783"/>
                  </a:lnTo>
                  <a:lnTo>
                    <a:pt x="3882" y="1513"/>
                  </a:lnTo>
                  <a:close/>
                  <a:moveTo>
                    <a:pt x="3882" y="0"/>
                  </a:moveTo>
                  <a:lnTo>
                    <a:pt x="0" y="3783"/>
                  </a:lnTo>
                  <a:lnTo>
                    <a:pt x="3882" y="7566"/>
                  </a:lnTo>
                  <a:lnTo>
                    <a:pt x="7766" y="3783"/>
                  </a:lnTo>
                  <a:lnTo>
                    <a:pt x="38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54"/>
            <p:cNvSpPr/>
            <p:nvPr/>
          </p:nvSpPr>
          <p:spPr>
            <a:xfrm rot="-5400000">
              <a:off x="2940797" y="1359619"/>
              <a:ext cx="488213" cy="140071"/>
            </a:xfrm>
            <a:custGeom>
              <a:avLst/>
              <a:gdLst/>
              <a:ahLst/>
              <a:cxnLst/>
              <a:rect l="l" t="t" r="r" b="b"/>
              <a:pathLst>
                <a:path w="9111" h="2614" extrusionOk="0">
                  <a:moveTo>
                    <a:pt x="2766" y="0"/>
                  </a:moveTo>
                  <a:lnTo>
                    <a:pt x="2771" y="6"/>
                  </a:lnTo>
                  <a:lnTo>
                    <a:pt x="2679" y="6"/>
                  </a:lnTo>
                  <a:lnTo>
                    <a:pt x="1" y="2614"/>
                  </a:lnTo>
                  <a:lnTo>
                    <a:pt x="3671" y="2614"/>
                  </a:lnTo>
                  <a:lnTo>
                    <a:pt x="4559" y="1748"/>
                  </a:lnTo>
                  <a:lnTo>
                    <a:pt x="5442" y="2608"/>
                  </a:lnTo>
                  <a:lnTo>
                    <a:pt x="9111" y="2608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54"/>
            <p:cNvSpPr/>
            <p:nvPr/>
          </p:nvSpPr>
          <p:spPr>
            <a:xfrm rot="-5400000">
              <a:off x="3046466" y="1638044"/>
              <a:ext cx="276606" cy="139803"/>
            </a:xfrm>
            <a:custGeom>
              <a:avLst/>
              <a:gdLst/>
              <a:ahLst/>
              <a:cxnLst/>
              <a:rect l="l" t="t" r="r" b="b"/>
              <a:pathLst>
                <a:path w="5162" h="2609" extrusionOk="0">
                  <a:moveTo>
                    <a:pt x="2675" y="0"/>
                  </a:moveTo>
                  <a:lnTo>
                    <a:pt x="0" y="2608"/>
                  </a:lnTo>
                  <a:lnTo>
                    <a:pt x="2832" y="2608"/>
                  </a:lnTo>
                  <a:lnTo>
                    <a:pt x="51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54"/>
            <p:cNvSpPr/>
            <p:nvPr/>
          </p:nvSpPr>
          <p:spPr>
            <a:xfrm rot="-5400000">
              <a:off x="3083252" y="3086885"/>
              <a:ext cx="203569" cy="139803"/>
            </a:xfrm>
            <a:custGeom>
              <a:avLst/>
              <a:gdLst/>
              <a:ahLst/>
              <a:cxnLst/>
              <a:rect l="l" t="t" r="r" b="b"/>
              <a:pathLst>
                <a:path w="3799" h="2609" extrusionOk="0">
                  <a:moveTo>
                    <a:pt x="2677" y="1"/>
                  </a:moveTo>
                  <a:lnTo>
                    <a:pt x="0" y="2609"/>
                  </a:lnTo>
                  <a:lnTo>
                    <a:pt x="1123" y="2609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7" name="Google Shape;2957;p54"/>
          <p:cNvSpPr txBox="1">
            <a:spLocks noGrp="1"/>
          </p:cNvSpPr>
          <p:nvPr>
            <p:ph type="title"/>
          </p:nvPr>
        </p:nvSpPr>
        <p:spPr>
          <a:xfrm>
            <a:off x="124944" y="99185"/>
            <a:ext cx="5015920" cy="73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Custer’s Last Stand</a:t>
            </a:r>
            <a:endParaRPr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4F0418-6958-50B5-5791-C166AE24C6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03" y="724616"/>
            <a:ext cx="4984930" cy="517200"/>
          </a:xfrm>
        </p:spPr>
        <p:txBody>
          <a:bodyPr/>
          <a:lstStyle/>
          <a:p>
            <a:pPr marL="127000" indent="0" algn="l"/>
            <a:endParaRPr lang="en-US" sz="2000" dirty="0">
              <a:ea typeface="Times New Roman" panose="02020603050405020304" pitchFamily="18" charset="0"/>
            </a:endParaRPr>
          </a:p>
          <a:p>
            <a:pPr marL="127000" indent="0" algn="l"/>
            <a:r>
              <a:rPr lang="en-US" sz="2000" dirty="0">
                <a:ea typeface="Times New Roman" panose="02020603050405020304" pitchFamily="18" charset="0"/>
              </a:rPr>
              <a:t>-Battle of Little Bighorn (June 15-26, 1876)</a:t>
            </a:r>
          </a:p>
          <a:p>
            <a:pPr marL="127000" indent="0" algn="l"/>
            <a:r>
              <a:rPr lang="en-US" sz="2000" dirty="0">
                <a:ea typeface="Times New Roman" panose="02020603050405020304" pitchFamily="18" charset="0"/>
              </a:rPr>
              <a:t>-General George Armstrong Custer as a living legend</a:t>
            </a:r>
          </a:p>
          <a:p>
            <a:pPr marL="127000" indent="0" algn="l"/>
            <a:r>
              <a:rPr lang="en-US" sz="2000" dirty="0">
                <a:effectLst/>
                <a:ea typeface="Times New Roman" panose="02020603050405020304" pitchFamily="18" charset="0"/>
              </a:rPr>
              <a:t>-History as text, many interpretations-views</a:t>
            </a:r>
          </a:p>
          <a:p>
            <a:pPr marL="127000" indent="0" algn="l"/>
            <a:r>
              <a:rPr lang="en-US" sz="2000" dirty="0">
                <a:effectLst/>
                <a:ea typeface="Times New Roman" panose="02020603050405020304" pitchFamily="18" charset="0"/>
              </a:rPr>
              <a:t>-Native account: </a:t>
            </a:r>
            <a:endParaRPr lang="el-GR" sz="2000" i="1" dirty="0">
              <a:ea typeface="Times New Roman" panose="02020603050405020304" pitchFamily="18" charset="0"/>
            </a:endParaRPr>
          </a:p>
          <a:p>
            <a:pPr marL="127000" indent="0" algn="l"/>
            <a:r>
              <a:rPr lang="en-US" sz="2000" dirty="0">
                <a:effectLst/>
                <a:ea typeface="Times New Roman" panose="02020603050405020304" pitchFamily="18" charset="0"/>
              </a:rPr>
              <a:t>-</a:t>
            </a:r>
            <a:r>
              <a:rPr lang="en-US" sz="2000" dirty="0">
                <a:ea typeface="Times New Roman" panose="02020603050405020304" pitchFamily="18" charset="0"/>
              </a:rPr>
              <a:t>Importance of pipe-smoking ritual: 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Custer untrustworthy, under perjury: dark a</a:t>
            </a:r>
            <a:r>
              <a:rPr lang="en-US" sz="2000" dirty="0">
                <a:ea typeface="Times New Roman" panose="02020603050405020304" pitchFamily="18" charset="0"/>
              </a:rPr>
              <a:t>ttack on Cheyenne peace camp</a:t>
            </a:r>
          </a:p>
          <a:p>
            <a:pPr marL="127000" indent="0" algn="l"/>
            <a:r>
              <a:rPr lang="en-US" sz="2000" dirty="0">
                <a:ea typeface="Times New Roman" panose="02020603050405020304" pitchFamily="18" charset="0"/>
              </a:rPr>
              <a:t>-Not US politics, but personal 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hubris</a:t>
            </a:r>
          </a:p>
          <a:p>
            <a:pPr marL="127000" indent="0" algn="l"/>
            <a:r>
              <a:rPr lang="en-US" sz="2000" dirty="0">
                <a:ea typeface="Times New Roman" panose="02020603050405020304" pitchFamily="18" charset="0"/>
              </a:rPr>
              <a:t>-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shameful death</a:t>
            </a:r>
            <a:r>
              <a:rPr lang="en-US" sz="2000" dirty="0"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a typeface="Times New Roman" panose="02020603050405020304" pitchFamily="18" charset="0"/>
              </a:rPr>
              <a:t>vs</a:t>
            </a:r>
            <a:r>
              <a:rPr lang="en-US" sz="2000" dirty="0">
                <a:ea typeface="Times New Roman" panose="02020603050405020304" pitchFamily="18" charset="0"/>
              </a:rPr>
              <a:t> the bravery of Black Kettle and wife, and Sioux, Cheyenne, Arapaho warriors</a:t>
            </a:r>
            <a:endParaRPr lang="en-US" sz="2000" dirty="0">
              <a:effectLst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" name="Google Shape;2775;p50"/>
          <p:cNvSpPr txBox="1">
            <a:spLocks noGrp="1"/>
          </p:cNvSpPr>
          <p:nvPr>
            <p:ph type="title"/>
          </p:nvPr>
        </p:nvSpPr>
        <p:spPr>
          <a:xfrm>
            <a:off x="292830" y="1254750"/>
            <a:ext cx="4490185" cy="2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127000" indent="0" algn="l"/>
            <a:br>
              <a:rPr lang="en-US" sz="2000" dirty="0">
                <a:effectLst/>
                <a:latin typeface="Comfortaa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Comfortaa"/>
                <a:ea typeface="Times New Roman" panose="02020603050405020304" pitchFamily="18" charset="0"/>
              </a:rPr>
              <a:t>White account:</a:t>
            </a:r>
            <a:br>
              <a:rPr lang="en-US" sz="2000" dirty="0">
                <a:effectLst/>
                <a:latin typeface="Comfortaa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Comfortaa"/>
                <a:ea typeface="Times New Roman" panose="02020603050405020304" pitchFamily="18" charset="0"/>
              </a:rPr>
              <a:t>-</a:t>
            </a:r>
            <a:r>
              <a:rPr lang="en-US" sz="2000" dirty="0">
                <a:latin typeface="Comfortaa"/>
                <a:ea typeface="Times New Roman" panose="02020603050405020304" pitchFamily="18" charset="0"/>
              </a:rPr>
              <a:t>Choice of language—propaganda</a:t>
            </a:r>
            <a:br>
              <a:rPr lang="en-US" sz="2000" dirty="0">
                <a:latin typeface="Comfortaa"/>
                <a:ea typeface="Times New Roman" panose="02020603050405020304" pitchFamily="18" charset="0"/>
              </a:rPr>
            </a:br>
            <a:r>
              <a:rPr lang="en-US" sz="2000" dirty="0">
                <a:latin typeface="Comfortaa"/>
                <a:ea typeface="Times New Roman" panose="02020603050405020304" pitchFamily="18" charset="0"/>
              </a:rPr>
              <a:t>-c/c with Leonidas</a:t>
            </a:r>
            <a:br>
              <a:rPr lang="en-US" sz="2000" dirty="0">
                <a:latin typeface="Comfortaa"/>
                <a:ea typeface="Times New Roman" panose="02020603050405020304" pitchFamily="18" charset="0"/>
              </a:rPr>
            </a:br>
            <a:r>
              <a:rPr lang="en-US" sz="2000" dirty="0">
                <a:latin typeface="Comfortaa"/>
                <a:ea typeface="Times New Roman" panose="02020603050405020304" pitchFamily="18" charset="0"/>
              </a:rPr>
              <a:t>-metaphysical </a:t>
            </a:r>
            <a:r>
              <a:rPr lang="en-US" sz="2000" dirty="0">
                <a:effectLst/>
                <a:latin typeface="Comfortaa"/>
                <a:ea typeface="Times New Roman" panose="02020603050405020304" pitchFamily="18" charset="0"/>
              </a:rPr>
              <a:t>elements: fatalism, defeat as foreordained, “haunting” of battleground</a:t>
            </a:r>
            <a:br>
              <a:rPr lang="en-US" sz="2000" dirty="0">
                <a:effectLst/>
                <a:latin typeface="Comfortaa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Comfortaa"/>
                <a:ea typeface="Times New Roman" panose="02020603050405020304" pitchFamily="18" charset="0"/>
              </a:rPr>
              <a:t>-team spirit, team event</a:t>
            </a:r>
            <a:br>
              <a:rPr lang="en-US" sz="2000" dirty="0">
                <a:effectLst/>
                <a:latin typeface="Comfortaa"/>
                <a:ea typeface="Times New Roman" panose="02020603050405020304" pitchFamily="18" charset="0"/>
              </a:rPr>
            </a:br>
            <a:endParaRPr lang="en-US" sz="2000" dirty="0">
              <a:effectLst/>
              <a:latin typeface="Comfortaa"/>
              <a:ea typeface="Times New Roman" panose="02020603050405020304" pitchFamily="18" charset="0"/>
            </a:endParaRPr>
          </a:p>
        </p:txBody>
      </p:sp>
      <p:pic>
        <p:nvPicPr>
          <p:cNvPr id="3" name="Picture 2" descr="A person in a uniform&#10;&#10;Description automatically generated with low confidence">
            <a:extLst>
              <a:ext uri="{FF2B5EF4-FFF2-40B4-BE49-F238E27FC236}">
                <a16:creationId xmlns:a16="http://schemas.microsoft.com/office/drawing/2014/main" id="{100DEE56-2B78-C9BC-CA01-61B1F3C08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199" y="285594"/>
            <a:ext cx="3425361" cy="448737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D2876C-9E55-7ABD-B5E0-955EFE448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794" y="0"/>
            <a:ext cx="385642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F221BC-FDDD-3C9F-E2CA-5DEF88A35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789" y="474016"/>
            <a:ext cx="7066356" cy="392400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err="1"/>
              <a:t>Wowoka</a:t>
            </a:r>
            <a:r>
              <a:rPr lang="en-US" sz="2800" dirty="0"/>
              <a:t> of the Paiutes (Jack </a:t>
            </a:r>
            <a:br>
              <a:rPr lang="en-US" sz="2800" dirty="0"/>
            </a:br>
            <a:r>
              <a:rPr lang="en-US" sz="2800" dirty="0"/>
              <a:t>Wilson), “The Messiah Letter”</a:t>
            </a:r>
            <a:br>
              <a:rPr lang="en-US" sz="1800" dirty="0"/>
            </a:br>
            <a:br>
              <a:rPr lang="en-US" sz="1800" dirty="0">
                <a:effectLst/>
                <a:latin typeface="Comfortaa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omfortaa"/>
                <a:ea typeface="Times New Roman" panose="02020603050405020304" pitchFamily="18" charset="0"/>
              </a:rPr>
              <a:t>-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Comfortaa"/>
                <a:ea typeface="Times New Roman" panose="02020603050405020304" pitchFamily="18" charset="0"/>
              </a:rPr>
              <a:t>Messiah vision 1889</a:t>
            </a:r>
            <a:b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Comfortaa"/>
                <a:ea typeface="Times New Roman" panose="02020603050405020304" pitchFamily="18" charset="0"/>
              </a:rPr>
            </a:b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Comfortaa"/>
                <a:ea typeface="Times New Roman" panose="02020603050405020304" pitchFamily="18" charset="0"/>
              </a:rPr>
              <a:t>-</a:t>
            </a:r>
            <a:r>
              <a:rPr lang="en-US" altLang="en-US" sz="2000" dirty="0">
                <a:solidFill>
                  <a:schemeClr val="accent6"/>
                </a:solidFill>
                <a:latin typeface="Comfortaa"/>
              </a:rPr>
              <a:t>Syncretic nature of ML (1870 vision by </a:t>
            </a:r>
            <a:br>
              <a:rPr lang="en-US" altLang="en-US" sz="2000" dirty="0">
                <a:solidFill>
                  <a:schemeClr val="accent6"/>
                </a:solidFill>
                <a:latin typeface="Comfortaa"/>
              </a:rPr>
            </a:br>
            <a:r>
              <a:rPr lang="en-US" altLang="en-US" sz="2000" dirty="0">
                <a:solidFill>
                  <a:schemeClr val="accent6"/>
                </a:solidFill>
                <a:latin typeface="Comfortaa"/>
              </a:rPr>
              <a:t>earlier shaman and </a:t>
            </a:r>
            <a:r>
              <a:rPr lang="en-US" altLang="en-US" sz="2000" dirty="0" err="1">
                <a:solidFill>
                  <a:schemeClr val="accent6"/>
                </a:solidFill>
                <a:latin typeface="Comfortaa"/>
              </a:rPr>
              <a:t>Wowoka’s</a:t>
            </a:r>
            <a:r>
              <a:rPr lang="en-US" altLang="en-US" sz="2000" dirty="0">
                <a:solidFill>
                  <a:schemeClr val="accent6"/>
                </a:solidFill>
                <a:latin typeface="Comfortaa"/>
              </a:rPr>
              <a:t> father</a:t>
            </a:r>
            <a:br>
              <a:rPr lang="en-US" altLang="en-US" sz="2000" dirty="0">
                <a:solidFill>
                  <a:schemeClr val="accent6"/>
                </a:solidFill>
                <a:latin typeface="Comfortaa"/>
              </a:rPr>
            </a:br>
            <a:r>
              <a:rPr lang="en-US" altLang="en-US" sz="2000" dirty="0">
                <a:solidFill>
                  <a:schemeClr val="accent6"/>
                </a:solidFill>
                <a:latin typeface="Comfortaa"/>
              </a:rPr>
              <a:t>+Second Coming)</a:t>
            </a:r>
            <a:b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Comfortaa"/>
              </a:rPr>
            </a:b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Comfortaa"/>
              </a:rPr>
              <a:t>-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Comfortaa"/>
                <a:ea typeface="Times New Roman" panose="02020603050405020304" pitchFamily="18" charset="0"/>
              </a:rPr>
              <a:t>Ghost Dance, “ghost shirts”</a:t>
            </a:r>
            <a:b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Comfortaa"/>
                <a:ea typeface="Times New Roman" panose="02020603050405020304" pitchFamily="18" charset="0"/>
              </a:rPr>
            </a:b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Comfortaa"/>
                <a:ea typeface="Times New Roman" panose="02020603050405020304" pitchFamily="18" charset="0"/>
              </a:rPr>
              <a:t>—&gt;1890 Massacre at Wounded Knee</a:t>
            </a:r>
            <a:b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Comfortaa"/>
                <a:ea typeface="Times New Roman" panose="02020603050405020304" pitchFamily="18" charset="0"/>
              </a:rPr>
            </a:b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Comfortaa"/>
                <a:ea typeface="Times New Roman" panose="02020603050405020304" pitchFamily="18" charset="0"/>
              </a:rPr>
              <a:t> (Black Elk chronicles)</a:t>
            </a:r>
            <a:b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Comfortaa"/>
              </a:rPr>
            </a:b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Comfortaa"/>
              </a:rPr>
              <a:t>-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Comfortaa"/>
                <a:ea typeface="Times New Roman" panose="02020603050405020304" pitchFamily="18" charset="0"/>
              </a:rPr>
              <a:t>Regeneration motif—spirit world, </a:t>
            </a:r>
            <a:b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Comfortaa"/>
                <a:ea typeface="Times New Roman" panose="02020603050405020304" pitchFamily="18" charset="0"/>
              </a:rPr>
            </a:b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Comfortaa"/>
                <a:ea typeface="Times New Roman" panose="02020603050405020304" pitchFamily="18" charset="0"/>
              </a:rPr>
              <a:t>therapy myth</a:t>
            </a:r>
            <a:b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Comfortaa"/>
                <a:ea typeface="Times New Roman" panose="02020603050405020304" pitchFamily="18" charset="0"/>
              </a:rPr>
            </a:b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Comfortaa"/>
                <a:ea typeface="Times New Roman" panose="02020603050405020304" pitchFamily="18" charset="0"/>
              </a:rPr>
              <a:t>-why a dance?</a:t>
            </a:r>
            <a:b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Comfortaa"/>
              </a:rPr>
            </a:br>
            <a:br>
              <a:rPr lang="en-US" sz="1800" dirty="0">
                <a:solidFill>
                  <a:schemeClr val="accent6"/>
                </a:solidFill>
                <a:effectLst/>
                <a:latin typeface="Comfortaa"/>
                <a:ea typeface="Times New Roman" panose="02020603050405020304" pitchFamily="18" charset="0"/>
              </a:rPr>
            </a:br>
            <a:endParaRPr lang="en-US" sz="1800" dirty="0">
              <a:solidFill>
                <a:schemeClr val="accent6"/>
              </a:solidFill>
              <a:latin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656501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9D720-9901-E289-AF3B-BAA59FEAC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0" y="171680"/>
            <a:ext cx="4309482" cy="770700"/>
          </a:xfrm>
        </p:spPr>
        <p:txBody>
          <a:bodyPr/>
          <a:lstStyle/>
          <a:p>
            <a:r>
              <a:rPr lang="en-US" i="1" dirty="0"/>
              <a:t>Black Elk Speaks </a:t>
            </a:r>
            <a:r>
              <a:rPr lang="en-US" dirty="0"/>
              <a:t>(1932), “The Massacre at Wounded Knee”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1FAE69-7A55-9E49-0042-5FCAA343B7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5088" y="1485131"/>
            <a:ext cx="3669600" cy="612000"/>
          </a:xfrm>
        </p:spPr>
        <p:txBody>
          <a:bodyPr/>
          <a:lstStyle/>
          <a:p>
            <a:r>
              <a:rPr lang="en-US" dirty="0"/>
              <a:t>-Oglala Lakota medicine man, 2</a:t>
            </a:r>
            <a:r>
              <a:rPr lang="en-US" baseline="30000" dirty="0"/>
              <a:t>nd</a:t>
            </a:r>
            <a:r>
              <a:rPr lang="en-US" dirty="0"/>
              <a:t> cousin of chief Crazy Horse</a:t>
            </a:r>
          </a:p>
          <a:p>
            <a:r>
              <a:rPr lang="en-US" dirty="0"/>
              <a:t>-fought at Little Big Horn, Wounded Knee</a:t>
            </a:r>
          </a:p>
          <a:p>
            <a:r>
              <a:rPr lang="en-US" dirty="0"/>
              <a:t>-toured Europe with Buffalo Bill’s Wild West Circus</a:t>
            </a:r>
          </a:p>
          <a:p>
            <a:r>
              <a:rPr lang="en-US" dirty="0"/>
              <a:t>-in old age, converted to a syncretic “</a:t>
            </a:r>
            <a:r>
              <a:rPr lang="en-US" dirty="0" err="1"/>
              <a:t>catholicism</a:t>
            </a:r>
            <a:r>
              <a:rPr lang="en-US" dirty="0"/>
              <a:t>”; memoirist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A6539A-EE27-4907-8236-9107FFCDD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92466"/>
            <a:ext cx="5431137" cy="304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95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E9736-8920-4E9B-BC00-67F3EAD36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Wounded Knee (December 29, 1890)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07D365-DB77-918C-4C9C-28557C818C2D}"/>
              </a:ext>
            </a:extLst>
          </p:cNvPr>
          <p:cNvSpPr txBox="1"/>
          <p:nvPr/>
        </p:nvSpPr>
        <p:spPr>
          <a:xfrm>
            <a:off x="384924" y="1429230"/>
            <a:ext cx="296531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Comfortaa"/>
              </a:rPr>
              <a:t>-300 unarmed Lakota from Spotted Elk’s tribe dead (from bullets or exposure)</a:t>
            </a:r>
          </a:p>
          <a:p>
            <a:r>
              <a:rPr lang="en-US" sz="2000" dirty="0">
                <a:solidFill>
                  <a:schemeClr val="accent6"/>
                </a:solidFill>
                <a:latin typeface="Comfortaa"/>
              </a:rPr>
              <a:t>Account of massacre:</a:t>
            </a:r>
          </a:p>
          <a:p>
            <a:r>
              <a:rPr lang="en-US" sz="2000" dirty="0">
                <a:solidFill>
                  <a:schemeClr val="accent6"/>
                </a:solidFill>
                <a:latin typeface="Comfortaa"/>
              </a:rPr>
              <a:t>-factual tone</a:t>
            </a:r>
          </a:p>
          <a:p>
            <a:r>
              <a:rPr lang="en-US" sz="2000" dirty="0">
                <a:solidFill>
                  <a:schemeClr val="accent6"/>
                </a:solidFill>
                <a:latin typeface="Comfortaa"/>
              </a:rPr>
              <a:t>-what are the values of the Natives?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59DBF8-4108-6A10-9B31-BDD3E6191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847" y="1115987"/>
            <a:ext cx="5857153" cy="329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35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ED6EC-A041-1987-81B1-293F968C7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050" y="282726"/>
            <a:ext cx="7605900" cy="392400"/>
          </a:xfrm>
        </p:spPr>
        <p:txBody>
          <a:bodyPr/>
          <a:lstStyle/>
          <a:p>
            <a:r>
              <a:rPr lang="en-US" dirty="0"/>
              <a:t>Henry Wadsworth Longfellow (1807-1882)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B8E6D25-0166-C93E-73EC-66DE9A5DB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799" y="1075122"/>
            <a:ext cx="3247102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mfortaa"/>
                <a:ea typeface="Times New Roman" panose="02020603050405020304" pitchFamily="18" charset="0"/>
              </a:rPr>
              <a:t>-One of the 5 “Fireside Poets” of 19</a:t>
            </a:r>
            <a:r>
              <a:rPr kumimoji="0" lang="en-US" altLang="en-US" sz="24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Comfortaa"/>
                <a:ea typeface="Times New Roman" panose="02020603050405020304" pitchFamily="18" charset="0"/>
              </a:rPr>
              <a:t>th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mfortaa"/>
                <a:ea typeface="Times New Roman" panose="02020603050405020304" pitchFamily="18" charset="0"/>
              </a:rPr>
              <a:t> century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omforta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mfortaa"/>
                <a:ea typeface="Times New Roman" panose="02020603050405020304" pitchFamily="18" charset="0"/>
              </a:rPr>
              <a:t>-Lyrical themes, myths and legends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omforta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mfortaa"/>
                <a:ea typeface="Times New Roman" panose="02020603050405020304" pitchFamily="18" charset="0"/>
              </a:rPr>
              <a:t>-Easy, musical memorable form for mass entertainment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omforta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mfortaa"/>
                <a:ea typeface="Times New Roman" panose="02020603050405020304" pitchFamily="18" charset="0"/>
              </a:rPr>
              <a:t>-Skillful adoption of intricate European ballad forms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omfortaa"/>
            </a:endParaRPr>
          </a:p>
        </p:txBody>
      </p:sp>
      <p:pic>
        <p:nvPicPr>
          <p:cNvPr id="8" name="Picture 7" descr="A person with a long white beard&#10;&#10;Description automatically generated with medium confidence">
            <a:extLst>
              <a:ext uri="{FF2B5EF4-FFF2-40B4-BE49-F238E27FC236}">
                <a16:creationId xmlns:a16="http://schemas.microsoft.com/office/drawing/2014/main" id="{14267279-CB4E-10B8-FBB9-A5E3DB77C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291445" y="1075122"/>
            <a:ext cx="3678382" cy="3678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9859120"/>
      </p:ext>
    </p:extLst>
  </p:cSld>
  <p:clrMapOvr>
    <a:masterClrMapping/>
  </p:clrMapOvr>
</p:sld>
</file>

<file path=ppt/theme/theme1.xml><?xml version="1.0" encoding="utf-8"?>
<a:theme xmlns:a="http://schemas.openxmlformats.org/drawingml/2006/main" name="International Day of the World's Indigenous Peoples by Slidesgo">
  <a:themeElements>
    <a:clrScheme name="Simple Light">
      <a:dk1>
        <a:srgbClr val="5C1010"/>
      </a:dk1>
      <a:lt1>
        <a:srgbClr val="FFF9F6"/>
      </a:lt1>
      <a:dk2>
        <a:srgbClr val="E2C4BA"/>
      </a:dk2>
      <a:lt2>
        <a:srgbClr val="AF5D5D"/>
      </a:lt2>
      <a:accent1>
        <a:srgbClr val="A03939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644</Words>
  <Application>Microsoft Office PowerPoint</Application>
  <PresentationFormat>On-screen Show (16:9)</PresentationFormat>
  <Paragraphs>44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Comfortaa</vt:lpstr>
      <vt:lpstr>Jost Medium</vt:lpstr>
      <vt:lpstr>Jost SemiBold</vt:lpstr>
      <vt:lpstr>Wingdings</vt:lpstr>
      <vt:lpstr>International Day of the World's Indigenous Peoples by Slidesgo</vt:lpstr>
      <vt:lpstr>From Nowhere to Eternity</vt:lpstr>
      <vt:lpstr>Textualization = Fabulization</vt:lpstr>
      <vt:lpstr>Manifest Destiny</vt:lpstr>
      <vt:lpstr>Custer’s Last Stand</vt:lpstr>
      <vt:lpstr> White account: -Choice of language—propaganda -c/c with Leonidas -metaphysical elements: fatalism, defeat as foreordained, “haunting” of battleground -team spirit, team event </vt:lpstr>
      <vt:lpstr>Wowoka of the Paiutes (Jack  Wilson), “The Messiah Letter”  -Messiah vision 1889 -Syncretic nature of ML (1870 vision by  earlier shaman and Wowoka’s father +Second Coming) -Ghost Dance, “ghost shirts” —&gt;1890 Massacre at Wounded Knee  (Black Elk chronicles) -Regeneration motif—spirit world,  therapy myth -why a dance?  </vt:lpstr>
      <vt:lpstr>Black Elk Speaks (1932), “The Massacre at Wounded Knee”</vt:lpstr>
      <vt:lpstr>Wounded Knee (December 29, 1890)</vt:lpstr>
      <vt:lpstr>Henry Wadsworth Longfellow (1807-1882)</vt:lpstr>
      <vt:lpstr>The Song of Hiawatha (1855)  -Composed metrically after the Finnish Kalevala (U.S. quest for an epic) -Original 16th century Hiawatha an Iroquois 5 nations hero (uniter);  HWL’s “Hiawatha” an Ojibwa trickster/god Manabohzo -Initial distaste at Indian subject replaced by immense popularity, but also many parodies (e.g. Disney)</vt:lpstr>
      <vt:lpstr>-Hiawatha as:   a. trickster (terraformer); aetiology b. liminal hero; charter myth c. Freudian subject (Oedipus complex) -motif of the exchange of “lethal weapon” secrets -Hiawatha´s quest cycle (helpers, gifts, the fight,  the Boon, the return) -Poem ending: surrender to coming Christianity (preacher on canoe) BUT…  …if one cannot erase one’s roots (can’t kill father), where does new religion stand?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Nowhere to Eternity</dc:title>
  <dc:creator>Christina Dokou</dc:creator>
  <cp:lastModifiedBy>Christina Dokou</cp:lastModifiedBy>
  <cp:revision>4</cp:revision>
  <dcterms:modified xsi:type="dcterms:W3CDTF">2023-10-22T12:50:02Z</dcterms:modified>
</cp:coreProperties>
</file>