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05" r:id="rId5"/>
    <p:sldId id="357" r:id="rId6"/>
    <p:sldId id="296" r:id="rId7"/>
    <p:sldId id="358" r:id="rId8"/>
    <p:sldId id="359" r:id="rId9"/>
    <p:sldId id="350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0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6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fi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0947" y="2146041"/>
            <a:ext cx="5085184" cy="109401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AMERICAN WOMEN POETS OF THE 20</a:t>
            </a:r>
            <a:r>
              <a:rPr lang="en-GB" sz="24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&amp; 21</a:t>
            </a:r>
            <a:r>
              <a:rPr lang="en-GB" sz="24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CENTURY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347" y="1707129"/>
            <a:ext cx="3163077" cy="43891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Dr. VASILEIOS N. DELIOGLANIS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D1A1D9-1F61-E934-5925-9C9722E5A241}"/>
              </a:ext>
            </a:extLst>
          </p:cNvPr>
          <p:cNvSpPr txBox="1">
            <a:spLocks/>
          </p:cNvSpPr>
          <p:nvPr/>
        </p:nvSpPr>
        <p:spPr>
          <a:xfrm>
            <a:off x="4305300" y="4507993"/>
            <a:ext cx="3581400" cy="133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askerville Old Face" panose="02020602080505020303" pitchFamily="18" charset="0"/>
              </a:rPr>
              <a:t>Department of English Language and Literature</a:t>
            </a:r>
            <a:r>
              <a:rPr lang="en-US" sz="2000" dirty="0">
                <a:latin typeface="Baskerville Old Face" panose="02020602080505020303" pitchFamily="18" charset="0"/>
              </a:rPr>
              <a:t>, National &amp; Kapodistrian University of Athens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58D3F34-6EA8-6480-4702-085A63C736BE}"/>
              </a:ext>
            </a:extLst>
          </p:cNvPr>
          <p:cNvSpPr txBox="1">
            <a:spLocks/>
          </p:cNvSpPr>
          <p:nvPr/>
        </p:nvSpPr>
        <p:spPr>
          <a:xfrm>
            <a:off x="4926284" y="3490020"/>
            <a:ext cx="2230016" cy="37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Baskerville Old Face" panose="02020602080505020303" pitchFamily="18" charset="0"/>
              </a:rPr>
              <a:t>BLACK VOICES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The Harlem Renaissance (1920-1930)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59" y="1914893"/>
            <a:ext cx="3784391" cy="573523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GB" sz="3600" b="1" u="sng" dirty="0"/>
              <a:t>Main themes</a:t>
            </a:r>
            <a:endParaRPr lang="en-US" sz="3600" b="1" u="sng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80B302-2CD5-106E-53D9-4DB1D8E6B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96200" y="1838676"/>
            <a:ext cx="3470369" cy="649740"/>
          </a:xfrm>
        </p:spPr>
        <p:txBody>
          <a:bodyPr>
            <a:noAutofit/>
          </a:bodyPr>
          <a:lstStyle/>
          <a:p>
            <a:r>
              <a:rPr lang="en-GB" sz="3600" b="1" u="sng" dirty="0"/>
              <a:t>Main Topics</a:t>
            </a:r>
            <a:endParaRPr lang="el-GR" sz="2800" b="1" u="sng" dirty="0"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93809FCD-72D6-C2F4-34E2-33D864BB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3428" y="2712621"/>
            <a:ext cx="4484914" cy="3345544"/>
          </a:xfrm>
        </p:spPr>
        <p:txBody>
          <a:bodyPr numCol="1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</a:rPr>
              <a:t> Confession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</a:rPr>
              <a:t>Feeling of grief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</a:rPr>
              <a:t>Sadness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</a:rPr>
              <a:t>Motherhood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</a:rPr>
              <a:t>Relationships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</a:rPr>
              <a:t>Families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</a:rPr>
              <a:t>Injustices</a:t>
            </a:r>
            <a:endParaRPr lang="en-GB" sz="3200" dirty="0">
              <a:latin typeface="Times New Roman" panose="02020603050405020304" pitchFamily="18" charset="0"/>
            </a:endParaRPr>
          </a:p>
        </p:txBody>
      </p:sp>
      <p:sp>
        <p:nvSpPr>
          <p:cNvPr id="11" name="Θέση περιεχομένου 12">
            <a:extLst>
              <a:ext uri="{FF2B5EF4-FFF2-40B4-BE49-F238E27FC236}">
                <a16:creationId xmlns:a16="http://schemas.microsoft.com/office/drawing/2014/main" id="{7EB59B59-5EE2-C762-F1EF-405237E11646}"/>
              </a:ext>
            </a:extLst>
          </p:cNvPr>
          <p:cNvSpPr txBox="1">
            <a:spLocks/>
          </p:cNvSpPr>
          <p:nvPr/>
        </p:nvSpPr>
        <p:spPr>
          <a:xfrm>
            <a:off x="787500" y="2712621"/>
            <a:ext cx="5771920" cy="334554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GB" sz="3200" dirty="0">
                <a:latin typeface="Times New Roman" panose="02020603050405020304" pitchFamily="18" charset="0"/>
              </a:rPr>
              <a:t>Africa as a source of race pride</a:t>
            </a:r>
            <a:endParaRPr lang="en-US" sz="32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3200" dirty="0">
                <a:latin typeface="Times New Roman" panose="02020603050405020304" pitchFamily="18" charset="0"/>
              </a:rPr>
              <a:t>Black American heroes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dirty="0">
                <a:latin typeface="Times New Roman" panose="02020603050405020304" pitchFamily="18" charset="0"/>
              </a:rPr>
              <a:t>Racial political propaganda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dirty="0">
                <a:latin typeface="Times New Roman" panose="02020603050405020304" pitchFamily="18" charset="0"/>
              </a:rPr>
              <a:t>The black folk tradition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dirty="0">
                <a:latin typeface="Times New Roman" panose="02020603050405020304" pitchFamily="18" charset="0"/>
              </a:rPr>
              <a:t>Candid self-revelation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1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13" grpId="0" build="p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76048" y="-1"/>
            <a:ext cx="5215952" cy="685800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Interracial movement of white patrons and black artists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Promoted collaboration between the two races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The New Negro poets expressed a deep pride in being black.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HR is more political than Modernism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New York City as the center of African American art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Du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Bois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: “Souls of Black Folk” – Double consciousness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Alain Locke: “New Negro” (book)</a:t>
            </a:r>
            <a:endParaRPr lang="en-GB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759" y="1379811"/>
            <a:ext cx="5405534" cy="4242816"/>
          </a:xfrm>
        </p:spPr>
        <p:txBody>
          <a:bodyPr>
            <a:normAutofit/>
          </a:bodyPr>
          <a:lstStyle/>
          <a:p>
            <a:r>
              <a:rPr lang="en-US" sz="8000" dirty="0"/>
              <a:t>Harlem Renaissance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6580" y="1148972"/>
            <a:ext cx="4876800" cy="4242816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Georgia Douglas Johnson (1880-1966)</a:t>
            </a:r>
            <a:endParaRPr lang="en-US" sz="4400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FF9E398-8479-3146-3531-61BE2F4C7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886" y="2005012"/>
            <a:ext cx="42672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3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“The Heart of a Woman” (1918)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93809FCD-72D6-C2F4-34E2-33D864BB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552" y="2276669"/>
            <a:ext cx="10534835" cy="3993502"/>
          </a:xfrm>
        </p:spPr>
        <p:txBody>
          <a:bodyPr numCol="1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“womanist” poem: plight of women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Openly condemns racism and speaks on behalf of women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Autobiographical information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World War I: New opportunities for (black) women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Bondage of domesticity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Post WWI: Anti-black sentiments</a:t>
            </a:r>
          </a:p>
        </p:txBody>
      </p:sp>
    </p:spTree>
    <p:extLst>
      <p:ext uri="{BB962C8B-B14F-4D97-AF65-F5344CB8AC3E}">
        <p14:creationId xmlns:p14="http://schemas.microsoft.com/office/powerpoint/2010/main" val="22695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05084" y="1148972"/>
            <a:ext cx="4728296" cy="4242816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Gwendolyn Brooks (1917-2000)</a:t>
            </a:r>
            <a:endParaRPr lang="en-US" sz="4400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70B02D1-266A-9E7F-B7BD-EF17AFA728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14" y="1680676"/>
            <a:ext cx="3179407" cy="3179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90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“the mother” (1945)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93809FCD-72D6-C2F4-34E2-33D864BB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552" y="2002971"/>
            <a:ext cx="10534835" cy="4267200"/>
          </a:xfrm>
        </p:spPr>
        <p:txBody>
          <a:bodyPr numCol="2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topic of abortion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description of the fetuses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lost possibilities/opportunities of unborn children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Imagery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Lyrical apostrophe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Ode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Repetition of “you” and “I”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Anaphora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Repetition (“yours,” “or”)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Tenses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Rhetorical Questions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 of Imperative</a:t>
            </a:r>
          </a:p>
        </p:txBody>
      </p:sp>
    </p:spTree>
    <p:extLst>
      <p:ext uri="{BB962C8B-B14F-4D97-AF65-F5344CB8AC3E}">
        <p14:creationId xmlns:p14="http://schemas.microsoft.com/office/powerpoint/2010/main" val="346086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{50ACE1D8-8E54-497A-9DC4-5D659F698063}tf56410444_win32</Template>
  <TotalTime>3227</TotalTime>
  <Words>245</Words>
  <Application>Microsoft Office PowerPoint</Application>
  <PresentationFormat>Ευρεία οθόνη</PresentationFormat>
  <Paragraphs>52</Paragraphs>
  <Slides>7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7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Times New Roman</vt:lpstr>
      <vt:lpstr>Wingdings</vt:lpstr>
      <vt:lpstr>Office Theme</vt:lpstr>
      <vt:lpstr>AMERICAN WOMEN POETS OF THE 20TH &amp; 21ST CENTURY</vt:lpstr>
      <vt:lpstr>The Harlem Renaissance (1920-1930)</vt:lpstr>
      <vt:lpstr>Παρουσίαση του PowerPoint</vt:lpstr>
      <vt:lpstr>Παρουσίαση του PowerPoint</vt:lpstr>
      <vt:lpstr>“The Heart of a Woman” (1918)</vt:lpstr>
      <vt:lpstr>Παρουσίαση του PowerPoint</vt:lpstr>
      <vt:lpstr>“the mother” (1945)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Paschalia Mitskidou</dc:creator>
  <cp:lastModifiedBy>Vasileios N. Delioglanis</cp:lastModifiedBy>
  <cp:revision>58</cp:revision>
  <dcterms:created xsi:type="dcterms:W3CDTF">2022-09-03T09:41:53Z</dcterms:created>
  <dcterms:modified xsi:type="dcterms:W3CDTF">2022-11-30T18:38:48Z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