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5" r:id="rId5"/>
    <p:sldId id="365" r:id="rId6"/>
    <p:sldId id="361" r:id="rId7"/>
    <p:sldId id="366" r:id="rId8"/>
    <p:sldId id="364" r:id="rId9"/>
    <p:sldId id="358" r:id="rId10"/>
    <p:sldId id="367" r:id="rId11"/>
    <p:sldId id="369" r:id="rId12"/>
    <p:sldId id="296" r:id="rId13"/>
    <p:sldId id="350" r:id="rId14"/>
    <p:sldId id="363" r:id="rId15"/>
    <p:sldId id="3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0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6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f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947" y="2146041"/>
            <a:ext cx="5085184" cy="109401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AMERICAN WOMEN POETS OF THE 20</a:t>
            </a:r>
            <a:r>
              <a:rPr lang="en-GB" sz="24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21</a:t>
            </a:r>
            <a:r>
              <a:rPr lang="en-GB" sz="24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CENTURY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347" y="1707129"/>
            <a:ext cx="3163077" cy="43891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Dr. VASILEIOS N. DELIOGLANIS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D1A1D9-1F61-E934-5925-9C9722E5A241}"/>
              </a:ext>
            </a:extLst>
          </p:cNvPr>
          <p:cNvSpPr txBox="1">
            <a:spLocks/>
          </p:cNvSpPr>
          <p:nvPr/>
        </p:nvSpPr>
        <p:spPr>
          <a:xfrm>
            <a:off x="4305300" y="4507993"/>
            <a:ext cx="3581400" cy="13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askerville Old Face" panose="02020602080505020303" pitchFamily="18" charset="0"/>
              </a:rPr>
              <a:t>Department of English Language and Literature</a:t>
            </a:r>
            <a:r>
              <a:rPr lang="en-US" sz="2000" dirty="0">
                <a:latin typeface="Baskerville Old Face" panose="02020602080505020303" pitchFamily="18" charset="0"/>
              </a:rPr>
              <a:t>, National &amp; Kapodistrian University of Athens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8D3F34-6EA8-6480-4702-085A63C736BE}"/>
              </a:ext>
            </a:extLst>
          </p:cNvPr>
          <p:cNvSpPr txBox="1">
            <a:spLocks/>
          </p:cNvSpPr>
          <p:nvPr/>
        </p:nvSpPr>
        <p:spPr>
          <a:xfrm>
            <a:off x="4182447" y="3617948"/>
            <a:ext cx="3704253" cy="495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Baskerville Old Face" panose="02020602080505020303" pitchFamily="18" charset="0"/>
              </a:rPr>
              <a:t>CIVIL RIGHTS / WOMEN’S RIGHTS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5084" y="1148972"/>
            <a:ext cx="4728296" cy="4242816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Audre Lorde (1934-1992)</a:t>
            </a:r>
            <a:endParaRPr lang="en-US" sz="44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FE76EF6-AA80-CAAB-72EA-24F4D28E9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04" y="1790130"/>
            <a:ext cx="3063294" cy="29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0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Audre Lorde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2052735"/>
            <a:ext cx="10534835" cy="4217436"/>
          </a:xfrm>
        </p:spPr>
        <p:txBody>
          <a:bodyPr numCol="1">
            <a:norm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black feminist</a:t>
            </a:r>
          </a:p>
          <a:p>
            <a:r>
              <a:rPr lang="en-GB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lesbian</a:t>
            </a:r>
          </a:p>
          <a:p>
            <a:r>
              <a:rPr lang="en-GB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poet</a:t>
            </a:r>
          </a:p>
          <a:p>
            <a:r>
              <a:rPr lang="en-GB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cancer survivor</a:t>
            </a:r>
          </a:p>
          <a:p>
            <a:r>
              <a:rPr lang="en-GB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 activist</a:t>
            </a:r>
            <a:endParaRPr lang="en-US" sz="3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“Coal” (1968)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2276669"/>
            <a:ext cx="10534835" cy="3993502"/>
          </a:xfrm>
        </p:spPr>
        <p:txBody>
          <a:bodyPr numCol="1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“coal”: Black / Diamonds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Theme: African American identity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>
                <a:latin typeface="+mj-lt"/>
              </a:rPr>
              <a:t>racial oppression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>
                <a:latin typeface="+mj-lt"/>
              </a:rPr>
              <a:t>slave imagery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95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The Women’s Movement</a:t>
            </a: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1922106"/>
            <a:ext cx="10534835" cy="4348065"/>
          </a:xfrm>
        </p:spPr>
        <p:txBody>
          <a:bodyPr numCol="2"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Civic Death (19</a:t>
            </a:r>
            <a:r>
              <a:rPr lang="en-US" sz="3200" baseline="30000" dirty="0">
                <a:latin typeface="+mj-lt"/>
              </a:rPr>
              <a:t>th</a:t>
            </a:r>
            <a:r>
              <a:rPr lang="en-US" sz="3200" dirty="0">
                <a:latin typeface="+mj-lt"/>
              </a:rPr>
              <a:t> century)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Equality of opportunity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Feminization of poverty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+mj-lt"/>
              </a:rPr>
              <a:t>Male gaze / Voyeurism</a:t>
            </a:r>
          </a:p>
        </p:txBody>
      </p:sp>
    </p:spTree>
    <p:extLst>
      <p:ext uri="{BB962C8B-B14F-4D97-AF65-F5344CB8AC3E}">
        <p14:creationId xmlns:p14="http://schemas.microsoft.com/office/powerpoint/2010/main" val="4563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The Women’s Movement</a:t>
            </a: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1922106"/>
            <a:ext cx="10534835" cy="4348065"/>
          </a:xfrm>
        </p:spPr>
        <p:txBody>
          <a:bodyPr numCol="1"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u="sng" dirty="0">
                <a:latin typeface="+mj-lt"/>
              </a:rPr>
              <a:t>19</a:t>
            </a:r>
            <a:r>
              <a:rPr lang="en-US" sz="3200" u="sng" baseline="30000" dirty="0">
                <a:latin typeface="+mj-lt"/>
              </a:rPr>
              <a:t>th</a:t>
            </a:r>
            <a:r>
              <a:rPr lang="en-US" sz="3200" u="sng" dirty="0">
                <a:latin typeface="+mj-lt"/>
              </a:rPr>
              <a:t> Century</a:t>
            </a:r>
            <a:r>
              <a:rPr lang="en-US" sz="3200" dirty="0">
                <a:latin typeface="+mj-lt"/>
              </a:rPr>
              <a:t>: New Woman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u="sng" dirty="0">
                <a:latin typeface="+mj-lt"/>
              </a:rPr>
              <a:t>1920</a:t>
            </a:r>
            <a:r>
              <a:rPr lang="en-US" sz="3200" dirty="0">
                <a:latin typeface="+mj-lt"/>
              </a:rPr>
              <a:t>: right to vote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u="sng" dirty="0">
                <a:latin typeface="+mj-lt"/>
              </a:rPr>
              <a:t>WWII</a:t>
            </a:r>
            <a:r>
              <a:rPr lang="en-US" sz="3200" dirty="0">
                <a:latin typeface="+mj-lt"/>
              </a:rPr>
              <a:t>: women do </a:t>
            </a:r>
            <a:r>
              <a:rPr lang="en-US" sz="3100" dirty="0">
                <a:latin typeface="+mj-lt"/>
              </a:rPr>
              <a:t>men’s jobs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100" u="sng" dirty="0">
                <a:latin typeface="+mj-lt"/>
              </a:rPr>
              <a:t>1950s and 1960s</a:t>
            </a:r>
            <a:r>
              <a:rPr lang="en-US" sz="3100" dirty="0">
                <a:latin typeface="+mj-lt"/>
              </a:rPr>
              <a:t>: married women entered the labor force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100" u="sng" dirty="0">
                <a:latin typeface="+mj-lt"/>
              </a:rPr>
              <a:t>1963</a:t>
            </a:r>
            <a:r>
              <a:rPr lang="en-US" sz="3100" dirty="0">
                <a:latin typeface="+mj-lt"/>
              </a:rPr>
              <a:t>: the average working woman earned 63% of what a man made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100" dirty="0">
              <a:latin typeface="+mj-lt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3100" dirty="0">
              <a:latin typeface="+mj-lt"/>
            </a:endParaRP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The Women’s Movement</a:t>
            </a: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1922106"/>
            <a:ext cx="10534835" cy="4348065"/>
          </a:xfrm>
        </p:spPr>
        <p:txBody>
          <a:bodyPr numCol="1"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100" u="sng" dirty="0">
                <a:latin typeface="+mj-lt"/>
              </a:rPr>
              <a:t>Betty Friedan </a:t>
            </a:r>
            <a:r>
              <a:rPr lang="en-US" sz="3100" dirty="0">
                <a:latin typeface="+mj-lt"/>
              </a:rPr>
              <a:t>– The Feminine Mystique: explosive critique of middle-class living patterns that articulated a pervasive sense of discontent felt by women. She encouraged women to seek new roles and responsibilities and find their own personal identities, instead of have them defined by a male-dominated society.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1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The Women’s Movement</a:t>
            </a: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160" y="1856792"/>
            <a:ext cx="11187404" cy="4413379"/>
          </a:xfrm>
        </p:spPr>
        <p:txBody>
          <a:bodyPr numCol="2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100" u="sng" dirty="0">
                <a:latin typeface="+mj-lt"/>
              </a:rPr>
              <a:t>1960s and 1970s: </a:t>
            </a:r>
            <a:r>
              <a:rPr lang="en-US" sz="3100" dirty="0">
                <a:latin typeface="+mj-lt"/>
              </a:rPr>
              <a:t>Women’s movement </a:t>
            </a:r>
          </a:p>
          <a:p>
            <a:pPr>
              <a:lnSpc>
                <a:spcPct val="110000"/>
              </a:lnSpc>
            </a:pPr>
            <a:r>
              <a:rPr lang="en-US" sz="3100" u="sng" dirty="0">
                <a:latin typeface="+mj-lt"/>
              </a:rPr>
              <a:t>1964</a:t>
            </a:r>
            <a:r>
              <a:rPr lang="en-US" sz="3100" dirty="0">
                <a:latin typeface="+mj-lt"/>
              </a:rPr>
              <a:t> Civil Rights bill: outlaw discrimination on the basis of gender</a:t>
            </a:r>
          </a:p>
          <a:p>
            <a:pPr>
              <a:lnSpc>
                <a:spcPct val="110000"/>
              </a:lnSpc>
            </a:pPr>
            <a:r>
              <a:rPr lang="en-US" sz="3100" u="sng" dirty="0">
                <a:latin typeface="+mj-lt"/>
              </a:rPr>
              <a:t>1966</a:t>
            </a:r>
            <a:r>
              <a:rPr lang="en-US" sz="3100" dirty="0">
                <a:latin typeface="+mj-lt"/>
              </a:rPr>
              <a:t>: National Organization for Women (NOW): “to take action to bring American women into full participation in the mainstream of American society now.”</a:t>
            </a:r>
          </a:p>
          <a:p>
            <a:pPr>
              <a:lnSpc>
                <a:spcPct val="110000"/>
              </a:lnSpc>
            </a:pPr>
            <a:r>
              <a:rPr lang="en-US" sz="3100" u="sng" dirty="0">
                <a:latin typeface="+mj-lt"/>
              </a:rPr>
              <a:t>Counter-feminist groups</a:t>
            </a:r>
            <a:r>
              <a:rPr lang="en-US" sz="3100" dirty="0">
                <a:latin typeface="+mj-lt"/>
              </a:rPr>
              <a:t>: Phyllis Schlafly – more “traditional” gender roles</a:t>
            </a:r>
          </a:p>
          <a:p>
            <a:pPr>
              <a:lnSpc>
                <a:spcPct val="110000"/>
              </a:lnSpc>
            </a:pPr>
            <a:r>
              <a:rPr lang="en-US" sz="3100" u="sng" dirty="0">
                <a:latin typeface="+mj-lt"/>
              </a:rPr>
              <a:t>1972</a:t>
            </a:r>
            <a:r>
              <a:rPr lang="en-US" sz="3100" dirty="0">
                <a:latin typeface="+mj-lt"/>
              </a:rPr>
              <a:t>: Equal Rights Amendment: “Equality of rights under the law shall not be denied or abridged by the United States or by any State on account of sex.”</a:t>
            </a:r>
          </a:p>
          <a:p>
            <a:pPr>
              <a:lnSpc>
                <a:spcPct val="110000"/>
              </a:lnSpc>
            </a:pPr>
            <a:r>
              <a:rPr lang="en-US" sz="3100" u="sng" dirty="0">
                <a:latin typeface="+mj-lt"/>
              </a:rPr>
              <a:t>1973</a:t>
            </a:r>
            <a:r>
              <a:rPr lang="en-US" sz="3100" dirty="0">
                <a:latin typeface="+mj-lt"/>
              </a:rPr>
              <a:t>: Abortion legalized vs. anti-abortion movement</a:t>
            </a:r>
          </a:p>
          <a:p>
            <a:pPr>
              <a:lnSpc>
                <a:spcPct val="110000"/>
              </a:lnSpc>
            </a:pPr>
            <a:r>
              <a:rPr lang="en-US" sz="3100" u="sng" dirty="0">
                <a:latin typeface="+mj-lt"/>
              </a:rPr>
              <a:t>Late-1970s:</a:t>
            </a:r>
            <a:r>
              <a:rPr lang="en-US" sz="3100" dirty="0">
                <a:latin typeface="+mj-lt"/>
              </a:rPr>
              <a:t> the women’s movement stagnation</a:t>
            </a:r>
          </a:p>
          <a:p>
            <a:pPr>
              <a:lnSpc>
                <a:spcPct val="110000"/>
              </a:lnSpc>
            </a:pPr>
            <a:r>
              <a:rPr lang="en-US" sz="3100" u="sng" dirty="0">
                <a:latin typeface="+mj-lt"/>
              </a:rPr>
              <a:t>1980s</a:t>
            </a:r>
            <a:r>
              <a:rPr lang="en-US" sz="3100" dirty="0">
                <a:latin typeface="+mj-lt"/>
              </a:rPr>
              <a:t>: sexual harassment, looking for better jobs and childcare centers</a:t>
            </a:r>
          </a:p>
          <a:p>
            <a:pPr>
              <a:lnSpc>
                <a:spcPct val="110000"/>
              </a:lnSpc>
            </a:pPr>
            <a:r>
              <a:rPr lang="en-US" sz="3100" u="sng" dirty="0">
                <a:latin typeface="+mj-lt"/>
              </a:rPr>
              <a:t>1990s</a:t>
            </a:r>
            <a:r>
              <a:rPr lang="en-US" sz="3100" dirty="0">
                <a:latin typeface="+mj-lt"/>
              </a:rPr>
              <a:t>: fight for financial equality and against poverty</a:t>
            </a:r>
          </a:p>
          <a:p>
            <a:endParaRPr lang="en-US" sz="3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6580" y="1148972"/>
            <a:ext cx="4876800" cy="4242816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Adrienne Rich (1929-1912)</a:t>
            </a:r>
            <a:endParaRPr lang="en-US" sz="44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Εικόνα 4" descr="Adrienne Rich">
            <a:extLst>
              <a:ext uri="{FF2B5EF4-FFF2-40B4-BE49-F238E27FC236}">
                <a16:creationId xmlns:a16="http://schemas.microsoft.com/office/drawing/2014/main" id="{F0E9F9C1-6B97-4B3D-E5C0-2825F16B12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5" r="6123" b="-1"/>
          <a:stretch/>
        </p:blipFill>
        <p:spPr bwMode="auto">
          <a:xfrm>
            <a:off x="1601755" y="2180244"/>
            <a:ext cx="3352800" cy="236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53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Adrienne Rich</a:t>
            </a: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1922106"/>
            <a:ext cx="10534835" cy="4348065"/>
          </a:xfrm>
        </p:spPr>
        <p:txBody>
          <a:bodyPr numCol="1"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we are governed by external appearances, we cannot think clearly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Women’s body: not as a means of reproduction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Women should love their body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Women: not objects of desire, but intellectuals too.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Female body: dynamism, energy, not passivity</a:t>
            </a:r>
          </a:p>
        </p:txBody>
      </p:sp>
    </p:spTree>
    <p:extLst>
      <p:ext uri="{BB962C8B-B14F-4D97-AF65-F5344CB8AC3E}">
        <p14:creationId xmlns:p14="http://schemas.microsoft.com/office/powerpoint/2010/main" val="9388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Aunt Jennifer’s Tigers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(1951)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2002971"/>
            <a:ext cx="10534835" cy="4267200"/>
          </a:xfrm>
        </p:spPr>
        <p:txBody>
          <a:bodyPr numCol="2">
            <a:normAutofit/>
          </a:bodyPr>
          <a:lstStyle/>
          <a:p>
            <a:pPr lvl="0"/>
            <a:r>
              <a:rPr lang="en-GB" sz="3200" dirty="0">
                <a:latin typeface="+mj-lt"/>
              </a:rPr>
              <a:t>Gender</a:t>
            </a:r>
          </a:p>
          <a:p>
            <a:pPr lvl="0"/>
            <a:r>
              <a:rPr lang="en-GB" sz="3200" dirty="0">
                <a:latin typeface="+mj-lt"/>
              </a:rPr>
              <a:t>Power or lack thereof</a:t>
            </a:r>
          </a:p>
          <a:p>
            <a:pPr lvl="0"/>
            <a:r>
              <a:rPr lang="en-GB" sz="3200" dirty="0">
                <a:latin typeface="+mj-lt"/>
              </a:rPr>
              <a:t>Marriage</a:t>
            </a:r>
          </a:p>
          <a:p>
            <a:pPr lvl="0"/>
            <a:r>
              <a:rPr lang="en-GB" sz="3200" dirty="0">
                <a:latin typeface="+mj-lt"/>
              </a:rPr>
              <a:t>Oppression of patriarchy.</a:t>
            </a:r>
          </a:p>
          <a:p>
            <a:pPr lvl="0"/>
            <a:r>
              <a:rPr lang="en-GB" sz="3200" dirty="0">
                <a:latin typeface="+mj-lt"/>
              </a:rPr>
              <a:t>Female Role in Home</a:t>
            </a:r>
          </a:p>
          <a:p>
            <a:pPr lvl="0"/>
            <a:r>
              <a:rPr lang="en-GB" sz="3200" dirty="0">
                <a:latin typeface="+mj-lt"/>
              </a:rPr>
              <a:t>Female Role in Marriage</a:t>
            </a:r>
          </a:p>
          <a:p>
            <a:pPr lvl="0"/>
            <a:r>
              <a:rPr lang="en-GB" sz="3200" dirty="0">
                <a:latin typeface="+mj-lt"/>
              </a:rPr>
              <a:t>Animals as Symbols</a:t>
            </a:r>
          </a:p>
          <a:p>
            <a:pPr lvl="0"/>
            <a:r>
              <a:rPr lang="en-GB" sz="3200" dirty="0">
                <a:latin typeface="+mj-lt"/>
              </a:rPr>
              <a:t>Women and Nature</a:t>
            </a:r>
          </a:p>
          <a:p>
            <a:pPr lvl="0"/>
            <a:r>
              <a:rPr lang="en-GB" sz="3200" dirty="0">
                <a:latin typeface="+mj-lt"/>
              </a:rPr>
              <a:t>Patriarchal Power</a:t>
            </a:r>
          </a:p>
          <a:p>
            <a:pPr lvl="0"/>
            <a:r>
              <a:rPr lang="en-GB" sz="3200" dirty="0">
                <a:latin typeface="+mj-lt"/>
              </a:rPr>
              <a:t>Individual Freedoms</a:t>
            </a:r>
          </a:p>
          <a:p>
            <a:pPr lvl="0"/>
            <a:r>
              <a:rPr lang="en-GB" sz="3200" dirty="0">
                <a:latin typeface="+mj-lt"/>
              </a:rPr>
              <a:t>Political Issues</a:t>
            </a:r>
          </a:p>
          <a:p>
            <a:r>
              <a:rPr lang="en-US" sz="3200" dirty="0">
                <a:latin typeface="+mj-lt"/>
              </a:rPr>
              <a:t>Art as escapism</a:t>
            </a:r>
          </a:p>
        </p:txBody>
      </p:sp>
    </p:spTree>
    <p:extLst>
      <p:ext uri="{BB962C8B-B14F-4D97-AF65-F5344CB8AC3E}">
        <p14:creationId xmlns:p14="http://schemas.microsoft.com/office/powerpoint/2010/main" val="8134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7290" y="-1"/>
            <a:ext cx="5184710" cy="69233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32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Gender</a:t>
            </a:r>
          </a:p>
          <a:p>
            <a:pPr marL="457200" indent="-32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Power or lack thereof</a:t>
            </a:r>
          </a:p>
          <a:p>
            <a:pPr marL="457200" indent="-32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Marriage</a:t>
            </a:r>
          </a:p>
          <a:p>
            <a:pPr marL="457200" indent="-32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oppression of patriarchy.</a:t>
            </a:r>
          </a:p>
          <a:p>
            <a:pPr marL="457200" indent="-324000" algn="just">
              <a:spcBef>
                <a:spcPts val="0"/>
              </a:spcBef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Female Role in Home</a:t>
            </a:r>
          </a:p>
          <a:p>
            <a:pPr marL="457200" indent="-324000" algn="just">
              <a:lnSpc>
                <a:spcPct val="100000"/>
              </a:lnSpc>
              <a:spcBef>
                <a:spcPts val="0"/>
              </a:spcBef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Female Role in Marriage</a:t>
            </a:r>
          </a:p>
          <a:p>
            <a:pPr marL="457200" indent="-324000" algn="just">
              <a:lnSpc>
                <a:spcPct val="100000"/>
              </a:lnSpc>
              <a:spcBef>
                <a:spcPts val="0"/>
              </a:spcBef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Animals as Symbols</a:t>
            </a:r>
          </a:p>
          <a:p>
            <a:pPr marL="457200" indent="-324000" algn="just">
              <a:lnSpc>
                <a:spcPct val="100000"/>
              </a:lnSpc>
              <a:spcBef>
                <a:spcPts val="0"/>
              </a:spcBef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Women and Nature</a:t>
            </a:r>
          </a:p>
          <a:p>
            <a:pPr marL="457200" indent="-324000" algn="just">
              <a:lnSpc>
                <a:spcPct val="100000"/>
              </a:lnSpc>
              <a:spcBef>
                <a:spcPts val="0"/>
              </a:spcBef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Patriarchal Power</a:t>
            </a:r>
          </a:p>
          <a:p>
            <a:pPr marL="457200" indent="-324000" algn="just">
              <a:lnSpc>
                <a:spcPct val="100000"/>
              </a:lnSpc>
              <a:spcBef>
                <a:spcPts val="0"/>
              </a:spcBef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Individual Freedoms</a:t>
            </a:r>
          </a:p>
          <a:p>
            <a:pPr marL="457200" indent="-324000" algn="just">
              <a:lnSpc>
                <a:spcPct val="100000"/>
              </a:lnSpc>
              <a:spcBef>
                <a:spcPts val="0"/>
              </a:spcBef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Political Issues</a:t>
            </a:r>
          </a:p>
          <a:p>
            <a:pPr marL="457200" indent="-324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Art as escapism</a:t>
            </a:r>
            <a:endParaRPr lang="en-US" dirty="0">
              <a:latin typeface="+mj-lt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18861"/>
            <a:ext cx="6216828" cy="3620277"/>
          </a:xfrm>
        </p:spPr>
        <p:txBody>
          <a:bodyPr>
            <a:normAutofit/>
          </a:bodyPr>
          <a:lstStyle/>
          <a:p>
            <a:r>
              <a:rPr lang="en-US" sz="5400" dirty="0"/>
              <a:t>“</a:t>
            </a:r>
            <a:r>
              <a:rPr lang="en-GB" sz="5400" dirty="0"/>
              <a:t>Aunt Jennifer’s Tigers</a:t>
            </a:r>
            <a:r>
              <a:rPr lang="en-US" sz="5400" dirty="0"/>
              <a:t>” (1951)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{50ACE1D8-8E54-497A-9DC4-5D659F698063}tf56410444_win32</Template>
  <TotalTime>3722</TotalTime>
  <Words>450</Words>
  <Application>Microsoft Office PowerPoint</Application>
  <PresentationFormat>Ευρεία οθόνη</PresentationFormat>
  <Paragraphs>76</Paragraphs>
  <Slides>12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21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Wingdings</vt:lpstr>
      <vt:lpstr>Office Theme</vt:lpstr>
      <vt:lpstr>AMERICAN WOMEN POETS OF THE 20TH &amp; 21ST CENTURY</vt:lpstr>
      <vt:lpstr>The Women’s Movement</vt:lpstr>
      <vt:lpstr>The Women’s Movement</vt:lpstr>
      <vt:lpstr>The Women’s Movement</vt:lpstr>
      <vt:lpstr>The Women’s Movement</vt:lpstr>
      <vt:lpstr>Παρουσίαση του PowerPoint</vt:lpstr>
      <vt:lpstr>Adrienne Rich</vt:lpstr>
      <vt:lpstr>“Aunt Jennifer’s Tigers” (1951)</vt:lpstr>
      <vt:lpstr>Παρουσίαση του PowerPoint</vt:lpstr>
      <vt:lpstr>Παρουσίαση του PowerPoint</vt:lpstr>
      <vt:lpstr>Audre Lorde</vt:lpstr>
      <vt:lpstr>“Coal” (1968)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Paschalia Mitskidou</dc:creator>
  <cp:lastModifiedBy>Vasileios N. Delioglanis</cp:lastModifiedBy>
  <cp:revision>69</cp:revision>
  <dcterms:created xsi:type="dcterms:W3CDTF">2022-09-03T09:41:53Z</dcterms:created>
  <dcterms:modified xsi:type="dcterms:W3CDTF">2022-12-08T21:24:55Z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