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9847A-E97A-4345-9182-729E31B898B3}" type="datetimeFigureOut">
              <a:rPr lang="el-GR" smtClean="0"/>
              <a:t>19/11/2024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E4B3B-907D-4BCA-851F-2F540BF200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9202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E4B3B-907D-4BCA-851F-2F540BF200D4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8726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E4B3B-907D-4BCA-851F-2F540BF200D4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4217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6625B-6E53-C046-65B7-C8998518D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241B41-6C15-C0CB-D711-9AE0C2092F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53175-B9C6-A621-2E8E-984834315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6FDB-9A2D-474A-8734-EE6F7B9CE22E}" type="datetimeFigureOut">
              <a:rPr lang="el-GR" smtClean="0"/>
              <a:t>19/11/2024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BB995-2514-278A-F82A-EA28F8C10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12FD1-E643-4237-CCED-E33BAF2FA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7374-6B07-4290-A9F8-F1807395A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1525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4E985-E6A9-96EF-332C-56E2E422D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B033FE-9FAC-12C0-B0C7-13245710A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459D1-055A-4922-EA6D-EDC7639DE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6FDB-9A2D-474A-8734-EE6F7B9CE22E}" type="datetimeFigureOut">
              <a:rPr lang="el-GR" smtClean="0"/>
              <a:t>19/11/2024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E669C-C9DD-74D6-A723-0E79A9959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A838B-448E-97E3-B199-0FBFC4D17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7374-6B07-4290-A9F8-F1807395A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4967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32133C-5C7C-0B24-708F-FD7F667D3D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A82E97-B6CB-936C-A795-9587AF27E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5DF38-FE82-23E5-56AD-0438542AE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6FDB-9A2D-474A-8734-EE6F7B9CE22E}" type="datetimeFigureOut">
              <a:rPr lang="el-GR" smtClean="0"/>
              <a:t>19/11/2024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3E189-A1C0-13A8-9D09-EDF7AEF3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AC640-813D-A5D7-AF64-BCF808D4B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7374-6B07-4290-A9F8-F1807395A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3868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9FBE2-EBF5-F639-9DDB-98A124AFA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4B8E1-4AC9-3DF7-C7E4-4EB9F8ADD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FD315-E4F7-6BB9-EFB8-6BC71A900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6FDB-9A2D-474A-8734-EE6F7B9CE22E}" type="datetimeFigureOut">
              <a:rPr lang="el-GR" smtClean="0"/>
              <a:t>19/11/2024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03C22-3A58-3ED6-FB4B-0F051E090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57FC-42A3-1ABB-2174-21818D79F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7374-6B07-4290-A9F8-F1807395A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2255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A6399-30D4-F6AB-8C5A-5B1207992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7956A-0A43-404A-E92F-D87F61396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A0A42-9F25-2396-6407-4C1606CED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6FDB-9A2D-474A-8734-EE6F7B9CE22E}" type="datetimeFigureOut">
              <a:rPr lang="el-GR" smtClean="0"/>
              <a:t>19/11/2024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8E5CA-572B-7E13-2B67-81BC0A3E0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26B2B-2E1D-E653-3A1F-C4A75008C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7374-6B07-4290-A9F8-F1807395A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4299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7CA3C-F37F-7B45-1A1A-EC903C596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668F8-8EDD-9756-1B14-9A0388422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3042F0-5F42-2997-994C-560E762A1F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A7F59-E982-B782-0BAC-383DF92C8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6FDB-9A2D-474A-8734-EE6F7B9CE22E}" type="datetimeFigureOut">
              <a:rPr lang="el-GR" smtClean="0"/>
              <a:t>19/11/2024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09D3E-2258-7BD1-30BC-5D2B292A3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951EDB-8BCE-759B-DD01-28EDDB207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7374-6B07-4290-A9F8-F1807395A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227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A3B67-471C-4A52-2D00-BC81F34AD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77D8A-60B5-CEBA-15B1-756E1D91C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5CD82-AA57-36B6-94F6-91FAE99CF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76786B-AEE3-97A8-95E8-A200ECD015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8C802C-837B-B135-8480-55E1E0BFC8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4B8D58-6B91-D9E3-5512-03BB8C63C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6FDB-9A2D-474A-8734-EE6F7B9CE22E}" type="datetimeFigureOut">
              <a:rPr lang="el-GR" smtClean="0"/>
              <a:t>19/11/2024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EC019B-5A43-FFAB-44D3-6FFD9E4C7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324C5F-21D7-27E1-C4EA-CE85BBB45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7374-6B07-4290-A9F8-F1807395A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134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95927-4FAA-22D5-1D2E-8AA3913D0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D6DFFF-52E8-E1CC-EC2D-13AA89362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6FDB-9A2D-474A-8734-EE6F7B9CE22E}" type="datetimeFigureOut">
              <a:rPr lang="el-GR" smtClean="0"/>
              <a:t>19/11/2024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B3B5E7-43AD-9B36-96C7-3248DA899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F1E5A3-128F-3936-B67A-BE921E3B8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7374-6B07-4290-A9F8-F1807395A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4981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3AD40E-FF1F-78F9-9216-EE40002F7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6FDB-9A2D-474A-8734-EE6F7B9CE22E}" type="datetimeFigureOut">
              <a:rPr lang="el-GR" smtClean="0"/>
              <a:t>19/11/2024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E0186F-9804-99D5-5953-A34B6ED1F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B3B6A-258B-66DC-E9E9-C3DC7C890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7374-6B07-4290-A9F8-F1807395A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466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84689-8796-C438-1F5A-7C79CCAEA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4CACD-621D-9B38-7A23-6FE965D63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D3302D-E2D9-C777-5A34-C4BAAA59DB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AC533-CBDF-8010-A4D1-923395DE6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6FDB-9A2D-474A-8734-EE6F7B9CE22E}" type="datetimeFigureOut">
              <a:rPr lang="el-GR" smtClean="0"/>
              <a:t>19/11/2024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E3D59-6CEA-4B58-CA4C-81AD02F2F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3FB7FD-D53C-C40C-F9E9-096A8CA4A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7374-6B07-4290-A9F8-F1807395A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9208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4D579-4900-1E58-C76D-9BF53D2AD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FF714F-69FD-9880-7BDB-6C66E02B0D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8F657-7823-02BA-F0BD-48DA80ED3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9874B7-737A-801B-E5BE-BD5345164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6FDB-9A2D-474A-8734-EE6F7B9CE22E}" type="datetimeFigureOut">
              <a:rPr lang="el-GR" smtClean="0"/>
              <a:t>19/11/2024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6D8C25-10F8-0F56-72FE-2DF269F14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4DDACF-269F-3E85-AEE0-6F2E26FC0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7374-6B07-4290-A9F8-F1807395A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42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88A4F2-1EC2-181A-8299-9E6732E8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24CA6-AE2C-4213-F697-43075FD75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4D70B-72D8-01E4-6CD7-64498C40F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946FDB-9A2D-474A-8734-EE6F7B9CE22E}" type="datetimeFigureOut">
              <a:rPr lang="el-GR" smtClean="0"/>
              <a:t>19/11/2024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63119-17D9-B096-3D9D-DF35538C84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94D02-94A2-623D-7753-15CEA55C0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E07374-6B07-4290-A9F8-F1807395A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6107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open book with text and images&#10;&#10;Description automatically generated">
            <a:extLst>
              <a:ext uri="{FF2B5EF4-FFF2-40B4-BE49-F238E27FC236}">
                <a16:creationId xmlns:a16="http://schemas.microsoft.com/office/drawing/2014/main" id="{93766825-9806-A0A8-1256-11C284188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910" y="131125"/>
            <a:ext cx="9875520" cy="659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14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paper with black text&#10;&#10;Description automatically generated">
            <a:extLst>
              <a:ext uri="{FF2B5EF4-FFF2-40B4-BE49-F238E27FC236}">
                <a16:creationId xmlns:a16="http://schemas.microsoft.com/office/drawing/2014/main" id="{6760AAB5-92D2-9F32-8A70-CCA769072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" t="4302" r="36211" b="75914"/>
          <a:stretch/>
        </p:blipFill>
        <p:spPr>
          <a:xfrm>
            <a:off x="9065342" y="5142271"/>
            <a:ext cx="2851355" cy="1356851"/>
          </a:xfrm>
          <a:prstGeom prst="rect">
            <a:avLst/>
          </a:prstGeom>
        </p:spPr>
      </p:pic>
      <p:pic>
        <p:nvPicPr>
          <p:cNvPr id="7" name="Picture 6" descr="A close-up of a poem&#10;&#10;Description automatically generated">
            <a:extLst>
              <a:ext uri="{FF2B5EF4-FFF2-40B4-BE49-F238E27FC236}">
                <a16:creationId xmlns:a16="http://schemas.microsoft.com/office/drawing/2014/main" id="{0A8FF87F-6D4E-4E19-631A-E4FEA041E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9" t="-2007" r="39458" b="4660"/>
          <a:stretch/>
        </p:blipFill>
        <p:spPr>
          <a:xfrm>
            <a:off x="416741" y="0"/>
            <a:ext cx="2965557" cy="6676103"/>
          </a:xfrm>
          <a:prstGeom prst="rect">
            <a:avLst/>
          </a:prstGeom>
        </p:spPr>
      </p:pic>
      <p:pic>
        <p:nvPicPr>
          <p:cNvPr id="9" name="Picture 8" descr="A close-up of a letter&#10;&#10;Description automatically generated">
            <a:extLst>
              <a:ext uri="{FF2B5EF4-FFF2-40B4-BE49-F238E27FC236}">
                <a16:creationId xmlns:a16="http://schemas.microsoft.com/office/drawing/2014/main" id="{FB1AF35A-6950-497A-7660-67008452E5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9" b="18997"/>
          <a:stretch/>
        </p:blipFill>
        <p:spPr>
          <a:xfrm>
            <a:off x="3572896" y="157316"/>
            <a:ext cx="4686202" cy="555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75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letter&#10;&#10;Description automatically generated">
            <a:extLst>
              <a:ext uri="{FF2B5EF4-FFF2-40B4-BE49-F238E27FC236}">
                <a16:creationId xmlns:a16="http://schemas.microsoft.com/office/drawing/2014/main" id="{012A0FA5-9E7D-24BA-ED69-6FB293F06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25" y="0"/>
            <a:ext cx="4849565" cy="6858000"/>
          </a:xfrm>
          <a:prstGeom prst="rect">
            <a:avLst/>
          </a:prstGeom>
        </p:spPr>
      </p:pic>
      <p:pic>
        <p:nvPicPr>
          <p:cNvPr id="7" name="Picture 6" descr="A close-up of a paper&#10;&#10;Description automatically generated">
            <a:extLst>
              <a:ext uri="{FF2B5EF4-FFF2-40B4-BE49-F238E27FC236}">
                <a16:creationId xmlns:a16="http://schemas.microsoft.com/office/drawing/2014/main" id="{EC77C22F-987F-AB7E-5B5E-8F3F0B27E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47"/>
          <a:stretch/>
        </p:blipFill>
        <p:spPr>
          <a:xfrm>
            <a:off x="6357927" y="0"/>
            <a:ext cx="4849565" cy="3610947"/>
          </a:xfrm>
          <a:prstGeom prst="rect">
            <a:avLst/>
          </a:prstGeom>
        </p:spPr>
      </p:pic>
      <p:pic>
        <p:nvPicPr>
          <p:cNvPr id="9" name="Picture 8" descr="A white sheet of paper with black text&#10;&#10;Description automatically generated">
            <a:extLst>
              <a:ext uri="{FF2B5EF4-FFF2-40B4-BE49-F238E27FC236}">
                <a16:creationId xmlns:a16="http://schemas.microsoft.com/office/drawing/2014/main" id="{747DC87E-CB58-5DA5-6726-757A29C19C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60"/>
          <a:stretch/>
        </p:blipFill>
        <p:spPr>
          <a:xfrm>
            <a:off x="6357927" y="4456272"/>
            <a:ext cx="4848844" cy="186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78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suit with his hand on his chin&#10;&#10;Description automatically generated">
            <a:extLst>
              <a:ext uri="{FF2B5EF4-FFF2-40B4-BE49-F238E27FC236}">
                <a16:creationId xmlns:a16="http://schemas.microsoft.com/office/drawing/2014/main" id="{FA7BA152-D521-657B-AB85-74A15E9E8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872" y="0"/>
            <a:ext cx="4945673" cy="6858000"/>
          </a:xfrm>
          <a:prstGeom prst="rect">
            <a:avLst/>
          </a:prstGeom>
        </p:spPr>
      </p:pic>
      <p:pic>
        <p:nvPicPr>
          <p:cNvPr id="7" name="Picture 6" descr="A close-up of a letter&#10;&#10;Description automatically generated">
            <a:extLst>
              <a:ext uri="{FF2B5EF4-FFF2-40B4-BE49-F238E27FC236}">
                <a16:creationId xmlns:a16="http://schemas.microsoft.com/office/drawing/2014/main" id="{B97135DF-E9ED-12CA-2947-525876507C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1" b="16586"/>
          <a:stretch/>
        </p:blipFill>
        <p:spPr>
          <a:xfrm>
            <a:off x="6904590" y="0"/>
            <a:ext cx="4945673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46E4F0-6A1B-D0F0-35D3-7F6D676AB066}"/>
              </a:ext>
            </a:extLst>
          </p:cNvPr>
          <p:cNvSpPr txBox="1"/>
          <p:nvPr/>
        </p:nvSpPr>
        <p:spPr>
          <a:xfrm>
            <a:off x="113138" y="73152"/>
            <a:ext cx="1477697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Langston Hughes (1902–1967)? By </a:t>
            </a:r>
            <a:r>
              <a:rPr lang="en-US" dirty="0" err="1">
                <a:solidFill>
                  <a:schemeClr val="bg1"/>
                </a:solidFill>
              </a:rPr>
              <a:t>Winold</a:t>
            </a:r>
            <a:r>
              <a:rPr lang="en-US" dirty="0">
                <a:solidFill>
                  <a:schemeClr val="bg1"/>
                </a:solidFill>
              </a:rPr>
              <a:t> Reiss (1886–1953) / Pastel on illustration board, ca. 1925 /  30 1/16 x 21 5/8 in. (76.3 x 54.9 cm) / 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National Portrait Gallery, Smithsonian Institution; gift of W. </a:t>
            </a:r>
            <a:r>
              <a:rPr lang="en-US" dirty="0" err="1">
                <a:solidFill>
                  <a:schemeClr val="bg1"/>
                </a:solidFill>
              </a:rPr>
              <a:t>Tjark</a:t>
            </a:r>
            <a:r>
              <a:rPr lang="en-US" dirty="0">
                <a:solidFill>
                  <a:schemeClr val="bg1"/>
                </a:solidFill>
              </a:rPr>
              <a:t> Reiss, in memory of his father, </a:t>
            </a:r>
            <a:r>
              <a:rPr lang="en-US" dirty="0" err="1">
                <a:solidFill>
                  <a:schemeClr val="bg1"/>
                </a:solidFill>
              </a:rPr>
              <a:t>Winold</a:t>
            </a:r>
            <a:r>
              <a:rPr lang="en-US" dirty="0">
                <a:solidFill>
                  <a:schemeClr val="bg1"/>
                </a:solidFill>
              </a:rPr>
              <a:t> Reiss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823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letter&#10;&#10;Description automatically generated">
            <a:extLst>
              <a:ext uri="{FF2B5EF4-FFF2-40B4-BE49-F238E27FC236}">
                <a16:creationId xmlns:a16="http://schemas.microsoft.com/office/drawing/2014/main" id="{CB28EB64-12F0-BFAA-678E-BCE8634B5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" r="4935" b="1755"/>
          <a:stretch/>
        </p:blipFill>
        <p:spPr>
          <a:xfrm>
            <a:off x="0" y="-1204"/>
            <a:ext cx="4302492" cy="6859203"/>
          </a:xfrm>
          <a:prstGeom prst="rect">
            <a:avLst/>
          </a:prstGeom>
        </p:spPr>
      </p:pic>
      <p:pic>
        <p:nvPicPr>
          <p:cNvPr id="7" name="Picture 6" descr="A close-up of a letter&#10;&#10;Description automatically generated">
            <a:extLst>
              <a:ext uri="{FF2B5EF4-FFF2-40B4-BE49-F238E27FC236}">
                <a16:creationId xmlns:a16="http://schemas.microsoft.com/office/drawing/2014/main" id="{9693CDD7-DB61-6011-A27F-2DAE4F5B9B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7" t="965" r="6021" b="2788"/>
          <a:stretch/>
        </p:blipFill>
        <p:spPr>
          <a:xfrm>
            <a:off x="3965609" y="0"/>
            <a:ext cx="4122822" cy="6858000"/>
          </a:xfrm>
          <a:prstGeom prst="rect">
            <a:avLst/>
          </a:prstGeom>
        </p:spPr>
      </p:pic>
      <p:pic>
        <p:nvPicPr>
          <p:cNvPr id="9" name="Picture 8" descr="A close-up of a letter&#10;&#10;Description automatically generated">
            <a:extLst>
              <a:ext uri="{FF2B5EF4-FFF2-40B4-BE49-F238E27FC236}">
                <a16:creationId xmlns:a16="http://schemas.microsoft.com/office/drawing/2014/main" id="{654C82E0-B98E-3A39-241B-D359C41808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5" r="5553" b="3754"/>
          <a:stretch/>
        </p:blipFill>
        <p:spPr>
          <a:xfrm>
            <a:off x="7985761" y="-1204"/>
            <a:ext cx="42062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47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suit and tie&#10;&#10;Description automatically generated">
            <a:extLst>
              <a:ext uri="{FF2B5EF4-FFF2-40B4-BE49-F238E27FC236}">
                <a16:creationId xmlns:a16="http://schemas.microsoft.com/office/drawing/2014/main" id="{1A52E576-D307-0066-76EA-B901875EE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67" y="0"/>
            <a:ext cx="4849279" cy="6858000"/>
          </a:xfrm>
          <a:prstGeom prst="rect">
            <a:avLst/>
          </a:prstGeom>
        </p:spPr>
      </p:pic>
      <p:pic>
        <p:nvPicPr>
          <p:cNvPr id="7" name="Picture 6" descr="A close-up of a text&#10;&#10;Description automatically generated">
            <a:extLst>
              <a:ext uri="{FF2B5EF4-FFF2-40B4-BE49-F238E27FC236}">
                <a16:creationId xmlns:a16="http://schemas.microsoft.com/office/drawing/2014/main" id="{21FED30D-B46B-D443-0FD5-6F32E2795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814" y="0"/>
            <a:ext cx="50671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85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letter&#10;&#10;Description automatically generated">
            <a:extLst>
              <a:ext uri="{FF2B5EF4-FFF2-40B4-BE49-F238E27FC236}">
                <a16:creationId xmlns:a16="http://schemas.microsoft.com/office/drawing/2014/main" id="{8C3FA565-9051-377B-F360-0584E6258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" r="4869"/>
          <a:stretch/>
        </p:blipFill>
        <p:spPr>
          <a:xfrm>
            <a:off x="0" y="0"/>
            <a:ext cx="4350620" cy="6858000"/>
          </a:xfrm>
          <a:prstGeom prst="rect">
            <a:avLst/>
          </a:prstGeom>
        </p:spPr>
      </p:pic>
      <p:pic>
        <p:nvPicPr>
          <p:cNvPr id="7" name="Picture 6" descr="A close-up of a letter&#10;&#10;Description automatically generated">
            <a:extLst>
              <a:ext uri="{FF2B5EF4-FFF2-40B4-BE49-F238E27FC236}">
                <a16:creationId xmlns:a16="http://schemas.microsoft.com/office/drawing/2014/main" id="{7394C854-09D0-D502-C908-F621592CE8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4" r="11190"/>
          <a:stretch/>
        </p:blipFill>
        <p:spPr>
          <a:xfrm>
            <a:off x="4100362" y="0"/>
            <a:ext cx="3741017" cy="6858000"/>
          </a:xfrm>
          <a:prstGeom prst="rect">
            <a:avLst/>
          </a:prstGeom>
        </p:spPr>
      </p:pic>
      <p:pic>
        <p:nvPicPr>
          <p:cNvPr id="9" name="Picture 8" descr="A close-up of a paper&#10;&#10;Description automatically generated">
            <a:extLst>
              <a:ext uri="{FF2B5EF4-FFF2-40B4-BE49-F238E27FC236}">
                <a16:creationId xmlns:a16="http://schemas.microsoft.com/office/drawing/2014/main" id="{7A9E2BAC-E543-4A33-BDAB-1E4984EB2A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" r="4744"/>
          <a:stretch/>
        </p:blipFill>
        <p:spPr>
          <a:xfrm>
            <a:off x="7841379" y="0"/>
            <a:ext cx="43506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6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tray of food&#10;&#10;Description automatically generated">
            <a:extLst>
              <a:ext uri="{FF2B5EF4-FFF2-40B4-BE49-F238E27FC236}">
                <a16:creationId xmlns:a16="http://schemas.microsoft.com/office/drawing/2014/main" id="{96B268CB-95CF-B72C-A7CA-C9500E0A7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65" y="0"/>
            <a:ext cx="5606415" cy="6858000"/>
          </a:xfrm>
          <a:prstGeom prst="rect">
            <a:avLst/>
          </a:prstGeom>
        </p:spPr>
      </p:pic>
      <p:pic>
        <p:nvPicPr>
          <p:cNvPr id="7" name="Picture 6" descr="A advertisement for a hotel&#10;&#10;Description automatically generated">
            <a:extLst>
              <a:ext uri="{FF2B5EF4-FFF2-40B4-BE49-F238E27FC236}">
                <a16:creationId xmlns:a16="http://schemas.microsoft.com/office/drawing/2014/main" id="{835810D5-AE90-47BC-894A-1AE9DCD7F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6"/>
          <a:stretch/>
        </p:blipFill>
        <p:spPr>
          <a:xfrm>
            <a:off x="6934701" y="223786"/>
            <a:ext cx="4596364" cy="641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3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oom with tables and chairs&#10;&#10;Description automatically generated">
            <a:extLst>
              <a:ext uri="{FF2B5EF4-FFF2-40B4-BE49-F238E27FC236}">
                <a16:creationId xmlns:a16="http://schemas.microsoft.com/office/drawing/2014/main" id="{366DB878-9F11-428D-8BCB-AE04E7684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80" y="381000"/>
            <a:ext cx="974407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0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ok cover of a person carrying a tray&#10;&#10;Description automatically generated">
            <a:extLst>
              <a:ext uri="{FF2B5EF4-FFF2-40B4-BE49-F238E27FC236}">
                <a16:creationId xmlns:a16="http://schemas.microsoft.com/office/drawing/2014/main" id="{2CB1D53B-F546-7837-5CF5-7882EFA33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" r="4317"/>
          <a:stretch/>
        </p:blipFill>
        <p:spPr>
          <a:xfrm>
            <a:off x="0" y="0"/>
            <a:ext cx="4235115" cy="6858000"/>
          </a:xfrm>
          <a:prstGeom prst="rect">
            <a:avLst/>
          </a:prstGeom>
        </p:spPr>
      </p:pic>
      <p:pic>
        <p:nvPicPr>
          <p:cNvPr id="7" name="Picture 6" descr="A close-up of a text&#10;&#10;Description automatically generated">
            <a:extLst>
              <a:ext uri="{FF2B5EF4-FFF2-40B4-BE49-F238E27FC236}">
                <a16:creationId xmlns:a16="http://schemas.microsoft.com/office/drawing/2014/main" id="{4C33AB9C-8811-D3AF-98D3-7C6A11B5BB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0" r="7860"/>
          <a:stretch/>
        </p:blipFill>
        <p:spPr>
          <a:xfrm>
            <a:off x="4235115" y="0"/>
            <a:ext cx="4200459" cy="6858000"/>
          </a:xfrm>
          <a:prstGeom prst="rect">
            <a:avLst/>
          </a:prstGeom>
        </p:spPr>
      </p:pic>
      <p:pic>
        <p:nvPicPr>
          <p:cNvPr id="9" name="Picture 8" descr="A close-up of a text&#10;&#10;Description automatically generated">
            <a:extLst>
              <a:ext uri="{FF2B5EF4-FFF2-40B4-BE49-F238E27FC236}">
                <a16:creationId xmlns:a16="http://schemas.microsoft.com/office/drawing/2014/main" id="{C990592E-9E78-6AEE-4D37-CFE66795A8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1" r="6200"/>
          <a:stretch/>
        </p:blipFill>
        <p:spPr>
          <a:xfrm>
            <a:off x="8164797" y="0"/>
            <a:ext cx="40272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59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text&#10;&#10;Description automatically generated">
            <a:extLst>
              <a:ext uri="{FF2B5EF4-FFF2-40B4-BE49-F238E27FC236}">
                <a16:creationId xmlns:a16="http://schemas.microsoft.com/office/drawing/2014/main" id="{B112A941-E9F9-9687-11B6-CED94D049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17" y="643467"/>
            <a:ext cx="3356566" cy="5571066"/>
          </a:xfrm>
          <a:prstGeom prst="rect">
            <a:avLst/>
          </a:prstGeom>
        </p:spPr>
      </p:pic>
      <p:pic>
        <p:nvPicPr>
          <p:cNvPr id="5" name="Picture 4" descr="A person in a suit and tie&#10;&#10;Description automatically generated">
            <a:extLst>
              <a:ext uri="{FF2B5EF4-FFF2-40B4-BE49-F238E27FC236}">
                <a16:creationId xmlns:a16="http://schemas.microsoft.com/office/drawing/2014/main" id="{AC8FCD7C-DADA-1A10-EB00-C2489D96C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813" y="643467"/>
            <a:ext cx="350977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52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catalog&#10;&#10;Description automatically generated">
            <a:extLst>
              <a:ext uri="{FF2B5EF4-FFF2-40B4-BE49-F238E27FC236}">
                <a16:creationId xmlns:a16="http://schemas.microsoft.com/office/drawing/2014/main" id="{97C6F067-10CC-190C-4A7B-59806ED84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35" y="483667"/>
            <a:ext cx="5804034" cy="5890663"/>
          </a:xfrm>
          <a:prstGeom prst="rect">
            <a:avLst/>
          </a:prstGeom>
        </p:spPr>
      </p:pic>
      <p:pic>
        <p:nvPicPr>
          <p:cNvPr id="7" name="Picture 6" descr="A group of men sitting in a courtroom&#10;&#10;Description automatically generated">
            <a:extLst>
              <a:ext uri="{FF2B5EF4-FFF2-40B4-BE49-F238E27FC236}">
                <a16:creationId xmlns:a16="http://schemas.microsoft.com/office/drawing/2014/main" id="{426EC151-6D1F-7728-47A0-8D2C866219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566" y="1388443"/>
            <a:ext cx="4533499" cy="408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18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uple of men cleaning up a stack of buckets&#10;&#10;Description automatically generated">
            <a:extLst>
              <a:ext uri="{FF2B5EF4-FFF2-40B4-BE49-F238E27FC236}">
                <a16:creationId xmlns:a16="http://schemas.microsoft.com/office/drawing/2014/main" id="{A31A6B63-F41D-8813-9AAA-CBADC4B9B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439" y="0"/>
            <a:ext cx="9373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77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60</Words>
  <Application>Microsoft Office PowerPoint</Application>
  <PresentationFormat>Widescreen</PresentationFormat>
  <Paragraphs>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Athanasios Dimakis</dc:creator>
  <cp:lastModifiedBy>Athanasios Dimakis</cp:lastModifiedBy>
  <cp:revision>13</cp:revision>
  <dcterms:created xsi:type="dcterms:W3CDTF">2024-11-18T23:46:30Z</dcterms:created>
  <dcterms:modified xsi:type="dcterms:W3CDTF">2024-11-19T15:38:17Z</dcterms:modified>
</cp:coreProperties>
</file>