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256" r:id="rId5"/>
    <p:sldId id="277" r:id="rId6"/>
    <p:sldId id="302" r:id="rId7"/>
    <p:sldId id="305" r:id="rId8"/>
    <p:sldId id="303" r:id="rId9"/>
    <p:sldId id="258" r:id="rId10"/>
    <p:sldId id="306" r:id="rId11"/>
    <p:sldId id="304" r:id="rId12"/>
    <p:sldId id="268" r:id="rId13"/>
    <p:sldId id="297" r:id="rId14"/>
    <p:sldId id="307" r:id="rId15"/>
    <p:sldId id="299" r:id="rId16"/>
    <p:sldId id="301" r:id="rId17"/>
    <p:sldId id="291" r:id="rId18"/>
    <p:sldId id="308" r:id="rId19"/>
    <p:sldId id="309" r:id="rId20"/>
    <p:sldId id="27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C9D4BCD-E8DE-4A55-B931-BC987442DE0D}">
          <p14:sldIdLst>
            <p14:sldId id="256"/>
            <p14:sldId id="277"/>
            <p14:sldId id="302"/>
            <p14:sldId id="305"/>
            <p14:sldId id="303"/>
            <p14:sldId id="258"/>
            <p14:sldId id="306"/>
            <p14:sldId id="304"/>
            <p14:sldId id="268"/>
            <p14:sldId id="297"/>
            <p14:sldId id="307"/>
            <p14:sldId id="299"/>
            <p14:sldId id="301"/>
            <p14:sldId id="291"/>
            <p14:sldId id="308"/>
            <p14:sldId id="309"/>
            <p14:sldId id="27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792" userDrawn="1">
          <p15:clr>
            <a:srgbClr val="A4A3A4"/>
          </p15:clr>
        </p15:guide>
        <p15:guide id="2" pos="3144" userDrawn="1">
          <p15:clr>
            <a:srgbClr val="A4A3A4"/>
          </p15:clr>
        </p15:guide>
        <p15:guide id="3" orient="horz" pos="9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C4B1156A-380E-4F78-BDF5-A606A8083BF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204" autoAdjust="0"/>
  </p:normalViewPr>
  <p:slideViewPr>
    <p:cSldViewPr snapToGrid="0">
      <p:cViewPr varScale="1">
        <p:scale>
          <a:sx n="104" d="100"/>
          <a:sy n="104" d="100"/>
        </p:scale>
        <p:origin x="870" y="102"/>
      </p:cViewPr>
      <p:guideLst>
        <p:guide orient="horz" pos="792"/>
        <p:guide pos="3144"/>
        <p:guide orient="horz" pos="960"/>
      </p:guideLst>
    </p:cSldViewPr>
  </p:slideViewPr>
  <p:outlineViewPr>
    <p:cViewPr>
      <p:scale>
        <a:sx n="33" d="100"/>
        <a:sy n="33" d="100"/>
      </p:scale>
      <p:origin x="0" y="-1194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58" d="100"/>
          <a:sy n="58" d="100"/>
        </p:scale>
        <p:origin x="3240" y="5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854099-53C9-4679-8068-5D732EDB2667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9DB050F-2A2B-44DD-A37F-9164ABDA3C12}">
      <dgm:prSet phldrT="[Text]" phldr="1"/>
      <dgm:spPr/>
      <dgm:t>
        <a:bodyPr/>
        <a:lstStyle/>
        <a:p>
          <a:endParaRPr lang="en-US"/>
        </a:p>
      </dgm:t>
    </dgm:pt>
    <dgm:pt modelId="{F157DBAD-01A9-48B1-BA90-2D2BF1E55B8E}" type="parTrans" cxnId="{EC60D382-8539-47D3-AE1D-13BF9054ED63}">
      <dgm:prSet/>
      <dgm:spPr/>
      <dgm:t>
        <a:bodyPr/>
        <a:lstStyle/>
        <a:p>
          <a:endParaRPr lang="en-US"/>
        </a:p>
      </dgm:t>
    </dgm:pt>
    <dgm:pt modelId="{0429990B-09CE-4D0A-AC76-D6C218D498AC}" type="sibTrans" cxnId="{EC60D382-8539-47D3-AE1D-13BF9054ED63}">
      <dgm:prSet/>
      <dgm:spPr/>
      <dgm:t>
        <a:bodyPr/>
        <a:lstStyle/>
        <a:p>
          <a:endParaRPr lang="en-US"/>
        </a:p>
      </dgm:t>
    </dgm:pt>
    <dgm:pt modelId="{49D9E329-FBEE-4AB0-8B31-6F438F7B934E}">
      <dgm:prSet phldrT="[Text]" phldr="1"/>
      <dgm:spPr/>
      <dgm:t>
        <a:bodyPr/>
        <a:lstStyle/>
        <a:p>
          <a:endParaRPr lang="en-US"/>
        </a:p>
      </dgm:t>
    </dgm:pt>
    <dgm:pt modelId="{814A5BF4-78C4-476D-93B5-C741A8E2D363}" type="parTrans" cxnId="{72E47644-1175-4715-B461-A323ABAF5C75}">
      <dgm:prSet/>
      <dgm:spPr/>
      <dgm:t>
        <a:bodyPr/>
        <a:lstStyle/>
        <a:p>
          <a:endParaRPr lang="en-US"/>
        </a:p>
      </dgm:t>
    </dgm:pt>
    <dgm:pt modelId="{717D3469-95D2-4002-BAAF-78DD40BBBFBE}" type="sibTrans" cxnId="{72E47644-1175-4715-B461-A323ABAF5C75}">
      <dgm:prSet/>
      <dgm:spPr/>
      <dgm:t>
        <a:bodyPr/>
        <a:lstStyle/>
        <a:p>
          <a:endParaRPr lang="en-US"/>
        </a:p>
      </dgm:t>
    </dgm:pt>
    <dgm:pt modelId="{0639DA48-2648-45CD-A3FC-83FE350C1A19}">
      <dgm:prSet phldrT="[Text]" phldr="1"/>
      <dgm:spPr/>
      <dgm:t>
        <a:bodyPr/>
        <a:lstStyle/>
        <a:p>
          <a:endParaRPr lang="en-US"/>
        </a:p>
      </dgm:t>
    </dgm:pt>
    <dgm:pt modelId="{D5AC9A1D-9957-4834-8ED3-E1298CCD6EC7}" type="parTrans" cxnId="{2BCA54D6-EB18-41C1-9C82-3640C1C9798D}">
      <dgm:prSet/>
      <dgm:spPr/>
      <dgm:t>
        <a:bodyPr/>
        <a:lstStyle/>
        <a:p>
          <a:endParaRPr lang="en-US"/>
        </a:p>
      </dgm:t>
    </dgm:pt>
    <dgm:pt modelId="{665A6E04-6567-4268-B3DF-1DAC82A85878}" type="sibTrans" cxnId="{2BCA54D6-EB18-41C1-9C82-3640C1C9798D}">
      <dgm:prSet/>
      <dgm:spPr/>
      <dgm:t>
        <a:bodyPr/>
        <a:lstStyle/>
        <a:p>
          <a:endParaRPr lang="en-US"/>
        </a:p>
      </dgm:t>
    </dgm:pt>
    <dgm:pt modelId="{3C63F8A0-BBE1-44A4-A44E-C09798BDADC6}">
      <dgm:prSet phldrT="[Text]"/>
      <dgm:spPr/>
      <dgm:t>
        <a:bodyPr/>
        <a:lstStyle/>
        <a:p>
          <a:r>
            <a:rPr lang="en-US" dirty="0"/>
            <a:t>Assistant Manager</a:t>
          </a:r>
        </a:p>
      </dgm:t>
    </dgm:pt>
    <dgm:pt modelId="{CFE5B723-EB61-4849-9329-C0370A8CA488}" type="parTrans" cxnId="{70276DE3-EEED-42AD-9AD6-C7BE3D7AF0A7}">
      <dgm:prSet/>
      <dgm:spPr/>
      <dgm:t>
        <a:bodyPr/>
        <a:lstStyle/>
        <a:p>
          <a:endParaRPr lang="en-US"/>
        </a:p>
      </dgm:t>
    </dgm:pt>
    <dgm:pt modelId="{C2F22D08-811D-4461-A120-CFDC3372C458}" type="sibTrans" cxnId="{70276DE3-EEED-42AD-9AD6-C7BE3D7AF0A7}">
      <dgm:prSet/>
      <dgm:spPr/>
      <dgm:t>
        <a:bodyPr/>
        <a:lstStyle/>
        <a:p>
          <a:endParaRPr lang="en-US"/>
        </a:p>
      </dgm:t>
    </dgm:pt>
    <dgm:pt modelId="{600D788B-E567-48E0-BEFA-5761E8579510}">
      <dgm:prSet phldrT="[Text]"/>
      <dgm:spPr/>
      <dgm:t>
        <a:bodyPr/>
        <a:lstStyle/>
        <a:p>
          <a:r>
            <a:rPr lang="en-US" dirty="0"/>
            <a:t>Department Leaders</a:t>
          </a:r>
        </a:p>
      </dgm:t>
    </dgm:pt>
    <dgm:pt modelId="{783A90E6-58EC-475F-A568-16B701F552D9}" type="parTrans" cxnId="{CA70BC05-D4AB-4480-9051-7F8B7142C691}">
      <dgm:prSet/>
      <dgm:spPr/>
      <dgm:t>
        <a:bodyPr/>
        <a:lstStyle/>
        <a:p>
          <a:endParaRPr lang="en-US"/>
        </a:p>
      </dgm:t>
    </dgm:pt>
    <dgm:pt modelId="{ACFBAE9F-53E0-4625-8C51-4F9B2849862C}" type="sibTrans" cxnId="{CA70BC05-D4AB-4480-9051-7F8B7142C691}">
      <dgm:prSet/>
      <dgm:spPr/>
      <dgm:t>
        <a:bodyPr/>
        <a:lstStyle/>
        <a:p>
          <a:endParaRPr lang="en-US"/>
        </a:p>
      </dgm:t>
    </dgm:pt>
    <dgm:pt modelId="{54E284C7-53BA-4835-A635-2B6EE57BBBF5}">
      <dgm:prSet phldrT="[Text]" phldr="1"/>
      <dgm:spPr/>
      <dgm:t>
        <a:bodyPr/>
        <a:lstStyle/>
        <a:p>
          <a:endParaRPr lang="en-US"/>
        </a:p>
      </dgm:t>
    </dgm:pt>
    <dgm:pt modelId="{0718A2AB-9B9F-4548-B5F9-FA6D0E0650B6}" type="parTrans" cxnId="{964E9E4C-9F9C-480E-8BC1-F4F004A727B7}">
      <dgm:prSet/>
      <dgm:spPr/>
      <dgm:t>
        <a:bodyPr/>
        <a:lstStyle/>
        <a:p>
          <a:endParaRPr lang="en-US"/>
        </a:p>
      </dgm:t>
    </dgm:pt>
    <dgm:pt modelId="{6C909130-C854-4AE0-84E1-07BCD50F6886}" type="sibTrans" cxnId="{964E9E4C-9F9C-480E-8BC1-F4F004A727B7}">
      <dgm:prSet/>
      <dgm:spPr/>
      <dgm:t>
        <a:bodyPr/>
        <a:lstStyle/>
        <a:p>
          <a:endParaRPr lang="en-US"/>
        </a:p>
      </dgm:t>
    </dgm:pt>
    <dgm:pt modelId="{F233B3BB-3151-422F-8724-A4ED7F9981BC}" type="pres">
      <dgm:prSet presAssocID="{A1854099-53C9-4679-8068-5D732EDB266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A85B463-EA0A-41D8-8295-4DF5D9A90CD8}" type="pres">
      <dgm:prSet presAssocID="{19DB050F-2A2B-44DD-A37F-9164ABDA3C12}" presName="root" presStyleCnt="0"/>
      <dgm:spPr/>
    </dgm:pt>
    <dgm:pt modelId="{E5B5F4A8-F1DA-4D73-A893-B715AE251A74}" type="pres">
      <dgm:prSet presAssocID="{19DB050F-2A2B-44DD-A37F-9164ABDA3C12}" presName="rootComposite" presStyleCnt="0"/>
      <dgm:spPr/>
    </dgm:pt>
    <dgm:pt modelId="{1215CF54-66D0-475F-8487-6740F65855DC}" type="pres">
      <dgm:prSet presAssocID="{19DB050F-2A2B-44DD-A37F-9164ABDA3C12}" presName="rootText" presStyleLbl="node1" presStyleIdx="0" presStyleCnt="2"/>
      <dgm:spPr/>
    </dgm:pt>
    <dgm:pt modelId="{97146033-AF21-4922-A33C-F3572CE75F28}" type="pres">
      <dgm:prSet presAssocID="{19DB050F-2A2B-44DD-A37F-9164ABDA3C12}" presName="rootConnector" presStyleLbl="node1" presStyleIdx="0" presStyleCnt="2"/>
      <dgm:spPr/>
    </dgm:pt>
    <dgm:pt modelId="{2712686F-EC1B-4127-83F4-5F9F9F22C13F}" type="pres">
      <dgm:prSet presAssocID="{19DB050F-2A2B-44DD-A37F-9164ABDA3C12}" presName="childShape" presStyleCnt="0"/>
      <dgm:spPr/>
    </dgm:pt>
    <dgm:pt modelId="{5656DC54-8C0A-462B-BCF4-D0FBECFF8C7A}" type="pres">
      <dgm:prSet presAssocID="{814A5BF4-78C4-476D-93B5-C741A8E2D363}" presName="Name13" presStyleLbl="parChTrans1D2" presStyleIdx="0" presStyleCnt="4"/>
      <dgm:spPr/>
    </dgm:pt>
    <dgm:pt modelId="{C6FD1ADD-AA3B-4F7F-9AA3-A566C90EBE9C}" type="pres">
      <dgm:prSet presAssocID="{49D9E329-FBEE-4AB0-8B31-6F438F7B934E}" presName="childText" presStyleLbl="bgAcc1" presStyleIdx="0" presStyleCnt="4">
        <dgm:presLayoutVars>
          <dgm:bulletEnabled val="1"/>
        </dgm:presLayoutVars>
      </dgm:prSet>
      <dgm:spPr/>
    </dgm:pt>
    <dgm:pt modelId="{2FC0475D-4E85-443E-B125-EFC716FBF83E}" type="pres">
      <dgm:prSet presAssocID="{D5AC9A1D-9957-4834-8ED3-E1298CCD6EC7}" presName="Name13" presStyleLbl="parChTrans1D2" presStyleIdx="1" presStyleCnt="4"/>
      <dgm:spPr/>
    </dgm:pt>
    <dgm:pt modelId="{382C00D6-590D-45CF-B230-65415B491E90}" type="pres">
      <dgm:prSet presAssocID="{0639DA48-2648-45CD-A3FC-83FE350C1A19}" presName="childText" presStyleLbl="bgAcc1" presStyleIdx="1" presStyleCnt="4">
        <dgm:presLayoutVars>
          <dgm:bulletEnabled val="1"/>
        </dgm:presLayoutVars>
      </dgm:prSet>
      <dgm:spPr/>
    </dgm:pt>
    <dgm:pt modelId="{3819F44F-6D55-42FD-BC49-0E071F0F1845}" type="pres">
      <dgm:prSet presAssocID="{3C63F8A0-BBE1-44A4-A44E-C09798BDADC6}" presName="root" presStyleCnt="0"/>
      <dgm:spPr/>
    </dgm:pt>
    <dgm:pt modelId="{A5972650-8F73-4734-A7F4-C623F017BD21}" type="pres">
      <dgm:prSet presAssocID="{3C63F8A0-BBE1-44A4-A44E-C09798BDADC6}" presName="rootComposite" presStyleCnt="0"/>
      <dgm:spPr/>
    </dgm:pt>
    <dgm:pt modelId="{45D0949B-021D-4CC0-B6A1-58E15B9D3631}" type="pres">
      <dgm:prSet presAssocID="{3C63F8A0-BBE1-44A4-A44E-C09798BDADC6}" presName="rootText" presStyleLbl="node1" presStyleIdx="1" presStyleCnt="2"/>
      <dgm:spPr/>
    </dgm:pt>
    <dgm:pt modelId="{CC380280-820C-4BD3-B63A-3F957DF59749}" type="pres">
      <dgm:prSet presAssocID="{3C63F8A0-BBE1-44A4-A44E-C09798BDADC6}" presName="rootConnector" presStyleLbl="node1" presStyleIdx="1" presStyleCnt="2"/>
      <dgm:spPr/>
    </dgm:pt>
    <dgm:pt modelId="{5AE3F284-60BD-480C-8780-00A8BE8C0E11}" type="pres">
      <dgm:prSet presAssocID="{3C63F8A0-BBE1-44A4-A44E-C09798BDADC6}" presName="childShape" presStyleCnt="0"/>
      <dgm:spPr/>
    </dgm:pt>
    <dgm:pt modelId="{657D9924-798A-4019-A199-D2A2A62AD463}" type="pres">
      <dgm:prSet presAssocID="{783A90E6-58EC-475F-A568-16B701F552D9}" presName="Name13" presStyleLbl="parChTrans1D2" presStyleIdx="2" presStyleCnt="4"/>
      <dgm:spPr/>
    </dgm:pt>
    <dgm:pt modelId="{8419E028-BC23-4CD7-8EDA-322372AC282D}" type="pres">
      <dgm:prSet presAssocID="{600D788B-E567-48E0-BEFA-5761E8579510}" presName="childText" presStyleLbl="bgAcc1" presStyleIdx="2" presStyleCnt="4">
        <dgm:presLayoutVars>
          <dgm:bulletEnabled val="1"/>
        </dgm:presLayoutVars>
      </dgm:prSet>
      <dgm:spPr/>
    </dgm:pt>
    <dgm:pt modelId="{BF3A9082-EBF0-4AFF-8F7E-E49548114751}" type="pres">
      <dgm:prSet presAssocID="{0718A2AB-9B9F-4548-B5F9-FA6D0E0650B6}" presName="Name13" presStyleLbl="parChTrans1D2" presStyleIdx="3" presStyleCnt="4"/>
      <dgm:spPr/>
    </dgm:pt>
    <dgm:pt modelId="{9A9C03CC-D3E6-4F7A-B2D4-822BEE70E4E0}" type="pres">
      <dgm:prSet presAssocID="{54E284C7-53BA-4835-A635-2B6EE57BBBF5}" presName="childText" presStyleLbl="bgAcc1" presStyleIdx="3" presStyleCnt="4">
        <dgm:presLayoutVars>
          <dgm:bulletEnabled val="1"/>
        </dgm:presLayoutVars>
      </dgm:prSet>
      <dgm:spPr/>
    </dgm:pt>
  </dgm:ptLst>
  <dgm:cxnLst>
    <dgm:cxn modelId="{CA70BC05-D4AB-4480-9051-7F8B7142C691}" srcId="{3C63F8A0-BBE1-44A4-A44E-C09798BDADC6}" destId="{600D788B-E567-48E0-BEFA-5761E8579510}" srcOrd="0" destOrd="0" parTransId="{783A90E6-58EC-475F-A568-16B701F552D9}" sibTransId="{ACFBAE9F-53E0-4625-8C51-4F9B2849862C}"/>
    <dgm:cxn modelId="{DD567313-54E2-4F44-9834-6E1DB5A446CD}" type="presOf" srcId="{0718A2AB-9B9F-4548-B5F9-FA6D0E0650B6}" destId="{BF3A9082-EBF0-4AFF-8F7E-E49548114751}" srcOrd="0" destOrd="0" presId="urn:microsoft.com/office/officeart/2005/8/layout/hierarchy3"/>
    <dgm:cxn modelId="{25FA6616-D5AB-4E25-B911-08DE1EB31F40}" type="presOf" srcId="{49D9E329-FBEE-4AB0-8B31-6F438F7B934E}" destId="{C6FD1ADD-AA3B-4F7F-9AA3-A566C90EBE9C}" srcOrd="0" destOrd="0" presId="urn:microsoft.com/office/officeart/2005/8/layout/hierarchy3"/>
    <dgm:cxn modelId="{1D0A5919-6DF5-4D0F-B170-E7B73F402B97}" type="presOf" srcId="{3C63F8A0-BBE1-44A4-A44E-C09798BDADC6}" destId="{45D0949B-021D-4CC0-B6A1-58E15B9D3631}" srcOrd="0" destOrd="0" presId="urn:microsoft.com/office/officeart/2005/8/layout/hierarchy3"/>
    <dgm:cxn modelId="{72E47644-1175-4715-B461-A323ABAF5C75}" srcId="{19DB050F-2A2B-44DD-A37F-9164ABDA3C12}" destId="{49D9E329-FBEE-4AB0-8B31-6F438F7B934E}" srcOrd="0" destOrd="0" parTransId="{814A5BF4-78C4-476D-93B5-C741A8E2D363}" sibTransId="{717D3469-95D2-4002-BAAF-78DD40BBBFBE}"/>
    <dgm:cxn modelId="{964E9E4C-9F9C-480E-8BC1-F4F004A727B7}" srcId="{3C63F8A0-BBE1-44A4-A44E-C09798BDADC6}" destId="{54E284C7-53BA-4835-A635-2B6EE57BBBF5}" srcOrd="1" destOrd="0" parTransId="{0718A2AB-9B9F-4548-B5F9-FA6D0E0650B6}" sibTransId="{6C909130-C854-4AE0-84E1-07BCD50F6886}"/>
    <dgm:cxn modelId="{9F16E370-60AB-46ED-9D68-FF9E596A5F46}" type="presOf" srcId="{A1854099-53C9-4679-8068-5D732EDB2667}" destId="{F233B3BB-3151-422F-8724-A4ED7F9981BC}" srcOrd="0" destOrd="0" presId="urn:microsoft.com/office/officeart/2005/8/layout/hierarchy3"/>
    <dgm:cxn modelId="{E466CF79-1DAB-406D-92B1-DD2A6091CD4E}" type="presOf" srcId="{0639DA48-2648-45CD-A3FC-83FE350C1A19}" destId="{382C00D6-590D-45CF-B230-65415B491E90}" srcOrd="0" destOrd="0" presId="urn:microsoft.com/office/officeart/2005/8/layout/hierarchy3"/>
    <dgm:cxn modelId="{EC60D382-8539-47D3-AE1D-13BF9054ED63}" srcId="{A1854099-53C9-4679-8068-5D732EDB2667}" destId="{19DB050F-2A2B-44DD-A37F-9164ABDA3C12}" srcOrd="0" destOrd="0" parTransId="{F157DBAD-01A9-48B1-BA90-2D2BF1E55B8E}" sibTransId="{0429990B-09CE-4D0A-AC76-D6C218D498AC}"/>
    <dgm:cxn modelId="{5B3F9589-1AA6-4A30-B220-16B4EC09EF65}" type="presOf" srcId="{814A5BF4-78C4-476D-93B5-C741A8E2D363}" destId="{5656DC54-8C0A-462B-BCF4-D0FBECFF8C7A}" srcOrd="0" destOrd="0" presId="urn:microsoft.com/office/officeart/2005/8/layout/hierarchy3"/>
    <dgm:cxn modelId="{DD0981A0-7AB2-4645-91A1-B072B4C361CB}" type="presOf" srcId="{54E284C7-53BA-4835-A635-2B6EE57BBBF5}" destId="{9A9C03CC-D3E6-4F7A-B2D4-822BEE70E4E0}" srcOrd="0" destOrd="0" presId="urn:microsoft.com/office/officeart/2005/8/layout/hierarchy3"/>
    <dgm:cxn modelId="{57A32CA1-60A0-42A8-9CE5-97720196366F}" type="presOf" srcId="{19DB050F-2A2B-44DD-A37F-9164ABDA3C12}" destId="{97146033-AF21-4922-A33C-F3572CE75F28}" srcOrd="1" destOrd="0" presId="urn:microsoft.com/office/officeart/2005/8/layout/hierarchy3"/>
    <dgm:cxn modelId="{DCF825CB-C853-4BB3-BD26-6CF3FC52A23B}" type="presOf" srcId="{D5AC9A1D-9957-4834-8ED3-E1298CCD6EC7}" destId="{2FC0475D-4E85-443E-B125-EFC716FBF83E}" srcOrd="0" destOrd="0" presId="urn:microsoft.com/office/officeart/2005/8/layout/hierarchy3"/>
    <dgm:cxn modelId="{A7354CD3-AD27-4465-B0BD-4704E1F8275E}" type="presOf" srcId="{600D788B-E567-48E0-BEFA-5761E8579510}" destId="{8419E028-BC23-4CD7-8EDA-322372AC282D}" srcOrd="0" destOrd="0" presId="urn:microsoft.com/office/officeart/2005/8/layout/hierarchy3"/>
    <dgm:cxn modelId="{2BCA54D6-EB18-41C1-9C82-3640C1C9798D}" srcId="{19DB050F-2A2B-44DD-A37F-9164ABDA3C12}" destId="{0639DA48-2648-45CD-A3FC-83FE350C1A19}" srcOrd="1" destOrd="0" parTransId="{D5AC9A1D-9957-4834-8ED3-E1298CCD6EC7}" sibTransId="{665A6E04-6567-4268-B3DF-1DAC82A85878}"/>
    <dgm:cxn modelId="{70276DE3-EEED-42AD-9AD6-C7BE3D7AF0A7}" srcId="{A1854099-53C9-4679-8068-5D732EDB2667}" destId="{3C63F8A0-BBE1-44A4-A44E-C09798BDADC6}" srcOrd="1" destOrd="0" parTransId="{CFE5B723-EB61-4849-9329-C0370A8CA488}" sibTransId="{C2F22D08-811D-4461-A120-CFDC3372C458}"/>
    <dgm:cxn modelId="{C1FCF5E9-676A-4A04-9863-741452C4AC87}" type="presOf" srcId="{3C63F8A0-BBE1-44A4-A44E-C09798BDADC6}" destId="{CC380280-820C-4BD3-B63A-3F957DF59749}" srcOrd="1" destOrd="0" presId="urn:microsoft.com/office/officeart/2005/8/layout/hierarchy3"/>
    <dgm:cxn modelId="{A23108EB-566E-4EC0-9567-F7BEA69C1BE3}" type="presOf" srcId="{19DB050F-2A2B-44DD-A37F-9164ABDA3C12}" destId="{1215CF54-66D0-475F-8487-6740F65855DC}" srcOrd="0" destOrd="0" presId="urn:microsoft.com/office/officeart/2005/8/layout/hierarchy3"/>
    <dgm:cxn modelId="{AC9601EC-CA9A-4F4B-8B2D-777C9008023A}" type="presOf" srcId="{783A90E6-58EC-475F-A568-16B701F552D9}" destId="{657D9924-798A-4019-A199-D2A2A62AD463}" srcOrd="0" destOrd="0" presId="urn:microsoft.com/office/officeart/2005/8/layout/hierarchy3"/>
    <dgm:cxn modelId="{BA468236-12C5-4C5C-A426-1DA14F067D78}" type="presParOf" srcId="{F233B3BB-3151-422F-8724-A4ED7F9981BC}" destId="{0A85B463-EA0A-41D8-8295-4DF5D9A90CD8}" srcOrd="0" destOrd="0" presId="urn:microsoft.com/office/officeart/2005/8/layout/hierarchy3"/>
    <dgm:cxn modelId="{4741F2F2-365A-4AF6-B500-CC683E9A33B9}" type="presParOf" srcId="{0A85B463-EA0A-41D8-8295-4DF5D9A90CD8}" destId="{E5B5F4A8-F1DA-4D73-A893-B715AE251A74}" srcOrd="0" destOrd="0" presId="urn:microsoft.com/office/officeart/2005/8/layout/hierarchy3"/>
    <dgm:cxn modelId="{2B7CA716-0449-4620-A480-DFD19904151A}" type="presParOf" srcId="{E5B5F4A8-F1DA-4D73-A893-B715AE251A74}" destId="{1215CF54-66D0-475F-8487-6740F65855DC}" srcOrd="0" destOrd="0" presId="urn:microsoft.com/office/officeart/2005/8/layout/hierarchy3"/>
    <dgm:cxn modelId="{A323B237-633D-4125-918C-FB51EC02D992}" type="presParOf" srcId="{E5B5F4A8-F1DA-4D73-A893-B715AE251A74}" destId="{97146033-AF21-4922-A33C-F3572CE75F28}" srcOrd="1" destOrd="0" presId="urn:microsoft.com/office/officeart/2005/8/layout/hierarchy3"/>
    <dgm:cxn modelId="{30E439D3-2A85-4E59-8B87-4781249F433C}" type="presParOf" srcId="{0A85B463-EA0A-41D8-8295-4DF5D9A90CD8}" destId="{2712686F-EC1B-4127-83F4-5F9F9F22C13F}" srcOrd="1" destOrd="0" presId="urn:microsoft.com/office/officeart/2005/8/layout/hierarchy3"/>
    <dgm:cxn modelId="{A44A6E59-D49E-4C6A-BF20-80BD7E768942}" type="presParOf" srcId="{2712686F-EC1B-4127-83F4-5F9F9F22C13F}" destId="{5656DC54-8C0A-462B-BCF4-D0FBECFF8C7A}" srcOrd="0" destOrd="0" presId="urn:microsoft.com/office/officeart/2005/8/layout/hierarchy3"/>
    <dgm:cxn modelId="{AE4A4C2A-CD4B-4177-9E8F-034A53F655C9}" type="presParOf" srcId="{2712686F-EC1B-4127-83F4-5F9F9F22C13F}" destId="{C6FD1ADD-AA3B-4F7F-9AA3-A566C90EBE9C}" srcOrd="1" destOrd="0" presId="urn:microsoft.com/office/officeart/2005/8/layout/hierarchy3"/>
    <dgm:cxn modelId="{EEACD388-937B-4165-8E24-6990A7693776}" type="presParOf" srcId="{2712686F-EC1B-4127-83F4-5F9F9F22C13F}" destId="{2FC0475D-4E85-443E-B125-EFC716FBF83E}" srcOrd="2" destOrd="0" presId="urn:microsoft.com/office/officeart/2005/8/layout/hierarchy3"/>
    <dgm:cxn modelId="{F16C72FA-BB7A-4D1B-9D58-18335BBB898C}" type="presParOf" srcId="{2712686F-EC1B-4127-83F4-5F9F9F22C13F}" destId="{382C00D6-590D-45CF-B230-65415B491E90}" srcOrd="3" destOrd="0" presId="urn:microsoft.com/office/officeart/2005/8/layout/hierarchy3"/>
    <dgm:cxn modelId="{E0EC123D-19DB-4F42-B546-A4628871EBF8}" type="presParOf" srcId="{F233B3BB-3151-422F-8724-A4ED7F9981BC}" destId="{3819F44F-6D55-42FD-BC49-0E071F0F1845}" srcOrd="1" destOrd="0" presId="urn:microsoft.com/office/officeart/2005/8/layout/hierarchy3"/>
    <dgm:cxn modelId="{F95AF97F-023F-49A0-AF54-ABAC3765C7FB}" type="presParOf" srcId="{3819F44F-6D55-42FD-BC49-0E071F0F1845}" destId="{A5972650-8F73-4734-A7F4-C623F017BD21}" srcOrd="0" destOrd="0" presId="urn:microsoft.com/office/officeart/2005/8/layout/hierarchy3"/>
    <dgm:cxn modelId="{34EEE3F9-A671-49ED-B764-0CE153DF1D6F}" type="presParOf" srcId="{A5972650-8F73-4734-A7F4-C623F017BD21}" destId="{45D0949B-021D-4CC0-B6A1-58E15B9D3631}" srcOrd="0" destOrd="0" presId="urn:microsoft.com/office/officeart/2005/8/layout/hierarchy3"/>
    <dgm:cxn modelId="{7D43243D-9666-4A39-891C-D490E4E2A622}" type="presParOf" srcId="{A5972650-8F73-4734-A7F4-C623F017BD21}" destId="{CC380280-820C-4BD3-B63A-3F957DF59749}" srcOrd="1" destOrd="0" presId="urn:microsoft.com/office/officeart/2005/8/layout/hierarchy3"/>
    <dgm:cxn modelId="{5561D039-5E0F-458C-BD26-8AE3CCACC795}" type="presParOf" srcId="{3819F44F-6D55-42FD-BC49-0E071F0F1845}" destId="{5AE3F284-60BD-480C-8780-00A8BE8C0E11}" srcOrd="1" destOrd="0" presId="urn:microsoft.com/office/officeart/2005/8/layout/hierarchy3"/>
    <dgm:cxn modelId="{651EB774-4562-4C90-81C5-7FB1F3286E07}" type="presParOf" srcId="{5AE3F284-60BD-480C-8780-00A8BE8C0E11}" destId="{657D9924-798A-4019-A199-D2A2A62AD463}" srcOrd="0" destOrd="0" presId="urn:microsoft.com/office/officeart/2005/8/layout/hierarchy3"/>
    <dgm:cxn modelId="{61E6C595-D735-408D-9F15-976A58F151B4}" type="presParOf" srcId="{5AE3F284-60BD-480C-8780-00A8BE8C0E11}" destId="{8419E028-BC23-4CD7-8EDA-322372AC282D}" srcOrd="1" destOrd="0" presId="urn:microsoft.com/office/officeart/2005/8/layout/hierarchy3"/>
    <dgm:cxn modelId="{91188E49-8AE8-4696-9700-903E2F5C63BB}" type="presParOf" srcId="{5AE3F284-60BD-480C-8780-00A8BE8C0E11}" destId="{BF3A9082-EBF0-4AFF-8F7E-E49548114751}" srcOrd="2" destOrd="0" presId="urn:microsoft.com/office/officeart/2005/8/layout/hierarchy3"/>
    <dgm:cxn modelId="{5287D479-9623-449C-A369-D18E62E5E462}" type="presParOf" srcId="{5AE3F284-60BD-480C-8780-00A8BE8C0E11}" destId="{9A9C03CC-D3E6-4F7A-B2D4-822BEE70E4E0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1854099-53C9-4679-8068-5D732EDB2667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9DB050F-2A2B-44DD-A37F-9164ABDA3C12}">
      <dgm:prSet phldrT="[Text]"/>
      <dgm:spPr/>
      <dgm:t>
        <a:bodyPr/>
        <a:lstStyle/>
        <a:p>
          <a:r>
            <a:rPr lang="en-US" dirty="0"/>
            <a:t>Assistant Manager</a:t>
          </a:r>
        </a:p>
      </dgm:t>
    </dgm:pt>
    <dgm:pt modelId="{F157DBAD-01A9-48B1-BA90-2D2BF1E55B8E}" type="parTrans" cxnId="{EC60D382-8539-47D3-AE1D-13BF9054ED63}">
      <dgm:prSet/>
      <dgm:spPr/>
      <dgm:t>
        <a:bodyPr/>
        <a:lstStyle/>
        <a:p>
          <a:endParaRPr lang="en-US"/>
        </a:p>
      </dgm:t>
    </dgm:pt>
    <dgm:pt modelId="{0429990B-09CE-4D0A-AC76-D6C218D498AC}" type="sibTrans" cxnId="{EC60D382-8539-47D3-AE1D-13BF9054ED63}">
      <dgm:prSet/>
      <dgm:spPr/>
      <dgm:t>
        <a:bodyPr/>
        <a:lstStyle/>
        <a:p>
          <a:endParaRPr lang="en-US"/>
        </a:p>
      </dgm:t>
    </dgm:pt>
    <dgm:pt modelId="{49D9E329-FBEE-4AB0-8B31-6F438F7B934E}">
      <dgm:prSet phldrT="[Text]"/>
      <dgm:spPr/>
      <dgm:t>
        <a:bodyPr/>
        <a:lstStyle/>
        <a:p>
          <a:r>
            <a:rPr lang="en-US" dirty="0"/>
            <a:t>Department Treasury App-Developers Leader</a:t>
          </a:r>
        </a:p>
      </dgm:t>
    </dgm:pt>
    <dgm:pt modelId="{814A5BF4-78C4-476D-93B5-C741A8E2D363}" type="parTrans" cxnId="{72E47644-1175-4715-B461-A323ABAF5C75}">
      <dgm:prSet/>
      <dgm:spPr/>
      <dgm:t>
        <a:bodyPr/>
        <a:lstStyle/>
        <a:p>
          <a:endParaRPr lang="en-US"/>
        </a:p>
      </dgm:t>
    </dgm:pt>
    <dgm:pt modelId="{717D3469-95D2-4002-BAAF-78DD40BBBFBE}" type="sibTrans" cxnId="{72E47644-1175-4715-B461-A323ABAF5C75}">
      <dgm:prSet/>
      <dgm:spPr/>
      <dgm:t>
        <a:bodyPr/>
        <a:lstStyle/>
        <a:p>
          <a:endParaRPr lang="en-US"/>
        </a:p>
      </dgm:t>
    </dgm:pt>
    <dgm:pt modelId="{0639DA48-2648-45CD-A3FC-83FE350C1A19}">
      <dgm:prSet phldrT="[Text]"/>
      <dgm:spPr/>
      <dgm:t>
        <a:bodyPr/>
        <a:lstStyle/>
        <a:p>
          <a:r>
            <a:rPr lang="en-US" dirty="0"/>
            <a:t>Department Derivatives App Developers Leader</a:t>
          </a:r>
        </a:p>
      </dgm:t>
    </dgm:pt>
    <dgm:pt modelId="{D5AC9A1D-9957-4834-8ED3-E1298CCD6EC7}" type="parTrans" cxnId="{2BCA54D6-EB18-41C1-9C82-3640C1C9798D}">
      <dgm:prSet/>
      <dgm:spPr/>
      <dgm:t>
        <a:bodyPr/>
        <a:lstStyle/>
        <a:p>
          <a:endParaRPr lang="en-US"/>
        </a:p>
      </dgm:t>
    </dgm:pt>
    <dgm:pt modelId="{665A6E04-6567-4268-B3DF-1DAC82A85878}" type="sibTrans" cxnId="{2BCA54D6-EB18-41C1-9C82-3640C1C9798D}">
      <dgm:prSet/>
      <dgm:spPr/>
      <dgm:t>
        <a:bodyPr/>
        <a:lstStyle/>
        <a:p>
          <a:endParaRPr lang="en-US"/>
        </a:p>
      </dgm:t>
    </dgm:pt>
    <dgm:pt modelId="{3C63F8A0-BBE1-44A4-A44E-C09798BDADC6}">
      <dgm:prSet phldrT="[Text]"/>
      <dgm:spPr/>
      <dgm:t>
        <a:bodyPr/>
        <a:lstStyle/>
        <a:p>
          <a:r>
            <a:rPr lang="en-US" dirty="0"/>
            <a:t>Assistant Manager</a:t>
          </a:r>
        </a:p>
      </dgm:t>
    </dgm:pt>
    <dgm:pt modelId="{CFE5B723-EB61-4849-9329-C0370A8CA488}" type="parTrans" cxnId="{70276DE3-EEED-42AD-9AD6-C7BE3D7AF0A7}">
      <dgm:prSet/>
      <dgm:spPr/>
      <dgm:t>
        <a:bodyPr/>
        <a:lstStyle/>
        <a:p>
          <a:endParaRPr lang="en-US"/>
        </a:p>
      </dgm:t>
    </dgm:pt>
    <dgm:pt modelId="{C2F22D08-811D-4461-A120-CFDC3372C458}" type="sibTrans" cxnId="{70276DE3-EEED-42AD-9AD6-C7BE3D7AF0A7}">
      <dgm:prSet/>
      <dgm:spPr/>
      <dgm:t>
        <a:bodyPr/>
        <a:lstStyle/>
        <a:p>
          <a:endParaRPr lang="en-US"/>
        </a:p>
      </dgm:t>
    </dgm:pt>
    <dgm:pt modelId="{F233B3BB-3151-422F-8724-A4ED7F9981BC}" type="pres">
      <dgm:prSet presAssocID="{A1854099-53C9-4679-8068-5D732EDB266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A85B463-EA0A-41D8-8295-4DF5D9A90CD8}" type="pres">
      <dgm:prSet presAssocID="{19DB050F-2A2B-44DD-A37F-9164ABDA3C12}" presName="root" presStyleCnt="0"/>
      <dgm:spPr/>
    </dgm:pt>
    <dgm:pt modelId="{E5B5F4A8-F1DA-4D73-A893-B715AE251A74}" type="pres">
      <dgm:prSet presAssocID="{19DB050F-2A2B-44DD-A37F-9164ABDA3C12}" presName="rootComposite" presStyleCnt="0"/>
      <dgm:spPr/>
    </dgm:pt>
    <dgm:pt modelId="{1215CF54-66D0-475F-8487-6740F65855DC}" type="pres">
      <dgm:prSet presAssocID="{19DB050F-2A2B-44DD-A37F-9164ABDA3C12}" presName="rootText" presStyleLbl="node1" presStyleIdx="0" presStyleCnt="2"/>
      <dgm:spPr/>
    </dgm:pt>
    <dgm:pt modelId="{97146033-AF21-4922-A33C-F3572CE75F28}" type="pres">
      <dgm:prSet presAssocID="{19DB050F-2A2B-44DD-A37F-9164ABDA3C12}" presName="rootConnector" presStyleLbl="node1" presStyleIdx="0" presStyleCnt="2"/>
      <dgm:spPr/>
    </dgm:pt>
    <dgm:pt modelId="{2712686F-EC1B-4127-83F4-5F9F9F22C13F}" type="pres">
      <dgm:prSet presAssocID="{19DB050F-2A2B-44DD-A37F-9164ABDA3C12}" presName="childShape" presStyleCnt="0"/>
      <dgm:spPr/>
    </dgm:pt>
    <dgm:pt modelId="{5656DC54-8C0A-462B-BCF4-D0FBECFF8C7A}" type="pres">
      <dgm:prSet presAssocID="{814A5BF4-78C4-476D-93B5-C741A8E2D363}" presName="Name13" presStyleLbl="parChTrans1D2" presStyleIdx="0" presStyleCnt="2"/>
      <dgm:spPr/>
    </dgm:pt>
    <dgm:pt modelId="{C6FD1ADD-AA3B-4F7F-9AA3-A566C90EBE9C}" type="pres">
      <dgm:prSet presAssocID="{49D9E329-FBEE-4AB0-8B31-6F438F7B934E}" presName="childText" presStyleLbl="bgAcc1" presStyleIdx="0" presStyleCnt="2">
        <dgm:presLayoutVars>
          <dgm:bulletEnabled val="1"/>
        </dgm:presLayoutVars>
      </dgm:prSet>
      <dgm:spPr/>
    </dgm:pt>
    <dgm:pt modelId="{2FC0475D-4E85-443E-B125-EFC716FBF83E}" type="pres">
      <dgm:prSet presAssocID="{D5AC9A1D-9957-4834-8ED3-E1298CCD6EC7}" presName="Name13" presStyleLbl="parChTrans1D2" presStyleIdx="1" presStyleCnt="2"/>
      <dgm:spPr/>
    </dgm:pt>
    <dgm:pt modelId="{382C00D6-590D-45CF-B230-65415B491E90}" type="pres">
      <dgm:prSet presAssocID="{0639DA48-2648-45CD-A3FC-83FE350C1A19}" presName="childText" presStyleLbl="bgAcc1" presStyleIdx="1" presStyleCnt="2">
        <dgm:presLayoutVars>
          <dgm:bulletEnabled val="1"/>
        </dgm:presLayoutVars>
      </dgm:prSet>
      <dgm:spPr/>
    </dgm:pt>
    <dgm:pt modelId="{3819F44F-6D55-42FD-BC49-0E071F0F1845}" type="pres">
      <dgm:prSet presAssocID="{3C63F8A0-BBE1-44A4-A44E-C09798BDADC6}" presName="root" presStyleCnt="0"/>
      <dgm:spPr/>
    </dgm:pt>
    <dgm:pt modelId="{A5972650-8F73-4734-A7F4-C623F017BD21}" type="pres">
      <dgm:prSet presAssocID="{3C63F8A0-BBE1-44A4-A44E-C09798BDADC6}" presName="rootComposite" presStyleCnt="0"/>
      <dgm:spPr/>
    </dgm:pt>
    <dgm:pt modelId="{45D0949B-021D-4CC0-B6A1-58E15B9D3631}" type="pres">
      <dgm:prSet presAssocID="{3C63F8A0-BBE1-44A4-A44E-C09798BDADC6}" presName="rootText" presStyleLbl="node1" presStyleIdx="1" presStyleCnt="2"/>
      <dgm:spPr/>
    </dgm:pt>
    <dgm:pt modelId="{CC380280-820C-4BD3-B63A-3F957DF59749}" type="pres">
      <dgm:prSet presAssocID="{3C63F8A0-BBE1-44A4-A44E-C09798BDADC6}" presName="rootConnector" presStyleLbl="node1" presStyleIdx="1" presStyleCnt="2"/>
      <dgm:spPr/>
    </dgm:pt>
    <dgm:pt modelId="{5AE3F284-60BD-480C-8780-00A8BE8C0E11}" type="pres">
      <dgm:prSet presAssocID="{3C63F8A0-BBE1-44A4-A44E-C09798BDADC6}" presName="childShape" presStyleCnt="0"/>
      <dgm:spPr/>
    </dgm:pt>
  </dgm:ptLst>
  <dgm:cxnLst>
    <dgm:cxn modelId="{25FA6616-D5AB-4E25-B911-08DE1EB31F40}" type="presOf" srcId="{49D9E329-FBEE-4AB0-8B31-6F438F7B934E}" destId="{C6FD1ADD-AA3B-4F7F-9AA3-A566C90EBE9C}" srcOrd="0" destOrd="0" presId="urn:microsoft.com/office/officeart/2005/8/layout/hierarchy3"/>
    <dgm:cxn modelId="{1D0A5919-6DF5-4D0F-B170-E7B73F402B97}" type="presOf" srcId="{3C63F8A0-BBE1-44A4-A44E-C09798BDADC6}" destId="{45D0949B-021D-4CC0-B6A1-58E15B9D3631}" srcOrd="0" destOrd="0" presId="urn:microsoft.com/office/officeart/2005/8/layout/hierarchy3"/>
    <dgm:cxn modelId="{72E47644-1175-4715-B461-A323ABAF5C75}" srcId="{19DB050F-2A2B-44DD-A37F-9164ABDA3C12}" destId="{49D9E329-FBEE-4AB0-8B31-6F438F7B934E}" srcOrd="0" destOrd="0" parTransId="{814A5BF4-78C4-476D-93B5-C741A8E2D363}" sibTransId="{717D3469-95D2-4002-BAAF-78DD40BBBFBE}"/>
    <dgm:cxn modelId="{9F16E370-60AB-46ED-9D68-FF9E596A5F46}" type="presOf" srcId="{A1854099-53C9-4679-8068-5D732EDB2667}" destId="{F233B3BB-3151-422F-8724-A4ED7F9981BC}" srcOrd="0" destOrd="0" presId="urn:microsoft.com/office/officeart/2005/8/layout/hierarchy3"/>
    <dgm:cxn modelId="{E466CF79-1DAB-406D-92B1-DD2A6091CD4E}" type="presOf" srcId="{0639DA48-2648-45CD-A3FC-83FE350C1A19}" destId="{382C00D6-590D-45CF-B230-65415B491E90}" srcOrd="0" destOrd="0" presId="urn:microsoft.com/office/officeart/2005/8/layout/hierarchy3"/>
    <dgm:cxn modelId="{EC60D382-8539-47D3-AE1D-13BF9054ED63}" srcId="{A1854099-53C9-4679-8068-5D732EDB2667}" destId="{19DB050F-2A2B-44DD-A37F-9164ABDA3C12}" srcOrd="0" destOrd="0" parTransId="{F157DBAD-01A9-48B1-BA90-2D2BF1E55B8E}" sibTransId="{0429990B-09CE-4D0A-AC76-D6C218D498AC}"/>
    <dgm:cxn modelId="{5B3F9589-1AA6-4A30-B220-16B4EC09EF65}" type="presOf" srcId="{814A5BF4-78C4-476D-93B5-C741A8E2D363}" destId="{5656DC54-8C0A-462B-BCF4-D0FBECFF8C7A}" srcOrd="0" destOrd="0" presId="urn:microsoft.com/office/officeart/2005/8/layout/hierarchy3"/>
    <dgm:cxn modelId="{57A32CA1-60A0-42A8-9CE5-97720196366F}" type="presOf" srcId="{19DB050F-2A2B-44DD-A37F-9164ABDA3C12}" destId="{97146033-AF21-4922-A33C-F3572CE75F28}" srcOrd="1" destOrd="0" presId="urn:microsoft.com/office/officeart/2005/8/layout/hierarchy3"/>
    <dgm:cxn modelId="{DCF825CB-C853-4BB3-BD26-6CF3FC52A23B}" type="presOf" srcId="{D5AC9A1D-9957-4834-8ED3-E1298CCD6EC7}" destId="{2FC0475D-4E85-443E-B125-EFC716FBF83E}" srcOrd="0" destOrd="0" presId="urn:microsoft.com/office/officeart/2005/8/layout/hierarchy3"/>
    <dgm:cxn modelId="{2BCA54D6-EB18-41C1-9C82-3640C1C9798D}" srcId="{19DB050F-2A2B-44DD-A37F-9164ABDA3C12}" destId="{0639DA48-2648-45CD-A3FC-83FE350C1A19}" srcOrd="1" destOrd="0" parTransId="{D5AC9A1D-9957-4834-8ED3-E1298CCD6EC7}" sibTransId="{665A6E04-6567-4268-B3DF-1DAC82A85878}"/>
    <dgm:cxn modelId="{70276DE3-EEED-42AD-9AD6-C7BE3D7AF0A7}" srcId="{A1854099-53C9-4679-8068-5D732EDB2667}" destId="{3C63F8A0-BBE1-44A4-A44E-C09798BDADC6}" srcOrd="1" destOrd="0" parTransId="{CFE5B723-EB61-4849-9329-C0370A8CA488}" sibTransId="{C2F22D08-811D-4461-A120-CFDC3372C458}"/>
    <dgm:cxn modelId="{C1FCF5E9-676A-4A04-9863-741452C4AC87}" type="presOf" srcId="{3C63F8A0-BBE1-44A4-A44E-C09798BDADC6}" destId="{CC380280-820C-4BD3-B63A-3F957DF59749}" srcOrd="1" destOrd="0" presId="urn:microsoft.com/office/officeart/2005/8/layout/hierarchy3"/>
    <dgm:cxn modelId="{A23108EB-566E-4EC0-9567-F7BEA69C1BE3}" type="presOf" srcId="{19DB050F-2A2B-44DD-A37F-9164ABDA3C12}" destId="{1215CF54-66D0-475F-8487-6740F65855DC}" srcOrd="0" destOrd="0" presId="urn:microsoft.com/office/officeart/2005/8/layout/hierarchy3"/>
    <dgm:cxn modelId="{BA468236-12C5-4C5C-A426-1DA14F067D78}" type="presParOf" srcId="{F233B3BB-3151-422F-8724-A4ED7F9981BC}" destId="{0A85B463-EA0A-41D8-8295-4DF5D9A90CD8}" srcOrd="0" destOrd="0" presId="urn:microsoft.com/office/officeart/2005/8/layout/hierarchy3"/>
    <dgm:cxn modelId="{4741F2F2-365A-4AF6-B500-CC683E9A33B9}" type="presParOf" srcId="{0A85B463-EA0A-41D8-8295-4DF5D9A90CD8}" destId="{E5B5F4A8-F1DA-4D73-A893-B715AE251A74}" srcOrd="0" destOrd="0" presId="urn:microsoft.com/office/officeart/2005/8/layout/hierarchy3"/>
    <dgm:cxn modelId="{2B7CA716-0449-4620-A480-DFD19904151A}" type="presParOf" srcId="{E5B5F4A8-F1DA-4D73-A893-B715AE251A74}" destId="{1215CF54-66D0-475F-8487-6740F65855DC}" srcOrd="0" destOrd="0" presId="urn:microsoft.com/office/officeart/2005/8/layout/hierarchy3"/>
    <dgm:cxn modelId="{A323B237-633D-4125-918C-FB51EC02D992}" type="presParOf" srcId="{E5B5F4A8-F1DA-4D73-A893-B715AE251A74}" destId="{97146033-AF21-4922-A33C-F3572CE75F28}" srcOrd="1" destOrd="0" presId="urn:microsoft.com/office/officeart/2005/8/layout/hierarchy3"/>
    <dgm:cxn modelId="{30E439D3-2A85-4E59-8B87-4781249F433C}" type="presParOf" srcId="{0A85B463-EA0A-41D8-8295-4DF5D9A90CD8}" destId="{2712686F-EC1B-4127-83F4-5F9F9F22C13F}" srcOrd="1" destOrd="0" presId="urn:microsoft.com/office/officeart/2005/8/layout/hierarchy3"/>
    <dgm:cxn modelId="{A44A6E59-D49E-4C6A-BF20-80BD7E768942}" type="presParOf" srcId="{2712686F-EC1B-4127-83F4-5F9F9F22C13F}" destId="{5656DC54-8C0A-462B-BCF4-D0FBECFF8C7A}" srcOrd="0" destOrd="0" presId="urn:microsoft.com/office/officeart/2005/8/layout/hierarchy3"/>
    <dgm:cxn modelId="{AE4A4C2A-CD4B-4177-9E8F-034A53F655C9}" type="presParOf" srcId="{2712686F-EC1B-4127-83F4-5F9F9F22C13F}" destId="{C6FD1ADD-AA3B-4F7F-9AA3-A566C90EBE9C}" srcOrd="1" destOrd="0" presId="urn:microsoft.com/office/officeart/2005/8/layout/hierarchy3"/>
    <dgm:cxn modelId="{EEACD388-937B-4165-8E24-6990A7693776}" type="presParOf" srcId="{2712686F-EC1B-4127-83F4-5F9F9F22C13F}" destId="{2FC0475D-4E85-443E-B125-EFC716FBF83E}" srcOrd="2" destOrd="0" presId="urn:microsoft.com/office/officeart/2005/8/layout/hierarchy3"/>
    <dgm:cxn modelId="{F16C72FA-BB7A-4D1B-9D58-18335BBB898C}" type="presParOf" srcId="{2712686F-EC1B-4127-83F4-5F9F9F22C13F}" destId="{382C00D6-590D-45CF-B230-65415B491E90}" srcOrd="3" destOrd="0" presId="urn:microsoft.com/office/officeart/2005/8/layout/hierarchy3"/>
    <dgm:cxn modelId="{E0EC123D-19DB-4F42-B546-A4628871EBF8}" type="presParOf" srcId="{F233B3BB-3151-422F-8724-A4ED7F9981BC}" destId="{3819F44F-6D55-42FD-BC49-0E071F0F1845}" srcOrd="1" destOrd="0" presId="urn:microsoft.com/office/officeart/2005/8/layout/hierarchy3"/>
    <dgm:cxn modelId="{F95AF97F-023F-49A0-AF54-ABAC3765C7FB}" type="presParOf" srcId="{3819F44F-6D55-42FD-BC49-0E071F0F1845}" destId="{A5972650-8F73-4734-A7F4-C623F017BD21}" srcOrd="0" destOrd="0" presId="urn:microsoft.com/office/officeart/2005/8/layout/hierarchy3"/>
    <dgm:cxn modelId="{34EEE3F9-A671-49ED-B764-0CE153DF1D6F}" type="presParOf" srcId="{A5972650-8F73-4734-A7F4-C623F017BD21}" destId="{45D0949B-021D-4CC0-B6A1-58E15B9D3631}" srcOrd="0" destOrd="0" presId="urn:microsoft.com/office/officeart/2005/8/layout/hierarchy3"/>
    <dgm:cxn modelId="{7D43243D-9666-4A39-891C-D490E4E2A622}" type="presParOf" srcId="{A5972650-8F73-4734-A7F4-C623F017BD21}" destId="{CC380280-820C-4BD3-B63A-3F957DF59749}" srcOrd="1" destOrd="0" presId="urn:microsoft.com/office/officeart/2005/8/layout/hierarchy3"/>
    <dgm:cxn modelId="{5561D039-5E0F-458C-BD26-8AE3CCACC795}" type="presParOf" srcId="{3819F44F-6D55-42FD-BC49-0E071F0F1845}" destId="{5AE3F284-60BD-480C-8780-00A8BE8C0E11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1854099-53C9-4679-8068-5D732EDB2667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9DB050F-2A2B-44DD-A37F-9164ABDA3C12}">
      <dgm:prSet phldrT="[Text]" phldr="1"/>
      <dgm:spPr/>
      <dgm:t>
        <a:bodyPr/>
        <a:lstStyle/>
        <a:p>
          <a:endParaRPr lang="en-US" dirty="0"/>
        </a:p>
      </dgm:t>
    </dgm:pt>
    <dgm:pt modelId="{F157DBAD-01A9-48B1-BA90-2D2BF1E55B8E}" type="parTrans" cxnId="{EC60D382-8539-47D3-AE1D-13BF9054ED63}">
      <dgm:prSet/>
      <dgm:spPr/>
      <dgm:t>
        <a:bodyPr/>
        <a:lstStyle/>
        <a:p>
          <a:endParaRPr lang="en-US"/>
        </a:p>
      </dgm:t>
    </dgm:pt>
    <dgm:pt modelId="{0429990B-09CE-4D0A-AC76-D6C218D498AC}" type="sibTrans" cxnId="{EC60D382-8539-47D3-AE1D-13BF9054ED63}">
      <dgm:prSet/>
      <dgm:spPr/>
      <dgm:t>
        <a:bodyPr/>
        <a:lstStyle/>
        <a:p>
          <a:endParaRPr lang="en-US"/>
        </a:p>
      </dgm:t>
    </dgm:pt>
    <dgm:pt modelId="{3C63F8A0-BBE1-44A4-A44E-C09798BDADC6}">
      <dgm:prSet phldrT="[Text]"/>
      <dgm:spPr/>
      <dgm:t>
        <a:bodyPr/>
        <a:lstStyle/>
        <a:p>
          <a:r>
            <a:rPr lang="en-US"/>
            <a:t>Assistant Manager</a:t>
          </a:r>
          <a:endParaRPr lang="en-US" dirty="0"/>
        </a:p>
      </dgm:t>
    </dgm:pt>
    <dgm:pt modelId="{CFE5B723-EB61-4849-9329-C0370A8CA488}" type="parTrans" cxnId="{70276DE3-EEED-42AD-9AD6-C7BE3D7AF0A7}">
      <dgm:prSet/>
      <dgm:spPr/>
      <dgm:t>
        <a:bodyPr/>
        <a:lstStyle/>
        <a:p>
          <a:endParaRPr lang="en-US"/>
        </a:p>
      </dgm:t>
    </dgm:pt>
    <dgm:pt modelId="{C2F22D08-811D-4461-A120-CFDC3372C458}" type="sibTrans" cxnId="{70276DE3-EEED-42AD-9AD6-C7BE3D7AF0A7}">
      <dgm:prSet/>
      <dgm:spPr/>
      <dgm:t>
        <a:bodyPr/>
        <a:lstStyle/>
        <a:p>
          <a:endParaRPr lang="en-US"/>
        </a:p>
      </dgm:t>
    </dgm:pt>
    <dgm:pt modelId="{703071E8-43B9-4EDB-A1FF-D5BBE1C75218}">
      <dgm:prSet phldrT="[Text]"/>
      <dgm:spPr/>
      <dgm:t>
        <a:bodyPr/>
        <a:lstStyle/>
        <a:p>
          <a:r>
            <a:rPr lang="en-US" dirty="0"/>
            <a:t> Department Derivatives Functional Analysts Leader</a:t>
          </a:r>
        </a:p>
      </dgm:t>
    </dgm:pt>
    <dgm:pt modelId="{04C4882A-400C-4405-A980-CBE4CDC94CC3}" type="parTrans" cxnId="{59723399-6A6E-4EAF-B7D9-780CD4947ED5}">
      <dgm:prSet/>
      <dgm:spPr/>
      <dgm:t>
        <a:bodyPr/>
        <a:lstStyle/>
        <a:p>
          <a:endParaRPr lang="en-US"/>
        </a:p>
      </dgm:t>
    </dgm:pt>
    <dgm:pt modelId="{6F69C257-3798-43AD-A639-8D8FDDD23FAD}" type="sibTrans" cxnId="{59723399-6A6E-4EAF-B7D9-780CD4947ED5}">
      <dgm:prSet/>
      <dgm:spPr/>
      <dgm:t>
        <a:bodyPr/>
        <a:lstStyle/>
        <a:p>
          <a:endParaRPr lang="en-US"/>
        </a:p>
      </dgm:t>
    </dgm:pt>
    <dgm:pt modelId="{49D9E329-FBEE-4AB0-8B31-6F438F7B934E}">
      <dgm:prSet phldrT="[Text]" phldr="1"/>
      <dgm:spPr/>
      <dgm:t>
        <a:bodyPr/>
        <a:lstStyle/>
        <a:p>
          <a:endParaRPr lang="en-US" dirty="0"/>
        </a:p>
      </dgm:t>
    </dgm:pt>
    <dgm:pt modelId="{717D3469-95D2-4002-BAAF-78DD40BBBFBE}" type="sibTrans" cxnId="{72E47644-1175-4715-B461-A323ABAF5C75}">
      <dgm:prSet/>
      <dgm:spPr/>
      <dgm:t>
        <a:bodyPr/>
        <a:lstStyle/>
        <a:p>
          <a:endParaRPr lang="en-US"/>
        </a:p>
      </dgm:t>
    </dgm:pt>
    <dgm:pt modelId="{814A5BF4-78C4-476D-93B5-C741A8E2D363}" type="parTrans" cxnId="{72E47644-1175-4715-B461-A323ABAF5C75}">
      <dgm:prSet/>
      <dgm:spPr/>
      <dgm:t>
        <a:bodyPr/>
        <a:lstStyle/>
        <a:p>
          <a:endParaRPr lang="en-US"/>
        </a:p>
      </dgm:t>
    </dgm:pt>
    <dgm:pt modelId="{0639DA48-2648-45CD-A3FC-83FE350C1A19}">
      <dgm:prSet phldrT="[Text]" phldr="1"/>
      <dgm:spPr/>
      <dgm:t>
        <a:bodyPr/>
        <a:lstStyle/>
        <a:p>
          <a:endParaRPr lang="en-US" dirty="0"/>
        </a:p>
      </dgm:t>
    </dgm:pt>
    <dgm:pt modelId="{665A6E04-6567-4268-B3DF-1DAC82A85878}" type="sibTrans" cxnId="{2BCA54D6-EB18-41C1-9C82-3640C1C9798D}">
      <dgm:prSet/>
      <dgm:spPr/>
      <dgm:t>
        <a:bodyPr/>
        <a:lstStyle/>
        <a:p>
          <a:endParaRPr lang="en-US"/>
        </a:p>
      </dgm:t>
    </dgm:pt>
    <dgm:pt modelId="{D5AC9A1D-9957-4834-8ED3-E1298CCD6EC7}" type="parTrans" cxnId="{2BCA54D6-EB18-41C1-9C82-3640C1C9798D}">
      <dgm:prSet/>
      <dgm:spPr/>
      <dgm:t>
        <a:bodyPr/>
        <a:lstStyle/>
        <a:p>
          <a:endParaRPr lang="en-US"/>
        </a:p>
      </dgm:t>
    </dgm:pt>
    <dgm:pt modelId="{600D788B-E567-48E0-BEFA-5761E8579510}">
      <dgm:prSet phldrT="[Text]"/>
      <dgm:spPr/>
      <dgm:t>
        <a:bodyPr/>
        <a:lstStyle/>
        <a:p>
          <a:r>
            <a:rPr lang="en-US" dirty="0"/>
            <a:t>Department Treasure Functional Analysts</a:t>
          </a:r>
        </a:p>
      </dgm:t>
    </dgm:pt>
    <dgm:pt modelId="{ACFBAE9F-53E0-4625-8C51-4F9B2849862C}" type="sibTrans" cxnId="{CA70BC05-D4AB-4480-9051-7F8B7142C691}">
      <dgm:prSet/>
      <dgm:spPr/>
      <dgm:t>
        <a:bodyPr/>
        <a:lstStyle/>
        <a:p>
          <a:endParaRPr lang="en-US"/>
        </a:p>
      </dgm:t>
    </dgm:pt>
    <dgm:pt modelId="{783A90E6-58EC-475F-A568-16B701F552D9}" type="parTrans" cxnId="{CA70BC05-D4AB-4480-9051-7F8B7142C691}">
      <dgm:prSet/>
      <dgm:spPr/>
      <dgm:t>
        <a:bodyPr/>
        <a:lstStyle/>
        <a:p>
          <a:endParaRPr lang="en-US"/>
        </a:p>
      </dgm:t>
    </dgm:pt>
    <dgm:pt modelId="{F233B3BB-3151-422F-8724-A4ED7F9981BC}" type="pres">
      <dgm:prSet presAssocID="{A1854099-53C9-4679-8068-5D732EDB266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A85B463-EA0A-41D8-8295-4DF5D9A90CD8}" type="pres">
      <dgm:prSet presAssocID="{19DB050F-2A2B-44DD-A37F-9164ABDA3C12}" presName="root" presStyleCnt="0"/>
      <dgm:spPr/>
    </dgm:pt>
    <dgm:pt modelId="{E5B5F4A8-F1DA-4D73-A893-B715AE251A74}" type="pres">
      <dgm:prSet presAssocID="{19DB050F-2A2B-44DD-A37F-9164ABDA3C12}" presName="rootComposite" presStyleCnt="0"/>
      <dgm:spPr/>
    </dgm:pt>
    <dgm:pt modelId="{1215CF54-66D0-475F-8487-6740F65855DC}" type="pres">
      <dgm:prSet presAssocID="{19DB050F-2A2B-44DD-A37F-9164ABDA3C12}" presName="rootText" presStyleLbl="node1" presStyleIdx="0" presStyleCnt="2"/>
      <dgm:spPr/>
    </dgm:pt>
    <dgm:pt modelId="{97146033-AF21-4922-A33C-F3572CE75F28}" type="pres">
      <dgm:prSet presAssocID="{19DB050F-2A2B-44DD-A37F-9164ABDA3C12}" presName="rootConnector" presStyleLbl="node1" presStyleIdx="0" presStyleCnt="2"/>
      <dgm:spPr/>
    </dgm:pt>
    <dgm:pt modelId="{2712686F-EC1B-4127-83F4-5F9F9F22C13F}" type="pres">
      <dgm:prSet presAssocID="{19DB050F-2A2B-44DD-A37F-9164ABDA3C12}" presName="childShape" presStyleCnt="0"/>
      <dgm:spPr/>
    </dgm:pt>
    <dgm:pt modelId="{5656DC54-8C0A-462B-BCF4-D0FBECFF8C7A}" type="pres">
      <dgm:prSet presAssocID="{814A5BF4-78C4-476D-93B5-C741A8E2D363}" presName="Name13" presStyleLbl="parChTrans1D2" presStyleIdx="0" presStyleCnt="4"/>
      <dgm:spPr/>
    </dgm:pt>
    <dgm:pt modelId="{C6FD1ADD-AA3B-4F7F-9AA3-A566C90EBE9C}" type="pres">
      <dgm:prSet presAssocID="{49D9E329-FBEE-4AB0-8B31-6F438F7B934E}" presName="childText" presStyleLbl="bgAcc1" presStyleIdx="0" presStyleCnt="4">
        <dgm:presLayoutVars>
          <dgm:bulletEnabled val="1"/>
        </dgm:presLayoutVars>
      </dgm:prSet>
      <dgm:spPr/>
    </dgm:pt>
    <dgm:pt modelId="{2FC0475D-4E85-443E-B125-EFC716FBF83E}" type="pres">
      <dgm:prSet presAssocID="{D5AC9A1D-9957-4834-8ED3-E1298CCD6EC7}" presName="Name13" presStyleLbl="parChTrans1D2" presStyleIdx="1" presStyleCnt="4"/>
      <dgm:spPr/>
    </dgm:pt>
    <dgm:pt modelId="{382C00D6-590D-45CF-B230-65415B491E90}" type="pres">
      <dgm:prSet presAssocID="{0639DA48-2648-45CD-A3FC-83FE350C1A19}" presName="childText" presStyleLbl="bgAcc1" presStyleIdx="1" presStyleCnt="4">
        <dgm:presLayoutVars>
          <dgm:bulletEnabled val="1"/>
        </dgm:presLayoutVars>
      </dgm:prSet>
      <dgm:spPr/>
    </dgm:pt>
    <dgm:pt modelId="{3819F44F-6D55-42FD-BC49-0E071F0F1845}" type="pres">
      <dgm:prSet presAssocID="{3C63F8A0-BBE1-44A4-A44E-C09798BDADC6}" presName="root" presStyleCnt="0"/>
      <dgm:spPr/>
    </dgm:pt>
    <dgm:pt modelId="{A5972650-8F73-4734-A7F4-C623F017BD21}" type="pres">
      <dgm:prSet presAssocID="{3C63F8A0-BBE1-44A4-A44E-C09798BDADC6}" presName="rootComposite" presStyleCnt="0"/>
      <dgm:spPr/>
    </dgm:pt>
    <dgm:pt modelId="{45D0949B-021D-4CC0-B6A1-58E15B9D3631}" type="pres">
      <dgm:prSet presAssocID="{3C63F8A0-BBE1-44A4-A44E-C09798BDADC6}" presName="rootText" presStyleLbl="node1" presStyleIdx="1" presStyleCnt="2" custScaleX="158758"/>
      <dgm:spPr/>
    </dgm:pt>
    <dgm:pt modelId="{CC380280-820C-4BD3-B63A-3F957DF59749}" type="pres">
      <dgm:prSet presAssocID="{3C63F8A0-BBE1-44A4-A44E-C09798BDADC6}" presName="rootConnector" presStyleLbl="node1" presStyleIdx="1" presStyleCnt="2"/>
      <dgm:spPr/>
    </dgm:pt>
    <dgm:pt modelId="{5AE3F284-60BD-480C-8780-00A8BE8C0E11}" type="pres">
      <dgm:prSet presAssocID="{3C63F8A0-BBE1-44A4-A44E-C09798BDADC6}" presName="childShape" presStyleCnt="0"/>
      <dgm:spPr/>
    </dgm:pt>
    <dgm:pt modelId="{657D9924-798A-4019-A199-D2A2A62AD463}" type="pres">
      <dgm:prSet presAssocID="{783A90E6-58EC-475F-A568-16B701F552D9}" presName="Name13" presStyleLbl="parChTrans1D2" presStyleIdx="2" presStyleCnt="4"/>
      <dgm:spPr/>
    </dgm:pt>
    <dgm:pt modelId="{8419E028-BC23-4CD7-8EDA-322372AC282D}" type="pres">
      <dgm:prSet presAssocID="{600D788B-E567-48E0-BEFA-5761E8579510}" presName="childText" presStyleLbl="bgAcc1" presStyleIdx="2" presStyleCnt="4">
        <dgm:presLayoutVars>
          <dgm:bulletEnabled val="1"/>
        </dgm:presLayoutVars>
      </dgm:prSet>
      <dgm:spPr/>
    </dgm:pt>
    <dgm:pt modelId="{922DE904-EDEB-43A5-827C-250AB813B61A}" type="pres">
      <dgm:prSet presAssocID="{04C4882A-400C-4405-A980-CBE4CDC94CC3}" presName="Name13" presStyleLbl="parChTrans1D2" presStyleIdx="3" presStyleCnt="4"/>
      <dgm:spPr/>
    </dgm:pt>
    <dgm:pt modelId="{3EC6E78A-63ED-48C3-B6E7-F491D0110F6C}" type="pres">
      <dgm:prSet presAssocID="{703071E8-43B9-4EDB-A1FF-D5BBE1C75218}" presName="childText" presStyleLbl="bgAcc1" presStyleIdx="3" presStyleCnt="4">
        <dgm:presLayoutVars>
          <dgm:bulletEnabled val="1"/>
        </dgm:presLayoutVars>
      </dgm:prSet>
      <dgm:spPr/>
    </dgm:pt>
  </dgm:ptLst>
  <dgm:cxnLst>
    <dgm:cxn modelId="{CA70BC05-D4AB-4480-9051-7F8B7142C691}" srcId="{3C63F8A0-BBE1-44A4-A44E-C09798BDADC6}" destId="{600D788B-E567-48E0-BEFA-5761E8579510}" srcOrd="0" destOrd="0" parTransId="{783A90E6-58EC-475F-A568-16B701F552D9}" sibTransId="{ACFBAE9F-53E0-4625-8C51-4F9B2849862C}"/>
    <dgm:cxn modelId="{25FA6616-D5AB-4E25-B911-08DE1EB31F40}" type="presOf" srcId="{49D9E329-FBEE-4AB0-8B31-6F438F7B934E}" destId="{C6FD1ADD-AA3B-4F7F-9AA3-A566C90EBE9C}" srcOrd="0" destOrd="0" presId="urn:microsoft.com/office/officeart/2005/8/layout/hierarchy3"/>
    <dgm:cxn modelId="{1D0A5919-6DF5-4D0F-B170-E7B73F402B97}" type="presOf" srcId="{3C63F8A0-BBE1-44A4-A44E-C09798BDADC6}" destId="{45D0949B-021D-4CC0-B6A1-58E15B9D3631}" srcOrd="0" destOrd="0" presId="urn:microsoft.com/office/officeart/2005/8/layout/hierarchy3"/>
    <dgm:cxn modelId="{72E47644-1175-4715-B461-A323ABAF5C75}" srcId="{19DB050F-2A2B-44DD-A37F-9164ABDA3C12}" destId="{49D9E329-FBEE-4AB0-8B31-6F438F7B934E}" srcOrd="0" destOrd="0" parTransId="{814A5BF4-78C4-476D-93B5-C741A8E2D363}" sibTransId="{717D3469-95D2-4002-BAAF-78DD40BBBFBE}"/>
    <dgm:cxn modelId="{00A41B68-8E81-44D8-B610-77563EB2C4F1}" type="presOf" srcId="{04C4882A-400C-4405-A980-CBE4CDC94CC3}" destId="{922DE904-EDEB-43A5-827C-250AB813B61A}" srcOrd="0" destOrd="0" presId="urn:microsoft.com/office/officeart/2005/8/layout/hierarchy3"/>
    <dgm:cxn modelId="{9F16E370-60AB-46ED-9D68-FF9E596A5F46}" type="presOf" srcId="{A1854099-53C9-4679-8068-5D732EDB2667}" destId="{F233B3BB-3151-422F-8724-A4ED7F9981BC}" srcOrd="0" destOrd="0" presId="urn:microsoft.com/office/officeart/2005/8/layout/hierarchy3"/>
    <dgm:cxn modelId="{E466CF79-1DAB-406D-92B1-DD2A6091CD4E}" type="presOf" srcId="{0639DA48-2648-45CD-A3FC-83FE350C1A19}" destId="{382C00D6-590D-45CF-B230-65415B491E90}" srcOrd="0" destOrd="0" presId="urn:microsoft.com/office/officeart/2005/8/layout/hierarchy3"/>
    <dgm:cxn modelId="{EC60D382-8539-47D3-AE1D-13BF9054ED63}" srcId="{A1854099-53C9-4679-8068-5D732EDB2667}" destId="{19DB050F-2A2B-44DD-A37F-9164ABDA3C12}" srcOrd="0" destOrd="0" parTransId="{F157DBAD-01A9-48B1-BA90-2D2BF1E55B8E}" sibTransId="{0429990B-09CE-4D0A-AC76-D6C218D498AC}"/>
    <dgm:cxn modelId="{5B3F9589-1AA6-4A30-B220-16B4EC09EF65}" type="presOf" srcId="{814A5BF4-78C4-476D-93B5-C741A8E2D363}" destId="{5656DC54-8C0A-462B-BCF4-D0FBECFF8C7A}" srcOrd="0" destOrd="0" presId="urn:microsoft.com/office/officeart/2005/8/layout/hierarchy3"/>
    <dgm:cxn modelId="{A16DE38D-FFDF-4870-81E5-5D7EF904C6F4}" type="presOf" srcId="{703071E8-43B9-4EDB-A1FF-D5BBE1C75218}" destId="{3EC6E78A-63ED-48C3-B6E7-F491D0110F6C}" srcOrd="0" destOrd="0" presId="urn:microsoft.com/office/officeart/2005/8/layout/hierarchy3"/>
    <dgm:cxn modelId="{59723399-6A6E-4EAF-B7D9-780CD4947ED5}" srcId="{3C63F8A0-BBE1-44A4-A44E-C09798BDADC6}" destId="{703071E8-43B9-4EDB-A1FF-D5BBE1C75218}" srcOrd="1" destOrd="0" parTransId="{04C4882A-400C-4405-A980-CBE4CDC94CC3}" sibTransId="{6F69C257-3798-43AD-A639-8D8FDDD23FAD}"/>
    <dgm:cxn modelId="{57A32CA1-60A0-42A8-9CE5-97720196366F}" type="presOf" srcId="{19DB050F-2A2B-44DD-A37F-9164ABDA3C12}" destId="{97146033-AF21-4922-A33C-F3572CE75F28}" srcOrd="1" destOrd="0" presId="urn:microsoft.com/office/officeart/2005/8/layout/hierarchy3"/>
    <dgm:cxn modelId="{DCF825CB-C853-4BB3-BD26-6CF3FC52A23B}" type="presOf" srcId="{D5AC9A1D-9957-4834-8ED3-E1298CCD6EC7}" destId="{2FC0475D-4E85-443E-B125-EFC716FBF83E}" srcOrd="0" destOrd="0" presId="urn:microsoft.com/office/officeart/2005/8/layout/hierarchy3"/>
    <dgm:cxn modelId="{A7354CD3-AD27-4465-B0BD-4704E1F8275E}" type="presOf" srcId="{600D788B-E567-48E0-BEFA-5761E8579510}" destId="{8419E028-BC23-4CD7-8EDA-322372AC282D}" srcOrd="0" destOrd="0" presId="urn:microsoft.com/office/officeart/2005/8/layout/hierarchy3"/>
    <dgm:cxn modelId="{2BCA54D6-EB18-41C1-9C82-3640C1C9798D}" srcId="{19DB050F-2A2B-44DD-A37F-9164ABDA3C12}" destId="{0639DA48-2648-45CD-A3FC-83FE350C1A19}" srcOrd="1" destOrd="0" parTransId="{D5AC9A1D-9957-4834-8ED3-E1298CCD6EC7}" sibTransId="{665A6E04-6567-4268-B3DF-1DAC82A85878}"/>
    <dgm:cxn modelId="{70276DE3-EEED-42AD-9AD6-C7BE3D7AF0A7}" srcId="{A1854099-53C9-4679-8068-5D732EDB2667}" destId="{3C63F8A0-BBE1-44A4-A44E-C09798BDADC6}" srcOrd="1" destOrd="0" parTransId="{CFE5B723-EB61-4849-9329-C0370A8CA488}" sibTransId="{C2F22D08-811D-4461-A120-CFDC3372C458}"/>
    <dgm:cxn modelId="{C1FCF5E9-676A-4A04-9863-741452C4AC87}" type="presOf" srcId="{3C63F8A0-BBE1-44A4-A44E-C09798BDADC6}" destId="{CC380280-820C-4BD3-B63A-3F957DF59749}" srcOrd="1" destOrd="0" presId="urn:microsoft.com/office/officeart/2005/8/layout/hierarchy3"/>
    <dgm:cxn modelId="{A23108EB-566E-4EC0-9567-F7BEA69C1BE3}" type="presOf" srcId="{19DB050F-2A2B-44DD-A37F-9164ABDA3C12}" destId="{1215CF54-66D0-475F-8487-6740F65855DC}" srcOrd="0" destOrd="0" presId="urn:microsoft.com/office/officeart/2005/8/layout/hierarchy3"/>
    <dgm:cxn modelId="{AC9601EC-CA9A-4F4B-8B2D-777C9008023A}" type="presOf" srcId="{783A90E6-58EC-475F-A568-16B701F552D9}" destId="{657D9924-798A-4019-A199-D2A2A62AD463}" srcOrd="0" destOrd="0" presId="urn:microsoft.com/office/officeart/2005/8/layout/hierarchy3"/>
    <dgm:cxn modelId="{BA468236-12C5-4C5C-A426-1DA14F067D78}" type="presParOf" srcId="{F233B3BB-3151-422F-8724-A4ED7F9981BC}" destId="{0A85B463-EA0A-41D8-8295-4DF5D9A90CD8}" srcOrd="0" destOrd="0" presId="urn:microsoft.com/office/officeart/2005/8/layout/hierarchy3"/>
    <dgm:cxn modelId="{4741F2F2-365A-4AF6-B500-CC683E9A33B9}" type="presParOf" srcId="{0A85B463-EA0A-41D8-8295-4DF5D9A90CD8}" destId="{E5B5F4A8-F1DA-4D73-A893-B715AE251A74}" srcOrd="0" destOrd="0" presId="urn:microsoft.com/office/officeart/2005/8/layout/hierarchy3"/>
    <dgm:cxn modelId="{2B7CA716-0449-4620-A480-DFD19904151A}" type="presParOf" srcId="{E5B5F4A8-F1DA-4D73-A893-B715AE251A74}" destId="{1215CF54-66D0-475F-8487-6740F65855DC}" srcOrd="0" destOrd="0" presId="urn:microsoft.com/office/officeart/2005/8/layout/hierarchy3"/>
    <dgm:cxn modelId="{A323B237-633D-4125-918C-FB51EC02D992}" type="presParOf" srcId="{E5B5F4A8-F1DA-4D73-A893-B715AE251A74}" destId="{97146033-AF21-4922-A33C-F3572CE75F28}" srcOrd="1" destOrd="0" presId="urn:microsoft.com/office/officeart/2005/8/layout/hierarchy3"/>
    <dgm:cxn modelId="{30E439D3-2A85-4E59-8B87-4781249F433C}" type="presParOf" srcId="{0A85B463-EA0A-41D8-8295-4DF5D9A90CD8}" destId="{2712686F-EC1B-4127-83F4-5F9F9F22C13F}" srcOrd="1" destOrd="0" presId="urn:microsoft.com/office/officeart/2005/8/layout/hierarchy3"/>
    <dgm:cxn modelId="{A44A6E59-D49E-4C6A-BF20-80BD7E768942}" type="presParOf" srcId="{2712686F-EC1B-4127-83F4-5F9F9F22C13F}" destId="{5656DC54-8C0A-462B-BCF4-D0FBECFF8C7A}" srcOrd="0" destOrd="0" presId="urn:microsoft.com/office/officeart/2005/8/layout/hierarchy3"/>
    <dgm:cxn modelId="{AE4A4C2A-CD4B-4177-9E8F-034A53F655C9}" type="presParOf" srcId="{2712686F-EC1B-4127-83F4-5F9F9F22C13F}" destId="{C6FD1ADD-AA3B-4F7F-9AA3-A566C90EBE9C}" srcOrd="1" destOrd="0" presId="urn:microsoft.com/office/officeart/2005/8/layout/hierarchy3"/>
    <dgm:cxn modelId="{EEACD388-937B-4165-8E24-6990A7693776}" type="presParOf" srcId="{2712686F-EC1B-4127-83F4-5F9F9F22C13F}" destId="{2FC0475D-4E85-443E-B125-EFC716FBF83E}" srcOrd="2" destOrd="0" presId="urn:microsoft.com/office/officeart/2005/8/layout/hierarchy3"/>
    <dgm:cxn modelId="{F16C72FA-BB7A-4D1B-9D58-18335BBB898C}" type="presParOf" srcId="{2712686F-EC1B-4127-83F4-5F9F9F22C13F}" destId="{382C00D6-590D-45CF-B230-65415B491E90}" srcOrd="3" destOrd="0" presId="urn:microsoft.com/office/officeart/2005/8/layout/hierarchy3"/>
    <dgm:cxn modelId="{E0EC123D-19DB-4F42-B546-A4628871EBF8}" type="presParOf" srcId="{F233B3BB-3151-422F-8724-A4ED7F9981BC}" destId="{3819F44F-6D55-42FD-BC49-0E071F0F1845}" srcOrd="1" destOrd="0" presId="urn:microsoft.com/office/officeart/2005/8/layout/hierarchy3"/>
    <dgm:cxn modelId="{F95AF97F-023F-49A0-AF54-ABAC3765C7FB}" type="presParOf" srcId="{3819F44F-6D55-42FD-BC49-0E071F0F1845}" destId="{A5972650-8F73-4734-A7F4-C623F017BD21}" srcOrd="0" destOrd="0" presId="urn:microsoft.com/office/officeart/2005/8/layout/hierarchy3"/>
    <dgm:cxn modelId="{34EEE3F9-A671-49ED-B764-0CE153DF1D6F}" type="presParOf" srcId="{A5972650-8F73-4734-A7F4-C623F017BD21}" destId="{45D0949B-021D-4CC0-B6A1-58E15B9D3631}" srcOrd="0" destOrd="0" presId="urn:microsoft.com/office/officeart/2005/8/layout/hierarchy3"/>
    <dgm:cxn modelId="{7D43243D-9666-4A39-891C-D490E4E2A622}" type="presParOf" srcId="{A5972650-8F73-4734-A7F4-C623F017BD21}" destId="{CC380280-820C-4BD3-B63A-3F957DF59749}" srcOrd="1" destOrd="0" presId="urn:microsoft.com/office/officeart/2005/8/layout/hierarchy3"/>
    <dgm:cxn modelId="{5561D039-5E0F-458C-BD26-8AE3CCACC795}" type="presParOf" srcId="{3819F44F-6D55-42FD-BC49-0E071F0F1845}" destId="{5AE3F284-60BD-480C-8780-00A8BE8C0E11}" srcOrd="1" destOrd="0" presId="urn:microsoft.com/office/officeart/2005/8/layout/hierarchy3"/>
    <dgm:cxn modelId="{651EB774-4562-4C90-81C5-7FB1F3286E07}" type="presParOf" srcId="{5AE3F284-60BD-480C-8780-00A8BE8C0E11}" destId="{657D9924-798A-4019-A199-D2A2A62AD463}" srcOrd="0" destOrd="0" presId="urn:microsoft.com/office/officeart/2005/8/layout/hierarchy3"/>
    <dgm:cxn modelId="{61E6C595-D735-408D-9F15-976A58F151B4}" type="presParOf" srcId="{5AE3F284-60BD-480C-8780-00A8BE8C0E11}" destId="{8419E028-BC23-4CD7-8EDA-322372AC282D}" srcOrd="1" destOrd="0" presId="urn:microsoft.com/office/officeart/2005/8/layout/hierarchy3"/>
    <dgm:cxn modelId="{B1F2D4B2-5665-4F6B-A2CF-6999A6D37F54}" type="presParOf" srcId="{5AE3F284-60BD-480C-8780-00A8BE8C0E11}" destId="{922DE904-EDEB-43A5-827C-250AB813B61A}" srcOrd="2" destOrd="0" presId="urn:microsoft.com/office/officeart/2005/8/layout/hierarchy3"/>
    <dgm:cxn modelId="{283747E1-E26E-44C2-B1B0-20E4950D4C7F}" type="presParOf" srcId="{5AE3F284-60BD-480C-8780-00A8BE8C0E11}" destId="{3EC6E78A-63ED-48C3-B6E7-F491D0110F6C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1854099-53C9-4679-8068-5D732EDB2667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9DB050F-2A2B-44DD-A37F-9164ABDA3C12}">
      <dgm:prSet phldrT="[Text]"/>
      <dgm:spPr/>
      <dgm:t>
        <a:bodyPr/>
        <a:lstStyle/>
        <a:p>
          <a:r>
            <a:rPr lang="en-US" dirty="0"/>
            <a:t>Domain manager ….</a:t>
          </a:r>
        </a:p>
      </dgm:t>
    </dgm:pt>
    <dgm:pt modelId="{F157DBAD-01A9-48B1-BA90-2D2BF1E55B8E}" type="parTrans" cxnId="{EC60D382-8539-47D3-AE1D-13BF9054ED63}">
      <dgm:prSet/>
      <dgm:spPr/>
      <dgm:t>
        <a:bodyPr/>
        <a:lstStyle/>
        <a:p>
          <a:endParaRPr lang="en-US"/>
        </a:p>
      </dgm:t>
    </dgm:pt>
    <dgm:pt modelId="{0429990B-09CE-4D0A-AC76-D6C218D498AC}" type="sibTrans" cxnId="{EC60D382-8539-47D3-AE1D-13BF9054ED63}">
      <dgm:prSet/>
      <dgm:spPr/>
      <dgm:t>
        <a:bodyPr/>
        <a:lstStyle/>
        <a:p>
          <a:endParaRPr lang="en-US"/>
        </a:p>
      </dgm:t>
    </dgm:pt>
    <dgm:pt modelId="{3C63F8A0-BBE1-44A4-A44E-C09798BDADC6}">
      <dgm:prSet phldrT="[Text]" custT="1"/>
      <dgm:spPr/>
      <dgm:t>
        <a:bodyPr/>
        <a:lstStyle/>
        <a:p>
          <a:r>
            <a:rPr lang="en-US" sz="1200" dirty="0"/>
            <a:t>Domain Managers</a:t>
          </a:r>
        </a:p>
      </dgm:t>
    </dgm:pt>
    <dgm:pt modelId="{CFE5B723-EB61-4849-9329-C0370A8CA488}" type="parTrans" cxnId="{70276DE3-EEED-42AD-9AD6-C7BE3D7AF0A7}">
      <dgm:prSet/>
      <dgm:spPr/>
      <dgm:t>
        <a:bodyPr/>
        <a:lstStyle/>
        <a:p>
          <a:endParaRPr lang="en-US"/>
        </a:p>
      </dgm:t>
    </dgm:pt>
    <dgm:pt modelId="{C2F22D08-811D-4461-A120-CFDC3372C458}" type="sibTrans" cxnId="{70276DE3-EEED-42AD-9AD6-C7BE3D7AF0A7}">
      <dgm:prSet/>
      <dgm:spPr/>
      <dgm:t>
        <a:bodyPr/>
        <a:lstStyle/>
        <a:p>
          <a:endParaRPr lang="en-US"/>
        </a:p>
      </dgm:t>
    </dgm:pt>
    <dgm:pt modelId="{F233B3BB-3151-422F-8724-A4ED7F9981BC}" type="pres">
      <dgm:prSet presAssocID="{A1854099-53C9-4679-8068-5D732EDB266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A85B463-EA0A-41D8-8295-4DF5D9A90CD8}" type="pres">
      <dgm:prSet presAssocID="{19DB050F-2A2B-44DD-A37F-9164ABDA3C12}" presName="root" presStyleCnt="0"/>
      <dgm:spPr/>
    </dgm:pt>
    <dgm:pt modelId="{E5B5F4A8-F1DA-4D73-A893-B715AE251A74}" type="pres">
      <dgm:prSet presAssocID="{19DB050F-2A2B-44DD-A37F-9164ABDA3C12}" presName="rootComposite" presStyleCnt="0"/>
      <dgm:spPr/>
    </dgm:pt>
    <dgm:pt modelId="{1215CF54-66D0-475F-8487-6740F65855DC}" type="pres">
      <dgm:prSet presAssocID="{19DB050F-2A2B-44DD-A37F-9164ABDA3C12}" presName="rootText" presStyleLbl="node1" presStyleIdx="0" presStyleCnt="2"/>
      <dgm:spPr/>
    </dgm:pt>
    <dgm:pt modelId="{97146033-AF21-4922-A33C-F3572CE75F28}" type="pres">
      <dgm:prSet presAssocID="{19DB050F-2A2B-44DD-A37F-9164ABDA3C12}" presName="rootConnector" presStyleLbl="node1" presStyleIdx="0" presStyleCnt="2"/>
      <dgm:spPr/>
    </dgm:pt>
    <dgm:pt modelId="{2712686F-EC1B-4127-83F4-5F9F9F22C13F}" type="pres">
      <dgm:prSet presAssocID="{19DB050F-2A2B-44DD-A37F-9164ABDA3C12}" presName="childShape" presStyleCnt="0"/>
      <dgm:spPr/>
    </dgm:pt>
    <dgm:pt modelId="{3819F44F-6D55-42FD-BC49-0E071F0F1845}" type="pres">
      <dgm:prSet presAssocID="{3C63F8A0-BBE1-44A4-A44E-C09798BDADC6}" presName="root" presStyleCnt="0"/>
      <dgm:spPr/>
    </dgm:pt>
    <dgm:pt modelId="{A5972650-8F73-4734-A7F4-C623F017BD21}" type="pres">
      <dgm:prSet presAssocID="{3C63F8A0-BBE1-44A4-A44E-C09798BDADC6}" presName="rootComposite" presStyleCnt="0"/>
      <dgm:spPr/>
    </dgm:pt>
    <dgm:pt modelId="{45D0949B-021D-4CC0-B6A1-58E15B9D3631}" type="pres">
      <dgm:prSet presAssocID="{3C63F8A0-BBE1-44A4-A44E-C09798BDADC6}" presName="rootText" presStyleLbl="node1" presStyleIdx="1" presStyleCnt="2" custLinFactNeighborX="-956"/>
      <dgm:spPr/>
    </dgm:pt>
    <dgm:pt modelId="{CC380280-820C-4BD3-B63A-3F957DF59749}" type="pres">
      <dgm:prSet presAssocID="{3C63F8A0-BBE1-44A4-A44E-C09798BDADC6}" presName="rootConnector" presStyleLbl="node1" presStyleIdx="1" presStyleCnt="2"/>
      <dgm:spPr/>
    </dgm:pt>
    <dgm:pt modelId="{5AE3F284-60BD-480C-8780-00A8BE8C0E11}" type="pres">
      <dgm:prSet presAssocID="{3C63F8A0-BBE1-44A4-A44E-C09798BDADC6}" presName="childShape" presStyleCnt="0"/>
      <dgm:spPr/>
    </dgm:pt>
  </dgm:ptLst>
  <dgm:cxnLst>
    <dgm:cxn modelId="{1D0A5919-6DF5-4D0F-B170-E7B73F402B97}" type="presOf" srcId="{3C63F8A0-BBE1-44A4-A44E-C09798BDADC6}" destId="{45D0949B-021D-4CC0-B6A1-58E15B9D3631}" srcOrd="0" destOrd="0" presId="urn:microsoft.com/office/officeart/2005/8/layout/hierarchy3"/>
    <dgm:cxn modelId="{9F16E370-60AB-46ED-9D68-FF9E596A5F46}" type="presOf" srcId="{A1854099-53C9-4679-8068-5D732EDB2667}" destId="{F233B3BB-3151-422F-8724-A4ED7F9981BC}" srcOrd="0" destOrd="0" presId="urn:microsoft.com/office/officeart/2005/8/layout/hierarchy3"/>
    <dgm:cxn modelId="{EC60D382-8539-47D3-AE1D-13BF9054ED63}" srcId="{A1854099-53C9-4679-8068-5D732EDB2667}" destId="{19DB050F-2A2B-44DD-A37F-9164ABDA3C12}" srcOrd="0" destOrd="0" parTransId="{F157DBAD-01A9-48B1-BA90-2D2BF1E55B8E}" sibTransId="{0429990B-09CE-4D0A-AC76-D6C218D498AC}"/>
    <dgm:cxn modelId="{57A32CA1-60A0-42A8-9CE5-97720196366F}" type="presOf" srcId="{19DB050F-2A2B-44DD-A37F-9164ABDA3C12}" destId="{97146033-AF21-4922-A33C-F3572CE75F28}" srcOrd="1" destOrd="0" presId="urn:microsoft.com/office/officeart/2005/8/layout/hierarchy3"/>
    <dgm:cxn modelId="{70276DE3-EEED-42AD-9AD6-C7BE3D7AF0A7}" srcId="{A1854099-53C9-4679-8068-5D732EDB2667}" destId="{3C63F8A0-BBE1-44A4-A44E-C09798BDADC6}" srcOrd="1" destOrd="0" parTransId="{CFE5B723-EB61-4849-9329-C0370A8CA488}" sibTransId="{C2F22D08-811D-4461-A120-CFDC3372C458}"/>
    <dgm:cxn modelId="{C1FCF5E9-676A-4A04-9863-741452C4AC87}" type="presOf" srcId="{3C63F8A0-BBE1-44A4-A44E-C09798BDADC6}" destId="{CC380280-820C-4BD3-B63A-3F957DF59749}" srcOrd="1" destOrd="0" presId="urn:microsoft.com/office/officeart/2005/8/layout/hierarchy3"/>
    <dgm:cxn modelId="{A23108EB-566E-4EC0-9567-F7BEA69C1BE3}" type="presOf" srcId="{19DB050F-2A2B-44DD-A37F-9164ABDA3C12}" destId="{1215CF54-66D0-475F-8487-6740F65855DC}" srcOrd="0" destOrd="0" presId="urn:microsoft.com/office/officeart/2005/8/layout/hierarchy3"/>
    <dgm:cxn modelId="{BA468236-12C5-4C5C-A426-1DA14F067D78}" type="presParOf" srcId="{F233B3BB-3151-422F-8724-A4ED7F9981BC}" destId="{0A85B463-EA0A-41D8-8295-4DF5D9A90CD8}" srcOrd="0" destOrd="0" presId="urn:microsoft.com/office/officeart/2005/8/layout/hierarchy3"/>
    <dgm:cxn modelId="{4741F2F2-365A-4AF6-B500-CC683E9A33B9}" type="presParOf" srcId="{0A85B463-EA0A-41D8-8295-4DF5D9A90CD8}" destId="{E5B5F4A8-F1DA-4D73-A893-B715AE251A74}" srcOrd="0" destOrd="0" presId="urn:microsoft.com/office/officeart/2005/8/layout/hierarchy3"/>
    <dgm:cxn modelId="{2B7CA716-0449-4620-A480-DFD19904151A}" type="presParOf" srcId="{E5B5F4A8-F1DA-4D73-A893-B715AE251A74}" destId="{1215CF54-66D0-475F-8487-6740F65855DC}" srcOrd="0" destOrd="0" presId="urn:microsoft.com/office/officeart/2005/8/layout/hierarchy3"/>
    <dgm:cxn modelId="{A323B237-633D-4125-918C-FB51EC02D992}" type="presParOf" srcId="{E5B5F4A8-F1DA-4D73-A893-B715AE251A74}" destId="{97146033-AF21-4922-A33C-F3572CE75F28}" srcOrd="1" destOrd="0" presId="urn:microsoft.com/office/officeart/2005/8/layout/hierarchy3"/>
    <dgm:cxn modelId="{30E439D3-2A85-4E59-8B87-4781249F433C}" type="presParOf" srcId="{0A85B463-EA0A-41D8-8295-4DF5D9A90CD8}" destId="{2712686F-EC1B-4127-83F4-5F9F9F22C13F}" srcOrd="1" destOrd="0" presId="urn:microsoft.com/office/officeart/2005/8/layout/hierarchy3"/>
    <dgm:cxn modelId="{E0EC123D-19DB-4F42-B546-A4628871EBF8}" type="presParOf" srcId="{F233B3BB-3151-422F-8724-A4ED7F9981BC}" destId="{3819F44F-6D55-42FD-BC49-0E071F0F1845}" srcOrd="1" destOrd="0" presId="urn:microsoft.com/office/officeart/2005/8/layout/hierarchy3"/>
    <dgm:cxn modelId="{F95AF97F-023F-49A0-AF54-ABAC3765C7FB}" type="presParOf" srcId="{3819F44F-6D55-42FD-BC49-0E071F0F1845}" destId="{A5972650-8F73-4734-A7F4-C623F017BD21}" srcOrd="0" destOrd="0" presId="urn:microsoft.com/office/officeart/2005/8/layout/hierarchy3"/>
    <dgm:cxn modelId="{34EEE3F9-A671-49ED-B764-0CE153DF1D6F}" type="presParOf" srcId="{A5972650-8F73-4734-A7F4-C623F017BD21}" destId="{45D0949B-021D-4CC0-B6A1-58E15B9D3631}" srcOrd="0" destOrd="0" presId="urn:microsoft.com/office/officeart/2005/8/layout/hierarchy3"/>
    <dgm:cxn modelId="{7D43243D-9666-4A39-891C-D490E4E2A622}" type="presParOf" srcId="{A5972650-8F73-4734-A7F4-C623F017BD21}" destId="{CC380280-820C-4BD3-B63A-3F957DF59749}" srcOrd="1" destOrd="0" presId="urn:microsoft.com/office/officeart/2005/8/layout/hierarchy3"/>
    <dgm:cxn modelId="{5561D039-5E0F-458C-BD26-8AE3CCACC795}" type="presParOf" srcId="{3819F44F-6D55-42FD-BC49-0E071F0F1845}" destId="{5AE3F284-60BD-480C-8780-00A8BE8C0E11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1854099-53C9-4679-8068-5D732EDB2667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9DB050F-2A2B-44DD-A37F-9164ABDA3C12}">
      <dgm:prSet phldrT="[Text]"/>
      <dgm:spPr/>
      <dgm:t>
        <a:bodyPr/>
        <a:lstStyle/>
        <a:p>
          <a:r>
            <a:rPr lang="en-US" dirty="0"/>
            <a:t>Domain Manager….</a:t>
          </a:r>
        </a:p>
      </dgm:t>
    </dgm:pt>
    <dgm:pt modelId="{F157DBAD-01A9-48B1-BA90-2D2BF1E55B8E}" type="parTrans" cxnId="{EC60D382-8539-47D3-AE1D-13BF9054ED63}">
      <dgm:prSet/>
      <dgm:spPr/>
      <dgm:t>
        <a:bodyPr/>
        <a:lstStyle/>
        <a:p>
          <a:endParaRPr lang="en-US"/>
        </a:p>
      </dgm:t>
    </dgm:pt>
    <dgm:pt modelId="{0429990B-09CE-4D0A-AC76-D6C218D498AC}" type="sibTrans" cxnId="{EC60D382-8539-47D3-AE1D-13BF9054ED63}">
      <dgm:prSet/>
      <dgm:spPr/>
      <dgm:t>
        <a:bodyPr/>
        <a:lstStyle/>
        <a:p>
          <a:endParaRPr lang="en-US"/>
        </a:p>
      </dgm:t>
    </dgm:pt>
    <dgm:pt modelId="{3C63F8A0-BBE1-44A4-A44E-C09798BDADC6}">
      <dgm:prSet phldrT="[Text]"/>
      <dgm:spPr/>
      <dgm:t>
        <a:bodyPr/>
        <a:lstStyle/>
        <a:p>
          <a:r>
            <a:rPr lang="en-US" dirty="0"/>
            <a:t>Investments Products Domain Manager (altogether –Developers &amp; Analysts)</a:t>
          </a:r>
        </a:p>
      </dgm:t>
    </dgm:pt>
    <dgm:pt modelId="{CFE5B723-EB61-4849-9329-C0370A8CA488}" type="parTrans" cxnId="{70276DE3-EEED-42AD-9AD6-C7BE3D7AF0A7}">
      <dgm:prSet/>
      <dgm:spPr/>
      <dgm:t>
        <a:bodyPr/>
        <a:lstStyle/>
        <a:p>
          <a:endParaRPr lang="en-US"/>
        </a:p>
      </dgm:t>
    </dgm:pt>
    <dgm:pt modelId="{C2F22D08-811D-4461-A120-CFDC3372C458}" type="sibTrans" cxnId="{70276DE3-EEED-42AD-9AD6-C7BE3D7AF0A7}">
      <dgm:prSet/>
      <dgm:spPr/>
      <dgm:t>
        <a:bodyPr/>
        <a:lstStyle/>
        <a:p>
          <a:endParaRPr lang="en-US"/>
        </a:p>
      </dgm:t>
    </dgm:pt>
    <dgm:pt modelId="{F233B3BB-3151-422F-8724-A4ED7F9981BC}" type="pres">
      <dgm:prSet presAssocID="{A1854099-53C9-4679-8068-5D732EDB266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A85B463-EA0A-41D8-8295-4DF5D9A90CD8}" type="pres">
      <dgm:prSet presAssocID="{19DB050F-2A2B-44DD-A37F-9164ABDA3C12}" presName="root" presStyleCnt="0"/>
      <dgm:spPr/>
    </dgm:pt>
    <dgm:pt modelId="{E5B5F4A8-F1DA-4D73-A893-B715AE251A74}" type="pres">
      <dgm:prSet presAssocID="{19DB050F-2A2B-44DD-A37F-9164ABDA3C12}" presName="rootComposite" presStyleCnt="0"/>
      <dgm:spPr/>
    </dgm:pt>
    <dgm:pt modelId="{1215CF54-66D0-475F-8487-6740F65855DC}" type="pres">
      <dgm:prSet presAssocID="{19DB050F-2A2B-44DD-A37F-9164ABDA3C12}" presName="rootText" presStyleLbl="node1" presStyleIdx="0" presStyleCnt="2" custScaleY="96463"/>
      <dgm:spPr/>
    </dgm:pt>
    <dgm:pt modelId="{97146033-AF21-4922-A33C-F3572CE75F28}" type="pres">
      <dgm:prSet presAssocID="{19DB050F-2A2B-44DD-A37F-9164ABDA3C12}" presName="rootConnector" presStyleLbl="node1" presStyleIdx="0" presStyleCnt="2"/>
      <dgm:spPr/>
    </dgm:pt>
    <dgm:pt modelId="{2712686F-EC1B-4127-83F4-5F9F9F22C13F}" type="pres">
      <dgm:prSet presAssocID="{19DB050F-2A2B-44DD-A37F-9164ABDA3C12}" presName="childShape" presStyleCnt="0"/>
      <dgm:spPr/>
    </dgm:pt>
    <dgm:pt modelId="{3819F44F-6D55-42FD-BC49-0E071F0F1845}" type="pres">
      <dgm:prSet presAssocID="{3C63F8A0-BBE1-44A4-A44E-C09798BDADC6}" presName="root" presStyleCnt="0"/>
      <dgm:spPr/>
    </dgm:pt>
    <dgm:pt modelId="{A5972650-8F73-4734-A7F4-C623F017BD21}" type="pres">
      <dgm:prSet presAssocID="{3C63F8A0-BBE1-44A4-A44E-C09798BDADC6}" presName="rootComposite" presStyleCnt="0"/>
      <dgm:spPr/>
    </dgm:pt>
    <dgm:pt modelId="{45D0949B-021D-4CC0-B6A1-58E15B9D3631}" type="pres">
      <dgm:prSet presAssocID="{3C63F8A0-BBE1-44A4-A44E-C09798BDADC6}" presName="rootText" presStyleLbl="node1" presStyleIdx="1" presStyleCnt="2" custScaleX="145781" custScaleY="260283"/>
      <dgm:spPr/>
    </dgm:pt>
    <dgm:pt modelId="{CC380280-820C-4BD3-B63A-3F957DF59749}" type="pres">
      <dgm:prSet presAssocID="{3C63F8A0-BBE1-44A4-A44E-C09798BDADC6}" presName="rootConnector" presStyleLbl="node1" presStyleIdx="1" presStyleCnt="2"/>
      <dgm:spPr/>
    </dgm:pt>
    <dgm:pt modelId="{5AE3F284-60BD-480C-8780-00A8BE8C0E11}" type="pres">
      <dgm:prSet presAssocID="{3C63F8A0-BBE1-44A4-A44E-C09798BDADC6}" presName="childShape" presStyleCnt="0"/>
      <dgm:spPr/>
    </dgm:pt>
  </dgm:ptLst>
  <dgm:cxnLst>
    <dgm:cxn modelId="{1D0A5919-6DF5-4D0F-B170-E7B73F402B97}" type="presOf" srcId="{3C63F8A0-BBE1-44A4-A44E-C09798BDADC6}" destId="{45D0949B-021D-4CC0-B6A1-58E15B9D3631}" srcOrd="0" destOrd="0" presId="urn:microsoft.com/office/officeart/2005/8/layout/hierarchy3"/>
    <dgm:cxn modelId="{9F16E370-60AB-46ED-9D68-FF9E596A5F46}" type="presOf" srcId="{A1854099-53C9-4679-8068-5D732EDB2667}" destId="{F233B3BB-3151-422F-8724-A4ED7F9981BC}" srcOrd="0" destOrd="0" presId="urn:microsoft.com/office/officeart/2005/8/layout/hierarchy3"/>
    <dgm:cxn modelId="{EC60D382-8539-47D3-AE1D-13BF9054ED63}" srcId="{A1854099-53C9-4679-8068-5D732EDB2667}" destId="{19DB050F-2A2B-44DD-A37F-9164ABDA3C12}" srcOrd="0" destOrd="0" parTransId="{F157DBAD-01A9-48B1-BA90-2D2BF1E55B8E}" sibTransId="{0429990B-09CE-4D0A-AC76-D6C218D498AC}"/>
    <dgm:cxn modelId="{57A32CA1-60A0-42A8-9CE5-97720196366F}" type="presOf" srcId="{19DB050F-2A2B-44DD-A37F-9164ABDA3C12}" destId="{97146033-AF21-4922-A33C-F3572CE75F28}" srcOrd="1" destOrd="0" presId="urn:microsoft.com/office/officeart/2005/8/layout/hierarchy3"/>
    <dgm:cxn modelId="{70276DE3-EEED-42AD-9AD6-C7BE3D7AF0A7}" srcId="{A1854099-53C9-4679-8068-5D732EDB2667}" destId="{3C63F8A0-BBE1-44A4-A44E-C09798BDADC6}" srcOrd="1" destOrd="0" parTransId="{CFE5B723-EB61-4849-9329-C0370A8CA488}" sibTransId="{C2F22D08-811D-4461-A120-CFDC3372C458}"/>
    <dgm:cxn modelId="{C1FCF5E9-676A-4A04-9863-741452C4AC87}" type="presOf" srcId="{3C63F8A0-BBE1-44A4-A44E-C09798BDADC6}" destId="{CC380280-820C-4BD3-B63A-3F957DF59749}" srcOrd="1" destOrd="0" presId="urn:microsoft.com/office/officeart/2005/8/layout/hierarchy3"/>
    <dgm:cxn modelId="{A23108EB-566E-4EC0-9567-F7BEA69C1BE3}" type="presOf" srcId="{19DB050F-2A2B-44DD-A37F-9164ABDA3C12}" destId="{1215CF54-66D0-475F-8487-6740F65855DC}" srcOrd="0" destOrd="0" presId="urn:microsoft.com/office/officeart/2005/8/layout/hierarchy3"/>
    <dgm:cxn modelId="{BA468236-12C5-4C5C-A426-1DA14F067D78}" type="presParOf" srcId="{F233B3BB-3151-422F-8724-A4ED7F9981BC}" destId="{0A85B463-EA0A-41D8-8295-4DF5D9A90CD8}" srcOrd="0" destOrd="0" presId="urn:microsoft.com/office/officeart/2005/8/layout/hierarchy3"/>
    <dgm:cxn modelId="{4741F2F2-365A-4AF6-B500-CC683E9A33B9}" type="presParOf" srcId="{0A85B463-EA0A-41D8-8295-4DF5D9A90CD8}" destId="{E5B5F4A8-F1DA-4D73-A893-B715AE251A74}" srcOrd="0" destOrd="0" presId="urn:microsoft.com/office/officeart/2005/8/layout/hierarchy3"/>
    <dgm:cxn modelId="{2B7CA716-0449-4620-A480-DFD19904151A}" type="presParOf" srcId="{E5B5F4A8-F1DA-4D73-A893-B715AE251A74}" destId="{1215CF54-66D0-475F-8487-6740F65855DC}" srcOrd="0" destOrd="0" presId="urn:microsoft.com/office/officeart/2005/8/layout/hierarchy3"/>
    <dgm:cxn modelId="{A323B237-633D-4125-918C-FB51EC02D992}" type="presParOf" srcId="{E5B5F4A8-F1DA-4D73-A893-B715AE251A74}" destId="{97146033-AF21-4922-A33C-F3572CE75F28}" srcOrd="1" destOrd="0" presId="urn:microsoft.com/office/officeart/2005/8/layout/hierarchy3"/>
    <dgm:cxn modelId="{30E439D3-2A85-4E59-8B87-4781249F433C}" type="presParOf" srcId="{0A85B463-EA0A-41D8-8295-4DF5D9A90CD8}" destId="{2712686F-EC1B-4127-83F4-5F9F9F22C13F}" srcOrd="1" destOrd="0" presId="urn:microsoft.com/office/officeart/2005/8/layout/hierarchy3"/>
    <dgm:cxn modelId="{E0EC123D-19DB-4F42-B546-A4628871EBF8}" type="presParOf" srcId="{F233B3BB-3151-422F-8724-A4ED7F9981BC}" destId="{3819F44F-6D55-42FD-BC49-0E071F0F1845}" srcOrd="1" destOrd="0" presId="urn:microsoft.com/office/officeart/2005/8/layout/hierarchy3"/>
    <dgm:cxn modelId="{F95AF97F-023F-49A0-AF54-ABAC3765C7FB}" type="presParOf" srcId="{3819F44F-6D55-42FD-BC49-0E071F0F1845}" destId="{A5972650-8F73-4734-A7F4-C623F017BD21}" srcOrd="0" destOrd="0" presId="urn:microsoft.com/office/officeart/2005/8/layout/hierarchy3"/>
    <dgm:cxn modelId="{34EEE3F9-A671-49ED-B764-0CE153DF1D6F}" type="presParOf" srcId="{A5972650-8F73-4734-A7F4-C623F017BD21}" destId="{45D0949B-021D-4CC0-B6A1-58E15B9D3631}" srcOrd="0" destOrd="0" presId="urn:microsoft.com/office/officeart/2005/8/layout/hierarchy3"/>
    <dgm:cxn modelId="{7D43243D-9666-4A39-891C-D490E4E2A622}" type="presParOf" srcId="{A5972650-8F73-4734-A7F4-C623F017BD21}" destId="{CC380280-820C-4BD3-B63A-3F957DF59749}" srcOrd="1" destOrd="0" presId="urn:microsoft.com/office/officeart/2005/8/layout/hierarchy3"/>
    <dgm:cxn modelId="{5561D039-5E0F-458C-BD26-8AE3CCACC795}" type="presParOf" srcId="{3819F44F-6D55-42FD-BC49-0E071F0F1845}" destId="{5AE3F284-60BD-480C-8780-00A8BE8C0E11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1854099-53C9-4679-8068-5D732EDB2667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9DB050F-2A2B-44DD-A37F-9164ABDA3C12}">
      <dgm:prSet phldrT="[Text]"/>
      <dgm:spPr/>
      <dgm:t>
        <a:bodyPr/>
        <a:lstStyle/>
        <a:p>
          <a:r>
            <a:rPr lang="en-US" dirty="0"/>
            <a:t>IT Service Management Domain manager</a:t>
          </a:r>
        </a:p>
      </dgm:t>
    </dgm:pt>
    <dgm:pt modelId="{0429990B-09CE-4D0A-AC76-D6C218D498AC}" type="sibTrans" cxnId="{EC60D382-8539-47D3-AE1D-13BF9054ED63}">
      <dgm:prSet/>
      <dgm:spPr/>
      <dgm:t>
        <a:bodyPr/>
        <a:lstStyle/>
        <a:p>
          <a:endParaRPr lang="en-US"/>
        </a:p>
      </dgm:t>
    </dgm:pt>
    <dgm:pt modelId="{F157DBAD-01A9-48B1-BA90-2D2BF1E55B8E}" type="parTrans" cxnId="{EC60D382-8539-47D3-AE1D-13BF9054ED63}">
      <dgm:prSet/>
      <dgm:spPr/>
      <dgm:t>
        <a:bodyPr/>
        <a:lstStyle/>
        <a:p>
          <a:endParaRPr lang="en-US"/>
        </a:p>
      </dgm:t>
    </dgm:pt>
    <dgm:pt modelId="{18AF1B6B-7E11-4865-8F7B-66F90607D5EB}">
      <dgm:prSet phldrT="[Text]" custT="1"/>
      <dgm:spPr/>
      <dgm:t>
        <a:bodyPr/>
        <a:lstStyle/>
        <a:p>
          <a:r>
            <a:rPr lang="en-US" sz="1200" dirty="0"/>
            <a:t>IT Portfolio &amp; Project Management Domain  Manager</a:t>
          </a:r>
          <a:endParaRPr lang="en-US" dirty="0"/>
        </a:p>
      </dgm:t>
    </dgm:pt>
    <dgm:pt modelId="{7D1E228A-267F-4963-BD18-1491DC17F950}" type="parTrans" cxnId="{F0022E32-671B-4E20-BE13-972557030E86}">
      <dgm:prSet/>
      <dgm:spPr/>
      <dgm:t>
        <a:bodyPr/>
        <a:lstStyle/>
        <a:p>
          <a:endParaRPr lang="en-US"/>
        </a:p>
      </dgm:t>
    </dgm:pt>
    <dgm:pt modelId="{8EF9DE46-028F-4368-A892-4B143139A299}" type="sibTrans" cxnId="{F0022E32-671B-4E20-BE13-972557030E86}">
      <dgm:prSet/>
      <dgm:spPr/>
      <dgm:t>
        <a:bodyPr/>
        <a:lstStyle/>
        <a:p>
          <a:endParaRPr lang="en-US"/>
        </a:p>
      </dgm:t>
    </dgm:pt>
    <dgm:pt modelId="{F233B3BB-3151-422F-8724-A4ED7F9981BC}" type="pres">
      <dgm:prSet presAssocID="{A1854099-53C9-4679-8068-5D732EDB266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A85B463-EA0A-41D8-8295-4DF5D9A90CD8}" type="pres">
      <dgm:prSet presAssocID="{19DB050F-2A2B-44DD-A37F-9164ABDA3C12}" presName="root" presStyleCnt="0"/>
      <dgm:spPr/>
    </dgm:pt>
    <dgm:pt modelId="{E5B5F4A8-F1DA-4D73-A893-B715AE251A74}" type="pres">
      <dgm:prSet presAssocID="{19DB050F-2A2B-44DD-A37F-9164ABDA3C12}" presName="rootComposite" presStyleCnt="0"/>
      <dgm:spPr/>
    </dgm:pt>
    <dgm:pt modelId="{1215CF54-66D0-475F-8487-6740F65855DC}" type="pres">
      <dgm:prSet presAssocID="{19DB050F-2A2B-44DD-A37F-9164ABDA3C12}" presName="rootText" presStyleLbl="node1" presStyleIdx="0" presStyleCnt="2" custScaleY="167940"/>
      <dgm:spPr/>
    </dgm:pt>
    <dgm:pt modelId="{97146033-AF21-4922-A33C-F3572CE75F28}" type="pres">
      <dgm:prSet presAssocID="{19DB050F-2A2B-44DD-A37F-9164ABDA3C12}" presName="rootConnector" presStyleLbl="node1" presStyleIdx="0" presStyleCnt="2"/>
      <dgm:spPr/>
    </dgm:pt>
    <dgm:pt modelId="{2712686F-EC1B-4127-83F4-5F9F9F22C13F}" type="pres">
      <dgm:prSet presAssocID="{19DB050F-2A2B-44DD-A37F-9164ABDA3C12}" presName="childShape" presStyleCnt="0"/>
      <dgm:spPr/>
    </dgm:pt>
    <dgm:pt modelId="{E37AEA9A-5DFF-404E-B5D4-B334050E48ED}" type="pres">
      <dgm:prSet presAssocID="{18AF1B6B-7E11-4865-8F7B-66F90607D5EB}" presName="root" presStyleCnt="0"/>
      <dgm:spPr/>
    </dgm:pt>
    <dgm:pt modelId="{E0329490-D15D-4DE2-8917-C69E768EB093}" type="pres">
      <dgm:prSet presAssocID="{18AF1B6B-7E11-4865-8F7B-66F90607D5EB}" presName="rootComposite" presStyleCnt="0"/>
      <dgm:spPr/>
    </dgm:pt>
    <dgm:pt modelId="{2DFCCAE5-D46A-4C05-AAEA-65D497DBE70A}" type="pres">
      <dgm:prSet presAssocID="{18AF1B6B-7E11-4865-8F7B-66F90607D5EB}" presName="rootText" presStyleLbl="node1" presStyleIdx="1" presStyleCnt="2" custScaleY="199336"/>
      <dgm:spPr/>
    </dgm:pt>
    <dgm:pt modelId="{2F2C72CB-9369-4B68-97B5-87A3E9815A4A}" type="pres">
      <dgm:prSet presAssocID="{18AF1B6B-7E11-4865-8F7B-66F90607D5EB}" presName="rootConnector" presStyleLbl="node1" presStyleIdx="1" presStyleCnt="2"/>
      <dgm:spPr/>
    </dgm:pt>
    <dgm:pt modelId="{20FF0318-6D02-47EA-8EDA-4A9E2EED1E40}" type="pres">
      <dgm:prSet presAssocID="{18AF1B6B-7E11-4865-8F7B-66F90607D5EB}" presName="childShape" presStyleCnt="0"/>
      <dgm:spPr/>
    </dgm:pt>
  </dgm:ptLst>
  <dgm:cxnLst>
    <dgm:cxn modelId="{F0022E32-671B-4E20-BE13-972557030E86}" srcId="{A1854099-53C9-4679-8068-5D732EDB2667}" destId="{18AF1B6B-7E11-4865-8F7B-66F90607D5EB}" srcOrd="1" destOrd="0" parTransId="{7D1E228A-267F-4963-BD18-1491DC17F950}" sibTransId="{8EF9DE46-028F-4368-A892-4B143139A299}"/>
    <dgm:cxn modelId="{9F16E370-60AB-46ED-9D68-FF9E596A5F46}" type="presOf" srcId="{A1854099-53C9-4679-8068-5D732EDB2667}" destId="{F233B3BB-3151-422F-8724-A4ED7F9981BC}" srcOrd="0" destOrd="0" presId="urn:microsoft.com/office/officeart/2005/8/layout/hierarchy3"/>
    <dgm:cxn modelId="{EC60D382-8539-47D3-AE1D-13BF9054ED63}" srcId="{A1854099-53C9-4679-8068-5D732EDB2667}" destId="{19DB050F-2A2B-44DD-A37F-9164ABDA3C12}" srcOrd="0" destOrd="0" parTransId="{F157DBAD-01A9-48B1-BA90-2D2BF1E55B8E}" sibTransId="{0429990B-09CE-4D0A-AC76-D6C218D498AC}"/>
    <dgm:cxn modelId="{57A32CA1-60A0-42A8-9CE5-97720196366F}" type="presOf" srcId="{19DB050F-2A2B-44DD-A37F-9164ABDA3C12}" destId="{97146033-AF21-4922-A33C-F3572CE75F28}" srcOrd="1" destOrd="0" presId="urn:microsoft.com/office/officeart/2005/8/layout/hierarchy3"/>
    <dgm:cxn modelId="{648BA7A7-F765-44D3-AE4A-31BA430BF5BD}" type="presOf" srcId="{18AF1B6B-7E11-4865-8F7B-66F90607D5EB}" destId="{2DFCCAE5-D46A-4C05-AAEA-65D497DBE70A}" srcOrd="0" destOrd="0" presId="urn:microsoft.com/office/officeart/2005/8/layout/hierarchy3"/>
    <dgm:cxn modelId="{8596E3D4-6262-40B3-AB10-EE92CC1A0BBF}" type="presOf" srcId="{18AF1B6B-7E11-4865-8F7B-66F90607D5EB}" destId="{2F2C72CB-9369-4B68-97B5-87A3E9815A4A}" srcOrd="1" destOrd="0" presId="urn:microsoft.com/office/officeart/2005/8/layout/hierarchy3"/>
    <dgm:cxn modelId="{A23108EB-566E-4EC0-9567-F7BEA69C1BE3}" type="presOf" srcId="{19DB050F-2A2B-44DD-A37F-9164ABDA3C12}" destId="{1215CF54-66D0-475F-8487-6740F65855DC}" srcOrd="0" destOrd="0" presId="urn:microsoft.com/office/officeart/2005/8/layout/hierarchy3"/>
    <dgm:cxn modelId="{BA468236-12C5-4C5C-A426-1DA14F067D78}" type="presParOf" srcId="{F233B3BB-3151-422F-8724-A4ED7F9981BC}" destId="{0A85B463-EA0A-41D8-8295-4DF5D9A90CD8}" srcOrd="0" destOrd="0" presId="urn:microsoft.com/office/officeart/2005/8/layout/hierarchy3"/>
    <dgm:cxn modelId="{4741F2F2-365A-4AF6-B500-CC683E9A33B9}" type="presParOf" srcId="{0A85B463-EA0A-41D8-8295-4DF5D9A90CD8}" destId="{E5B5F4A8-F1DA-4D73-A893-B715AE251A74}" srcOrd="0" destOrd="0" presId="urn:microsoft.com/office/officeart/2005/8/layout/hierarchy3"/>
    <dgm:cxn modelId="{2B7CA716-0449-4620-A480-DFD19904151A}" type="presParOf" srcId="{E5B5F4A8-F1DA-4D73-A893-B715AE251A74}" destId="{1215CF54-66D0-475F-8487-6740F65855DC}" srcOrd="0" destOrd="0" presId="urn:microsoft.com/office/officeart/2005/8/layout/hierarchy3"/>
    <dgm:cxn modelId="{A323B237-633D-4125-918C-FB51EC02D992}" type="presParOf" srcId="{E5B5F4A8-F1DA-4D73-A893-B715AE251A74}" destId="{97146033-AF21-4922-A33C-F3572CE75F28}" srcOrd="1" destOrd="0" presId="urn:microsoft.com/office/officeart/2005/8/layout/hierarchy3"/>
    <dgm:cxn modelId="{30E439D3-2A85-4E59-8B87-4781249F433C}" type="presParOf" srcId="{0A85B463-EA0A-41D8-8295-4DF5D9A90CD8}" destId="{2712686F-EC1B-4127-83F4-5F9F9F22C13F}" srcOrd="1" destOrd="0" presId="urn:microsoft.com/office/officeart/2005/8/layout/hierarchy3"/>
    <dgm:cxn modelId="{854FA0C5-DA40-4523-BD27-79646659B9A7}" type="presParOf" srcId="{F233B3BB-3151-422F-8724-A4ED7F9981BC}" destId="{E37AEA9A-5DFF-404E-B5D4-B334050E48ED}" srcOrd="1" destOrd="0" presId="urn:microsoft.com/office/officeart/2005/8/layout/hierarchy3"/>
    <dgm:cxn modelId="{7801ABF3-0153-47B5-A9B8-BE53AA6EC62A}" type="presParOf" srcId="{E37AEA9A-5DFF-404E-B5D4-B334050E48ED}" destId="{E0329490-D15D-4DE2-8917-C69E768EB093}" srcOrd="0" destOrd="0" presId="urn:microsoft.com/office/officeart/2005/8/layout/hierarchy3"/>
    <dgm:cxn modelId="{71E2CFC7-FF7B-4229-BA1B-5F25F9D2F981}" type="presParOf" srcId="{E0329490-D15D-4DE2-8917-C69E768EB093}" destId="{2DFCCAE5-D46A-4C05-AAEA-65D497DBE70A}" srcOrd="0" destOrd="0" presId="urn:microsoft.com/office/officeart/2005/8/layout/hierarchy3"/>
    <dgm:cxn modelId="{0AE50136-386D-49FE-8025-4EB40C37979E}" type="presParOf" srcId="{E0329490-D15D-4DE2-8917-C69E768EB093}" destId="{2F2C72CB-9369-4B68-97B5-87A3E9815A4A}" srcOrd="1" destOrd="0" presId="urn:microsoft.com/office/officeart/2005/8/layout/hierarchy3"/>
    <dgm:cxn modelId="{3DDF9DEE-B7F4-4E22-BB9A-7B7395C5F485}" type="presParOf" srcId="{E37AEA9A-5DFF-404E-B5D4-B334050E48ED}" destId="{20FF0318-6D02-47EA-8EDA-4A9E2EED1E40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1854099-53C9-4679-8068-5D732EDB2667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9DB050F-2A2B-44DD-A37F-9164ABDA3C12}">
      <dgm:prSet phldrT="[Text]"/>
      <dgm:spPr/>
      <dgm:t>
        <a:bodyPr/>
        <a:lstStyle/>
        <a:p>
          <a:r>
            <a:rPr lang="en-US" dirty="0"/>
            <a:t>Domain Manager (of Entire Object Developers &amp; Analysts)) </a:t>
          </a:r>
        </a:p>
      </dgm:t>
    </dgm:pt>
    <dgm:pt modelId="{F157DBAD-01A9-48B1-BA90-2D2BF1E55B8E}" type="parTrans" cxnId="{EC60D382-8539-47D3-AE1D-13BF9054ED63}">
      <dgm:prSet/>
      <dgm:spPr/>
      <dgm:t>
        <a:bodyPr/>
        <a:lstStyle/>
        <a:p>
          <a:endParaRPr lang="en-US"/>
        </a:p>
      </dgm:t>
    </dgm:pt>
    <dgm:pt modelId="{0429990B-09CE-4D0A-AC76-D6C218D498AC}" type="sibTrans" cxnId="{EC60D382-8539-47D3-AE1D-13BF9054ED63}">
      <dgm:prSet/>
      <dgm:spPr/>
      <dgm:t>
        <a:bodyPr/>
        <a:lstStyle/>
        <a:p>
          <a:endParaRPr lang="en-US"/>
        </a:p>
      </dgm:t>
    </dgm:pt>
    <dgm:pt modelId="{3C63F8A0-BBE1-44A4-A44E-C09798BDADC6}">
      <dgm:prSet phldrT="[Text]"/>
      <dgm:spPr/>
      <dgm:t>
        <a:bodyPr/>
        <a:lstStyle/>
        <a:p>
          <a:r>
            <a:rPr lang="en-US" dirty="0"/>
            <a:t>Domain Manager</a:t>
          </a:r>
        </a:p>
      </dgm:t>
    </dgm:pt>
    <dgm:pt modelId="{CFE5B723-EB61-4849-9329-C0370A8CA488}" type="parTrans" cxnId="{70276DE3-EEED-42AD-9AD6-C7BE3D7AF0A7}">
      <dgm:prSet/>
      <dgm:spPr/>
      <dgm:t>
        <a:bodyPr/>
        <a:lstStyle/>
        <a:p>
          <a:endParaRPr lang="en-US"/>
        </a:p>
      </dgm:t>
    </dgm:pt>
    <dgm:pt modelId="{C2F22D08-811D-4461-A120-CFDC3372C458}" type="sibTrans" cxnId="{70276DE3-EEED-42AD-9AD6-C7BE3D7AF0A7}">
      <dgm:prSet/>
      <dgm:spPr/>
      <dgm:t>
        <a:bodyPr/>
        <a:lstStyle/>
        <a:p>
          <a:endParaRPr lang="en-US"/>
        </a:p>
      </dgm:t>
    </dgm:pt>
    <dgm:pt modelId="{F233B3BB-3151-422F-8724-A4ED7F9981BC}" type="pres">
      <dgm:prSet presAssocID="{A1854099-53C9-4679-8068-5D732EDB266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A85B463-EA0A-41D8-8295-4DF5D9A90CD8}" type="pres">
      <dgm:prSet presAssocID="{19DB050F-2A2B-44DD-A37F-9164ABDA3C12}" presName="root" presStyleCnt="0"/>
      <dgm:spPr/>
    </dgm:pt>
    <dgm:pt modelId="{E5B5F4A8-F1DA-4D73-A893-B715AE251A74}" type="pres">
      <dgm:prSet presAssocID="{19DB050F-2A2B-44DD-A37F-9164ABDA3C12}" presName="rootComposite" presStyleCnt="0"/>
      <dgm:spPr/>
    </dgm:pt>
    <dgm:pt modelId="{1215CF54-66D0-475F-8487-6740F65855DC}" type="pres">
      <dgm:prSet presAssocID="{19DB050F-2A2B-44DD-A37F-9164ABDA3C12}" presName="rootText" presStyleLbl="node1" presStyleIdx="0" presStyleCnt="2" custScaleY="252610"/>
      <dgm:spPr/>
    </dgm:pt>
    <dgm:pt modelId="{97146033-AF21-4922-A33C-F3572CE75F28}" type="pres">
      <dgm:prSet presAssocID="{19DB050F-2A2B-44DD-A37F-9164ABDA3C12}" presName="rootConnector" presStyleLbl="node1" presStyleIdx="0" presStyleCnt="2"/>
      <dgm:spPr/>
    </dgm:pt>
    <dgm:pt modelId="{2712686F-EC1B-4127-83F4-5F9F9F22C13F}" type="pres">
      <dgm:prSet presAssocID="{19DB050F-2A2B-44DD-A37F-9164ABDA3C12}" presName="childShape" presStyleCnt="0"/>
      <dgm:spPr/>
    </dgm:pt>
    <dgm:pt modelId="{3819F44F-6D55-42FD-BC49-0E071F0F1845}" type="pres">
      <dgm:prSet presAssocID="{3C63F8A0-BBE1-44A4-A44E-C09798BDADC6}" presName="root" presStyleCnt="0"/>
      <dgm:spPr/>
    </dgm:pt>
    <dgm:pt modelId="{A5972650-8F73-4734-A7F4-C623F017BD21}" type="pres">
      <dgm:prSet presAssocID="{3C63F8A0-BBE1-44A4-A44E-C09798BDADC6}" presName="rootComposite" presStyleCnt="0"/>
      <dgm:spPr/>
    </dgm:pt>
    <dgm:pt modelId="{45D0949B-021D-4CC0-B6A1-58E15B9D3631}" type="pres">
      <dgm:prSet presAssocID="{3C63F8A0-BBE1-44A4-A44E-C09798BDADC6}" presName="rootText" presStyleLbl="node1" presStyleIdx="1" presStyleCnt="2" custScaleY="252887"/>
      <dgm:spPr/>
    </dgm:pt>
    <dgm:pt modelId="{CC380280-820C-4BD3-B63A-3F957DF59749}" type="pres">
      <dgm:prSet presAssocID="{3C63F8A0-BBE1-44A4-A44E-C09798BDADC6}" presName="rootConnector" presStyleLbl="node1" presStyleIdx="1" presStyleCnt="2"/>
      <dgm:spPr/>
    </dgm:pt>
    <dgm:pt modelId="{5AE3F284-60BD-480C-8780-00A8BE8C0E11}" type="pres">
      <dgm:prSet presAssocID="{3C63F8A0-BBE1-44A4-A44E-C09798BDADC6}" presName="childShape" presStyleCnt="0"/>
      <dgm:spPr/>
    </dgm:pt>
  </dgm:ptLst>
  <dgm:cxnLst>
    <dgm:cxn modelId="{1D0A5919-6DF5-4D0F-B170-E7B73F402B97}" type="presOf" srcId="{3C63F8A0-BBE1-44A4-A44E-C09798BDADC6}" destId="{45D0949B-021D-4CC0-B6A1-58E15B9D3631}" srcOrd="0" destOrd="0" presId="urn:microsoft.com/office/officeart/2005/8/layout/hierarchy3"/>
    <dgm:cxn modelId="{9F16E370-60AB-46ED-9D68-FF9E596A5F46}" type="presOf" srcId="{A1854099-53C9-4679-8068-5D732EDB2667}" destId="{F233B3BB-3151-422F-8724-A4ED7F9981BC}" srcOrd="0" destOrd="0" presId="urn:microsoft.com/office/officeart/2005/8/layout/hierarchy3"/>
    <dgm:cxn modelId="{EC60D382-8539-47D3-AE1D-13BF9054ED63}" srcId="{A1854099-53C9-4679-8068-5D732EDB2667}" destId="{19DB050F-2A2B-44DD-A37F-9164ABDA3C12}" srcOrd="0" destOrd="0" parTransId="{F157DBAD-01A9-48B1-BA90-2D2BF1E55B8E}" sibTransId="{0429990B-09CE-4D0A-AC76-D6C218D498AC}"/>
    <dgm:cxn modelId="{57A32CA1-60A0-42A8-9CE5-97720196366F}" type="presOf" srcId="{19DB050F-2A2B-44DD-A37F-9164ABDA3C12}" destId="{97146033-AF21-4922-A33C-F3572CE75F28}" srcOrd="1" destOrd="0" presId="urn:microsoft.com/office/officeart/2005/8/layout/hierarchy3"/>
    <dgm:cxn modelId="{70276DE3-EEED-42AD-9AD6-C7BE3D7AF0A7}" srcId="{A1854099-53C9-4679-8068-5D732EDB2667}" destId="{3C63F8A0-BBE1-44A4-A44E-C09798BDADC6}" srcOrd="1" destOrd="0" parTransId="{CFE5B723-EB61-4849-9329-C0370A8CA488}" sibTransId="{C2F22D08-811D-4461-A120-CFDC3372C458}"/>
    <dgm:cxn modelId="{C1FCF5E9-676A-4A04-9863-741452C4AC87}" type="presOf" srcId="{3C63F8A0-BBE1-44A4-A44E-C09798BDADC6}" destId="{CC380280-820C-4BD3-B63A-3F957DF59749}" srcOrd="1" destOrd="0" presId="urn:microsoft.com/office/officeart/2005/8/layout/hierarchy3"/>
    <dgm:cxn modelId="{A23108EB-566E-4EC0-9567-F7BEA69C1BE3}" type="presOf" srcId="{19DB050F-2A2B-44DD-A37F-9164ABDA3C12}" destId="{1215CF54-66D0-475F-8487-6740F65855DC}" srcOrd="0" destOrd="0" presId="urn:microsoft.com/office/officeart/2005/8/layout/hierarchy3"/>
    <dgm:cxn modelId="{BA468236-12C5-4C5C-A426-1DA14F067D78}" type="presParOf" srcId="{F233B3BB-3151-422F-8724-A4ED7F9981BC}" destId="{0A85B463-EA0A-41D8-8295-4DF5D9A90CD8}" srcOrd="0" destOrd="0" presId="urn:microsoft.com/office/officeart/2005/8/layout/hierarchy3"/>
    <dgm:cxn modelId="{4741F2F2-365A-4AF6-B500-CC683E9A33B9}" type="presParOf" srcId="{0A85B463-EA0A-41D8-8295-4DF5D9A90CD8}" destId="{E5B5F4A8-F1DA-4D73-A893-B715AE251A74}" srcOrd="0" destOrd="0" presId="urn:microsoft.com/office/officeart/2005/8/layout/hierarchy3"/>
    <dgm:cxn modelId="{2B7CA716-0449-4620-A480-DFD19904151A}" type="presParOf" srcId="{E5B5F4A8-F1DA-4D73-A893-B715AE251A74}" destId="{1215CF54-66D0-475F-8487-6740F65855DC}" srcOrd="0" destOrd="0" presId="urn:microsoft.com/office/officeart/2005/8/layout/hierarchy3"/>
    <dgm:cxn modelId="{A323B237-633D-4125-918C-FB51EC02D992}" type="presParOf" srcId="{E5B5F4A8-F1DA-4D73-A893-B715AE251A74}" destId="{97146033-AF21-4922-A33C-F3572CE75F28}" srcOrd="1" destOrd="0" presId="urn:microsoft.com/office/officeart/2005/8/layout/hierarchy3"/>
    <dgm:cxn modelId="{30E439D3-2A85-4E59-8B87-4781249F433C}" type="presParOf" srcId="{0A85B463-EA0A-41D8-8295-4DF5D9A90CD8}" destId="{2712686F-EC1B-4127-83F4-5F9F9F22C13F}" srcOrd="1" destOrd="0" presId="urn:microsoft.com/office/officeart/2005/8/layout/hierarchy3"/>
    <dgm:cxn modelId="{E0EC123D-19DB-4F42-B546-A4628871EBF8}" type="presParOf" srcId="{F233B3BB-3151-422F-8724-A4ED7F9981BC}" destId="{3819F44F-6D55-42FD-BC49-0E071F0F1845}" srcOrd="1" destOrd="0" presId="urn:microsoft.com/office/officeart/2005/8/layout/hierarchy3"/>
    <dgm:cxn modelId="{F95AF97F-023F-49A0-AF54-ABAC3765C7FB}" type="presParOf" srcId="{3819F44F-6D55-42FD-BC49-0E071F0F1845}" destId="{A5972650-8F73-4734-A7F4-C623F017BD21}" srcOrd="0" destOrd="0" presId="urn:microsoft.com/office/officeart/2005/8/layout/hierarchy3"/>
    <dgm:cxn modelId="{34EEE3F9-A671-49ED-B764-0CE153DF1D6F}" type="presParOf" srcId="{A5972650-8F73-4734-A7F4-C623F017BD21}" destId="{45D0949B-021D-4CC0-B6A1-58E15B9D3631}" srcOrd="0" destOrd="0" presId="urn:microsoft.com/office/officeart/2005/8/layout/hierarchy3"/>
    <dgm:cxn modelId="{7D43243D-9666-4A39-891C-D490E4E2A622}" type="presParOf" srcId="{A5972650-8F73-4734-A7F4-C623F017BD21}" destId="{CC380280-820C-4BD3-B63A-3F957DF59749}" srcOrd="1" destOrd="0" presId="urn:microsoft.com/office/officeart/2005/8/layout/hierarchy3"/>
    <dgm:cxn modelId="{5561D039-5E0F-458C-BD26-8AE3CCACC795}" type="presParOf" srcId="{3819F44F-6D55-42FD-BC49-0E071F0F1845}" destId="{5AE3F284-60BD-480C-8780-00A8BE8C0E11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15CF54-66D0-475F-8487-6740F65855DC}">
      <dsp:nvSpPr>
        <dsp:cNvPr id="0" name=""/>
        <dsp:cNvSpPr/>
      </dsp:nvSpPr>
      <dsp:spPr>
        <a:xfrm>
          <a:off x="578789" y="969"/>
          <a:ext cx="760744" cy="3803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589930" y="12110"/>
        <a:ext cx="738462" cy="358090"/>
      </dsp:txXfrm>
    </dsp:sp>
    <dsp:sp modelId="{5656DC54-8C0A-462B-BCF4-D0FBECFF8C7A}">
      <dsp:nvSpPr>
        <dsp:cNvPr id="0" name=""/>
        <dsp:cNvSpPr/>
      </dsp:nvSpPr>
      <dsp:spPr>
        <a:xfrm>
          <a:off x="609143" y="381342"/>
          <a:ext cx="91440" cy="28527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5279"/>
              </a:lnTo>
              <a:lnTo>
                <a:pt x="121794" y="28527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FD1ADD-AA3B-4F7F-9AA3-A566C90EBE9C}">
      <dsp:nvSpPr>
        <dsp:cNvPr id="0" name=""/>
        <dsp:cNvSpPr/>
      </dsp:nvSpPr>
      <dsp:spPr>
        <a:xfrm>
          <a:off x="730938" y="476435"/>
          <a:ext cx="608595" cy="3803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742079" y="487576"/>
        <a:ext cx="586313" cy="358090"/>
      </dsp:txXfrm>
    </dsp:sp>
    <dsp:sp modelId="{2FC0475D-4E85-443E-B125-EFC716FBF83E}">
      <dsp:nvSpPr>
        <dsp:cNvPr id="0" name=""/>
        <dsp:cNvSpPr/>
      </dsp:nvSpPr>
      <dsp:spPr>
        <a:xfrm>
          <a:off x="609143" y="381342"/>
          <a:ext cx="91440" cy="7607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60744"/>
              </a:lnTo>
              <a:lnTo>
                <a:pt x="121794" y="76074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2C00D6-590D-45CF-B230-65415B491E90}">
      <dsp:nvSpPr>
        <dsp:cNvPr id="0" name=""/>
        <dsp:cNvSpPr/>
      </dsp:nvSpPr>
      <dsp:spPr>
        <a:xfrm>
          <a:off x="730938" y="951900"/>
          <a:ext cx="608595" cy="3803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742079" y="963041"/>
        <a:ext cx="586313" cy="358090"/>
      </dsp:txXfrm>
    </dsp:sp>
    <dsp:sp modelId="{45D0949B-021D-4CC0-B6A1-58E15B9D3631}">
      <dsp:nvSpPr>
        <dsp:cNvPr id="0" name=""/>
        <dsp:cNvSpPr/>
      </dsp:nvSpPr>
      <dsp:spPr>
        <a:xfrm>
          <a:off x="1529720" y="969"/>
          <a:ext cx="760744" cy="3803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Assistant Manager</a:t>
          </a:r>
        </a:p>
      </dsp:txBody>
      <dsp:txXfrm>
        <a:off x="1540861" y="12110"/>
        <a:ext cx="738462" cy="358090"/>
      </dsp:txXfrm>
    </dsp:sp>
    <dsp:sp modelId="{657D9924-798A-4019-A199-D2A2A62AD463}">
      <dsp:nvSpPr>
        <dsp:cNvPr id="0" name=""/>
        <dsp:cNvSpPr/>
      </dsp:nvSpPr>
      <dsp:spPr>
        <a:xfrm>
          <a:off x="1560074" y="381342"/>
          <a:ext cx="91440" cy="28527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5279"/>
              </a:lnTo>
              <a:lnTo>
                <a:pt x="121794" y="28527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19E028-BC23-4CD7-8EDA-322372AC282D}">
      <dsp:nvSpPr>
        <dsp:cNvPr id="0" name=""/>
        <dsp:cNvSpPr/>
      </dsp:nvSpPr>
      <dsp:spPr>
        <a:xfrm>
          <a:off x="1681868" y="476435"/>
          <a:ext cx="608595" cy="3803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Department Leaders</a:t>
          </a:r>
        </a:p>
      </dsp:txBody>
      <dsp:txXfrm>
        <a:off x="1693009" y="487576"/>
        <a:ext cx="586313" cy="358090"/>
      </dsp:txXfrm>
    </dsp:sp>
    <dsp:sp modelId="{BF3A9082-EBF0-4AFF-8F7E-E49548114751}">
      <dsp:nvSpPr>
        <dsp:cNvPr id="0" name=""/>
        <dsp:cNvSpPr/>
      </dsp:nvSpPr>
      <dsp:spPr>
        <a:xfrm>
          <a:off x="1560074" y="381342"/>
          <a:ext cx="91440" cy="7607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60744"/>
              </a:lnTo>
              <a:lnTo>
                <a:pt x="121794" y="76074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9C03CC-D3E6-4F7A-B2D4-822BEE70E4E0}">
      <dsp:nvSpPr>
        <dsp:cNvPr id="0" name=""/>
        <dsp:cNvSpPr/>
      </dsp:nvSpPr>
      <dsp:spPr>
        <a:xfrm>
          <a:off x="1681868" y="951900"/>
          <a:ext cx="608595" cy="3803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1693009" y="963041"/>
        <a:ext cx="586313" cy="3580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15CF54-66D0-475F-8487-6740F65855DC}">
      <dsp:nvSpPr>
        <dsp:cNvPr id="0" name=""/>
        <dsp:cNvSpPr/>
      </dsp:nvSpPr>
      <dsp:spPr>
        <a:xfrm>
          <a:off x="594550" y="1036"/>
          <a:ext cx="746734" cy="3733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Assistant Manager</a:t>
          </a:r>
        </a:p>
      </dsp:txBody>
      <dsp:txXfrm>
        <a:off x="605486" y="11972"/>
        <a:ext cx="724862" cy="351495"/>
      </dsp:txXfrm>
    </dsp:sp>
    <dsp:sp modelId="{5656DC54-8C0A-462B-BCF4-D0FBECFF8C7A}">
      <dsp:nvSpPr>
        <dsp:cNvPr id="0" name=""/>
        <dsp:cNvSpPr/>
      </dsp:nvSpPr>
      <dsp:spPr>
        <a:xfrm>
          <a:off x="623504" y="374403"/>
          <a:ext cx="91440" cy="28002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0025"/>
              </a:lnTo>
              <a:lnTo>
                <a:pt x="120393" y="28002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FD1ADD-AA3B-4F7F-9AA3-A566C90EBE9C}">
      <dsp:nvSpPr>
        <dsp:cNvPr id="0" name=""/>
        <dsp:cNvSpPr/>
      </dsp:nvSpPr>
      <dsp:spPr>
        <a:xfrm>
          <a:off x="743897" y="467745"/>
          <a:ext cx="597387" cy="3733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7620" rIns="1143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Department Treasury App-Developers Leader</a:t>
          </a:r>
        </a:p>
      </dsp:txBody>
      <dsp:txXfrm>
        <a:off x="754833" y="478681"/>
        <a:ext cx="575515" cy="351495"/>
      </dsp:txXfrm>
    </dsp:sp>
    <dsp:sp modelId="{2FC0475D-4E85-443E-B125-EFC716FBF83E}">
      <dsp:nvSpPr>
        <dsp:cNvPr id="0" name=""/>
        <dsp:cNvSpPr/>
      </dsp:nvSpPr>
      <dsp:spPr>
        <a:xfrm>
          <a:off x="623504" y="374403"/>
          <a:ext cx="91440" cy="7467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46734"/>
              </a:lnTo>
              <a:lnTo>
                <a:pt x="120393" y="74673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2C00D6-590D-45CF-B230-65415B491E90}">
      <dsp:nvSpPr>
        <dsp:cNvPr id="0" name=""/>
        <dsp:cNvSpPr/>
      </dsp:nvSpPr>
      <dsp:spPr>
        <a:xfrm>
          <a:off x="743897" y="934454"/>
          <a:ext cx="597387" cy="3733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7620" rIns="1143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Department Derivatives App Developers Leader</a:t>
          </a:r>
        </a:p>
      </dsp:txBody>
      <dsp:txXfrm>
        <a:off x="754833" y="945390"/>
        <a:ext cx="575515" cy="351495"/>
      </dsp:txXfrm>
    </dsp:sp>
    <dsp:sp modelId="{45D0949B-021D-4CC0-B6A1-58E15B9D3631}">
      <dsp:nvSpPr>
        <dsp:cNvPr id="0" name=""/>
        <dsp:cNvSpPr/>
      </dsp:nvSpPr>
      <dsp:spPr>
        <a:xfrm>
          <a:off x="1527968" y="1036"/>
          <a:ext cx="746734" cy="3733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Assistant Manager</a:t>
          </a:r>
        </a:p>
      </dsp:txBody>
      <dsp:txXfrm>
        <a:off x="1538904" y="11972"/>
        <a:ext cx="724862" cy="35149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15CF54-66D0-475F-8487-6740F65855DC}">
      <dsp:nvSpPr>
        <dsp:cNvPr id="0" name=""/>
        <dsp:cNvSpPr/>
      </dsp:nvSpPr>
      <dsp:spPr>
        <a:xfrm>
          <a:off x="597408" y="612"/>
          <a:ext cx="800692" cy="4003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/>
        </a:p>
      </dsp:txBody>
      <dsp:txXfrm>
        <a:off x="609134" y="12338"/>
        <a:ext cx="777240" cy="376894"/>
      </dsp:txXfrm>
    </dsp:sp>
    <dsp:sp modelId="{5656DC54-8C0A-462B-BCF4-D0FBECFF8C7A}">
      <dsp:nvSpPr>
        <dsp:cNvPr id="0" name=""/>
        <dsp:cNvSpPr/>
      </dsp:nvSpPr>
      <dsp:spPr>
        <a:xfrm>
          <a:off x="631757" y="400958"/>
          <a:ext cx="91440" cy="3002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0259"/>
              </a:lnTo>
              <a:lnTo>
                <a:pt x="125789" y="30025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FD1ADD-AA3B-4F7F-9AA3-A566C90EBE9C}">
      <dsp:nvSpPr>
        <dsp:cNvPr id="0" name=""/>
        <dsp:cNvSpPr/>
      </dsp:nvSpPr>
      <dsp:spPr>
        <a:xfrm>
          <a:off x="757546" y="501045"/>
          <a:ext cx="640553" cy="4003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7620" rIns="1143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 dirty="0"/>
        </a:p>
      </dsp:txBody>
      <dsp:txXfrm>
        <a:off x="769272" y="512771"/>
        <a:ext cx="617101" cy="376894"/>
      </dsp:txXfrm>
    </dsp:sp>
    <dsp:sp modelId="{2FC0475D-4E85-443E-B125-EFC716FBF83E}">
      <dsp:nvSpPr>
        <dsp:cNvPr id="0" name=""/>
        <dsp:cNvSpPr/>
      </dsp:nvSpPr>
      <dsp:spPr>
        <a:xfrm>
          <a:off x="631757" y="400958"/>
          <a:ext cx="91440" cy="8006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00692"/>
              </a:lnTo>
              <a:lnTo>
                <a:pt x="125789" y="80069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2C00D6-590D-45CF-B230-65415B491E90}">
      <dsp:nvSpPr>
        <dsp:cNvPr id="0" name=""/>
        <dsp:cNvSpPr/>
      </dsp:nvSpPr>
      <dsp:spPr>
        <a:xfrm>
          <a:off x="757546" y="1001478"/>
          <a:ext cx="640553" cy="4003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7620" rIns="1143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 dirty="0"/>
        </a:p>
      </dsp:txBody>
      <dsp:txXfrm>
        <a:off x="769272" y="1013204"/>
        <a:ext cx="617101" cy="376894"/>
      </dsp:txXfrm>
    </dsp:sp>
    <dsp:sp modelId="{45D0949B-021D-4CC0-B6A1-58E15B9D3631}">
      <dsp:nvSpPr>
        <dsp:cNvPr id="0" name=""/>
        <dsp:cNvSpPr/>
      </dsp:nvSpPr>
      <dsp:spPr>
        <a:xfrm>
          <a:off x="1598273" y="612"/>
          <a:ext cx="1271162" cy="4003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Assistant Manager</a:t>
          </a:r>
          <a:endParaRPr lang="en-US" sz="1200" kern="1200" dirty="0"/>
        </a:p>
      </dsp:txBody>
      <dsp:txXfrm>
        <a:off x="1609999" y="12338"/>
        <a:ext cx="1247710" cy="376894"/>
      </dsp:txXfrm>
    </dsp:sp>
    <dsp:sp modelId="{657D9924-798A-4019-A199-D2A2A62AD463}">
      <dsp:nvSpPr>
        <dsp:cNvPr id="0" name=""/>
        <dsp:cNvSpPr/>
      </dsp:nvSpPr>
      <dsp:spPr>
        <a:xfrm>
          <a:off x="1725389" y="400958"/>
          <a:ext cx="127116" cy="3002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0259"/>
              </a:lnTo>
              <a:lnTo>
                <a:pt x="127116" y="30025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19E028-BC23-4CD7-8EDA-322372AC282D}">
      <dsp:nvSpPr>
        <dsp:cNvPr id="0" name=""/>
        <dsp:cNvSpPr/>
      </dsp:nvSpPr>
      <dsp:spPr>
        <a:xfrm>
          <a:off x="1852506" y="501045"/>
          <a:ext cx="640553" cy="4003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7620" rIns="1143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Department Treasure Functional Analysts</a:t>
          </a:r>
        </a:p>
      </dsp:txBody>
      <dsp:txXfrm>
        <a:off x="1864232" y="512771"/>
        <a:ext cx="617101" cy="376894"/>
      </dsp:txXfrm>
    </dsp:sp>
    <dsp:sp modelId="{922DE904-EDEB-43A5-827C-250AB813B61A}">
      <dsp:nvSpPr>
        <dsp:cNvPr id="0" name=""/>
        <dsp:cNvSpPr/>
      </dsp:nvSpPr>
      <dsp:spPr>
        <a:xfrm>
          <a:off x="1725389" y="400958"/>
          <a:ext cx="127116" cy="8006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00692"/>
              </a:lnTo>
              <a:lnTo>
                <a:pt x="127116" y="80069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C6E78A-63ED-48C3-B6E7-F491D0110F6C}">
      <dsp:nvSpPr>
        <dsp:cNvPr id="0" name=""/>
        <dsp:cNvSpPr/>
      </dsp:nvSpPr>
      <dsp:spPr>
        <a:xfrm>
          <a:off x="1852506" y="1001478"/>
          <a:ext cx="640553" cy="4003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7620" rIns="1143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 Department Derivatives Functional Analysts Leader</a:t>
          </a:r>
        </a:p>
      </dsp:txBody>
      <dsp:txXfrm>
        <a:off x="1864232" y="1013204"/>
        <a:ext cx="617101" cy="37689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15CF54-66D0-475F-8487-6740F65855DC}">
      <dsp:nvSpPr>
        <dsp:cNvPr id="0" name=""/>
        <dsp:cNvSpPr/>
      </dsp:nvSpPr>
      <dsp:spPr>
        <a:xfrm>
          <a:off x="236" y="260398"/>
          <a:ext cx="860359" cy="4301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Domain manager ….</a:t>
          </a:r>
        </a:p>
      </dsp:txBody>
      <dsp:txXfrm>
        <a:off x="12836" y="272998"/>
        <a:ext cx="835159" cy="404979"/>
      </dsp:txXfrm>
    </dsp:sp>
    <dsp:sp modelId="{45D0949B-021D-4CC0-B6A1-58E15B9D3631}">
      <dsp:nvSpPr>
        <dsp:cNvPr id="0" name=""/>
        <dsp:cNvSpPr/>
      </dsp:nvSpPr>
      <dsp:spPr>
        <a:xfrm>
          <a:off x="1067460" y="260398"/>
          <a:ext cx="860359" cy="4301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Domain Managers</a:t>
          </a:r>
        </a:p>
      </dsp:txBody>
      <dsp:txXfrm>
        <a:off x="1080060" y="272998"/>
        <a:ext cx="835159" cy="40497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15CF54-66D0-475F-8487-6740F65855DC}">
      <dsp:nvSpPr>
        <dsp:cNvPr id="0" name=""/>
        <dsp:cNvSpPr/>
      </dsp:nvSpPr>
      <dsp:spPr>
        <a:xfrm>
          <a:off x="1719" y="620"/>
          <a:ext cx="720403" cy="3474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Domain Manager….</a:t>
          </a:r>
        </a:p>
      </dsp:txBody>
      <dsp:txXfrm>
        <a:off x="11896" y="10797"/>
        <a:ext cx="700049" cy="327107"/>
      </dsp:txXfrm>
    </dsp:sp>
    <dsp:sp modelId="{45D0949B-021D-4CC0-B6A1-58E15B9D3631}">
      <dsp:nvSpPr>
        <dsp:cNvPr id="0" name=""/>
        <dsp:cNvSpPr/>
      </dsp:nvSpPr>
      <dsp:spPr>
        <a:xfrm>
          <a:off x="902223" y="620"/>
          <a:ext cx="1050210" cy="9375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Investments Products Domain Manager (altogether –Developers &amp; Analysts)</a:t>
          </a:r>
        </a:p>
      </dsp:txBody>
      <dsp:txXfrm>
        <a:off x="929683" y="28080"/>
        <a:ext cx="995290" cy="88262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15CF54-66D0-475F-8487-6740F65855DC}">
      <dsp:nvSpPr>
        <dsp:cNvPr id="0" name=""/>
        <dsp:cNvSpPr/>
      </dsp:nvSpPr>
      <dsp:spPr>
        <a:xfrm>
          <a:off x="60643" y="79"/>
          <a:ext cx="923075" cy="7751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IT Service Management Domain manager</a:t>
          </a:r>
        </a:p>
      </dsp:txBody>
      <dsp:txXfrm>
        <a:off x="83345" y="22781"/>
        <a:ext cx="877671" cy="729702"/>
      </dsp:txXfrm>
    </dsp:sp>
    <dsp:sp modelId="{2DFCCAE5-D46A-4C05-AAEA-65D497DBE70A}">
      <dsp:nvSpPr>
        <dsp:cNvPr id="0" name=""/>
        <dsp:cNvSpPr/>
      </dsp:nvSpPr>
      <dsp:spPr>
        <a:xfrm>
          <a:off x="1214487" y="79"/>
          <a:ext cx="923075" cy="9200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IT Portfolio &amp; Project Management Domain  Manager</a:t>
          </a:r>
          <a:endParaRPr lang="en-US" kern="1200" dirty="0"/>
        </a:p>
      </dsp:txBody>
      <dsp:txXfrm>
        <a:off x="1241433" y="27025"/>
        <a:ext cx="869183" cy="86611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15CF54-66D0-475F-8487-6740F65855DC}">
      <dsp:nvSpPr>
        <dsp:cNvPr id="0" name=""/>
        <dsp:cNvSpPr/>
      </dsp:nvSpPr>
      <dsp:spPr>
        <a:xfrm>
          <a:off x="177" y="51187"/>
          <a:ext cx="646766" cy="8168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Domain Manager (of Entire Object Developers &amp; Analysts)) </a:t>
          </a:r>
        </a:p>
      </dsp:txBody>
      <dsp:txXfrm>
        <a:off x="19120" y="70130"/>
        <a:ext cx="608880" cy="779012"/>
      </dsp:txXfrm>
    </dsp:sp>
    <dsp:sp modelId="{45D0949B-021D-4CC0-B6A1-58E15B9D3631}">
      <dsp:nvSpPr>
        <dsp:cNvPr id="0" name=""/>
        <dsp:cNvSpPr/>
      </dsp:nvSpPr>
      <dsp:spPr>
        <a:xfrm>
          <a:off x="808636" y="51187"/>
          <a:ext cx="646766" cy="8177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Domain Manager</a:t>
          </a:r>
        </a:p>
      </dsp:txBody>
      <dsp:txXfrm>
        <a:off x="827579" y="70130"/>
        <a:ext cx="608880" cy="7799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CAE72A9-67A2-4FB1-BBF6-740F2C2EAAB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7B748C-466C-45D8-970C-D4FB4FE80CD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8ABBF3-49A8-4B3F-9773-22E67695BB12}" type="datetimeFigureOut">
              <a:rPr lang="en-US" smtClean="0"/>
              <a:t>1/12/2025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A8C23F-271A-4B7C-87EC-108046165C7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E7ABF6-4152-4126-AC20-23B44A3111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EB6193-5AA7-489B-8575-00593FC261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4054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4AAC2B-A50D-4386-849A-6B59FB991B4C}" type="datetimeFigureOut">
              <a:rPr lang="en-US" smtClean="0"/>
              <a:t>1/12/2025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895658-EA1F-4910-80AB-4DA76E1674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773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8643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4550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1613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7463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0599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0340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895658-EA1F-4910-80AB-4DA76E1674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56549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5A3EA9-A759-BDC9-B50A-BB68AA3A61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E1DFE73-956E-F964-8703-3461910C96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D783ED0-AC05-D0A6-35E2-6F5FF70AF8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CEDA5C-7FAB-9E2F-88C7-FD4B8E056A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895658-EA1F-4910-80AB-4DA76E1674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65254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1253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716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9317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245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0945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4396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3000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9355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226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10" Type="http://schemas.openxmlformats.org/officeDocument/2006/relationships/image" Target="../media/image5.png"/><Relationship Id="rId4" Type="http://schemas.openxmlformats.org/officeDocument/2006/relationships/image" Target="../media/image14.png"/><Relationship Id="rId9" Type="http://schemas.openxmlformats.org/officeDocument/2006/relationships/image" Target="../media/image2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7" Type="http://schemas.openxmlformats.org/officeDocument/2006/relationships/image" Target="../media/image24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9AF4D7D-42EC-4F30-296A-81B05C4E7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6843092" cy="6858000"/>
            <a:chOff x="0" y="0"/>
            <a:chExt cx="6843092" cy="6858000"/>
          </a:xfrm>
        </p:grpSpPr>
        <p:sp>
          <p:nvSpPr>
            <p:cNvPr id="344" name="Rectangle 343">
              <a:extLst>
                <a:ext uri="{FF2B5EF4-FFF2-40B4-BE49-F238E27FC236}">
                  <a16:creationId xmlns:a16="http://schemas.microsoft.com/office/drawing/2014/main" id="{0685D98A-CA5A-4C48-9AEB-4C1A201237A1}"/>
                </a:ext>
              </a:extLst>
            </p:cNvPr>
            <p:cNvSpPr/>
            <p:nvPr userDrawn="1"/>
          </p:nvSpPr>
          <p:spPr>
            <a:xfrm>
              <a:off x="2021206" y="4828032"/>
              <a:ext cx="2029968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1F97041-3EE3-4F17-990B-3AC264934EF0}"/>
                </a:ext>
              </a:extLst>
            </p:cNvPr>
            <p:cNvSpPr/>
            <p:nvPr userDrawn="1"/>
          </p:nvSpPr>
          <p:spPr>
            <a:xfrm>
              <a:off x="0" y="0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1DA30E2-82DB-4AA1-B134-9482F5CD7689}"/>
                </a:ext>
              </a:extLst>
            </p:cNvPr>
            <p:cNvSpPr/>
            <p:nvPr userDrawn="1"/>
          </p:nvSpPr>
          <p:spPr>
            <a:xfrm>
              <a:off x="2457970" y="1686431"/>
              <a:ext cx="1828800" cy="1828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502070B-3F7D-436A-849C-FB64175E8B45}"/>
                </a:ext>
              </a:extLst>
            </p:cNvPr>
            <p:cNvSpPr/>
            <p:nvPr userDrawn="1"/>
          </p:nvSpPr>
          <p:spPr>
            <a:xfrm>
              <a:off x="0" y="6108192"/>
              <a:ext cx="2029968" cy="74980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9">
              <a:extLst>
                <a:ext uri="{FF2B5EF4-FFF2-40B4-BE49-F238E27FC236}">
                  <a16:creationId xmlns:a16="http://schemas.microsoft.com/office/drawing/2014/main" id="{675AAC8A-F8AB-44A3-9748-96464E9E0B6B}"/>
                </a:ext>
              </a:extLst>
            </p:cNvPr>
            <p:cNvSpPr/>
            <p:nvPr userDrawn="1"/>
          </p:nvSpPr>
          <p:spPr>
            <a:xfrm>
              <a:off x="4054172" y="4069080"/>
              <a:ext cx="2788920" cy="2788920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AC3F6810-4D95-4C6E-A30A-459BAD7510FE}"/>
                </a:ext>
              </a:extLst>
            </p:cNvPr>
            <p:cNvGrpSpPr/>
            <p:nvPr userDrawn="1"/>
          </p:nvGrpSpPr>
          <p:grpSpPr>
            <a:xfrm>
              <a:off x="23853" y="2101527"/>
              <a:ext cx="1920240" cy="1920240"/>
              <a:chOff x="5361924" y="7472790"/>
              <a:chExt cx="1828800" cy="1828800"/>
            </a:xfrm>
          </p:grpSpPr>
          <p:grpSp>
            <p:nvGrpSpPr>
              <p:cNvPr id="115" name="Group 114">
                <a:extLst>
                  <a:ext uri="{FF2B5EF4-FFF2-40B4-BE49-F238E27FC236}">
                    <a16:creationId xmlns:a16="http://schemas.microsoft.com/office/drawing/2014/main" id="{81973B3A-7185-45FB-A2E6-A7BDE6414DF3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99" name="Group 98">
                  <a:extLst>
                    <a:ext uri="{FF2B5EF4-FFF2-40B4-BE49-F238E27FC236}">
                      <a16:creationId xmlns:a16="http://schemas.microsoft.com/office/drawing/2014/main" id="{DACFFF66-0600-406E-AF42-9FD8E8EDB397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96" name="Group 95">
                    <a:extLst>
                      <a:ext uri="{FF2B5EF4-FFF2-40B4-BE49-F238E27FC236}">
                        <a16:creationId xmlns:a16="http://schemas.microsoft.com/office/drawing/2014/main" id="{9411687D-2631-487B-AEAB-39750C9E52B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90" name="Group 89">
                      <a:extLst>
                        <a:ext uri="{FF2B5EF4-FFF2-40B4-BE49-F238E27FC236}">
                          <a16:creationId xmlns:a16="http://schemas.microsoft.com/office/drawing/2014/main" id="{4BDDEAF6-0726-4BF4-96D7-EBA489ABF3E5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89" name="Group 88">
                        <a:extLst>
                          <a:ext uri="{FF2B5EF4-FFF2-40B4-BE49-F238E27FC236}">
                            <a16:creationId xmlns:a16="http://schemas.microsoft.com/office/drawing/2014/main" id="{F80BBFBA-D0FB-4E20-8981-F569A2A0B678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86" name="Group 85">
                          <a:extLst>
                            <a:ext uri="{FF2B5EF4-FFF2-40B4-BE49-F238E27FC236}">
                              <a16:creationId xmlns:a16="http://schemas.microsoft.com/office/drawing/2014/main" id="{6B3BCF7C-4204-4B1A-8371-96E859FC8425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83" name="Group 82">
                            <a:extLst>
                              <a:ext uri="{FF2B5EF4-FFF2-40B4-BE49-F238E27FC236}">
                                <a16:creationId xmlns:a16="http://schemas.microsoft.com/office/drawing/2014/main" id="{31CF95CD-48BB-4659-870A-21584266D83F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78" name="Oval 77">
                              <a:extLst>
                                <a:ext uri="{FF2B5EF4-FFF2-40B4-BE49-F238E27FC236}">
                                  <a16:creationId xmlns:a16="http://schemas.microsoft.com/office/drawing/2014/main" id="{871E1954-F3FD-427D-8FFA-F28839673545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80" name="Oval 79">
                              <a:extLst>
                                <a:ext uri="{FF2B5EF4-FFF2-40B4-BE49-F238E27FC236}">
                                  <a16:creationId xmlns:a16="http://schemas.microsoft.com/office/drawing/2014/main" id="{B655BD1D-8AE2-43E7-B1D4-17923D0E0171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82" name="Oval 81">
                            <a:extLst>
                              <a:ext uri="{FF2B5EF4-FFF2-40B4-BE49-F238E27FC236}">
                                <a16:creationId xmlns:a16="http://schemas.microsoft.com/office/drawing/2014/main" id="{9F92C461-5E10-49F3-B4F0-F320512C0756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85" name="Oval 84">
                          <a:extLst>
                            <a:ext uri="{FF2B5EF4-FFF2-40B4-BE49-F238E27FC236}">
                              <a16:creationId xmlns:a16="http://schemas.microsoft.com/office/drawing/2014/main" id="{A6D57951-375C-41E9-BF45-DFC40F8E0A1A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88" name="Oval 87">
                        <a:extLst>
                          <a:ext uri="{FF2B5EF4-FFF2-40B4-BE49-F238E27FC236}">
                            <a16:creationId xmlns:a16="http://schemas.microsoft.com/office/drawing/2014/main" id="{E4A4216D-DF9B-4DD9-989C-1F4040F3F4F7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92" name="Oval 91">
                      <a:extLst>
                        <a:ext uri="{FF2B5EF4-FFF2-40B4-BE49-F238E27FC236}">
                          <a16:creationId xmlns:a16="http://schemas.microsoft.com/office/drawing/2014/main" id="{3DCCC81D-9EE7-47A8-8A4C-74B5E047A33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95" name="Oval 94">
                    <a:extLst>
                      <a:ext uri="{FF2B5EF4-FFF2-40B4-BE49-F238E27FC236}">
                        <a16:creationId xmlns:a16="http://schemas.microsoft.com/office/drawing/2014/main" id="{9985F9FD-CFFB-417E-A560-28BD7BC7EE8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98" name="Oval 97">
                  <a:extLst>
                    <a:ext uri="{FF2B5EF4-FFF2-40B4-BE49-F238E27FC236}">
                      <a16:creationId xmlns:a16="http://schemas.microsoft.com/office/drawing/2014/main" id="{9A923F7B-7D75-4E04-AE62-D5B99F645756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02" name="Oval 101">
                  <a:extLst>
                    <a:ext uri="{FF2B5EF4-FFF2-40B4-BE49-F238E27FC236}">
                      <a16:creationId xmlns:a16="http://schemas.microsoft.com/office/drawing/2014/main" id="{F0239D2C-73EF-42E3-B73F-E69B7C27F65B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05" name="Oval 104">
                  <a:extLst>
                    <a:ext uri="{FF2B5EF4-FFF2-40B4-BE49-F238E27FC236}">
                      <a16:creationId xmlns:a16="http://schemas.microsoft.com/office/drawing/2014/main" id="{59BA1C3D-ADED-4596-8A9D-3DEC7E848945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015F2BFA-6803-42A0-A870-794B120EF574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10" name="Oval 109">
                  <a:extLst>
                    <a:ext uri="{FF2B5EF4-FFF2-40B4-BE49-F238E27FC236}">
                      <a16:creationId xmlns:a16="http://schemas.microsoft.com/office/drawing/2014/main" id="{E09A173D-9FE5-446C-B59E-5D7C0A00BF6C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974C3792-995F-4717-8C8B-089BBA7DE9C7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8FD950B-0E2B-4905-8DE9-195E24B2ABE7}"/>
                </a:ext>
              </a:extLst>
            </p:cNvPr>
            <p:cNvSpPr/>
            <p:nvPr userDrawn="1"/>
          </p:nvSpPr>
          <p:spPr>
            <a:xfrm rot="10800000">
              <a:off x="1013527" y="2043171"/>
              <a:ext cx="1014984" cy="2029968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8" name="Rectangle 9">
              <a:extLst>
                <a:ext uri="{FF2B5EF4-FFF2-40B4-BE49-F238E27FC236}">
                  <a16:creationId xmlns:a16="http://schemas.microsoft.com/office/drawing/2014/main" id="{D0B57759-E007-4FD0-9C6B-356DC53050C4}"/>
                </a:ext>
              </a:extLst>
            </p:cNvPr>
            <p:cNvSpPr/>
            <p:nvPr userDrawn="1"/>
          </p:nvSpPr>
          <p:spPr>
            <a:xfrm rot="5400000">
              <a:off x="2028432" y="4821048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273C520A-0126-47DA-A75B-1A38883907A2}"/>
                </a:ext>
              </a:extLst>
            </p:cNvPr>
            <p:cNvSpPr/>
            <p:nvPr userDrawn="1"/>
          </p:nvSpPr>
          <p:spPr>
            <a:xfrm>
              <a:off x="861942" y="888111"/>
              <a:ext cx="274320" cy="2743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1" name="Rectangle 290">
              <a:extLst>
                <a:ext uri="{FF2B5EF4-FFF2-40B4-BE49-F238E27FC236}">
                  <a16:creationId xmlns:a16="http://schemas.microsoft.com/office/drawing/2014/main" id="{AB12487D-8BC9-4BEB-B6A7-B9DD702B2BD3}"/>
                </a:ext>
              </a:extLst>
            </p:cNvPr>
            <p:cNvSpPr/>
            <p:nvPr userDrawn="1"/>
          </p:nvSpPr>
          <p:spPr>
            <a:xfrm>
              <a:off x="0" y="4082178"/>
              <a:ext cx="2029968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97" name="Graphic 296">
              <a:extLst>
                <a:ext uri="{FF2B5EF4-FFF2-40B4-BE49-F238E27FC236}">
                  <a16:creationId xmlns:a16="http://schemas.microsoft.com/office/drawing/2014/main" id="{AEE6DE36-A3C9-4D40-B471-F49B6A875D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2029016" y="2051944"/>
              <a:ext cx="2029968" cy="2029968"/>
            </a:xfrm>
            <a:prstGeom prst="rect">
              <a:avLst/>
            </a:prstGeom>
          </p:spPr>
        </p:pic>
        <p:pic>
          <p:nvPicPr>
            <p:cNvPr id="299" name="Graphic 298">
              <a:extLst>
                <a:ext uri="{FF2B5EF4-FFF2-40B4-BE49-F238E27FC236}">
                  <a16:creationId xmlns:a16="http://schemas.microsoft.com/office/drawing/2014/main" id="{99FF86FA-8891-4235-B88B-CFCA3B57E5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0" y="4078224"/>
              <a:ext cx="2029968" cy="2029968"/>
            </a:xfrm>
            <a:prstGeom prst="rect">
              <a:avLst/>
            </a:prstGeom>
          </p:spPr>
        </p:pic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7ADD6DC9-9036-47C7-AAE5-8AF23CE0C81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74376" y="989441"/>
              <a:ext cx="5867327" cy="586720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14772" y="677918"/>
            <a:ext cx="6856292" cy="3590596"/>
          </a:xfrm>
        </p:spPr>
        <p:txBody>
          <a:bodyPr anchor="ctr"/>
          <a:lstStyle>
            <a:lvl1pPr algn="l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6703921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240" userDrawn="1">
          <p15:clr>
            <a:srgbClr val="FBAE40"/>
          </p15:clr>
        </p15:guide>
        <p15:guide id="4" orient="horz" pos="2260" userDrawn="1">
          <p15:clr>
            <a:srgbClr val="FBAE40"/>
          </p15:clr>
        </p15:guide>
        <p15:guide id="5" pos="729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Tab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896112"/>
            <a:ext cx="10668000" cy="1325563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Rectangle 23">
            <a:extLst>
              <a:ext uri="{FF2B5EF4-FFF2-40B4-BE49-F238E27FC236}">
                <a16:creationId xmlns:a16="http://schemas.microsoft.com/office/drawing/2014/main" id="{AB92D86A-5036-415A-B056-A55CB2E0C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11177016" y="0"/>
            <a:ext cx="1014984" cy="1014984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0FC509-0D49-9500-59C9-DAE0A699FB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2417197"/>
            <a:ext cx="4278313" cy="3737541"/>
          </a:xfr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lang="en-US" sz="1800" smtClean="0"/>
            </a:lvl1pPr>
            <a:lvl2pPr>
              <a:spcBef>
                <a:spcPts val="0"/>
              </a:spcBef>
              <a:spcAft>
                <a:spcPts val="1200"/>
              </a:spcAft>
              <a:defRPr lang="en-US" sz="1800" smtClean="0"/>
            </a:lvl2pPr>
            <a:lvl3pPr>
              <a:spcBef>
                <a:spcPts val="0"/>
              </a:spcBef>
              <a:spcAft>
                <a:spcPts val="1200"/>
              </a:spcAft>
              <a:defRPr lang="en-US" sz="1800" smtClean="0"/>
            </a:lvl3pPr>
            <a:lvl4pPr>
              <a:spcBef>
                <a:spcPts val="0"/>
              </a:spcBef>
              <a:spcAft>
                <a:spcPts val="1200"/>
              </a:spcAft>
              <a:defRPr lang="en-US" sz="1800" smtClean="0"/>
            </a:lvl4pPr>
            <a:lvl5pPr>
              <a:spcBef>
                <a:spcPts val="0"/>
              </a:spcBef>
              <a:spcAft>
                <a:spcPts val="1200"/>
              </a:spcAft>
              <a:defRPr lang="en-US" sz="1800"/>
            </a:lvl5pPr>
          </a:lstStyle>
          <a:p>
            <a:pPr lvl="0"/>
            <a:r>
              <a:rPr lang="en-US" dirty="0"/>
              <a:t>Click to add text </a:t>
            </a:r>
          </a:p>
          <a:p>
            <a:pPr marL="685800" lvl="1" indent="-228600"/>
            <a:r>
              <a:rPr lang="en-US" dirty="0"/>
              <a:t>Second level</a:t>
            </a:r>
          </a:p>
          <a:p>
            <a:pPr marL="1143000" lvl="2" indent="-228600"/>
            <a:r>
              <a:rPr lang="en-US" dirty="0"/>
              <a:t>Third level</a:t>
            </a:r>
          </a:p>
          <a:p>
            <a:pPr marL="1600200" lvl="3" indent="-228600"/>
            <a:r>
              <a:rPr lang="en-US" dirty="0"/>
              <a:t>Fourth level</a:t>
            </a:r>
          </a:p>
          <a:p>
            <a:pPr marL="2057400" lvl="4" indent="-228600"/>
            <a:r>
              <a:rPr lang="en-US" dirty="0"/>
              <a:t>Fifth level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7113F543-A373-5951-EBF3-7E283EE52F0B}"/>
              </a:ext>
            </a:extLst>
          </p:cNvPr>
          <p:cNvSpPr>
            <a:spLocks noGrp="1"/>
          </p:cNvSpPr>
          <p:nvPr>
            <p:ph type="tbl" sz="quarter" idx="14" hasCustomPrompt="1"/>
          </p:nvPr>
        </p:nvSpPr>
        <p:spPr>
          <a:xfrm>
            <a:off x="5241471" y="2417763"/>
            <a:ext cx="6188529" cy="37369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table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D4C80AE-01F3-AAB6-99EF-DB1B5934CF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7443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0241B24-8629-6BC2-C72F-A156F0624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73449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7FBBF9-1C14-3371-F0AC-507FFCAB3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8175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890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CA106-0FC3-4FE9-9338-4AC3D1560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52574" y="896111"/>
            <a:ext cx="9866540" cy="1358140"/>
          </a:xfrm>
        </p:spPr>
        <p:txBody>
          <a:bodyPr anchor="t" anchorCtr="0"/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9F1898E-3E74-4E43-A202-1A664022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014984" cy="6858000"/>
            <a:chOff x="0" y="0"/>
            <a:chExt cx="1014984" cy="6858000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14776F7-F8A5-4235-8C8D-17F0E4F45B03}"/>
                </a:ext>
              </a:extLst>
            </p:cNvPr>
            <p:cNvSpPr/>
            <p:nvPr userDrawn="1"/>
          </p:nvSpPr>
          <p:spPr>
            <a:xfrm>
              <a:off x="0" y="4828032"/>
              <a:ext cx="1014984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F301899-34C1-47B4-B5CD-F77BA341C0F9}"/>
                </a:ext>
              </a:extLst>
            </p:cNvPr>
            <p:cNvSpPr/>
            <p:nvPr userDrawn="1"/>
          </p:nvSpPr>
          <p:spPr>
            <a:xfrm>
              <a:off x="0" y="2833299"/>
              <a:ext cx="1014984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A66E9363-03B7-439D-8B5E-0665E48F046E}"/>
                </a:ext>
              </a:extLst>
            </p:cNvPr>
            <p:cNvSpPr/>
            <p:nvPr userDrawn="1"/>
          </p:nvSpPr>
          <p:spPr>
            <a:xfrm>
              <a:off x="0" y="0"/>
              <a:ext cx="1014984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0432F5F5-1688-44BD-B071-A62C04824FB8}"/>
                </a:ext>
              </a:extLst>
            </p:cNvPr>
            <p:cNvSpPr/>
            <p:nvPr userDrawn="1"/>
          </p:nvSpPr>
          <p:spPr>
            <a:xfrm>
              <a:off x="0" y="2029863"/>
              <a:ext cx="1014984" cy="81295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689FF8F5-F7B8-46B0-BB03-FE972A6832E7}"/>
                </a:ext>
              </a:extLst>
            </p:cNvPr>
            <p:cNvSpPr/>
            <p:nvPr userDrawn="1"/>
          </p:nvSpPr>
          <p:spPr>
            <a:xfrm rot="10800000">
              <a:off x="100582" y="2936725"/>
              <a:ext cx="914400" cy="182880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48" name="Graphic 47">
              <a:extLst>
                <a:ext uri="{FF2B5EF4-FFF2-40B4-BE49-F238E27FC236}">
                  <a16:creationId xmlns:a16="http://schemas.microsoft.com/office/drawing/2014/main" id="{31EB8EE7-3843-4CA8-879D-5D985DAA0D1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-457200" y="5416459"/>
              <a:ext cx="1828800" cy="914400"/>
            </a:xfrm>
            <a:prstGeom prst="rect">
              <a:avLst/>
            </a:prstGeom>
          </p:spPr>
        </p:pic>
        <p:pic>
          <p:nvPicPr>
            <p:cNvPr id="50" name="Graphic 49">
              <a:extLst>
                <a:ext uri="{FF2B5EF4-FFF2-40B4-BE49-F238E27FC236}">
                  <a16:creationId xmlns:a16="http://schemas.microsoft.com/office/drawing/2014/main" id="{5FF0EEFD-0038-4A2F-AD3B-01A98EFF5C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5400000">
              <a:off x="-457200" y="563329"/>
              <a:ext cx="1828800" cy="914400"/>
            </a:xfrm>
            <a:prstGeom prst="rect">
              <a:avLst/>
            </a:prstGeom>
          </p:spPr>
        </p:pic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50232-76AA-C9E3-F846-8DB1B44E5AF3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1552575" y="2481940"/>
            <a:ext cx="6477952" cy="363583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bg1"/>
                </a:solidFill>
              </a:defRPr>
            </a:lvl2pPr>
            <a:lvl3pPr marL="914400"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bg1"/>
                </a:solidFill>
              </a:defRPr>
            </a:lvl3pPr>
            <a:lvl4pPr marL="1371600"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bg1"/>
                </a:solidFill>
              </a:defRPr>
            </a:lvl4pPr>
            <a:lvl5pPr marL="1828800"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37A04978-5D2C-BBF1-9C05-C527176190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72723" y="2481940"/>
            <a:ext cx="3046391" cy="3759200"/>
          </a:xfrm>
        </p:spPr>
        <p:txBody>
          <a:bodyPr>
            <a:normAutofit/>
          </a:bodyPr>
          <a:lstStyle>
            <a:lvl1pPr marL="342900" indent="-342900">
              <a:spcAft>
                <a:spcPts val="600"/>
              </a:spcAft>
              <a:buFont typeface="+mj-lt"/>
              <a:buAutoNum type="arabicPeriod"/>
              <a:defRPr sz="1800">
                <a:solidFill>
                  <a:schemeClr val="bg1"/>
                </a:solidFill>
              </a:defRPr>
            </a:lvl1pPr>
            <a:lvl2pPr marL="800100" indent="-342900">
              <a:spcAft>
                <a:spcPts val="600"/>
              </a:spcAft>
              <a:buFont typeface="+mj-lt"/>
              <a:buAutoNum type="alphaLcPeriod"/>
              <a:defRPr sz="1800">
                <a:solidFill>
                  <a:schemeClr val="bg1"/>
                </a:solidFill>
              </a:defRPr>
            </a:lvl2pPr>
            <a:lvl3pPr marL="1257300" indent="-342900">
              <a:spcAft>
                <a:spcPts val="600"/>
              </a:spcAft>
              <a:buFont typeface="+mj-lt"/>
              <a:buAutoNum type="arabicParenR"/>
              <a:defRPr sz="1800">
                <a:solidFill>
                  <a:schemeClr val="bg1"/>
                </a:solidFill>
              </a:defRPr>
            </a:lvl3pPr>
            <a:lvl4pPr marL="1714500" indent="-342900">
              <a:spcAft>
                <a:spcPts val="600"/>
              </a:spcAft>
              <a:buFont typeface="+mj-lt"/>
              <a:buAutoNum type="alphaLcParenR"/>
              <a:defRPr sz="1800">
                <a:solidFill>
                  <a:schemeClr val="bg1"/>
                </a:solidFill>
              </a:defRPr>
            </a:lvl4pPr>
            <a:lvl5pPr marL="2171700" indent="-342900">
              <a:spcAft>
                <a:spcPts val="600"/>
              </a:spcAft>
              <a:buFont typeface="+mj-lt"/>
              <a:buAutoNum type="romanLcPeriod"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3" name="Date Placeholder 3">
            <a:extLst>
              <a:ext uri="{FF2B5EF4-FFF2-40B4-BE49-F238E27FC236}">
                <a16:creationId xmlns:a16="http://schemas.microsoft.com/office/drawing/2014/main" id="{41C57AEB-9E33-4F77-9F58-DB0D1B9787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54480" y="6353175"/>
            <a:ext cx="109728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64" name="Footer Placeholder 4">
            <a:extLst>
              <a:ext uri="{FF2B5EF4-FFF2-40B4-BE49-F238E27FC236}">
                <a16:creationId xmlns:a16="http://schemas.microsoft.com/office/drawing/2014/main" id="{182F895D-C48A-41AA-9DE6-43A17B7E0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44527" y="6350000"/>
            <a:ext cx="228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5" name="Slide Number Placeholder 5">
            <a:extLst>
              <a:ext uri="{FF2B5EF4-FFF2-40B4-BE49-F238E27FC236}">
                <a16:creationId xmlns:a16="http://schemas.microsoft.com/office/drawing/2014/main" id="{4C15BF58-30D9-4A0E-8506-1CD777B0F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3688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92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4155" y="896112"/>
            <a:ext cx="10665845" cy="1325563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E06194BC-6453-CA18-2623-B07F3A5D4E92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762000" y="2417763"/>
            <a:ext cx="10665845" cy="3678235"/>
          </a:xfrm>
        </p:spPr>
        <p:txBody>
          <a:bodyPr/>
          <a:lstStyle>
            <a:lvl1pPr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icon to insert table</a:t>
            </a:r>
          </a:p>
          <a:p>
            <a:endParaRPr lang="en-US" dirty="0"/>
          </a:p>
        </p:txBody>
      </p:sp>
      <p:sp>
        <p:nvSpPr>
          <p:cNvPr id="7" name="Rectangle 23">
            <a:extLst>
              <a:ext uri="{FF2B5EF4-FFF2-40B4-BE49-F238E27FC236}">
                <a16:creationId xmlns:a16="http://schemas.microsoft.com/office/drawing/2014/main" id="{AB92D86A-5036-415A-B056-A55CB2E0C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11177016" y="0"/>
            <a:ext cx="1014984" cy="1014984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3A465A0-88AA-B50B-92D8-3A54928329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7443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195F626-7C08-9907-6A85-922BE6AA0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73449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BAD34A-4F3F-C89B-BBBC-E7740F414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8175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7480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ntent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11C2927-0A13-DC57-A83B-B8DB787A4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6843092" cy="6858000"/>
            <a:chOff x="0" y="0"/>
            <a:chExt cx="6843092" cy="6858000"/>
          </a:xfrm>
        </p:grpSpPr>
        <p:sp>
          <p:nvSpPr>
            <p:cNvPr id="344" name="Rectangle 343">
              <a:extLst>
                <a:ext uri="{FF2B5EF4-FFF2-40B4-BE49-F238E27FC236}">
                  <a16:creationId xmlns:a16="http://schemas.microsoft.com/office/drawing/2014/main" id="{0685D98A-CA5A-4C48-9AEB-4C1A201237A1}"/>
                </a:ext>
              </a:extLst>
            </p:cNvPr>
            <p:cNvSpPr/>
            <p:nvPr userDrawn="1"/>
          </p:nvSpPr>
          <p:spPr>
            <a:xfrm>
              <a:off x="2021206" y="4828032"/>
              <a:ext cx="2029968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1F97041-3EE3-4F17-990B-3AC264934EF0}"/>
                </a:ext>
              </a:extLst>
            </p:cNvPr>
            <p:cNvSpPr/>
            <p:nvPr userDrawn="1"/>
          </p:nvSpPr>
          <p:spPr>
            <a:xfrm>
              <a:off x="0" y="0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1DA30E2-82DB-4AA1-B134-9482F5CD7689}"/>
                </a:ext>
              </a:extLst>
            </p:cNvPr>
            <p:cNvSpPr/>
            <p:nvPr userDrawn="1"/>
          </p:nvSpPr>
          <p:spPr>
            <a:xfrm>
              <a:off x="2457970" y="1686431"/>
              <a:ext cx="1828800" cy="1828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502070B-3F7D-436A-849C-FB64175E8B45}"/>
                </a:ext>
              </a:extLst>
            </p:cNvPr>
            <p:cNvSpPr/>
            <p:nvPr userDrawn="1"/>
          </p:nvSpPr>
          <p:spPr>
            <a:xfrm>
              <a:off x="0" y="6108192"/>
              <a:ext cx="2029968" cy="74980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9">
              <a:extLst>
                <a:ext uri="{FF2B5EF4-FFF2-40B4-BE49-F238E27FC236}">
                  <a16:creationId xmlns:a16="http://schemas.microsoft.com/office/drawing/2014/main" id="{675AAC8A-F8AB-44A3-9748-96464E9E0B6B}"/>
                </a:ext>
              </a:extLst>
            </p:cNvPr>
            <p:cNvSpPr/>
            <p:nvPr userDrawn="1"/>
          </p:nvSpPr>
          <p:spPr>
            <a:xfrm>
              <a:off x="4054172" y="4069080"/>
              <a:ext cx="2788920" cy="2788920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AC3F6810-4D95-4C6E-A30A-459BAD7510FE}"/>
                </a:ext>
              </a:extLst>
            </p:cNvPr>
            <p:cNvGrpSpPr/>
            <p:nvPr userDrawn="1"/>
          </p:nvGrpSpPr>
          <p:grpSpPr>
            <a:xfrm>
              <a:off x="23853" y="2101527"/>
              <a:ext cx="1920240" cy="1920240"/>
              <a:chOff x="5361924" y="7472790"/>
              <a:chExt cx="1828800" cy="1828800"/>
            </a:xfrm>
          </p:grpSpPr>
          <p:grpSp>
            <p:nvGrpSpPr>
              <p:cNvPr id="115" name="Group 114">
                <a:extLst>
                  <a:ext uri="{FF2B5EF4-FFF2-40B4-BE49-F238E27FC236}">
                    <a16:creationId xmlns:a16="http://schemas.microsoft.com/office/drawing/2014/main" id="{81973B3A-7185-45FB-A2E6-A7BDE6414DF3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99" name="Group 98">
                  <a:extLst>
                    <a:ext uri="{FF2B5EF4-FFF2-40B4-BE49-F238E27FC236}">
                      <a16:creationId xmlns:a16="http://schemas.microsoft.com/office/drawing/2014/main" id="{DACFFF66-0600-406E-AF42-9FD8E8EDB397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96" name="Group 95">
                    <a:extLst>
                      <a:ext uri="{FF2B5EF4-FFF2-40B4-BE49-F238E27FC236}">
                        <a16:creationId xmlns:a16="http://schemas.microsoft.com/office/drawing/2014/main" id="{9411687D-2631-487B-AEAB-39750C9E52B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90" name="Group 89">
                      <a:extLst>
                        <a:ext uri="{FF2B5EF4-FFF2-40B4-BE49-F238E27FC236}">
                          <a16:creationId xmlns:a16="http://schemas.microsoft.com/office/drawing/2014/main" id="{4BDDEAF6-0726-4BF4-96D7-EBA489ABF3E5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89" name="Group 88">
                        <a:extLst>
                          <a:ext uri="{FF2B5EF4-FFF2-40B4-BE49-F238E27FC236}">
                            <a16:creationId xmlns:a16="http://schemas.microsoft.com/office/drawing/2014/main" id="{F80BBFBA-D0FB-4E20-8981-F569A2A0B678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86" name="Group 85">
                          <a:extLst>
                            <a:ext uri="{FF2B5EF4-FFF2-40B4-BE49-F238E27FC236}">
                              <a16:creationId xmlns:a16="http://schemas.microsoft.com/office/drawing/2014/main" id="{6B3BCF7C-4204-4B1A-8371-96E859FC8425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83" name="Group 82">
                            <a:extLst>
                              <a:ext uri="{FF2B5EF4-FFF2-40B4-BE49-F238E27FC236}">
                                <a16:creationId xmlns:a16="http://schemas.microsoft.com/office/drawing/2014/main" id="{31CF95CD-48BB-4659-870A-21584266D83F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78" name="Oval 77">
                              <a:extLst>
                                <a:ext uri="{FF2B5EF4-FFF2-40B4-BE49-F238E27FC236}">
                                  <a16:creationId xmlns:a16="http://schemas.microsoft.com/office/drawing/2014/main" id="{871E1954-F3FD-427D-8FFA-F28839673545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80" name="Oval 79">
                              <a:extLst>
                                <a:ext uri="{FF2B5EF4-FFF2-40B4-BE49-F238E27FC236}">
                                  <a16:creationId xmlns:a16="http://schemas.microsoft.com/office/drawing/2014/main" id="{B655BD1D-8AE2-43E7-B1D4-17923D0E0171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82" name="Oval 81">
                            <a:extLst>
                              <a:ext uri="{FF2B5EF4-FFF2-40B4-BE49-F238E27FC236}">
                                <a16:creationId xmlns:a16="http://schemas.microsoft.com/office/drawing/2014/main" id="{9F92C461-5E10-49F3-B4F0-F320512C0756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85" name="Oval 84">
                          <a:extLst>
                            <a:ext uri="{FF2B5EF4-FFF2-40B4-BE49-F238E27FC236}">
                              <a16:creationId xmlns:a16="http://schemas.microsoft.com/office/drawing/2014/main" id="{A6D57951-375C-41E9-BF45-DFC40F8E0A1A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88" name="Oval 87">
                        <a:extLst>
                          <a:ext uri="{FF2B5EF4-FFF2-40B4-BE49-F238E27FC236}">
                            <a16:creationId xmlns:a16="http://schemas.microsoft.com/office/drawing/2014/main" id="{E4A4216D-DF9B-4DD9-989C-1F4040F3F4F7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92" name="Oval 91">
                      <a:extLst>
                        <a:ext uri="{FF2B5EF4-FFF2-40B4-BE49-F238E27FC236}">
                          <a16:creationId xmlns:a16="http://schemas.microsoft.com/office/drawing/2014/main" id="{3DCCC81D-9EE7-47A8-8A4C-74B5E047A33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95" name="Oval 94">
                    <a:extLst>
                      <a:ext uri="{FF2B5EF4-FFF2-40B4-BE49-F238E27FC236}">
                        <a16:creationId xmlns:a16="http://schemas.microsoft.com/office/drawing/2014/main" id="{9985F9FD-CFFB-417E-A560-28BD7BC7EE8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98" name="Oval 97">
                  <a:extLst>
                    <a:ext uri="{FF2B5EF4-FFF2-40B4-BE49-F238E27FC236}">
                      <a16:creationId xmlns:a16="http://schemas.microsoft.com/office/drawing/2014/main" id="{9A923F7B-7D75-4E04-AE62-D5B99F645756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02" name="Oval 101">
                  <a:extLst>
                    <a:ext uri="{FF2B5EF4-FFF2-40B4-BE49-F238E27FC236}">
                      <a16:creationId xmlns:a16="http://schemas.microsoft.com/office/drawing/2014/main" id="{F0239D2C-73EF-42E3-B73F-E69B7C27F65B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05" name="Oval 104">
                  <a:extLst>
                    <a:ext uri="{FF2B5EF4-FFF2-40B4-BE49-F238E27FC236}">
                      <a16:creationId xmlns:a16="http://schemas.microsoft.com/office/drawing/2014/main" id="{59BA1C3D-ADED-4596-8A9D-3DEC7E848945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015F2BFA-6803-42A0-A870-794B120EF574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10" name="Oval 109">
                  <a:extLst>
                    <a:ext uri="{FF2B5EF4-FFF2-40B4-BE49-F238E27FC236}">
                      <a16:creationId xmlns:a16="http://schemas.microsoft.com/office/drawing/2014/main" id="{E09A173D-9FE5-446C-B59E-5D7C0A00BF6C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974C3792-995F-4717-8C8B-089BBA7DE9C7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8FD950B-0E2B-4905-8DE9-195E24B2ABE7}"/>
                </a:ext>
              </a:extLst>
            </p:cNvPr>
            <p:cNvSpPr/>
            <p:nvPr userDrawn="1"/>
          </p:nvSpPr>
          <p:spPr>
            <a:xfrm rot="10800000">
              <a:off x="1013527" y="2043171"/>
              <a:ext cx="1014984" cy="2029968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8" name="Rectangle 9">
              <a:extLst>
                <a:ext uri="{FF2B5EF4-FFF2-40B4-BE49-F238E27FC236}">
                  <a16:creationId xmlns:a16="http://schemas.microsoft.com/office/drawing/2014/main" id="{D0B57759-E007-4FD0-9C6B-356DC53050C4}"/>
                </a:ext>
              </a:extLst>
            </p:cNvPr>
            <p:cNvSpPr/>
            <p:nvPr userDrawn="1"/>
          </p:nvSpPr>
          <p:spPr>
            <a:xfrm rot="5400000">
              <a:off x="2028432" y="4821048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273C520A-0126-47DA-A75B-1A38883907A2}"/>
                </a:ext>
              </a:extLst>
            </p:cNvPr>
            <p:cNvSpPr/>
            <p:nvPr userDrawn="1"/>
          </p:nvSpPr>
          <p:spPr>
            <a:xfrm>
              <a:off x="861942" y="888111"/>
              <a:ext cx="274320" cy="2743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1" name="Rectangle 290">
              <a:extLst>
                <a:ext uri="{FF2B5EF4-FFF2-40B4-BE49-F238E27FC236}">
                  <a16:creationId xmlns:a16="http://schemas.microsoft.com/office/drawing/2014/main" id="{AB12487D-8BC9-4BEB-B6A7-B9DD702B2BD3}"/>
                </a:ext>
              </a:extLst>
            </p:cNvPr>
            <p:cNvSpPr/>
            <p:nvPr userDrawn="1"/>
          </p:nvSpPr>
          <p:spPr>
            <a:xfrm>
              <a:off x="0" y="4082178"/>
              <a:ext cx="2029968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97" name="Graphic 296">
              <a:extLst>
                <a:ext uri="{FF2B5EF4-FFF2-40B4-BE49-F238E27FC236}">
                  <a16:creationId xmlns:a16="http://schemas.microsoft.com/office/drawing/2014/main" id="{AEE6DE36-A3C9-4D40-B471-F49B6A875D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2029016" y="2051944"/>
              <a:ext cx="2029968" cy="2029968"/>
            </a:xfrm>
            <a:prstGeom prst="rect">
              <a:avLst/>
            </a:prstGeom>
          </p:spPr>
        </p:pic>
        <p:pic>
          <p:nvPicPr>
            <p:cNvPr id="299" name="Graphic 298">
              <a:extLst>
                <a:ext uri="{FF2B5EF4-FFF2-40B4-BE49-F238E27FC236}">
                  <a16:creationId xmlns:a16="http://schemas.microsoft.com/office/drawing/2014/main" id="{99FF86FA-8891-4235-B88B-CFCA3B57E5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0" y="4078224"/>
              <a:ext cx="2029968" cy="2029968"/>
            </a:xfrm>
            <a:prstGeom prst="rect">
              <a:avLst/>
            </a:prstGeom>
          </p:spPr>
        </p:pic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7ADD6DC9-9036-47C7-AAE5-8AF23CE0C81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74376" y="989441"/>
              <a:ext cx="5867327" cy="586720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00245" y="544285"/>
            <a:ext cx="5528217" cy="2685383"/>
          </a:xfrm>
        </p:spPr>
        <p:txBody>
          <a:bodyPr anchor="b">
            <a:normAutofit/>
          </a:bodyPr>
          <a:lstStyle>
            <a:lvl1pPr algn="l">
              <a:defRPr sz="44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D32955-BB06-40DE-A14A-2170FD41AD5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96340" y="3423773"/>
            <a:ext cx="5528217" cy="2029969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8395834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240" userDrawn="1">
          <p15:clr>
            <a:srgbClr val="FBAE40"/>
          </p15:clr>
        </p15:guide>
        <p15:guide id="4" orient="horz" pos="2260" userDrawn="1">
          <p15:clr>
            <a:srgbClr val="FBAE40"/>
          </p15:clr>
        </p15:guide>
        <p15:guide id="5" pos="7296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3950" y="429461"/>
            <a:ext cx="6343650" cy="2668463"/>
          </a:xfrm>
        </p:spPr>
        <p:txBody>
          <a:bodyPr anchor="b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183B974-C7F1-5026-EC6E-647371B64BB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938712" y="3299953"/>
            <a:ext cx="6338888" cy="2668463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/>
            </a:lvl1pPr>
            <a:lvl2pPr marL="457200">
              <a:lnSpc>
                <a:spcPts val="2000"/>
              </a:lnSpc>
              <a:defRPr sz="1800"/>
            </a:lvl2pPr>
            <a:lvl3pPr marL="914400">
              <a:lnSpc>
                <a:spcPts val="2000"/>
              </a:lnSpc>
              <a:defRPr sz="1800"/>
            </a:lvl3pPr>
            <a:lvl4pPr marL="1371600">
              <a:lnSpc>
                <a:spcPts val="2000"/>
              </a:lnSpc>
              <a:defRPr sz="1800"/>
            </a:lvl4pPr>
            <a:lvl5pPr marL="1828800">
              <a:lnSpc>
                <a:spcPts val="2000"/>
              </a:lnSpc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64914EB-20DD-97B4-8FF9-94D739D21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9867" y="-7753"/>
            <a:ext cx="4187536" cy="6865753"/>
            <a:chOff x="-9867" y="-7753"/>
            <a:chExt cx="4187536" cy="6865753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0407AED1-9974-465A-BC9C-530E270105DE}"/>
                </a:ext>
              </a:extLst>
            </p:cNvPr>
            <p:cNvSpPr/>
            <p:nvPr userDrawn="1"/>
          </p:nvSpPr>
          <p:spPr>
            <a:xfrm flipH="1">
              <a:off x="0" y="2021358"/>
              <a:ext cx="2032942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08ADBC6-C9BE-4302-A86A-4AC842874C24}"/>
                </a:ext>
              </a:extLst>
            </p:cNvPr>
            <p:cNvSpPr/>
            <p:nvPr userDrawn="1"/>
          </p:nvSpPr>
          <p:spPr>
            <a:xfrm>
              <a:off x="2029604" y="2031653"/>
              <a:ext cx="2029968" cy="2029968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2B04AFC-F339-4DFB-AA44-D68317065E02}"/>
                </a:ext>
              </a:extLst>
            </p:cNvPr>
            <p:cNvSpPr/>
            <p:nvPr userDrawn="1"/>
          </p:nvSpPr>
          <p:spPr>
            <a:xfrm>
              <a:off x="2028253" y="4052815"/>
              <a:ext cx="2029968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0" name="Picture 19" descr="A black and white striped pattern&#10;&#10;Description automatically generated with low confidence">
              <a:extLst>
                <a:ext uri="{FF2B5EF4-FFF2-40B4-BE49-F238E27FC236}">
                  <a16:creationId xmlns:a16="http://schemas.microsoft.com/office/drawing/2014/main" id="{E88B2398-8473-499F-836C-F3AF518F5B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3015" y="5086646"/>
              <a:ext cx="2019299" cy="999451"/>
            </a:xfrm>
            <a:prstGeom prst="rect">
              <a:avLst/>
            </a:prstGeom>
          </p:spPr>
        </p:pic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E1BC9BFE-80C0-4DA9-92DB-070C41E412B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0800000">
              <a:off x="-9867" y="-1076"/>
              <a:ext cx="2029968" cy="2029968"/>
            </a:xfrm>
            <a:prstGeom prst="rect">
              <a:avLst/>
            </a:prstGeom>
          </p:spPr>
        </p:pic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A522571C-09D3-4F39-B963-76F80D9973F1}"/>
                </a:ext>
              </a:extLst>
            </p:cNvPr>
            <p:cNvSpPr/>
            <p:nvPr userDrawn="1"/>
          </p:nvSpPr>
          <p:spPr>
            <a:xfrm>
              <a:off x="2029968" y="6045049"/>
              <a:ext cx="2029968" cy="81295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20268D7D-D5FB-492C-8D00-3E866534BD42}"/>
                </a:ext>
              </a:extLst>
            </p:cNvPr>
            <p:cNvSpPr/>
            <p:nvPr userDrawn="1"/>
          </p:nvSpPr>
          <p:spPr>
            <a:xfrm flipH="1">
              <a:off x="0" y="4828032"/>
              <a:ext cx="2032942" cy="202996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54BCEF24-C76B-44E5-A457-E55658E8EB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-2860" y="4828032"/>
              <a:ext cx="2029968" cy="2029968"/>
            </a:xfrm>
            <a:prstGeom prst="rect">
              <a:avLst/>
            </a:prstGeom>
          </p:spPr>
        </p:pic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18216784-417D-44A8-8CF1-C0CAF410EB9B}"/>
                </a:ext>
              </a:extLst>
            </p:cNvPr>
            <p:cNvGrpSpPr/>
            <p:nvPr userDrawn="1"/>
          </p:nvGrpSpPr>
          <p:grpSpPr>
            <a:xfrm>
              <a:off x="100242" y="2099803"/>
              <a:ext cx="1920240" cy="1920240"/>
              <a:chOff x="5361924" y="7472790"/>
              <a:chExt cx="1828800" cy="1828800"/>
            </a:xfrm>
          </p:grpSpPr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FFF90BA2-E949-4FDF-A88E-B68F607E3205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43" name="Group 42">
                  <a:extLst>
                    <a:ext uri="{FF2B5EF4-FFF2-40B4-BE49-F238E27FC236}">
                      <a16:creationId xmlns:a16="http://schemas.microsoft.com/office/drawing/2014/main" id="{41F18930-2C24-4BA6-A1EB-BF1644EE8558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49" name="Group 48">
                    <a:extLst>
                      <a:ext uri="{FF2B5EF4-FFF2-40B4-BE49-F238E27FC236}">
                        <a16:creationId xmlns:a16="http://schemas.microsoft.com/office/drawing/2014/main" id="{D5953E65-C24C-4C83-86BB-E4A6D2532FD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51" name="Group 50">
                      <a:extLst>
                        <a:ext uri="{FF2B5EF4-FFF2-40B4-BE49-F238E27FC236}">
                          <a16:creationId xmlns:a16="http://schemas.microsoft.com/office/drawing/2014/main" id="{0B9DA7A8-A66E-4E0E-92DF-B3FF112EBB70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53" name="Group 52">
                        <a:extLst>
                          <a:ext uri="{FF2B5EF4-FFF2-40B4-BE49-F238E27FC236}">
                            <a16:creationId xmlns:a16="http://schemas.microsoft.com/office/drawing/2014/main" id="{94E74739-1964-4A3C-B2E5-28FEF5EF8E49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55" name="Group 54">
                          <a:extLst>
                            <a:ext uri="{FF2B5EF4-FFF2-40B4-BE49-F238E27FC236}">
                              <a16:creationId xmlns:a16="http://schemas.microsoft.com/office/drawing/2014/main" id="{E31C22DC-76BD-4E83-8A1A-B7AE70B2E8FE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57" name="Group 56">
                            <a:extLst>
                              <a:ext uri="{FF2B5EF4-FFF2-40B4-BE49-F238E27FC236}">
                                <a16:creationId xmlns:a16="http://schemas.microsoft.com/office/drawing/2014/main" id="{F63C700C-5749-4BA1-8128-78559312E825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59" name="Oval 58">
                              <a:extLst>
                                <a:ext uri="{FF2B5EF4-FFF2-40B4-BE49-F238E27FC236}">
                                  <a16:creationId xmlns:a16="http://schemas.microsoft.com/office/drawing/2014/main" id="{EC81C305-3A69-4634-8A07-56F8272122AF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60" name="Oval 59">
                              <a:extLst>
                                <a:ext uri="{FF2B5EF4-FFF2-40B4-BE49-F238E27FC236}">
                                  <a16:creationId xmlns:a16="http://schemas.microsoft.com/office/drawing/2014/main" id="{A14AAEDA-8F87-420D-A6BD-FF115C08EB7A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58" name="Oval 57">
                            <a:extLst>
                              <a:ext uri="{FF2B5EF4-FFF2-40B4-BE49-F238E27FC236}">
                                <a16:creationId xmlns:a16="http://schemas.microsoft.com/office/drawing/2014/main" id="{A1FA4EA0-701D-49A3-8962-1BD0CE6E9C0E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56" name="Oval 55">
                          <a:extLst>
                            <a:ext uri="{FF2B5EF4-FFF2-40B4-BE49-F238E27FC236}">
                              <a16:creationId xmlns:a16="http://schemas.microsoft.com/office/drawing/2014/main" id="{E362A8AA-1110-4C1C-9922-60F7D43E82B0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54" name="Oval 53">
                        <a:extLst>
                          <a:ext uri="{FF2B5EF4-FFF2-40B4-BE49-F238E27FC236}">
                            <a16:creationId xmlns:a16="http://schemas.microsoft.com/office/drawing/2014/main" id="{BC8B72EE-335A-4030-B500-7E6FB4D24F18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52" name="Oval 51">
                      <a:extLst>
                        <a:ext uri="{FF2B5EF4-FFF2-40B4-BE49-F238E27FC236}">
                          <a16:creationId xmlns:a16="http://schemas.microsoft.com/office/drawing/2014/main" id="{10167348-D9AA-4440-8569-849A6B0F2C2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50" name="Oval 49">
                    <a:extLst>
                      <a:ext uri="{FF2B5EF4-FFF2-40B4-BE49-F238E27FC236}">
                        <a16:creationId xmlns:a16="http://schemas.microsoft.com/office/drawing/2014/main" id="{A5616AB2-7A83-42C0-883C-FFA27D5468C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6A9CA073-4F0B-4787-B46D-7886261E945E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9AF901A3-1EC5-458F-A653-74CCEAE9A13D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4D5E35A9-4BB5-48F3-AE34-E1BDD3343EB1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A9A549D5-A823-49C4-8C36-D074E6E039B9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6A767C47-7246-4B50-8E78-82766365754A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0AEE1DDC-07C3-4204-A3B1-BB7C77C0622B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15DA288D-BE35-46E8-AA86-9F28D8504DAB}"/>
                </a:ext>
              </a:extLst>
            </p:cNvPr>
            <p:cNvSpPr/>
            <p:nvPr userDrawn="1"/>
          </p:nvSpPr>
          <p:spPr>
            <a:xfrm>
              <a:off x="0" y="4043197"/>
              <a:ext cx="2029968" cy="7845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2557B54-30A3-4192-9D51-EE28AF522DE9}"/>
                </a:ext>
              </a:extLst>
            </p:cNvPr>
            <p:cNvSpPr/>
            <p:nvPr userDrawn="1"/>
          </p:nvSpPr>
          <p:spPr>
            <a:xfrm>
              <a:off x="0" y="2021358"/>
              <a:ext cx="1014984" cy="2029968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2208FD0E-034D-4DF3-85D7-F0EBE2775B5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632" y="-7753"/>
              <a:ext cx="4052352" cy="4040860"/>
            </a:xfrm>
            <a:prstGeom prst="line">
              <a:avLst/>
            </a:prstGeom>
            <a:ln w="508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E20239FE-47D0-4B4F-8440-F859F368C141}"/>
                </a:ext>
              </a:extLst>
            </p:cNvPr>
            <p:cNvSpPr/>
            <p:nvPr userDrawn="1"/>
          </p:nvSpPr>
          <p:spPr>
            <a:xfrm>
              <a:off x="3903349" y="3869829"/>
              <a:ext cx="274320" cy="2743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8925BB7-B630-981C-964B-37A5DCBEA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06165" y="6355080"/>
            <a:ext cx="2286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B4D24B0-E841-7B76-D133-06ABBAB6B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7357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C7D011F5-A799-BEAA-9160-5743D58B45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33694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399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Pictur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33694" y="660358"/>
            <a:ext cx="6594768" cy="5537284"/>
          </a:xfrm>
        </p:spPr>
        <p:txBody>
          <a:bodyPr anchor="ctr">
            <a:normAutofit/>
          </a:bodyPr>
          <a:lstStyle>
            <a:lvl1pPr algn="l">
              <a:defRPr sz="48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A461CB72-9777-50F4-94EC-91A4EE864A4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10800000">
            <a:off x="1" y="761322"/>
            <a:ext cx="4076118" cy="6096678"/>
          </a:xfrm>
          <a:custGeom>
            <a:avLst/>
            <a:gdLst>
              <a:gd name="connsiteX0" fmla="*/ 0 w 4076118"/>
              <a:gd name="connsiteY0" fmla="*/ 0 h 6096678"/>
              <a:gd name="connsiteX1" fmla="*/ 4076118 w 4076118"/>
              <a:gd name="connsiteY1" fmla="*/ 0 h 6096678"/>
              <a:gd name="connsiteX2" fmla="*/ 4076118 w 4076118"/>
              <a:gd name="connsiteY2" fmla="*/ 2038351 h 6096678"/>
              <a:gd name="connsiteX3" fmla="*/ 4076118 w 4076118"/>
              <a:gd name="connsiteY3" fmla="*/ 2048256 h 6096678"/>
              <a:gd name="connsiteX4" fmla="*/ 4076118 w 4076118"/>
              <a:gd name="connsiteY4" fmla="*/ 6096678 h 6096678"/>
              <a:gd name="connsiteX5" fmla="*/ 27696 w 4076118"/>
              <a:gd name="connsiteY5" fmla="*/ 2048256 h 6096678"/>
              <a:gd name="connsiteX6" fmla="*/ 0 w 4076118"/>
              <a:gd name="connsiteY6" fmla="*/ 2048256 h 6096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6118" h="6096678">
                <a:moveTo>
                  <a:pt x="0" y="0"/>
                </a:moveTo>
                <a:lnTo>
                  <a:pt x="4076118" y="0"/>
                </a:lnTo>
                <a:lnTo>
                  <a:pt x="4076118" y="2038351"/>
                </a:lnTo>
                <a:lnTo>
                  <a:pt x="4076118" y="2048256"/>
                </a:lnTo>
                <a:lnTo>
                  <a:pt x="4076118" y="6096678"/>
                </a:lnTo>
                <a:lnTo>
                  <a:pt x="27696" y="2048256"/>
                </a:lnTo>
                <a:lnTo>
                  <a:pt x="0" y="204825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insert picture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1EA6F58-FA46-C921-5758-59234B148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4069439" cy="4828833"/>
            <a:chOff x="0" y="0"/>
            <a:chExt cx="4069439" cy="482883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6F989FA-6E7A-3A98-AF95-F2384308BD32}"/>
                </a:ext>
              </a:extLst>
            </p:cNvPr>
            <p:cNvSpPr>
              <a:spLocks/>
            </p:cNvSpPr>
            <p:nvPr userDrawn="1"/>
          </p:nvSpPr>
          <p:spPr>
            <a:xfrm rot="10800000" flipH="1">
              <a:off x="2026630" y="776431"/>
              <a:ext cx="2032942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23">
              <a:extLst>
                <a:ext uri="{FF2B5EF4-FFF2-40B4-BE49-F238E27FC236}">
                  <a16:creationId xmlns:a16="http://schemas.microsoft.com/office/drawing/2014/main" id="{F0BAC8B3-F184-675F-DC5F-C48CE69D7622}"/>
                </a:ext>
              </a:extLst>
            </p:cNvPr>
            <p:cNvSpPr/>
            <p:nvPr userDrawn="1"/>
          </p:nvSpPr>
          <p:spPr>
            <a:xfrm rot="10800000">
              <a:off x="0" y="766136"/>
              <a:ext cx="2029968" cy="2029968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0B75A35-885A-CE38-4F65-95EF186B13D1}"/>
                </a:ext>
              </a:extLst>
            </p:cNvPr>
            <p:cNvSpPr/>
            <p:nvPr userDrawn="1"/>
          </p:nvSpPr>
          <p:spPr>
            <a:xfrm rot="10800000">
              <a:off x="1351" y="0"/>
              <a:ext cx="2029968" cy="7749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4B488086-4998-410C-FCC8-29CA6288A7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039471" y="2798865"/>
              <a:ext cx="2029968" cy="2029968"/>
            </a:xfrm>
            <a:prstGeom prst="rect">
              <a:avLst/>
            </a:prstGeom>
          </p:spPr>
        </p:pic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26879019-2911-2F60-CC5B-25D1BE752B8D}"/>
                </a:ext>
              </a:extLst>
            </p:cNvPr>
            <p:cNvSpPr/>
            <p:nvPr userDrawn="1"/>
          </p:nvSpPr>
          <p:spPr>
            <a:xfrm rot="10800000">
              <a:off x="2029604" y="0"/>
              <a:ext cx="2029968" cy="7845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1" name="Picture 10" descr="A black and white striped pattern&#10;&#10;Description automatically generated with low confidence">
              <a:extLst>
                <a:ext uri="{FF2B5EF4-FFF2-40B4-BE49-F238E27FC236}">
                  <a16:creationId xmlns:a16="http://schemas.microsoft.com/office/drawing/2014/main" id="{CD1CD1B2-7EBC-96B6-A02D-7972C27874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2035948" y="788197"/>
              <a:ext cx="2019299" cy="9994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069663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240" userDrawn="1">
          <p15:clr>
            <a:srgbClr val="FBAE40"/>
          </p15:clr>
        </p15:guide>
        <p15:guide id="4" orient="horz" pos="2260" userDrawn="1">
          <p15:clr>
            <a:srgbClr val="FBAE40"/>
          </p15:clr>
        </p15:guide>
        <p15:guide id="5" pos="7296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+ Picture 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33694" y="544285"/>
            <a:ext cx="6594768" cy="3445329"/>
          </a:xfrm>
        </p:spPr>
        <p:txBody>
          <a:bodyPr anchor="b">
            <a:normAutofit/>
          </a:bodyPr>
          <a:lstStyle>
            <a:lvl1pPr algn="l">
              <a:defRPr sz="48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D32955-BB06-40DE-A14A-2170FD41AD5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829789" y="4130045"/>
            <a:ext cx="6594768" cy="1951523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2A24CB0-5164-75CE-ED27-EF876C19C6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2029167"/>
            <a:ext cx="4069439" cy="4828833"/>
            <a:chOff x="0" y="2029167"/>
            <a:chExt cx="4069439" cy="482883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6F989FA-6E7A-3A98-AF95-F2384308BD32}"/>
                </a:ext>
              </a:extLst>
            </p:cNvPr>
            <p:cNvSpPr/>
            <p:nvPr userDrawn="1"/>
          </p:nvSpPr>
          <p:spPr>
            <a:xfrm flipH="1">
              <a:off x="9867" y="4051601"/>
              <a:ext cx="2032942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23">
              <a:extLst>
                <a:ext uri="{FF2B5EF4-FFF2-40B4-BE49-F238E27FC236}">
                  <a16:creationId xmlns:a16="http://schemas.microsoft.com/office/drawing/2014/main" id="{F0BAC8B3-F184-675F-DC5F-C48CE69D7622}"/>
                </a:ext>
              </a:extLst>
            </p:cNvPr>
            <p:cNvSpPr/>
            <p:nvPr userDrawn="1"/>
          </p:nvSpPr>
          <p:spPr>
            <a:xfrm>
              <a:off x="2039471" y="4061896"/>
              <a:ext cx="2029968" cy="2029968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0B75A35-885A-CE38-4F65-95EF186B13D1}"/>
                </a:ext>
              </a:extLst>
            </p:cNvPr>
            <p:cNvSpPr/>
            <p:nvPr userDrawn="1"/>
          </p:nvSpPr>
          <p:spPr>
            <a:xfrm>
              <a:off x="2038120" y="6083058"/>
              <a:ext cx="2029968" cy="7749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4B488086-4998-410C-FCC8-29CA6288A7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0" y="2029167"/>
              <a:ext cx="2029968" cy="2029968"/>
            </a:xfrm>
            <a:prstGeom prst="rect">
              <a:avLst/>
            </a:prstGeom>
          </p:spPr>
        </p:pic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227BDAED-0D36-04AE-1A0C-E36977943C38}"/>
                </a:ext>
              </a:extLst>
            </p:cNvPr>
            <p:cNvGrpSpPr/>
            <p:nvPr userDrawn="1"/>
          </p:nvGrpSpPr>
          <p:grpSpPr>
            <a:xfrm>
              <a:off x="110109" y="4130046"/>
              <a:ext cx="1920240" cy="1920240"/>
              <a:chOff x="5361924" y="7472790"/>
              <a:chExt cx="1828800" cy="1828800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DCF3798F-8E8C-7928-8347-8BC5B07B29F9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22" name="Group 21">
                  <a:extLst>
                    <a:ext uri="{FF2B5EF4-FFF2-40B4-BE49-F238E27FC236}">
                      <a16:creationId xmlns:a16="http://schemas.microsoft.com/office/drawing/2014/main" id="{A488BF7D-B7D9-249A-4EC2-8A1F6311D1BD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29" name="Group 28">
                    <a:extLst>
                      <a:ext uri="{FF2B5EF4-FFF2-40B4-BE49-F238E27FC236}">
                        <a16:creationId xmlns:a16="http://schemas.microsoft.com/office/drawing/2014/main" id="{C68EE8A4-53F3-EAAD-F43C-1F73C11BCE4C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31" name="Group 30">
                      <a:extLst>
                        <a:ext uri="{FF2B5EF4-FFF2-40B4-BE49-F238E27FC236}">
                          <a16:creationId xmlns:a16="http://schemas.microsoft.com/office/drawing/2014/main" id="{806ABFB8-B814-19D4-3D47-A20F5AE8785F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33" name="Group 32">
                        <a:extLst>
                          <a:ext uri="{FF2B5EF4-FFF2-40B4-BE49-F238E27FC236}">
                            <a16:creationId xmlns:a16="http://schemas.microsoft.com/office/drawing/2014/main" id="{992340A8-8A61-1791-D56D-37F56A662FEC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35" name="Group 34">
                          <a:extLst>
                            <a:ext uri="{FF2B5EF4-FFF2-40B4-BE49-F238E27FC236}">
                              <a16:creationId xmlns:a16="http://schemas.microsoft.com/office/drawing/2014/main" id="{CD482B6F-4CF8-CEB3-7478-EB1A76DCF567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37" name="Group 36">
                            <a:extLst>
                              <a:ext uri="{FF2B5EF4-FFF2-40B4-BE49-F238E27FC236}">
                                <a16:creationId xmlns:a16="http://schemas.microsoft.com/office/drawing/2014/main" id="{48DB94FE-59B9-2EAD-D619-84D732CEACD3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39" name="Oval 38">
                              <a:extLst>
                                <a:ext uri="{FF2B5EF4-FFF2-40B4-BE49-F238E27FC236}">
                                  <a16:creationId xmlns:a16="http://schemas.microsoft.com/office/drawing/2014/main" id="{E9EB6EED-2663-2442-C484-EF27395DCEBC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40" name="Oval 39">
                              <a:extLst>
                                <a:ext uri="{FF2B5EF4-FFF2-40B4-BE49-F238E27FC236}">
                                  <a16:creationId xmlns:a16="http://schemas.microsoft.com/office/drawing/2014/main" id="{E5978766-DE51-5FF5-41BE-B1007C37165E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38" name="Oval 37">
                            <a:extLst>
                              <a:ext uri="{FF2B5EF4-FFF2-40B4-BE49-F238E27FC236}">
                                <a16:creationId xmlns:a16="http://schemas.microsoft.com/office/drawing/2014/main" id="{749B68DA-C119-6301-085A-2E7F3F7E3CB1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36" name="Oval 35">
                          <a:extLst>
                            <a:ext uri="{FF2B5EF4-FFF2-40B4-BE49-F238E27FC236}">
                              <a16:creationId xmlns:a16="http://schemas.microsoft.com/office/drawing/2014/main" id="{D753957E-F4A5-E4CA-B8B3-F6AE73F159FA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34" name="Oval 33">
                        <a:extLst>
                          <a:ext uri="{FF2B5EF4-FFF2-40B4-BE49-F238E27FC236}">
                            <a16:creationId xmlns:a16="http://schemas.microsoft.com/office/drawing/2014/main" id="{3C4F46AE-42C2-9E3D-D294-F9297389D110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32" name="Oval 31">
                      <a:extLst>
                        <a:ext uri="{FF2B5EF4-FFF2-40B4-BE49-F238E27FC236}">
                          <a16:creationId xmlns:a16="http://schemas.microsoft.com/office/drawing/2014/main" id="{42376F25-4466-0F15-CD2F-B821AC9CCE5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30" name="Oval 29">
                    <a:extLst>
                      <a:ext uri="{FF2B5EF4-FFF2-40B4-BE49-F238E27FC236}">
                        <a16:creationId xmlns:a16="http://schemas.microsoft.com/office/drawing/2014/main" id="{BBC988D2-4FFC-612A-DD91-A41B6194EF6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53690E8A-1D3D-3D5D-932E-D2A2CFE5BDAB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1AE08D7C-4190-C00C-19F0-BEC1F608B97A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7B3E9873-3672-0001-60F1-6068B67A6DFE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4CD85BCE-3B9E-234C-4D1D-EC1A6A57D298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5CC66A2F-CBBE-220E-5ECB-528B8EE34F83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B7B0A7FC-B497-31A6-1F93-414F96AF4C47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26879019-2911-2F60-CC5B-25D1BE752B8D}"/>
                </a:ext>
              </a:extLst>
            </p:cNvPr>
            <p:cNvSpPr/>
            <p:nvPr userDrawn="1"/>
          </p:nvSpPr>
          <p:spPr>
            <a:xfrm>
              <a:off x="9867" y="6073440"/>
              <a:ext cx="2029968" cy="7845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8CCEA94B-F499-5FCA-D063-7FD71F10F95B}"/>
                </a:ext>
              </a:extLst>
            </p:cNvPr>
            <p:cNvSpPr/>
            <p:nvPr userDrawn="1"/>
          </p:nvSpPr>
          <p:spPr>
            <a:xfrm>
              <a:off x="9867" y="4051601"/>
              <a:ext cx="1014984" cy="2029968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A461CB72-9777-50F4-94EC-91A4EE864A4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4076118" cy="6096678"/>
          </a:xfrm>
          <a:custGeom>
            <a:avLst/>
            <a:gdLst>
              <a:gd name="connsiteX0" fmla="*/ 0 w 4076118"/>
              <a:gd name="connsiteY0" fmla="*/ 0 h 6096678"/>
              <a:gd name="connsiteX1" fmla="*/ 4076118 w 4076118"/>
              <a:gd name="connsiteY1" fmla="*/ 0 h 6096678"/>
              <a:gd name="connsiteX2" fmla="*/ 4076118 w 4076118"/>
              <a:gd name="connsiteY2" fmla="*/ 2038351 h 6096678"/>
              <a:gd name="connsiteX3" fmla="*/ 4076118 w 4076118"/>
              <a:gd name="connsiteY3" fmla="*/ 2048256 h 6096678"/>
              <a:gd name="connsiteX4" fmla="*/ 4076118 w 4076118"/>
              <a:gd name="connsiteY4" fmla="*/ 6096678 h 6096678"/>
              <a:gd name="connsiteX5" fmla="*/ 27696 w 4076118"/>
              <a:gd name="connsiteY5" fmla="*/ 2048256 h 6096678"/>
              <a:gd name="connsiteX6" fmla="*/ 0 w 4076118"/>
              <a:gd name="connsiteY6" fmla="*/ 2048256 h 6096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6118" h="6096678">
                <a:moveTo>
                  <a:pt x="0" y="0"/>
                </a:moveTo>
                <a:lnTo>
                  <a:pt x="4076118" y="0"/>
                </a:lnTo>
                <a:lnTo>
                  <a:pt x="4076118" y="2038351"/>
                </a:lnTo>
                <a:lnTo>
                  <a:pt x="4076118" y="2048256"/>
                </a:lnTo>
                <a:lnTo>
                  <a:pt x="4076118" y="6096678"/>
                </a:lnTo>
                <a:lnTo>
                  <a:pt x="27696" y="2048256"/>
                </a:lnTo>
                <a:lnTo>
                  <a:pt x="0" y="204825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172356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240" userDrawn="1">
          <p15:clr>
            <a:srgbClr val="FBAE40"/>
          </p15:clr>
        </p15:guide>
        <p15:guide id="4" orient="horz" pos="2260" userDrawn="1">
          <p15:clr>
            <a:srgbClr val="FBAE40"/>
          </p15:clr>
        </p15:guide>
        <p15:guide id="5" pos="7296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1" y="896112"/>
            <a:ext cx="6589150" cy="1988706"/>
          </a:xfrm>
        </p:spPr>
        <p:txBody>
          <a:bodyPr anchor="t" anchorCtr="0"/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8EF03D4-C3B7-918C-FF43-0A9C106ACA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127476" y="-9144"/>
            <a:ext cx="4069095" cy="6867144"/>
            <a:chOff x="8127476" y="-9144"/>
            <a:chExt cx="4069095" cy="6867144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FADCD25-4CC2-4A9A-B033-132F3DA6D2F5}"/>
                </a:ext>
              </a:extLst>
            </p:cNvPr>
            <p:cNvSpPr/>
            <p:nvPr userDrawn="1"/>
          </p:nvSpPr>
          <p:spPr>
            <a:xfrm>
              <a:off x="10162032" y="2014436"/>
              <a:ext cx="2029968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23">
              <a:extLst>
                <a:ext uri="{FF2B5EF4-FFF2-40B4-BE49-F238E27FC236}">
                  <a16:creationId xmlns:a16="http://schemas.microsoft.com/office/drawing/2014/main" id="{D2F68DA8-1D58-42B0-A2C9-046E92884BC1}"/>
                </a:ext>
              </a:extLst>
            </p:cNvPr>
            <p:cNvSpPr/>
            <p:nvPr userDrawn="1"/>
          </p:nvSpPr>
          <p:spPr>
            <a:xfrm rot="5400000">
              <a:off x="10160492" y="2024569"/>
              <a:ext cx="2029968" cy="2029968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DB232A4-4F4E-48E9-9E61-BE51F716635C}"/>
                </a:ext>
              </a:extLst>
            </p:cNvPr>
            <p:cNvSpPr/>
            <p:nvPr userDrawn="1"/>
          </p:nvSpPr>
          <p:spPr>
            <a:xfrm>
              <a:off x="10162032" y="0"/>
              <a:ext cx="2029968" cy="202996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4CB66576-218C-4236-B125-DD7B03A784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10162032" y="0"/>
              <a:ext cx="2029968" cy="2029968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557D1F3-8C55-47FE-B39A-86D30F8FFEA1}"/>
                </a:ext>
              </a:extLst>
            </p:cNvPr>
            <p:cNvSpPr/>
            <p:nvPr userDrawn="1"/>
          </p:nvSpPr>
          <p:spPr>
            <a:xfrm>
              <a:off x="8139364" y="-7084"/>
              <a:ext cx="2029968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4EB6F2E-2621-4EB5-A04D-906FD08CED87}"/>
                </a:ext>
              </a:extLst>
            </p:cNvPr>
            <p:cNvSpPr/>
            <p:nvPr userDrawn="1"/>
          </p:nvSpPr>
          <p:spPr>
            <a:xfrm flipH="1">
              <a:off x="8127476" y="4807776"/>
              <a:ext cx="2032942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CC28908-2548-441C-BE9D-8728E1FC84C0}"/>
                </a:ext>
              </a:extLst>
            </p:cNvPr>
            <p:cNvSpPr/>
            <p:nvPr userDrawn="1"/>
          </p:nvSpPr>
          <p:spPr>
            <a:xfrm>
              <a:off x="10160492" y="4041539"/>
              <a:ext cx="2029968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5" name="Picture 34" descr="A black and white striped pattern&#10;&#10;Description automatically generated with low confidence">
              <a:extLst>
                <a:ext uri="{FF2B5EF4-FFF2-40B4-BE49-F238E27FC236}">
                  <a16:creationId xmlns:a16="http://schemas.microsoft.com/office/drawing/2014/main" id="{731DC170-FB16-45F8-B62C-DCAB2B9AC31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7272" y="5079562"/>
              <a:ext cx="2019299" cy="999451"/>
            </a:xfrm>
            <a:prstGeom prst="rect">
              <a:avLst/>
            </a:prstGeom>
          </p:spPr>
        </p:pic>
        <p:pic>
          <p:nvPicPr>
            <p:cNvPr id="36" name="Graphic 35">
              <a:extLst>
                <a:ext uri="{FF2B5EF4-FFF2-40B4-BE49-F238E27FC236}">
                  <a16:creationId xmlns:a16="http://schemas.microsoft.com/office/drawing/2014/main" id="{6529D2A7-ABB3-4E2D-88CA-F813997011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0800000">
              <a:off x="8139640" y="-9144"/>
              <a:ext cx="2029968" cy="2029968"/>
            </a:xfrm>
            <a:prstGeom prst="rect">
              <a:avLst/>
            </a:prstGeom>
          </p:spPr>
        </p:pic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DB6750E-735F-4906-8BCA-E0BD4F029617}"/>
                </a:ext>
              </a:extLst>
            </p:cNvPr>
            <p:cNvSpPr/>
            <p:nvPr userDrawn="1"/>
          </p:nvSpPr>
          <p:spPr>
            <a:xfrm>
              <a:off x="10158984" y="6016751"/>
              <a:ext cx="2029968" cy="84124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8" name="Graphic 37">
              <a:extLst>
                <a:ext uri="{FF2B5EF4-FFF2-40B4-BE49-F238E27FC236}">
                  <a16:creationId xmlns:a16="http://schemas.microsoft.com/office/drawing/2014/main" id="{051ECE99-ACA6-46AF-98D5-81FBD3F834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131156" y="4828032"/>
              <a:ext cx="2029968" cy="2029968"/>
            </a:xfrm>
            <a:prstGeom prst="rect">
              <a:avLst/>
            </a:prstGeom>
          </p:spPr>
        </p:pic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3A847BA4-24DF-47BE-BE28-02415C2A2D3C}"/>
                </a:ext>
              </a:extLst>
            </p:cNvPr>
            <p:cNvGrpSpPr/>
            <p:nvPr userDrawn="1"/>
          </p:nvGrpSpPr>
          <p:grpSpPr>
            <a:xfrm>
              <a:off x="8227718" y="2092719"/>
              <a:ext cx="1920240" cy="1920240"/>
              <a:chOff x="5361924" y="7472790"/>
              <a:chExt cx="1828800" cy="1828800"/>
            </a:xfrm>
          </p:grpSpPr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882CC485-8A14-4767-80E8-8FB0A9991D20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43" name="Group 42">
                  <a:extLst>
                    <a:ext uri="{FF2B5EF4-FFF2-40B4-BE49-F238E27FC236}">
                      <a16:creationId xmlns:a16="http://schemas.microsoft.com/office/drawing/2014/main" id="{E119FAB2-4AF3-4EC9-98C6-E69760D02810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49" name="Group 48">
                    <a:extLst>
                      <a:ext uri="{FF2B5EF4-FFF2-40B4-BE49-F238E27FC236}">
                        <a16:creationId xmlns:a16="http://schemas.microsoft.com/office/drawing/2014/main" id="{E2A21525-E952-4F39-A9B2-2CA7C5B14B8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51" name="Group 50">
                      <a:extLst>
                        <a:ext uri="{FF2B5EF4-FFF2-40B4-BE49-F238E27FC236}">
                          <a16:creationId xmlns:a16="http://schemas.microsoft.com/office/drawing/2014/main" id="{53BFFD34-0142-4185-8790-1D792CB2F5DD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53" name="Group 52">
                        <a:extLst>
                          <a:ext uri="{FF2B5EF4-FFF2-40B4-BE49-F238E27FC236}">
                            <a16:creationId xmlns:a16="http://schemas.microsoft.com/office/drawing/2014/main" id="{00D3FC75-8C07-4B5B-A025-3CCC5DC458DA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55" name="Group 54">
                          <a:extLst>
                            <a:ext uri="{FF2B5EF4-FFF2-40B4-BE49-F238E27FC236}">
                              <a16:creationId xmlns:a16="http://schemas.microsoft.com/office/drawing/2014/main" id="{393D2F91-0E6A-4541-843C-1FC0CC2A024A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57" name="Group 56">
                            <a:extLst>
                              <a:ext uri="{FF2B5EF4-FFF2-40B4-BE49-F238E27FC236}">
                                <a16:creationId xmlns:a16="http://schemas.microsoft.com/office/drawing/2014/main" id="{7C9F80E2-6A88-44DC-B048-7178CAA61DAF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59" name="Oval 58">
                              <a:extLst>
                                <a:ext uri="{FF2B5EF4-FFF2-40B4-BE49-F238E27FC236}">
                                  <a16:creationId xmlns:a16="http://schemas.microsoft.com/office/drawing/2014/main" id="{1D9D5420-70BE-477D-A17F-A86F19AD3FAC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60" name="Oval 59">
                              <a:extLst>
                                <a:ext uri="{FF2B5EF4-FFF2-40B4-BE49-F238E27FC236}">
                                  <a16:creationId xmlns:a16="http://schemas.microsoft.com/office/drawing/2014/main" id="{0BBACECF-9AE7-40B5-90D0-AE2CF1FBE0BD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58" name="Oval 57">
                            <a:extLst>
                              <a:ext uri="{FF2B5EF4-FFF2-40B4-BE49-F238E27FC236}">
                                <a16:creationId xmlns:a16="http://schemas.microsoft.com/office/drawing/2014/main" id="{1A76BEA0-888E-41CD-9B30-B128A39F781E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56" name="Oval 55">
                          <a:extLst>
                            <a:ext uri="{FF2B5EF4-FFF2-40B4-BE49-F238E27FC236}">
                              <a16:creationId xmlns:a16="http://schemas.microsoft.com/office/drawing/2014/main" id="{2EA36045-2F1D-402B-A951-B9957D5C145A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54" name="Oval 53">
                        <a:extLst>
                          <a:ext uri="{FF2B5EF4-FFF2-40B4-BE49-F238E27FC236}">
                            <a16:creationId xmlns:a16="http://schemas.microsoft.com/office/drawing/2014/main" id="{AAF58CB3-363E-4156-8148-52E0B9CB634A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52" name="Oval 51">
                      <a:extLst>
                        <a:ext uri="{FF2B5EF4-FFF2-40B4-BE49-F238E27FC236}">
                          <a16:creationId xmlns:a16="http://schemas.microsoft.com/office/drawing/2014/main" id="{BDC4E05B-A602-483A-B19B-B907358D462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50" name="Oval 49">
                    <a:extLst>
                      <a:ext uri="{FF2B5EF4-FFF2-40B4-BE49-F238E27FC236}">
                        <a16:creationId xmlns:a16="http://schemas.microsoft.com/office/drawing/2014/main" id="{55AC54D8-2C27-49A7-B1CE-C865E629499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C9753262-9BA1-4716-B4B5-AAFE232A72A2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5B2AD932-98DF-4DA1-B19E-E38A4DD270F0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DE13C879-BB42-4F2C-9413-A1322DE58809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28B4D2F2-9DD5-4B23-A2F2-7DBEE9E61F6C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C1A2F663-A8A7-4337-9C39-489B4C457111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1609761D-150A-4DE0-9604-CC3953C108D0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D1189D1C-85ED-4EF1-A384-7C4590ED50FD}"/>
                </a:ext>
              </a:extLst>
            </p:cNvPr>
            <p:cNvSpPr/>
            <p:nvPr userDrawn="1"/>
          </p:nvSpPr>
          <p:spPr>
            <a:xfrm>
              <a:off x="8138160" y="4045868"/>
              <a:ext cx="2029968" cy="82296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445306C5-E470-4A93-9C9F-5D066F760D16}"/>
                </a:ext>
              </a:extLst>
            </p:cNvPr>
            <p:cNvSpPr/>
            <p:nvPr userDrawn="1"/>
          </p:nvSpPr>
          <p:spPr>
            <a:xfrm>
              <a:off x="8138160" y="2029968"/>
              <a:ext cx="1014984" cy="201168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B31C374B-40F2-4B1E-A9D8-6E5C932FF170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8138160" y="2012062"/>
              <a:ext cx="3044952" cy="7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1C668341-39BE-4448-B29D-2594AE6D75C2}"/>
                </a:ext>
              </a:extLst>
            </p:cNvPr>
            <p:cNvSpPr/>
            <p:nvPr userDrawn="1"/>
          </p:nvSpPr>
          <p:spPr>
            <a:xfrm>
              <a:off x="11055096" y="1874902"/>
              <a:ext cx="274320" cy="27432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7" name="Date Placeholder 3">
            <a:extLst>
              <a:ext uri="{FF2B5EF4-FFF2-40B4-BE49-F238E27FC236}">
                <a16:creationId xmlns:a16="http://schemas.microsoft.com/office/drawing/2014/main" id="{56895315-7883-40AA-AB6E-E7F8B77E5B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295" y="6355080"/>
            <a:ext cx="109728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68" name="Footer Placeholder 4">
            <a:extLst>
              <a:ext uri="{FF2B5EF4-FFF2-40B4-BE49-F238E27FC236}">
                <a16:creationId xmlns:a16="http://schemas.microsoft.com/office/drawing/2014/main" id="{0000A4E2-8200-4049-B783-2C99FBDBA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99886" y="6355080"/>
            <a:ext cx="228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9" name="Slide Number Placeholder 5">
            <a:extLst>
              <a:ext uri="{FF2B5EF4-FFF2-40B4-BE49-F238E27FC236}">
                <a16:creationId xmlns:a16="http://schemas.microsoft.com/office/drawing/2014/main" id="{179E1CD1-EB8F-4E56-ADD5-06293A7A2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4091" y="6355080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BB414F1-8F08-3A3B-45E3-9F44595164A1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62001" y="3058886"/>
            <a:ext cx="6597372" cy="3296194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>
              <a:lnSpc>
                <a:spcPts val="2000"/>
              </a:lnSpc>
              <a:defRPr sz="1800">
                <a:solidFill>
                  <a:schemeClr val="bg1"/>
                </a:solidFill>
              </a:defRPr>
            </a:lvl2pPr>
            <a:lvl3pPr marL="914400">
              <a:lnSpc>
                <a:spcPts val="2000"/>
              </a:lnSpc>
              <a:defRPr sz="1800">
                <a:solidFill>
                  <a:schemeClr val="bg1"/>
                </a:solidFill>
              </a:defRPr>
            </a:lvl3pPr>
            <a:lvl4pPr marL="1371600">
              <a:lnSpc>
                <a:spcPts val="2000"/>
              </a:lnSpc>
              <a:defRPr sz="1800">
                <a:solidFill>
                  <a:schemeClr val="bg1"/>
                </a:solidFill>
              </a:defRPr>
            </a:lvl4pPr>
            <a:lvl5pPr marL="1828800">
              <a:lnSpc>
                <a:spcPts val="2000"/>
              </a:lnSpc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06960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  <p15:guide id="4" pos="576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F09F422-89F7-BDA7-7801-F364BA5D9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3045" y="-4303"/>
            <a:ext cx="7252590" cy="6862680"/>
            <a:chOff x="-3045" y="-4303"/>
            <a:chExt cx="7252590" cy="6862680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D629CA98-D89C-4A69-9A55-8D6C17DCDDF0}"/>
                </a:ext>
              </a:extLst>
            </p:cNvPr>
            <p:cNvSpPr/>
            <p:nvPr userDrawn="1"/>
          </p:nvSpPr>
          <p:spPr>
            <a:xfrm>
              <a:off x="-1146" y="4775407"/>
              <a:ext cx="2029968" cy="207752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8" name="Graphic 27">
              <a:extLst>
                <a:ext uri="{FF2B5EF4-FFF2-40B4-BE49-F238E27FC236}">
                  <a16:creationId xmlns:a16="http://schemas.microsoft.com/office/drawing/2014/main" id="{12C5F573-21FC-4A6F-B46F-5583E20C99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-3045" y="-4303"/>
              <a:ext cx="2029968" cy="2029968"/>
            </a:xfrm>
            <a:prstGeom prst="rect">
              <a:avLst/>
            </a:prstGeom>
          </p:spPr>
        </p:pic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A65556A-38A5-4BA5-9A40-33F02F960B1E}"/>
                </a:ext>
              </a:extLst>
            </p:cNvPr>
            <p:cNvSpPr/>
            <p:nvPr userDrawn="1"/>
          </p:nvSpPr>
          <p:spPr>
            <a:xfrm>
              <a:off x="3757" y="2033993"/>
              <a:ext cx="2029968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37900790-71B8-45C8-9B6D-07E23CEA7632}"/>
                </a:ext>
              </a:extLst>
            </p:cNvPr>
            <p:cNvSpPr/>
            <p:nvPr userDrawn="1"/>
          </p:nvSpPr>
          <p:spPr>
            <a:xfrm>
              <a:off x="-218" y="4059798"/>
              <a:ext cx="2029968" cy="75956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28AC969-4FA2-44AD-A273-2A0B7839749F}"/>
                </a:ext>
              </a:extLst>
            </p:cNvPr>
            <p:cNvSpPr/>
            <p:nvPr userDrawn="1"/>
          </p:nvSpPr>
          <p:spPr>
            <a:xfrm>
              <a:off x="4071442" y="4058828"/>
              <a:ext cx="3178103" cy="2799549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91CB31D0-C621-4EF7-AE25-5C3BCD5882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038053" y="2029625"/>
              <a:ext cx="2029878" cy="2023760"/>
            </a:xfrm>
            <a:prstGeom prst="rect">
              <a:avLst/>
            </a:prstGeom>
          </p:spPr>
        </p:pic>
        <p:pic>
          <p:nvPicPr>
            <p:cNvPr id="69" name="Graphic 68">
              <a:extLst>
                <a:ext uri="{FF2B5EF4-FFF2-40B4-BE49-F238E27FC236}">
                  <a16:creationId xmlns:a16="http://schemas.microsoft.com/office/drawing/2014/main" id="{B2CC2F02-F98F-4E69-AA01-CCF96A602E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034034" y="4055808"/>
              <a:ext cx="2029968" cy="2029968"/>
            </a:xfrm>
            <a:prstGeom prst="rect">
              <a:avLst/>
            </a:prstGeom>
          </p:spPr>
        </p:pic>
        <p:sp>
          <p:nvSpPr>
            <p:cNvPr id="8" name="Rectangle 9">
              <a:extLst>
                <a:ext uri="{FF2B5EF4-FFF2-40B4-BE49-F238E27FC236}">
                  <a16:creationId xmlns:a16="http://schemas.microsoft.com/office/drawing/2014/main" id="{FE05B395-CB62-452B-A84F-936AD8EDDA92}"/>
                </a:ext>
              </a:extLst>
            </p:cNvPr>
            <p:cNvSpPr/>
            <p:nvPr userDrawn="1"/>
          </p:nvSpPr>
          <p:spPr>
            <a:xfrm>
              <a:off x="2028568" y="4060579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3" name="Graphic 72">
              <a:extLst>
                <a:ext uri="{FF2B5EF4-FFF2-40B4-BE49-F238E27FC236}">
                  <a16:creationId xmlns:a16="http://schemas.microsoft.com/office/drawing/2014/main" id="{2622C30D-68C5-43FD-997F-CFD4DD72E1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5400000">
              <a:off x="2043950" y="4059923"/>
              <a:ext cx="2029968" cy="2029968"/>
            </a:xfrm>
            <a:prstGeom prst="rect">
              <a:avLst/>
            </a:prstGeom>
          </p:spPr>
        </p:pic>
        <p:pic>
          <p:nvPicPr>
            <p:cNvPr id="35" name="Picture 34" descr="A black and white striped pattern&#10;&#10;Description automatically generated with low confidence">
              <a:extLst>
                <a:ext uri="{FF2B5EF4-FFF2-40B4-BE49-F238E27FC236}">
                  <a16:creationId xmlns:a16="http://schemas.microsoft.com/office/drawing/2014/main" id="{AC3CDBDC-6EB4-4B7D-A9F6-4CFA748349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6" y="3062893"/>
              <a:ext cx="2019299" cy="999451"/>
            </a:xfrm>
            <a:prstGeom prst="rect">
              <a:avLst/>
            </a:prstGeom>
          </p:spPr>
        </p:pic>
        <p:grpSp>
          <p:nvGrpSpPr>
            <p:cNvPr id="162" name="Group 161">
              <a:extLst>
                <a:ext uri="{FF2B5EF4-FFF2-40B4-BE49-F238E27FC236}">
                  <a16:creationId xmlns:a16="http://schemas.microsoft.com/office/drawing/2014/main" id="{34457344-691C-417A-9C29-5AD8ABC43E5A}"/>
                </a:ext>
              </a:extLst>
            </p:cNvPr>
            <p:cNvGrpSpPr/>
            <p:nvPr userDrawn="1"/>
          </p:nvGrpSpPr>
          <p:grpSpPr>
            <a:xfrm>
              <a:off x="4433" y="4836676"/>
              <a:ext cx="1965960" cy="1965960"/>
              <a:chOff x="5361924" y="7472790"/>
              <a:chExt cx="1828800" cy="1828800"/>
            </a:xfrm>
          </p:grpSpPr>
          <p:grpSp>
            <p:nvGrpSpPr>
              <p:cNvPr id="163" name="Group 162">
                <a:extLst>
                  <a:ext uri="{FF2B5EF4-FFF2-40B4-BE49-F238E27FC236}">
                    <a16:creationId xmlns:a16="http://schemas.microsoft.com/office/drawing/2014/main" id="{68DDC918-5A9B-4D14-98A4-9002D8520FD4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165" name="Group 164">
                  <a:extLst>
                    <a:ext uri="{FF2B5EF4-FFF2-40B4-BE49-F238E27FC236}">
                      <a16:creationId xmlns:a16="http://schemas.microsoft.com/office/drawing/2014/main" id="{2366D07F-988F-459E-BBD3-15126F92902E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173" name="Group 172">
                    <a:extLst>
                      <a:ext uri="{FF2B5EF4-FFF2-40B4-BE49-F238E27FC236}">
                        <a16:creationId xmlns:a16="http://schemas.microsoft.com/office/drawing/2014/main" id="{6CCACE8C-699F-4B10-BA84-94167BA05CC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176" name="Group 175">
                      <a:extLst>
                        <a:ext uri="{FF2B5EF4-FFF2-40B4-BE49-F238E27FC236}">
                          <a16:creationId xmlns:a16="http://schemas.microsoft.com/office/drawing/2014/main" id="{59F49E32-0B71-4676-8012-BA971DA2100F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178" name="Group 177">
                        <a:extLst>
                          <a:ext uri="{FF2B5EF4-FFF2-40B4-BE49-F238E27FC236}">
                            <a16:creationId xmlns:a16="http://schemas.microsoft.com/office/drawing/2014/main" id="{DF41FA5A-1504-4DC4-B514-00C377423E7C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180" name="Group 179">
                          <a:extLst>
                            <a:ext uri="{FF2B5EF4-FFF2-40B4-BE49-F238E27FC236}">
                              <a16:creationId xmlns:a16="http://schemas.microsoft.com/office/drawing/2014/main" id="{68B4610A-A91F-459F-A9C5-9FC624665516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182" name="Group 181">
                            <a:extLst>
                              <a:ext uri="{FF2B5EF4-FFF2-40B4-BE49-F238E27FC236}">
                                <a16:creationId xmlns:a16="http://schemas.microsoft.com/office/drawing/2014/main" id="{D794F6E3-A9E3-42A9-93AA-7B9E20AD922D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184" name="Oval 183">
                              <a:extLst>
                                <a:ext uri="{FF2B5EF4-FFF2-40B4-BE49-F238E27FC236}">
                                  <a16:creationId xmlns:a16="http://schemas.microsoft.com/office/drawing/2014/main" id="{90B634B0-4792-4A28-B92A-ACA35F177675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6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185" name="Oval 184">
                              <a:extLst>
                                <a:ext uri="{FF2B5EF4-FFF2-40B4-BE49-F238E27FC236}">
                                  <a16:creationId xmlns:a16="http://schemas.microsoft.com/office/drawing/2014/main" id="{1B466310-2C61-42F1-81EB-2B5BF01B2267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6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183" name="Oval 182">
                            <a:extLst>
                              <a:ext uri="{FF2B5EF4-FFF2-40B4-BE49-F238E27FC236}">
                                <a16:creationId xmlns:a16="http://schemas.microsoft.com/office/drawing/2014/main" id="{53A72A9A-79AE-4A89-8938-7A85E2248DE6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6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181" name="Oval 180">
                          <a:extLst>
                            <a:ext uri="{FF2B5EF4-FFF2-40B4-BE49-F238E27FC236}">
                              <a16:creationId xmlns:a16="http://schemas.microsoft.com/office/drawing/2014/main" id="{02618DCD-5B83-4412-9D1A-968C246DCAC1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6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179" name="Oval 178">
                        <a:extLst>
                          <a:ext uri="{FF2B5EF4-FFF2-40B4-BE49-F238E27FC236}">
                            <a16:creationId xmlns:a16="http://schemas.microsoft.com/office/drawing/2014/main" id="{29B173F9-A6EA-4B31-B4C6-3C8DE08F2F11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6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177" name="Oval 176">
                      <a:extLst>
                        <a:ext uri="{FF2B5EF4-FFF2-40B4-BE49-F238E27FC236}">
                          <a16:creationId xmlns:a16="http://schemas.microsoft.com/office/drawing/2014/main" id="{466DB0E2-4B80-4A09-8BCA-9432E1E1DAE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174" name="Oval 173">
                    <a:extLst>
                      <a:ext uri="{FF2B5EF4-FFF2-40B4-BE49-F238E27FC236}">
                        <a16:creationId xmlns:a16="http://schemas.microsoft.com/office/drawing/2014/main" id="{20D2F087-D77F-4913-922E-014FB9DEE63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166" name="Oval 165">
                  <a:extLst>
                    <a:ext uri="{FF2B5EF4-FFF2-40B4-BE49-F238E27FC236}">
                      <a16:creationId xmlns:a16="http://schemas.microsoft.com/office/drawing/2014/main" id="{DD44EC19-A244-4489-9CB8-0361CFBFD02F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67" name="Oval 166">
                  <a:extLst>
                    <a:ext uri="{FF2B5EF4-FFF2-40B4-BE49-F238E27FC236}">
                      <a16:creationId xmlns:a16="http://schemas.microsoft.com/office/drawing/2014/main" id="{C5C029E7-6D6D-4D14-8D8E-E407011AF097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69" name="Oval 168">
                  <a:extLst>
                    <a:ext uri="{FF2B5EF4-FFF2-40B4-BE49-F238E27FC236}">
                      <a16:creationId xmlns:a16="http://schemas.microsoft.com/office/drawing/2014/main" id="{4A74D8A7-ACD3-40A3-918D-46DF99BF9F3E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71" name="Oval 170">
                  <a:extLst>
                    <a:ext uri="{FF2B5EF4-FFF2-40B4-BE49-F238E27FC236}">
                      <a16:creationId xmlns:a16="http://schemas.microsoft.com/office/drawing/2014/main" id="{9C994ED9-5124-452B-986B-4782056BCFB3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72" name="Oval 171">
                  <a:extLst>
                    <a:ext uri="{FF2B5EF4-FFF2-40B4-BE49-F238E27FC236}">
                      <a16:creationId xmlns:a16="http://schemas.microsoft.com/office/drawing/2014/main" id="{8ADCBFB4-9F0A-40FB-A585-2728254E0A7C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164" name="Oval 163">
                <a:extLst>
                  <a:ext uri="{FF2B5EF4-FFF2-40B4-BE49-F238E27FC236}">
                    <a16:creationId xmlns:a16="http://schemas.microsoft.com/office/drawing/2014/main" id="{42E049E2-81A6-45F8-BA9F-DEA21400B1AD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75F20D6C-6085-4D3F-9186-6895908C97B9}"/>
                </a:ext>
              </a:extLst>
            </p:cNvPr>
            <p:cNvSpPr/>
            <p:nvPr userDrawn="1"/>
          </p:nvSpPr>
          <p:spPr>
            <a:xfrm rot="16200000">
              <a:off x="506891" y="5335524"/>
              <a:ext cx="1014984" cy="2029968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BC56BE23-DE49-4D55-A6A0-DFE2A870120D}"/>
                </a:ext>
              </a:extLst>
            </p:cNvPr>
            <p:cNvSpPr/>
            <p:nvPr userDrawn="1"/>
          </p:nvSpPr>
          <p:spPr>
            <a:xfrm>
              <a:off x="2028658" y="6089528"/>
              <a:ext cx="2049251" cy="7684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BCF3BD55-FF25-4CA9-8016-81AEB8AA43E8}"/>
                </a:ext>
              </a:extLst>
            </p:cNvPr>
            <p:cNvSpPr/>
            <p:nvPr userDrawn="1"/>
          </p:nvSpPr>
          <p:spPr>
            <a:xfrm>
              <a:off x="3838078" y="1859479"/>
              <a:ext cx="274320" cy="27432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DE09EA6C-7AC2-47BE-95B8-4D3412867BA5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0" y="1990665"/>
              <a:ext cx="4023360" cy="33894"/>
            </a:xfrm>
            <a:prstGeom prst="line">
              <a:avLst/>
            </a:prstGeom>
            <a:ln w="508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74771" y="576943"/>
            <a:ext cx="6449786" cy="2785508"/>
          </a:xfrm>
        </p:spPr>
        <p:txBody>
          <a:bodyPr anchor="b">
            <a:normAutofit/>
          </a:bodyPr>
          <a:lstStyle>
            <a:lvl1pPr algn="l">
              <a:defRPr sz="48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00591F-8CE8-B626-C81A-6C960B2BAE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74772" y="3373686"/>
            <a:ext cx="6449785" cy="1029586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92" name="Date Placeholder 3">
            <a:extLst>
              <a:ext uri="{FF2B5EF4-FFF2-40B4-BE49-F238E27FC236}">
                <a16:creationId xmlns:a16="http://schemas.microsoft.com/office/drawing/2014/main" id="{2837477B-3D20-4982-86AF-91100FE408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19821" y="6353175"/>
            <a:ext cx="109728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193" name="Footer Placeholder 4">
            <a:extLst>
              <a:ext uri="{FF2B5EF4-FFF2-40B4-BE49-F238E27FC236}">
                <a16:creationId xmlns:a16="http://schemas.microsoft.com/office/drawing/2014/main" id="{B6E38A1E-AF37-4A09-9B69-65397A079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27198" y="6350000"/>
            <a:ext cx="228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94" name="Slide Number Placeholder 5">
            <a:extLst>
              <a:ext uri="{FF2B5EF4-FFF2-40B4-BE49-F238E27FC236}">
                <a16:creationId xmlns:a16="http://schemas.microsoft.com/office/drawing/2014/main" id="{FB77B535-C760-4E32-8A7E-BF9AD08BB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2847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705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240" userDrawn="1">
          <p15:clr>
            <a:srgbClr val="FBAE40"/>
          </p15:clr>
        </p15:guide>
        <p15:guide id="4" orient="horz" pos="2256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CA106-0FC3-4FE9-9338-4AC3D1560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1736" y="896112"/>
            <a:ext cx="9389288" cy="1362456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88DF45F-9FEA-47BE-AC15-52BE148E1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239499" y="0"/>
            <a:ext cx="1015984" cy="6858000"/>
            <a:chOff x="11239499" y="0"/>
            <a:chExt cx="1015984" cy="6858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C51E8B0-FB58-4BB5-9CDA-4A1B4DBC5E90}"/>
                </a:ext>
              </a:extLst>
            </p:cNvPr>
            <p:cNvSpPr/>
            <p:nvPr userDrawn="1"/>
          </p:nvSpPr>
          <p:spPr>
            <a:xfrm>
              <a:off x="11240499" y="4828032"/>
              <a:ext cx="1014984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548A0B2-480B-4F04-B7B5-67A328B174D1}"/>
                </a:ext>
              </a:extLst>
            </p:cNvPr>
            <p:cNvSpPr/>
            <p:nvPr userDrawn="1"/>
          </p:nvSpPr>
          <p:spPr>
            <a:xfrm>
              <a:off x="11240499" y="2833299"/>
              <a:ext cx="1014984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60A19E0-B2DF-4E35-AD7A-80B5C429C6C1}"/>
                </a:ext>
              </a:extLst>
            </p:cNvPr>
            <p:cNvSpPr/>
            <p:nvPr userDrawn="1"/>
          </p:nvSpPr>
          <p:spPr>
            <a:xfrm>
              <a:off x="11240499" y="0"/>
              <a:ext cx="1014984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2" name="Picture 11" descr="A black and white striped pattern&#10;&#10;Description automatically generated with low confidence">
              <a:extLst>
                <a:ext uri="{FF2B5EF4-FFF2-40B4-BE49-F238E27FC236}">
                  <a16:creationId xmlns:a16="http://schemas.microsoft.com/office/drawing/2014/main" id="{9C1C8F39-77F2-4753-A57A-2FD46715F2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0777681" y="552957"/>
              <a:ext cx="1828800" cy="90516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A6AF7B2-2B49-4313-AA4E-3FD77CF46A04}"/>
                </a:ext>
              </a:extLst>
            </p:cNvPr>
            <p:cNvSpPr/>
            <p:nvPr userDrawn="1"/>
          </p:nvSpPr>
          <p:spPr>
            <a:xfrm>
              <a:off x="11240499" y="2029863"/>
              <a:ext cx="1014984" cy="81295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E9AA5A01-9E59-4C92-9634-32DB51F918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6200000">
              <a:off x="10880040" y="5394960"/>
              <a:ext cx="1828800" cy="914400"/>
            </a:xfrm>
            <a:prstGeom prst="rect">
              <a:avLst/>
            </a:prstGeom>
          </p:spPr>
        </p:pic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D3A8643-F793-41FD-AA08-DC814719C40C}"/>
                </a:ext>
              </a:extLst>
            </p:cNvPr>
            <p:cNvSpPr/>
            <p:nvPr userDrawn="1"/>
          </p:nvSpPr>
          <p:spPr>
            <a:xfrm>
              <a:off x="11250235" y="4949368"/>
              <a:ext cx="914400" cy="182880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31" name="Graphic 30">
              <a:extLst>
                <a:ext uri="{FF2B5EF4-FFF2-40B4-BE49-F238E27FC236}">
                  <a16:creationId xmlns:a16="http://schemas.microsoft.com/office/drawing/2014/main" id="{F50D01F0-AD27-490F-8044-37B2D9E2332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5400000">
              <a:off x="10793035" y="3391083"/>
              <a:ext cx="1828800" cy="914400"/>
            </a:xfrm>
            <a:prstGeom prst="rect">
              <a:avLst/>
            </a:prstGeom>
          </p:spPr>
        </p:pic>
      </p:grpSp>
      <p:sp>
        <p:nvSpPr>
          <p:cNvPr id="32" name="Date Placeholder 3">
            <a:extLst>
              <a:ext uri="{FF2B5EF4-FFF2-40B4-BE49-F238E27FC236}">
                <a16:creationId xmlns:a16="http://schemas.microsoft.com/office/drawing/2014/main" id="{417A4AF6-C906-4001-BDD2-33E1163185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1735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33" name="Footer Placeholder 4">
            <a:extLst>
              <a:ext uri="{FF2B5EF4-FFF2-40B4-BE49-F238E27FC236}">
                <a16:creationId xmlns:a16="http://schemas.microsoft.com/office/drawing/2014/main" id="{5D94E674-98A0-4C77-80E5-084E3946B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24487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34" name="Slide Number Placeholder 5">
            <a:extLst>
              <a:ext uri="{FF2B5EF4-FFF2-40B4-BE49-F238E27FC236}">
                <a16:creationId xmlns:a16="http://schemas.microsoft.com/office/drawing/2014/main" id="{36214990-C58C-4D62-9381-40A242460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135D7B7-20E9-ADCF-4417-B443AF3112FC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71734" y="2590800"/>
            <a:ext cx="4515035" cy="3505200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Font typeface="Arial" panose="020B0604020202020204" pitchFamily="34" charset="0"/>
              <a:buNone/>
              <a:defRPr sz="1800"/>
            </a:lvl1pPr>
            <a:lvl2pPr marL="457200">
              <a:lnSpc>
                <a:spcPts val="2000"/>
              </a:lnSpc>
              <a:defRPr sz="1800"/>
            </a:lvl2pPr>
            <a:lvl3pPr marL="914400">
              <a:lnSpc>
                <a:spcPts val="2000"/>
              </a:lnSpc>
              <a:defRPr sz="1800"/>
            </a:lvl3pPr>
            <a:lvl4pPr marL="1371600">
              <a:lnSpc>
                <a:spcPts val="2000"/>
              </a:lnSpc>
              <a:defRPr sz="1800"/>
            </a:lvl4pPr>
            <a:lvl5pPr marL="1828800">
              <a:lnSpc>
                <a:spcPts val="2000"/>
              </a:lnSpc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D4468C5-0B68-8408-80C5-F8681CA98918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5645989" y="2590800"/>
            <a:ext cx="4515035" cy="3505200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Font typeface="Arial" panose="020B0604020202020204" pitchFamily="34" charset="0"/>
              <a:buNone/>
              <a:defRPr sz="1800"/>
            </a:lvl1pPr>
            <a:lvl2pPr marL="457200">
              <a:lnSpc>
                <a:spcPts val="2000"/>
              </a:lnSpc>
              <a:defRPr sz="1800"/>
            </a:lvl2pPr>
            <a:lvl3pPr marL="914400">
              <a:lnSpc>
                <a:spcPts val="2000"/>
              </a:lnSpc>
              <a:defRPr sz="1800"/>
            </a:lvl3pPr>
            <a:lvl4pPr marL="1371600">
              <a:lnSpc>
                <a:spcPts val="2000"/>
              </a:lnSpc>
              <a:defRPr sz="1800"/>
            </a:lvl4pPr>
            <a:lvl5pPr marL="1828800">
              <a:lnSpc>
                <a:spcPts val="2000"/>
              </a:lnSpc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8813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2"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phic 25">
            <a:extLst>
              <a:ext uri="{FF2B5EF4-FFF2-40B4-BE49-F238E27FC236}">
                <a16:creationId xmlns:a16="http://schemas.microsoft.com/office/drawing/2014/main" id="{E1BC9BFE-80C0-4DA9-92DB-070C41E41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8097646">
            <a:off x="403102" y="-983359"/>
            <a:ext cx="2029968" cy="2029968"/>
          </a:xfrm>
          <a:prstGeom prst="rect">
            <a:avLst/>
          </a:prstGeom>
        </p:spPr>
      </p:pic>
      <p:sp>
        <p:nvSpPr>
          <p:cNvPr id="8" name="Rectangle 23">
            <a:extLst>
              <a:ext uri="{FF2B5EF4-FFF2-40B4-BE49-F238E27FC236}">
                <a16:creationId xmlns:a16="http://schemas.microsoft.com/office/drawing/2014/main" id="{F5ED01E4-35BF-4165-86B2-E3BDFD91DE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3508190">
            <a:off x="-1025089" y="458228"/>
            <a:ext cx="2029968" cy="2029968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7E6DD28-C71B-4484-973A-D12A27730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902533">
            <a:off x="407892" y="1900474"/>
            <a:ext cx="2029968" cy="2029968"/>
          </a:xfrm>
          <a:prstGeom prst="rect">
            <a:avLst/>
          </a:prstGeom>
        </p:spPr>
      </p:pic>
      <p:sp>
        <p:nvSpPr>
          <p:cNvPr id="11" name="Rectangle 23">
            <a:extLst>
              <a:ext uri="{FF2B5EF4-FFF2-40B4-BE49-F238E27FC236}">
                <a16:creationId xmlns:a16="http://schemas.microsoft.com/office/drawing/2014/main" id="{AB403917-256D-4254-A12F-F8BD19470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8900000">
            <a:off x="413443" y="1923515"/>
            <a:ext cx="2029968" cy="2029968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EB06A536-5FCB-4761-9EFF-D54BE44B1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708786">
            <a:off x="-1021285" y="3355869"/>
            <a:ext cx="2029968" cy="2029968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3B73C61F-3D48-4791-8280-D98D2C01E0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3489227">
            <a:off x="1859807" y="3357927"/>
            <a:ext cx="2029968" cy="2029968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94213EEF-F759-4045-9F53-49C1B4ECED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7411" y="5806395"/>
            <a:ext cx="2870810" cy="1000774"/>
            <a:chOff x="-13699" y="5839164"/>
            <a:chExt cx="2862790" cy="1000774"/>
          </a:xfrm>
        </p:grpSpPr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2EA4D38A-6ACD-4296-B454-E5BD7EAC7990}"/>
                </a:ext>
              </a:extLst>
            </p:cNvPr>
            <p:cNvSpPr/>
            <p:nvPr userDrawn="1"/>
          </p:nvSpPr>
          <p:spPr>
            <a:xfrm>
              <a:off x="-13699" y="5839164"/>
              <a:ext cx="2862790" cy="28868"/>
            </a:xfrm>
            <a:custGeom>
              <a:avLst/>
              <a:gdLst>
                <a:gd name="connsiteX0" fmla="*/ 0 w 2862790"/>
                <a:gd name="connsiteY0" fmla="*/ 0 h 28868"/>
                <a:gd name="connsiteX1" fmla="*/ 2862790 w 2862790"/>
                <a:gd name="connsiteY1" fmla="*/ 0 h 28868"/>
                <a:gd name="connsiteX2" fmla="*/ 2833921 w 2862790"/>
                <a:gd name="connsiteY2" fmla="*/ 28868 h 28868"/>
                <a:gd name="connsiteX3" fmla="*/ 28868 w 2862790"/>
                <a:gd name="connsiteY3" fmla="*/ 28868 h 28868"/>
                <a:gd name="connsiteX4" fmla="*/ 0 w 2862790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62790" h="28868">
                  <a:moveTo>
                    <a:pt x="0" y="0"/>
                  </a:moveTo>
                  <a:lnTo>
                    <a:pt x="2862790" y="0"/>
                  </a:lnTo>
                  <a:lnTo>
                    <a:pt x="2833921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4E32D04-F635-443B-B642-A509F0473CB5}"/>
                </a:ext>
              </a:extLst>
            </p:cNvPr>
            <p:cNvSpPr/>
            <p:nvPr userDrawn="1"/>
          </p:nvSpPr>
          <p:spPr>
            <a:xfrm>
              <a:off x="47246" y="5900109"/>
              <a:ext cx="2740900" cy="28868"/>
            </a:xfrm>
            <a:custGeom>
              <a:avLst/>
              <a:gdLst>
                <a:gd name="connsiteX0" fmla="*/ 0 w 2740900"/>
                <a:gd name="connsiteY0" fmla="*/ 0 h 28868"/>
                <a:gd name="connsiteX1" fmla="*/ 2740900 w 2740900"/>
                <a:gd name="connsiteY1" fmla="*/ 0 h 28868"/>
                <a:gd name="connsiteX2" fmla="*/ 2712032 w 2740900"/>
                <a:gd name="connsiteY2" fmla="*/ 28868 h 28868"/>
                <a:gd name="connsiteX3" fmla="*/ 28868 w 2740900"/>
                <a:gd name="connsiteY3" fmla="*/ 28868 h 28868"/>
                <a:gd name="connsiteX4" fmla="*/ 0 w 2740900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40900" h="28868">
                  <a:moveTo>
                    <a:pt x="0" y="0"/>
                  </a:moveTo>
                  <a:lnTo>
                    <a:pt x="2740900" y="0"/>
                  </a:lnTo>
                  <a:lnTo>
                    <a:pt x="2712032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C95F7659-0C0B-4798-8392-E6B36B62DEA4}"/>
                </a:ext>
              </a:extLst>
            </p:cNvPr>
            <p:cNvSpPr/>
            <p:nvPr userDrawn="1"/>
          </p:nvSpPr>
          <p:spPr>
            <a:xfrm>
              <a:off x="108992" y="5960251"/>
              <a:ext cx="2619012" cy="29671"/>
            </a:xfrm>
            <a:custGeom>
              <a:avLst/>
              <a:gdLst>
                <a:gd name="connsiteX0" fmla="*/ 0 w 2619012"/>
                <a:gd name="connsiteY0" fmla="*/ 0 h 29671"/>
                <a:gd name="connsiteX1" fmla="*/ 2619012 w 2619012"/>
                <a:gd name="connsiteY1" fmla="*/ 0 h 29671"/>
                <a:gd name="connsiteX2" fmla="*/ 2590143 w 2619012"/>
                <a:gd name="connsiteY2" fmla="*/ 28868 h 29671"/>
                <a:gd name="connsiteX3" fmla="*/ 28067 w 2619012"/>
                <a:gd name="connsiteY3" fmla="*/ 29671 h 29671"/>
                <a:gd name="connsiteX4" fmla="*/ 28869 w 2619012"/>
                <a:gd name="connsiteY4" fmla="*/ 28869 h 29671"/>
                <a:gd name="connsiteX5" fmla="*/ 0 w 2619012"/>
                <a:gd name="connsiteY5" fmla="*/ 0 h 2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19012" h="29671">
                  <a:moveTo>
                    <a:pt x="0" y="0"/>
                  </a:moveTo>
                  <a:lnTo>
                    <a:pt x="2619012" y="0"/>
                  </a:lnTo>
                  <a:lnTo>
                    <a:pt x="2590143" y="28868"/>
                  </a:lnTo>
                  <a:lnTo>
                    <a:pt x="28067" y="29671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BB69ABA-A9D2-4649-A1AB-E12AA2D2C8E7}"/>
                </a:ext>
              </a:extLst>
            </p:cNvPr>
            <p:cNvSpPr/>
            <p:nvPr userDrawn="1"/>
          </p:nvSpPr>
          <p:spPr>
            <a:xfrm>
              <a:off x="169937" y="6021196"/>
              <a:ext cx="2497122" cy="29670"/>
            </a:xfrm>
            <a:custGeom>
              <a:avLst/>
              <a:gdLst>
                <a:gd name="connsiteX0" fmla="*/ 0 w 2497122"/>
                <a:gd name="connsiteY0" fmla="*/ 0 h 29670"/>
                <a:gd name="connsiteX1" fmla="*/ 2497122 w 2497122"/>
                <a:gd name="connsiteY1" fmla="*/ 0 h 29670"/>
                <a:gd name="connsiteX2" fmla="*/ 2468254 w 2497122"/>
                <a:gd name="connsiteY2" fmla="*/ 28868 h 29670"/>
                <a:gd name="connsiteX3" fmla="*/ 28066 w 2497122"/>
                <a:gd name="connsiteY3" fmla="*/ 29670 h 29670"/>
                <a:gd name="connsiteX4" fmla="*/ 28868 w 2497122"/>
                <a:gd name="connsiteY4" fmla="*/ 28868 h 29670"/>
                <a:gd name="connsiteX5" fmla="*/ 0 w 2497122"/>
                <a:gd name="connsiteY5" fmla="*/ 0 h 29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97122" h="29670">
                  <a:moveTo>
                    <a:pt x="0" y="0"/>
                  </a:moveTo>
                  <a:lnTo>
                    <a:pt x="2497122" y="0"/>
                  </a:lnTo>
                  <a:lnTo>
                    <a:pt x="2468254" y="28868"/>
                  </a:lnTo>
                  <a:lnTo>
                    <a:pt x="28066" y="29670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8B88CE23-E34F-470C-8C56-46C08322365F}"/>
                </a:ext>
              </a:extLst>
            </p:cNvPr>
            <p:cNvSpPr/>
            <p:nvPr userDrawn="1"/>
          </p:nvSpPr>
          <p:spPr>
            <a:xfrm>
              <a:off x="229279" y="6082140"/>
              <a:ext cx="2376837" cy="28869"/>
            </a:xfrm>
            <a:custGeom>
              <a:avLst/>
              <a:gdLst>
                <a:gd name="connsiteX0" fmla="*/ 0 w 2376837"/>
                <a:gd name="connsiteY0" fmla="*/ 0 h 28869"/>
                <a:gd name="connsiteX1" fmla="*/ 2376837 w 2376837"/>
                <a:gd name="connsiteY1" fmla="*/ 0 h 28869"/>
                <a:gd name="connsiteX2" fmla="*/ 2347968 w 2376837"/>
                <a:gd name="connsiteY2" fmla="*/ 28868 h 28869"/>
                <a:gd name="connsiteX3" fmla="*/ 28868 w 2376837"/>
                <a:gd name="connsiteY3" fmla="*/ 28869 h 28869"/>
                <a:gd name="connsiteX4" fmla="*/ 0 w 2376837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6837" h="28869">
                  <a:moveTo>
                    <a:pt x="0" y="0"/>
                  </a:moveTo>
                  <a:lnTo>
                    <a:pt x="2376837" y="0"/>
                  </a:lnTo>
                  <a:lnTo>
                    <a:pt x="2347968" y="28868"/>
                  </a:lnTo>
                  <a:lnTo>
                    <a:pt x="28868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75BCEDE2-961E-42E0-AF9C-3D070C974007}"/>
                </a:ext>
              </a:extLst>
            </p:cNvPr>
            <p:cNvSpPr/>
            <p:nvPr userDrawn="1"/>
          </p:nvSpPr>
          <p:spPr>
            <a:xfrm>
              <a:off x="290222" y="6143085"/>
              <a:ext cx="2254948" cy="28868"/>
            </a:xfrm>
            <a:custGeom>
              <a:avLst/>
              <a:gdLst>
                <a:gd name="connsiteX0" fmla="*/ 0 w 2254948"/>
                <a:gd name="connsiteY0" fmla="*/ 0 h 28868"/>
                <a:gd name="connsiteX1" fmla="*/ 2254948 w 2254948"/>
                <a:gd name="connsiteY1" fmla="*/ 0 h 28868"/>
                <a:gd name="connsiteX2" fmla="*/ 2226080 w 2254948"/>
                <a:gd name="connsiteY2" fmla="*/ 28868 h 28868"/>
                <a:gd name="connsiteX3" fmla="*/ 28868 w 2254948"/>
                <a:gd name="connsiteY3" fmla="*/ 28868 h 28868"/>
                <a:gd name="connsiteX4" fmla="*/ 0 w 2254948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54948" h="28868">
                  <a:moveTo>
                    <a:pt x="0" y="0"/>
                  </a:moveTo>
                  <a:lnTo>
                    <a:pt x="2254948" y="0"/>
                  </a:lnTo>
                  <a:lnTo>
                    <a:pt x="2226080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FB930397-7A2A-4C50-9EC9-7E3107D065D2}"/>
                </a:ext>
              </a:extLst>
            </p:cNvPr>
            <p:cNvSpPr/>
            <p:nvPr userDrawn="1"/>
          </p:nvSpPr>
          <p:spPr>
            <a:xfrm>
              <a:off x="351970" y="6203227"/>
              <a:ext cx="2133059" cy="29671"/>
            </a:xfrm>
            <a:custGeom>
              <a:avLst/>
              <a:gdLst>
                <a:gd name="connsiteX0" fmla="*/ 2133059 w 2133059"/>
                <a:gd name="connsiteY0" fmla="*/ 0 h 29671"/>
                <a:gd name="connsiteX1" fmla="*/ 2104190 w 2133059"/>
                <a:gd name="connsiteY1" fmla="*/ 28869 h 29671"/>
                <a:gd name="connsiteX2" fmla="*/ 28066 w 2133059"/>
                <a:gd name="connsiteY2" fmla="*/ 29671 h 29671"/>
                <a:gd name="connsiteX3" fmla="*/ 28868 w 2133059"/>
                <a:gd name="connsiteY3" fmla="*/ 28869 h 29671"/>
                <a:gd name="connsiteX4" fmla="*/ 0 w 2133059"/>
                <a:gd name="connsiteY4" fmla="*/ 1 h 29671"/>
                <a:gd name="connsiteX5" fmla="*/ 2133059 w 2133059"/>
                <a:gd name="connsiteY5" fmla="*/ 0 h 2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33059" h="29671">
                  <a:moveTo>
                    <a:pt x="2133059" y="0"/>
                  </a:moveTo>
                  <a:lnTo>
                    <a:pt x="2104190" y="28869"/>
                  </a:lnTo>
                  <a:lnTo>
                    <a:pt x="28066" y="29671"/>
                  </a:lnTo>
                  <a:lnTo>
                    <a:pt x="28868" y="28869"/>
                  </a:lnTo>
                  <a:lnTo>
                    <a:pt x="0" y="1"/>
                  </a:lnTo>
                  <a:lnTo>
                    <a:pt x="213305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8CA98174-D81B-4241-92F9-D0D2028FFEA9}"/>
                </a:ext>
              </a:extLst>
            </p:cNvPr>
            <p:cNvSpPr/>
            <p:nvPr userDrawn="1"/>
          </p:nvSpPr>
          <p:spPr>
            <a:xfrm>
              <a:off x="411310" y="6264172"/>
              <a:ext cx="2012774" cy="28868"/>
            </a:xfrm>
            <a:custGeom>
              <a:avLst/>
              <a:gdLst>
                <a:gd name="connsiteX0" fmla="*/ 0 w 2012774"/>
                <a:gd name="connsiteY0" fmla="*/ 0 h 28868"/>
                <a:gd name="connsiteX1" fmla="*/ 2012774 w 2012774"/>
                <a:gd name="connsiteY1" fmla="*/ 0 h 28868"/>
                <a:gd name="connsiteX2" fmla="*/ 1983905 w 2012774"/>
                <a:gd name="connsiteY2" fmla="*/ 28868 h 28868"/>
                <a:gd name="connsiteX3" fmla="*/ 28868 w 2012774"/>
                <a:gd name="connsiteY3" fmla="*/ 28868 h 28868"/>
                <a:gd name="connsiteX4" fmla="*/ 0 w 2012774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2774" h="28868">
                  <a:moveTo>
                    <a:pt x="0" y="0"/>
                  </a:moveTo>
                  <a:lnTo>
                    <a:pt x="2012774" y="0"/>
                  </a:lnTo>
                  <a:lnTo>
                    <a:pt x="1983905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E4CE4FB8-5E60-4288-B2FA-CF9316ED449F}"/>
                </a:ext>
              </a:extLst>
            </p:cNvPr>
            <p:cNvSpPr/>
            <p:nvPr userDrawn="1"/>
          </p:nvSpPr>
          <p:spPr>
            <a:xfrm>
              <a:off x="472255" y="6325117"/>
              <a:ext cx="1890884" cy="28868"/>
            </a:xfrm>
            <a:custGeom>
              <a:avLst/>
              <a:gdLst>
                <a:gd name="connsiteX0" fmla="*/ 0 w 1890884"/>
                <a:gd name="connsiteY0" fmla="*/ 0 h 28868"/>
                <a:gd name="connsiteX1" fmla="*/ 1890884 w 1890884"/>
                <a:gd name="connsiteY1" fmla="*/ 0 h 28868"/>
                <a:gd name="connsiteX2" fmla="*/ 1862016 w 1890884"/>
                <a:gd name="connsiteY2" fmla="*/ 28868 h 28868"/>
                <a:gd name="connsiteX3" fmla="*/ 28868 w 1890884"/>
                <a:gd name="connsiteY3" fmla="*/ 28868 h 28868"/>
                <a:gd name="connsiteX4" fmla="*/ 0 w 1890884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0884" h="28868">
                  <a:moveTo>
                    <a:pt x="0" y="0"/>
                  </a:moveTo>
                  <a:lnTo>
                    <a:pt x="1890884" y="0"/>
                  </a:lnTo>
                  <a:lnTo>
                    <a:pt x="1862016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6F69FE5C-0AF0-42F6-A721-9E2244C967AA}"/>
                </a:ext>
              </a:extLst>
            </p:cNvPr>
            <p:cNvSpPr/>
            <p:nvPr userDrawn="1"/>
          </p:nvSpPr>
          <p:spPr>
            <a:xfrm>
              <a:off x="533199" y="6386061"/>
              <a:ext cx="1768996" cy="28869"/>
            </a:xfrm>
            <a:custGeom>
              <a:avLst/>
              <a:gdLst>
                <a:gd name="connsiteX0" fmla="*/ 0 w 1768996"/>
                <a:gd name="connsiteY0" fmla="*/ 0 h 28869"/>
                <a:gd name="connsiteX1" fmla="*/ 1768996 w 1768996"/>
                <a:gd name="connsiteY1" fmla="*/ 0 h 28869"/>
                <a:gd name="connsiteX2" fmla="*/ 1740128 w 1768996"/>
                <a:gd name="connsiteY2" fmla="*/ 28868 h 28869"/>
                <a:gd name="connsiteX3" fmla="*/ 28869 w 1768996"/>
                <a:gd name="connsiteY3" fmla="*/ 28869 h 28869"/>
                <a:gd name="connsiteX4" fmla="*/ 0 w 1768996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8996" h="28869">
                  <a:moveTo>
                    <a:pt x="0" y="0"/>
                  </a:moveTo>
                  <a:lnTo>
                    <a:pt x="1768996" y="0"/>
                  </a:lnTo>
                  <a:lnTo>
                    <a:pt x="1740128" y="28868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E8311083-D41B-4770-B6A9-AFA83AAF2885}"/>
                </a:ext>
              </a:extLst>
            </p:cNvPr>
            <p:cNvSpPr/>
            <p:nvPr userDrawn="1"/>
          </p:nvSpPr>
          <p:spPr>
            <a:xfrm>
              <a:off x="594946" y="6446204"/>
              <a:ext cx="1647106" cy="29670"/>
            </a:xfrm>
            <a:custGeom>
              <a:avLst/>
              <a:gdLst>
                <a:gd name="connsiteX0" fmla="*/ 0 w 1647106"/>
                <a:gd name="connsiteY0" fmla="*/ 0 h 29670"/>
                <a:gd name="connsiteX1" fmla="*/ 1647106 w 1647106"/>
                <a:gd name="connsiteY1" fmla="*/ 0 h 29670"/>
                <a:gd name="connsiteX2" fmla="*/ 1618238 w 1647106"/>
                <a:gd name="connsiteY2" fmla="*/ 28868 h 29670"/>
                <a:gd name="connsiteX3" fmla="*/ 28066 w 1647106"/>
                <a:gd name="connsiteY3" fmla="*/ 29670 h 29670"/>
                <a:gd name="connsiteX4" fmla="*/ 28868 w 1647106"/>
                <a:gd name="connsiteY4" fmla="*/ 28868 h 29670"/>
                <a:gd name="connsiteX5" fmla="*/ 0 w 1647106"/>
                <a:gd name="connsiteY5" fmla="*/ 0 h 29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47106" h="29670">
                  <a:moveTo>
                    <a:pt x="0" y="0"/>
                  </a:moveTo>
                  <a:lnTo>
                    <a:pt x="1647106" y="0"/>
                  </a:lnTo>
                  <a:lnTo>
                    <a:pt x="1618238" y="28868"/>
                  </a:lnTo>
                  <a:lnTo>
                    <a:pt x="28066" y="29670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730A62EE-9416-445D-B0B2-018F008614B8}"/>
                </a:ext>
              </a:extLst>
            </p:cNvPr>
            <p:cNvSpPr/>
            <p:nvPr userDrawn="1"/>
          </p:nvSpPr>
          <p:spPr>
            <a:xfrm>
              <a:off x="654287" y="6507148"/>
              <a:ext cx="1526821" cy="28869"/>
            </a:xfrm>
            <a:custGeom>
              <a:avLst/>
              <a:gdLst>
                <a:gd name="connsiteX0" fmla="*/ 0 w 1526821"/>
                <a:gd name="connsiteY0" fmla="*/ 0 h 28869"/>
                <a:gd name="connsiteX1" fmla="*/ 1526821 w 1526821"/>
                <a:gd name="connsiteY1" fmla="*/ 0 h 28869"/>
                <a:gd name="connsiteX2" fmla="*/ 1497952 w 1526821"/>
                <a:gd name="connsiteY2" fmla="*/ 28868 h 28869"/>
                <a:gd name="connsiteX3" fmla="*/ 28868 w 1526821"/>
                <a:gd name="connsiteY3" fmla="*/ 28869 h 28869"/>
                <a:gd name="connsiteX4" fmla="*/ 0 w 1526821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6821" h="28869">
                  <a:moveTo>
                    <a:pt x="0" y="0"/>
                  </a:moveTo>
                  <a:lnTo>
                    <a:pt x="1526821" y="0"/>
                  </a:lnTo>
                  <a:lnTo>
                    <a:pt x="1497952" y="28868"/>
                  </a:lnTo>
                  <a:lnTo>
                    <a:pt x="28868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4A92E211-EBEF-4E62-97FD-46ECC42436DF}"/>
                </a:ext>
              </a:extLst>
            </p:cNvPr>
            <p:cNvSpPr/>
            <p:nvPr userDrawn="1"/>
          </p:nvSpPr>
          <p:spPr>
            <a:xfrm>
              <a:off x="715231" y="6568093"/>
              <a:ext cx="1404932" cy="28868"/>
            </a:xfrm>
            <a:custGeom>
              <a:avLst/>
              <a:gdLst>
                <a:gd name="connsiteX0" fmla="*/ 0 w 1404932"/>
                <a:gd name="connsiteY0" fmla="*/ 0 h 28868"/>
                <a:gd name="connsiteX1" fmla="*/ 1404932 w 1404932"/>
                <a:gd name="connsiteY1" fmla="*/ 0 h 28868"/>
                <a:gd name="connsiteX2" fmla="*/ 1376064 w 1404932"/>
                <a:gd name="connsiteY2" fmla="*/ 28868 h 28868"/>
                <a:gd name="connsiteX3" fmla="*/ 28868 w 1404932"/>
                <a:gd name="connsiteY3" fmla="*/ 28868 h 28868"/>
                <a:gd name="connsiteX4" fmla="*/ 0 w 1404932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4932" h="28868">
                  <a:moveTo>
                    <a:pt x="0" y="0"/>
                  </a:moveTo>
                  <a:lnTo>
                    <a:pt x="1404932" y="0"/>
                  </a:lnTo>
                  <a:lnTo>
                    <a:pt x="1376064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CC8A63A1-564C-478A-B490-96E1C76014CC}"/>
                </a:ext>
              </a:extLst>
            </p:cNvPr>
            <p:cNvSpPr/>
            <p:nvPr userDrawn="1"/>
          </p:nvSpPr>
          <p:spPr>
            <a:xfrm>
              <a:off x="776977" y="6628235"/>
              <a:ext cx="1283044" cy="29671"/>
            </a:xfrm>
            <a:custGeom>
              <a:avLst/>
              <a:gdLst>
                <a:gd name="connsiteX0" fmla="*/ 1283044 w 1283044"/>
                <a:gd name="connsiteY0" fmla="*/ 0 h 29671"/>
                <a:gd name="connsiteX1" fmla="*/ 1254175 w 1283044"/>
                <a:gd name="connsiteY1" fmla="*/ 28869 h 29671"/>
                <a:gd name="connsiteX2" fmla="*/ 28067 w 1283044"/>
                <a:gd name="connsiteY2" fmla="*/ 29671 h 29671"/>
                <a:gd name="connsiteX3" fmla="*/ 28869 w 1283044"/>
                <a:gd name="connsiteY3" fmla="*/ 28869 h 29671"/>
                <a:gd name="connsiteX4" fmla="*/ 0 w 1283044"/>
                <a:gd name="connsiteY4" fmla="*/ 1 h 29671"/>
                <a:gd name="connsiteX5" fmla="*/ 1283044 w 1283044"/>
                <a:gd name="connsiteY5" fmla="*/ 0 h 2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3044" h="29671">
                  <a:moveTo>
                    <a:pt x="1283044" y="0"/>
                  </a:moveTo>
                  <a:lnTo>
                    <a:pt x="1254175" y="28869"/>
                  </a:lnTo>
                  <a:lnTo>
                    <a:pt x="28067" y="29671"/>
                  </a:lnTo>
                  <a:lnTo>
                    <a:pt x="28869" y="28869"/>
                  </a:lnTo>
                  <a:lnTo>
                    <a:pt x="0" y="1"/>
                  </a:lnTo>
                  <a:lnTo>
                    <a:pt x="12830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4162FC41-462F-4E99-AACA-F5B9C804FB14}"/>
                </a:ext>
              </a:extLst>
            </p:cNvPr>
            <p:cNvSpPr/>
            <p:nvPr userDrawn="1"/>
          </p:nvSpPr>
          <p:spPr>
            <a:xfrm>
              <a:off x="837922" y="6689180"/>
              <a:ext cx="1161154" cy="29670"/>
            </a:xfrm>
            <a:custGeom>
              <a:avLst/>
              <a:gdLst>
                <a:gd name="connsiteX0" fmla="*/ 0 w 1161154"/>
                <a:gd name="connsiteY0" fmla="*/ 0 h 29670"/>
                <a:gd name="connsiteX1" fmla="*/ 1161154 w 1161154"/>
                <a:gd name="connsiteY1" fmla="*/ 0 h 29670"/>
                <a:gd name="connsiteX2" fmla="*/ 1132285 w 1161154"/>
                <a:gd name="connsiteY2" fmla="*/ 28868 h 29670"/>
                <a:gd name="connsiteX3" fmla="*/ 28066 w 1161154"/>
                <a:gd name="connsiteY3" fmla="*/ 29670 h 29670"/>
                <a:gd name="connsiteX4" fmla="*/ 28868 w 1161154"/>
                <a:gd name="connsiteY4" fmla="*/ 28868 h 29670"/>
                <a:gd name="connsiteX5" fmla="*/ 0 w 1161154"/>
                <a:gd name="connsiteY5" fmla="*/ 0 h 29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1154" h="29670">
                  <a:moveTo>
                    <a:pt x="0" y="0"/>
                  </a:moveTo>
                  <a:lnTo>
                    <a:pt x="1161154" y="0"/>
                  </a:lnTo>
                  <a:lnTo>
                    <a:pt x="1132285" y="28868"/>
                  </a:lnTo>
                  <a:lnTo>
                    <a:pt x="28066" y="29670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F9B61AC-B03D-4064-9DE6-9818F53F333C}"/>
                </a:ext>
              </a:extLst>
            </p:cNvPr>
            <p:cNvSpPr/>
            <p:nvPr userDrawn="1"/>
          </p:nvSpPr>
          <p:spPr>
            <a:xfrm>
              <a:off x="897263" y="6750124"/>
              <a:ext cx="1040868" cy="28869"/>
            </a:xfrm>
            <a:custGeom>
              <a:avLst/>
              <a:gdLst>
                <a:gd name="connsiteX0" fmla="*/ 0 w 1040868"/>
                <a:gd name="connsiteY0" fmla="*/ 0 h 28869"/>
                <a:gd name="connsiteX1" fmla="*/ 1040868 w 1040868"/>
                <a:gd name="connsiteY1" fmla="*/ 0 h 28869"/>
                <a:gd name="connsiteX2" fmla="*/ 1012000 w 1040868"/>
                <a:gd name="connsiteY2" fmla="*/ 28869 h 28869"/>
                <a:gd name="connsiteX3" fmla="*/ 28868 w 1040868"/>
                <a:gd name="connsiteY3" fmla="*/ 28869 h 28869"/>
                <a:gd name="connsiteX4" fmla="*/ 0 w 1040868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0868" h="28869">
                  <a:moveTo>
                    <a:pt x="0" y="0"/>
                  </a:moveTo>
                  <a:lnTo>
                    <a:pt x="1040868" y="0"/>
                  </a:lnTo>
                  <a:lnTo>
                    <a:pt x="1012000" y="28869"/>
                  </a:lnTo>
                  <a:lnTo>
                    <a:pt x="28868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C104BA00-790F-438D-AC93-117E23CF2099}"/>
                </a:ext>
              </a:extLst>
            </p:cNvPr>
            <p:cNvSpPr/>
            <p:nvPr userDrawn="1"/>
          </p:nvSpPr>
          <p:spPr>
            <a:xfrm>
              <a:off x="958207" y="6811069"/>
              <a:ext cx="918980" cy="28869"/>
            </a:xfrm>
            <a:custGeom>
              <a:avLst/>
              <a:gdLst>
                <a:gd name="connsiteX0" fmla="*/ 0 w 918980"/>
                <a:gd name="connsiteY0" fmla="*/ 0 h 28869"/>
                <a:gd name="connsiteX1" fmla="*/ 918980 w 918980"/>
                <a:gd name="connsiteY1" fmla="*/ 0 h 28869"/>
                <a:gd name="connsiteX2" fmla="*/ 890112 w 918980"/>
                <a:gd name="connsiteY2" fmla="*/ 28868 h 28869"/>
                <a:gd name="connsiteX3" fmla="*/ 28869 w 918980"/>
                <a:gd name="connsiteY3" fmla="*/ 28869 h 28869"/>
                <a:gd name="connsiteX4" fmla="*/ 0 w 918980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8980" h="28869">
                  <a:moveTo>
                    <a:pt x="0" y="0"/>
                  </a:moveTo>
                  <a:lnTo>
                    <a:pt x="918980" y="0"/>
                  </a:lnTo>
                  <a:lnTo>
                    <a:pt x="890112" y="28868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01" name="Freeform: Shape 100">
            <a:extLst>
              <a:ext uri="{FF2B5EF4-FFF2-40B4-BE49-F238E27FC236}">
                <a16:creationId xmlns:a16="http://schemas.microsoft.com/office/drawing/2014/main" id="{788A3CD7-1915-41CF-9FB5-E6FEDCA8F1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793659" y="5801762"/>
            <a:ext cx="1075475" cy="1058335"/>
          </a:xfrm>
          <a:custGeom>
            <a:avLst/>
            <a:gdLst>
              <a:gd name="connsiteX0" fmla="*/ 1062720 w 1062720"/>
              <a:gd name="connsiteY0" fmla="*/ 0 h 1062720"/>
              <a:gd name="connsiteX1" fmla="*/ 1062720 w 1062720"/>
              <a:gd name="connsiteY1" fmla="*/ 1062720 h 1062720"/>
              <a:gd name="connsiteX2" fmla="*/ 0 w 1062720"/>
              <a:gd name="connsiteY2" fmla="*/ 1062720 h 1062720"/>
              <a:gd name="connsiteX3" fmla="*/ 1062720 w 1062720"/>
              <a:gd name="connsiteY3" fmla="*/ 0 h 1062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2720" h="1062720">
                <a:moveTo>
                  <a:pt x="1062720" y="0"/>
                </a:moveTo>
                <a:lnTo>
                  <a:pt x="1062720" y="1062720"/>
                </a:lnTo>
                <a:lnTo>
                  <a:pt x="0" y="1062720"/>
                </a:lnTo>
                <a:lnTo>
                  <a:pt x="106272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3" name="Freeform: Shape 162">
            <a:extLst>
              <a:ext uri="{FF2B5EF4-FFF2-40B4-BE49-F238E27FC236}">
                <a16:creationId xmlns:a16="http://schemas.microsoft.com/office/drawing/2014/main" id="{FEE07693-1822-40D4-88A4-0F663C787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35546" y="6829131"/>
            <a:ext cx="918980" cy="28869"/>
          </a:xfrm>
          <a:custGeom>
            <a:avLst/>
            <a:gdLst>
              <a:gd name="connsiteX0" fmla="*/ 0 w 918980"/>
              <a:gd name="connsiteY0" fmla="*/ 0 h 28869"/>
              <a:gd name="connsiteX1" fmla="*/ 918980 w 918980"/>
              <a:gd name="connsiteY1" fmla="*/ 0 h 28869"/>
              <a:gd name="connsiteX2" fmla="*/ 890112 w 918980"/>
              <a:gd name="connsiteY2" fmla="*/ 28868 h 28869"/>
              <a:gd name="connsiteX3" fmla="*/ 28869 w 918980"/>
              <a:gd name="connsiteY3" fmla="*/ 28869 h 28869"/>
              <a:gd name="connsiteX4" fmla="*/ 0 w 918980"/>
              <a:gd name="connsiteY4" fmla="*/ 0 h 28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8980" h="28869">
                <a:moveTo>
                  <a:pt x="0" y="0"/>
                </a:moveTo>
                <a:lnTo>
                  <a:pt x="918980" y="0"/>
                </a:lnTo>
                <a:lnTo>
                  <a:pt x="890112" y="28868"/>
                </a:lnTo>
                <a:lnTo>
                  <a:pt x="28869" y="2886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8142DAF-BE54-C239-5685-89D55E027E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20440" y="896111"/>
            <a:ext cx="7889768" cy="2039341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A2EBD71-EB16-773C-A6CB-C6E1259AE70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3520440" y="3259056"/>
            <a:ext cx="2994660" cy="3006531"/>
          </a:xfrm>
        </p:spPr>
        <p:txBody>
          <a:bodyPr>
            <a:normAutofit/>
          </a:bodyPr>
          <a:lstStyle>
            <a:lvl1pPr marL="285750" indent="-285750">
              <a:lnSpc>
                <a:spcPts val="2000"/>
              </a:lnSpc>
              <a:buFont typeface="Arial" panose="020B0604020202020204" pitchFamily="34" charset="0"/>
              <a:buChar char="•"/>
              <a:defRPr sz="1800"/>
            </a:lvl1pPr>
            <a:lvl2pPr>
              <a:lnSpc>
                <a:spcPts val="2000"/>
              </a:lnSpc>
              <a:defRPr sz="1800"/>
            </a:lvl2pPr>
            <a:lvl3pPr>
              <a:lnSpc>
                <a:spcPts val="2000"/>
              </a:lnSpc>
              <a:defRPr sz="1800"/>
            </a:lvl3pPr>
            <a:lvl4pPr>
              <a:lnSpc>
                <a:spcPts val="2000"/>
              </a:lnSpc>
              <a:defRPr sz="1800"/>
            </a:lvl4pPr>
            <a:lvl5pPr>
              <a:lnSpc>
                <a:spcPts val="2000"/>
              </a:lnSpc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6944BE1-9937-7EA2-AA56-336B8D5CAAD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826432" y="3253740"/>
            <a:ext cx="4580088" cy="3006531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/>
            </a:lvl1pPr>
            <a:lvl2pPr marL="457200">
              <a:lnSpc>
                <a:spcPts val="2000"/>
              </a:lnSpc>
              <a:defRPr sz="1800"/>
            </a:lvl2pPr>
            <a:lvl3pPr marL="914400">
              <a:lnSpc>
                <a:spcPts val="2000"/>
              </a:lnSpc>
              <a:defRPr sz="1800"/>
            </a:lvl3pPr>
            <a:lvl4pPr marL="1371600">
              <a:lnSpc>
                <a:spcPts val="2000"/>
              </a:lnSpc>
              <a:defRPr sz="1800"/>
            </a:lvl4pPr>
            <a:lvl5pPr marL="1828800">
              <a:lnSpc>
                <a:spcPts val="2000"/>
              </a:lnSpc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9" name="Date Placeholder 3">
            <a:extLst>
              <a:ext uri="{FF2B5EF4-FFF2-40B4-BE49-F238E27FC236}">
                <a16:creationId xmlns:a16="http://schemas.microsoft.com/office/drawing/2014/main" id="{5A56B3AA-5CA2-4004-8F95-11FD7B895D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23723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210" name="Footer Placeholder 4">
            <a:extLst>
              <a:ext uri="{FF2B5EF4-FFF2-40B4-BE49-F238E27FC236}">
                <a16:creationId xmlns:a16="http://schemas.microsoft.com/office/drawing/2014/main" id="{07D92F37-472D-4CCB-AA97-FA42E5607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42161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211" name="Slide Number Placeholder 5">
            <a:extLst>
              <a:ext uri="{FF2B5EF4-FFF2-40B4-BE49-F238E27FC236}">
                <a16:creationId xmlns:a16="http://schemas.microsoft.com/office/drawing/2014/main" id="{C0E89FFF-230F-4CBA-A6BC-D887B3FFA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49320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5145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Pictu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7877" y="898524"/>
            <a:ext cx="7606895" cy="2029967"/>
          </a:xfrm>
        </p:spPr>
        <p:txBody>
          <a:bodyPr anchor="t" anchorCtr="0"/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01CF25F4-1889-5FE4-9BE0-413C509639D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11337" y="9212"/>
            <a:ext cx="2029967" cy="4850544"/>
          </a:xfrm>
          <a:custGeom>
            <a:avLst/>
            <a:gdLst>
              <a:gd name="connsiteX0" fmla="*/ 0 w 2029967"/>
              <a:gd name="connsiteY0" fmla="*/ 0 h 4850544"/>
              <a:gd name="connsiteX1" fmla="*/ 2029967 w 2029967"/>
              <a:gd name="connsiteY1" fmla="*/ 0 h 4850544"/>
              <a:gd name="connsiteX2" fmla="*/ 2029967 w 2029967"/>
              <a:gd name="connsiteY2" fmla="*/ 4850544 h 4850544"/>
              <a:gd name="connsiteX3" fmla="*/ 2025599 w 2029967"/>
              <a:gd name="connsiteY3" fmla="*/ 4850544 h 4850544"/>
              <a:gd name="connsiteX4" fmla="*/ 2 w 2029967"/>
              <a:gd name="connsiteY4" fmla="*/ 2824947 h 4850544"/>
              <a:gd name="connsiteX5" fmla="*/ 2 w 2029967"/>
              <a:gd name="connsiteY5" fmla="*/ 4850544 h 4850544"/>
              <a:gd name="connsiteX6" fmla="*/ 0 w 2029967"/>
              <a:gd name="connsiteY6" fmla="*/ 4850544 h 4850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29967" h="4850544">
                <a:moveTo>
                  <a:pt x="0" y="0"/>
                </a:moveTo>
                <a:lnTo>
                  <a:pt x="2029967" y="0"/>
                </a:lnTo>
                <a:lnTo>
                  <a:pt x="2029967" y="4850544"/>
                </a:lnTo>
                <a:lnTo>
                  <a:pt x="2025599" y="4850544"/>
                </a:lnTo>
                <a:lnTo>
                  <a:pt x="2" y="2824947"/>
                </a:lnTo>
                <a:lnTo>
                  <a:pt x="2" y="4850544"/>
                </a:lnTo>
                <a:lnTo>
                  <a:pt x="0" y="485054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insert picture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CC28908-2548-441C-BE9D-8728E1FC84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11339" y="4863266"/>
            <a:ext cx="2029968" cy="200489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731DC170-FB16-45F8-B62C-DCAB2B9AC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38" y="5865203"/>
            <a:ext cx="2019299" cy="999451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DE2E4A5-BFB0-8F89-C606-A1581EB9FC6E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3803953" y="3259138"/>
            <a:ext cx="7615274" cy="2978150"/>
          </a:xfrm>
        </p:spPr>
        <p:txBody>
          <a:bodyPr>
            <a:normAutofit/>
          </a:bodyPr>
          <a:lstStyle>
            <a:lvl1pPr marL="285750" indent="-285750">
              <a:lnSpc>
                <a:spcPts val="2000"/>
              </a:lnSpc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1pPr>
            <a:lvl2pPr marL="685800">
              <a:lnSpc>
                <a:spcPts val="2000"/>
              </a:lnSpc>
              <a:defRPr sz="1800">
                <a:solidFill>
                  <a:schemeClr val="tx2"/>
                </a:solidFill>
              </a:defRPr>
            </a:lvl2pPr>
            <a:lvl3pPr marL="1143000">
              <a:lnSpc>
                <a:spcPts val="2000"/>
              </a:lnSpc>
              <a:defRPr sz="1800">
                <a:solidFill>
                  <a:schemeClr val="tx2"/>
                </a:solidFill>
              </a:defRPr>
            </a:lvl3pPr>
            <a:lvl4pPr marL="1600200">
              <a:lnSpc>
                <a:spcPts val="2000"/>
              </a:lnSpc>
              <a:defRPr sz="1800">
                <a:solidFill>
                  <a:schemeClr val="tx2"/>
                </a:solidFill>
              </a:defRPr>
            </a:lvl4pPr>
            <a:lvl5pPr marL="2057400">
              <a:lnSpc>
                <a:spcPts val="2000"/>
              </a:lnSpc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9" name="Date Placeholder 3">
            <a:extLst>
              <a:ext uri="{FF2B5EF4-FFF2-40B4-BE49-F238E27FC236}">
                <a16:creationId xmlns:a16="http://schemas.microsoft.com/office/drawing/2014/main" id="{E2B0C6B8-E2CB-460E-BBC8-AC4339C89D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03953" y="6353175"/>
            <a:ext cx="109728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70" name="Footer Placeholder 4">
            <a:extLst>
              <a:ext uri="{FF2B5EF4-FFF2-40B4-BE49-F238E27FC236}">
                <a16:creationId xmlns:a16="http://schemas.microsoft.com/office/drawing/2014/main" id="{433844D3-0FDA-4C97-9B21-5021A38E4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88630" y="6350000"/>
            <a:ext cx="228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1" name="Slide Number Placeholder 5">
            <a:extLst>
              <a:ext uri="{FF2B5EF4-FFF2-40B4-BE49-F238E27FC236}">
                <a16:creationId xmlns:a16="http://schemas.microsoft.com/office/drawing/2014/main" id="{EC059538-F80F-46C9-80EB-AC9B56DD0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2027" y="6356350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78F81CD-65D4-6CA1-E2C2-34DF58B566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000" y="0"/>
            <a:ext cx="1015984" cy="6858000"/>
            <a:chOff x="-1000" y="0"/>
            <a:chExt cx="1015984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419657A-6BE9-88F7-BE4C-6BF3C13F7E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4828032"/>
              <a:ext cx="1014984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BB2BB8E-26BE-8FBF-1C62-4F42858193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2833299"/>
              <a:ext cx="1014984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864BEFA-BF82-8BAF-1977-518DCAB0F3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0"/>
              <a:ext cx="1014984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4C6E7FC-E03B-5EE2-7126-8CC1FBCB9D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462818" y="552957"/>
              <a:ext cx="1828800" cy="90516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59957EF-0F68-275E-1FFC-87388D7174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2029863"/>
              <a:ext cx="1014984" cy="81295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CECEEA3-55C1-1632-4F14-7E57A80266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00582" y="2932749"/>
              <a:ext cx="914400" cy="182880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A6290E86-B21F-0C88-099F-07B046CA1D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5400000">
              <a:off x="-457200" y="5380762"/>
              <a:ext cx="1828800" cy="914400"/>
            </a:xfrm>
            <a:prstGeom prst="rect">
              <a:avLst/>
            </a:prstGeom>
          </p:spPr>
        </p:pic>
      </p:grpSp>
      <p:sp>
        <p:nvSpPr>
          <p:cNvPr id="26" name="Rectangle 23">
            <a:extLst>
              <a:ext uri="{FF2B5EF4-FFF2-40B4-BE49-F238E27FC236}">
                <a16:creationId xmlns:a16="http://schemas.microsoft.com/office/drawing/2014/main" id="{E489F066-AA0F-D3C7-739B-15808100E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11339" y="2834159"/>
            <a:ext cx="2029968" cy="2029968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550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4660D4-B0ED-42D9-BC6D-AF4F1F9C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65125"/>
            <a:ext cx="10668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C607AE-E8B7-4C3B-A6DA-04289E2F0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1825625"/>
            <a:ext cx="10668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1917CC-671D-47EA-B065-51E87EC27B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819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D0B54-5D87-4D1B-9C6E-5A7B87C83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CADFFD-0FF7-4DDC-8879-918576F63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819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30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666" r:id="rId2"/>
    <p:sldLayoutId id="2147483704" r:id="rId3"/>
    <p:sldLayoutId id="2147483702" r:id="rId4"/>
    <p:sldLayoutId id="2147483678" r:id="rId5"/>
    <p:sldLayoutId id="2147483681" r:id="rId6"/>
    <p:sldLayoutId id="2147483696" r:id="rId7"/>
    <p:sldLayoutId id="2147483691" r:id="rId8"/>
    <p:sldLayoutId id="2147483677" r:id="rId9"/>
    <p:sldLayoutId id="2147483699" r:id="rId10"/>
    <p:sldLayoutId id="2147483685" r:id="rId11"/>
    <p:sldLayoutId id="2147483676" r:id="rId12"/>
    <p:sldLayoutId id="2147483649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76" userDrawn="1">
          <p15:clr>
            <a:srgbClr val="5ACBF0"/>
          </p15:clr>
        </p15:guide>
        <p15:guide id="2" pos="1920" userDrawn="1">
          <p15:clr>
            <a:srgbClr val="F26B43"/>
          </p15:clr>
        </p15:guide>
        <p15:guide id="3" pos="5760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  <p15:guide id="5" pos="1272" userDrawn="1">
          <p15:clr>
            <a:srgbClr val="9FCC3B"/>
          </p15:clr>
        </p15:guide>
        <p15:guide id="6" pos="2544" userDrawn="1">
          <p15:clr>
            <a:srgbClr val="9FCC3B"/>
          </p15:clr>
        </p15:guide>
        <p15:guide id="7" pos="5112" userDrawn="1">
          <p15:clr>
            <a:srgbClr val="9FCC3B"/>
          </p15:clr>
        </p15:guide>
        <p15:guide id="8" pos="6408" userDrawn="1">
          <p15:clr>
            <a:srgbClr val="9FCC3B"/>
          </p15:clr>
        </p15:guide>
        <p15:guide id="9" pos="3940" userDrawn="1">
          <p15:clr>
            <a:srgbClr val="F26B43"/>
          </p15:clr>
        </p15:guide>
        <p15:guide id="10" pos="7104" userDrawn="1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15.xml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13" Type="http://schemas.openxmlformats.org/officeDocument/2006/relationships/diagramData" Target="../diagrams/data6.xml"/><Relationship Id="rId18" Type="http://schemas.openxmlformats.org/officeDocument/2006/relationships/diagramData" Target="../diagrams/data7.xml"/><Relationship Id="rId3" Type="http://schemas.openxmlformats.org/officeDocument/2006/relationships/diagramData" Target="../diagrams/data4.xml"/><Relationship Id="rId21" Type="http://schemas.openxmlformats.org/officeDocument/2006/relationships/diagramColors" Target="../diagrams/colors7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17" Type="http://schemas.microsoft.com/office/2007/relationships/diagramDrawing" Target="../diagrams/drawing6.xml"/><Relationship Id="rId2" Type="http://schemas.openxmlformats.org/officeDocument/2006/relationships/notesSlide" Target="../notesSlides/notesSlide16.xml"/><Relationship Id="rId16" Type="http://schemas.openxmlformats.org/officeDocument/2006/relationships/diagramColors" Target="../diagrams/colors6.xml"/><Relationship Id="rId20" Type="http://schemas.openxmlformats.org/officeDocument/2006/relationships/diagramQuickStyle" Target="../diagrams/quickStyl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5.xml"/><Relationship Id="rId19" Type="http://schemas.openxmlformats.org/officeDocument/2006/relationships/diagramLayout" Target="../diagrams/layout7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Relationship Id="rId14" Type="http://schemas.openxmlformats.org/officeDocument/2006/relationships/diagramLayout" Target="../diagrams/layout6.xml"/><Relationship Id="rId22" Type="http://schemas.microsoft.com/office/2007/relationships/diagramDrawing" Target="../diagrams/drawing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14772" y="677918"/>
            <a:ext cx="6856292" cy="3590596"/>
          </a:xfrm>
        </p:spPr>
        <p:txBody>
          <a:bodyPr>
            <a:normAutofit/>
          </a:bodyPr>
          <a:lstStyle/>
          <a:p>
            <a:r>
              <a:rPr lang="en-US" sz="5400" dirty="0"/>
              <a:t>Organisational structures</a:t>
            </a:r>
            <a:br>
              <a:rPr lang="en-US" sz="5400" dirty="0"/>
            </a:br>
            <a:r>
              <a:rPr lang="en-US" sz="5400" dirty="0"/>
              <a:t>Hierarchical Vs FLAT</a:t>
            </a:r>
          </a:p>
        </p:txBody>
      </p:sp>
    </p:spTree>
    <p:extLst>
      <p:ext uri="{BB962C8B-B14F-4D97-AF65-F5344CB8AC3E}">
        <p14:creationId xmlns:p14="http://schemas.microsoft.com/office/powerpoint/2010/main" val="1642425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DE7F2-E890-4744-88DD-A75F5E3005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74091" y="660358"/>
            <a:ext cx="7897835" cy="4567424"/>
          </a:xfrm>
        </p:spPr>
        <p:txBody>
          <a:bodyPr>
            <a:normAutofit fontScale="90000"/>
          </a:bodyPr>
          <a:lstStyle/>
          <a:p>
            <a:r>
              <a:rPr lang="en-US" dirty="0"/>
              <a:t>The FLAT STRUCTURE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1. </a:t>
            </a:r>
            <a:r>
              <a:rPr lang="en-US" sz="3600" dirty="0">
                <a:solidFill>
                  <a:srgbClr val="FF0000"/>
                </a:solidFill>
              </a:rPr>
              <a:t>KEY FEATURES</a:t>
            </a:r>
            <a:br>
              <a:rPr lang="en-US" sz="3600" dirty="0">
                <a:solidFill>
                  <a:srgbClr val="FF0000"/>
                </a:solidFill>
              </a:rPr>
            </a:br>
            <a:r>
              <a:rPr lang="en-US" dirty="0"/>
              <a:t>2. </a:t>
            </a:r>
            <a:r>
              <a:rPr lang="en-US" sz="3600" dirty="0">
                <a:solidFill>
                  <a:srgbClr val="FF0000"/>
                </a:solidFill>
              </a:rPr>
              <a:t>Application (fit) to companies</a:t>
            </a:r>
            <a:br>
              <a:rPr lang="en-US" sz="3600" dirty="0">
                <a:solidFill>
                  <a:srgbClr val="FF0000"/>
                </a:solidFill>
              </a:rPr>
            </a:br>
            <a:r>
              <a:rPr lang="en-US" dirty="0"/>
              <a:t>3. </a:t>
            </a:r>
            <a:r>
              <a:rPr lang="en-US" sz="3600" dirty="0">
                <a:solidFill>
                  <a:srgbClr val="FF0000"/>
                </a:solidFill>
              </a:rPr>
              <a:t>Advantages &amp; Disadvantages</a:t>
            </a:r>
            <a:br>
              <a:rPr lang="en-US" sz="4800" dirty="0">
                <a:solidFill>
                  <a:srgbClr val="FF0000"/>
                </a:solidFill>
              </a:rPr>
            </a:b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34" name="Picture Placeholder 33" descr="Aerial view of a neon highway intersection">
            <a:extLst>
              <a:ext uri="{FF2B5EF4-FFF2-40B4-BE49-F238E27FC236}">
                <a16:creationId xmlns:a16="http://schemas.microsoft.com/office/drawing/2014/main" id="{9289CE93-EC50-55DB-CFE0-1266AEC87B1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24936" r="24936"/>
          <a:stretch/>
        </p:blipFill>
        <p:spPr>
          <a:xfrm rot="10800000">
            <a:off x="1" y="761322"/>
            <a:ext cx="4076118" cy="6096678"/>
          </a:xfrm>
        </p:spPr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id="{F466A906-2869-BB36-138E-D45F62E92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03349" y="4646277"/>
            <a:ext cx="274320" cy="2743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6186C3A-548E-AD87-3029-9641235307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-97971" y="660400"/>
            <a:ext cx="4160955" cy="4149155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53496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AD2AE59-5630-4D5C-83A9-4CDEF4D7D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736" y="896112"/>
            <a:ext cx="9389288" cy="1362456"/>
          </a:xfrm>
        </p:spPr>
        <p:txBody>
          <a:bodyPr>
            <a:normAutofit/>
          </a:bodyPr>
          <a:lstStyle/>
          <a:p>
            <a:r>
              <a:rPr lang="en-US" sz="4000" dirty="0"/>
              <a:t>The FLAT STRUCTURE</a:t>
            </a:r>
            <a:br>
              <a:rPr lang="en-US" dirty="0"/>
            </a:br>
            <a:r>
              <a:rPr lang="en-US" sz="2400" dirty="0">
                <a:solidFill>
                  <a:srgbClr val="FF0000"/>
                </a:solidFill>
              </a:rPr>
              <a:t>1. KEY FEATURES</a:t>
            </a:r>
            <a:endParaRPr lang="en-US" sz="24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6B31B0-7B84-475D-961F-09C0191F91A2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71524" y="2590800"/>
            <a:ext cx="6756111" cy="35052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/>
              <a:t>Span of control </a:t>
            </a:r>
            <a:r>
              <a:rPr lang="en-US" dirty="0"/>
              <a:t>:  wide - big number of employees/subordinates under each manager. Few intermediate levels between the upper management and the staff</a:t>
            </a:r>
          </a:p>
          <a:p>
            <a:r>
              <a:rPr lang="en-US" b="1" dirty="0"/>
              <a:t>Chain of Command</a:t>
            </a:r>
            <a:r>
              <a:rPr lang="en-US" dirty="0"/>
              <a:t>: short - the flow of the instructions and communication passes through less managerial positions from the top to the bottom of the business</a:t>
            </a:r>
          </a:p>
          <a:p>
            <a:r>
              <a:rPr lang="en-US" b="1" dirty="0"/>
              <a:t>Span of Responsibility</a:t>
            </a:r>
            <a:r>
              <a:rPr lang="en-US" dirty="0"/>
              <a:t>: the higher in the chart the bigger the responsibility 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761B51-19E8-1412-3155-39DDEACA1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356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AD2AE59-5630-4D5C-83A9-4CDEF4D7D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736" y="896112"/>
            <a:ext cx="9389288" cy="1362456"/>
          </a:xfrm>
        </p:spPr>
        <p:txBody>
          <a:bodyPr>
            <a:normAutofit fontScale="90000"/>
          </a:bodyPr>
          <a:lstStyle/>
          <a:p>
            <a:r>
              <a:rPr lang="en-US" dirty="0"/>
              <a:t>The FLAT STRUCTURE</a:t>
            </a:r>
            <a:br>
              <a:rPr lang="en-US" dirty="0"/>
            </a:br>
            <a:r>
              <a:rPr lang="en-US" sz="2800" dirty="0">
                <a:solidFill>
                  <a:srgbClr val="FF0000"/>
                </a:solidFill>
              </a:rPr>
              <a:t>2. Application (fit) to companies</a:t>
            </a:r>
            <a:br>
              <a:rPr lang="en-US" sz="2800" dirty="0">
                <a:solidFill>
                  <a:srgbClr val="FF0000"/>
                </a:solidFill>
              </a:rPr>
            </a:br>
            <a:r>
              <a:rPr lang="en-US" dirty="0"/>
              <a:t>​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6B31B0-7B84-475D-961F-09C0191F91A2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71525" y="2590800"/>
            <a:ext cx="7236402" cy="35052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Fit to smaller companies with less employees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761B51-19E8-1412-3155-39DDEACA1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5563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AD2AE59-5630-4D5C-83A9-4CDEF4D7D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736" y="896112"/>
            <a:ext cx="9389288" cy="1362456"/>
          </a:xfrm>
        </p:spPr>
        <p:txBody>
          <a:bodyPr>
            <a:normAutofit fontScale="90000"/>
          </a:bodyPr>
          <a:lstStyle/>
          <a:p>
            <a:r>
              <a:rPr lang="en-US" dirty="0"/>
              <a:t>The FLAT STRUCTURE</a:t>
            </a:r>
            <a:br>
              <a:rPr lang="en-US" dirty="0"/>
            </a:br>
            <a:r>
              <a:rPr lang="en-US" sz="2800" dirty="0">
                <a:solidFill>
                  <a:srgbClr val="FF0000"/>
                </a:solidFill>
              </a:rPr>
              <a:t>3. Advantages &amp; Disadvantages</a:t>
            </a:r>
            <a:br>
              <a:rPr lang="en-US" sz="2800" dirty="0">
                <a:solidFill>
                  <a:srgbClr val="FF0000"/>
                </a:solidFill>
              </a:rPr>
            </a:br>
            <a:r>
              <a:rPr lang="en-US" dirty="0"/>
              <a:t>​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6B31B0-7B84-475D-961F-09C0191F91A2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71525" y="2590800"/>
            <a:ext cx="4514850" cy="35052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u="sng" dirty="0"/>
              <a:t>Advantages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Faster communication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Not lengthy approval processes between the layers of the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More Engagement / autonomy in the day to day business issues by the employees / subordinates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Less costs / less layers of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3F3455-E568-40C9-9F4D-8C89F4CD95F8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5646738" y="2590800"/>
            <a:ext cx="4514850" cy="35052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u="sng" dirty="0"/>
              <a:t>Disadvantages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 opportunity for progression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 motivation for progression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 clear accountability / no clear hierarchy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761B51-19E8-1412-3155-39DDEACA1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3649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74771" y="1980932"/>
            <a:ext cx="6449786" cy="278550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Business Case:      </a:t>
            </a:r>
            <a:r>
              <a:rPr lang="en-US" sz="2700" dirty="0">
                <a:solidFill>
                  <a:schemeClr val="tx2">
                    <a:lumMod val="50000"/>
                  </a:schemeClr>
                </a:solidFill>
              </a:rPr>
              <a:t>A company from the Hierarchical structure to the Flat Structure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D8D8EF-09F7-2BAC-3EC4-6E8F40515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2519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3C94E212-F68C-4D99-5038-7B1A1BADD03C}"/>
              </a:ext>
            </a:extLst>
          </p:cNvPr>
          <p:cNvSpPr/>
          <p:nvPr/>
        </p:nvSpPr>
        <p:spPr>
          <a:xfrm>
            <a:off x="496707" y="1670304"/>
            <a:ext cx="9547413" cy="5051171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AD2AE59-5630-4D5C-83A9-4CDEF4D7D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736" y="896112"/>
            <a:ext cx="9389288" cy="774192"/>
          </a:xfrm>
        </p:spPr>
        <p:txBody>
          <a:bodyPr>
            <a:normAutofit/>
          </a:bodyPr>
          <a:lstStyle/>
          <a:p>
            <a:r>
              <a:rPr lang="en-US" dirty="0"/>
              <a:t>​business case</a:t>
            </a:r>
            <a:r>
              <a:rPr lang="el-GR" dirty="0"/>
              <a:t> – </a:t>
            </a:r>
            <a:endParaRPr lang="en-US" sz="28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761B51-19E8-1412-3155-39DDEACA1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CEABB6-07DC-46E8-9B57-56EC44A396E5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2A43DE9-045B-6492-2C8C-5C2CD087F3D9}"/>
              </a:ext>
            </a:extLst>
          </p:cNvPr>
          <p:cNvSpPr/>
          <p:nvPr/>
        </p:nvSpPr>
        <p:spPr>
          <a:xfrm>
            <a:off x="771736" y="4122410"/>
            <a:ext cx="1963922" cy="52105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IT Systems Division Director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9378333-C4C5-F7C8-C29B-81435DFF58EE}"/>
              </a:ext>
            </a:extLst>
          </p:cNvPr>
          <p:cNvSpPr/>
          <p:nvPr/>
        </p:nvSpPr>
        <p:spPr>
          <a:xfrm>
            <a:off x="3585701" y="4122410"/>
            <a:ext cx="2376187" cy="52105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IT Applications Division Director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26FB7BE-3844-B82C-AD22-E85EE5502394}"/>
              </a:ext>
            </a:extLst>
          </p:cNvPr>
          <p:cNvSpPr/>
          <p:nvPr/>
        </p:nvSpPr>
        <p:spPr>
          <a:xfrm>
            <a:off x="6966349" y="4122410"/>
            <a:ext cx="2761613" cy="50598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IT Project Management Division Director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A528217-7CBB-C19D-A37C-BB1F0BD321F1}"/>
              </a:ext>
            </a:extLst>
          </p:cNvPr>
          <p:cNvSpPr/>
          <p:nvPr/>
        </p:nvSpPr>
        <p:spPr>
          <a:xfrm>
            <a:off x="1560575" y="1974140"/>
            <a:ext cx="6766560" cy="43313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srgbClr val="E7E6E6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venir Next LT Pro"/>
                <a:ea typeface="+mn-ea"/>
                <a:cs typeface="+mn-cs"/>
              </a:rPr>
              <a:t>General Manager (COO)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05FA4B5-9023-2F02-7BE7-2285319D097C}"/>
              </a:ext>
            </a:extLst>
          </p:cNvPr>
          <p:cNvSpPr/>
          <p:nvPr/>
        </p:nvSpPr>
        <p:spPr>
          <a:xfrm>
            <a:off x="2735658" y="2540275"/>
            <a:ext cx="4401311" cy="43313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CIO</a:t>
            </a:r>
          </a:p>
        </p:txBody>
      </p:sp>
      <p:graphicFrame>
        <p:nvGraphicFramePr>
          <p:cNvPr id="34" name="Diagram 33">
            <a:extLst>
              <a:ext uri="{FF2B5EF4-FFF2-40B4-BE49-F238E27FC236}">
                <a16:creationId xmlns:a16="http://schemas.microsoft.com/office/drawing/2014/main" id="{E35D5DDD-054D-67BD-7F86-3685E1A5AC0B}"/>
              </a:ext>
            </a:extLst>
          </p:cNvPr>
          <p:cNvGraphicFramePr/>
          <p:nvPr/>
        </p:nvGraphicFramePr>
        <p:xfrm>
          <a:off x="781504" y="5010911"/>
          <a:ext cx="2869254" cy="13332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1" name="Oval 30">
            <a:extLst>
              <a:ext uri="{FF2B5EF4-FFF2-40B4-BE49-F238E27FC236}">
                <a16:creationId xmlns:a16="http://schemas.microsoft.com/office/drawing/2014/main" id="{3310F438-1FC0-C53F-2CB3-B8AE3126DDC2}"/>
              </a:ext>
            </a:extLst>
          </p:cNvPr>
          <p:cNvSpPr/>
          <p:nvPr/>
        </p:nvSpPr>
        <p:spPr>
          <a:xfrm>
            <a:off x="3864289" y="3067541"/>
            <a:ext cx="2097599" cy="52105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Senior Manager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F927598-B030-7B2B-C0D3-C3B880A95D4D}"/>
              </a:ext>
            </a:extLst>
          </p:cNvPr>
          <p:cNvSpPr/>
          <p:nvPr/>
        </p:nvSpPr>
        <p:spPr>
          <a:xfrm>
            <a:off x="7351776" y="2865841"/>
            <a:ext cx="237744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enir Next LT Pro"/>
                <a:ea typeface="+mn-ea"/>
                <a:cs typeface="+mn-cs"/>
              </a:rPr>
              <a:t>Previous Structure</a:t>
            </a:r>
          </a:p>
        </p:txBody>
      </p:sp>
      <p:graphicFrame>
        <p:nvGraphicFramePr>
          <p:cNvPr id="35" name="Diagram 34">
            <a:extLst>
              <a:ext uri="{FF2B5EF4-FFF2-40B4-BE49-F238E27FC236}">
                <a16:creationId xmlns:a16="http://schemas.microsoft.com/office/drawing/2014/main" id="{9B06177E-2D0F-48A5-FA43-432442487C8E}"/>
              </a:ext>
            </a:extLst>
          </p:cNvPr>
          <p:cNvGraphicFramePr/>
          <p:nvPr/>
        </p:nvGraphicFramePr>
        <p:xfrm>
          <a:off x="3478461" y="5023103"/>
          <a:ext cx="2869254" cy="13088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36" name="Diagram 35">
            <a:extLst>
              <a:ext uri="{FF2B5EF4-FFF2-40B4-BE49-F238E27FC236}">
                <a16:creationId xmlns:a16="http://schemas.microsoft.com/office/drawing/2014/main" id="{68145A19-3251-5AF7-1034-2BB6E91CC50F}"/>
              </a:ext>
            </a:extLst>
          </p:cNvPr>
          <p:cNvGraphicFramePr/>
          <p:nvPr/>
        </p:nvGraphicFramePr>
        <p:xfrm>
          <a:off x="6347714" y="4953912"/>
          <a:ext cx="3466845" cy="1402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31023477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BBBA37-B06C-7237-8E4D-A21A9173BA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D937A380-BC01-A147-9C85-A3D07FF01D34}"/>
              </a:ext>
            </a:extLst>
          </p:cNvPr>
          <p:cNvSpPr/>
          <p:nvPr/>
        </p:nvSpPr>
        <p:spPr>
          <a:xfrm>
            <a:off x="399171" y="1596825"/>
            <a:ext cx="10354173" cy="502343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D56905A-88AD-0BAB-FDFA-BDEE76036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736" y="896112"/>
            <a:ext cx="9389288" cy="774192"/>
          </a:xfrm>
        </p:spPr>
        <p:txBody>
          <a:bodyPr>
            <a:normAutofit/>
          </a:bodyPr>
          <a:lstStyle/>
          <a:p>
            <a:r>
              <a:rPr lang="en-US" dirty="0"/>
              <a:t>​business case</a:t>
            </a:r>
            <a:r>
              <a:rPr lang="el-GR" dirty="0"/>
              <a:t> – </a:t>
            </a:r>
            <a:endParaRPr lang="en-US" sz="28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E23FED-6D6D-9A5E-B30E-F2455144A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CEABB6-07DC-46E8-9B57-56EC44A396E5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9561B95-91A3-0AC7-6697-7625FDE1BF1A}"/>
              </a:ext>
            </a:extLst>
          </p:cNvPr>
          <p:cNvSpPr/>
          <p:nvPr/>
        </p:nvSpPr>
        <p:spPr>
          <a:xfrm>
            <a:off x="785182" y="4139499"/>
            <a:ext cx="1963922" cy="52105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IT Infrastructure Director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AA3ACD-8FE9-2B71-8B28-ADA89B2AA2AD}"/>
              </a:ext>
            </a:extLst>
          </p:cNvPr>
          <p:cNvSpPr/>
          <p:nvPr/>
        </p:nvSpPr>
        <p:spPr>
          <a:xfrm>
            <a:off x="2892379" y="4148306"/>
            <a:ext cx="2149511" cy="52105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IT  Core Banking  Services Director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CA66E3A-6A12-E782-EFB5-A7D9E31B6D8A}"/>
              </a:ext>
            </a:extLst>
          </p:cNvPr>
          <p:cNvSpPr/>
          <p:nvPr/>
        </p:nvSpPr>
        <p:spPr>
          <a:xfrm>
            <a:off x="7546848" y="4216940"/>
            <a:ext cx="2138201" cy="44361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IT Governance Director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F8CC367-976A-DBA3-755F-3C0FAB09C57E}"/>
              </a:ext>
            </a:extLst>
          </p:cNvPr>
          <p:cNvSpPr/>
          <p:nvPr/>
        </p:nvSpPr>
        <p:spPr>
          <a:xfrm>
            <a:off x="1560575" y="2007166"/>
            <a:ext cx="6766560" cy="52105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srgbClr val="E7E6E6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venir Next LT Pro"/>
                <a:ea typeface="+mn-ea"/>
                <a:cs typeface="+mn-cs"/>
              </a:rPr>
              <a:t>General Manager (COO)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D3B827F-D2D3-E717-EA2C-A88B09075557}"/>
              </a:ext>
            </a:extLst>
          </p:cNvPr>
          <p:cNvSpPr/>
          <p:nvPr/>
        </p:nvSpPr>
        <p:spPr>
          <a:xfrm>
            <a:off x="2749104" y="2978196"/>
            <a:ext cx="4401311" cy="43313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CIO</a:t>
            </a:r>
          </a:p>
        </p:txBody>
      </p:sp>
      <p:graphicFrame>
        <p:nvGraphicFramePr>
          <p:cNvPr id="34" name="Diagram 33">
            <a:extLst>
              <a:ext uri="{FF2B5EF4-FFF2-40B4-BE49-F238E27FC236}">
                <a16:creationId xmlns:a16="http://schemas.microsoft.com/office/drawing/2014/main" id="{FAD7C306-7871-3F1A-65F3-50C573ED8D03}"/>
              </a:ext>
            </a:extLst>
          </p:cNvPr>
          <p:cNvGraphicFramePr/>
          <p:nvPr/>
        </p:nvGraphicFramePr>
        <p:xfrm>
          <a:off x="781504" y="5010911"/>
          <a:ext cx="1936282" cy="9509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3" name="Rectangle 32">
            <a:extLst>
              <a:ext uri="{FF2B5EF4-FFF2-40B4-BE49-F238E27FC236}">
                <a16:creationId xmlns:a16="http://schemas.microsoft.com/office/drawing/2014/main" id="{481D1981-27E1-2585-C1E6-6E8CF938960B}"/>
              </a:ext>
            </a:extLst>
          </p:cNvPr>
          <p:cNvSpPr/>
          <p:nvPr/>
        </p:nvSpPr>
        <p:spPr>
          <a:xfrm>
            <a:off x="7351776" y="2865841"/>
            <a:ext cx="237744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enir Next LT Pro"/>
                <a:ea typeface="+mn-ea"/>
                <a:cs typeface="+mn-cs"/>
              </a:rPr>
              <a:t>New Structure –New entity is the Domain</a:t>
            </a:r>
          </a:p>
        </p:txBody>
      </p:sp>
      <p:graphicFrame>
        <p:nvGraphicFramePr>
          <p:cNvPr id="35" name="Diagram 34">
            <a:extLst>
              <a:ext uri="{FF2B5EF4-FFF2-40B4-BE49-F238E27FC236}">
                <a16:creationId xmlns:a16="http://schemas.microsoft.com/office/drawing/2014/main" id="{9D3B8568-8BC2-25D5-F546-BEC085ED1050}"/>
              </a:ext>
            </a:extLst>
          </p:cNvPr>
          <p:cNvGraphicFramePr/>
          <p:nvPr/>
        </p:nvGraphicFramePr>
        <p:xfrm>
          <a:off x="3087737" y="5261175"/>
          <a:ext cx="1954153" cy="9387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36" name="Diagram 35">
            <a:extLst>
              <a:ext uri="{FF2B5EF4-FFF2-40B4-BE49-F238E27FC236}">
                <a16:creationId xmlns:a16="http://schemas.microsoft.com/office/drawing/2014/main" id="{DE0E9481-24E0-3066-CCD2-A5323607DD71}"/>
              </a:ext>
            </a:extLst>
          </p:cNvPr>
          <p:cNvGraphicFramePr/>
          <p:nvPr/>
        </p:nvGraphicFramePr>
        <p:xfrm>
          <a:off x="7486842" y="5279790"/>
          <a:ext cx="2198207" cy="9201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24EE7C97-D6C6-9A2D-92E2-4DFCCCCE58FC}"/>
              </a:ext>
            </a:extLst>
          </p:cNvPr>
          <p:cNvSpPr/>
          <p:nvPr/>
        </p:nvSpPr>
        <p:spPr>
          <a:xfrm>
            <a:off x="5364480" y="4186743"/>
            <a:ext cx="1601869" cy="47381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IT  Digital Services Director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9164AFFA-7C80-D530-3DE2-F77828BC50E0}"/>
              </a:ext>
            </a:extLst>
          </p:cNvPr>
          <p:cNvGraphicFramePr/>
          <p:nvPr/>
        </p:nvGraphicFramePr>
        <p:xfrm>
          <a:off x="5510768" y="5279790"/>
          <a:ext cx="1455581" cy="9201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</p:spTree>
    <p:extLst>
      <p:ext uri="{BB962C8B-B14F-4D97-AF65-F5344CB8AC3E}">
        <p14:creationId xmlns:p14="http://schemas.microsoft.com/office/powerpoint/2010/main" val="4484801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AEE93-8585-46D4-A7EC-F184E317CB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00245" y="544285"/>
            <a:ext cx="5528217" cy="2685383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AFFC60-19C3-4901-93F7-7AAF4C09F8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96340" y="3423773"/>
            <a:ext cx="5528217" cy="2029969"/>
          </a:xfrm>
        </p:spPr>
        <p:txBody>
          <a:bodyPr bIns="0">
            <a:normAutofit/>
          </a:bodyPr>
          <a:lstStyle/>
          <a:p>
            <a:r>
              <a:rPr lang="en-US" dirty="0"/>
              <a:t>Aglaia &amp; Dimitris</a:t>
            </a:r>
          </a:p>
        </p:txBody>
      </p:sp>
    </p:spTree>
    <p:extLst>
      <p:ext uri="{BB962C8B-B14F-4D97-AF65-F5344CB8AC3E}">
        <p14:creationId xmlns:p14="http://schemas.microsoft.com/office/powerpoint/2010/main" val="2436493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3950" y="429461"/>
            <a:ext cx="6343650" cy="2668463"/>
          </a:xfrm>
        </p:spPr>
        <p:txBody>
          <a:bodyPr>
            <a:normAutofit/>
          </a:bodyPr>
          <a:lstStyle/>
          <a:p>
            <a:r>
              <a:rPr lang="en-US" dirty="0"/>
              <a:t>Agenda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E3EA69-4E0E-41BD-8095-A124225A2647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938713" y="3300413"/>
            <a:ext cx="6338887" cy="2668587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1. What is Organisational Structure?</a:t>
            </a:r>
          </a:p>
          <a:p>
            <a:r>
              <a:rPr lang="en-US" dirty="0"/>
              <a:t>2. Types of Organisational structure: The Hierarchical Structure</a:t>
            </a:r>
          </a:p>
          <a:p>
            <a:r>
              <a:rPr lang="en-US" dirty="0"/>
              <a:t>Vs the Flat Structure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Key features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Application (fit) to companies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Advantages &amp; Disadvantages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Business Case: A company passing from the Hierarchical structure to the Flat Structure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927DCA-F11F-1716-00DA-9EF49F131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494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DE7F2-E890-4744-88DD-A75F5E3005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6120" y="660400"/>
            <a:ext cx="7897835" cy="1805751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What is Organisational Structure? </a:t>
            </a:r>
            <a:br>
              <a:rPr lang="en-US" dirty="0"/>
            </a:br>
            <a:br>
              <a:rPr lang="en-US" dirty="0"/>
            </a:b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34" name="Picture Placeholder 33" descr="Aerial view of a neon highway intersection">
            <a:extLst>
              <a:ext uri="{FF2B5EF4-FFF2-40B4-BE49-F238E27FC236}">
                <a16:creationId xmlns:a16="http://schemas.microsoft.com/office/drawing/2014/main" id="{9289CE93-EC50-55DB-CFE0-1266AEC87B1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24936" r="24936"/>
          <a:stretch/>
        </p:blipFill>
        <p:spPr>
          <a:xfrm rot="10800000">
            <a:off x="1" y="761322"/>
            <a:ext cx="4076118" cy="6096678"/>
          </a:xfrm>
        </p:spPr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id="{F466A906-2869-BB36-138E-D45F62E92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03349" y="4646277"/>
            <a:ext cx="274320" cy="2743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6186C3A-548E-AD87-3029-9641235307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-97971" y="660400"/>
            <a:ext cx="4160955" cy="4149155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1">
            <a:extLst>
              <a:ext uri="{FF2B5EF4-FFF2-40B4-BE49-F238E27FC236}">
                <a16:creationId xmlns:a16="http://schemas.microsoft.com/office/drawing/2014/main" id="{E00908D6-7F06-D6C6-873A-41798D328145}"/>
              </a:ext>
            </a:extLst>
          </p:cNvPr>
          <p:cNvSpPr txBox="1">
            <a:spLocks/>
          </p:cNvSpPr>
          <p:nvPr/>
        </p:nvSpPr>
        <p:spPr>
          <a:xfrm>
            <a:off x="4174091" y="3063368"/>
            <a:ext cx="7897835" cy="1805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sz="3200" dirty="0">
                <a:solidFill>
                  <a:srgbClr val="FF0000"/>
                </a:solidFill>
              </a:rPr>
            </a:b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59EBA4C-7972-5A2D-EFAA-8F5FE38507D0}"/>
              </a:ext>
            </a:extLst>
          </p:cNvPr>
          <p:cNvSpPr txBox="1">
            <a:spLocks/>
          </p:cNvSpPr>
          <p:nvPr/>
        </p:nvSpPr>
        <p:spPr>
          <a:xfrm>
            <a:off x="4160955" y="2789047"/>
            <a:ext cx="7897835" cy="36948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IT IS HOW A BUSINESS ORGANISES ITS PEOPLE – EMPLOYEES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dirty="0">
              <a:solidFill>
                <a:schemeClr val="bg2">
                  <a:lumMod val="25000"/>
                </a:schemeClr>
              </a:solidFill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It is like a STRUCTURE OF A football team. EACH MEMBER OF THE FOOTBALL TEAM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GetS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A SPECIFIC position IN THE COURT WITH CERTAIN RESPONSIBILITIES AND ACCOUNTABILITIES. EACH MEMBER OF THE TEAM SPECIFICALLY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doES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this or that!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dirty="0">
              <a:solidFill>
                <a:schemeClr val="bg2">
                  <a:lumMod val="25000"/>
                </a:schemeClr>
              </a:solidFill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2">
                    <a:lumMod val="25000"/>
                  </a:schemeClr>
                </a:solidFill>
              </a:rPr>
              <a:t>who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does what and who refers to whom!</a:t>
            </a:r>
            <a:br>
              <a:rPr lang="en-US" dirty="0">
                <a:solidFill>
                  <a:schemeClr val="bg2">
                    <a:lumMod val="25000"/>
                  </a:schemeClr>
                </a:solidFill>
              </a:rPr>
            </a:br>
            <a:endParaRPr lang="en-US" sz="32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17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AD2AE59-5630-4D5C-83A9-4CDEF4D7D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736" y="896112"/>
            <a:ext cx="9389288" cy="1362456"/>
          </a:xfrm>
        </p:spPr>
        <p:txBody>
          <a:bodyPr>
            <a:normAutofit fontScale="90000"/>
          </a:bodyPr>
          <a:lstStyle/>
          <a:p>
            <a:r>
              <a:rPr lang="en-US" dirty="0"/>
              <a:t>The </a:t>
            </a:r>
            <a:r>
              <a:rPr lang="en-US" dirty="0" err="1"/>
              <a:t>organisational</a:t>
            </a:r>
            <a:r>
              <a:rPr lang="en-US" dirty="0"/>
              <a:t> STRUCTURE</a:t>
            </a:r>
            <a:br>
              <a:rPr lang="en-US" dirty="0"/>
            </a:br>
            <a:r>
              <a:rPr lang="en-US" sz="2800" dirty="0">
                <a:solidFill>
                  <a:srgbClr val="FF0000"/>
                </a:solidFill>
              </a:rPr>
              <a:t>1. KEY FEATURES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6B31B0-7B84-475D-961F-09C0191F91A2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71525" y="2590800"/>
            <a:ext cx="4514850" cy="35052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/>
              <a:t>Span of control </a:t>
            </a:r>
            <a:r>
              <a:rPr lang="en-US" dirty="0"/>
              <a:t>: How many employees each manager has responsibility for</a:t>
            </a:r>
          </a:p>
          <a:p>
            <a:r>
              <a:rPr lang="en-US" b="1" dirty="0"/>
              <a:t>Chain of Command</a:t>
            </a:r>
            <a:r>
              <a:rPr lang="en-US" dirty="0"/>
              <a:t>: the flow of the instructions and communication between the various positions ranging from the top to the bottom of the business</a:t>
            </a:r>
          </a:p>
          <a:p>
            <a:r>
              <a:rPr lang="en-US" b="1" dirty="0"/>
              <a:t>Subordinates</a:t>
            </a:r>
            <a:r>
              <a:rPr lang="en-US" dirty="0"/>
              <a:t>: bottom of the organisation. They refer to a manager</a:t>
            </a:r>
          </a:p>
          <a:p>
            <a:r>
              <a:rPr lang="en-US" b="1" dirty="0"/>
              <a:t>Span of Responsibility</a:t>
            </a:r>
            <a:r>
              <a:rPr lang="en-US" dirty="0"/>
              <a:t>: changes according to the position in the organizational chart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761B51-19E8-1412-3155-39DDEACA1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093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DE7F2-E890-4744-88DD-A75F5E3005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6120" y="660400"/>
            <a:ext cx="7897835" cy="1805751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TYPES OF  Organisational Structure:</a:t>
            </a:r>
            <a:br>
              <a:rPr lang="en-US" dirty="0"/>
            </a:br>
            <a:br>
              <a:rPr lang="en-US" dirty="0"/>
            </a:b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34" name="Picture Placeholder 33" descr="Aerial view of a neon highway intersection">
            <a:extLst>
              <a:ext uri="{FF2B5EF4-FFF2-40B4-BE49-F238E27FC236}">
                <a16:creationId xmlns:a16="http://schemas.microsoft.com/office/drawing/2014/main" id="{9289CE93-EC50-55DB-CFE0-1266AEC87B1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24936" r="24936"/>
          <a:stretch/>
        </p:blipFill>
        <p:spPr>
          <a:xfrm rot="10800000">
            <a:off x="1" y="761322"/>
            <a:ext cx="4076118" cy="6096678"/>
          </a:xfrm>
        </p:spPr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id="{F466A906-2869-BB36-138E-D45F62E92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03349" y="4646277"/>
            <a:ext cx="274320" cy="2743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6186C3A-548E-AD87-3029-9641235307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-97971" y="660400"/>
            <a:ext cx="4160955" cy="4149155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1">
            <a:extLst>
              <a:ext uri="{FF2B5EF4-FFF2-40B4-BE49-F238E27FC236}">
                <a16:creationId xmlns:a16="http://schemas.microsoft.com/office/drawing/2014/main" id="{E00908D6-7F06-D6C6-873A-41798D328145}"/>
              </a:ext>
            </a:extLst>
          </p:cNvPr>
          <p:cNvSpPr txBox="1">
            <a:spLocks/>
          </p:cNvSpPr>
          <p:nvPr/>
        </p:nvSpPr>
        <p:spPr>
          <a:xfrm>
            <a:off x="4174091" y="3063368"/>
            <a:ext cx="7897835" cy="1805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sz="3200" dirty="0">
                <a:solidFill>
                  <a:srgbClr val="FF0000"/>
                </a:solidFill>
              </a:rPr>
            </a:b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59EBA4C-7972-5A2D-EFAA-8F5FE38507D0}"/>
              </a:ext>
            </a:extLst>
          </p:cNvPr>
          <p:cNvSpPr txBox="1">
            <a:spLocks/>
          </p:cNvSpPr>
          <p:nvPr/>
        </p:nvSpPr>
        <p:spPr>
          <a:xfrm>
            <a:off x="4160955" y="2789047"/>
            <a:ext cx="7897835" cy="36948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100" dirty="0">
                <a:solidFill>
                  <a:schemeClr val="bg2">
                    <a:lumMod val="25000"/>
                  </a:schemeClr>
                </a:solidFill>
              </a:rPr>
              <a:t>HIERARCHICAL STRUCTURE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chemeClr val="bg2">
                    <a:lumMod val="25000"/>
                  </a:schemeClr>
                </a:solidFill>
              </a:rPr>
              <a:t>FLAT STRUCTURE</a:t>
            </a:r>
          </a:p>
          <a:p>
            <a:endParaRPr lang="en-US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3100" dirty="0"/>
              <a:t>Based on the size of the business,   the number of employees and the needs of the business</a:t>
            </a:r>
            <a:br>
              <a:rPr lang="en-US" sz="3100" dirty="0"/>
            </a:br>
            <a:endParaRPr lang="en-US" sz="3100" dirty="0"/>
          </a:p>
        </p:txBody>
      </p:sp>
    </p:spTree>
    <p:extLst>
      <p:ext uri="{BB962C8B-B14F-4D97-AF65-F5344CB8AC3E}">
        <p14:creationId xmlns:p14="http://schemas.microsoft.com/office/powerpoint/2010/main" val="3242450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DE7F2-E890-4744-88DD-A75F5E3005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74091" y="660358"/>
            <a:ext cx="7897835" cy="4567424"/>
          </a:xfrm>
        </p:spPr>
        <p:txBody>
          <a:bodyPr>
            <a:normAutofit/>
          </a:bodyPr>
          <a:lstStyle/>
          <a:p>
            <a:r>
              <a:rPr lang="en-US" dirty="0"/>
              <a:t>The HIERARCHICAL STRUCTURE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1. </a:t>
            </a:r>
            <a:r>
              <a:rPr lang="en-US" sz="3200" dirty="0">
                <a:solidFill>
                  <a:srgbClr val="FF0000"/>
                </a:solidFill>
              </a:rPr>
              <a:t>KEY FEATURES</a:t>
            </a:r>
            <a:br>
              <a:rPr lang="en-US" dirty="0"/>
            </a:br>
            <a:r>
              <a:rPr lang="en-US" dirty="0"/>
              <a:t>2. </a:t>
            </a:r>
            <a:r>
              <a:rPr lang="en-US" sz="3200" dirty="0">
                <a:solidFill>
                  <a:srgbClr val="FF0000"/>
                </a:solidFill>
              </a:rPr>
              <a:t>Application (fit) to companies</a:t>
            </a:r>
            <a:br>
              <a:rPr lang="en-US" dirty="0"/>
            </a:br>
            <a:r>
              <a:rPr lang="en-US" dirty="0"/>
              <a:t>3. </a:t>
            </a:r>
            <a:r>
              <a:rPr lang="en-US" sz="3200" dirty="0">
                <a:solidFill>
                  <a:srgbClr val="FF0000"/>
                </a:solidFill>
              </a:rPr>
              <a:t>Advantages &amp; Disadvantages</a:t>
            </a:r>
            <a:br>
              <a:rPr lang="en-US" sz="3200" dirty="0">
                <a:solidFill>
                  <a:srgbClr val="FF0000"/>
                </a:solidFill>
              </a:rPr>
            </a:b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34" name="Picture Placeholder 33" descr="Aerial view of a neon highway intersection">
            <a:extLst>
              <a:ext uri="{FF2B5EF4-FFF2-40B4-BE49-F238E27FC236}">
                <a16:creationId xmlns:a16="http://schemas.microsoft.com/office/drawing/2014/main" id="{9289CE93-EC50-55DB-CFE0-1266AEC87B1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24936" r="24936"/>
          <a:stretch/>
        </p:blipFill>
        <p:spPr>
          <a:xfrm rot="10800000">
            <a:off x="1" y="761322"/>
            <a:ext cx="4076118" cy="6096678"/>
          </a:xfrm>
        </p:spPr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id="{F466A906-2869-BB36-138E-D45F62E92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03349" y="4646277"/>
            <a:ext cx="274320" cy="2743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6186C3A-548E-AD87-3029-9641235307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-97971" y="660400"/>
            <a:ext cx="4160955" cy="4149155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7789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AD2AE59-5630-4D5C-83A9-4CDEF4D7D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736" y="896112"/>
            <a:ext cx="9389288" cy="1362456"/>
          </a:xfrm>
        </p:spPr>
        <p:txBody>
          <a:bodyPr>
            <a:normAutofit/>
          </a:bodyPr>
          <a:lstStyle/>
          <a:p>
            <a:r>
              <a:rPr lang="en-US" sz="4000" dirty="0"/>
              <a:t>The HIERARCHICAL STRUCTURE</a:t>
            </a:r>
            <a:br>
              <a:rPr lang="en-US" dirty="0"/>
            </a:br>
            <a:r>
              <a:rPr lang="en-US" sz="2400" dirty="0">
                <a:solidFill>
                  <a:srgbClr val="FF0000"/>
                </a:solidFill>
              </a:rPr>
              <a:t>1. KEY FEATURES</a:t>
            </a:r>
            <a:endParaRPr lang="en-US" sz="24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6B31B0-7B84-475D-961F-09C0191F91A2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71524" y="2590800"/>
            <a:ext cx="6340475" cy="35052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/>
              <a:t>Span of control </a:t>
            </a:r>
            <a:r>
              <a:rPr lang="en-US" dirty="0"/>
              <a:t>: Narrow – small number of employees under each manager</a:t>
            </a:r>
          </a:p>
          <a:p>
            <a:r>
              <a:rPr lang="en-US" b="1" dirty="0"/>
              <a:t>Chain of Command</a:t>
            </a:r>
            <a:r>
              <a:rPr lang="en-US" dirty="0"/>
              <a:t>: long - the flow of the instructions and communication passes through various and many positions from the top to the bottom</a:t>
            </a:r>
          </a:p>
          <a:p>
            <a:r>
              <a:rPr lang="en-US" b="1" dirty="0"/>
              <a:t>Span of Responsibility</a:t>
            </a:r>
            <a:r>
              <a:rPr lang="en-US" dirty="0"/>
              <a:t>: the higher in the chart the bigger the responsibility 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761B51-19E8-1412-3155-39DDEACA1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783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AD2AE59-5630-4D5C-83A9-4CDEF4D7D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736" y="896112"/>
            <a:ext cx="9389288" cy="1362456"/>
          </a:xfrm>
        </p:spPr>
        <p:txBody>
          <a:bodyPr>
            <a:normAutofit fontScale="90000"/>
          </a:bodyPr>
          <a:lstStyle/>
          <a:p>
            <a:r>
              <a:rPr lang="en-US" dirty="0"/>
              <a:t>The HIERARCHICAL STRUCTURE</a:t>
            </a:r>
            <a:br>
              <a:rPr lang="en-US" dirty="0"/>
            </a:br>
            <a:r>
              <a:rPr lang="en-US" sz="2800" dirty="0">
                <a:solidFill>
                  <a:srgbClr val="FF0000"/>
                </a:solidFill>
              </a:rPr>
              <a:t>2. Application (fit) to companies</a:t>
            </a:r>
            <a:br>
              <a:rPr lang="en-US" sz="2800" dirty="0">
                <a:solidFill>
                  <a:srgbClr val="FF0000"/>
                </a:solidFill>
              </a:rPr>
            </a:br>
            <a:r>
              <a:rPr lang="en-US" dirty="0"/>
              <a:t>​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6B31B0-7B84-475D-961F-09C0191F91A2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71525" y="2590800"/>
            <a:ext cx="8704984" cy="35052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In big corporations with many employees and subordinates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761B51-19E8-1412-3155-39DDEACA1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247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AD2AE59-5630-4D5C-83A9-4CDEF4D7D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736" y="896112"/>
            <a:ext cx="9389288" cy="1362456"/>
          </a:xfrm>
        </p:spPr>
        <p:txBody>
          <a:bodyPr>
            <a:normAutofit fontScale="90000"/>
          </a:bodyPr>
          <a:lstStyle/>
          <a:p>
            <a:r>
              <a:rPr lang="en-US" dirty="0"/>
              <a:t>The HIERARCHICAL STRUCTURE</a:t>
            </a:r>
            <a:br>
              <a:rPr lang="en-US" dirty="0"/>
            </a:br>
            <a:r>
              <a:rPr lang="en-US" sz="2800" dirty="0">
                <a:solidFill>
                  <a:srgbClr val="FF0000"/>
                </a:solidFill>
              </a:rPr>
              <a:t>3. Advantages &amp; Disadvantages</a:t>
            </a:r>
            <a:br>
              <a:rPr lang="en-US" sz="2800" dirty="0">
                <a:solidFill>
                  <a:srgbClr val="FF0000"/>
                </a:solidFill>
              </a:rPr>
            </a:br>
            <a:r>
              <a:rPr lang="en-US" dirty="0"/>
              <a:t>​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6B31B0-7B84-475D-961F-09C0191F91A2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71525" y="2590800"/>
            <a:ext cx="4514850" cy="3505200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US" b="1" u="sng" dirty="0"/>
              <a:t>Advantages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Motivation via promotion as there are many layers of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Job rotation between various roles (learning new skills)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Clear Accountability and responsibility. It is Clear who manages whom and what.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Easy target setting and what needs to be done in order to fulfill the targets set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3F3455-E568-40C9-9F4D-8C89F4CD95F8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5646738" y="2590800"/>
            <a:ext cx="4514850" cy="35052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u="sng" dirty="0"/>
              <a:t>Disadvantages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Slow communication and information passing through the many layers of the organisation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Higher costs (the more managers in the organisation the more costs)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761B51-19E8-1412-3155-39DDEACA1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694508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74">
      <a:dk1>
        <a:sysClr val="windowText" lastClr="000000"/>
      </a:dk1>
      <a:lt1>
        <a:sysClr val="window" lastClr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Custom 112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33968143_Win32_SL_V3" id="{4DA6DF5E-F5DF-461D-8863-50E9C5721FD0}" vid="{BC6DDDB8-E14A-47D1-98C5-2C109624FD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ackground xmlns="71af3243-3dd4-4a8d-8c0d-dd76da1f02a5">false</Background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8451406B-581B-4C29-A833-E33D8A6AB07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8903D25-5BE2-4D9E-B7D8-BE1DCAE2DC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F65614A-92F9-4391-AC3D-F3F5B0704F99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{42474425-6153-4B5D-AFDC-268F19CA1D3C}tf33968143_win32</Template>
  <TotalTime>169</TotalTime>
  <Words>801</Words>
  <Application>Microsoft Office PowerPoint</Application>
  <PresentationFormat>Widescreen</PresentationFormat>
  <Paragraphs>132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Avenir Next LT Pro</vt:lpstr>
      <vt:lpstr>Calibri</vt:lpstr>
      <vt:lpstr>Custom</vt:lpstr>
      <vt:lpstr>Organisational structures Hierarchical Vs FLAT</vt:lpstr>
      <vt:lpstr>Agenda</vt:lpstr>
      <vt:lpstr>   What is Organisational Structure?   </vt:lpstr>
      <vt:lpstr>The organisational STRUCTURE 1. KEY FEATURES</vt:lpstr>
      <vt:lpstr>   TYPES OF  Organisational Structure:  </vt:lpstr>
      <vt:lpstr>The HIERARCHICAL STRUCTURE  1. KEY FEATURES 2. Application (fit) to companies 3. Advantages &amp; Disadvantages </vt:lpstr>
      <vt:lpstr>The HIERARCHICAL STRUCTURE 1. KEY FEATURES</vt:lpstr>
      <vt:lpstr>The HIERARCHICAL STRUCTURE 2. Application (fit) to companies ​</vt:lpstr>
      <vt:lpstr>The HIERARCHICAL STRUCTURE 3. Advantages &amp; Disadvantages ​</vt:lpstr>
      <vt:lpstr>The FLAT STRUCTURE  1. KEY FEATURES 2. Application (fit) to companies 3. Advantages &amp; Disadvantages </vt:lpstr>
      <vt:lpstr>The FLAT STRUCTURE 1. KEY FEATURES</vt:lpstr>
      <vt:lpstr>The FLAT STRUCTURE 2. Application (fit) to companies ​</vt:lpstr>
      <vt:lpstr>The FLAT STRUCTURE 3. Advantages &amp; Disadvantages ​</vt:lpstr>
      <vt:lpstr>Business Case:      A company from the Hierarchical structure to the Flat Structure</vt:lpstr>
      <vt:lpstr>​business case – </vt:lpstr>
      <vt:lpstr>​business case – 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presentation</dc:title>
  <dc:creator>Dimitrios Dervos</dc:creator>
  <cp:lastModifiedBy>Dimitrios Dervos</cp:lastModifiedBy>
  <cp:revision>39</cp:revision>
  <dcterms:created xsi:type="dcterms:W3CDTF">2024-12-21T20:35:41Z</dcterms:created>
  <dcterms:modified xsi:type="dcterms:W3CDTF">2025-01-12T13:30:36Z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