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5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9" r:id="rId3"/>
    <p:sldId id="257" r:id="rId4"/>
    <p:sldId id="264" r:id="rId5"/>
    <p:sldId id="263" r:id="rId6"/>
    <p:sldId id="258" r:id="rId7"/>
    <p:sldId id="261" r:id="rId8"/>
    <p:sldId id="275" r:id="rId9"/>
    <p:sldId id="265" r:id="rId10"/>
    <p:sldId id="268" r:id="rId11"/>
    <p:sldId id="276" r:id="rId12"/>
    <p:sldId id="277" r:id="rId13"/>
    <p:sldId id="278" r:id="rId14"/>
    <p:sldId id="279" r:id="rId15"/>
    <p:sldId id="262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6858000" cy="9144000"/>
  <p:defaultTextStyle>
    <a:defPPr rtl="0">
      <a:defRPr lang="el-G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03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48C424-658E-0648-B6CD-FE3B1E4FAA6E}" v="603" dt="2023-04-20T22:41:44.813"/>
    <p1510:client id="{7F6E4972-CC41-4869-B01C-14DC7AB99956}" v="311" dt="2023-04-20T10:18:17.6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D4CBD9-4E1F-4182-AB87-6093B0032D6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45A877F-9E9E-4795-A25A-03B52A5529B2}">
      <dgm:prSet/>
      <dgm:spPr/>
      <dgm:t>
        <a:bodyPr/>
        <a:lstStyle/>
        <a:p>
          <a:pPr rtl="0"/>
          <a:r>
            <a:rPr lang="el-GR" b="0" err="1">
              <a:latin typeface="Calibri"/>
              <a:cs typeface="Calibri"/>
            </a:rPr>
            <a:t>Have</a:t>
          </a:r>
          <a:r>
            <a:rPr lang="el-GR" b="0">
              <a:latin typeface="Calibri"/>
              <a:cs typeface="Calibri"/>
            </a:rPr>
            <a:t> </a:t>
          </a:r>
          <a:r>
            <a:rPr lang="el-GR" b="0" err="1">
              <a:latin typeface="Calibri"/>
              <a:cs typeface="Calibri"/>
            </a:rPr>
            <a:t>you</a:t>
          </a:r>
          <a:r>
            <a:rPr lang="el-GR" b="0">
              <a:latin typeface="Calibri"/>
              <a:cs typeface="Calibri"/>
            </a:rPr>
            <a:t> </a:t>
          </a:r>
          <a:r>
            <a:rPr lang="el-GR" b="0" err="1">
              <a:latin typeface="Calibri"/>
              <a:cs typeface="Calibri"/>
            </a:rPr>
            <a:t>ever</a:t>
          </a:r>
          <a:r>
            <a:rPr lang="el-GR" b="0">
              <a:latin typeface="Calibri"/>
              <a:cs typeface="Calibri"/>
            </a:rPr>
            <a:t> </a:t>
          </a:r>
          <a:r>
            <a:rPr lang="el-GR" b="0" err="1">
              <a:latin typeface="Calibri"/>
              <a:cs typeface="Calibri"/>
            </a:rPr>
            <a:t>written</a:t>
          </a:r>
          <a:r>
            <a:rPr lang="el-GR" b="0">
              <a:latin typeface="Calibri"/>
              <a:cs typeface="Calibri"/>
            </a:rPr>
            <a:t> a </a:t>
          </a:r>
          <a:r>
            <a:rPr lang="el-GR" b="0" err="1">
              <a:latin typeface="Calibri"/>
              <a:cs typeface="Calibri"/>
            </a:rPr>
            <a:t>report</a:t>
          </a:r>
          <a:r>
            <a:rPr lang="el-GR" b="0">
              <a:latin typeface="Calibri"/>
              <a:cs typeface="Calibri"/>
            </a:rPr>
            <a:t> for </a:t>
          </a:r>
          <a:r>
            <a:rPr lang="el-GR" b="0" err="1">
              <a:latin typeface="Calibri"/>
              <a:cs typeface="Calibri"/>
            </a:rPr>
            <a:t>your</a:t>
          </a:r>
          <a:r>
            <a:rPr lang="el-GR" b="0">
              <a:latin typeface="Calibri"/>
              <a:cs typeface="Calibri"/>
            </a:rPr>
            <a:t> </a:t>
          </a:r>
          <a:r>
            <a:rPr lang="el-GR" b="0" err="1">
              <a:latin typeface="Calibri"/>
              <a:cs typeface="Calibri"/>
            </a:rPr>
            <a:t>job</a:t>
          </a:r>
          <a:r>
            <a:rPr lang="el-GR" b="0">
              <a:latin typeface="Calibri"/>
              <a:cs typeface="Calibri"/>
            </a:rPr>
            <a:t>?</a:t>
          </a:r>
          <a:endParaRPr lang="en-US" b="0">
            <a:latin typeface="Calibri"/>
            <a:cs typeface="Calibri"/>
          </a:endParaRPr>
        </a:p>
      </dgm:t>
    </dgm:pt>
    <dgm:pt modelId="{CE84F345-3338-487B-9FCC-20BEFBDE35F0}" type="parTrans" cxnId="{5689ADFF-ABE5-492C-AD81-2CECAFD33F8D}">
      <dgm:prSet/>
      <dgm:spPr/>
      <dgm:t>
        <a:bodyPr/>
        <a:lstStyle/>
        <a:p>
          <a:endParaRPr lang="en-US"/>
        </a:p>
      </dgm:t>
    </dgm:pt>
    <dgm:pt modelId="{F192B08B-2E85-4F65-9624-E4A2AA335854}" type="sibTrans" cxnId="{5689ADFF-ABE5-492C-AD81-2CECAFD33F8D}">
      <dgm:prSet/>
      <dgm:spPr/>
      <dgm:t>
        <a:bodyPr/>
        <a:lstStyle/>
        <a:p>
          <a:endParaRPr lang="en-US"/>
        </a:p>
      </dgm:t>
    </dgm:pt>
    <dgm:pt modelId="{67656469-5F50-4D6A-B609-C5A6B9233D2E}">
      <dgm:prSet/>
      <dgm:spPr/>
      <dgm:t>
        <a:bodyPr/>
        <a:lstStyle/>
        <a:p>
          <a:r>
            <a:rPr lang="el-GR" b="0" err="1">
              <a:latin typeface="Calibri"/>
              <a:cs typeface="Calibri"/>
            </a:rPr>
            <a:t>If</a:t>
          </a:r>
          <a:r>
            <a:rPr lang="el-GR" b="0">
              <a:latin typeface="Calibri"/>
              <a:cs typeface="Calibri"/>
            </a:rPr>
            <a:t> </a:t>
          </a:r>
          <a:r>
            <a:rPr lang="el-GR" b="0" err="1">
              <a:latin typeface="Calibri"/>
              <a:cs typeface="Calibri"/>
            </a:rPr>
            <a:t>yes</a:t>
          </a:r>
          <a:r>
            <a:rPr lang="el-GR" b="0">
              <a:latin typeface="Calibri"/>
              <a:cs typeface="Calibri"/>
            </a:rPr>
            <a:t>, </a:t>
          </a:r>
          <a:r>
            <a:rPr lang="el-GR" b="0" err="1">
              <a:latin typeface="Calibri"/>
              <a:cs typeface="Calibri"/>
            </a:rPr>
            <a:t>please</a:t>
          </a:r>
          <a:r>
            <a:rPr lang="el-GR" b="0">
              <a:latin typeface="Calibri"/>
              <a:cs typeface="Calibri"/>
            </a:rPr>
            <a:t> </a:t>
          </a:r>
          <a:r>
            <a:rPr lang="el-GR" b="0" err="1">
              <a:latin typeface="Calibri"/>
              <a:cs typeface="Calibri"/>
            </a:rPr>
            <a:t>share</a:t>
          </a:r>
          <a:r>
            <a:rPr lang="el-GR" b="0">
              <a:latin typeface="Calibri"/>
              <a:cs typeface="Calibri"/>
            </a:rPr>
            <a:t> </a:t>
          </a:r>
          <a:r>
            <a:rPr lang="el-GR" b="0" err="1">
              <a:latin typeface="Calibri"/>
              <a:cs typeface="Calibri"/>
            </a:rPr>
            <a:t>with</a:t>
          </a:r>
          <a:r>
            <a:rPr lang="el-GR" b="0">
              <a:latin typeface="Calibri"/>
              <a:cs typeface="Calibri"/>
            </a:rPr>
            <a:t> </a:t>
          </a:r>
          <a:r>
            <a:rPr lang="el-GR" b="0" err="1">
              <a:latin typeface="Calibri"/>
              <a:cs typeface="Calibri"/>
            </a:rPr>
            <a:t>your</a:t>
          </a:r>
          <a:r>
            <a:rPr lang="el-GR" b="0">
              <a:latin typeface="Calibri"/>
              <a:cs typeface="Calibri"/>
            </a:rPr>
            <a:t> </a:t>
          </a:r>
          <a:r>
            <a:rPr lang="el-GR" b="0" err="1">
              <a:latin typeface="Calibri"/>
              <a:cs typeface="Calibri"/>
            </a:rPr>
            <a:t>classmates</a:t>
          </a:r>
          <a:r>
            <a:rPr lang="el-GR" b="0">
              <a:latin typeface="Calibri"/>
              <a:cs typeface="Calibri"/>
            </a:rPr>
            <a:t> </a:t>
          </a:r>
          <a:r>
            <a:rPr lang="el-GR" b="0" err="1">
              <a:latin typeface="Calibri"/>
              <a:cs typeface="Calibri"/>
            </a:rPr>
            <a:t>your</a:t>
          </a:r>
          <a:r>
            <a:rPr lang="el-GR" b="0">
              <a:latin typeface="Calibri"/>
              <a:cs typeface="Calibri"/>
            </a:rPr>
            <a:t> </a:t>
          </a:r>
          <a:r>
            <a:rPr lang="el-GR" b="0" err="1">
              <a:latin typeface="Calibri"/>
              <a:cs typeface="Calibri"/>
            </a:rPr>
            <a:t>experience</a:t>
          </a:r>
          <a:r>
            <a:rPr lang="el-GR" b="0">
              <a:latin typeface="Calibri"/>
              <a:cs typeface="Calibri"/>
            </a:rPr>
            <a:t> </a:t>
          </a:r>
          <a:r>
            <a:rPr lang="el-GR" b="0" err="1">
              <a:latin typeface="Calibri"/>
              <a:cs typeface="Calibri"/>
            </a:rPr>
            <a:t>from</a:t>
          </a:r>
          <a:r>
            <a:rPr lang="el-GR" b="0">
              <a:latin typeface="Calibri"/>
              <a:cs typeface="Calibri"/>
            </a:rPr>
            <a:t> </a:t>
          </a:r>
          <a:r>
            <a:rPr lang="el-GR" b="0" err="1">
              <a:latin typeface="Calibri"/>
              <a:cs typeface="Calibri"/>
            </a:rPr>
            <a:t>your</a:t>
          </a:r>
          <a:r>
            <a:rPr lang="el-GR" b="0">
              <a:latin typeface="Calibri"/>
              <a:cs typeface="Calibri"/>
            </a:rPr>
            <a:t> </a:t>
          </a:r>
          <a:r>
            <a:rPr lang="el-GR" b="0" err="1">
              <a:latin typeface="Calibri"/>
              <a:cs typeface="Calibri"/>
            </a:rPr>
            <a:t>last</a:t>
          </a:r>
          <a:r>
            <a:rPr lang="el-GR" b="0">
              <a:latin typeface="Calibri"/>
              <a:cs typeface="Calibri"/>
            </a:rPr>
            <a:t> </a:t>
          </a:r>
          <a:r>
            <a:rPr lang="el-GR" b="0" err="1">
              <a:latin typeface="Calibri"/>
              <a:cs typeface="Calibri"/>
            </a:rPr>
            <a:t>report</a:t>
          </a:r>
          <a:r>
            <a:rPr lang="el-GR" b="0">
              <a:latin typeface="Calibri"/>
              <a:cs typeface="Calibri"/>
            </a:rPr>
            <a:t>.</a:t>
          </a:r>
          <a:endParaRPr lang="en-US" b="0">
            <a:latin typeface="Calibri"/>
            <a:cs typeface="Calibri"/>
          </a:endParaRPr>
        </a:p>
      </dgm:t>
    </dgm:pt>
    <dgm:pt modelId="{E26FBCB7-FDF2-4590-9B1B-40F8F053522F}" type="parTrans" cxnId="{0A1ED459-9FAB-44FD-AF77-12331D2405C7}">
      <dgm:prSet/>
      <dgm:spPr/>
      <dgm:t>
        <a:bodyPr/>
        <a:lstStyle/>
        <a:p>
          <a:endParaRPr lang="en-US"/>
        </a:p>
      </dgm:t>
    </dgm:pt>
    <dgm:pt modelId="{2DA0B2E3-2CBA-4A7F-B6D1-75B25B512342}" type="sibTrans" cxnId="{0A1ED459-9FAB-44FD-AF77-12331D2405C7}">
      <dgm:prSet/>
      <dgm:spPr/>
      <dgm:t>
        <a:bodyPr/>
        <a:lstStyle/>
        <a:p>
          <a:endParaRPr lang="en-US"/>
        </a:p>
      </dgm:t>
    </dgm:pt>
    <dgm:pt modelId="{EA71353D-15D9-4FDD-8ACC-5FF94B94E356}" type="pres">
      <dgm:prSet presAssocID="{EDD4CBD9-4E1F-4182-AB87-6093B0032D6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EC102E3-81B0-4F71-82ED-D10B19818C62}" type="pres">
      <dgm:prSet presAssocID="{D45A877F-9E9E-4795-A25A-03B52A5529B2}" presName="hierRoot1" presStyleCnt="0"/>
      <dgm:spPr/>
    </dgm:pt>
    <dgm:pt modelId="{0285E5DC-4C16-41E8-B67A-9C3960CE7E64}" type="pres">
      <dgm:prSet presAssocID="{D45A877F-9E9E-4795-A25A-03B52A5529B2}" presName="composite" presStyleCnt="0"/>
      <dgm:spPr/>
    </dgm:pt>
    <dgm:pt modelId="{1E28FEB5-12A7-46F6-8D96-2CFBBABBFD40}" type="pres">
      <dgm:prSet presAssocID="{D45A877F-9E9E-4795-A25A-03B52A5529B2}" presName="background" presStyleLbl="node0" presStyleIdx="0" presStyleCnt="2"/>
      <dgm:spPr/>
    </dgm:pt>
    <dgm:pt modelId="{49A4C104-2D79-4CB0-9743-5FD7856673E1}" type="pres">
      <dgm:prSet presAssocID="{D45A877F-9E9E-4795-A25A-03B52A5529B2}" presName="text" presStyleLbl="fgAcc0" presStyleIdx="0" presStyleCnt="2">
        <dgm:presLayoutVars>
          <dgm:chPref val="3"/>
        </dgm:presLayoutVars>
      </dgm:prSet>
      <dgm:spPr/>
    </dgm:pt>
    <dgm:pt modelId="{A0D34E95-0258-4ACF-A159-B208352D95B6}" type="pres">
      <dgm:prSet presAssocID="{D45A877F-9E9E-4795-A25A-03B52A5529B2}" presName="hierChild2" presStyleCnt="0"/>
      <dgm:spPr/>
    </dgm:pt>
    <dgm:pt modelId="{1F1BE229-781B-458F-9484-77A077C13FC8}" type="pres">
      <dgm:prSet presAssocID="{67656469-5F50-4D6A-B609-C5A6B9233D2E}" presName="hierRoot1" presStyleCnt="0"/>
      <dgm:spPr/>
    </dgm:pt>
    <dgm:pt modelId="{8732364E-D429-4831-99A5-2C9DC5ACE903}" type="pres">
      <dgm:prSet presAssocID="{67656469-5F50-4D6A-B609-C5A6B9233D2E}" presName="composite" presStyleCnt="0"/>
      <dgm:spPr/>
    </dgm:pt>
    <dgm:pt modelId="{CDEA661D-84AF-4194-9B34-2C1503D5F036}" type="pres">
      <dgm:prSet presAssocID="{67656469-5F50-4D6A-B609-C5A6B9233D2E}" presName="background" presStyleLbl="node0" presStyleIdx="1" presStyleCnt="2"/>
      <dgm:spPr/>
    </dgm:pt>
    <dgm:pt modelId="{D738E2B2-DA99-4CE8-9E18-0650AFB40235}" type="pres">
      <dgm:prSet presAssocID="{67656469-5F50-4D6A-B609-C5A6B9233D2E}" presName="text" presStyleLbl="fgAcc0" presStyleIdx="1" presStyleCnt="2">
        <dgm:presLayoutVars>
          <dgm:chPref val="3"/>
        </dgm:presLayoutVars>
      </dgm:prSet>
      <dgm:spPr/>
    </dgm:pt>
    <dgm:pt modelId="{7AD0BAE7-E072-43C6-8752-DE5D4573A8ED}" type="pres">
      <dgm:prSet presAssocID="{67656469-5F50-4D6A-B609-C5A6B9233D2E}" presName="hierChild2" presStyleCnt="0"/>
      <dgm:spPr/>
    </dgm:pt>
  </dgm:ptLst>
  <dgm:cxnLst>
    <dgm:cxn modelId="{5D04D041-4FA2-48C3-8AE5-B442D0B10026}" type="presOf" srcId="{EDD4CBD9-4E1F-4182-AB87-6093B0032D69}" destId="{EA71353D-15D9-4FDD-8ACC-5FF94B94E356}" srcOrd="0" destOrd="0" presId="urn:microsoft.com/office/officeart/2005/8/layout/hierarchy1"/>
    <dgm:cxn modelId="{0A1ED459-9FAB-44FD-AF77-12331D2405C7}" srcId="{EDD4CBD9-4E1F-4182-AB87-6093B0032D69}" destId="{67656469-5F50-4D6A-B609-C5A6B9233D2E}" srcOrd="1" destOrd="0" parTransId="{E26FBCB7-FDF2-4590-9B1B-40F8F053522F}" sibTransId="{2DA0B2E3-2CBA-4A7F-B6D1-75B25B512342}"/>
    <dgm:cxn modelId="{410E9E8A-25A6-403D-A419-A735441EF0EA}" type="presOf" srcId="{67656469-5F50-4D6A-B609-C5A6B9233D2E}" destId="{D738E2B2-DA99-4CE8-9E18-0650AFB40235}" srcOrd="0" destOrd="0" presId="urn:microsoft.com/office/officeart/2005/8/layout/hierarchy1"/>
    <dgm:cxn modelId="{5D0A34C2-A80E-4D10-B454-3F887FD5BC0C}" type="presOf" srcId="{D45A877F-9E9E-4795-A25A-03B52A5529B2}" destId="{49A4C104-2D79-4CB0-9743-5FD7856673E1}" srcOrd="0" destOrd="0" presId="urn:microsoft.com/office/officeart/2005/8/layout/hierarchy1"/>
    <dgm:cxn modelId="{5689ADFF-ABE5-492C-AD81-2CECAFD33F8D}" srcId="{EDD4CBD9-4E1F-4182-AB87-6093B0032D69}" destId="{D45A877F-9E9E-4795-A25A-03B52A5529B2}" srcOrd="0" destOrd="0" parTransId="{CE84F345-3338-487B-9FCC-20BEFBDE35F0}" sibTransId="{F192B08B-2E85-4F65-9624-E4A2AA335854}"/>
    <dgm:cxn modelId="{6846EAF1-C568-4D61-8249-7B1FBD9FA4B0}" type="presParOf" srcId="{EA71353D-15D9-4FDD-8ACC-5FF94B94E356}" destId="{7EC102E3-81B0-4F71-82ED-D10B19818C62}" srcOrd="0" destOrd="0" presId="urn:microsoft.com/office/officeart/2005/8/layout/hierarchy1"/>
    <dgm:cxn modelId="{9F77C45E-FCE9-482C-B7EA-1E20FA4062B2}" type="presParOf" srcId="{7EC102E3-81B0-4F71-82ED-D10B19818C62}" destId="{0285E5DC-4C16-41E8-B67A-9C3960CE7E64}" srcOrd="0" destOrd="0" presId="urn:microsoft.com/office/officeart/2005/8/layout/hierarchy1"/>
    <dgm:cxn modelId="{65BE556E-A464-4F01-A54A-A4E2A20F3AF5}" type="presParOf" srcId="{0285E5DC-4C16-41E8-B67A-9C3960CE7E64}" destId="{1E28FEB5-12A7-46F6-8D96-2CFBBABBFD40}" srcOrd="0" destOrd="0" presId="urn:microsoft.com/office/officeart/2005/8/layout/hierarchy1"/>
    <dgm:cxn modelId="{724B11B3-9DB6-47CA-82F2-64D0D94E6DD0}" type="presParOf" srcId="{0285E5DC-4C16-41E8-B67A-9C3960CE7E64}" destId="{49A4C104-2D79-4CB0-9743-5FD7856673E1}" srcOrd="1" destOrd="0" presId="urn:microsoft.com/office/officeart/2005/8/layout/hierarchy1"/>
    <dgm:cxn modelId="{01719791-33DC-4B5C-BFFB-DDFF96CE9732}" type="presParOf" srcId="{7EC102E3-81B0-4F71-82ED-D10B19818C62}" destId="{A0D34E95-0258-4ACF-A159-B208352D95B6}" srcOrd="1" destOrd="0" presId="urn:microsoft.com/office/officeart/2005/8/layout/hierarchy1"/>
    <dgm:cxn modelId="{34D21C30-8D95-40A8-BBDC-DFA8A85A1EE2}" type="presParOf" srcId="{EA71353D-15D9-4FDD-8ACC-5FF94B94E356}" destId="{1F1BE229-781B-458F-9484-77A077C13FC8}" srcOrd="1" destOrd="0" presId="urn:microsoft.com/office/officeart/2005/8/layout/hierarchy1"/>
    <dgm:cxn modelId="{ED92C296-4CE8-42A6-B7F7-8AEFA88A9703}" type="presParOf" srcId="{1F1BE229-781B-458F-9484-77A077C13FC8}" destId="{8732364E-D429-4831-99A5-2C9DC5ACE903}" srcOrd="0" destOrd="0" presId="urn:microsoft.com/office/officeart/2005/8/layout/hierarchy1"/>
    <dgm:cxn modelId="{C8694010-9931-4663-8957-1B15AC3B3E86}" type="presParOf" srcId="{8732364E-D429-4831-99A5-2C9DC5ACE903}" destId="{CDEA661D-84AF-4194-9B34-2C1503D5F036}" srcOrd="0" destOrd="0" presId="urn:microsoft.com/office/officeart/2005/8/layout/hierarchy1"/>
    <dgm:cxn modelId="{A828BFA0-DC76-45D6-8E12-CBD1FCA1CC5F}" type="presParOf" srcId="{8732364E-D429-4831-99A5-2C9DC5ACE903}" destId="{D738E2B2-DA99-4CE8-9E18-0650AFB40235}" srcOrd="1" destOrd="0" presId="urn:microsoft.com/office/officeart/2005/8/layout/hierarchy1"/>
    <dgm:cxn modelId="{FD2D8087-802C-4657-937A-0E72B21FD604}" type="presParOf" srcId="{1F1BE229-781B-458F-9484-77A077C13FC8}" destId="{7AD0BAE7-E072-43C6-8752-DE5D4573A8E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43FF94A-5597-4F04-9AA5-1436E24845B8}" type="doc">
      <dgm:prSet loTypeId="urn:microsoft.com/office/officeart/2016/7/layout/BasicLinearProcessNumbered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27DDB2-F852-46CC-BBC1-231162D02311}">
      <dgm:prSet phldr="0"/>
      <dgm:spPr/>
      <dgm:t>
        <a:bodyPr/>
        <a:lstStyle/>
        <a:p>
          <a:pPr rtl="0"/>
          <a:r>
            <a:rPr lang="el-GR" b="1" err="1">
              <a:latin typeface="Calibri"/>
              <a:cs typeface="Calibri"/>
            </a:rPr>
            <a:t>Main</a:t>
          </a:r>
          <a:r>
            <a:rPr lang="el-GR" b="1">
              <a:latin typeface="Calibri"/>
              <a:cs typeface="Calibri"/>
            </a:rPr>
            <a:t> </a:t>
          </a:r>
          <a:r>
            <a:rPr lang="el-GR" b="1" err="1">
              <a:latin typeface="Calibri"/>
              <a:cs typeface="Calibri"/>
            </a:rPr>
            <a:t>Body</a:t>
          </a:r>
          <a:endParaRPr lang="el-GR" err="1">
            <a:latin typeface="Calibri"/>
            <a:cs typeface="Calibri"/>
          </a:endParaRPr>
        </a:p>
      </dgm:t>
    </dgm:pt>
    <dgm:pt modelId="{CCBF3093-1732-419D-A511-74731E545897}" type="parTrans" cxnId="{BA5AFF9C-9360-4E99-A421-DFE7F78630C7}">
      <dgm:prSet/>
      <dgm:spPr/>
      <dgm:t>
        <a:bodyPr/>
        <a:lstStyle/>
        <a:p>
          <a:endParaRPr lang="en-US"/>
        </a:p>
      </dgm:t>
    </dgm:pt>
    <dgm:pt modelId="{BFE22C0F-D5CE-469B-97B5-7E78B7B15713}" type="sibTrans" cxnId="{BA5AFF9C-9360-4E99-A421-DFE7F78630C7}">
      <dgm:prSet phldrT="1"/>
      <dgm:spPr/>
      <dgm:t>
        <a:bodyPr/>
        <a:lstStyle/>
        <a:p>
          <a:r>
            <a:rPr lang="en-US"/>
            <a:t>1</a:t>
          </a:r>
        </a:p>
      </dgm:t>
    </dgm:pt>
    <dgm:pt modelId="{40056BDB-E468-4195-8623-D16404202A9F}" type="pres">
      <dgm:prSet presAssocID="{743FF94A-5597-4F04-9AA5-1436E24845B8}" presName="Name0" presStyleCnt="0">
        <dgm:presLayoutVars>
          <dgm:animLvl val="lvl"/>
          <dgm:resizeHandles val="exact"/>
        </dgm:presLayoutVars>
      </dgm:prSet>
      <dgm:spPr/>
    </dgm:pt>
    <dgm:pt modelId="{E8029060-2383-4FF9-B178-D10AA26D9EEE}" type="pres">
      <dgm:prSet presAssocID="{3127DDB2-F852-46CC-BBC1-231162D02311}" presName="compositeNode" presStyleCnt="0">
        <dgm:presLayoutVars>
          <dgm:bulletEnabled val="1"/>
        </dgm:presLayoutVars>
      </dgm:prSet>
      <dgm:spPr/>
    </dgm:pt>
    <dgm:pt modelId="{DA40841B-07D4-42A0-9AD4-685170394181}" type="pres">
      <dgm:prSet presAssocID="{3127DDB2-F852-46CC-BBC1-231162D02311}" presName="bgRect" presStyleLbl="bgAccFollowNode1" presStyleIdx="0" presStyleCnt="1"/>
      <dgm:spPr/>
    </dgm:pt>
    <dgm:pt modelId="{40D4AC16-7499-44DE-9E58-8FEA8B8A4FCF}" type="pres">
      <dgm:prSet presAssocID="{BFE22C0F-D5CE-469B-97B5-7E78B7B15713}" presName="sibTransNodeCircle" presStyleLbl="alignNode1" presStyleIdx="0" presStyleCnt="2">
        <dgm:presLayoutVars>
          <dgm:chMax val="0"/>
          <dgm:bulletEnabled/>
        </dgm:presLayoutVars>
      </dgm:prSet>
      <dgm:spPr/>
    </dgm:pt>
    <dgm:pt modelId="{3C16B40D-0CE0-45F0-999E-6F520C7D30ED}" type="pres">
      <dgm:prSet presAssocID="{3127DDB2-F852-46CC-BBC1-231162D02311}" presName="bottomLine" presStyleLbl="alignNode1" presStyleIdx="1" presStyleCnt="2">
        <dgm:presLayoutVars/>
      </dgm:prSet>
      <dgm:spPr/>
    </dgm:pt>
    <dgm:pt modelId="{A0F29BB8-1490-462C-BC2A-CC58087FA984}" type="pres">
      <dgm:prSet presAssocID="{3127DDB2-F852-46CC-BBC1-231162D02311}" presName="nodeText" presStyleLbl="bgAccFollowNode1" presStyleIdx="0" presStyleCnt="1">
        <dgm:presLayoutVars>
          <dgm:bulletEnabled val="1"/>
        </dgm:presLayoutVars>
      </dgm:prSet>
      <dgm:spPr/>
    </dgm:pt>
  </dgm:ptLst>
  <dgm:cxnLst>
    <dgm:cxn modelId="{61087845-D1C3-4DB8-A438-0483D8555E2E}" type="presOf" srcId="{3127DDB2-F852-46CC-BBC1-231162D02311}" destId="{A0F29BB8-1490-462C-BC2A-CC58087FA984}" srcOrd="1" destOrd="0" presId="urn:microsoft.com/office/officeart/2016/7/layout/BasicLinearProcessNumbered"/>
    <dgm:cxn modelId="{91F7D04B-BF2D-4E41-8796-A5FF79C48D3F}" type="presOf" srcId="{743FF94A-5597-4F04-9AA5-1436E24845B8}" destId="{40056BDB-E468-4195-8623-D16404202A9F}" srcOrd="0" destOrd="0" presId="urn:microsoft.com/office/officeart/2016/7/layout/BasicLinearProcessNumbered"/>
    <dgm:cxn modelId="{BA5AFF9C-9360-4E99-A421-DFE7F78630C7}" srcId="{743FF94A-5597-4F04-9AA5-1436E24845B8}" destId="{3127DDB2-F852-46CC-BBC1-231162D02311}" srcOrd="0" destOrd="0" parTransId="{CCBF3093-1732-419D-A511-74731E545897}" sibTransId="{BFE22C0F-D5CE-469B-97B5-7E78B7B15713}"/>
    <dgm:cxn modelId="{19F25FAE-76C1-46DE-806F-DE4887963490}" type="presOf" srcId="{3127DDB2-F852-46CC-BBC1-231162D02311}" destId="{DA40841B-07D4-42A0-9AD4-685170394181}" srcOrd="0" destOrd="0" presId="urn:microsoft.com/office/officeart/2016/7/layout/BasicLinearProcessNumbered"/>
    <dgm:cxn modelId="{461F2ED1-5000-4000-8C28-60C89DBC75EC}" type="presOf" srcId="{BFE22C0F-D5CE-469B-97B5-7E78B7B15713}" destId="{40D4AC16-7499-44DE-9E58-8FEA8B8A4FCF}" srcOrd="0" destOrd="0" presId="urn:microsoft.com/office/officeart/2016/7/layout/BasicLinearProcessNumbered"/>
    <dgm:cxn modelId="{040ED35F-A02F-49A0-A846-62CD81D7B597}" type="presParOf" srcId="{40056BDB-E468-4195-8623-D16404202A9F}" destId="{E8029060-2383-4FF9-B178-D10AA26D9EEE}" srcOrd="0" destOrd="0" presId="urn:microsoft.com/office/officeart/2016/7/layout/BasicLinearProcessNumbered"/>
    <dgm:cxn modelId="{584A3F43-7BA8-442A-9750-DA771637AE80}" type="presParOf" srcId="{E8029060-2383-4FF9-B178-D10AA26D9EEE}" destId="{DA40841B-07D4-42A0-9AD4-685170394181}" srcOrd="0" destOrd="0" presId="urn:microsoft.com/office/officeart/2016/7/layout/BasicLinearProcessNumbered"/>
    <dgm:cxn modelId="{84DECCF6-7232-4EC4-9B61-73D6F1F97AA4}" type="presParOf" srcId="{E8029060-2383-4FF9-B178-D10AA26D9EEE}" destId="{40D4AC16-7499-44DE-9E58-8FEA8B8A4FCF}" srcOrd="1" destOrd="0" presId="urn:microsoft.com/office/officeart/2016/7/layout/BasicLinearProcessNumbered"/>
    <dgm:cxn modelId="{4C311D2A-577D-4A37-9E4E-2BD47645EA76}" type="presParOf" srcId="{E8029060-2383-4FF9-B178-D10AA26D9EEE}" destId="{3C16B40D-0CE0-45F0-999E-6F520C7D30ED}" srcOrd="2" destOrd="0" presId="urn:microsoft.com/office/officeart/2016/7/layout/BasicLinearProcessNumbered"/>
    <dgm:cxn modelId="{CFA75925-C37E-43B6-8AC2-A184D7DCA084}" type="presParOf" srcId="{E8029060-2383-4FF9-B178-D10AA26D9EEE}" destId="{A0F29BB8-1490-462C-BC2A-CC58087FA984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43FF94A-5597-4F04-9AA5-1436E24845B8}" type="doc">
      <dgm:prSet loTypeId="urn:microsoft.com/office/officeart/2016/7/layout/BasicLinearProcessNumbered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27DDB2-F852-46CC-BBC1-231162D02311}">
      <dgm:prSet phldr="0"/>
      <dgm:spPr/>
      <dgm:t>
        <a:bodyPr/>
        <a:lstStyle/>
        <a:p>
          <a:pPr rtl="0"/>
          <a:r>
            <a:rPr lang="el-GR" b="1">
              <a:latin typeface="Calibri"/>
              <a:cs typeface="Calibri"/>
            </a:rPr>
            <a:t>Conclusion</a:t>
          </a:r>
        </a:p>
      </dgm:t>
    </dgm:pt>
    <dgm:pt modelId="{CCBF3093-1732-419D-A511-74731E545897}" type="parTrans" cxnId="{BA5AFF9C-9360-4E99-A421-DFE7F78630C7}">
      <dgm:prSet/>
      <dgm:spPr/>
      <dgm:t>
        <a:bodyPr/>
        <a:lstStyle/>
        <a:p>
          <a:endParaRPr lang="en-US"/>
        </a:p>
      </dgm:t>
    </dgm:pt>
    <dgm:pt modelId="{BFE22C0F-D5CE-469B-97B5-7E78B7B15713}" type="sibTrans" cxnId="{BA5AFF9C-9360-4E99-A421-DFE7F78630C7}">
      <dgm:prSet phldrT="1"/>
      <dgm:spPr/>
      <dgm:t>
        <a:bodyPr/>
        <a:lstStyle/>
        <a:p>
          <a:r>
            <a:rPr lang="en-US"/>
            <a:t>1</a:t>
          </a:r>
        </a:p>
      </dgm:t>
    </dgm:pt>
    <dgm:pt modelId="{40056BDB-E468-4195-8623-D16404202A9F}" type="pres">
      <dgm:prSet presAssocID="{743FF94A-5597-4F04-9AA5-1436E24845B8}" presName="Name0" presStyleCnt="0">
        <dgm:presLayoutVars>
          <dgm:animLvl val="lvl"/>
          <dgm:resizeHandles val="exact"/>
        </dgm:presLayoutVars>
      </dgm:prSet>
      <dgm:spPr/>
    </dgm:pt>
    <dgm:pt modelId="{E8029060-2383-4FF9-B178-D10AA26D9EEE}" type="pres">
      <dgm:prSet presAssocID="{3127DDB2-F852-46CC-BBC1-231162D02311}" presName="compositeNode" presStyleCnt="0">
        <dgm:presLayoutVars>
          <dgm:bulletEnabled val="1"/>
        </dgm:presLayoutVars>
      </dgm:prSet>
      <dgm:spPr/>
    </dgm:pt>
    <dgm:pt modelId="{DA40841B-07D4-42A0-9AD4-685170394181}" type="pres">
      <dgm:prSet presAssocID="{3127DDB2-F852-46CC-BBC1-231162D02311}" presName="bgRect" presStyleLbl="bgAccFollowNode1" presStyleIdx="0" presStyleCnt="1"/>
      <dgm:spPr/>
    </dgm:pt>
    <dgm:pt modelId="{40D4AC16-7499-44DE-9E58-8FEA8B8A4FCF}" type="pres">
      <dgm:prSet presAssocID="{BFE22C0F-D5CE-469B-97B5-7E78B7B15713}" presName="sibTransNodeCircle" presStyleLbl="alignNode1" presStyleIdx="0" presStyleCnt="2">
        <dgm:presLayoutVars>
          <dgm:chMax val="0"/>
          <dgm:bulletEnabled/>
        </dgm:presLayoutVars>
      </dgm:prSet>
      <dgm:spPr/>
    </dgm:pt>
    <dgm:pt modelId="{3C16B40D-0CE0-45F0-999E-6F520C7D30ED}" type="pres">
      <dgm:prSet presAssocID="{3127DDB2-F852-46CC-BBC1-231162D02311}" presName="bottomLine" presStyleLbl="alignNode1" presStyleIdx="1" presStyleCnt="2">
        <dgm:presLayoutVars/>
      </dgm:prSet>
      <dgm:spPr/>
    </dgm:pt>
    <dgm:pt modelId="{A0F29BB8-1490-462C-BC2A-CC58087FA984}" type="pres">
      <dgm:prSet presAssocID="{3127DDB2-F852-46CC-BBC1-231162D02311}" presName="nodeText" presStyleLbl="bgAccFollowNode1" presStyleIdx="0" presStyleCnt="1">
        <dgm:presLayoutVars>
          <dgm:bulletEnabled val="1"/>
        </dgm:presLayoutVars>
      </dgm:prSet>
      <dgm:spPr/>
    </dgm:pt>
  </dgm:ptLst>
  <dgm:cxnLst>
    <dgm:cxn modelId="{61087845-D1C3-4DB8-A438-0483D8555E2E}" type="presOf" srcId="{3127DDB2-F852-46CC-BBC1-231162D02311}" destId="{A0F29BB8-1490-462C-BC2A-CC58087FA984}" srcOrd="1" destOrd="0" presId="urn:microsoft.com/office/officeart/2016/7/layout/BasicLinearProcessNumbered"/>
    <dgm:cxn modelId="{91F7D04B-BF2D-4E41-8796-A5FF79C48D3F}" type="presOf" srcId="{743FF94A-5597-4F04-9AA5-1436E24845B8}" destId="{40056BDB-E468-4195-8623-D16404202A9F}" srcOrd="0" destOrd="0" presId="urn:microsoft.com/office/officeart/2016/7/layout/BasicLinearProcessNumbered"/>
    <dgm:cxn modelId="{BA5AFF9C-9360-4E99-A421-DFE7F78630C7}" srcId="{743FF94A-5597-4F04-9AA5-1436E24845B8}" destId="{3127DDB2-F852-46CC-BBC1-231162D02311}" srcOrd="0" destOrd="0" parTransId="{CCBF3093-1732-419D-A511-74731E545897}" sibTransId="{BFE22C0F-D5CE-469B-97B5-7E78B7B15713}"/>
    <dgm:cxn modelId="{19F25FAE-76C1-46DE-806F-DE4887963490}" type="presOf" srcId="{3127DDB2-F852-46CC-BBC1-231162D02311}" destId="{DA40841B-07D4-42A0-9AD4-685170394181}" srcOrd="0" destOrd="0" presId="urn:microsoft.com/office/officeart/2016/7/layout/BasicLinearProcessNumbered"/>
    <dgm:cxn modelId="{461F2ED1-5000-4000-8C28-60C89DBC75EC}" type="presOf" srcId="{BFE22C0F-D5CE-469B-97B5-7E78B7B15713}" destId="{40D4AC16-7499-44DE-9E58-8FEA8B8A4FCF}" srcOrd="0" destOrd="0" presId="urn:microsoft.com/office/officeart/2016/7/layout/BasicLinearProcessNumbered"/>
    <dgm:cxn modelId="{040ED35F-A02F-49A0-A846-62CD81D7B597}" type="presParOf" srcId="{40056BDB-E468-4195-8623-D16404202A9F}" destId="{E8029060-2383-4FF9-B178-D10AA26D9EEE}" srcOrd="0" destOrd="0" presId="urn:microsoft.com/office/officeart/2016/7/layout/BasicLinearProcessNumbered"/>
    <dgm:cxn modelId="{584A3F43-7BA8-442A-9750-DA771637AE80}" type="presParOf" srcId="{E8029060-2383-4FF9-B178-D10AA26D9EEE}" destId="{DA40841B-07D4-42A0-9AD4-685170394181}" srcOrd="0" destOrd="0" presId="urn:microsoft.com/office/officeart/2016/7/layout/BasicLinearProcessNumbered"/>
    <dgm:cxn modelId="{84DECCF6-7232-4EC4-9B61-73D6F1F97AA4}" type="presParOf" srcId="{E8029060-2383-4FF9-B178-D10AA26D9EEE}" destId="{40D4AC16-7499-44DE-9E58-8FEA8B8A4FCF}" srcOrd="1" destOrd="0" presId="urn:microsoft.com/office/officeart/2016/7/layout/BasicLinearProcessNumbered"/>
    <dgm:cxn modelId="{4C311D2A-577D-4A37-9E4E-2BD47645EA76}" type="presParOf" srcId="{E8029060-2383-4FF9-B178-D10AA26D9EEE}" destId="{3C16B40D-0CE0-45F0-999E-6F520C7D30ED}" srcOrd="2" destOrd="0" presId="urn:microsoft.com/office/officeart/2016/7/layout/BasicLinearProcessNumbered"/>
    <dgm:cxn modelId="{CFA75925-C37E-43B6-8AC2-A184D7DCA084}" type="presParOf" srcId="{E8029060-2383-4FF9-B178-D10AA26D9EEE}" destId="{A0F29BB8-1490-462C-BC2A-CC58087FA984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43FF94A-5597-4F04-9AA5-1436E24845B8}" type="doc">
      <dgm:prSet loTypeId="urn:microsoft.com/office/officeart/2016/7/layout/BasicLinearProcessNumbered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27DDB2-F852-46CC-BBC1-231162D02311}">
      <dgm:prSet phldr="0"/>
      <dgm:spPr/>
      <dgm:t>
        <a:bodyPr/>
        <a:lstStyle/>
        <a:p>
          <a:pPr rtl="0"/>
          <a:r>
            <a:rPr lang="el-GR" b="1">
              <a:latin typeface="Calibri"/>
              <a:cs typeface="Calibri"/>
            </a:rPr>
            <a:t>Recommendation</a:t>
          </a:r>
        </a:p>
      </dgm:t>
    </dgm:pt>
    <dgm:pt modelId="{CCBF3093-1732-419D-A511-74731E545897}" type="parTrans" cxnId="{BA5AFF9C-9360-4E99-A421-DFE7F78630C7}">
      <dgm:prSet/>
      <dgm:spPr/>
      <dgm:t>
        <a:bodyPr/>
        <a:lstStyle/>
        <a:p>
          <a:endParaRPr lang="en-US"/>
        </a:p>
      </dgm:t>
    </dgm:pt>
    <dgm:pt modelId="{BFE22C0F-D5CE-469B-97B5-7E78B7B15713}" type="sibTrans" cxnId="{BA5AFF9C-9360-4E99-A421-DFE7F78630C7}">
      <dgm:prSet phldrT="1"/>
      <dgm:spPr/>
      <dgm:t>
        <a:bodyPr/>
        <a:lstStyle/>
        <a:p>
          <a:r>
            <a:rPr lang="en-US"/>
            <a:t>1</a:t>
          </a:r>
        </a:p>
      </dgm:t>
    </dgm:pt>
    <dgm:pt modelId="{40056BDB-E468-4195-8623-D16404202A9F}" type="pres">
      <dgm:prSet presAssocID="{743FF94A-5597-4F04-9AA5-1436E24845B8}" presName="Name0" presStyleCnt="0">
        <dgm:presLayoutVars>
          <dgm:animLvl val="lvl"/>
          <dgm:resizeHandles val="exact"/>
        </dgm:presLayoutVars>
      </dgm:prSet>
      <dgm:spPr/>
    </dgm:pt>
    <dgm:pt modelId="{E8029060-2383-4FF9-B178-D10AA26D9EEE}" type="pres">
      <dgm:prSet presAssocID="{3127DDB2-F852-46CC-BBC1-231162D02311}" presName="compositeNode" presStyleCnt="0">
        <dgm:presLayoutVars>
          <dgm:bulletEnabled val="1"/>
        </dgm:presLayoutVars>
      </dgm:prSet>
      <dgm:spPr/>
    </dgm:pt>
    <dgm:pt modelId="{DA40841B-07D4-42A0-9AD4-685170394181}" type="pres">
      <dgm:prSet presAssocID="{3127DDB2-F852-46CC-BBC1-231162D02311}" presName="bgRect" presStyleLbl="bgAccFollowNode1" presStyleIdx="0" presStyleCnt="1"/>
      <dgm:spPr/>
    </dgm:pt>
    <dgm:pt modelId="{40D4AC16-7499-44DE-9E58-8FEA8B8A4FCF}" type="pres">
      <dgm:prSet presAssocID="{BFE22C0F-D5CE-469B-97B5-7E78B7B15713}" presName="sibTransNodeCircle" presStyleLbl="alignNode1" presStyleIdx="0" presStyleCnt="2">
        <dgm:presLayoutVars>
          <dgm:chMax val="0"/>
          <dgm:bulletEnabled/>
        </dgm:presLayoutVars>
      </dgm:prSet>
      <dgm:spPr/>
    </dgm:pt>
    <dgm:pt modelId="{3C16B40D-0CE0-45F0-999E-6F520C7D30ED}" type="pres">
      <dgm:prSet presAssocID="{3127DDB2-F852-46CC-BBC1-231162D02311}" presName="bottomLine" presStyleLbl="alignNode1" presStyleIdx="1" presStyleCnt="2">
        <dgm:presLayoutVars/>
      </dgm:prSet>
      <dgm:spPr/>
    </dgm:pt>
    <dgm:pt modelId="{A0F29BB8-1490-462C-BC2A-CC58087FA984}" type="pres">
      <dgm:prSet presAssocID="{3127DDB2-F852-46CC-BBC1-231162D02311}" presName="nodeText" presStyleLbl="bgAccFollowNode1" presStyleIdx="0" presStyleCnt="1">
        <dgm:presLayoutVars>
          <dgm:bulletEnabled val="1"/>
        </dgm:presLayoutVars>
      </dgm:prSet>
      <dgm:spPr/>
    </dgm:pt>
  </dgm:ptLst>
  <dgm:cxnLst>
    <dgm:cxn modelId="{61087845-D1C3-4DB8-A438-0483D8555E2E}" type="presOf" srcId="{3127DDB2-F852-46CC-BBC1-231162D02311}" destId="{A0F29BB8-1490-462C-BC2A-CC58087FA984}" srcOrd="1" destOrd="0" presId="urn:microsoft.com/office/officeart/2016/7/layout/BasicLinearProcessNumbered"/>
    <dgm:cxn modelId="{91F7D04B-BF2D-4E41-8796-A5FF79C48D3F}" type="presOf" srcId="{743FF94A-5597-4F04-9AA5-1436E24845B8}" destId="{40056BDB-E468-4195-8623-D16404202A9F}" srcOrd="0" destOrd="0" presId="urn:microsoft.com/office/officeart/2016/7/layout/BasicLinearProcessNumbered"/>
    <dgm:cxn modelId="{BA5AFF9C-9360-4E99-A421-DFE7F78630C7}" srcId="{743FF94A-5597-4F04-9AA5-1436E24845B8}" destId="{3127DDB2-F852-46CC-BBC1-231162D02311}" srcOrd="0" destOrd="0" parTransId="{CCBF3093-1732-419D-A511-74731E545897}" sibTransId="{BFE22C0F-D5CE-469B-97B5-7E78B7B15713}"/>
    <dgm:cxn modelId="{19F25FAE-76C1-46DE-806F-DE4887963490}" type="presOf" srcId="{3127DDB2-F852-46CC-BBC1-231162D02311}" destId="{DA40841B-07D4-42A0-9AD4-685170394181}" srcOrd="0" destOrd="0" presId="urn:microsoft.com/office/officeart/2016/7/layout/BasicLinearProcessNumbered"/>
    <dgm:cxn modelId="{461F2ED1-5000-4000-8C28-60C89DBC75EC}" type="presOf" srcId="{BFE22C0F-D5CE-469B-97B5-7E78B7B15713}" destId="{40D4AC16-7499-44DE-9E58-8FEA8B8A4FCF}" srcOrd="0" destOrd="0" presId="urn:microsoft.com/office/officeart/2016/7/layout/BasicLinearProcessNumbered"/>
    <dgm:cxn modelId="{040ED35F-A02F-49A0-A846-62CD81D7B597}" type="presParOf" srcId="{40056BDB-E468-4195-8623-D16404202A9F}" destId="{E8029060-2383-4FF9-B178-D10AA26D9EEE}" srcOrd="0" destOrd="0" presId="urn:microsoft.com/office/officeart/2016/7/layout/BasicLinearProcessNumbered"/>
    <dgm:cxn modelId="{584A3F43-7BA8-442A-9750-DA771637AE80}" type="presParOf" srcId="{E8029060-2383-4FF9-B178-D10AA26D9EEE}" destId="{DA40841B-07D4-42A0-9AD4-685170394181}" srcOrd="0" destOrd="0" presId="urn:microsoft.com/office/officeart/2016/7/layout/BasicLinearProcessNumbered"/>
    <dgm:cxn modelId="{84DECCF6-7232-4EC4-9B61-73D6F1F97AA4}" type="presParOf" srcId="{E8029060-2383-4FF9-B178-D10AA26D9EEE}" destId="{40D4AC16-7499-44DE-9E58-8FEA8B8A4FCF}" srcOrd="1" destOrd="0" presId="urn:microsoft.com/office/officeart/2016/7/layout/BasicLinearProcessNumbered"/>
    <dgm:cxn modelId="{4C311D2A-577D-4A37-9E4E-2BD47645EA76}" type="presParOf" srcId="{E8029060-2383-4FF9-B178-D10AA26D9EEE}" destId="{3C16B40D-0CE0-45F0-999E-6F520C7D30ED}" srcOrd="2" destOrd="0" presId="urn:microsoft.com/office/officeart/2016/7/layout/BasicLinearProcessNumbered"/>
    <dgm:cxn modelId="{CFA75925-C37E-43B6-8AC2-A184D7DCA084}" type="presParOf" srcId="{E8029060-2383-4FF9-B178-D10AA26D9EEE}" destId="{A0F29BB8-1490-462C-BC2A-CC58087FA984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3FF94A-5597-4F04-9AA5-1436E24845B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27DDB2-F852-46CC-BBC1-231162D02311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CCBF3093-1732-419D-A511-74731E545897}" type="parTrans" cxnId="{BA5AFF9C-9360-4E99-A421-DFE7F78630C7}">
      <dgm:prSet/>
      <dgm:spPr/>
      <dgm:t>
        <a:bodyPr/>
        <a:lstStyle/>
        <a:p>
          <a:endParaRPr lang="en-US"/>
        </a:p>
      </dgm:t>
    </dgm:pt>
    <dgm:pt modelId="{BFE22C0F-D5CE-469B-97B5-7E78B7B15713}" type="sibTrans" cxnId="{BA5AFF9C-9360-4E99-A421-DFE7F78630C7}">
      <dgm:prSet/>
      <dgm:spPr/>
      <dgm:t>
        <a:bodyPr/>
        <a:lstStyle/>
        <a:p>
          <a:endParaRPr lang="en-US"/>
        </a:p>
      </dgm:t>
    </dgm:pt>
    <dgm:pt modelId="{8ADD795A-DBF0-4AEF-896A-B2FB5A417144}">
      <dgm:prSet/>
      <dgm:spPr/>
      <dgm:t>
        <a:bodyPr/>
        <a:lstStyle/>
        <a:p>
          <a:pPr rtl="0"/>
          <a:endParaRPr lang="en-US">
            <a:latin typeface="Calibri"/>
            <a:cs typeface="Calibri"/>
          </a:endParaRPr>
        </a:p>
      </dgm:t>
    </dgm:pt>
    <dgm:pt modelId="{971AE542-116C-475A-9B68-4C5C3CA69934}" type="parTrans" cxnId="{3CE0360E-3F76-4440-83F9-451302F1ED34}">
      <dgm:prSet/>
      <dgm:spPr/>
      <dgm:t>
        <a:bodyPr/>
        <a:lstStyle/>
        <a:p>
          <a:endParaRPr lang="en-US"/>
        </a:p>
      </dgm:t>
    </dgm:pt>
    <dgm:pt modelId="{93551D0B-FBD6-4687-BB8F-B67B1E7F3C8C}" type="sibTrans" cxnId="{3CE0360E-3F76-4440-83F9-451302F1ED34}">
      <dgm:prSet/>
      <dgm:spPr/>
      <dgm:t>
        <a:bodyPr/>
        <a:lstStyle/>
        <a:p>
          <a:endParaRPr lang="en-US"/>
        </a:p>
      </dgm:t>
    </dgm:pt>
    <dgm:pt modelId="{27F49326-DA97-4C14-AACB-C25D51EE26BA}">
      <dgm:prSet/>
      <dgm:spPr/>
      <dgm:t>
        <a:bodyPr/>
        <a:lstStyle/>
        <a:p>
          <a:pPr rtl="0"/>
          <a:endParaRPr lang="en-US">
            <a:latin typeface="Calibri"/>
            <a:cs typeface="Calibri"/>
          </a:endParaRPr>
        </a:p>
      </dgm:t>
    </dgm:pt>
    <dgm:pt modelId="{42BB6E4C-7435-4272-9E24-3838A29F465D}" type="parTrans" cxnId="{6D7CB13E-D208-4CFE-AFD9-FB89B34297AE}">
      <dgm:prSet/>
      <dgm:spPr/>
      <dgm:t>
        <a:bodyPr/>
        <a:lstStyle/>
        <a:p>
          <a:endParaRPr lang="en-US"/>
        </a:p>
      </dgm:t>
    </dgm:pt>
    <dgm:pt modelId="{E0EF49B1-908B-46AD-98D9-F8FFDB760FEE}" type="sibTrans" cxnId="{6D7CB13E-D208-4CFE-AFD9-FB89B34297AE}">
      <dgm:prSet/>
      <dgm:spPr/>
      <dgm:t>
        <a:bodyPr/>
        <a:lstStyle/>
        <a:p>
          <a:endParaRPr lang="en-US"/>
        </a:p>
      </dgm:t>
    </dgm:pt>
    <dgm:pt modelId="{5D2A18AD-0031-439C-BFB6-5A2B5C9A4EEB}">
      <dgm:prSet/>
      <dgm:spPr/>
      <dgm:t>
        <a:bodyPr/>
        <a:lstStyle/>
        <a:p>
          <a:pPr rtl="0"/>
          <a:endParaRPr lang="en-US">
            <a:latin typeface="Calibri"/>
            <a:cs typeface="Calibri"/>
          </a:endParaRPr>
        </a:p>
      </dgm:t>
    </dgm:pt>
    <dgm:pt modelId="{234EA297-7B06-4131-972F-FA58593E8F22}" type="parTrans" cxnId="{3AB5BFA7-CCC2-43AD-A207-F5771F5122CA}">
      <dgm:prSet/>
      <dgm:spPr/>
      <dgm:t>
        <a:bodyPr/>
        <a:lstStyle/>
        <a:p>
          <a:endParaRPr lang="en-US"/>
        </a:p>
      </dgm:t>
    </dgm:pt>
    <dgm:pt modelId="{DD28173D-38FA-4AAE-B933-1DECB682980D}" type="sibTrans" cxnId="{3AB5BFA7-CCC2-43AD-A207-F5771F5122CA}">
      <dgm:prSet/>
      <dgm:spPr/>
      <dgm:t>
        <a:bodyPr/>
        <a:lstStyle/>
        <a:p>
          <a:endParaRPr lang="en-US"/>
        </a:p>
      </dgm:t>
    </dgm:pt>
    <dgm:pt modelId="{324563CB-862D-4FEB-8682-740C75ADDDB5}" type="pres">
      <dgm:prSet presAssocID="{743FF94A-5597-4F04-9AA5-1436E24845B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B322E44-2B0D-4DA1-9FDA-3688F5F79C15}" type="pres">
      <dgm:prSet presAssocID="{3127DDB2-F852-46CC-BBC1-231162D02311}" presName="hierRoot1" presStyleCnt="0"/>
      <dgm:spPr/>
    </dgm:pt>
    <dgm:pt modelId="{2FAA1137-0275-4AE3-94C1-CF12143B1E31}" type="pres">
      <dgm:prSet presAssocID="{3127DDB2-F852-46CC-BBC1-231162D02311}" presName="composite" presStyleCnt="0"/>
      <dgm:spPr/>
    </dgm:pt>
    <dgm:pt modelId="{E42740A4-44BF-4717-ADCA-91DB8051CD82}" type="pres">
      <dgm:prSet presAssocID="{3127DDB2-F852-46CC-BBC1-231162D02311}" presName="background" presStyleLbl="node0" presStyleIdx="0" presStyleCnt="4"/>
      <dgm:spPr/>
    </dgm:pt>
    <dgm:pt modelId="{8FE2D38E-9288-4FBA-B6BA-B99C4BB20C6B}" type="pres">
      <dgm:prSet presAssocID="{3127DDB2-F852-46CC-BBC1-231162D02311}" presName="text" presStyleLbl="fgAcc0" presStyleIdx="0" presStyleCnt="4">
        <dgm:presLayoutVars>
          <dgm:chPref val="3"/>
        </dgm:presLayoutVars>
      </dgm:prSet>
      <dgm:spPr/>
    </dgm:pt>
    <dgm:pt modelId="{D3245C0B-BFC3-463E-BB71-967BD2BBA60B}" type="pres">
      <dgm:prSet presAssocID="{3127DDB2-F852-46CC-BBC1-231162D02311}" presName="hierChild2" presStyleCnt="0"/>
      <dgm:spPr/>
    </dgm:pt>
    <dgm:pt modelId="{BB899924-4285-4616-8F9C-737BDB5C215C}" type="pres">
      <dgm:prSet presAssocID="{8ADD795A-DBF0-4AEF-896A-B2FB5A417144}" presName="hierRoot1" presStyleCnt="0"/>
      <dgm:spPr/>
    </dgm:pt>
    <dgm:pt modelId="{A9BAD60E-67FD-4A36-857D-869CED98D564}" type="pres">
      <dgm:prSet presAssocID="{8ADD795A-DBF0-4AEF-896A-B2FB5A417144}" presName="composite" presStyleCnt="0"/>
      <dgm:spPr/>
    </dgm:pt>
    <dgm:pt modelId="{6828DD1D-D07F-4BD2-A6FE-762AB9520902}" type="pres">
      <dgm:prSet presAssocID="{8ADD795A-DBF0-4AEF-896A-B2FB5A417144}" presName="background" presStyleLbl="node0" presStyleIdx="1" presStyleCnt="4"/>
      <dgm:spPr/>
    </dgm:pt>
    <dgm:pt modelId="{DBFEEDE5-ABE4-4822-A12A-DEEBB11F50A5}" type="pres">
      <dgm:prSet presAssocID="{8ADD795A-DBF0-4AEF-896A-B2FB5A417144}" presName="text" presStyleLbl="fgAcc0" presStyleIdx="1" presStyleCnt="4">
        <dgm:presLayoutVars>
          <dgm:chPref val="3"/>
        </dgm:presLayoutVars>
      </dgm:prSet>
      <dgm:spPr/>
    </dgm:pt>
    <dgm:pt modelId="{28CE7638-719E-455B-92DB-975BB7FCF13D}" type="pres">
      <dgm:prSet presAssocID="{8ADD795A-DBF0-4AEF-896A-B2FB5A417144}" presName="hierChild2" presStyleCnt="0"/>
      <dgm:spPr/>
    </dgm:pt>
    <dgm:pt modelId="{B948E4F4-4844-403B-AB6A-EF2A071286D5}" type="pres">
      <dgm:prSet presAssocID="{27F49326-DA97-4C14-AACB-C25D51EE26BA}" presName="hierRoot1" presStyleCnt="0"/>
      <dgm:spPr/>
    </dgm:pt>
    <dgm:pt modelId="{293D6973-85B4-49A9-9205-3D2ED494CC87}" type="pres">
      <dgm:prSet presAssocID="{27F49326-DA97-4C14-AACB-C25D51EE26BA}" presName="composite" presStyleCnt="0"/>
      <dgm:spPr/>
    </dgm:pt>
    <dgm:pt modelId="{4E48A131-F94C-4CF6-BCE5-7BB23D7B32CB}" type="pres">
      <dgm:prSet presAssocID="{27F49326-DA97-4C14-AACB-C25D51EE26BA}" presName="background" presStyleLbl="node0" presStyleIdx="2" presStyleCnt="4"/>
      <dgm:spPr/>
    </dgm:pt>
    <dgm:pt modelId="{C86491F6-D9E1-4C69-ADFD-F0CDF19AEAB3}" type="pres">
      <dgm:prSet presAssocID="{27F49326-DA97-4C14-AACB-C25D51EE26BA}" presName="text" presStyleLbl="fgAcc0" presStyleIdx="2" presStyleCnt="4">
        <dgm:presLayoutVars>
          <dgm:chPref val="3"/>
        </dgm:presLayoutVars>
      </dgm:prSet>
      <dgm:spPr/>
    </dgm:pt>
    <dgm:pt modelId="{F9F4DB35-6339-4516-9196-F86DA8F10BF5}" type="pres">
      <dgm:prSet presAssocID="{27F49326-DA97-4C14-AACB-C25D51EE26BA}" presName="hierChild2" presStyleCnt="0"/>
      <dgm:spPr/>
    </dgm:pt>
    <dgm:pt modelId="{79CD060D-FA52-4D1F-8F2E-978B6D530977}" type="pres">
      <dgm:prSet presAssocID="{5D2A18AD-0031-439C-BFB6-5A2B5C9A4EEB}" presName="hierRoot1" presStyleCnt="0"/>
      <dgm:spPr/>
    </dgm:pt>
    <dgm:pt modelId="{7CE0555D-30D2-444D-AEFF-DC4899788196}" type="pres">
      <dgm:prSet presAssocID="{5D2A18AD-0031-439C-BFB6-5A2B5C9A4EEB}" presName="composite" presStyleCnt="0"/>
      <dgm:spPr/>
    </dgm:pt>
    <dgm:pt modelId="{3F9E8C78-E7DD-4472-A5AC-33D1741353EA}" type="pres">
      <dgm:prSet presAssocID="{5D2A18AD-0031-439C-BFB6-5A2B5C9A4EEB}" presName="background" presStyleLbl="node0" presStyleIdx="3" presStyleCnt="4"/>
      <dgm:spPr/>
    </dgm:pt>
    <dgm:pt modelId="{80A016A3-E8C5-4ED7-B5DE-2579C0981791}" type="pres">
      <dgm:prSet presAssocID="{5D2A18AD-0031-439C-BFB6-5A2B5C9A4EEB}" presName="text" presStyleLbl="fgAcc0" presStyleIdx="3" presStyleCnt="4">
        <dgm:presLayoutVars>
          <dgm:chPref val="3"/>
        </dgm:presLayoutVars>
      </dgm:prSet>
      <dgm:spPr/>
    </dgm:pt>
    <dgm:pt modelId="{0B3C277C-C0F6-4E44-8C00-B71657CCC53C}" type="pres">
      <dgm:prSet presAssocID="{5D2A18AD-0031-439C-BFB6-5A2B5C9A4EEB}" presName="hierChild2" presStyleCnt="0"/>
      <dgm:spPr/>
    </dgm:pt>
  </dgm:ptLst>
  <dgm:cxnLst>
    <dgm:cxn modelId="{3CE0360E-3F76-4440-83F9-451302F1ED34}" srcId="{743FF94A-5597-4F04-9AA5-1436E24845B8}" destId="{8ADD795A-DBF0-4AEF-896A-B2FB5A417144}" srcOrd="1" destOrd="0" parTransId="{971AE542-116C-475A-9B68-4C5C3CA69934}" sibTransId="{93551D0B-FBD6-4687-BB8F-B67B1E7F3C8C}"/>
    <dgm:cxn modelId="{6D7CB13E-D208-4CFE-AFD9-FB89B34297AE}" srcId="{743FF94A-5597-4F04-9AA5-1436E24845B8}" destId="{27F49326-DA97-4C14-AACB-C25D51EE26BA}" srcOrd="2" destOrd="0" parTransId="{42BB6E4C-7435-4272-9E24-3838A29F465D}" sibTransId="{E0EF49B1-908B-46AD-98D9-F8FFDB760FEE}"/>
    <dgm:cxn modelId="{D18E915C-14E7-42D9-94B4-AED96228FDB3}" type="presOf" srcId="{743FF94A-5597-4F04-9AA5-1436E24845B8}" destId="{324563CB-862D-4FEB-8682-740C75ADDDB5}" srcOrd="0" destOrd="0" presId="urn:microsoft.com/office/officeart/2005/8/layout/hierarchy1"/>
    <dgm:cxn modelId="{7CA66059-5D09-4F45-8655-ECEAE3F197E4}" type="presOf" srcId="{3127DDB2-F852-46CC-BBC1-231162D02311}" destId="{8FE2D38E-9288-4FBA-B6BA-B99C4BB20C6B}" srcOrd="0" destOrd="0" presId="urn:microsoft.com/office/officeart/2005/8/layout/hierarchy1"/>
    <dgm:cxn modelId="{EEC4BF93-CD85-4713-9B5E-26013FEC6D38}" type="presOf" srcId="{8ADD795A-DBF0-4AEF-896A-B2FB5A417144}" destId="{DBFEEDE5-ABE4-4822-A12A-DEEBB11F50A5}" srcOrd="0" destOrd="0" presId="urn:microsoft.com/office/officeart/2005/8/layout/hierarchy1"/>
    <dgm:cxn modelId="{BA5AFF9C-9360-4E99-A421-DFE7F78630C7}" srcId="{743FF94A-5597-4F04-9AA5-1436E24845B8}" destId="{3127DDB2-F852-46CC-BBC1-231162D02311}" srcOrd="0" destOrd="0" parTransId="{CCBF3093-1732-419D-A511-74731E545897}" sibTransId="{BFE22C0F-D5CE-469B-97B5-7E78B7B15713}"/>
    <dgm:cxn modelId="{3AB5BFA7-CCC2-43AD-A207-F5771F5122CA}" srcId="{743FF94A-5597-4F04-9AA5-1436E24845B8}" destId="{5D2A18AD-0031-439C-BFB6-5A2B5C9A4EEB}" srcOrd="3" destOrd="0" parTransId="{234EA297-7B06-4131-972F-FA58593E8F22}" sibTransId="{DD28173D-38FA-4AAE-B933-1DECB682980D}"/>
    <dgm:cxn modelId="{9D0F4BBF-5289-4EBE-BDAD-E39C33C79FB8}" type="presOf" srcId="{5D2A18AD-0031-439C-BFB6-5A2B5C9A4EEB}" destId="{80A016A3-E8C5-4ED7-B5DE-2579C0981791}" srcOrd="0" destOrd="0" presId="urn:microsoft.com/office/officeart/2005/8/layout/hierarchy1"/>
    <dgm:cxn modelId="{39F49EF8-95B5-4BB1-8167-CB96B3162568}" type="presOf" srcId="{27F49326-DA97-4C14-AACB-C25D51EE26BA}" destId="{C86491F6-D9E1-4C69-ADFD-F0CDF19AEAB3}" srcOrd="0" destOrd="0" presId="urn:microsoft.com/office/officeart/2005/8/layout/hierarchy1"/>
    <dgm:cxn modelId="{4EFE7373-1023-48BD-8840-BA22E711F2E9}" type="presParOf" srcId="{324563CB-862D-4FEB-8682-740C75ADDDB5}" destId="{9B322E44-2B0D-4DA1-9FDA-3688F5F79C15}" srcOrd="0" destOrd="0" presId="urn:microsoft.com/office/officeart/2005/8/layout/hierarchy1"/>
    <dgm:cxn modelId="{907686AB-78C5-419F-BB74-3915549425D0}" type="presParOf" srcId="{9B322E44-2B0D-4DA1-9FDA-3688F5F79C15}" destId="{2FAA1137-0275-4AE3-94C1-CF12143B1E31}" srcOrd="0" destOrd="0" presId="urn:microsoft.com/office/officeart/2005/8/layout/hierarchy1"/>
    <dgm:cxn modelId="{37577BAB-50FF-4B0C-AD3B-02F524244BA6}" type="presParOf" srcId="{2FAA1137-0275-4AE3-94C1-CF12143B1E31}" destId="{E42740A4-44BF-4717-ADCA-91DB8051CD82}" srcOrd="0" destOrd="0" presId="urn:microsoft.com/office/officeart/2005/8/layout/hierarchy1"/>
    <dgm:cxn modelId="{C3712117-A48C-4B98-AA16-7DD1F7CAD58D}" type="presParOf" srcId="{2FAA1137-0275-4AE3-94C1-CF12143B1E31}" destId="{8FE2D38E-9288-4FBA-B6BA-B99C4BB20C6B}" srcOrd="1" destOrd="0" presId="urn:microsoft.com/office/officeart/2005/8/layout/hierarchy1"/>
    <dgm:cxn modelId="{BF55320E-A1F2-453D-9453-09B993C3943D}" type="presParOf" srcId="{9B322E44-2B0D-4DA1-9FDA-3688F5F79C15}" destId="{D3245C0B-BFC3-463E-BB71-967BD2BBA60B}" srcOrd="1" destOrd="0" presId="urn:microsoft.com/office/officeart/2005/8/layout/hierarchy1"/>
    <dgm:cxn modelId="{57D9E9DD-DB32-4A17-B7D7-65DCF2D4C12F}" type="presParOf" srcId="{324563CB-862D-4FEB-8682-740C75ADDDB5}" destId="{BB899924-4285-4616-8F9C-737BDB5C215C}" srcOrd="1" destOrd="0" presId="urn:microsoft.com/office/officeart/2005/8/layout/hierarchy1"/>
    <dgm:cxn modelId="{F2EA40C3-57DA-4819-BB25-7530B3DDAD2E}" type="presParOf" srcId="{BB899924-4285-4616-8F9C-737BDB5C215C}" destId="{A9BAD60E-67FD-4A36-857D-869CED98D564}" srcOrd="0" destOrd="0" presId="urn:microsoft.com/office/officeart/2005/8/layout/hierarchy1"/>
    <dgm:cxn modelId="{BB5B4DE9-782C-436D-AE9F-40F9545A4209}" type="presParOf" srcId="{A9BAD60E-67FD-4A36-857D-869CED98D564}" destId="{6828DD1D-D07F-4BD2-A6FE-762AB9520902}" srcOrd="0" destOrd="0" presId="urn:microsoft.com/office/officeart/2005/8/layout/hierarchy1"/>
    <dgm:cxn modelId="{7D70296C-8FC9-4FF4-91A3-895F235BD545}" type="presParOf" srcId="{A9BAD60E-67FD-4A36-857D-869CED98D564}" destId="{DBFEEDE5-ABE4-4822-A12A-DEEBB11F50A5}" srcOrd="1" destOrd="0" presId="urn:microsoft.com/office/officeart/2005/8/layout/hierarchy1"/>
    <dgm:cxn modelId="{626E4816-4E13-4C40-A342-E578D5519D94}" type="presParOf" srcId="{BB899924-4285-4616-8F9C-737BDB5C215C}" destId="{28CE7638-719E-455B-92DB-975BB7FCF13D}" srcOrd="1" destOrd="0" presId="urn:microsoft.com/office/officeart/2005/8/layout/hierarchy1"/>
    <dgm:cxn modelId="{5B3F5EAF-519A-408E-B9CB-3DA5EE518057}" type="presParOf" srcId="{324563CB-862D-4FEB-8682-740C75ADDDB5}" destId="{B948E4F4-4844-403B-AB6A-EF2A071286D5}" srcOrd="2" destOrd="0" presId="urn:microsoft.com/office/officeart/2005/8/layout/hierarchy1"/>
    <dgm:cxn modelId="{D6D8AAD8-9E88-40CD-93DB-DE782A5B1765}" type="presParOf" srcId="{B948E4F4-4844-403B-AB6A-EF2A071286D5}" destId="{293D6973-85B4-49A9-9205-3D2ED494CC87}" srcOrd="0" destOrd="0" presId="urn:microsoft.com/office/officeart/2005/8/layout/hierarchy1"/>
    <dgm:cxn modelId="{676D57FA-3BA3-4793-9595-7C1A77FE9228}" type="presParOf" srcId="{293D6973-85B4-49A9-9205-3D2ED494CC87}" destId="{4E48A131-F94C-4CF6-BCE5-7BB23D7B32CB}" srcOrd="0" destOrd="0" presId="urn:microsoft.com/office/officeart/2005/8/layout/hierarchy1"/>
    <dgm:cxn modelId="{61CA2CE2-018F-4CA2-A23D-CFDCD3B95C8E}" type="presParOf" srcId="{293D6973-85B4-49A9-9205-3D2ED494CC87}" destId="{C86491F6-D9E1-4C69-ADFD-F0CDF19AEAB3}" srcOrd="1" destOrd="0" presId="urn:microsoft.com/office/officeart/2005/8/layout/hierarchy1"/>
    <dgm:cxn modelId="{1727DD27-3BB8-4D23-B348-B2828846BB14}" type="presParOf" srcId="{B948E4F4-4844-403B-AB6A-EF2A071286D5}" destId="{F9F4DB35-6339-4516-9196-F86DA8F10BF5}" srcOrd="1" destOrd="0" presId="urn:microsoft.com/office/officeart/2005/8/layout/hierarchy1"/>
    <dgm:cxn modelId="{C9C856EF-35FF-4D71-96EF-A49616F32A5E}" type="presParOf" srcId="{324563CB-862D-4FEB-8682-740C75ADDDB5}" destId="{79CD060D-FA52-4D1F-8F2E-978B6D530977}" srcOrd="3" destOrd="0" presId="urn:microsoft.com/office/officeart/2005/8/layout/hierarchy1"/>
    <dgm:cxn modelId="{B63D597F-5E54-4135-A141-01F403D18870}" type="presParOf" srcId="{79CD060D-FA52-4D1F-8F2E-978B6D530977}" destId="{7CE0555D-30D2-444D-AEFF-DC4899788196}" srcOrd="0" destOrd="0" presId="urn:microsoft.com/office/officeart/2005/8/layout/hierarchy1"/>
    <dgm:cxn modelId="{14E672F8-1020-4DC1-BAB4-868E26F219EF}" type="presParOf" srcId="{7CE0555D-30D2-444D-AEFF-DC4899788196}" destId="{3F9E8C78-E7DD-4472-A5AC-33D1741353EA}" srcOrd="0" destOrd="0" presId="urn:microsoft.com/office/officeart/2005/8/layout/hierarchy1"/>
    <dgm:cxn modelId="{EA52A7ED-0287-4E95-82B9-4F45089FC824}" type="presParOf" srcId="{7CE0555D-30D2-444D-AEFF-DC4899788196}" destId="{80A016A3-E8C5-4ED7-B5DE-2579C0981791}" srcOrd="1" destOrd="0" presId="urn:microsoft.com/office/officeart/2005/8/layout/hierarchy1"/>
    <dgm:cxn modelId="{C47265B2-A4BF-4A5D-B62F-A3065D9D8886}" type="presParOf" srcId="{79CD060D-FA52-4D1F-8F2E-978B6D530977}" destId="{0B3C277C-C0F6-4E44-8C00-B71657CCC53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3FF94A-5597-4F04-9AA5-1436E24845B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27DDB2-F852-46CC-BBC1-231162D02311}">
      <dgm:prSet/>
      <dgm:spPr/>
      <dgm:t>
        <a:bodyPr/>
        <a:lstStyle/>
        <a:p>
          <a:r>
            <a:rPr lang="el-GR" err="1">
              <a:latin typeface="Calibri"/>
              <a:cs typeface="Calibri"/>
            </a:rPr>
            <a:t>to</a:t>
          </a:r>
          <a:r>
            <a:rPr lang="el-GR">
              <a:latin typeface="Calibri"/>
              <a:cs typeface="Calibri"/>
            </a:rPr>
            <a:t> </a:t>
          </a:r>
          <a:r>
            <a:rPr lang="el-GR" err="1">
              <a:latin typeface="Calibri"/>
              <a:cs typeface="Calibri"/>
            </a:rPr>
            <a:t>communicate</a:t>
          </a:r>
          <a:r>
            <a:rPr lang="el-GR">
              <a:latin typeface="Calibri"/>
              <a:cs typeface="Calibri"/>
            </a:rPr>
            <a:t> </a:t>
          </a:r>
          <a:r>
            <a:rPr lang="el-GR" err="1">
              <a:latin typeface="Calibri"/>
              <a:cs typeface="Calibri"/>
            </a:rPr>
            <a:t>information</a:t>
          </a:r>
          <a:endParaRPr lang="en-US">
            <a:latin typeface="Calibri"/>
            <a:cs typeface="Calibri"/>
          </a:endParaRPr>
        </a:p>
      </dgm:t>
    </dgm:pt>
    <dgm:pt modelId="{CCBF3093-1732-419D-A511-74731E545897}" type="parTrans" cxnId="{BA5AFF9C-9360-4E99-A421-DFE7F78630C7}">
      <dgm:prSet/>
      <dgm:spPr/>
      <dgm:t>
        <a:bodyPr/>
        <a:lstStyle/>
        <a:p>
          <a:endParaRPr lang="en-US"/>
        </a:p>
      </dgm:t>
    </dgm:pt>
    <dgm:pt modelId="{BFE22C0F-D5CE-469B-97B5-7E78B7B15713}" type="sibTrans" cxnId="{BA5AFF9C-9360-4E99-A421-DFE7F78630C7}">
      <dgm:prSet/>
      <dgm:spPr/>
      <dgm:t>
        <a:bodyPr/>
        <a:lstStyle/>
        <a:p>
          <a:endParaRPr lang="en-US"/>
        </a:p>
      </dgm:t>
    </dgm:pt>
    <dgm:pt modelId="{8ADD795A-DBF0-4AEF-896A-B2FB5A417144}">
      <dgm:prSet/>
      <dgm:spPr/>
      <dgm:t>
        <a:bodyPr/>
        <a:lstStyle/>
        <a:p>
          <a:pPr rtl="0"/>
          <a:endParaRPr lang="en-US">
            <a:latin typeface="Calibri"/>
            <a:cs typeface="Calibri"/>
          </a:endParaRPr>
        </a:p>
      </dgm:t>
    </dgm:pt>
    <dgm:pt modelId="{971AE542-116C-475A-9B68-4C5C3CA69934}" type="parTrans" cxnId="{3CE0360E-3F76-4440-83F9-451302F1ED34}">
      <dgm:prSet/>
      <dgm:spPr/>
      <dgm:t>
        <a:bodyPr/>
        <a:lstStyle/>
        <a:p>
          <a:endParaRPr lang="en-US"/>
        </a:p>
      </dgm:t>
    </dgm:pt>
    <dgm:pt modelId="{93551D0B-FBD6-4687-BB8F-B67B1E7F3C8C}" type="sibTrans" cxnId="{3CE0360E-3F76-4440-83F9-451302F1ED34}">
      <dgm:prSet/>
      <dgm:spPr/>
      <dgm:t>
        <a:bodyPr/>
        <a:lstStyle/>
        <a:p>
          <a:endParaRPr lang="en-US"/>
        </a:p>
      </dgm:t>
    </dgm:pt>
    <dgm:pt modelId="{27F49326-DA97-4C14-AACB-C25D51EE26BA}">
      <dgm:prSet/>
      <dgm:spPr/>
      <dgm:t>
        <a:bodyPr/>
        <a:lstStyle/>
        <a:p>
          <a:pPr rtl="0"/>
          <a:endParaRPr lang="en-US">
            <a:latin typeface="Calibri"/>
            <a:cs typeface="Calibri"/>
          </a:endParaRPr>
        </a:p>
      </dgm:t>
    </dgm:pt>
    <dgm:pt modelId="{42BB6E4C-7435-4272-9E24-3838A29F465D}" type="parTrans" cxnId="{6D7CB13E-D208-4CFE-AFD9-FB89B34297AE}">
      <dgm:prSet/>
      <dgm:spPr/>
      <dgm:t>
        <a:bodyPr/>
        <a:lstStyle/>
        <a:p>
          <a:endParaRPr lang="en-US"/>
        </a:p>
      </dgm:t>
    </dgm:pt>
    <dgm:pt modelId="{E0EF49B1-908B-46AD-98D9-F8FFDB760FEE}" type="sibTrans" cxnId="{6D7CB13E-D208-4CFE-AFD9-FB89B34297AE}">
      <dgm:prSet/>
      <dgm:spPr/>
      <dgm:t>
        <a:bodyPr/>
        <a:lstStyle/>
        <a:p>
          <a:endParaRPr lang="en-US"/>
        </a:p>
      </dgm:t>
    </dgm:pt>
    <dgm:pt modelId="{5D2A18AD-0031-439C-BFB6-5A2B5C9A4EEB}">
      <dgm:prSet/>
      <dgm:spPr/>
      <dgm:t>
        <a:bodyPr/>
        <a:lstStyle/>
        <a:p>
          <a:pPr rtl="0"/>
          <a:endParaRPr lang="en-US">
            <a:latin typeface="Calibri"/>
            <a:cs typeface="Calibri"/>
          </a:endParaRPr>
        </a:p>
      </dgm:t>
    </dgm:pt>
    <dgm:pt modelId="{DD28173D-38FA-4AAE-B933-1DECB682980D}" type="sibTrans" cxnId="{3AB5BFA7-CCC2-43AD-A207-F5771F5122CA}">
      <dgm:prSet/>
      <dgm:spPr/>
      <dgm:t>
        <a:bodyPr/>
        <a:lstStyle/>
        <a:p>
          <a:endParaRPr lang="en-US"/>
        </a:p>
      </dgm:t>
    </dgm:pt>
    <dgm:pt modelId="{234EA297-7B06-4131-972F-FA58593E8F22}" type="parTrans" cxnId="{3AB5BFA7-CCC2-43AD-A207-F5771F5122CA}">
      <dgm:prSet/>
      <dgm:spPr/>
      <dgm:t>
        <a:bodyPr/>
        <a:lstStyle/>
        <a:p>
          <a:endParaRPr lang="en-US"/>
        </a:p>
      </dgm:t>
    </dgm:pt>
    <dgm:pt modelId="{324563CB-862D-4FEB-8682-740C75ADDDB5}" type="pres">
      <dgm:prSet presAssocID="{743FF94A-5597-4F04-9AA5-1436E24845B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B322E44-2B0D-4DA1-9FDA-3688F5F79C15}" type="pres">
      <dgm:prSet presAssocID="{3127DDB2-F852-46CC-BBC1-231162D02311}" presName="hierRoot1" presStyleCnt="0"/>
      <dgm:spPr/>
    </dgm:pt>
    <dgm:pt modelId="{2FAA1137-0275-4AE3-94C1-CF12143B1E31}" type="pres">
      <dgm:prSet presAssocID="{3127DDB2-F852-46CC-BBC1-231162D02311}" presName="composite" presStyleCnt="0"/>
      <dgm:spPr/>
    </dgm:pt>
    <dgm:pt modelId="{E42740A4-44BF-4717-ADCA-91DB8051CD82}" type="pres">
      <dgm:prSet presAssocID="{3127DDB2-F852-46CC-BBC1-231162D02311}" presName="background" presStyleLbl="node0" presStyleIdx="0" presStyleCnt="4"/>
      <dgm:spPr/>
    </dgm:pt>
    <dgm:pt modelId="{8FE2D38E-9288-4FBA-B6BA-B99C4BB20C6B}" type="pres">
      <dgm:prSet presAssocID="{3127DDB2-F852-46CC-BBC1-231162D02311}" presName="text" presStyleLbl="fgAcc0" presStyleIdx="0" presStyleCnt="4">
        <dgm:presLayoutVars>
          <dgm:chPref val="3"/>
        </dgm:presLayoutVars>
      </dgm:prSet>
      <dgm:spPr/>
    </dgm:pt>
    <dgm:pt modelId="{D3245C0B-BFC3-463E-BB71-967BD2BBA60B}" type="pres">
      <dgm:prSet presAssocID="{3127DDB2-F852-46CC-BBC1-231162D02311}" presName="hierChild2" presStyleCnt="0"/>
      <dgm:spPr/>
    </dgm:pt>
    <dgm:pt modelId="{BB899924-4285-4616-8F9C-737BDB5C215C}" type="pres">
      <dgm:prSet presAssocID="{8ADD795A-DBF0-4AEF-896A-B2FB5A417144}" presName="hierRoot1" presStyleCnt="0"/>
      <dgm:spPr/>
    </dgm:pt>
    <dgm:pt modelId="{A9BAD60E-67FD-4A36-857D-869CED98D564}" type="pres">
      <dgm:prSet presAssocID="{8ADD795A-DBF0-4AEF-896A-B2FB5A417144}" presName="composite" presStyleCnt="0"/>
      <dgm:spPr/>
    </dgm:pt>
    <dgm:pt modelId="{6828DD1D-D07F-4BD2-A6FE-762AB9520902}" type="pres">
      <dgm:prSet presAssocID="{8ADD795A-DBF0-4AEF-896A-B2FB5A417144}" presName="background" presStyleLbl="node0" presStyleIdx="1" presStyleCnt="4"/>
      <dgm:spPr/>
    </dgm:pt>
    <dgm:pt modelId="{DBFEEDE5-ABE4-4822-A12A-DEEBB11F50A5}" type="pres">
      <dgm:prSet presAssocID="{8ADD795A-DBF0-4AEF-896A-B2FB5A417144}" presName="text" presStyleLbl="fgAcc0" presStyleIdx="1" presStyleCnt="4">
        <dgm:presLayoutVars>
          <dgm:chPref val="3"/>
        </dgm:presLayoutVars>
      </dgm:prSet>
      <dgm:spPr/>
    </dgm:pt>
    <dgm:pt modelId="{28CE7638-719E-455B-92DB-975BB7FCF13D}" type="pres">
      <dgm:prSet presAssocID="{8ADD795A-DBF0-4AEF-896A-B2FB5A417144}" presName="hierChild2" presStyleCnt="0"/>
      <dgm:spPr/>
    </dgm:pt>
    <dgm:pt modelId="{B948E4F4-4844-403B-AB6A-EF2A071286D5}" type="pres">
      <dgm:prSet presAssocID="{27F49326-DA97-4C14-AACB-C25D51EE26BA}" presName="hierRoot1" presStyleCnt="0"/>
      <dgm:spPr/>
    </dgm:pt>
    <dgm:pt modelId="{293D6973-85B4-49A9-9205-3D2ED494CC87}" type="pres">
      <dgm:prSet presAssocID="{27F49326-DA97-4C14-AACB-C25D51EE26BA}" presName="composite" presStyleCnt="0"/>
      <dgm:spPr/>
    </dgm:pt>
    <dgm:pt modelId="{4E48A131-F94C-4CF6-BCE5-7BB23D7B32CB}" type="pres">
      <dgm:prSet presAssocID="{27F49326-DA97-4C14-AACB-C25D51EE26BA}" presName="background" presStyleLbl="node0" presStyleIdx="2" presStyleCnt="4"/>
      <dgm:spPr/>
    </dgm:pt>
    <dgm:pt modelId="{C86491F6-D9E1-4C69-ADFD-F0CDF19AEAB3}" type="pres">
      <dgm:prSet presAssocID="{27F49326-DA97-4C14-AACB-C25D51EE26BA}" presName="text" presStyleLbl="fgAcc0" presStyleIdx="2" presStyleCnt="4">
        <dgm:presLayoutVars>
          <dgm:chPref val="3"/>
        </dgm:presLayoutVars>
      </dgm:prSet>
      <dgm:spPr/>
    </dgm:pt>
    <dgm:pt modelId="{F9F4DB35-6339-4516-9196-F86DA8F10BF5}" type="pres">
      <dgm:prSet presAssocID="{27F49326-DA97-4C14-AACB-C25D51EE26BA}" presName="hierChild2" presStyleCnt="0"/>
      <dgm:spPr/>
    </dgm:pt>
    <dgm:pt modelId="{79CD060D-FA52-4D1F-8F2E-978B6D530977}" type="pres">
      <dgm:prSet presAssocID="{5D2A18AD-0031-439C-BFB6-5A2B5C9A4EEB}" presName="hierRoot1" presStyleCnt="0"/>
      <dgm:spPr/>
    </dgm:pt>
    <dgm:pt modelId="{7CE0555D-30D2-444D-AEFF-DC4899788196}" type="pres">
      <dgm:prSet presAssocID="{5D2A18AD-0031-439C-BFB6-5A2B5C9A4EEB}" presName="composite" presStyleCnt="0"/>
      <dgm:spPr/>
    </dgm:pt>
    <dgm:pt modelId="{3F9E8C78-E7DD-4472-A5AC-33D1741353EA}" type="pres">
      <dgm:prSet presAssocID="{5D2A18AD-0031-439C-BFB6-5A2B5C9A4EEB}" presName="background" presStyleLbl="node0" presStyleIdx="3" presStyleCnt="4"/>
      <dgm:spPr/>
    </dgm:pt>
    <dgm:pt modelId="{80A016A3-E8C5-4ED7-B5DE-2579C0981791}" type="pres">
      <dgm:prSet presAssocID="{5D2A18AD-0031-439C-BFB6-5A2B5C9A4EEB}" presName="text" presStyleLbl="fgAcc0" presStyleIdx="3" presStyleCnt="4">
        <dgm:presLayoutVars>
          <dgm:chPref val="3"/>
        </dgm:presLayoutVars>
      </dgm:prSet>
      <dgm:spPr/>
    </dgm:pt>
    <dgm:pt modelId="{0B3C277C-C0F6-4E44-8C00-B71657CCC53C}" type="pres">
      <dgm:prSet presAssocID="{5D2A18AD-0031-439C-BFB6-5A2B5C9A4EEB}" presName="hierChild2" presStyleCnt="0"/>
      <dgm:spPr/>
    </dgm:pt>
  </dgm:ptLst>
  <dgm:cxnLst>
    <dgm:cxn modelId="{3CE0360E-3F76-4440-83F9-451302F1ED34}" srcId="{743FF94A-5597-4F04-9AA5-1436E24845B8}" destId="{8ADD795A-DBF0-4AEF-896A-B2FB5A417144}" srcOrd="1" destOrd="0" parTransId="{971AE542-116C-475A-9B68-4C5C3CA69934}" sibTransId="{93551D0B-FBD6-4687-BB8F-B67B1E7F3C8C}"/>
    <dgm:cxn modelId="{6D7CB13E-D208-4CFE-AFD9-FB89B34297AE}" srcId="{743FF94A-5597-4F04-9AA5-1436E24845B8}" destId="{27F49326-DA97-4C14-AACB-C25D51EE26BA}" srcOrd="2" destOrd="0" parTransId="{42BB6E4C-7435-4272-9E24-3838A29F465D}" sibTransId="{E0EF49B1-908B-46AD-98D9-F8FFDB760FEE}"/>
    <dgm:cxn modelId="{D18E915C-14E7-42D9-94B4-AED96228FDB3}" type="presOf" srcId="{743FF94A-5597-4F04-9AA5-1436E24845B8}" destId="{324563CB-862D-4FEB-8682-740C75ADDDB5}" srcOrd="0" destOrd="0" presId="urn:microsoft.com/office/officeart/2005/8/layout/hierarchy1"/>
    <dgm:cxn modelId="{7C506D48-D66E-FB44-8292-A68962CEB275}" type="presOf" srcId="{5D2A18AD-0031-439C-BFB6-5A2B5C9A4EEB}" destId="{80A016A3-E8C5-4ED7-B5DE-2579C0981791}" srcOrd="0" destOrd="0" presId="urn:microsoft.com/office/officeart/2005/8/layout/hierarchy1"/>
    <dgm:cxn modelId="{4110A55A-A3F1-394C-B11F-2D7A02A856A1}" type="presOf" srcId="{27F49326-DA97-4C14-AACB-C25D51EE26BA}" destId="{C86491F6-D9E1-4C69-ADFD-F0CDF19AEAB3}" srcOrd="0" destOrd="0" presId="urn:microsoft.com/office/officeart/2005/8/layout/hierarchy1"/>
    <dgm:cxn modelId="{BA5AFF9C-9360-4E99-A421-DFE7F78630C7}" srcId="{743FF94A-5597-4F04-9AA5-1436E24845B8}" destId="{3127DDB2-F852-46CC-BBC1-231162D02311}" srcOrd="0" destOrd="0" parTransId="{CCBF3093-1732-419D-A511-74731E545897}" sibTransId="{BFE22C0F-D5CE-469B-97B5-7E78B7B15713}"/>
    <dgm:cxn modelId="{3AB5BFA7-CCC2-43AD-A207-F5771F5122CA}" srcId="{743FF94A-5597-4F04-9AA5-1436E24845B8}" destId="{5D2A18AD-0031-439C-BFB6-5A2B5C9A4EEB}" srcOrd="3" destOrd="0" parTransId="{234EA297-7B06-4131-972F-FA58593E8F22}" sibTransId="{DD28173D-38FA-4AAE-B933-1DECB682980D}"/>
    <dgm:cxn modelId="{F23503A8-B159-DD41-A786-E710C90C4F2B}" type="presOf" srcId="{8ADD795A-DBF0-4AEF-896A-B2FB5A417144}" destId="{DBFEEDE5-ABE4-4822-A12A-DEEBB11F50A5}" srcOrd="0" destOrd="0" presId="urn:microsoft.com/office/officeart/2005/8/layout/hierarchy1"/>
    <dgm:cxn modelId="{88DB7ADC-0F79-4742-9FF6-DE6013A93944}" type="presOf" srcId="{3127DDB2-F852-46CC-BBC1-231162D02311}" destId="{8FE2D38E-9288-4FBA-B6BA-B99C4BB20C6B}" srcOrd="0" destOrd="0" presId="urn:microsoft.com/office/officeart/2005/8/layout/hierarchy1"/>
    <dgm:cxn modelId="{9569381C-9C6F-1943-9F0D-E301CD6714EC}" type="presParOf" srcId="{324563CB-862D-4FEB-8682-740C75ADDDB5}" destId="{9B322E44-2B0D-4DA1-9FDA-3688F5F79C15}" srcOrd="0" destOrd="0" presId="urn:microsoft.com/office/officeart/2005/8/layout/hierarchy1"/>
    <dgm:cxn modelId="{BEC335B5-2842-404C-9FC7-8B83273A93C4}" type="presParOf" srcId="{9B322E44-2B0D-4DA1-9FDA-3688F5F79C15}" destId="{2FAA1137-0275-4AE3-94C1-CF12143B1E31}" srcOrd="0" destOrd="0" presId="urn:microsoft.com/office/officeart/2005/8/layout/hierarchy1"/>
    <dgm:cxn modelId="{6C7E7897-87CE-764C-AFDC-9D24970C369A}" type="presParOf" srcId="{2FAA1137-0275-4AE3-94C1-CF12143B1E31}" destId="{E42740A4-44BF-4717-ADCA-91DB8051CD82}" srcOrd="0" destOrd="0" presId="urn:microsoft.com/office/officeart/2005/8/layout/hierarchy1"/>
    <dgm:cxn modelId="{0CC5B063-894A-6F48-847B-36715E87E6F4}" type="presParOf" srcId="{2FAA1137-0275-4AE3-94C1-CF12143B1E31}" destId="{8FE2D38E-9288-4FBA-B6BA-B99C4BB20C6B}" srcOrd="1" destOrd="0" presId="urn:microsoft.com/office/officeart/2005/8/layout/hierarchy1"/>
    <dgm:cxn modelId="{CA9BE44F-82A5-444B-8218-671E63016163}" type="presParOf" srcId="{9B322E44-2B0D-4DA1-9FDA-3688F5F79C15}" destId="{D3245C0B-BFC3-463E-BB71-967BD2BBA60B}" srcOrd="1" destOrd="0" presId="urn:microsoft.com/office/officeart/2005/8/layout/hierarchy1"/>
    <dgm:cxn modelId="{A738C3ED-84AA-D84F-964A-B6EEF6738EF2}" type="presParOf" srcId="{324563CB-862D-4FEB-8682-740C75ADDDB5}" destId="{BB899924-4285-4616-8F9C-737BDB5C215C}" srcOrd="1" destOrd="0" presId="urn:microsoft.com/office/officeart/2005/8/layout/hierarchy1"/>
    <dgm:cxn modelId="{911770AF-EE1D-6E49-BF27-63E8C8C7F510}" type="presParOf" srcId="{BB899924-4285-4616-8F9C-737BDB5C215C}" destId="{A9BAD60E-67FD-4A36-857D-869CED98D564}" srcOrd="0" destOrd="0" presId="urn:microsoft.com/office/officeart/2005/8/layout/hierarchy1"/>
    <dgm:cxn modelId="{3566A782-4EAC-1744-A108-73881B13F48C}" type="presParOf" srcId="{A9BAD60E-67FD-4A36-857D-869CED98D564}" destId="{6828DD1D-D07F-4BD2-A6FE-762AB9520902}" srcOrd="0" destOrd="0" presId="urn:microsoft.com/office/officeart/2005/8/layout/hierarchy1"/>
    <dgm:cxn modelId="{A0959AA9-F1D9-BA4E-B3A3-345FC7679187}" type="presParOf" srcId="{A9BAD60E-67FD-4A36-857D-869CED98D564}" destId="{DBFEEDE5-ABE4-4822-A12A-DEEBB11F50A5}" srcOrd="1" destOrd="0" presId="urn:microsoft.com/office/officeart/2005/8/layout/hierarchy1"/>
    <dgm:cxn modelId="{A038A71C-6B88-744F-801F-00BAA84FD624}" type="presParOf" srcId="{BB899924-4285-4616-8F9C-737BDB5C215C}" destId="{28CE7638-719E-455B-92DB-975BB7FCF13D}" srcOrd="1" destOrd="0" presId="urn:microsoft.com/office/officeart/2005/8/layout/hierarchy1"/>
    <dgm:cxn modelId="{19D822CE-F9BF-114A-92FB-9529EA7A9245}" type="presParOf" srcId="{324563CB-862D-4FEB-8682-740C75ADDDB5}" destId="{B948E4F4-4844-403B-AB6A-EF2A071286D5}" srcOrd="2" destOrd="0" presId="urn:microsoft.com/office/officeart/2005/8/layout/hierarchy1"/>
    <dgm:cxn modelId="{C39B589F-F4D6-4D4B-AD4C-2F94EFA370EB}" type="presParOf" srcId="{B948E4F4-4844-403B-AB6A-EF2A071286D5}" destId="{293D6973-85B4-49A9-9205-3D2ED494CC87}" srcOrd="0" destOrd="0" presId="urn:microsoft.com/office/officeart/2005/8/layout/hierarchy1"/>
    <dgm:cxn modelId="{095BF051-8664-7D49-81CE-5A29027F04A4}" type="presParOf" srcId="{293D6973-85B4-49A9-9205-3D2ED494CC87}" destId="{4E48A131-F94C-4CF6-BCE5-7BB23D7B32CB}" srcOrd="0" destOrd="0" presId="urn:microsoft.com/office/officeart/2005/8/layout/hierarchy1"/>
    <dgm:cxn modelId="{C07EB03B-4BB4-9B4A-8843-29A71E5FD52F}" type="presParOf" srcId="{293D6973-85B4-49A9-9205-3D2ED494CC87}" destId="{C86491F6-D9E1-4C69-ADFD-F0CDF19AEAB3}" srcOrd="1" destOrd="0" presId="urn:microsoft.com/office/officeart/2005/8/layout/hierarchy1"/>
    <dgm:cxn modelId="{19CB046C-357C-8D47-AD25-5954E61A9795}" type="presParOf" srcId="{B948E4F4-4844-403B-AB6A-EF2A071286D5}" destId="{F9F4DB35-6339-4516-9196-F86DA8F10BF5}" srcOrd="1" destOrd="0" presId="urn:microsoft.com/office/officeart/2005/8/layout/hierarchy1"/>
    <dgm:cxn modelId="{082C03A4-0BB6-424F-AAC7-C7C647674243}" type="presParOf" srcId="{324563CB-862D-4FEB-8682-740C75ADDDB5}" destId="{79CD060D-FA52-4D1F-8F2E-978B6D530977}" srcOrd="3" destOrd="0" presId="urn:microsoft.com/office/officeart/2005/8/layout/hierarchy1"/>
    <dgm:cxn modelId="{8D8E690C-6C8E-7D48-829E-DBC6A4062126}" type="presParOf" srcId="{79CD060D-FA52-4D1F-8F2E-978B6D530977}" destId="{7CE0555D-30D2-444D-AEFF-DC4899788196}" srcOrd="0" destOrd="0" presId="urn:microsoft.com/office/officeart/2005/8/layout/hierarchy1"/>
    <dgm:cxn modelId="{B7747207-4DAB-6B4D-97B8-1B4135125CC1}" type="presParOf" srcId="{7CE0555D-30D2-444D-AEFF-DC4899788196}" destId="{3F9E8C78-E7DD-4472-A5AC-33D1741353EA}" srcOrd="0" destOrd="0" presId="urn:microsoft.com/office/officeart/2005/8/layout/hierarchy1"/>
    <dgm:cxn modelId="{D1BF6AD2-3324-9F41-96AC-49D918A1D668}" type="presParOf" srcId="{7CE0555D-30D2-444D-AEFF-DC4899788196}" destId="{80A016A3-E8C5-4ED7-B5DE-2579C0981791}" srcOrd="1" destOrd="0" presId="urn:microsoft.com/office/officeart/2005/8/layout/hierarchy1"/>
    <dgm:cxn modelId="{66C5D040-76F9-E244-8D9D-E53739AAA161}" type="presParOf" srcId="{79CD060D-FA52-4D1F-8F2E-978B6D530977}" destId="{0B3C277C-C0F6-4E44-8C00-B71657CCC53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3FF94A-5597-4F04-9AA5-1436E24845B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27DDB2-F852-46CC-BBC1-231162D02311}">
      <dgm:prSet/>
      <dgm:spPr/>
      <dgm:t>
        <a:bodyPr/>
        <a:lstStyle/>
        <a:p>
          <a:r>
            <a:rPr lang="el-GR" err="1">
              <a:latin typeface="Calibri"/>
              <a:cs typeface="Calibri"/>
            </a:rPr>
            <a:t>to</a:t>
          </a:r>
          <a:r>
            <a:rPr lang="el-GR">
              <a:latin typeface="Calibri"/>
              <a:cs typeface="Calibri"/>
            </a:rPr>
            <a:t> </a:t>
          </a:r>
          <a:r>
            <a:rPr lang="el-GR" err="1">
              <a:latin typeface="Calibri"/>
              <a:cs typeface="Calibri"/>
            </a:rPr>
            <a:t>communicate</a:t>
          </a:r>
          <a:r>
            <a:rPr lang="el-GR">
              <a:latin typeface="Calibri"/>
              <a:cs typeface="Calibri"/>
            </a:rPr>
            <a:t> </a:t>
          </a:r>
          <a:r>
            <a:rPr lang="el-GR" err="1">
              <a:latin typeface="Calibri"/>
              <a:cs typeface="Calibri"/>
            </a:rPr>
            <a:t>information</a:t>
          </a:r>
          <a:endParaRPr lang="en-US" err="1">
            <a:latin typeface="Calibri"/>
            <a:cs typeface="Calibri"/>
          </a:endParaRPr>
        </a:p>
      </dgm:t>
    </dgm:pt>
    <dgm:pt modelId="{CCBF3093-1732-419D-A511-74731E545897}" type="parTrans" cxnId="{BA5AFF9C-9360-4E99-A421-DFE7F78630C7}">
      <dgm:prSet/>
      <dgm:spPr/>
      <dgm:t>
        <a:bodyPr/>
        <a:lstStyle/>
        <a:p>
          <a:endParaRPr lang="en-US"/>
        </a:p>
      </dgm:t>
    </dgm:pt>
    <dgm:pt modelId="{BFE22C0F-D5CE-469B-97B5-7E78B7B15713}" type="sibTrans" cxnId="{BA5AFF9C-9360-4E99-A421-DFE7F78630C7}">
      <dgm:prSet/>
      <dgm:spPr/>
      <dgm:t>
        <a:bodyPr/>
        <a:lstStyle/>
        <a:p>
          <a:endParaRPr lang="en-US"/>
        </a:p>
      </dgm:t>
    </dgm:pt>
    <dgm:pt modelId="{8ADD795A-DBF0-4AEF-896A-B2FB5A417144}">
      <dgm:prSet/>
      <dgm:spPr/>
      <dgm:t>
        <a:bodyPr/>
        <a:lstStyle/>
        <a:p>
          <a:pPr rtl="0"/>
          <a:r>
            <a:rPr lang="el-GR" err="1">
              <a:latin typeface="Calibri"/>
              <a:cs typeface="Calibri"/>
            </a:rPr>
            <a:t>to</a:t>
          </a:r>
          <a:r>
            <a:rPr lang="el-GR">
              <a:latin typeface="Calibri"/>
              <a:cs typeface="Calibri"/>
            </a:rPr>
            <a:t> </a:t>
          </a:r>
          <a:r>
            <a:rPr lang="el-GR" err="1">
              <a:latin typeface="Calibri"/>
              <a:cs typeface="Calibri"/>
            </a:rPr>
            <a:t>answer</a:t>
          </a:r>
          <a:r>
            <a:rPr lang="el-GR">
              <a:latin typeface="Calibri"/>
              <a:cs typeface="Calibri"/>
            </a:rPr>
            <a:t> a </a:t>
          </a:r>
          <a:r>
            <a:rPr lang="el-GR" err="1">
              <a:latin typeface="Calibri"/>
              <a:cs typeface="Calibri"/>
            </a:rPr>
            <a:t>question</a:t>
          </a:r>
          <a:endParaRPr lang="en-US">
            <a:latin typeface="Calibri"/>
            <a:cs typeface="Calibri"/>
          </a:endParaRPr>
        </a:p>
      </dgm:t>
    </dgm:pt>
    <dgm:pt modelId="{971AE542-116C-475A-9B68-4C5C3CA69934}" type="parTrans" cxnId="{3CE0360E-3F76-4440-83F9-451302F1ED34}">
      <dgm:prSet/>
      <dgm:spPr/>
      <dgm:t>
        <a:bodyPr/>
        <a:lstStyle/>
        <a:p>
          <a:endParaRPr lang="en-US"/>
        </a:p>
      </dgm:t>
    </dgm:pt>
    <dgm:pt modelId="{93551D0B-FBD6-4687-BB8F-B67B1E7F3C8C}" type="sibTrans" cxnId="{3CE0360E-3F76-4440-83F9-451302F1ED34}">
      <dgm:prSet/>
      <dgm:spPr/>
      <dgm:t>
        <a:bodyPr/>
        <a:lstStyle/>
        <a:p>
          <a:endParaRPr lang="en-US"/>
        </a:p>
      </dgm:t>
    </dgm:pt>
    <dgm:pt modelId="{27F49326-DA97-4C14-AACB-C25D51EE26BA}">
      <dgm:prSet/>
      <dgm:spPr/>
      <dgm:t>
        <a:bodyPr/>
        <a:lstStyle/>
        <a:p>
          <a:pPr rtl="0"/>
          <a:endParaRPr lang="en-US">
            <a:latin typeface="Calibri"/>
            <a:cs typeface="Calibri"/>
          </a:endParaRPr>
        </a:p>
      </dgm:t>
    </dgm:pt>
    <dgm:pt modelId="{42BB6E4C-7435-4272-9E24-3838A29F465D}" type="parTrans" cxnId="{6D7CB13E-D208-4CFE-AFD9-FB89B34297AE}">
      <dgm:prSet/>
      <dgm:spPr/>
      <dgm:t>
        <a:bodyPr/>
        <a:lstStyle/>
        <a:p>
          <a:endParaRPr lang="en-US"/>
        </a:p>
      </dgm:t>
    </dgm:pt>
    <dgm:pt modelId="{E0EF49B1-908B-46AD-98D9-F8FFDB760FEE}" type="sibTrans" cxnId="{6D7CB13E-D208-4CFE-AFD9-FB89B34297AE}">
      <dgm:prSet/>
      <dgm:spPr/>
      <dgm:t>
        <a:bodyPr/>
        <a:lstStyle/>
        <a:p>
          <a:endParaRPr lang="en-US"/>
        </a:p>
      </dgm:t>
    </dgm:pt>
    <dgm:pt modelId="{5D2A18AD-0031-439C-BFB6-5A2B5C9A4EEB}">
      <dgm:prSet/>
      <dgm:spPr/>
      <dgm:t>
        <a:bodyPr/>
        <a:lstStyle/>
        <a:p>
          <a:pPr rtl="0"/>
          <a:endParaRPr lang="en-US">
            <a:latin typeface="Calibri"/>
            <a:cs typeface="Calibri"/>
          </a:endParaRPr>
        </a:p>
      </dgm:t>
    </dgm:pt>
    <dgm:pt modelId="{234EA297-7B06-4131-972F-FA58593E8F22}" type="parTrans" cxnId="{3AB5BFA7-CCC2-43AD-A207-F5771F5122CA}">
      <dgm:prSet/>
      <dgm:spPr/>
      <dgm:t>
        <a:bodyPr/>
        <a:lstStyle/>
        <a:p>
          <a:endParaRPr lang="en-US"/>
        </a:p>
      </dgm:t>
    </dgm:pt>
    <dgm:pt modelId="{DD28173D-38FA-4AAE-B933-1DECB682980D}" type="sibTrans" cxnId="{3AB5BFA7-CCC2-43AD-A207-F5771F5122CA}">
      <dgm:prSet/>
      <dgm:spPr/>
      <dgm:t>
        <a:bodyPr/>
        <a:lstStyle/>
        <a:p>
          <a:endParaRPr lang="en-US"/>
        </a:p>
      </dgm:t>
    </dgm:pt>
    <dgm:pt modelId="{324563CB-862D-4FEB-8682-740C75ADDDB5}" type="pres">
      <dgm:prSet presAssocID="{743FF94A-5597-4F04-9AA5-1436E24845B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B322E44-2B0D-4DA1-9FDA-3688F5F79C15}" type="pres">
      <dgm:prSet presAssocID="{3127DDB2-F852-46CC-BBC1-231162D02311}" presName="hierRoot1" presStyleCnt="0"/>
      <dgm:spPr/>
    </dgm:pt>
    <dgm:pt modelId="{2FAA1137-0275-4AE3-94C1-CF12143B1E31}" type="pres">
      <dgm:prSet presAssocID="{3127DDB2-F852-46CC-BBC1-231162D02311}" presName="composite" presStyleCnt="0"/>
      <dgm:spPr/>
    </dgm:pt>
    <dgm:pt modelId="{E42740A4-44BF-4717-ADCA-91DB8051CD82}" type="pres">
      <dgm:prSet presAssocID="{3127DDB2-F852-46CC-BBC1-231162D02311}" presName="background" presStyleLbl="node0" presStyleIdx="0" presStyleCnt="4"/>
      <dgm:spPr/>
    </dgm:pt>
    <dgm:pt modelId="{8FE2D38E-9288-4FBA-B6BA-B99C4BB20C6B}" type="pres">
      <dgm:prSet presAssocID="{3127DDB2-F852-46CC-BBC1-231162D02311}" presName="text" presStyleLbl="fgAcc0" presStyleIdx="0" presStyleCnt="4">
        <dgm:presLayoutVars>
          <dgm:chPref val="3"/>
        </dgm:presLayoutVars>
      </dgm:prSet>
      <dgm:spPr/>
    </dgm:pt>
    <dgm:pt modelId="{D3245C0B-BFC3-463E-BB71-967BD2BBA60B}" type="pres">
      <dgm:prSet presAssocID="{3127DDB2-F852-46CC-BBC1-231162D02311}" presName="hierChild2" presStyleCnt="0"/>
      <dgm:spPr/>
    </dgm:pt>
    <dgm:pt modelId="{BB899924-4285-4616-8F9C-737BDB5C215C}" type="pres">
      <dgm:prSet presAssocID="{8ADD795A-DBF0-4AEF-896A-B2FB5A417144}" presName="hierRoot1" presStyleCnt="0"/>
      <dgm:spPr/>
    </dgm:pt>
    <dgm:pt modelId="{A9BAD60E-67FD-4A36-857D-869CED98D564}" type="pres">
      <dgm:prSet presAssocID="{8ADD795A-DBF0-4AEF-896A-B2FB5A417144}" presName="composite" presStyleCnt="0"/>
      <dgm:spPr/>
    </dgm:pt>
    <dgm:pt modelId="{6828DD1D-D07F-4BD2-A6FE-762AB9520902}" type="pres">
      <dgm:prSet presAssocID="{8ADD795A-DBF0-4AEF-896A-B2FB5A417144}" presName="background" presStyleLbl="node0" presStyleIdx="1" presStyleCnt="4"/>
      <dgm:spPr/>
    </dgm:pt>
    <dgm:pt modelId="{DBFEEDE5-ABE4-4822-A12A-DEEBB11F50A5}" type="pres">
      <dgm:prSet presAssocID="{8ADD795A-DBF0-4AEF-896A-B2FB5A417144}" presName="text" presStyleLbl="fgAcc0" presStyleIdx="1" presStyleCnt="4">
        <dgm:presLayoutVars>
          <dgm:chPref val="3"/>
        </dgm:presLayoutVars>
      </dgm:prSet>
      <dgm:spPr/>
    </dgm:pt>
    <dgm:pt modelId="{28CE7638-719E-455B-92DB-975BB7FCF13D}" type="pres">
      <dgm:prSet presAssocID="{8ADD795A-DBF0-4AEF-896A-B2FB5A417144}" presName="hierChild2" presStyleCnt="0"/>
      <dgm:spPr/>
    </dgm:pt>
    <dgm:pt modelId="{B948E4F4-4844-403B-AB6A-EF2A071286D5}" type="pres">
      <dgm:prSet presAssocID="{27F49326-DA97-4C14-AACB-C25D51EE26BA}" presName="hierRoot1" presStyleCnt="0"/>
      <dgm:spPr/>
    </dgm:pt>
    <dgm:pt modelId="{293D6973-85B4-49A9-9205-3D2ED494CC87}" type="pres">
      <dgm:prSet presAssocID="{27F49326-DA97-4C14-AACB-C25D51EE26BA}" presName="composite" presStyleCnt="0"/>
      <dgm:spPr/>
    </dgm:pt>
    <dgm:pt modelId="{4E48A131-F94C-4CF6-BCE5-7BB23D7B32CB}" type="pres">
      <dgm:prSet presAssocID="{27F49326-DA97-4C14-AACB-C25D51EE26BA}" presName="background" presStyleLbl="node0" presStyleIdx="2" presStyleCnt="4"/>
      <dgm:spPr/>
    </dgm:pt>
    <dgm:pt modelId="{C86491F6-D9E1-4C69-ADFD-F0CDF19AEAB3}" type="pres">
      <dgm:prSet presAssocID="{27F49326-DA97-4C14-AACB-C25D51EE26BA}" presName="text" presStyleLbl="fgAcc0" presStyleIdx="2" presStyleCnt="4">
        <dgm:presLayoutVars>
          <dgm:chPref val="3"/>
        </dgm:presLayoutVars>
      </dgm:prSet>
      <dgm:spPr/>
    </dgm:pt>
    <dgm:pt modelId="{F9F4DB35-6339-4516-9196-F86DA8F10BF5}" type="pres">
      <dgm:prSet presAssocID="{27F49326-DA97-4C14-AACB-C25D51EE26BA}" presName="hierChild2" presStyleCnt="0"/>
      <dgm:spPr/>
    </dgm:pt>
    <dgm:pt modelId="{79CD060D-FA52-4D1F-8F2E-978B6D530977}" type="pres">
      <dgm:prSet presAssocID="{5D2A18AD-0031-439C-BFB6-5A2B5C9A4EEB}" presName="hierRoot1" presStyleCnt="0"/>
      <dgm:spPr/>
    </dgm:pt>
    <dgm:pt modelId="{7CE0555D-30D2-444D-AEFF-DC4899788196}" type="pres">
      <dgm:prSet presAssocID="{5D2A18AD-0031-439C-BFB6-5A2B5C9A4EEB}" presName="composite" presStyleCnt="0"/>
      <dgm:spPr/>
    </dgm:pt>
    <dgm:pt modelId="{3F9E8C78-E7DD-4472-A5AC-33D1741353EA}" type="pres">
      <dgm:prSet presAssocID="{5D2A18AD-0031-439C-BFB6-5A2B5C9A4EEB}" presName="background" presStyleLbl="node0" presStyleIdx="3" presStyleCnt="4"/>
      <dgm:spPr/>
    </dgm:pt>
    <dgm:pt modelId="{80A016A3-E8C5-4ED7-B5DE-2579C0981791}" type="pres">
      <dgm:prSet presAssocID="{5D2A18AD-0031-439C-BFB6-5A2B5C9A4EEB}" presName="text" presStyleLbl="fgAcc0" presStyleIdx="3" presStyleCnt="4">
        <dgm:presLayoutVars>
          <dgm:chPref val="3"/>
        </dgm:presLayoutVars>
      </dgm:prSet>
      <dgm:spPr/>
    </dgm:pt>
    <dgm:pt modelId="{0B3C277C-C0F6-4E44-8C00-B71657CCC53C}" type="pres">
      <dgm:prSet presAssocID="{5D2A18AD-0031-439C-BFB6-5A2B5C9A4EEB}" presName="hierChild2" presStyleCnt="0"/>
      <dgm:spPr/>
    </dgm:pt>
  </dgm:ptLst>
  <dgm:cxnLst>
    <dgm:cxn modelId="{3CE0360E-3F76-4440-83F9-451302F1ED34}" srcId="{743FF94A-5597-4F04-9AA5-1436E24845B8}" destId="{8ADD795A-DBF0-4AEF-896A-B2FB5A417144}" srcOrd="1" destOrd="0" parTransId="{971AE542-116C-475A-9B68-4C5C3CA69934}" sibTransId="{93551D0B-FBD6-4687-BB8F-B67B1E7F3C8C}"/>
    <dgm:cxn modelId="{6D7CB13E-D208-4CFE-AFD9-FB89B34297AE}" srcId="{743FF94A-5597-4F04-9AA5-1436E24845B8}" destId="{27F49326-DA97-4C14-AACB-C25D51EE26BA}" srcOrd="2" destOrd="0" parTransId="{42BB6E4C-7435-4272-9E24-3838A29F465D}" sibTransId="{E0EF49B1-908B-46AD-98D9-F8FFDB760FEE}"/>
    <dgm:cxn modelId="{D18E915C-14E7-42D9-94B4-AED96228FDB3}" type="presOf" srcId="{743FF94A-5597-4F04-9AA5-1436E24845B8}" destId="{324563CB-862D-4FEB-8682-740C75ADDDB5}" srcOrd="0" destOrd="0" presId="urn:microsoft.com/office/officeart/2005/8/layout/hierarchy1"/>
    <dgm:cxn modelId="{7CA66059-5D09-4F45-8655-ECEAE3F197E4}" type="presOf" srcId="{3127DDB2-F852-46CC-BBC1-231162D02311}" destId="{8FE2D38E-9288-4FBA-B6BA-B99C4BB20C6B}" srcOrd="0" destOrd="0" presId="urn:microsoft.com/office/officeart/2005/8/layout/hierarchy1"/>
    <dgm:cxn modelId="{EEC4BF93-CD85-4713-9B5E-26013FEC6D38}" type="presOf" srcId="{8ADD795A-DBF0-4AEF-896A-B2FB5A417144}" destId="{DBFEEDE5-ABE4-4822-A12A-DEEBB11F50A5}" srcOrd="0" destOrd="0" presId="urn:microsoft.com/office/officeart/2005/8/layout/hierarchy1"/>
    <dgm:cxn modelId="{BA5AFF9C-9360-4E99-A421-DFE7F78630C7}" srcId="{743FF94A-5597-4F04-9AA5-1436E24845B8}" destId="{3127DDB2-F852-46CC-BBC1-231162D02311}" srcOrd="0" destOrd="0" parTransId="{CCBF3093-1732-419D-A511-74731E545897}" sibTransId="{BFE22C0F-D5CE-469B-97B5-7E78B7B15713}"/>
    <dgm:cxn modelId="{3AB5BFA7-CCC2-43AD-A207-F5771F5122CA}" srcId="{743FF94A-5597-4F04-9AA5-1436E24845B8}" destId="{5D2A18AD-0031-439C-BFB6-5A2B5C9A4EEB}" srcOrd="3" destOrd="0" parTransId="{234EA297-7B06-4131-972F-FA58593E8F22}" sibTransId="{DD28173D-38FA-4AAE-B933-1DECB682980D}"/>
    <dgm:cxn modelId="{9D0F4BBF-5289-4EBE-BDAD-E39C33C79FB8}" type="presOf" srcId="{5D2A18AD-0031-439C-BFB6-5A2B5C9A4EEB}" destId="{80A016A3-E8C5-4ED7-B5DE-2579C0981791}" srcOrd="0" destOrd="0" presId="urn:microsoft.com/office/officeart/2005/8/layout/hierarchy1"/>
    <dgm:cxn modelId="{39F49EF8-95B5-4BB1-8167-CB96B3162568}" type="presOf" srcId="{27F49326-DA97-4C14-AACB-C25D51EE26BA}" destId="{C86491F6-D9E1-4C69-ADFD-F0CDF19AEAB3}" srcOrd="0" destOrd="0" presId="urn:microsoft.com/office/officeart/2005/8/layout/hierarchy1"/>
    <dgm:cxn modelId="{4EFE7373-1023-48BD-8840-BA22E711F2E9}" type="presParOf" srcId="{324563CB-862D-4FEB-8682-740C75ADDDB5}" destId="{9B322E44-2B0D-4DA1-9FDA-3688F5F79C15}" srcOrd="0" destOrd="0" presId="urn:microsoft.com/office/officeart/2005/8/layout/hierarchy1"/>
    <dgm:cxn modelId="{907686AB-78C5-419F-BB74-3915549425D0}" type="presParOf" srcId="{9B322E44-2B0D-4DA1-9FDA-3688F5F79C15}" destId="{2FAA1137-0275-4AE3-94C1-CF12143B1E31}" srcOrd="0" destOrd="0" presId="urn:microsoft.com/office/officeart/2005/8/layout/hierarchy1"/>
    <dgm:cxn modelId="{37577BAB-50FF-4B0C-AD3B-02F524244BA6}" type="presParOf" srcId="{2FAA1137-0275-4AE3-94C1-CF12143B1E31}" destId="{E42740A4-44BF-4717-ADCA-91DB8051CD82}" srcOrd="0" destOrd="0" presId="urn:microsoft.com/office/officeart/2005/8/layout/hierarchy1"/>
    <dgm:cxn modelId="{C3712117-A48C-4B98-AA16-7DD1F7CAD58D}" type="presParOf" srcId="{2FAA1137-0275-4AE3-94C1-CF12143B1E31}" destId="{8FE2D38E-9288-4FBA-B6BA-B99C4BB20C6B}" srcOrd="1" destOrd="0" presId="urn:microsoft.com/office/officeart/2005/8/layout/hierarchy1"/>
    <dgm:cxn modelId="{BF55320E-A1F2-453D-9453-09B993C3943D}" type="presParOf" srcId="{9B322E44-2B0D-4DA1-9FDA-3688F5F79C15}" destId="{D3245C0B-BFC3-463E-BB71-967BD2BBA60B}" srcOrd="1" destOrd="0" presId="urn:microsoft.com/office/officeart/2005/8/layout/hierarchy1"/>
    <dgm:cxn modelId="{57D9E9DD-DB32-4A17-B7D7-65DCF2D4C12F}" type="presParOf" srcId="{324563CB-862D-4FEB-8682-740C75ADDDB5}" destId="{BB899924-4285-4616-8F9C-737BDB5C215C}" srcOrd="1" destOrd="0" presId="urn:microsoft.com/office/officeart/2005/8/layout/hierarchy1"/>
    <dgm:cxn modelId="{F2EA40C3-57DA-4819-BB25-7530B3DDAD2E}" type="presParOf" srcId="{BB899924-4285-4616-8F9C-737BDB5C215C}" destId="{A9BAD60E-67FD-4A36-857D-869CED98D564}" srcOrd="0" destOrd="0" presId="urn:microsoft.com/office/officeart/2005/8/layout/hierarchy1"/>
    <dgm:cxn modelId="{BB5B4DE9-782C-436D-AE9F-40F9545A4209}" type="presParOf" srcId="{A9BAD60E-67FD-4A36-857D-869CED98D564}" destId="{6828DD1D-D07F-4BD2-A6FE-762AB9520902}" srcOrd="0" destOrd="0" presId="urn:microsoft.com/office/officeart/2005/8/layout/hierarchy1"/>
    <dgm:cxn modelId="{7D70296C-8FC9-4FF4-91A3-895F235BD545}" type="presParOf" srcId="{A9BAD60E-67FD-4A36-857D-869CED98D564}" destId="{DBFEEDE5-ABE4-4822-A12A-DEEBB11F50A5}" srcOrd="1" destOrd="0" presId="urn:microsoft.com/office/officeart/2005/8/layout/hierarchy1"/>
    <dgm:cxn modelId="{626E4816-4E13-4C40-A342-E578D5519D94}" type="presParOf" srcId="{BB899924-4285-4616-8F9C-737BDB5C215C}" destId="{28CE7638-719E-455B-92DB-975BB7FCF13D}" srcOrd="1" destOrd="0" presId="urn:microsoft.com/office/officeart/2005/8/layout/hierarchy1"/>
    <dgm:cxn modelId="{5B3F5EAF-519A-408E-B9CB-3DA5EE518057}" type="presParOf" srcId="{324563CB-862D-4FEB-8682-740C75ADDDB5}" destId="{B948E4F4-4844-403B-AB6A-EF2A071286D5}" srcOrd="2" destOrd="0" presId="urn:microsoft.com/office/officeart/2005/8/layout/hierarchy1"/>
    <dgm:cxn modelId="{D6D8AAD8-9E88-40CD-93DB-DE782A5B1765}" type="presParOf" srcId="{B948E4F4-4844-403B-AB6A-EF2A071286D5}" destId="{293D6973-85B4-49A9-9205-3D2ED494CC87}" srcOrd="0" destOrd="0" presId="urn:microsoft.com/office/officeart/2005/8/layout/hierarchy1"/>
    <dgm:cxn modelId="{676D57FA-3BA3-4793-9595-7C1A77FE9228}" type="presParOf" srcId="{293D6973-85B4-49A9-9205-3D2ED494CC87}" destId="{4E48A131-F94C-4CF6-BCE5-7BB23D7B32CB}" srcOrd="0" destOrd="0" presId="urn:microsoft.com/office/officeart/2005/8/layout/hierarchy1"/>
    <dgm:cxn modelId="{61CA2CE2-018F-4CA2-A23D-CFDCD3B95C8E}" type="presParOf" srcId="{293D6973-85B4-49A9-9205-3D2ED494CC87}" destId="{C86491F6-D9E1-4C69-ADFD-F0CDF19AEAB3}" srcOrd="1" destOrd="0" presId="urn:microsoft.com/office/officeart/2005/8/layout/hierarchy1"/>
    <dgm:cxn modelId="{1727DD27-3BB8-4D23-B348-B2828846BB14}" type="presParOf" srcId="{B948E4F4-4844-403B-AB6A-EF2A071286D5}" destId="{F9F4DB35-6339-4516-9196-F86DA8F10BF5}" srcOrd="1" destOrd="0" presId="urn:microsoft.com/office/officeart/2005/8/layout/hierarchy1"/>
    <dgm:cxn modelId="{C9C856EF-35FF-4D71-96EF-A49616F32A5E}" type="presParOf" srcId="{324563CB-862D-4FEB-8682-740C75ADDDB5}" destId="{79CD060D-FA52-4D1F-8F2E-978B6D530977}" srcOrd="3" destOrd="0" presId="urn:microsoft.com/office/officeart/2005/8/layout/hierarchy1"/>
    <dgm:cxn modelId="{B63D597F-5E54-4135-A141-01F403D18870}" type="presParOf" srcId="{79CD060D-FA52-4D1F-8F2E-978B6D530977}" destId="{7CE0555D-30D2-444D-AEFF-DC4899788196}" srcOrd="0" destOrd="0" presId="urn:microsoft.com/office/officeart/2005/8/layout/hierarchy1"/>
    <dgm:cxn modelId="{14E672F8-1020-4DC1-BAB4-868E26F219EF}" type="presParOf" srcId="{7CE0555D-30D2-444D-AEFF-DC4899788196}" destId="{3F9E8C78-E7DD-4472-A5AC-33D1741353EA}" srcOrd="0" destOrd="0" presId="urn:microsoft.com/office/officeart/2005/8/layout/hierarchy1"/>
    <dgm:cxn modelId="{EA52A7ED-0287-4E95-82B9-4F45089FC824}" type="presParOf" srcId="{7CE0555D-30D2-444D-AEFF-DC4899788196}" destId="{80A016A3-E8C5-4ED7-B5DE-2579C0981791}" srcOrd="1" destOrd="0" presId="urn:microsoft.com/office/officeart/2005/8/layout/hierarchy1"/>
    <dgm:cxn modelId="{C47265B2-A4BF-4A5D-B62F-A3065D9D8886}" type="presParOf" srcId="{79CD060D-FA52-4D1F-8F2E-978B6D530977}" destId="{0B3C277C-C0F6-4E44-8C00-B71657CCC53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43FF94A-5597-4F04-9AA5-1436E24845B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27DDB2-F852-46CC-BBC1-231162D02311}">
      <dgm:prSet/>
      <dgm:spPr/>
      <dgm:t>
        <a:bodyPr/>
        <a:lstStyle/>
        <a:p>
          <a:r>
            <a:rPr lang="el-GR" err="1">
              <a:latin typeface="Calibri"/>
              <a:cs typeface="Calibri"/>
            </a:rPr>
            <a:t>to</a:t>
          </a:r>
          <a:r>
            <a:rPr lang="el-GR">
              <a:latin typeface="Calibri"/>
              <a:cs typeface="Calibri"/>
            </a:rPr>
            <a:t> </a:t>
          </a:r>
          <a:r>
            <a:rPr lang="el-GR" err="1">
              <a:latin typeface="Calibri"/>
              <a:cs typeface="Calibri"/>
            </a:rPr>
            <a:t>communicate</a:t>
          </a:r>
          <a:r>
            <a:rPr lang="el-GR">
              <a:latin typeface="Calibri"/>
              <a:cs typeface="Calibri"/>
            </a:rPr>
            <a:t> </a:t>
          </a:r>
          <a:r>
            <a:rPr lang="el-GR" err="1">
              <a:latin typeface="Calibri"/>
              <a:cs typeface="Calibri"/>
            </a:rPr>
            <a:t>information</a:t>
          </a:r>
          <a:endParaRPr lang="en-US" err="1">
            <a:latin typeface="Calibri"/>
            <a:cs typeface="Calibri"/>
          </a:endParaRPr>
        </a:p>
      </dgm:t>
    </dgm:pt>
    <dgm:pt modelId="{CCBF3093-1732-419D-A511-74731E545897}" type="parTrans" cxnId="{BA5AFF9C-9360-4E99-A421-DFE7F78630C7}">
      <dgm:prSet/>
      <dgm:spPr/>
      <dgm:t>
        <a:bodyPr/>
        <a:lstStyle/>
        <a:p>
          <a:endParaRPr lang="en-US"/>
        </a:p>
      </dgm:t>
    </dgm:pt>
    <dgm:pt modelId="{BFE22C0F-D5CE-469B-97B5-7E78B7B15713}" type="sibTrans" cxnId="{BA5AFF9C-9360-4E99-A421-DFE7F78630C7}">
      <dgm:prSet/>
      <dgm:spPr/>
      <dgm:t>
        <a:bodyPr/>
        <a:lstStyle/>
        <a:p>
          <a:endParaRPr lang="en-US"/>
        </a:p>
      </dgm:t>
    </dgm:pt>
    <dgm:pt modelId="{8ADD795A-DBF0-4AEF-896A-B2FB5A417144}">
      <dgm:prSet/>
      <dgm:spPr/>
      <dgm:t>
        <a:bodyPr/>
        <a:lstStyle/>
        <a:p>
          <a:pPr rtl="0"/>
          <a:r>
            <a:rPr lang="el-GR" err="1">
              <a:latin typeface="Calibri"/>
              <a:cs typeface="Calibri"/>
            </a:rPr>
            <a:t>to</a:t>
          </a:r>
          <a:r>
            <a:rPr lang="el-GR">
              <a:latin typeface="Calibri"/>
              <a:cs typeface="Calibri"/>
            </a:rPr>
            <a:t> </a:t>
          </a:r>
          <a:r>
            <a:rPr lang="el-GR" err="1">
              <a:latin typeface="Calibri"/>
              <a:cs typeface="Calibri"/>
            </a:rPr>
            <a:t>answer</a:t>
          </a:r>
          <a:r>
            <a:rPr lang="el-GR">
              <a:latin typeface="Calibri"/>
              <a:cs typeface="Calibri"/>
            </a:rPr>
            <a:t> a </a:t>
          </a:r>
          <a:r>
            <a:rPr lang="el-GR" err="1">
              <a:latin typeface="Calibri"/>
              <a:cs typeface="Calibri"/>
            </a:rPr>
            <a:t>question</a:t>
          </a:r>
          <a:endParaRPr lang="en-US">
            <a:latin typeface="Calibri"/>
            <a:cs typeface="Calibri"/>
          </a:endParaRPr>
        </a:p>
      </dgm:t>
    </dgm:pt>
    <dgm:pt modelId="{971AE542-116C-475A-9B68-4C5C3CA69934}" type="parTrans" cxnId="{3CE0360E-3F76-4440-83F9-451302F1ED34}">
      <dgm:prSet/>
      <dgm:spPr/>
      <dgm:t>
        <a:bodyPr/>
        <a:lstStyle/>
        <a:p>
          <a:endParaRPr lang="en-US"/>
        </a:p>
      </dgm:t>
    </dgm:pt>
    <dgm:pt modelId="{93551D0B-FBD6-4687-BB8F-B67B1E7F3C8C}" type="sibTrans" cxnId="{3CE0360E-3F76-4440-83F9-451302F1ED34}">
      <dgm:prSet/>
      <dgm:spPr/>
      <dgm:t>
        <a:bodyPr/>
        <a:lstStyle/>
        <a:p>
          <a:endParaRPr lang="en-US"/>
        </a:p>
      </dgm:t>
    </dgm:pt>
    <dgm:pt modelId="{27F49326-DA97-4C14-AACB-C25D51EE26BA}">
      <dgm:prSet/>
      <dgm:spPr/>
      <dgm:t>
        <a:bodyPr/>
        <a:lstStyle/>
        <a:p>
          <a:pPr rtl="0"/>
          <a:r>
            <a:rPr lang="el-GR" err="1">
              <a:latin typeface="Calibri"/>
              <a:cs typeface="Calibri"/>
            </a:rPr>
            <a:t>to</a:t>
          </a:r>
          <a:r>
            <a:rPr lang="el-GR">
              <a:latin typeface="Calibri"/>
              <a:cs typeface="Calibri"/>
            </a:rPr>
            <a:t> </a:t>
          </a:r>
          <a:r>
            <a:rPr lang="el-GR" err="1">
              <a:latin typeface="Calibri"/>
              <a:cs typeface="Calibri"/>
            </a:rPr>
            <a:t>solve</a:t>
          </a:r>
          <a:r>
            <a:rPr lang="el-GR">
              <a:latin typeface="Calibri"/>
              <a:cs typeface="Calibri"/>
            </a:rPr>
            <a:t> a </a:t>
          </a:r>
          <a:r>
            <a:rPr lang="el-GR" err="1">
              <a:latin typeface="Calibri"/>
              <a:cs typeface="Calibri"/>
            </a:rPr>
            <a:t>problem</a:t>
          </a:r>
          <a:endParaRPr lang="en-US">
            <a:latin typeface="Calibri"/>
            <a:cs typeface="Calibri"/>
          </a:endParaRPr>
        </a:p>
      </dgm:t>
    </dgm:pt>
    <dgm:pt modelId="{42BB6E4C-7435-4272-9E24-3838A29F465D}" type="parTrans" cxnId="{6D7CB13E-D208-4CFE-AFD9-FB89B34297AE}">
      <dgm:prSet/>
      <dgm:spPr/>
      <dgm:t>
        <a:bodyPr/>
        <a:lstStyle/>
        <a:p>
          <a:endParaRPr lang="en-US"/>
        </a:p>
      </dgm:t>
    </dgm:pt>
    <dgm:pt modelId="{E0EF49B1-908B-46AD-98D9-F8FFDB760FEE}" type="sibTrans" cxnId="{6D7CB13E-D208-4CFE-AFD9-FB89B34297AE}">
      <dgm:prSet/>
      <dgm:spPr/>
      <dgm:t>
        <a:bodyPr/>
        <a:lstStyle/>
        <a:p>
          <a:endParaRPr lang="en-US"/>
        </a:p>
      </dgm:t>
    </dgm:pt>
    <dgm:pt modelId="{5D2A18AD-0031-439C-BFB6-5A2B5C9A4EEB}">
      <dgm:prSet/>
      <dgm:spPr/>
      <dgm:t>
        <a:bodyPr/>
        <a:lstStyle/>
        <a:p>
          <a:pPr rtl="0"/>
          <a:endParaRPr lang="en-US">
            <a:latin typeface="Calibri"/>
            <a:cs typeface="Calibri"/>
          </a:endParaRPr>
        </a:p>
      </dgm:t>
    </dgm:pt>
    <dgm:pt modelId="{234EA297-7B06-4131-972F-FA58593E8F22}" type="parTrans" cxnId="{3AB5BFA7-CCC2-43AD-A207-F5771F5122CA}">
      <dgm:prSet/>
      <dgm:spPr/>
      <dgm:t>
        <a:bodyPr/>
        <a:lstStyle/>
        <a:p>
          <a:endParaRPr lang="en-US"/>
        </a:p>
      </dgm:t>
    </dgm:pt>
    <dgm:pt modelId="{DD28173D-38FA-4AAE-B933-1DECB682980D}" type="sibTrans" cxnId="{3AB5BFA7-CCC2-43AD-A207-F5771F5122CA}">
      <dgm:prSet/>
      <dgm:spPr/>
      <dgm:t>
        <a:bodyPr/>
        <a:lstStyle/>
        <a:p>
          <a:endParaRPr lang="en-US"/>
        </a:p>
      </dgm:t>
    </dgm:pt>
    <dgm:pt modelId="{324563CB-862D-4FEB-8682-740C75ADDDB5}" type="pres">
      <dgm:prSet presAssocID="{743FF94A-5597-4F04-9AA5-1436E24845B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B322E44-2B0D-4DA1-9FDA-3688F5F79C15}" type="pres">
      <dgm:prSet presAssocID="{3127DDB2-F852-46CC-BBC1-231162D02311}" presName="hierRoot1" presStyleCnt="0"/>
      <dgm:spPr/>
    </dgm:pt>
    <dgm:pt modelId="{2FAA1137-0275-4AE3-94C1-CF12143B1E31}" type="pres">
      <dgm:prSet presAssocID="{3127DDB2-F852-46CC-BBC1-231162D02311}" presName="composite" presStyleCnt="0"/>
      <dgm:spPr/>
    </dgm:pt>
    <dgm:pt modelId="{E42740A4-44BF-4717-ADCA-91DB8051CD82}" type="pres">
      <dgm:prSet presAssocID="{3127DDB2-F852-46CC-BBC1-231162D02311}" presName="background" presStyleLbl="node0" presStyleIdx="0" presStyleCnt="4"/>
      <dgm:spPr/>
    </dgm:pt>
    <dgm:pt modelId="{8FE2D38E-9288-4FBA-B6BA-B99C4BB20C6B}" type="pres">
      <dgm:prSet presAssocID="{3127DDB2-F852-46CC-BBC1-231162D02311}" presName="text" presStyleLbl="fgAcc0" presStyleIdx="0" presStyleCnt="4">
        <dgm:presLayoutVars>
          <dgm:chPref val="3"/>
        </dgm:presLayoutVars>
      </dgm:prSet>
      <dgm:spPr/>
    </dgm:pt>
    <dgm:pt modelId="{D3245C0B-BFC3-463E-BB71-967BD2BBA60B}" type="pres">
      <dgm:prSet presAssocID="{3127DDB2-F852-46CC-BBC1-231162D02311}" presName="hierChild2" presStyleCnt="0"/>
      <dgm:spPr/>
    </dgm:pt>
    <dgm:pt modelId="{BB899924-4285-4616-8F9C-737BDB5C215C}" type="pres">
      <dgm:prSet presAssocID="{8ADD795A-DBF0-4AEF-896A-B2FB5A417144}" presName="hierRoot1" presStyleCnt="0"/>
      <dgm:spPr/>
    </dgm:pt>
    <dgm:pt modelId="{A9BAD60E-67FD-4A36-857D-869CED98D564}" type="pres">
      <dgm:prSet presAssocID="{8ADD795A-DBF0-4AEF-896A-B2FB5A417144}" presName="composite" presStyleCnt="0"/>
      <dgm:spPr/>
    </dgm:pt>
    <dgm:pt modelId="{6828DD1D-D07F-4BD2-A6FE-762AB9520902}" type="pres">
      <dgm:prSet presAssocID="{8ADD795A-DBF0-4AEF-896A-B2FB5A417144}" presName="background" presStyleLbl="node0" presStyleIdx="1" presStyleCnt="4"/>
      <dgm:spPr/>
    </dgm:pt>
    <dgm:pt modelId="{DBFEEDE5-ABE4-4822-A12A-DEEBB11F50A5}" type="pres">
      <dgm:prSet presAssocID="{8ADD795A-DBF0-4AEF-896A-B2FB5A417144}" presName="text" presStyleLbl="fgAcc0" presStyleIdx="1" presStyleCnt="4">
        <dgm:presLayoutVars>
          <dgm:chPref val="3"/>
        </dgm:presLayoutVars>
      </dgm:prSet>
      <dgm:spPr/>
    </dgm:pt>
    <dgm:pt modelId="{28CE7638-719E-455B-92DB-975BB7FCF13D}" type="pres">
      <dgm:prSet presAssocID="{8ADD795A-DBF0-4AEF-896A-B2FB5A417144}" presName="hierChild2" presStyleCnt="0"/>
      <dgm:spPr/>
    </dgm:pt>
    <dgm:pt modelId="{B948E4F4-4844-403B-AB6A-EF2A071286D5}" type="pres">
      <dgm:prSet presAssocID="{27F49326-DA97-4C14-AACB-C25D51EE26BA}" presName="hierRoot1" presStyleCnt="0"/>
      <dgm:spPr/>
    </dgm:pt>
    <dgm:pt modelId="{293D6973-85B4-49A9-9205-3D2ED494CC87}" type="pres">
      <dgm:prSet presAssocID="{27F49326-DA97-4C14-AACB-C25D51EE26BA}" presName="composite" presStyleCnt="0"/>
      <dgm:spPr/>
    </dgm:pt>
    <dgm:pt modelId="{4E48A131-F94C-4CF6-BCE5-7BB23D7B32CB}" type="pres">
      <dgm:prSet presAssocID="{27F49326-DA97-4C14-AACB-C25D51EE26BA}" presName="background" presStyleLbl="node0" presStyleIdx="2" presStyleCnt="4"/>
      <dgm:spPr/>
    </dgm:pt>
    <dgm:pt modelId="{C86491F6-D9E1-4C69-ADFD-F0CDF19AEAB3}" type="pres">
      <dgm:prSet presAssocID="{27F49326-DA97-4C14-AACB-C25D51EE26BA}" presName="text" presStyleLbl="fgAcc0" presStyleIdx="2" presStyleCnt="4">
        <dgm:presLayoutVars>
          <dgm:chPref val="3"/>
        </dgm:presLayoutVars>
      </dgm:prSet>
      <dgm:spPr/>
    </dgm:pt>
    <dgm:pt modelId="{F9F4DB35-6339-4516-9196-F86DA8F10BF5}" type="pres">
      <dgm:prSet presAssocID="{27F49326-DA97-4C14-AACB-C25D51EE26BA}" presName="hierChild2" presStyleCnt="0"/>
      <dgm:spPr/>
    </dgm:pt>
    <dgm:pt modelId="{79CD060D-FA52-4D1F-8F2E-978B6D530977}" type="pres">
      <dgm:prSet presAssocID="{5D2A18AD-0031-439C-BFB6-5A2B5C9A4EEB}" presName="hierRoot1" presStyleCnt="0"/>
      <dgm:spPr/>
    </dgm:pt>
    <dgm:pt modelId="{7CE0555D-30D2-444D-AEFF-DC4899788196}" type="pres">
      <dgm:prSet presAssocID="{5D2A18AD-0031-439C-BFB6-5A2B5C9A4EEB}" presName="composite" presStyleCnt="0"/>
      <dgm:spPr/>
    </dgm:pt>
    <dgm:pt modelId="{3F9E8C78-E7DD-4472-A5AC-33D1741353EA}" type="pres">
      <dgm:prSet presAssocID="{5D2A18AD-0031-439C-BFB6-5A2B5C9A4EEB}" presName="background" presStyleLbl="node0" presStyleIdx="3" presStyleCnt="4"/>
      <dgm:spPr/>
    </dgm:pt>
    <dgm:pt modelId="{80A016A3-E8C5-4ED7-B5DE-2579C0981791}" type="pres">
      <dgm:prSet presAssocID="{5D2A18AD-0031-439C-BFB6-5A2B5C9A4EEB}" presName="text" presStyleLbl="fgAcc0" presStyleIdx="3" presStyleCnt="4">
        <dgm:presLayoutVars>
          <dgm:chPref val="3"/>
        </dgm:presLayoutVars>
      </dgm:prSet>
      <dgm:spPr/>
    </dgm:pt>
    <dgm:pt modelId="{0B3C277C-C0F6-4E44-8C00-B71657CCC53C}" type="pres">
      <dgm:prSet presAssocID="{5D2A18AD-0031-439C-BFB6-5A2B5C9A4EEB}" presName="hierChild2" presStyleCnt="0"/>
      <dgm:spPr/>
    </dgm:pt>
  </dgm:ptLst>
  <dgm:cxnLst>
    <dgm:cxn modelId="{3CE0360E-3F76-4440-83F9-451302F1ED34}" srcId="{743FF94A-5597-4F04-9AA5-1436E24845B8}" destId="{8ADD795A-DBF0-4AEF-896A-B2FB5A417144}" srcOrd="1" destOrd="0" parTransId="{971AE542-116C-475A-9B68-4C5C3CA69934}" sibTransId="{93551D0B-FBD6-4687-BB8F-B67B1E7F3C8C}"/>
    <dgm:cxn modelId="{6D7CB13E-D208-4CFE-AFD9-FB89B34297AE}" srcId="{743FF94A-5597-4F04-9AA5-1436E24845B8}" destId="{27F49326-DA97-4C14-AACB-C25D51EE26BA}" srcOrd="2" destOrd="0" parTransId="{42BB6E4C-7435-4272-9E24-3838A29F465D}" sibTransId="{E0EF49B1-908B-46AD-98D9-F8FFDB760FEE}"/>
    <dgm:cxn modelId="{D18E915C-14E7-42D9-94B4-AED96228FDB3}" type="presOf" srcId="{743FF94A-5597-4F04-9AA5-1436E24845B8}" destId="{324563CB-862D-4FEB-8682-740C75ADDDB5}" srcOrd="0" destOrd="0" presId="urn:microsoft.com/office/officeart/2005/8/layout/hierarchy1"/>
    <dgm:cxn modelId="{7CA66059-5D09-4F45-8655-ECEAE3F197E4}" type="presOf" srcId="{3127DDB2-F852-46CC-BBC1-231162D02311}" destId="{8FE2D38E-9288-4FBA-B6BA-B99C4BB20C6B}" srcOrd="0" destOrd="0" presId="urn:microsoft.com/office/officeart/2005/8/layout/hierarchy1"/>
    <dgm:cxn modelId="{EEC4BF93-CD85-4713-9B5E-26013FEC6D38}" type="presOf" srcId="{8ADD795A-DBF0-4AEF-896A-B2FB5A417144}" destId="{DBFEEDE5-ABE4-4822-A12A-DEEBB11F50A5}" srcOrd="0" destOrd="0" presId="urn:microsoft.com/office/officeart/2005/8/layout/hierarchy1"/>
    <dgm:cxn modelId="{BA5AFF9C-9360-4E99-A421-DFE7F78630C7}" srcId="{743FF94A-5597-4F04-9AA5-1436E24845B8}" destId="{3127DDB2-F852-46CC-BBC1-231162D02311}" srcOrd="0" destOrd="0" parTransId="{CCBF3093-1732-419D-A511-74731E545897}" sibTransId="{BFE22C0F-D5CE-469B-97B5-7E78B7B15713}"/>
    <dgm:cxn modelId="{3AB5BFA7-CCC2-43AD-A207-F5771F5122CA}" srcId="{743FF94A-5597-4F04-9AA5-1436E24845B8}" destId="{5D2A18AD-0031-439C-BFB6-5A2B5C9A4EEB}" srcOrd="3" destOrd="0" parTransId="{234EA297-7B06-4131-972F-FA58593E8F22}" sibTransId="{DD28173D-38FA-4AAE-B933-1DECB682980D}"/>
    <dgm:cxn modelId="{9D0F4BBF-5289-4EBE-BDAD-E39C33C79FB8}" type="presOf" srcId="{5D2A18AD-0031-439C-BFB6-5A2B5C9A4EEB}" destId="{80A016A3-E8C5-4ED7-B5DE-2579C0981791}" srcOrd="0" destOrd="0" presId="urn:microsoft.com/office/officeart/2005/8/layout/hierarchy1"/>
    <dgm:cxn modelId="{39F49EF8-95B5-4BB1-8167-CB96B3162568}" type="presOf" srcId="{27F49326-DA97-4C14-AACB-C25D51EE26BA}" destId="{C86491F6-D9E1-4C69-ADFD-F0CDF19AEAB3}" srcOrd="0" destOrd="0" presId="urn:microsoft.com/office/officeart/2005/8/layout/hierarchy1"/>
    <dgm:cxn modelId="{4EFE7373-1023-48BD-8840-BA22E711F2E9}" type="presParOf" srcId="{324563CB-862D-4FEB-8682-740C75ADDDB5}" destId="{9B322E44-2B0D-4DA1-9FDA-3688F5F79C15}" srcOrd="0" destOrd="0" presId="urn:microsoft.com/office/officeart/2005/8/layout/hierarchy1"/>
    <dgm:cxn modelId="{907686AB-78C5-419F-BB74-3915549425D0}" type="presParOf" srcId="{9B322E44-2B0D-4DA1-9FDA-3688F5F79C15}" destId="{2FAA1137-0275-4AE3-94C1-CF12143B1E31}" srcOrd="0" destOrd="0" presId="urn:microsoft.com/office/officeart/2005/8/layout/hierarchy1"/>
    <dgm:cxn modelId="{37577BAB-50FF-4B0C-AD3B-02F524244BA6}" type="presParOf" srcId="{2FAA1137-0275-4AE3-94C1-CF12143B1E31}" destId="{E42740A4-44BF-4717-ADCA-91DB8051CD82}" srcOrd="0" destOrd="0" presId="urn:microsoft.com/office/officeart/2005/8/layout/hierarchy1"/>
    <dgm:cxn modelId="{C3712117-A48C-4B98-AA16-7DD1F7CAD58D}" type="presParOf" srcId="{2FAA1137-0275-4AE3-94C1-CF12143B1E31}" destId="{8FE2D38E-9288-4FBA-B6BA-B99C4BB20C6B}" srcOrd="1" destOrd="0" presId="urn:microsoft.com/office/officeart/2005/8/layout/hierarchy1"/>
    <dgm:cxn modelId="{BF55320E-A1F2-453D-9453-09B993C3943D}" type="presParOf" srcId="{9B322E44-2B0D-4DA1-9FDA-3688F5F79C15}" destId="{D3245C0B-BFC3-463E-BB71-967BD2BBA60B}" srcOrd="1" destOrd="0" presId="urn:microsoft.com/office/officeart/2005/8/layout/hierarchy1"/>
    <dgm:cxn modelId="{57D9E9DD-DB32-4A17-B7D7-65DCF2D4C12F}" type="presParOf" srcId="{324563CB-862D-4FEB-8682-740C75ADDDB5}" destId="{BB899924-4285-4616-8F9C-737BDB5C215C}" srcOrd="1" destOrd="0" presId="urn:microsoft.com/office/officeart/2005/8/layout/hierarchy1"/>
    <dgm:cxn modelId="{F2EA40C3-57DA-4819-BB25-7530B3DDAD2E}" type="presParOf" srcId="{BB899924-4285-4616-8F9C-737BDB5C215C}" destId="{A9BAD60E-67FD-4A36-857D-869CED98D564}" srcOrd="0" destOrd="0" presId="urn:microsoft.com/office/officeart/2005/8/layout/hierarchy1"/>
    <dgm:cxn modelId="{BB5B4DE9-782C-436D-AE9F-40F9545A4209}" type="presParOf" srcId="{A9BAD60E-67FD-4A36-857D-869CED98D564}" destId="{6828DD1D-D07F-4BD2-A6FE-762AB9520902}" srcOrd="0" destOrd="0" presId="urn:microsoft.com/office/officeart/2005/8/layout/hierarchy1"/>
    <dgm:cxn modelId="{7D70296C-8FC9-4FF4-91A3-895F235BD545}" type="presParOf" srcId="{A9BAD60E-67FD-4A36-857D-869CED98D564}" destId="{DBFEEDE5-ABE4-4822-A12A-DEEBB11F50A5}" srcOrd="1" destOrd="0" presId="urn:microsoft.com/office/officeart/2005/8/layout/hierarchy1"/>
    <dgm:cxn modelId="{626E4816-4E13-4C40-A342-E578D5519D94}" type="presParOf" srcId="{BB899924-4285-4616-8F9C-737BDB5C215C}" destId="{28CE7638-719E-455B-92DB-975BB7FCF13D}" srcOrd="1" destOrd="0" presId="urn:microsoft.com/office/officeart/2005/8/layout/hierarchy1"/>
    <dgm:cxn modelId="{5B3F5EAF-519A-408E-B9CB-3DA5EE518057}" type="presParOf" srcId="{324563CB-862D-4FEB-8682-740C75ADDDB5}" destId="{B948E4F4-4844-403B-AB6A-EF2A071286D5}" srcOrd="2" destOrd="0" presId="urn:microsoft.com/office/officeart/2005/8/layout/hierarchy1"/>
    <dgm:cxn modelId="{D6D8AAD8-9E88-40CD-93DB-DE782A5B1765}" type="presParOf" srcId="{B948E4F4-4844-403B-AB6A-EF2A071286D5}" destId="{293D6973-85B4-49A9-9205-3D2ED494CC87}" srcOrd="0" destOrd="0" presId="urn:microsoft.com/office/officeart/2005/8/layout/hierarchy1"/>
    <dgm:cxn modelId="{676D57FA-3BA3-4793-9595-7C1A77FE9228}" type="presParOf" srcId="{293D6973-85B4-49A9-9205-3D2ED494CC87}" destId="{4E48A131-F94C-4CF6-BCE5-7BB23D7B32CB}" srcOrd="0" destOrd="0" presId="urn:microsoft.com/office/officeart/2005/8/layout/hierarchy1"/>
    <dgm:cxn modelId="{61CA2CE2-018F-4CA2-A23D-CFDCD3B95C8E}" type="presParOf" srcId="{293D6973-85B4-49A9-9205-3D2ED494CC87}" destId="{C86491F6-D9E1-4C69-ADFD-F0CDF19AEAB3}" srcOrd="1" destOrd="0" presId="urn:microsoft.com/office/officeart/2005/8/layout/hierarchy1"/>
    <dgm:cxn modelId="{1727DD27-3BB8-4D23-B348-B2828846BB14}" type="presParOf" srcId="{B948E4F4-4844-403B-AB6A-EF2A071286D5}" destId="{F9F4DB35-6339-4516-9196-F86DA8F10BF5}" srcOrd="1" destOrd="0" presId="urn:microsoft.com/office/officeart/2005/8/layout/hierarchy1"/>
    <dgm:cxn modelId="{C9C856EF-35FF-4D71-96EF-A49616F32A5E}" type="presParOf" srcId="{324563CB-862D-4FEB-8682-740C75ADDDB5}" destId="{79CD060D-FA52-4D1F-8F2E-978B6D530977}" srcOrd="3" destOrd="0" presId="urn:microsoft.com/office/officeart/2005/8/layout/hierarchy1"/>
    <dgm:cxn modelId="{B63D597F-5E54-4135-A141-01F403D18870}" type="presParOf" srcId="{79CD060D-FA52-4D1F-8F2E-978B6D530977}" destId="{7CE0555D-30D2-444D-AEFF-DC4899788196}" srcOrd="0" destOrd="0" presId="urn:microsoft.com/office/officeart/2005/8/layout/hierarchy1"/>
    <dgm:cxn modelId="{14E672F8-1020-4DC1-BAB4-868E26F219EF}" type="presParOf" srcId="{7CE0555D-30D2-444D-AEFF-DC4899788196}" destId="{3F9E8C78-E7DD-4472-A5AC-33D1741353EA}" srcOrd="0" destOrd="0" presId="urn:microsoft.com/office/officeart/2005/8/layout/hierarchy1"/>
    <dgm:cxn modelId="{EA52A7ED-0287-4E95-82B9-4F45089FC824}" type="presParOf" srcId="{7CE0555D-30D2-444D-AEFF-DC4899788196}" destId="{80A016A3-E8C5-4ED7-B5DE-2579C0981791}" srcOrd="1" destOrd="0" presId="urn:microsoft.com/office/officeart/2005/8/layout/hierarchy1"/>
    <dgm:cxn modelId="{C47265B2-A4BF-4A5D-B62F-A3065D9D8886}" type="presParOf" srcId="{79CD060D-FA52-4D1F-8F2E-978B6D530977}" destId="{0B3C277C-C0F6-4E44-8C00-B71657CCC53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43FF94A-5597-4F04-9AA5-1436E24845B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27DDB2-F852-46CC-BBC1-231162D02311}">
      <dgm:prSet/>
      <dgm:spPr/>
      <dgm:t>
        <a:bodyPr/>
        <a:lstStyle/>
        <a:p>
          <a:r>
            <a:rPr lang="el-GR" err="1">
              <a:latin typeface="Calibri"/>
              <a:cs typeface="Calibri"/>
            </a:rPr>
            <a:t>to</a:t>
          </a:r>
          <a:r>
            <a:rPr lang="el-GR">
              <a:latin typeface="Calibri"/>
              <a:cs typeface="Calibri"/>
            </a:rPr>
            <a:t> </a:t>
          </a:r>
          <a:r>
            <a:rPr lang="el-GR" err="1">
              <a:latin typeface="Calibri"/>
              <a:cs typeface="Calibri"/>
            </a:rPr>
            <a:t>communicate</a:t>
          </a:r>
          <a:r>
            <a:rPr lang="el-GR">
              <a:latin typeface="Calibri"/>
              <a:cs typeface="Calibri"/>
            </a:rPr>
            <a:t> </a:t>
          </a:r>
          <a:r>
            <a:rPr lang="el-GR" err="1">
              <a:latin typeface="Calibri"/>
              <a:cs typeface="Calibri"/>
            </a:rPr>
            <a:t>information</a:t>
          </a:r>
          <a:endParaRPr lang="en-US">
            <a:latin typeface="Calibri"/>
            <a:cs typeface="Calibri"/>
          </a:endParaRPr>
        </a:p>
      </dgm:t>
    </dgm:pt>
    <dgm:pt modelId="{CCBF3093-1732-419D-A511-74731E545897}" type="parTrans" cxnId="{BA5AFF9C-9360-4E99-A421-DFE7F78630C7}">
      <dgm:prSet/>
      <dgm:spPr/>
      <dgm:t>
        <a:bodyPr/>
        <a:lstStyle/>
        <a:p>
          <a:endParaRPr lang="en-US"/>
        </a:p>
      </dgm:t>
    </dgm:pt>
    <dgm:pt modelId="{BFE22C0F-D5CE-469B-97B5-7E78B7B15713}" type="sibTrans" cxnId="{BA5AFF9C-9360-4E99-A421-DFE7F78630C7}">
      <dgm:prSet/>
      <dgm:spPr/>
      <dgm:t>
        <a:bodyPr/>
        <a:lstStyle/>
        <a:p>
          <a:endParaRPr lang="en-US"/>
        </a:p>
      </dgm:t>
    </dgm:pt>
    <dgm:pt modelId="{8ADD795A-DBF0-4AEF-896A-B2FB5A417144}">
      <dgm:prSet/>
      <dgm:spPr/>
      <dgm:t>
        <a:bodyPr/>
        <a:lstStyle/>
        <a:p>
          <a:pPr rtl="0"/>
          <a:r>
            <a:rPr lang="el-GR" err="1">
              <a:latin typeface="Calibri"/>
              <a:cs typeface="Calibri"/>
            </a:rPr>
            <a:t>to</a:t>
          </a:r>
          <a:r>
            <a:rPr lang="el-GR">
              <a:latin typeface="Calibri"/>
              <a:cs typeface="Calibri"/>
            </a:rPr>
            <a:t> </a:t>
          </a:r>
          <a:r>
            <a:rPr lang="el-GR" err="1">
              <a:latin typeface="Calibri"/>
              <a:cs typeface="Calibri"/>
            </a:rPr>
            <a:t>answer</a:t>
          </a:r>
          <a:r>
            <a:rPr lang="el-GR">
              <a:latin typeface="Calibri"/>
              <a:cs typeface="Calibri"/>
            </a:rPr>
            <a:t> a </a:t>
          </a:r>
          <a:r>
            <a:rPr lang="el-GR" err="1">
              <a:latin typeface="Calibri"/>
              <a:cs typeface="Calibri"/>
            </a:rPr>
            <a:t>question</a:t>
          </a:r>
          <a:endParaRPr lang="en-US">
            <a:latin typeface="Calibri"/>
            <a:cs typeface="Calibri"/>
          </a:endParaRPr>
        </a:p>
      </dgm:t>
    </dgm:pt>
    <dgm:pt modelId="{971AE542-116C-475A-9B68-4C5C3CA69934}" type="parTrans" cxnId="{3CE0360E-3F76-4440-83F9-451302F1ED34}">
      <dgm:prSet/>
      <dgm:spPr/>
      <dgm:t>
        <a:bodyPr/>
        <a:lstStyle/>
        <a:p>
          <a:endParaRPr lang="en-US"/>
        </a:p>
      </dgm:t>
    </dgm:pt>
    <dgm:pt modelId="{93551D0B-FBD6-4687-BB8F-B67B1E7F3C8C}" type="sibTrans" cxnId="{3CE0360E-3F76-4440-83F9-451302F1ED34}">
      <dgm:prSet/>
      <dgm:spPr/>
      <dgm:t>
        <a:bodyPr/>
        <a:lstStyle/>
        <a:p>
          <a:endParaRPr lang="en-US"/>
        </a:p>
      </dgm:t>
    </dgm:pt>
    <dgm:pt modelId="{27F49326-DA97-4C14-AACB-C25D51EE26BA}">
      <dgm:prSet/>
      <dgm:spPr/>
      <dgm:t>
        <a:bodyPr/>
        <a:lstStyle/>
        <a:p>
          <a:pPr rtl="0"/>
          <a:r>
            <a:rPr lang="el-GR" err="1">
              <a:latin typeface="Calibri"/>
              <a:cs typeface="Calibri"/>
            </a:rPr>
            <a:t>to</a:t>
          </a:r>
          <a:r>
            <a:rPr lang="el-GR">
              <a:latin typeface="Calibri"/>
              <a:cs typeface="Calibri"/>
            </a:rPr>
            <a:t> </a:t>
          </a:r>
          <a:r>
            <a:rPr lang="el-GR" err="1">
              <a:latin typeface="Calibri"/>
              <a:cs typeface="Calibri"/>
            </a:rPr>
            <a:t>solve</a:t>
          </a:r>
          <a:r>
            <a:rPr lang="el-GR">
              <a:latin typeface="Calibri"/>
              <a:cs typeface="Calibri"/>
            </a:rPr>
            <a:t> a </a:t>
          </a:r>
          <a:r>
            <a:rPr lang="el-GR" err="1">
              <a:latin typeface="Calibri"/>
              <a:cs typeface="Calibri"/>
            </a:rPr>
            <a:t>problem</a:t>
          </a:r>
          <a:endParaRPr lang="en-US">
            <a:latin typeface="Calibri"/>
            <a:cs typeface="Calibri"/>
          </a:endParaRPr>
        </a:p>
      </dgm:t>
    </dgm:pt>
    <dgm:pt modelId="{42BB6E4C-7435-4272-9E24-3838A29F465D}" type="parTrans" cxnId="{6D7CB13E-D208-4CFE-AFD9-FB89B34297AE}">
      <dgm:prSet/>
      <dgm:spPr/>
      <dgm:t>
        <a:bodyPr/>
        <a:lstStyle/>
        <a:p>
          <a:endParaRPr lang="en-US"/>
        </a:p>
      </dgm:t>
    </dgm:pt>
    <dgm:pt modelId="{E0EF49B1-908B-46AD-98D9-F8FFDB760FEE}" type="sibTrans" cxnId="{6D7CB13E-D208-4CFE-AFD9-FB89B34297AE}">
      <dgm:prSet/>
      <dgm:spPr/>
      <dgm:t>
        <a:bodyPr/>
        <a:lstStyle/>
        <a:p>
          <a:endParaRPr lang="en-US"/>
        </a:p>
      </dgm:t>
    </dgm:pt>
    <dgm:pt modelId="{5D2A18AD-0031-439C-BFB6-5A2B5C9A4EEB}">
      <dgm:prSet/>
      <dgm:spPr/>
      <dgm:t>
        <a:bodyPr/>
        <a:lstStyle/>
        <a:p>
          <a:pPr rtl="0"/>
          <a:r>
            <a:rPr lang="el-GR" err="1">
              <a:latin typeface="Calibri"/>
              <a:cs typeface="Calibri"/>
            </a:rPr>
            <a:t>to</a:t>
          </a:r>
          <a:r>
            <a:rPr lang="el-GR">
              <a:latin typeface="Calibri"/>
              <a:cs typeface="Calibri"/>
            </a:rPr>
            <a:t> </a:t>
          </a:r>
          <a:r>
            <a:rPr lang="el-GR" err="1">
              <a:latin typeface="Calibri"/>
              <a:cs typeface="Calibri"/>
            </a:rPr>
            <a:t>address</a:t>
          </a:r>
          <a:r>
            <a:rPr lang="el-GR">
              <a:latin typeface="Calibri"/>
              <a:cs typeface="Calibri"/>
            </a:rPr>
            <a:t> </a:t>
          </a:r>
          <a:r>
            <a:rPr lang="el-GR" err="1">
              <a:latin typeface="Calibri"/>
              <a:cs typeface="Calibri"/>
            </a:rPr>
            <a:t>an</a:t>
          </a:r>
          <a:r>
            <a:rPr lang="el-GR">
              <a:latin typeface="Calibri"/>
              <a:cs typeface="Calibri"/>
            </a:rPr>
            <a:t> </a:t>
          </a:r>
          <a:r>
            <a:rPr lang="el-GR" err="1">
              <a:latin typeface="Calibri"/>
              <a:cs typeface="Calibri"/>
            </a:rPr>
            <a:t>issue</a:t>
          </a:r>
          <a:endParaRPr lang="en-US">
            <a:latin typeface="Calibri"/>
            <a:cs typeface="Calibri"/>
          </a:endParaRPr>
        </a:p>
      </dgm:t>
    </dgm:pt>
    <dgm:pt modelId="{234EA297-7B06-4131-972F-FA58593E8F22}" type="parTrans" cxnId="{3AB5BFA7-CCC2-43AD-A207-F5771F5122CA}">
      <dgm:prSet/>
      <dgm:spPr/>
      <dgm:t>
        <a:bodyPr/>
        <a:lstStyle/>
        <a:p>
          <a:endParaRPr lang="en-US"/>
        </a:p>
      </dgm:t>
    </dgm:pt>
    <dgm:pt modelId="{DD28173D-38FA-4AAE-B933-1DECB682980D}" type="sibTrans" cxnId="{3AB5BFA7-CCC2-43AD-A207-F5771F5122CA}">
      <dgm:prSet/>
      <dgm:spPr/>
      <dgm:t>
        <a:bodyPr/>
        <a:lstStyle/>
        <a:p>
          <a:endParaRPr lang="en-US"/>
        </a:p>
      </dgm:t>
    </dgm:pt>
    <dgm:pt modelId="{324563CB-862D-4FEB-8682-740C75ADDDB5}" type="pres">
      <dgm:prSet presAssocID="{743FF94A-5597-4F04-9AA5-1436E24845B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B322E44-2B0D-4DA1-9FDA-3688F5F79C15}" type="pres">
      <dgm:prSet presAssocID="{3127DDB2-F852-46CC-BBC1-231162D02311}" presName="hierRoot1" presStyleCnt="0"/>
      <dgm:spPr/>
    </dgm:pt>
    <dgm:pt modelId="{2FAA1137-0275-4AE3-94C1-CF12143B1E31}" type="pres">
      <dgm:prSet presAssocID="{3127DDB2-F852-46CC-BBC1-231162D02311}" presName="composite" presStyleCnt="0"/>
      <dgm:spPr/>
    </dgm:pt>
    <dgm:pt modelId="{E42740A4-44BF-4717-ADCA-91DB8051CD82}" type="pres">
      <dgm:prSet presAssocID="{3127DDB2-F852-46CC-BBC1-231162D02311}" presName="background" presStyleLbl="node0" presStyleIdx="0" presStyleCnt="4"/>
      <dgm:spPr/>
    </dgm:pt>
    <dgm:pt modelId="{8FE2D38E-9288-4FBA-B6BA-B99C4BB20C6B}" type="pres">
      <dgm:prSet presAssocID="{3127DDB2-F852-46CC-BBC1-231162D02311}" presName="text" presStyleLbl="fgAcc0" presStyleIdx="0" presStyleCnt="4">
        <dgm:presLayoutVars>
          <dgm:chPref val="3"/>
        </dgm:presLayoutVars>
      </dgm:prSet>
      <dgm:spPr/>
    </dgm:pt>
    <dgm:pt modelId="{D3245C0B-BFC3-463E-BB71-967BD2BBA60B}" type="pres">
      <dgm:prSet presAssocID="{3127DDB2-F852-46CC-BBC1-231162D02311}" presName="hierChild2" presStyleCnt="0"/>
      <dgm:spPr/>
    </dgm:pt>
    <dgm:pt modelId="{BB899924-4285-4616-8F9C-737BDB5C215C}" type="pres">
      <dgm:prSet presAssocID="{8ADD795A-DBF0-4AEF-896A-B2FB5A417144}" presName="hierRoot1" presStyleCnt="0"/>
      <dgm:spPr/>
    </dgm:pt>
    <dgm:pt modelId="{A9BAD60E-67FD-4A36-857D-869CED98D564}" type="pres">
      <dgm:prSet presAssocID="{8ADD795A-DBF0-4AEF-896A-B2FB5A417144}" presName="composite" presStyleCnt="0"/>
      <dgm:spPr/>
    </dgm:pt>
    <dgm:pt modelId="{6828DD1D-D07F-4BD2-A6FE-762AB9520902}" type="pres">
      <dgm:prSet presAssocID="{8ADD795A-DBF0-4AEF-896A-B2FB5A417144}" presName="background" presStyleLbl="node0" presStyleIdx="1" presStyleCnt="4"/>
      <dgm:spPr/>
    </dgm:pt>
    <dgm:pt modelId="{DBFEEDE5-ABE4-4822-A12A-DEEBB11F50A5}" type="pres">
      <dgm:prSet presAssocID="{8ADD795A-DBF0-4AEF-896A-B2FB5A417144}" presName="text" presStyleLbl="fgAcc0" presStyleIdx="1" presStyleCnt="4">
        <dgm:presLayoutVars>
          <dgm:chPref val="3"/>
        </dgm:presLayoutVars>
      </dgm:prSet>
      <dgm:spPr/>
    </dgm:pt>
    <dgm:pt modelId="{28CE7638-719E-455B-92DB-975BB7FCF13D}" type="pres">
      <dgm:prSet presAssocID="{8ADD795A-DBF0-4AEF-896A-B2FB5A417144}" presName="hierChild2" presStyleCnt="0"/>
      <dgm:spPr/>
    </dgm:pt>
    <dgm:pt modelId="{B948E4F4-4844-403B-AB6A-EF2A071286D5}" type="pres">
      <dgm:prSet presAssocID="{27F49326-DA97-4C14-AACB-C25D51EE26BA}" presName="hierRoot1" presStyleCnt="0"/>
      <dgm:spPr/>
    </dgm:pt>
    <dgm:pt modelId="{293D6973-85B4-49A9-9205-3D2ED494CC87}" type="pres">
      <dgm:prSet presAssocID="{27F49326-DA97-4C14-AACB-C25D51EE26BA}" presName="composite" presStyleCnt="0"/>
      <dgm:spPr/>
    </dgm:pt>
    <dgm:pt modelId="{4E48A131-F94C-4CF6-BCE5-7BB23D7B32CB}" type="pres">
      <dgm:prSet presAssocID="{27F49326-DA97-4C14-AACB-C25D51EE26BA}" presName="background" presStyleLbl="node0" presStyleIdx="2" presStyleCnt="4"/>
      <dgm:spPr/>
    </dgm:pt>
    <dgm:pt modelId="{C86491F6-D9E1-4C69-ADFD-F0CDF19AEAB3}" type="pres">
      <dgm:prSet presAssocID="{27F49326-DA97-4C14-AACB-C25D51EE26BA}" presName="text" presStyleLbl="fgAcc0" presStyleIdx="2" presStyleCnt="4">
        <dgm:presLayoutVars>
          <dgm:chPref val="3"/>
        </dgm:presLayoutVars>
      </dgm:prSet>
      <dgm:spPr/>
    </dgm:pt>
    <dgm:pt modelId="{F9F4DB35-6339-4516-9196-F86DA8F10BF5}" type="pres">
      <dgm:prSet presAssocID="{27F49326-DA97-4C14-AACB-C25D51EE26BA}" presName="hierChild2" presStyleCnt="0"/>
      <dgm:spPr/>
    </dgm:pt>
    <dgm:pt modelId="{79CD060D-FA52-4D1F-8F2E-978B6D530977}" type="pres">
      <dgm:prSet presAssocID="{5D2A18AD-0031-439C-BFB6-5A2B5C9A4EEB}" presName="hierRoot1" presStyleCnt="0"/>
      <dgm:spPr/>
    </dgm:pt>
    <dgm:pt modelId="{7CE0555D-30D2-444D-AEFF-DC4899788196}" type="pres">
      <dgm:prSet presAssocID="{5D2A18AD-0031-439C-BFB6-5A2B5C9A4EEB}" presName="composite" presStyleCnt="0"/>
      <dgm:spPr/>
    </dgm:pt>
    <dgm:pt modelId="{3F9E8C78-E7DD-4472-A5AC-33D1741353EA}" type="pres">
      <dgm:prSet presAssocID="{5D2A18AD-0031-439C-BFB6-5A2B5C9A4EEB}" presName="background" presStyleLbl="node0" presStyleIdx="3" presStyleCnt="4"/>
      <dgm:spPr/>
    </dgm:pt>
    <dgm:pt modelId="{80A016A3-E8C5-4ED7-B5DE-2579C0981791}" type="pres">
      <dgm:prSet presAssocID="{5D2A18AD-0031-439C-BFB6-5A2B5C9A4EEB}" presName="text" presStyleLbl="fgAcc0" presStyleIdx="3" presStyleCnt="4">
        <dgm:presLayoutVars>
          <dgm:chPref val="3"/>
        </dgm:presLayoutVars>
      </dgm:prSet>
      <dgm:spPr/>
    </dgm:pt>
    <dgm:pt modelId="{0B3C277C-C0F6-4E44-8C00-B71657CCC53C}" type="pres">
      <dgm:prSet presAssocID="{5D2A18AD-0031-439C-BFB6-5A2B5C9A4EEB}" presName="hierChild2" presStyleCnt="0"/>
      <dgm:spPr/>
    </dgm:pt>
  </dgm:ptLst>
  <dgm:cxnLst>
    <dgm:cxn modelId="{3CE0360E-3F76-4440-83F9-451302F1ED34}" srcId="{743FF94A-5597-4F04-9AA5-1436E24845B8}" destId="{8ADD795A-DBF0-4AEF-896A-B2FB5A417144}" srcOrd="1" destOrd="0" parTransId="{971AE542-116C-475A-9B68-4C5C3CA69934}" sibTransId="{93551D0B-FBD6-4687-BB8F-B67B1E7F3C8C}"/>
    <dgm:cxn modelId="{6D7CB13E-D208-4CFE-AFD9-FB89B34297AE}" srcId="{743FF94A-5597-4F04-9AA5-1436E24845B8}" destId="{27F49326-DA97-4C14-AACB-C25D51EE26BA}" srcOrd="2" destOrd="0" parTransId="{42BB6E4C-7435-4272-9E24-3838A29F465D}" sibTransId="{E0EF49B1-908B-46AD-98D9-F8FFDB760FEE}"/>
    <dgm:cxn modelId="{D18E915C-14E7-42D9-94B4-AED96228FDB3}" type="presOf" srcId="{743FF94A-5597-4F04-9AA5-1436E24845B8}" destId="{324563CB-862D-4FEB-8682-740C75ADDDB5}" srcOrd="0" destOrd="0" presId="urn:microsoft.com/office/officeart/2005/8/layout/hierarchy1"/>
    <dgm:cxn modelId="{7CA66059-5D09-4F45-8655-ECEAE3F197E4}" type="presOf" srcId="{3127DDB2-F852-46CC-BBC1-231162D02311}" destId="{8FE2D38E-9288-4FBA-B6BA-B99C4BB20C6B}" srcOrd="0" destOrd="0" presId="urn:microsoft.com/office/officeart/2005/8/layout/hierarchy1"/>
    <dgm:cxn modelId="{EEC4BF93-CD85-4713-9B5E-26013FEC6D38}" type="presOf" srcId="{8ADD795A-DBF0-4AEF-896A-B2FB5A417144}" destId="{DBFEEDE5-ABE4-4822-A12A-DEEBB11F50A5}" srcOrd="0" destOrd="0" presId="urn:microsoft.com/office/officeart/2005/8/layout/hierarchy1"/>
    <dgm:cxn modelId="{BA5AFF9C-9360-4E99-A421-DFE7F78630C7}" srcId="{743FF94A-5597-4F04-9AA5-1436E24845B8}" destId="{3127DDB2-F852-46CC-BBC1-231162D02311}" srcOrd="0" destOrd="0" parTransId="{CCBF3093-1732-419D-A511-74731E545897}" sibTransId="{BFE22C0F-D5CE-469B-97B5-7E78B7B15713}"/>
    <dgm:cxn modelId="{3AB5BFA7-CCC2-43AD-A207-F5771F5122CA}" srcId="{743FF94A-5597-4F04-9AA5-1436E24845B8}" destId="{5D2A18AD-0031-439C-BFB6-5A2B5C9A4EEB}" srcOrd="3" destOrd="0" parTransId="{234EA297-7B06-4131-972F-FA58593E8F22}" sibTransId="{DD28173D-38FA-4AAE-B933-1DECB682980D}"/>
    <dgm:cxn modelId="{9D0F4BBF-5289-4EBE-BDAD-E39C33C79FB8}" type="presOf" srcId="{5D2A18AD-0031-439C-BFB6-5A2B5C9A4EEB}" destId="{80A016A3-E8C5-4ED7-B5DE-2579C0981791}" srcOrd="0" destOrd="0" presId="urn:microsoft.com/office/officeart/2005/8/layout/hierarchy1"/>
    <dgm:cxn modelId="{39F49EF8-95B5-4BB1-8167-CB96B3162568}" type="presOf" srcId="{27F49326-DA97-4C14-AACB-C25D51EE26BA}" destId="{C86491F6-D9E1-4C69-ADFD-F0CDF19AEAB3}" srcOrd="0" destOrd="0" presId="urn:microsoft.com/office/officeart/2005/8/layout/hierarchy1"/>
    <dgm:cxn modelId="{4EFE7373-1023-48BD-8840-BA22E711F2E9}" type="presParOf" srcId="{324563CB-862D-4FEB-8682-740C75ADDDB5}" destId="{9B322E44-2B0D-4DA1-9FDA-3688F5F79C15}" srcOrd="0" destOrd="0" presId="urn:microsoft.com/office/officeart/2005/8/layout/hierarchy1"/>
    <dgm:cxn modelId="{907686AB-78C5-419F-BB74-3915549425D0}" type="presParOf" srcId="{9B322E44-2B0D-4DA1-9FDA-3688F5F79C15}" destId="{2FAA1137-0275-4AE3-94C1-CF12143B1E31}" srcOrd="0" destOrd="0" presId="urn:microsoft.com/office/officeart/2005/8/layout/hierarchy1"/>
    <dgm:cxn modelId="{37577BAB-50FF-4B0C-AD3B-02F524244BA6}" type="presParOf" srcId="{2FAA1137-0275-4AE3-94C1-CF12143B1E31}" destId="{E42740A4-44BF-4717-ADCA-91DB8051CD82}" srcOrd="0" destOrd="0" presId="urn:microsoft.com/office/officeart/2005/8/layout/hierarchy1"/>
    <dgm:cxn modelId="{C3712117-A48C-4B98-AA16-7DD1F7CAD58D}" type="presParOf" srcId="{2FAA1137-0275-4AE3-94C1-CF12143B1E31}" destId="{8FE2D38E-9288-4FBA-B6BA-B99C4BB20C6B}" srcOrd="1" destOrd="0" presId="urn:microsoft.com/office/officeart/2005/8/layout/hierarchy1"/>
    <dgm:cxn modelId="{BF55320E-A1F2-453D-9453-09B993C3943D}" type="presParOf" srcId="{9B322E44-2B0D-4DA1-9FDA-3688F5F79C15}" destId="{D3245C0B-BFC3-463E-BB71-967BD2BBA60B}" srcOrd="1" destOrd="0" presId="urn:microsoft.com/office/officeart/2005/8/layout/hierarchy1"/>
    <dgm:cxn modelId="{57D9E9DD-DB32-4A17-B7D7-65DCF2D4C12F}" type="presParOf" srcId="{324563CB-862D-4FEB-8682-740C75ADDDB5}" destId="{BB899924-4285-4616-8F9C-737BDB5C215C}" srcOrd="1" destOrd="0" presId="urn:microsoft.com/office/officeart/2005/8/layout/hierarchy1"/>
    <dgm:cxn modelId="{F2EA40C3-57DA-4819-BB25-7530B3DDAD2E}" type="presParOf" srcId="{BB899924-4285-4616-8F9C-737BDB5C215C}" destId="{A9BAD60E-67FD-4A36-857D-869CED98D564}" srcOrd="0" destOrd="0" presId="urn:microsoft.com/office/officeart/2005/8/layout/hierarchy1"/>
    <dgm:cxn modelId="{BB5B4DE9-782C-436D-AE9F-40F9545A4209}" type="presParOf" srcId="{A9BAD60E-67FD-4A36-857D-869CED98D564}" destId="{6828DD1D-D07F-4BD2-A6FE-762AB9520902}" srcOrd="0" destOrd="0" presId="urn:microsoft.com/office/officeart/2005/8/layout/hierarchy1"/>
    <dgm:cxn modelId="{7D70296C-8FC9-4FF4-91A3-895F235BD545}" type="presParOf" srcId="{A9BAD60E-67FD-4A36-857D-869CED98D564}" destId="{DBFEEDE5-ABE4-4822-A12A-DEEBB11F50A5}" srcOrd="1" destOrd="0" presId="urn:microsoft.com/office/officeart/2005/8/layout/hierarchy1"/>
    <dgm:cxn modelId="{626E4816-4E13-4C40-A342-E578D5519D94}" type="presParOf" srcId="{BB899924-4285-4616-8F9C-737BDB5C215C}" destId="{28CE7638-719E-455B-92DB-975BB7FCF13D}" srcOrd="1" destOrd="0" presId="urn:microsoft.com/office/officeart/2005/8/layout/hierarchy1"/>
    <dgm:cxn modelId="{5B3F5EAF-519A-408E-B9CB-3DA5EE518057}" type="presParOf" srcId="{324563CB-862D-4FEB-8682-740C75ADDDB5}" destId="{B948E4F4-4844-403B-AB6A-EF2A071286D5}" srcOrd="2" destOrd="0" presId="urn:microsoft.com/office/officeart/2005/8/layout/hierarchy1"/>
    <dgm:cxn modelId="{D6D8AAD8-9E88-40CD-93DB-DE782A5B1765}" type="presParOf" srcId="{B948E4F4-4844-403B-AB6A-EF2A071286D5}" destId="{293D6973-85B4-49A9-9205-3D2ED494CC87}" srcOrd="0" destOrd="0" presId="urn:microsoft.com/office/officeart/2005/8/layout/hierarchy1"/>
    <dgm:cxn modelId="{676D57FA-3BA3-4793-9595-7C1A77FE9228}" type="presParOf" srcId="{293D6973-85B4-49A9-9205-3D2ED494CC87}" destId="{4E48A131-F94C-4CF6-BCE5-7BB23D7B32CB}" srcOrd="0" destOrd="0" presId="urn:microsoft.com/office/officeart/2005/8/layout/hierarchy1"/>
    <dgm:cxn modelId="{61CA2CE2-018F-4CA2-A23D-CFDCD3B95C8E}" type="presParOf" srcId="{293D6973-85B4-49A9-9205-3D2ED494CC87}" destId="{C86491F6-D9E1-4C69-ADFD-F0CDF19AEAB3}" srcOrd="1" destOrd="0" presId="urn:microsoft.com/office/officeart/2005/8/layout/hierarchy1"/>
    <dgm:cxn modelId="{1727DD27-3BB8-4D23-B348-B2828846BB14}" type="presParOf" srcId="{B948E4F4-4844-403B-AB6A-EF2A071286D5}" destId="{F9F4DB35-6339-4516-9196-F86DA8F10BF5}" srcOrd="1" destOrd="0" presId="urn:microsoft.com/office/officeart/2005/8/layout/hierarchy1"/>
    <dgm:cxn modelId="{C9C856EF-35FF-4D71-96EF-A49616F32A5E}" type="presParOf" srcId="{324563CB-862D-4FEB-8682-740C75ADDDB5}" destId="{79CD060D-FA52-4D1F-8F2E-978B6D530977}" srcOrd="3" destOrd="0" presId="urn:microsoft.com/office/officeart/2005/8/layout/hierarchy1"/>
    <dgm:cxn modelId="{B63D597F-5E54-4135-A141-01F403D18870}" type="presParOf" srcId="{79CD060D-FA52-4D1F-8F2E-978B6D530977}" destId="{7CE0555D-30D2-444D-AEFF-DC4899788196}" srcOrd="0" destOrd="0" presId="urn:microsoft.com/office/officeart/2005/8/layout/hierarchy1"/>
    <dgm:cxn modelId="{14E672F8-1020-4DC1-BAB4-868E26F219EF}" type="presParOf" srcId="{7CE0555D-30D2-444D-AEFF-DC4899788196}" destId="{3F9E8C78-E7DD-4472-A5AC-33D1741353EA}" srcOrd="0" destOrd="0" presId="urn:microsoft.com/office/officeart/2005/8/layout/hierarchy1"/>
    <dgm:cxn modelId="{EA52A7ED-0287-4E95-82B9-4F45089FC824}" type="presParOf" srcId="{7CE0555D-30D2-444D-AEFF-DC4899788196}" destId="{80A016A3-E8C5-4ED7-B5DE-2579C0981791}" srcOrd="1" destOrd="0" presId="urn:microsoft.com/office/officeart/2005/8/layout/hierarchy1"/>
    <dgm:cxn modelId="{C47265B2-A4BF-4A5D-B62F-A3065D9D8886}" type="presParOf" srcId="{79CD060D-FA52-4D1F-8F2E-978B6D530977}" destId="{0B3C277C-C0F6-4E44-8C00-B71657CCC53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43FF94A-5597-4F04-9AA5-1436E24845B8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27DDB2-F852-46CC-BBC1-231162D02311}">
      <dgm:prSet phldr="0"/>
      <dgm:spPr/>
      <dgm:t>
        <a:bodyPr/>
        <a:lstStyle/>
        <a:p>
          <a:r>
            <a:rPr lang="el-GR" b="1">
              <a:latin typeface="Calibri"/>
              <a:cs typeface="Calibri"/>
            </a:rPr>
            <a:t>Executive </a:t>
          </a:r>
          <a:r>
            <a:rPr lang="el-GR" b="1" err="1">
              <a:latin typeface="Calibri"/>
              <a:cs typeface="Calibri"/>
            </a:rPr>
            <a:t>Summary</a:t>
          </a:r>
          <a:endParaRPr lang="el-GR">
            <a:latin typeface="Calibri"/>
            <a:cs typeface="Calibri"/>
          </a:endParaRPr>
        </a:p>
      </dgm:t>
    </dgm:pt>
    <dgm:pt modelId="{CCBF3093-1732-419D-A511-74731E545897}" type="parTrans" cxnId="{BA5AFF9C-9360-4E99-A421-DFE7F78630C7}">
      <dgm:prSet/>
      <dgm:spPr/>
      <dgm:t>
        <a:bodyPr/>
        <a:lstStyle/>
        <a:p>
          <a:endParaRPr lang="en-US"/>
        </a:p>
      </dgm:t>
    </dgm:pt>
    <dgm:pt modelId="{BFE22C0F-D5CE-469B-97B5-7E78B7B15713}" type="sibTrans" cxnId="{BA5AFF9C-9360-4E99-A421-DFE7F78630C7}">
      <dgm:prSet phldrT="1"/>
      <dgm:spPr/>
      <dgm:t>
        <a:bodyPr/>
        <a:lstStyle/>
        <a:p>
          <a:r>
            <a:rPr lang="en-US"/>
            <a:t>1</a:t>
          </a:r>
        </a:p>
      </dgm:t>
    </dgm:pt>
    <dgm:pt modelId="{8ADD795A-DBF0-4AEF-896A-B2FB5A417144}">
      <dgm:prSet phldr="0"/>
      <dgm:spPr/>
      <dgm:t>
        <a:bodyPr/>
        <a:lstStyle/>
        <a:p>
          <a:r>
            <a:rPr lang="el-GR" b="1" err="1">
              <a:latin typeface="Calibri"/>
              <a:cs typeface="Calibri"/>
            </a:rPr>
            <a:t>Introduction</a:t>
          </a:r>
        </a:p>
      </dgm:t>
    </dgm:pt>
    <dgm:pt modelId="{971AE542-116C-475A-9B68-4C5C3CA69934}" type="parTrans" cxnId="{3CE0360E-3F76-4440-83F9-451302F1ED34}">
      <dgm:prSet/>
      <dgm:spPr/>
      <dgm:t>
        <a:bodyPr/>
        <a:lstStyle/>
        <a:p>
          <a:endParaRPr lang="en-US"/>
        </a:p>
      </dgm:t>
    </dgm:pt>
    <dgm:pt modelId="{93551D0B-FBD6-4687-BB8F-B67B1E7F3C8C}" type="sibTrans" cxnId="{3CE0360E-3F76-4440-83F9-451302F1ED34}">
      <dgm:prSet phldrT="2"/>
      <dgm:spPr/>
      <dgm:t>
        <a:bodyPr/>
        <a:lstStyle/>
        <a:p>
          <a:r>
            <a:rPr lang="en-US"/>
            <a:t>2</a:t>
          </a:r>
        </a:p>
      </dgm:t>
    </dgm:pt>
    <dgm:pt modelId="{27F49326-DA97-4C14-AACB-C25D51EE26BA}">
      <dgm:prSet phldr="0"/>
      <dgm:spPr/>
      <dgm:t>
        <a:bodyPr/>
        <a:lstStyle/>
        <a:p>
          <a:pPr rtl="0"/>
          <a:r>
            <a:rPr lang="el-GR" b="1" err="1">
              <a:latin typeface="Calibri"/>
              <a:cs typeface="Calibri"/>
            </a:rPr>
            <a:t>Main</a:t>
          </a:r>
          <a:r>
            <a:rPr lang="el-GR" b="1">
              <a:latin typeface="Calibri"/>
              <a:cs typeface="Calibri"/>
            </a:rPr>
            <a:t> </a:t>
          </a:r>
          <a:r>
            <a:rPr lang="el-GR" b="1" err="1">
              <a:latin typeface="Calibri"/>
              <a:cs typeface="Calibri"/>
            </a:rPr>
            <a:t>Body</a:t>
          </a:r>
        </a:p>
      </dgm:t>
    </dgm:pt>
    <dgm:pt modelId="{42BB6E4C-7435-4272-9E24-3838A29F465D}" type="parTrans" cxnId="{6D7CB13E-D208-4CFE-AFD9-FB89B34297AE}">
      <dgm:prSet/>
      <dgm:spPr/>
      <dgm:t>
        <a:bodyPr/>
        <a:lstStyle/>
        <a:p>
          <a:endParaRPr lang="en-US"/>
        </a:p>
      </dgm:t>
    </dgm:pt>
    <dgm:pt modelId="{E0EF49B1-908B-46AD-98D9-F8FFDB760FEE}" type="sibTrans" cxnId="{6D7CB13E-D208-4CFE-AFD9-FB89B34297AE}">
      <dgm:prSet phldrT="3"/>
      <dgm:spPr/>
      <dgm:t>
        <a:bodyPr/>
        <a:lstStyle/>
        <a:p>
          <a:r>
            <a:rPr lang="en-US"/>
            <a:t>3</a:t>
          </a:r>
        </a:p>
      </dgm:t>
    </dgm:pt>
    <dgm:pt modelId="{5D2A18AD-0031-439C-BFB6-5A2B5C9A4EEB}">
      <dgm:prSet phldr="0"/>
      <dgm:spPr/>
      <dgm:t>
        <a:bodyPr/>
        <a:lstStyle/>
        <a:p>
          <a:r>
            <a:rPr lang="el-GR" b="1" err="1">
              <a:latin typeface="Calibri"/>
              <a:cs typeface="Calibri"/>
            </a:rPr>
            <a:t>Conclusion</a:t>
          </a:r>
        </a:p>
      </dgm:t>
    </dgm:pt>
    <dgm:pt modelId="{234EA297-7B06-4131-972F-FA58593E8F22}" type="parTrans" cxnId="{3AB5BFA7-CCC2-43AD-A207-F5771F5122CA}">
      <dgm:prSet/>
      <dgm:spPr/>
      <dgm:t>
        <a:bodyPr/>
        <a:lstStyle/>
        <a:p>
          <a:endParaRPr lang="en-US"/>
        </a:p>
      </dgm:t>
    </dgm:pt>
    <dgm:pt modelId="{DD28173D-38FA-4AAE-B933-1DECB682980D}" type="sibTrans" cxnId="{3AB5BFA7-CCC2-43AD-A207-F5771F5122CA}">
      <dgm:prSet phldrT="4"/>
      <dgm:spPr/>
      <dgm:t>
        <a:bodyPr/>
        <a:lstStyle/>
        <a:p>
          <a:r>
            <a:rPr lang="en-US"/>
            <a:t>4</a:t>
          </a:r>
        </a:p>
      </dgm:t>
    </dgm:pt>
    <dgm:pt modelId="{19D78A22-8A7B-4FEC-B32C-0FAAC5145617}">
      <dgm:prSet phldr="0"/>
      <dgm:spPr/>
      <dgm:t>
        <a:bodyPr/>
        <a:lstStyle/>
        <a:p>
          <a:r>
            <a:rPr lang="el-GR" b="1" err="1">
              <a:latin typeface="Calibri"/>
              <a:cs typeface="Calibri"/>
            </a:rPr>
            <a:t>Recommendation</a:t>
          </a:r>
        </a:p>
      </dgm:t>
    </dgm:pt>
    <dgm:pt modelId="{AF97EBF5-6A32-4F5B-ADE6-CEBC992A54C2}" type="parTrans" cxnId="{B4D2723B-6780-4724-8766-9A3B0F7CA482}">
      <dgm:prSet/>
      <dgm:spPr/>
    </dgm:pt>
    <dgm:pt modelId="{2F77B90E-7BFE-418C-9D87-1D32635C445C}" type="sibTrans" cxnId="{B4D2723B-6780-4724-8766-9A3B0F7CA482}">
      <dgm:prSet phldrT="5"/>
      <dgm:spPr/>
      <dgm:t>
        <a:bodyPr/>
        <a:lstStyle/>
        <a:p>
          <a:r>
            <a:rPr lang="en-US"/>
            <a:t>5</a:t>
          </a:r>
        </a:p>
        <a:p>
          <a:endParaRPr lang="el-GR"/>
        </a:p>
      </dgm:t>
    </dgm:pt>
    <dgm:pt modelId="{3AFC84F7-F82C-47DF-80C1-8460A2B0C94D}">
      <dgm:prSet phldr="0"/>
      <dgm:spPr/>
      <dgm:t>
        <a:bodyPr/>
        <a:lstStyle/>
        <a:p>
          <a:pPr rtl="0"/>
          <a:r>
            <a:rPr lang="el-GR" b="1" err="1">
              <a:latin typeface="Calibri"/>
              <a:cs typeface="Calibri"/>
            </a:rPr>
            <a:t>Title</a:t>
          </a:r>
          <a:endParaRPr lang="el-GR" b="0" err="1">
            <a:latin typeface="Calibri"/>
            <a:cs typeface="Calibri"/>
          </a:endParaRPr>
        </a:p>
      </dgm:t>
    </dgm:pt>
    <dgm:pt modelId="{C91B0D14-90A2-4369-BBD5-8B6396B53143}" type="parTrans" cxnId="{4D239B4E-7AD8-4F2E-8134-E42A76EF01F8}">
      <dgm:prSet/>
      <dgm:spPr/>
    </dgm:pt>
    <dgm:pt modelId="{98653B78-6521-49EC-B1E4-B3E6B3AF02F7}" type="sibTrans" cxnId="{4D239B4E-7AD8-4F2E-8134-E42A76EF01F8}">
      <dgm:prSet/>
      <dgm:spPr/>
      <dgm:t>
        <a:bodyPr/>
        <a:lstStyle/>
        <a:p>
          <a:endParaRPr lang="el-GR"/>
        </a:p>
      </dgm:t>
    </dgm:pt>
    <dgm:pt modelId="{4EC5CE95-D0AA-4FC2-87E3-B8C1244AEBD7}" type="pres">
      <dgm:prSet presAssocID="{743FF94A-5597-4F04-9AA5-1436E24845B8}" presName="Name0" presStyleCnt="0">
        <dgm:presLayoutVars>
          <dgm:animLvl val="lvl"/>
          <dgm:resizeHandles val="exact"/>
        </dgm:presLayoutVars>
      </dgm:prSet>
      <dgm:spPr/>
    </dgm:pt>
    <dgm:pt modelId="{12B8F789-6577-4551-8D28-DDFD2FB5DB1D}" type="pres">
      <dgm:prSet presAssocID="{3AFC84F7-F82C-47DF-80C1-8460A2B0C94D}" presName="compositeNode" presStyleCnt="0">
        <dgm:presLayoutVars>
          <dgm:bulletEnabled val="1"/>
        </dgm:presLayoutVars>
      </dgm:prSet>
      <dgm:spPr/>
    </dgm:pt>
    <dgm:pt modelId="{EE9BC2B5-6402-40CB-9D52-A894A2B4B124}" type="pres">
      <dgm:prSet presAssocID="{3AFC84F7-F82C-47DF-80C1-8460A2B0C94D}" presName="bgRect" presStyleLbl="bgAccFollowNode1" presStyleIdx="0" presStyleCnt="6"/>
      <dgm:spPr/>
    </dgm:pt>
    <dgm:pt modelId="{B485BD53-A6BD-4409-85BB-2AC6191BF341}" type="pres">
      <dgm:prSet presAssocID="{98653B78-6521-49EC-B1E4-B3E6B3AF02F7}" presName="sibTransNodeCircle" presStyleLbl="alignNode1" presStyleIdx="0" presStyleCnt="12">
        <dgm:presLayoutVars>
          <dgm:chMax val="0"/>
          <dgm:bulletEnabled/>
        </dgm:presLayoutVars>
      </dgm:prSet>
      <dgm:spPr/>
    </dgm:pt>
    <dgm:pt modelId="{A0132709-35AB-4CD5-8F84-55790ECADA7F}" type="pres">
      <dgm:prSet presAssocID="{3AFC84F7-F82C-47DF-80C1-8460A2B0C94D}" presName="bottomLine" presStyleLbl="alignNode1" presStyleIdx="1" presStyleCnt="12">
        <dgm:presLayoutVars/>
      </dgm:prSet>
      <dgm:spPr/>
    </dgm:pt>
    <dgm:pt modelId="{C9BAA122-DB90-4D8C-9B70-DE74C4B77A7D}" type="pres">
      <dgm:prSet presAssocID="{3AFC84F7-F82C-47DF-80C1-8460A2B0C94D}" presName="nodeText" presStyleLbl="bgAccFollowNode1" presStyleIdx="0" presStyleCnt="6">
        <dgm:presLayoutVars>
          <dgm:bulletEnabled val="1"/>
        </dgm:presLayoutVars>
      </dgm:prSet>
      <dgm:spPr/>
    </dgm:pt>
    <dgm:pt modelId="{3379059B-B70C-4975-9A95-8766382E01E3}" type="pres">
      <dgm:prSet presAssocID="{98653B78-6521-49EC-B1E4-B3E6B3AF02F7}" presName="sibTrans" presStyleCnt="0"/>
      <dgm:spPr/>
    </dgm:pt>
    <dgm:pt modelId="{36654FD7-FD52-4A21-9FEB-7A3DD772D340}" type="pres">
      <dgm:prSet presAssocID="{3127DDB2-F852-46CC-BBC1-231162D02311}" presName="compositeNode" presStyleCnt="0">
        <dgm:presLayoutVars>
          <dgm:bulletEnabled val="1"/>
        </dgm:presLayoutVars>
      </dgm:prSet>
      <dgm:spPr/>
    </dgm:pt>
    <dgm:pt modelId="{668D488B-1BE2-41EF-8728-866FD01C545F}" type="pres">
      <dgm:prSet presAssocID="{3127DDB2-F852-46CC-BBC1-231162D02311}" presName="bgRect" presStyleLbl="bgAccFollowNode1" presStyleIdx="1" presStyleCnt="6"/>
      <dgm:spPr/>
    </dgm:pt>
    <dgm:pt modelId="{794A58C4-F67A-45F1-832A-BC8C9432C51E}" type="pres">
      <dgm:prSet presAssocID="{BFE22C0F-D5CE-469B-97B5-7E78B7B15713}" presName="sibTransNodeCircle" presStyleLbl="alignNode1" presStyleIdx="2" presStyleCnt="12">
        <dgm:presLayoutVars>
          <dgm:chMax val="0"/>
          <dgm:bulletEnabled/>
        </dgm:presLayoutVars>
      </dgm:prSet>
      <dgm:spPr/>
    </dgm:pt>
    <dgm:pt modelId="{07FA827F-A90A-44B8-B8D7-2232363E7B3B}" type="pres">
      <dgm:prSet presAssocID="{3127DDB2-F852-46CC-BBC1-231162D02311}" presName="bottomLine" presStyleLbl="alignNode1" presStyleIdx="3" presStyleCnt="12">
        <dgm:presLayoutVars/>
      </dgm:prSet>
      <dgm:spPr/>
    </dgm:pt>
    <dgm:pt modelId="{32CB5F63-3A40-4EF6-93C4-B2D65992A804}" type="pres">
      <dgm:prSet presAssocID="{3127DDB2-F852-46CC-BBC1-231162D02311}" presName="nodeText" presStyleLbl="bgAccFollowNode1" presStyleIdx="1" presStyleCnt="6">
        <dgm:presLayoutVars>
          <dgm:bulletEnabled val="1"/>
        </dgm:presLayoutVars>
      </dgm:prSet>
      <dgm:spPr/>
    </dgm:pt>
    <dgm:pt modelId="{50250991-3D67-4AF5-9B58-02A96CA67073}" type="pres">
      <dgm:prSet presAssocID="{BFE22C0F-D5CE-469B-97B5-7E78B7B15713}" presName="sibTrans" presStyleCnt="0"/>
      <dgm:spPr/>
    </dgm:pt>
    <dgm:pt modelId="{4703190D-2603-4B91-A0F1-75D482830C1F}" type="pres">
      <dgm:prSet presAssocID="{8ADD795A-DBF0-4AEF-896A-B2FB5A417144}" presName="compositeNode" presStyleCnt="0">
        <dgm:presLayoutVars>
          <dgm:bulletEnabled val="1"/>
        </dgm:presLayoutVars>
      </dgm:prSet>
      <dgm:spPr/>
    </dgm:pt>
    <dgm:pt modelId="{3A9D834D-8491-4210-AC2F-923C45803D74}" type="pres">
      <dgm:prSet presAssocID="{8ADD795A-DBF0-4AEF-896A-B2FB5A417144}" presName="bgRect" presStyleLbl="bgAccFollowNode1" presStyleIdx="2" presStyleCnt="6"/>
      <dgm:spPr/>
    </dgm:pt>
    <dgm:pt modelId="{7008CD65-DED0-4815-B979-1896947EF46D}" type="pres">
      <dgm:prSet presAssocID="{93551D0B-FBD6-4687-BB8F-B67B1E7F3C8C}" presName="sibTransNodeCircle" presStyleLbl="alignNode1" presStyleIdx="4" presStyleCnt="12">
        <dgm:presLayoutVars>
          <dgm:chMax val="0"/>
          <dgm:bulletEnabled/>
        </dgm:presLayoutVars>
      </dgm:prSet>
      <dgm:spPr/>
    </dgm:pt>
    <dgm:pt modelId="{2F30D074-D5EC-444D-9031-FC265A70B420}" type="pres">
      <dgm:prSet presAssocID="{8ADD795A-DBF0-4AEF-896A-B2FB5A417144}" presName="bottomLine" presStyleLbl="alignNode1" presStyleIdx="5" presStyleCnt="12">
        <dgm:presLayoutVars/>
      </dgm:prSet>
      <dgm:spPr/>
    </dgm:pt>
    <dgm:pt modelId="{1F7F4CBC-3723-491D-A651-92D4CC3C6A45}" type="pres">
      <dgm:prSet presAssocID="{8ADD795A-DBF0-4AEF-896A-B2FB5A417144}" presName="nodeText" presStyleLbl="bgAccFollowNode1" presStyleIdx="2" presStyleCnt="6">
        <dgm:presLayoutVars>
          <dgm:bulletEnabled val="1"/>
        </dgm:presLayoutVars>
      </dgm:prSet>
      <dgm:spPr/>
    </dgm:pt>
    <dgm:pt modelId="{7A4768F2-150E-4C2E-ACCA-71479874E8CE}" type="pres">
      <dgm:prSet presAssocID="{93551D0B-FBD6-4687-BB8F-B67B1E7F3C8C}" presName="sibTrans" presStyleCnt="0"/>
      <dgm:spPr/>
    </dgm:pt>
    <dgm:pt modelId="{5CFAF502-66C3-4ADD-9F36-F310BAE4F0ED}" type="pres">
      <dgm:prSet presAssocID="{27F49326-DA97-4C14-AACB-C25D51EE26BA}" presName="compositeNode" presStyleCnt="0">
        <dgm:presLayoutVars>
          <dgm:bulletEnabled val="1"/>
        </dgm:presLayoutVars>
      </dgm:prSet>
      <dgm:spPr/>
    </dgm:pt>
    <dgm:pt modelId="{46C41E69-ADA5-496C-AB97-AF1E9DBDE5EA}" type="pres">
      <dgm:prSet presAssocID="{27F49326-DA97-4C14-AACB-C25D51EE26BA}" presName="bgRect" presStyleLbl="bgAccFollowNode1" presStyleIdx="3" presStyleCnt="6"/>
      <dgm:spPr/>
    </dgm:pt>
    <dgm:pt modelId="{FB48602D-3CFA-4553-9D18-873838FF5886}" type="pres">
      <dgm:prSet presAssocID="{E0EF49B1-908B-46AD-98D9-F8FFDB760FEE}" presName="sibTransNodeCircle" presStyleLbl="alignNode1" presStyleIdx="6" presStyleCnt="12">
        <dgm:presLayoutVars>
          <dgm:chMax val="0"/>
          <dgm:bulletEnabled/>
        </dgm:presLayoutVars>
      </dgm:prSet>
      <dgm:spPr/>
    </dgm:pt>
    <dgm:pt modelId="{73C05AE6-3095-4BAA-BEAF-B22A3B98DB30}" type="pres">
      <dgm:prSet presAssocID="{27F49326-DA97-4C14-AACB-C25D51EE26BA}" presName="bottomLine" presStyleLbl="alignNode1" presStyleIdx="7" presStyleCnt="12">
        <dgm:presLayoutVars/>
      </dgm:prSet>
      <dgm:spPr/>
    </dgm:pt>
    <dgm:pt modelId="{D04B2A74-1830-4603-892E-72878E9BC99D}" type="pres">
      <dgm:prSet presAssocID="{27F49326-DA97-4C14-AACB-C25D51EE26BA}" presName="nodeText" presStyleLbl="bgAccFollowNode1" presStyleIdx="3" presStyleCnt="6">
        <dgm:presLayoutVars>
          <dgm:bulletEnabled val="1"/>
        </dgm:presLayoutVars>
      </dgm:prSet>
      <dgm:spPr/>
    </dgm:pt>
    <dgm:pt modelId="{1AF6E465-EF16-442C-89AA-15B681576A3C}" type="pres">
      <dgm:prSet presAssocID="{E0EF49B1-908B-46AD-98D9-F8FFDB760FEE}" presName="sibTrans" presStyleCnt="0"/>
      <dgm:spPr/>
    </dgm:pt>
    <dgm:pt modelId="{CB5A9C40-829A-4D1B-944E-66BE3713C0CB}" type="pres">
      <dgm:prSet presAssocID="{5D2A18AD-0031-439C-BFB6-5A2B5C9A4EEB}" presName="compositeNode" presStyleCnt="0">
        <dgm:presLayoutVars>
          <dgm:bulletEnabled val="1"/>
        </dgm:presLayoutVars>
      </dgm:prSet>
      <dgm:spPr/>
    </dgm:pt>
    <dgm:pt modelId="{D4EAE5A3-29F8-4240-9D9D-D6564B9E86AB}" type="pres">
      <dgm:prSet presAssocID="{5D2A18AD-0031-439C-BFB6-5A2B5C9A4EEB}" presName="bgRect" presStyleLbl="bgAccFollowNode1" presStyleIdx="4" presStyleCnt="6"/>
      <dgm:spPr/>
    </dgm:pt>
    <dgm:pt modelId="{E2AFDE57-7E36-460D-9F57-C1F1BA36C41E}" type="pres">
      <dgm:prSet presAssocID="{DD28173D-38FA-4AAE-B933-1DECB682980D}" presName="sibTransNodeCircle" presStyleLbl="alignNode1" presStyleIdx="8" presStyleCnt="12">
        <dgm:presLayoutVars>
          <dgm:chMax val="0"/>
          <dgm:bulletEnabled/>
        </dgm:presLayoutVars>
      </dgm:prSet>
      <dgm:spPr/>
    </dgm:pt>
    <dgm:pt modelId="{9EC0A958-905F-470F-B710-91A31485DEDD}" type="pres">
      <dgm:prSet presAssocID="{5D2A18AD-0031-439C-BFB6-5A2B5C9A4EEB}" presName="bottomLine" presStyleLbl="alignNode1" presStyleIdx="9" presStyleCnt="12">
        <dgm:presLayoutVars/>
      </dgm:prSet>
      <dgm:spPr/>
    </dgm:pt>
    <dgm:pt modelId="{DD90209A-E791-40EA-903B-E239DAD1535F}" type="pres">
      <dgm:prSet presAssocID="{5D2A18AD-0031-439C-BFB6-5A2B5C9A4EEB}" presName="nodeText" presStyleLbl="bgAccFollowNode1" presStyleIdx="4" presStyleCnt="6">
        <dgm:presLayoutVars>
          <dgm:bulletEnabled val="1"/>
        </dgm:presLayoutVars>
      </dgm:prSet>
      <dgm:spPr/>
    </dgm:pt>
    <dgm:pt modelId="{E38DE85F-1B56-497A-8ED2-6B9D912FFF2E}" type="pres">
      <dgm:prSet presAssocID="{DD28173D-38FA-4AAE-B933-1DECB682980D}" presName="sibTrans" presStyleCnt="0"/>
      <dgm:spPr/>
    </dgm:pt>
    <dgm:pt modelId="{A6F73105-73C0-4D99-B2BE-10E979D9F89C}" type="pres">
      <dgm:prSet presAssocID="{19D78A22-8A7B-4FEC-B32C-0FAAC5145617}" presName="compositeNode" presStyleCnt="0">
        <dgm:presLayoutVars>
          <dgm:bulletEnabled val="1"/>
        </dgm:presLayoutVars>
      </dgm:prSet>
      <dgm:spPr/>
    </dgm:pt>
    <dgm:pt modelId="{512B703C-30E2-4B51-AE2A-F783F7AE6BE4}" type="pres">
      <dgm:prSet presAssocID="{19D78A22-8A7B-4FEC-B32C-0FAAC5145617}" presName="bgRect" presStyleLbl="bgAccFollowNode1" presStyleIdx="5" presStyleCnt="6"/>
      <dgm:spPr/>
    </dgm:pt>
    <dgm:pt modelId="{B32B6E5C-BD54-4669-BC13-89DCDE2BF06F}" type="pres">
      <dgm:prSet presAssocID="{2F77B90E-7BFE-418C-9D87-1D32635C445C}" presName="sibTransNodeCircle" presStyleLbl="alignNode1" presStyleIdx="10" presStyleCnt="12">
        <dgm:presLayoutVars>
          <dgm:chMax val="0"/>
          <dgm:bulletEnabled/>
        </dgm:presLayoutVars>
      </dgm:prSet>
      <dgm:spPr/>
    </dgm:pt>
    <dgm:pt modelId="{267BB802-19C0-4320-A756-72320EE5289B}" type="pres">
      <dgm:prSet presAssocID="{19D78A22-8A7B-4FEC-B32C-0FAAC5145617}" presName="bottomLine" presStyleLbl="alignNode1" presStyleIdx="11" presStyleCnt="12">
        <dgm:presLayoutVars/>
      </dgm:prSet>
      <dgm:spPr/>
    </dgm:pt>
    <dgm:pt modelId="{7F4CAA9D-52D4-4F0A-98E1-8E322755E39E}" type="pres">
      <dgm:prSet presAssocID="{19D78A22-8A7B-4FEC-B32C-0FAAC5145617}" presName="nodeText" presStyleLbl="bgAccFollowNode1" presStyleIdx="5" presStyleCnt="6">
        <dgm:presLayoutVars>
          <dgm:bulletEnabled val="1"/>
        </dgm:presLayoutVars>
      </dgm:prSet>
      <dgm:spPr/>
    </dgm:pt>
  </dgm:ptLst>
  <dgm:cxnLst>
    <dgm:cxn modelId="{CF1DF109-0C5E-49EE-AD9E-24A8660ADA77}" type="presOf" srcId="{3127DDB2-F852-46CC-BBC1-231162D02311}" destId="{668D488B-1BE2-41EF-8728-866FD01C545F}" srcOrd="0" destOrd="0" presId="urn:microsoft.com/office/officeart/2016/7/layout/BasicLinearProcessNumbered"/>
    <dgm:cxn modelId="{3CE0360E-3F76-4440-83F9-451302F1ED34}" srcId="{743FF94A-5597-4F04-9AA5-1436E24845B8}" destId="{8ADD795A-DBF0-4AEF-896A-B2FB5A417144}" srcOrd="2" destOrd="0" parTransId="{971AE542-116C-475A-9B68-4C5C3CA69934}" sibTransId="{93551D0B-FBD6-4687-BB8F-B67B1E7F3C8C}"/>
    <dgm:cxn modelId="{744EFD15-E01D-4327-8CF2-48F16C8DAEB2}" type="presOf" srcId="{19D78A22-8A7B-4FEC-B32C-0FAAC5145617}" destId="{512B703C-30E2-4B51-AE2A-F783F7AE6BE4}" srcOrd="0" destOrd="0" presId="urn:microsoft.com/office/officeart/2016/7/layout/BasicLinearProcessNumbered"/>
    <dgm:cxn modelId="{500B5B1B-5107-49A2-A712-8BAB8E8B047C}" type="presOf" srcId="{743FF94A-5597-4F04-9AA5-1436E24845B8}" destId="{4EC5CE95-D0AA-4FC2-87E3-B8C1244AEBD7}" srcOrd="0" destOrd="0" presId="urn:microsoft.com/office/officeart/2016/7/layout/BasicLinearProcessNumbered"/>
    <dgm:cxn modelId="{45623627-2CD4-44C5-91BF-02B7B050F924}" type="presOf" srcId="{27F49326-DA97-4C14-AACB-C25D51EE26BA}" destId="{D04B2A74-1830-4603-892E-72878E9BC99D}" srcOrd="1" destOrd="0" presId="urn:microsoft.com/office/officeart/2016/7/layout/BasicLinearProcessNumbered"/>
    <dgm:cxn modelId="{F6A0E82C-1ED0-4517-9F19-77AEBC82E834}" type="presOf" srcId="{2F77B90E-7BFE-418C-9D87-1D32635C445C}" destId="{B32B6E5C-BD54-4669-BC13-89DCDE2BF06F}" srcOrd="0" destOrd="0" presId="urn:microsoft.com/office/officeart/2016/7/layout/BasicLinearProcessNumbered"/>
    <dgm:cxn modelId="{107EC531-6A5F-4F45-B42C-6430BE472438}" type="presOf" srcId="{19D78A22-8A7B-4FEC-B32C-0FAAC5145617}" destId="{7F4CAA9D-52D4-4F0A-98E1-8E322755E39E}" srcOrd="1" destOrd="0" presId="urn:microsoft.com/office/officeart/2016/7/layout/BasicLinearProcessNumbered"/>
    <dgm:cxn modelId="{B4D2723B-6780-4724-8766-9A3B0F7CA482}" srcId="{743FF94A-5597-4F04-9AA5-1436E24845B8}" destId="{19D78A22-8A7B-4FEC-B32C-0FAAC5145617}" srcOrd="5" destOrd="0" parTransId="{AF97EBF5-6A32-4F5B-ADE6-CEBC992A54C2}" sibTransId="{2F77B90E-7BFE-418C-9D87-1D32635C445C}"/>
    <dgm:cxn modelId="{B2161A3E-E25F-47F4-B3D5-CC4F86FD11AC}" type="presOf" srcId="{BFE22C0F-D5CE-469B-97B5-7E78B7B15713}" destId="{794A58C4-F67A-45F1-832A-BC8C9432C51E}" srcOrd="0" destOrd="0" presId="urn:microsoft.com/office/officeart/2016/7/layout/BasicLinearProcessNumbered"/>
    <dgm:cxn modelId="{6D7CB13E-D208-4CFE-AFD9-FB89B34297AE}" srcId="{743FF94A-5597-4F04-9AA5-1436E24845B8}" destId="{27F49326-DA97-4C14-AACB-C25D51EE26BA}" srcOrd="3" destOrd="0" parTransId="{42BB6E4C-7435-4272-9E24-3838A29F465D}" sibTransId="{E0EF49B1-908B-46AD-98D9-F8FFDB760FEE}"/>
    <dgm:cxn modelId="{F6E03061-48EC-4C31-B1BC-CF3261E2D38C}" type="presOf" srcId="{8ADD795A-DBF0-4AEF-896A-B2FB5A417144}" destId="{1F7F4CBC-3723-491D-A651-92D4CC3C6A45}" srcOrd="1" destOrd="0" presId="urn:microsoft.com/office/officeart/2016/7/layout/BasicLinearProcessNumbered"/>
    <dgm:cxn modelId="{32E6C261-FCF3-46DC-91E9-9826B8CC1A2B}" type="presOf" srcId="{8ADD795A-DBF0-4AEF-896A-B2FB5A417144}" destId="{3A9D834D-8491-4210-AC2F-923C45803D74}" srcOrd="0" destOrd="0" presId="urn:microsoft.com/office/officeart/2016/7/layout/BasicLinearProcessNumbered"/>
    <dgm:cxn modelId="{12FE3A49-6E7C-49E4-96E5-911DBF13EB1D}" type="presOf" srcId="{5D2A18AD-0031-439C-BFB6-5A2B5C9A4EEB}" destId="{DD90209A-E791-40EA-903B-E239DAD1535F}" srcOrd="1" destOrd="0" presId="urn:microsoft.com/office/officeart/2016/7/layout/BasicLinearProcessNumbered"/>
    <dgm:cxn modelId="{4D239B4E-7AD8-4F2E-8134-E42A76EF01F8}" srcId="{743FF94A-5597-4F04-9AA5-1436E24845B8}" destId="{3AFC84F7-F82C-47DF-80C1-8460A2B0C94D}" srcOrd="0" destOrd="0" parTransId="{C91B0D14-90A2-4369-BBD5-8B6396B53143}" sibTransId="{98653B78-6521-49EC-B1E4-B3E6B3AF02F7}"/>
    <dgm:cxn modelId="{F3BEFE6F-53EA-48D9-A001-3469AD323108}" type="presOf" srcId="{E0EF49B1-908B-46AD-98D9-F8FFDB760FEE}" destId="{FB48602D-3CFA-4553-9D18-873838FF5886}" srcOrd="0" destOrd="0" presId="urn:microsoft.com/office/officeart/2016/7/layout/BasicLinearProcessNumbered"/>
    <dgm:cxn modelId="{6A80B391-1A54-46E2-9BAF-4A17675C0466}" type="presOf" srcId="{3AFC84F7-F82C-47DF-80C1-8460A2B0C94D}" destId="{EE9BC2B5-6402-40CB-9D52-A894A2B4B124}" srcOrd="0" destOrd="0" presId="urn:microsoft.com/office/officeart/2016/7/layout/BasicLinearProcessNumbered"/>
    <dgm:cxn modelId="{AB822395-A4DC-4B45-B16B-F1C47D499E8A}" type="presOf" srcId="{27F49326-DA97-4C14-AACB-C25D51EE26BA}" destId="{46C41E69-ADA5-496C-AB97-AF1E9DBDE5EA}" srcOrd="0" destOrd="0" presId="urn:microsoft.com/office/officeart/2016/7/layout/BasicLinearProcessNumbered"/>
    <dgm:cxn modelId="{BA5AFF9C-9360-4E99-A421-DFE7F78630C7}" srcId="{743FF94A-5597-4F04-9AA5-1436E24845B8}" destId="{3127DDB2-F852-46CC-BBC1-231162D02311}" srcOrd="1" destOrd="0" parTransId="{CCBF3093-1732-419D-A511-74731E545897}" sibTransId="{BFE22C0F-D5CE-469B-97B5-7E78B7B15713}"/>
    <dgm:cxn modelId="{4EBE70A5-3ACD-497E-A501-70839161792E}" type="presOf" srcId="{98653B78-6521-49EC-B1E4-B3E6B3AF02F7}" destId="{B485BD53-A6BD-4409-85BB-2AC6191BF341}" srcOrd="0" destOrd="0" presId="urn:microsoft.com/office/officeart/2016/7/layout/BasicLinearProcessNumbered"/>
    <dgm:cxn modelId="{3AB5BFA7-CCC2-43AD-A207-F5771F5122CA}" srcId="{743FF94A-5597-4F04-9AA5-1436E24845B8}" destId="{5D2A18AD-0031-439C-BFB6-5A2B5C9A4EEB}" srcOrd="4" destOrd="0" parTransId="{234EA297-7B06-4131-972F-FA58593E8F22}" sibTransId="{DD28173D-38FA-4AAE-B933-1DECB682980D}"/>
    <dgm:cxn modelId="{B2505CAC-BB3D-448B-B3D7-7A9D05100FAF}" type="presOf" srcId="{3AFC84F7-F82C-47DF-80C1-8460A2B0C94D}" destId="{C9BAA122-DB90-4D8C-9B70-DE74C4B77A7D}" srcOrd="1" destOrd="0" presId="urn:microsoft.com/office/officeart/2016/7/layout/BasicLinearProcessNumbered"/>
    <dgm:cxn modelId="{E8C988D2-829E-47C9-9FBF-4168AB73E1F2}" type="presOf" srcId="{DD28173D-38FA-4AAE-B933-1DECB682980D}" destId="{E2AFDE57-7E36-460D-9F57-C1F1BA36C41E}" srcOrd="0" destOrd="0" presId="urn:microsoft.com/office/officeart/2016/7/layout/BasicLinearProcessNumbered"/>
    <dgm:cxn modelId="{824B92DA-4F4C-42BB-967C-3059AF243977}" type="presOf" srcId="{93551D0B-FBD6-4687-BB8F-B67B1E7F3C8C}" destId="{7008CD65-DED0-4815-B979-1896947EF46D}" srcOrd="0" destOrd="0" presId="urn:microsoft.com/office/officeart/2016/7/layout/BasicLinearProcessNumbered"/>
    <dgm:cxn modelId="{1E4C04F5-8CB8-4B22-A60B-51B5C25FC397}" type="presOf" srcId="{5D2A18AD-0031-439C-BFB6-5A2B5C9A4EEB}" destId="{D4EAE5A3-29F8-4240-9D9D-D6564B9E86AB}" srcOrd="0" destOrd="0" presId="urn:microsoft.com/office/officeart/2016/7/layout/BasicLinearProcessNumbered"/>
    <dgm:cxn modelId="{5DE214FB-277C-49C2-9050-44863968194F}" type="presOf" srcId="{3127DDB2-F852-46CC-BBC1-231162D02311}" destId="{32CB5F63-3A40-4EF6-93C4-B2D65992A804}" srcOrd="1" destOrd="0" presId="urn:microsoft.com/office/officeart/2016/7/layout/BasicLinearProcessNumbered"/>
    <dgm:cxn modelId="{11612511-342F-47FE-A87E-0880398E5963}" type="presParOf" srcId="{4EC5CE95-D0AA-4FC2-87E3-B8C1244AEBD7}" destId="{12B8F789-6577-4551-8D28-DDFD2FB5DB1D}" srcOrd="0" destOrd="0" presId="urn:microsoft.com/office/officeart/2016/7/layout/BasicLinearProcessNumbered"/>
    <dgm:cxn modelId="{CCC31E59-BB2F-416A-A081-F636ADF72A81}" type="presParOf" srcId="{12B8F789-6577-4551-8D28-DDFD2FB5DB1D}" destId="{EE9BC2B5-6402-40CB-9D52-A894A2B4B124}" srcOrd="0" destOrd="0" presId="urn:microsoft.com/office/officeart/2016/7/layout/BasicLinearProcessNumbered"/>
    <dgm:cxn modelId="{7D7FFE55-610B-4A70-8966-C6EA58AA3E4C}" type="presParOf" srcId="{12B8F789-6577-4551-8D28-DDFD2FB5DB1D}" destId="{B485BD53-A6BD-4409-85BB-2AC6191BF341}" srcOrd="1" destOrd="0" presId="urn:microsoft.com/office/officeart/2016/7/layout/BasicLinearProcessNumbered"/>
    <dgm:cxn modelId="{A498DBBC-47CE-4E22-A60C-52DC33EF9B89}" type="presParOf" srcId="{12B8F789-6577-4551-8D28-DDFD2FB5DB1D}" destId="{A0132709-35AB-4CD5-8F84-55790ECADA7F}" srcOrd="2" destOrd="0" presId="urn:microsoft.com/office/officeart/2016/7/layout/BasicLinearProcessNumbered"/>
    <dgm:cxn modelId="{0B908446-5A37-43EC-9466-42AB1A47CA6C}" type="presParOf" srcId="{12B8F789-6577-4551-8D28-DDFD2FB5DB1D}" destId="{C9BAA122-DB90-4D8C-9B70-DE74C4B77A7D}" srcOrd="3" destOrd="0" presId="urn:microsoft.com/office/officeart/2016/7/layout/BasicLinearProcessNumbered"/>
    <dgm:cxn modelId="{CCD7209D-6A2E-487F-A867-06549839AA32}" type="presParOf" srcId="{4EC5CE95-D0AA-4FC2-87E3-B8C1244AEBD7}" destId="{3379059B-B70C-4975-9A95-8766382E01E3}" srcOrd="1" destOrd="0" presId="urn:microsoft.com/office/officeart/2016/7/layout/BasicLinearProcessNumbered"/>
    <dgm:cxn modelId="{A36F9A81-3C5E-4A56-8CDE-1BD239BBC53F}" type="presParOf" srcId="{4EC5CE95-D0AA-4FC2-87E3-B8C1244AEBD7}" destId="{36654FD7-FD52-4A21-9FEB-7A3DD772D340}" srcOrd="2" destOrd="0" presId="urn:microsoft.com/office/officeart/2016/7/layout/BasicLinearProcessNumbered"/>
    <dgm:cxn modelId="{92C282F5-0716-4F37-96E8-8665389711A8}" type="presParOf" srcId="{36654FD7-FD52-4A21-9FEB-7A3DD772D340}" destId="{668D488B-1BE2-41EF-8728-866FD01C545F}" srcOrd="0" destOrd="0" presId="urn:microsoft.com/office/officeart/2016/7/layout/BasicLinearProcessNumbered"/>
    <dgm:cxn modelId="{17FF7EE8-DC3B-417F-8BB5-89ACB13C1C23}" type="presParOf" srcId="{36654FD7-FD52-4A21-9FEB-7A3DD772D340}" destId="{794A58C4-F67A-45F1-832A-BC8C9432C51E}" srcOrd="1" destOrd="0" presId="urn:microsoft.com/office/officeart/2016/7/layout/BasicLinearProcessNumbered"/>
    <dgm:cxn modelId="{8C07FEB0-027B-449D-89A2-66BB2C917EE6}" type="presParOf" srcId="{36654FD7-FD52-4A21-9FEB-7A3DD772D340}" destId="{07FA827F-A90A-44B8-B8D7-2232363E7B3B}" srcOrd="2" destOrd="0" presId="urn:microsoft.com/office/officeart/2016/7/layout/BasicLinearProcessNumbered"/>
    <dgm:cxn modelId="{6D1885A9-1363-439C-A847-1243A7B02F7A}" type="presParOf" srcId="{36654FD7-FD52-4A21-9FEB-7A3DD772D340}" destId="{32CB5F63-3A40-4EF6-93C4-B2D65992A804}" srcOrd="3" destOrd="0" presId="urn:microsoft.com/office/officeart/2016/7/layout/BasicLinearProcessNumbered"/>
    <dgm:cxn modelId="{03334A88-C1C4-4F00-9684-214F959514AF}" type="presParOf" srcId="{4EC5CE95-D0AA-4FC2-87E3-B8C1244AEBD7}" destId="{50250991-3D67-4AF5-9B58-02A96CA67073}" srcOrd="3" destOrd="0" presId="urn:microsoft.com/office/officeart/2016/7/layout/BasicLinearProcessNumbered"/>
    <dgm:cxn modelId="{C0B671AA-2B21-49B0-99B0-7FD2B7477D2B}" type="presParOf" srcId="{4EC5CE95-D0AA-4FC2-87E3-B8C1244AEBD7}" destId="{4703190D-2603-4B91-A0F1-75D482830C1F}" srcOrd="4" destOrd="0" presId="urn:microsoft.com/office/officeart/2016/7/layout/BasicLinearProcessNumbered"/>
    <dgm:cxn modelId="{C3F3DCF4-8019-4EDD-9CE6-28E8F83F5BC4}" type="presParOf" srcId="{4703190D-2603-4B91-A0F1-75D482830C1F}" destId="{3A9D834D-8491-4210-AC2F-923C45803D74}" srcOrd="0" destOrd="0" presId="urn:microsoft.com/office/officeart/2016/7/layout/BasicLinearProcessNumbered"/>
    <dgm:cxn modelId="{571089BE-D4A9-4D9B-B3B6-5FA31E15263F}" type="presParOf" srcId="{4703190D-2603-4B91-A0F1-75D482830C1F}" destId="{7008CD65-DED0-4815-B979-1896947EF46D}" srcOrd="1" destOrd="0" presId="urn:microsoft.com/office/officeart/2016/7/layout/BasicLinearProcessNumbered"/>
    <dgm:cxn modelId="{0B38F53A-F430-4487-BB15-F5525FB4D19F}" type="presParOf" srcId="{4703190D-2603-4B91-A0F1-75D482830C1F}" destId="{2F30D074-D5EC-444D-9031-FC265A70B420}" srcOrd="2" destOrd="0" presId="urn:microsoft.com/office/officeart/2016/7/layout/BasicLinearProcessNumbered"/>
    <dgm:cxn modelId="{DFAF08DD-CBC4-410D-9C87-F38383F9B015}" type="presParOf" srcId="{4703190D-2603-4B91-A0F1-75D482830C1F}" destId="{1F7F4CBC-3723-491D-A651-92D4CC3C6A45}" srcOrd="3" destOrd="0" presId="urn:microsoft.com/office/officeart/2016/7/layout/BasicLinearProcessNumbered"/>
    <dgm:cxn modelId="{775B0522-F899-4B6A-ACFC-851D3C92B763}" type="presParOf" srcId="{4EC5CE95-D0AA-4FC2-87E3-B8C1244AEBD7}" destId="{7A4768F2-150E-4C2E-ACCA-71479874E8CE}" srcOrd="5" destOrd="0" presId="urn:microsoft.com/office/officeart/2016/7/layout/BasicLinearProcessNumbered"/>
    <dgm:cxn modelId="{5E905294-EE89-49B5-B9A3-3BB32E36E9D1}" type="presParOf" srcId="{4EC5CE95-D0AA-4FC2-87E3-B8C1244AEBD7}" destId="{5CFAF502-66C3-4ADD-9F36-F310BAE4F0ED}" srcOrd="6" destOrd="0" presId="urn:microsoft.com/office/officeart/2016/7/layout/BasicLinearProcessNumbered"/>
    <dgm:cxn modelId="{A4841761-3749-4547-B31C-D4A4512FB47E}" type="presParOf" srcId="{5CFAF502-66C3-4ADD-9F36-F310BAE4F0ED}" destId="{46C41E69-ADA5-496C-AB97-AF1E9DBDE5EA}" srcOrd="0" destOrd="0" presId="urn:microsoft.com/office/officeart/2016/7/layout/BasicLinearProcessNumbered"/>
    <dgm:cxn modelId="{6344BC7A-1E1F-4BA9-AFF1-09844A00D8D8}" type="presParOf" srcId="{5CFAF502-66C3-4ADD-9F36-F310BAE4F0ED}" destId="{FB48602D-3CFA-4553-9D18-873838FF5886}" srcOrd="1" destOrd="0" presId="urn:microsoft.com/office/officeart/2016/7/layout/BasicLinearProcessNumbered"/>
    <dgm:cxn modelId="{CF4B4FE5-B4A4-4ABE-9FA0-2BBFB5E98958}" type="presParOf" srcId="{5CFAF502-66C3-4ADD-9F36-F310BAE4F0ED}" destId="{73C05AE6-3095-4BAA-BEAF-B22A3B98DB30}" srcOrd="2" destOrd="0" presId="urn:microsoft.com/office/officeart/2016/7/layout/BasicLinearProcessNumbered"/>
    <dgm:cxn modelId="{7E32AD64-0A35-4ACE-BCAA-8D31CB8E110F}" type="presParOf" srcId="{5CFAF502-66C3-4ADD-9F36-F310BAE4F0ED}" destId="{D04B2A74-1830-4603-892E-72878E9BC99D}" srcOrd="3" destOrd="0" presId="urn:microsoft.com/office/officeart/2016/7/layout/BasicLinearProcessNumbered"/>
    <dgm:cxn modelId="{AA5F1692-ADD6-41C0-A28B-CBCB4497A756}" type="presParOf" srcId="{4EC5CE95-D0AA-4FC2-87E3-B8C1244AEBD7}" destId="{1AF6E465-EF16-442C-89AA-15B681576A3C}" srcOrd="7" destOrd="0" presId="urn:microsoft.com/office/officeart/2016/7/layout/BasicLinearProcessNumbered"/>
    <dgm:cxn modelId="{C908AC54-A107-448E-931D-AA11CFF0BA45}" type="presParOf" srcId="{4EC5CE95-D0AA-4FC2-87E3-B8C1244AEBD7}" destId="{CB5A9C40-829A-4D1B-944E-66BE3713C0CB}" srcOrd="8" destOrd="0" presId="urn:microsoft.com/office/officeart/2016/7/layout/BasicLinearProcessNumbered"/>
    <dgm:cxn modelId="{18BA17CF-6DE7-493A-81E6-3832BFBF50CE}" type="presParOf" srcId="{CB5A9C40-829A-4D1B-944E-66BE3713C0CB}" destId="{D4EAE5A3-29F8-4240-9D9D-D6564B9E86AB}" srcOrd="0" destOrd="0" presId="urn:microsoft.com/office/officeart/2016/7/layout/BasicLinearProcessNumbered"/>
    <dgm:cxn modelId="{59F8F920-A48B-48A0-BF3F-C7587FAE5D66}" type="presParOf" srcId="{CB5A9C40-829A-4D1B-944E-66BE3713C0CB}" destId="{E2AFDE57-7E36-460D-9F57-C1F1BA36C41E}" srcOrd="1" destOrd="0" presId="urn:microsoft.com/office/officeart/2016/7/layout/BasicLinearProcessNumbered"/>
    <dgm:cxn modelId="{E3EE7B5D-8DA6-4EFE-92C8-B040B4A3D127}" type="presParOf" srcId="{CB5A9C40-829A-4D1B-944E-66BE3713C0CB}" destId="{9EC0A958-905F-470F-B710-91A31485DEDD}" srcOrd="2" destOrd="0" presId="urn:microsoft.com/office/officeart/2016/7/layout/BasicLinearProcessNumbered"/>
    <dgm:cxn modelId="{9A4C1F0C-ED36-413B-923F-E1082D60160C}" type="presParOf" srcId="{CB5A9C40-829A-4D1B-944E-66BE3713C0CB}" destId="{DD90209A-E791-40EA-903B-E239DAD1535F}" srcOrd="3" destOrd="0" presId="urn:microsoft.com/office/officeart/2016/7/layout/BasicLinearProcessNumbered"/>
    <dgm:cxn modelId="{5405AA3E-EDFF-4057-9E49-8EB63858B1BE}" type="presParOf" srcId="{4EC5CE95-D0AA-4FC2-87E3-B8C1244AEBD7}" destId="{E38DE85F-1B56-497A-8ED2-6B9D912FFF2E}" srcOrd="9" destOrd="0" presId="urn:microsoft.com/office/officeart/2016/7/layout/BasicLinearProcessNumbered"/>
    <dgm:cxn modelId="{CB9A2C59-61AE-48AD-9715-DC1042990891}" type="presParOf" srcId="{4EC5CE95-D0AA-4FC2-87E3-B8C1244AEBD7}" destId="{A6F73105-73C0-4D99-B2BE-10E979D9F89C}" srcOrd="10" destOrd="0" presId="urn:microsoft.com/office/officeart/2016/7/layout/BasicLinearProcessNumbered"/>
    <dgm:cxn modelId="{F24D0BC9-32A9-4D90-B8CA-9D89A681AD8C}" type="presParOf" srcId="{A6F73105-73C0-4D99-B2BE-10E979D9F89C}" destId="{512B703C-30E2-4B51-AE2A-F783F7AE6BE4}" srcOrd="0" destOrd="0" presId="urn:microsoft.com/office/officeart/2016/7/layout/BasicLinearProcessNumbered"/>
    <dgm:cxn modelId="{7B992974-3A3E-4FE0-9B98-28A5668C8F37}" type="presParOf" srcId="{A6F73105-73C0-4D99-B2BE-10E979D9F89C}" destId="{B32B6E5C-BD54-4669-BC13-89DCDE2BF06F}" srcOrd="1" destOrd="0" presId="urn:microsoft.com/office/officeart/2016/7/layout/BasicLinearProcessNumbered"/>
    <dgm:cxn modelId="{6F5E259C-BC1D-4D41-90F8-55DEBA2DE293}" type="presParOf" srcId="{A6F73105-73C0-4D99-B2BE-10E979D9F89C}" destId="{267BB802-19C0-4320-A756-72320EE5289B}" srcOrd="2" destOrd="0" presId="urn:microsoft.com/office/officeart/2016/7/layout/BasicLinearProcessNumbered"/>
    <dgm:cxn modelId="{FE636CC7-DD63-4C10-BFDD-AF9B95E2E514}" type="presParOf" srcId="{A6F73105-73C0-4D99-B2BE-10E979D9F89C}" destId="{7F4CAA9D-52D4-4F0A-98E1-8E322755E39E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43FF94A-5597-4F04-9AA5-1436E24845B8}" type="doc">
      <dgm:prSet loTypeId="urn:microsoft.com/office/officeart/2016/7/layout/BasicLinearProcessNumbered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27DDB2-F852-46CC-BBC1-231162D02311}">
      <dgm:prSet phldr="0"/>
      <dgm:spPr/>
      <dgm:t>
        <a:bodyPr/>
        <a:lstStyle/>
        <a:p>
          <a:pPr rtl="0"/>
          <a:r>
            <a:rPr lang="el-GR" b="1">
              <a:latin typeface="Calibri"/>
              <a:cs typeface="Calibri"/>
            </a:rPr>
            <a:t>Executive Summary</a:t>
          </a:r>
        </a:p>
      </dgm:t>
    </dgm:pt>
    <dgm:pt modelId="{CCBF3093-1732-419D-A511-74731E545897}" type="parTrans" cxnId="{BA5AFF9C-9360-4E99-A421-DFE7F78630C7}">
      <dgm:prSet/>
      <dgm:spPr/>
      <dgm:t>
        <a:bodyPr/>
        <a:lstStyle/>
        <a:p>
          <a:endParaRPr lang="en-US"/>
        </a:p>
      </dgm:t>
    </dgm:pt>
    <dgm:pt modelId="{BFE22C0F-D5CE-469B-97B5-7E78B7B15713}" type="sibTrans" cxnId="{BA5AFF9C-9360-4E99-A421-DFE7F78630C7}">
      <dgm:prSet phldrT="1"/>
      <dgm:spPr/>
      <dgm:t>
        <a:bodyPr/>
        <a:lstStyle/>
        <a:p>
          <a:r>
            <a:rPr lang="en-US"/>
            <a:t>1</a:t>
          </a:r>
        </a:p>
      </dgm:t>
    </dgm:pt>
    <dgm:pt modelId="{40056BDB-E468-4195-8623-D16404202A9F}" type="pres">
      <dgm:prSet presAssocID="{743FF94A-5597-4F04-9AA5-1436E24845B8}" presName="Name0" presStyleCnt="0">
        <dgm:presLayoutVars>
          <dgm:animLvl val="lvl"/>
          <dgm:resizeHandles val="exact"/>
        </dgm:presLayoutVars>
      </dgm:prSet>
      <dgm:spPr/>
    </dgm:pt>
    <dgm:pt modelId="{E8029060-2383-4FF9-B178-D10AA26D9EEE}" type="pres">
      <dgm:prSet presAssocID="{3127DDB2-F852-46CC-BBC1-231162D02311}" presName="compositeNode" presStyleCnt="0">
        <dgm:presLayoutVars>
          <dgm:bulletEnabled val="1"/>
        </dgm:presLayoutVars>
      </dgm:prSet>
      <dgm:spPr/>
    </dgm:pt>
    <dgm:pt modelId="{DA40841B-07D4-42A0-9AD4-685170394181}" type="pres">
      <dgm:prSet presAssocID="{3127DDB2-F852-46CC-BBC1-231162D02311}" presName="bgRect" presStyleLbl="bgAccFollowNode1" presStyleIdx="0" presStyleCnt="1"/>
      <dgm:spPr/>
    </dgm:pt>
    <dgm:pt modelId="{40D4AC16-7499-44DE-9E58-8FEA8B8A4FCF}" type="pres">
      <dgm:prSet presAssocID="{BFE22C0F-D5CE-469B-97B5-7E78B7B15713}" presName="sibTransNodeCircle" presStyleLbl="alignNode1" presStyleIdx="0" presStyleCnt="2">
        <dgm:presLayoutVars>
          <dgm:chMax val="0"/>
          <dgm:bulletEnabled/>
        </dgm:presLayoutVars>
      </dgm:prSet>
      <dgm:spPr/>
    </dgm:pt>
    <dgm:pt modelId="{3C16B40D-0CE0-45F0-999E-6F520C7D30ED}" type="pres">
      <dgm:prSet presAssocID="{3127DDB2-F852-46CC-BBC1-231162D02311}" presName="bottomLine" presStyleLbl="alignNode1" presStyleIdx="1" presStyleCnt="2">
        <dgm:presLayoutVars/>
      </dgm:prSet>
      <dgm:spPr/>
    </dgm:pt>
    <dgm:pt modelId="{A0F29BB8-1490-462C-BC2A-CC58087FA984}" type="pres">
      <dgm:prSet presAssocID="{3127DDB2-F852-46CC-BBC1-231162D02311}" presName="nodeText" presStyleLbl="bgAccFollowNode1" presStyleIdx="0" presStyleCnt="1">
        <dgm:presLayoutVars>
          <dgm:bulletEnabled val="1"/>
        </dgm:presLayoutVars>
      </dgm:prSet>
      <dgm:spPr/>
    </dgm:pt>
  </dgm:ptLst>
  <dgm:cxnLst>
    <dgm:cxn modelId="{61087845-D1C3-4DB8-A438-0483D8555E2E}" type="presOf" srcId="{3127DDB2-F852-46CC-BBC1-231162D02311}" destId="{A0F29BB8-1490-462C-BC2A-CC58087FA984}" srcOrd="1" destOrd="0" presId="urn:microsoft.com/office/officeart/2016/7/layout/BasicLinearProcessNumbered"/>
    <dgm:cxn modelId="{91F7D04B-BF2D-4E41-8796-A5FF79C48D3F}" type="presOf" srcId="{743FF94A-5597-4F04-9AA5-1436E24845B8}" destId="{40056BDB-E468-4195-8623-D16404202A9F}" srcOrd="0" destOrd="0" presId="urn:microsoft.com/office/officeart/2016/7/layout/BasicLinearProcessNumbered"/>
    <dgm:cxn modelId="{BA5AFF9C-9360-4E99-A421-DFE7F78630C7}" srcId="{743FF94A-5597-4F04-9AA5-1436E24845B8}" destId="{3127DDB2-F852-46CC-BBC1-231162D02311}" srcOrd="0" destOrd="0" parTransId="{CCBF3093-1732-419D-A511-74731E545897}" sibTransId="{BFE22C0F-D5CE-469B-97B5-7E78B7B15713}"/>
    <dgm:cxn modelId="{19F25FAE-76C1-46DE-806F-DE4887963490}" type="presOf" srcId="{3127DDB2-F852-46CC-BBC1-231162D02311}" destId="{DA40841B-07D4-42A0-9AD4-685170394181}" srcOrd="0" destOrd="0" presId="urn:microsoft.com/office/officeart/2016/7/layout/BasicLinearProcessNumbered"/>
    <dgm:cxn modelId="{461F2ED1-5000-4000-8C28-60C89DBC75EC}" type="presOf" srcId="{BFE22C0F-D5CE-469B-97B5-7E78B7B15713}" destId="{40D4AC16-7499-44DE-9E58-8FEA8B8A4FCF}" srcOrd="0" destOrd="0" presId="urn:microsoft.com/office/officeart/2016/7/layout/BasicLinearProcessNumbered"/>
    <dgm:cxn modelId="{040ED35F-A02F-49A0-A846-62CD81D7B597}" type="presParOf" srcId="{40056BDB-E468-4195-8623-D16404202A9F}" destId="{E8029060-2383-4FF9-B178-D10AA26D9EEE}" srcOrd="0" destOrd="0" presId="urn:microsoft.com/office/officeart/2016/7/layout/BasicLinearProcessNumbered"/>
    <dgm:cxn modelId="{584A3F43-7BA8-442A-9750-DA771637AE80}" type="presParOf" srcId="{E8029060-2383-4FF9-B178-D10AA26D9EEE}" destId="{DA40841B-07D4-42A0-9AD4-685170394181}" srcOrd="0" destOrd="0" presId="urn:microsoft.com/office/officeart/2016/7/layout/BasicLinearProcessNumbered"/>
    <dgm:cxn modelId="{84DECCF6-7232-4EC4-9B61-73D6F1F97AA4}" type="presParOf" srcId="{E8029060-2383-4FF9-B178-D10AA26D9EEE}" destId="{40D4AC16-7499-44DE-9E58-8FEA8B8A4FCF}" srcOrd="1" destOrd="0" presId="urn:microsoft.com/office/officeart/2016/7/layout/BasicLinearProcessNumbered"/>
    <dgm:cxn modelId="{4C311D2A-577D-4A37-9E4E-2BD47645EA76}" type="presParOf" srcId="{E8029060-2383-4FF9-B178-D10AA26D9EEE}" destId="{3C16B40D-0CE0-45F0-999E-6F520C7D30ED}" srcOrd="2" destOrd="0" presId="urn:microsoft.com/office/officeart/2016/7/layout/BasicLinearProcessNumbered"/>
    <dgm:cxn modelId="{CFA75925-C37E-43B6-8AC2-A184D7DCA084}" type="presParOf" srcId="{E8029060-2383-4FF9-B178-D10AA26D9EEE}" destId="{A0F29BB8-1490-462C-BC2A-CC58087FA984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43FF94A-5597-4F04-9AA5-1436E24845B8}" type="doc">
      <dgm:prSet loTypeId="urn:microsoft.com/office/officeart/2016/7/layout/BasicLinearProcessNumbered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27DDB2-F852-46CC-BBC1-231162D02311}">
      <dgm:prSet phldr="0"/>
      <dgm:spPr/>
      <dgm:t>
        <a:bodyPr/>
        <a:lstStyle/>
        <a:p>
          <a:pPr rtl="0"/>
          <a:r>
            <a:rPr lang="el-GR" b="1">
              <a:latin typeface="Calibri"/>
              <a:cs typeface="Calibri"/>
            </a:rPr>
            <a:t>Introduction</a:t>
          </a:r>
        </a:p>
      </dgm:t>
    </dgm:pt>
    <dgm:pt modelId="{CCBF3093-1732-419D-A511-74731E545897}" type="parTrans" cxnId="{BA5AFF9C-9360-4E99-A421-DFE7F78630C7}">
      <dgm:prSet/>
      <dgm:spPr/>
      <dgm:t>
        <a:bodyPr/>
        <a:lstStyle/>
        <a:p>
          <a:endParaRPr lang="en-US"/>
        </a:p>
      </dgm:t>
    </dgm:pt>
    <dgm:pt modelId="{BFE22C0F-D5CE-469B-97B5-7E78B7B15713}" type="sibTrans" cxnId="{BA5AFF9C-9360-4E99-A421-DFE7F78630C7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40056BDB-E468-4195-8623-D16404202A9F}" type="pres">
      <dgm:prSet presAssocID="{743FF94A-5597-4F04-9AA5-1436E24845B8}" presName="Name0" presStyleCnt="0">
        <dgm:presLayoutVars>
          <dgm:animLvl val="lvl"/>
          <dgm:resizeHandles val="exact"/>
        </dgm:presLayoutVars>
      </dgm:prSet>
      <dgm:spPr/>
    </dgm:pt>
    <dgm:pt modelId="{E8029060-2383-4FF9-B178-D10AA26D9EEE}" type="pres">
      <dgm:prSet presAssocID="{3127DDB2-F852-46CC-BBC1-231162D02311}" presName="compositeNode" presStyleCnt="0">
        <dgm:presLayoutVars>
          <dgm:bulletEnabled val="1"/>
        </dgm:presLayoutVars>
      </dgm:prSet>
      <dgm:spPr/>
    </dgm:pt>
    <dgm:pt modelId="{DA40841B-07D4-42A0-9AD4-685170394181}" type="pres">
      <dgm:prSet presAssocID="{3127DDB2-F852-46CC-BBC1-231162D02311}" presName="bgRect" presStyleLbl="bgAccFollowNode1" presStyleIdx="0" presStyleCnt="1"/>
      <dgm:spPr/>
    </dgm:pt>
    <dgm:pt modelId="{40D4AC16-7499-44DE-9E58-8FEA8B8A4FCF}" type="pres">
      <dgm:prSet presAssocID="{BFE22C0F-D5CE-469B-97B5-7E78B7B15713}" presName="sibTransNodeCircle" presStyleLbl="alignNode1" presStyleIdx="0" presStyleCnt="2">
        <dgm:presLayoutVars>
          <dgm:chMax val="0"/>
          <dgm:bulletEnabled/>
        </dgm:presLayoutVars>
      </dgm:prSet>
      <dgm:spPr/>
    </dgm:pt>
    <dgm:pt modelId="{3C16B40D-0CE0-45F0-999E-6F520C7D30ED}" type="pres">
      <dgm:prSet presAssocID="{3127DDB2-F852-46CC-BBC1-231162D02311}" presName="bottomLine" presStyleLbl="alignNode1" presStyleIdx="1" presStyleCnt="2">
        <dgm:presLayoutVars/>
      </dgm:prSet>
      <dgm:spPr/>
    </dgm:pt>
    <dgm:pt modelId="{A0F29BB8-1490-462C-BC2A-CC58087FA984}" type="pres">
      <dgm:prSet presAssocID="{3127DDB2-F852-46CC-BBC1-231162D02311}" presName="nodeText" presStyleLbl="bgAccFollowNode1" presStyleIdx="0" presStyleCnt="1">
        <dgm:presLayoutVars>
          <dgm:bulletEnabled val="1"/>
        </dgm:presLayoutVars>
      </dgm:prSet>
      <dgm:spPr/>
    </dgm:pt>
  </dgm:ptLst>
  <dgm:cxnLst>
    <dgm:cxn modelId="{61087845-D1C3-4DB8-A438-0483D8555E2E}" type="presOf" srcId="{3127DDB2-F852-46CC-BBC1-231162D02311}" destId="{A0F29BB8-1490-462C-BC2A-CC58087FA984}" srcOrd="1" destOrd="0" presId="urn:microsoft.com/office/officeart/2016/7/layout/BasicLinearProcessNumbered"/>
    <dgm:cxn modelId="{91F7D04B-BF2D-4E41-8796-A5FF79C48D3F}" type="presOf" srcId="{743FF94A-5597-4F04-9AA5-1436E24845B8}" destId="{40056BDB-E468-4195-8623-D16404202A9F}" srcOrd="0" destOrd="0" presId="urn:microsoft.com/office/officeart/2016/7/layout/BasicLinearProcessNumbered"/>
    <dgm:cxn modelId="{BA5AFF9C-9360-4E99-A421-DFE7F78630C7}" srcId="{743FF94A-5597-4F04-9AA5-1436E24845B8}" destId="{3127DDB2-F852-46CC-BBC1-231162D02311}" srcOrd="0" destOrd="0" parTransId="{CCBF3093-1732-419D-A511-74731E545897}" sibTransId="{BFE22C0F-D5CE-469B-97B5-7E78B7B15713}"/>
    <dgm:cxn modelId="{19F25FAE-76C1-46DE-806F-DE4887963490}" type="presOf" srcId="{3127DDB2-F852-46CC-BBC1-231162D02311}" destId="{DA40841B-07D4-42A0-9AD4-685170394181}" srcOrd="0" destOrd="0" presId="urn:microsoft.com/office/officeart/2016/7/layout/BasicLinearProcessNumbered"/>
    <dgm:cxn modelId="{461F2ED1-5000-4000-8C28-60C89DBC75EC}" type="presOf" srcId="{BFE22C0F-D5CE-469B-97B5-7E78B7B15713}" destId="{40D4AC16-7499-44DE-9E58-8FEA8B8A4FCF}" srcOrd="0" destOrd="0" presId="urn:microsoft.com/office/officeart/2016/7/layout/BasicLinearProcessNumbered"/>
    <dgm:cxn modelId="{040ED35F-A02F-49A0-A846-62CD81D7B597}" type="presParOf" srcId="{40056BDB-E468-4195-8623-D16404202A9F}" destId="{E8029060-2383-4FF9-B178-D10AA26D9EEE}" srcOrd="0" destOrd="0" presId="urn:microsoft.com/office/officeart/2016/7/layout/BasicLinearProcessNumbered"/>
    <dgm:cxn modelId="{584A3F43-7BA8-442A-9750-DA771637AE80}" type="presParOf" srcId="{E8029060-2383-4FF9-B178-D10AA26D9EEE}" destId="{DA40841B-07D4-42A0-9AD4-685170394181}" srcOrd="0" destOrd="0" presId="urn:microsoft.com/office/officeart/2016/7/layout/BasicLinearProcessNumbered"/>
    <dgm:cxn modelId="{84DECCF6-7232-4EC4-9B61-73D6F1F97AA4}" type="presParOf" srcId="{E8029060-2383-4FF9-B178-D10AA26D9EEE}" destId="{40D4AC16-7499-44DE-9E58-8FEA8B8A4FCF}" srcOrd="1" destOrd="0" presId="urn:microsoft.com/office/officeart/2016/7/layout/BasicLinearProcessNumbered"/>
    <dgm:cxn modelId="{4C311D2A-577D-4A37-9E4E-2BD47645EA76}" type="presParOf" srcId="{E8029060-2383-4FF9-B178-D10AA26D9EEE}" destId="{3C16B40D-0CE0-45F0-999E-6F520C7D30ED}" srcOrd="2" destOrd="0" presId="urn:microsoft.com/office/officeart/2016/7/layout/BasicLinearProcessNumbered"/>
    <dgm:cxn modelId="{CFA75925-C37E-43B6-8AC2-A184D7DCA084}" type="presParOf" srcId="{E8029060-2383-4FF9-B178-D10AA26D9EEE}" destId="{A0F29BB8-1490-462C-BC2A-CC58087FA984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28FEB5-12A7-46F6-8D96-2CFBBABBFD40}">
      <dsp:nvSpPr>
        <dsp:cNvPr id="0" name=""/>
        <dsp:cNvSpPr/>
      </dsp:nvSpPr>
      <dsp:spPr>
        <a:xfrm>
          <a:off x="1308" y="205885"/>
          <a:ext cx="4594464" cy="29174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A4C104-2D79-4CB0-9743-5FD7856673E1}">
      <dsp:nvSpPr>
        <dsp:cNvPr id="0" name=""/>
        <dsp:cNvSpPr/>
      </dsp:nvSpPr>
      <dsp:spPr>
        <a:xfrm>
          <a:off x="511805" y="690857"/>
          <a:ext cx="4594464" cy="29174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500" b="0" kern="1200" err="1">
              <a:latin typeface="Calibri"/>
              <a:cs typeface="Calibri"/>
            </a:rPr>
            <a:t>Have</a:t>
          </a:r>
          <a:r>
            <a:rPr lang="el-GR" sz="3500" b="0" kern="1200">
              <a:latin typeface="Calibri"/>
              <a:cs typeface="Calibri"/>
            </a:rPr>
            <a:t> </a:t>
          </a:r>
          <a:r>
            <a:rPr lang="el-GR" sz="3500" b="0" kern="1200" err="1">
              <a:latin typeface="Calibri"/>
              <a:cs typeface="Calibri"/>
            </a:rPr>
            <a:t>you</a:t>
          </a:r>
          <a:r>
            <a:rPr lang="el-GR" sz="3500" b="0" kern="1200">
              <a:latin typeface="Calibri"/>
              <a:cs typeface="Calibri"/>
            </a:rPr>
            <a:t> </a:t>
          </a:r>
          <a:r>
            <a:rPr lang="el-GR" sz="3500" b="0" kern="1200" err="1">
              <a:latin typeface="Calibri"/>
              <a:cs typeface="Calibri"/>
            </a:rPr>
            <a:t>ever</a:t>
          </a:r>
          <a:r>
            <a:rPr lang="el-GR" sz="3500" b="0" kern="1200">
              <a:latin typeface="Calibri"/>
              <a:cs typeface="Calibri"/>
            </a:rPr>
            <a:t> </a:t>
          </a:r>
          <a:r>
            <a:rPr lang="el-GR" sz="3500" b="0" kern="1200" err="1">
              <a:latin typeface="Calibri"/>
              <a:cs typeface="Calibri"/>
            </a:rPr>
            <a:t>written</a:t>
          </a:r>
          <a:r>
            <a:rPr lang="el-GR" sz="3500" b="0" kern="1200">
              <a:latin typeface="Calibri"/>
              <a:cs typeface="Calibri"/>
            </a:rPr>
            <a:t> a </a:t>
          </a:r>
          <a:r>
            <a:rPr lang="el-GR" sz="3500" b="0" kern="1200" err="1">
              <a:latin typeface="Calibri"/>
              <a:cs typeface="Calibri"/>
            </a:rPr>
            <a:t>report</a:t>
          </a:r>
          <a:r>
            <a:rPr lang="el-GR" sz="3500" b="0" kern="1200">
              <a:latin typeface="Calibri"/>
              <a:cs typeface="Calibri"/>
            </a:rPr>
            <a:t> for </a:t>
          </a:r>
          <a:r>
            <a:rPr lang="el-GR" sz="3500" b="0" kern="1200" err="1">
              <a:latin typeface="Calibri"/>
              <a:cs typeface="Calibri"/>
            </a:rPr>
            <a:t>your</a:t>
          </a:r>
          <a:r>
            <a:rPr lang="el-GR" sz="3500" b="0" kern="1200">
              <a:latin typeface="Calibri"/>
              <a:cs typeface="Calibri"/>
            </a:rPr>
            <a:t> </a:t>
          </a:r>
          <a:r>
            <a:rPr lang="el-GR" sz="3500" b="0" kern="1200" err="1">
              <a:latin typeface="Calibri"/>
              <a:cs typeface="Calibri"/>
            </a:rPr>
            <a:t>job</a:t>
          </a:r>
          <a:r>
            <a:rPr lang="el-GR" sz="3500" b="0" kern="1200">
              <a:latin typeface="Calibri"/>
              <a:cs typeface="Calibri"/>
            </a:rPr>
            <a:t>?</a:t>
          </a:r>
          <a:endParaRPr lang="en-US" sz="3500" b="0" kern="1200">
            <a:latin typeface="Calibri"/>
            <a:cs typeface="Calibri"/>
          </a:endParaRPr>
        </a:p>
      </dsp:txBody>
      <dsp:txXfrm>
        <a:off x="597255" y="776307"/>
        <a:ext cx="4423564" cy="2746584"/>
      </dsp:txXfrm>
    </dsp:sp>
    <dsp:sp modelId="{CDEA661D-84AF-4194-9B34-2C1503D5F036}">
      <dsp:nvSpPr>
        <dsp:cNvPr id="0" name=""/>
        <dsp:cNvSpPr/>
      </dsp:nvSpPr>
      <dsp:spPr>
        <a:xfrm>
          <a:off x="5616765" y="205885"/>
          <a:ext cx="4594464" cy="29174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38E2B2-DA99-4CE8-9E18-0650AFB40235}">
      <dsp:nvSpPr>
        <dsp:cNvPr id="0" name=""/>
        <dsp:cNvSpPr/>
      </dsp:nvSpPr>
      <dsp:spPr>
        <a:xfrm>
          <a:off x="6127261" y="690857"/>
          <a:ext cx="4594464" cy="29174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500" b="0" kern="1200" err="1">
              <a:latin typeface="Calibri"/>
              <a:cs typeface="Calibri"/>
            </a:rPr>
            <a:t>If</a:t>
          </a:r>
          <a:r>
            <a:rPr lang="el-GR" sz="3500" b="0" kern="1200">
              <a:latin typeface="Calibri"/>
              <a:cs typeface="Calibri"/>
            </a:rPr>
            <a:t> </a:t>
          </a:r>
          <a:r>
            <a:rPr lang="el-GR" sz="3500" b="0" kern="1200" err="1">
              <a:latin typeface="Calibri"/>
              <a:cs typeface="Calibri"/>
            </a:rPr>
            <a:t>yes</a:t>
          </a:r>
          <a:r>
            <a:rPr lang="el-GR" sz="3500" b="0" kern="1200">
              <a:latin typeface="Calibri"/>
              <a:cs typeface="Calibri"/>
            </a:rPr>
            <a:t>, </a:t>
          </a:r>
          <a:r>
            <a:rPr lang="el-GR" sz="3500" b="0" kern="1200" err="1">
              <a:latin typeface="Calibri"/>
              <a:cs typeface="Calibri"/>
            </a:rPr>
            <a:t>please</a:t>
          </a:r>
          <a:r>
            <a:rPr lang="el-GR" sz="3500" b="0" kern="1200">
              <a:latin typeface="Calibri"/>
              <a:cs typeface="Calibri"/>
            </a:rPr>
            <a:t> </a:t>
          </a:r>
          <a:r>
            <a:rPr lang="el-GR" sz="3500" b="0" kern="1200" err="1">
              <a:latin typeface="Calibri"/>
              <a:cs typeface="Calibri"/>
            </a:rPr>
            <a:t>share</a:t>
          </a:r>
          <a:r>
            <a:rPr lang="el-GR" sz="3500" b="0" kern="1200">
              <a:latin typeface="Calibri"/>
              <a:cs typeface="Calibri"/>
            </a:rPr>
            <a:t> </a:t>
          </a:r>
          <a:r>
            <a:rPr lang="el-GR" sz="3500" b="0" kern="1200" err="1">
              <a:latin typeface="Calibri"/>
              <a:cs typeface="Calibri"/>
            </a:rPr>
            <a:t>with</a:t>
          </a:r>
          <a:r>
            <a:rPr lang="el-GR" sz="3500" b="0" kern="1200">
              <a:latin typeface="Calibri"/>
              <a:cs typeface="Calibri"/>
            </a:rPr>
            <a:t> </a:t>
          </a:r>
          <a:r>
            <a:rPr lang="el-GR" sz="3500" b="0" kern="1200" err="1">
              <a:latin typeface="Calibri"/>
              <a:cs typeface="Calibri"/>
            </a:rPr>
            <a:t>your</a:t>
          </a:r>
          <a:r>
            <a:rPr lang="el-GR" sz="3500" b="0" kern="1200">
              <a:latin typeface="Calibri"/>
              <a:cs typeface="Calibri"/>
            </a:rPr>
            <a:t> </a:t>
          </a:r>
          <a:r>
            <a:rPr lang="el-GR" sz="3500" b="0" kern="1200" err="1">
              <a:latin typeface="Calibri"/>
              <a:cs typeface="Calibri"/>
            </a:rPr>
            <a:t>classmates</a:t>
          </a:r>
          <a:r>
            <a:rPr lang="el-GR" sz="3500" b="0" kern="1200">
              <a:latin typeface="Calibri"/>
              <a:cs typeface="Calibri"/>
            </a:rPr>
            <a:t> </a:t>
          </a:r>
          <a:r>
            <a:rPr lang="el-GR" sz="3500" b="0" kern="1200" err="1">
              <a:latin typeface="Calibri"/>
              <a:cs typeface="Calibri"/>
            </a:rPr>
            <a:t>your</a:t>
          </a:r>
          <a:r>
            <a:rPr lang="el-GR" sz="3500" b="0" kern="1200">
              <a:latin typeface="Calibri"/>
              <a:cs typeface="Calibri"/>
            </a:rPr>
            <a:t> </a:t>
          </a:r>
          <a:r>
            <a:rPr lang="el-GR" sz="3500" b="0" kern="1200" err="1">
              <a:latin typeface="Calibri"/>
              <a:cs typeface="Calibri"/>
            </a:rPr>
            <a:t>experience</a:t>
          </a:r>
          <a:r>
            <a:rPr lang="el-GR" sz="3500" b="0" kern="1200">
              <a:latin typeface="Calibri"/>
              <a:cs typeface="Calibri"/>
            </a:rPr>
            <a:t> </a:t>
          </a:r>
          <a:r>
            <a:rPr lang="el-GR" sz="3500" b="0" kern="1200" err="1">
              <a:latin typeface="Calibri"/>
              <a:cs typeface="Calibri"/>
            </a:rPr>
            <a:t>from</a:t>
          </a:r>
          <a:r>
            <a:rPr lang="el-GR" sz="3500" b="0" kern="1200">
              <a:latin typeface="Calibri"/>
              <a:cs typeface="Calibri"/>
            </a:rPr>
            <a:t> </a:t>
          </a:r>
          <a:r>
            <a:rPr lang="el-GR" sz="3500" b="0" kern="1200" err="1">
              <a:latin typeface="Calibri"/>
              <a:cs typeface="Calibri"/>
            </a:rPr>
            <a:t>your</a:t>
          </a:r>
          <a:r>
            <a:rPr lang="el-GR" sz="3500" b="0" kern="1200">
              <a:latin typeface="Calibri"/>
              <a:cs typeface="Calibri"/>
            </a:rPr>
            <a:t> </a:t>
          </a:r>
          <a:r>
            <a:rPr lang="el-GR" sz="3500" b="0" kern="1200" err="1">
              <a:latin typeface="Calibri"/>
              <a:cs typeface="Calibri"/>
            </a:rPr>
            <a:t>last</a:t>
          </a:r>
          <a:r>
            <a:rPr lang="el-GR" sz="3500" b="0" kern="1200">
              <a:latin typeface="Calibri"/>
              <a:cs typeface="Calibri"/>
            </a:rPr>
            <a:t> </a:t>
          </a:r>
          <a:r>
            <a:rPr lang="el-GR" sz="3500" b="0" kern="1200" err="1">
              <a:latin typeface="Calibri"/>
              <a:cs typeface="Calibri"/>
            </a:rPr>
            <a:t>report</a:t>
          </a:r>
          <a:r>
            <a:rPr lang="el-GR" sz="3500" b="0" kern="1200">
              <a:latin typeface="Calibri"/>
              <a:cs typeface="Calibri"/>
            </a:rPr>
            <a:t>.</a:t>
          </a:r>
          <a:endParaRPr lang="en-US" sz="3500" b="0" kern="1200">
            <a:latin typeface="Calibri"/>
            <a:cs typeface="Calibri"/>
          </a:endParaRPr>
        </a:p>
      </dsp:txBody>
      <dsp:txXfrm>
        <a:off x="6212711" y="776307"/>
        <a:ext cx="4423564" cy="274658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40841B-07D4-42A0-9AD4-685170394181}">
      <dsp:nvSpPr>
        <dsp:cNvPr id="0" name=""/>
        <dsp:cNvSpPr/>
      </dsp:nvSpPr>
      <dsp:spPr>
        <a:xfrm>
          <a:off x="0" y="0"/>
          <a:ext cx="5071553" cy="34925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5398" tIns="330200" rIns="395398" bIns="33020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b="1" kern="1200" err="1">
              <a:latin typeface="Calibri"/>
              <a:cs typeface="Calibri"/>
            </a:rPr>
            <a:t>Main</a:t>
          </a:r>
          <a:r>
            <a:rPr lang="el-GR" sz="2600" b="1" kern="1200">
              <a:latin typeface="Calibri"/>
              <a:cs typeface="Calibri"/>
            </a:rPr>
            <a:t> </a:t>
          </a:r>
          <a:r>
            <a:rPr lang="el-GR" sz="2600" b="1" kern="1200" err="1">
              <a:latin typeface="Calibri"/>
              <a:cs typeface="Calibri"/>
            </a:rPr>
            <a:t>Body</a:t>
          </a:r>
          <a:endParaRPr lang="el-GR" sz="2600" kern="1200" err="1">
            <a:latin typeface="Calibri"/>
            <a:cs typeface="Calibri"/>
          </a:endParaRPr>
        </a:p>
      </dsp:txBody>
      <dsp:txXfrm>
        <a:off x="0" y="1327150"/>
        <a:ext cx="5071553" cy="2095500"/>
      </dsp:txXfrm>
    </dsp:sp>
    <dsp:sp modelId="{40D4AC16-7499-44DE-9E58-8FEA8B8A4FCF}">
      <dsp:nvSpPr>
        <dsp:cNvPr id="0" name=""/>
        <dsp:cNvSpPr/>
      </dsp:nvSpPr>
      <dsp:spPr>
        <a:xfrm>
          <a:off x="2011901" y="349249"/>
          <a:ext cx="1047750" cy="10477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687" tIns="12700" rIns="8168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2165340" y="502688"/>
        <a:ext cx="740872" cy="740872"/>
      </dsp:txXfrm>
    </dsp:sp>
    <dsp:sp modelId="{3C16B40D-0CE0-45F0-999E-6F520C7D30ED}">
      <dsp:nvSpPr>
        <dsp:cNvPr id="0" name=""/>
        <dsp:cNvSpPr/>
      </dsp:nvSpPr>
      <dsp:spPr>
        <a:xfrm>
          <a:off x="0" y="3492428"/>
          <a:ext cx="5071553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40841B-07D4-42A0-9AD4-685170394181}">
      <dsp:nvSpPr>
        <dsp:cNvPr id="0" name=""/>
        <dsp:cNvSpPr/>
      </dsp:nvSpPr>
      <dsp:spPr>
        <a:xfrm>
          <a:off x="0" y="0"/>
          <a:ext cx="5071553" cy="34925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5398" tIns="330200" rIns="395398" bIns="33020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b="1" kern="1200">
              <a:latin typeface="Calibri"/>
              <a:cs typeface="Calibri"/>
            </a:rPr>
            <a:t>Conclusion</a:t>
          </a:r>
        </a:p>
      </dsp:txBody>
      <dsp:txXfrm>
        <a:off x="0" y="1327150"/>
        <a:ext cx="5071553" cy="2095500"/>
      </dsp:txXfrm>
    </dsp:sp>
    <dsp:sp modelId="{40D4AC16-7499-44DE-9E58-8FEA8B8A4FCF}">
      <dsp:nvSpPr>
        <dsp:cNvPr id="0" name=""/>
        <dsp:cNvSpPr/>
      </dsp:nvSpPr>
      <dsp:spPr>
        <a:xfrm>
          <a:off x="2011901" y="349249"/>
          <a:ext cx="1047750" cy="10477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687" tIns="12700" rIns="8168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2165340" y="502688"/>
        <a:ext cx="740872" cy="740872"/>
      </dsp:txXfrm>
    </dsp:sp>
    <dsp:sp modelId="{3C16B40D-0CE0-45F0-999E-6F520C7D30ED}">
      <dsp:nvSpPr>
        <dsp:cNvPr id="0" name=""/>
        <dsp:cNvSpPr/>
      </dsp:nvSpPr>
      <dsp:spPr>
        <a:xfrm>
          <a:off x="0" y="3492428"/>
          <a:ext cx="5071553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40841B-07D4-42A0-9AD4-685170394181}">
      <dsp:nvSpPr>
        <dsp:cNvPr id="0" name=""/>
        <dsp:cNvSpPr/>
      </dsp:nvSpPr>
      <dsp:spPr>
        <a:xfrm>
          <a:off x="0" y="0"/>
          <a:ext cx="5071553" cy="34925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5398" tIns="330200" rIns="395398" bIns="33020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b="1" kern="1200">
              <a:latin typeface="Calibri"/>
              <a:cs typeface="Calibri"/>
            </a:rPr>
            <a:t>Recommendation</a:t>
          </a:r>
        </a:p>
      </dsp:txBody>
      <dsp:txXfrm>
        <a:off x="0" y="1327150"/>
        <a:ext cx="5071553" cy="2095500"/>
      </dsp:txXfrm>
    </dsp:sp>
    <dsp:sp modelId="{40D4AC16-7499-44DE-9E58-8FEA8B8A4FCF}">
      <dsp:nvSpPr>
        <dsp:cNvPr id="0" name=""/>
        <dsp:cNvSpPr/>
      </dsp:nvSpPr>
      <dsp:spPr>
        <a:xfrm>
          <a:off x="2011901" y="349249"/>
          <a:ext cx="1047750" cy="10477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687" tIns="12700" rIns="8168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2165340" y="502688"/>
        <a:ext cx="740872" cy="740872"/>
      </dsp:txXfrm>
    </dsp:sp>
    <dsp:sp modelId="{3C16B40D-0CE0-45F0-999E-6F520C7D30ED}">
      <dsp:nvSpPr>
        <dsp:cNvPr id="0" name=""/>
        <dsp:cNvSpPr/>
      </dsp:nvSpPr>
      <dsp:spPr>
        <a:xfrm>
          <a:off x="0" y="3492428"/>
          <a:ext cx="5071553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2740A4-44BF-4717-ADCA-91DB8051CD82}">
      <dsp:nvSpPr>
        <dsp:cNvPr id="0" name=""/>
        <dsp:cNvSpPr/>
      </dsp:nvSpPr>
      <dsp:spPr>
        <a:xfrm>
          <a:off x="2530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E2D38E-9288-4FBA-B6BA-B99C4BB20C6B}">
      <dsp:nvSpPr>
        <dsp:cNvPr id="0" name=""/>
        <dsp:cNvSpPr/>
      </dsp:nvSpPr>
      <dsp:spPr>
        <a:xfrm>
          <a:off x="20331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0" kern="1200">
            <a:latin typeface="Calibri"/>
            <a:cs typeface="Calibri"/>
          </a:endParaRPr>
        </a:p>
      </dsp:txBody>
      <dsp:txXfrm>
        <a:off x="236927" y="1993711"/>
        <a:ext cx="1739867" cy="1080281"/>
      </dsp:txXfrm>
    </dsp:sp>
    <dsp:sp modelId="{6828DD1D-D07F-4BD2-A6FE-762AB9520902}">
      <dsp:nvSpPr>
        <dsp:cNvPr id="0" name=""/>
        <dsp:cNvSpPr/>
      </dsp:nvSpPr>
      <dsp:spPr>
        <a:xfrm>
          <a:off x="2211191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FEEDE5-ABE4-4822-A12A-DEEBB11F50A5}">
      <dsp:nvSpPr>
        <dsp:cNvPr id="0" name=""/>
        <dsp:cNvSpPr/>
      </dsp:nvSpPr>
      <dsp:spPr>
        <a:xfrm>
          <a:off x="241197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0" kern="1200">
            <a:latin typeface="Calibri"/>
            <a:cs typeface="Calibri"/>
          </a:endParaRPr>
        </a:p>
      </dsp:txBody>
      <dsp:txXfrm>
        <a:off x="2445587" y="1993711"/>
        <a:ext cx="1739867" cy="1080281"/>
      </dsp:txXfrm>
    </dsp:sp>
    <dsp:sp modelId="{4E48A131-F94C-4CF6-BCE5-7BB23D7B32CB}">
      <dsp:nvSpPr>
        <dsp:cNvPr id="0" name=""/>
        <dsp:cNvSpPr/>
      </dsp:nvSpPr>
      <dsp:spPr>
        <a:xfrm>
          <a:off x="4419851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6491F6-D9E1-4C69-ADFD-F0CDF19AEAB3}">
      <dsp:nvSpPr>
        <dsp:cNvPr id="0" name=""/>
        <dsp:cNvSpPr/>
      </dsp:nvSpPr>
      <dsp:spPr>
        <a:xfrm>
          <a:off x="462063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0" kern="1200">
            <a:latin typeface="Calibri"/>
            <a:cs typeface="Calibri"/>
          </a:endParaRPr>
        </a:p>
      </dsp:txBody>
      <dsp:txXfrm>
        <a:off x="4654247" y="1993711"/>
        <a:ext cx="1739867" cy="1080281"/>
      </dsp:txXfrm>
    </dsp:sp>
    <dsp:sp modelId="{3F9E8C78-E7DD-4472-A5AC-33D1741353EA}">
      <dsp:nvSpPr>
        <dsp:cNvPr id="0" name=""/>
        <dsp:cNvSpPr/>
      </dsp:nvSpPr>
      <dsp:spPr>
        <a:xfrm>
          <a:off x="6628511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A016A3-E8C5-4ED7-B5DE-2579C0981791}">
      <dsp:nvSpPr>
        <dsp:cNvPr id="0" name=""/>
        <dsp:cNvSpPr/>
      </dsp:nvSpPr>
      <dsp:spPr>
        <a:xfrm>
          <a:off x="682929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0" kern="1200">
            <a:latin typeface="Calibri"/>
            <a:cs typeface="Calibri"/>
          </a:endParaRPr>
        </a:p>
      </dsp:txBody>
      <dsp:txXfrm>
        <a:off x="6862907" y="1993711"/>
        <a:ext cx="1739867" cy="10802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2740A4-44BF-4717-ADCA-91DB8051CD82}">
      <dsp:nvSpPr>
        <dsp:cNvPr id="0" name=""/>
        <dsp:cNvSpPr/>
      </dsp:nvSpPr>
      <dsp:spPr>
        <a:xfrm>
          <a:off x="2530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E2D38E-9288-4FBA-B6BA-B99C4BB20C6B}">
      <dsp:nvSpPr>
        <dsp:cNvPr id="0" name=""/>
        <dsp:cNvSpPr/>
      </dsp:nvSpPr>
      <dsp:spPr>
        <a:xfrm>
          <a:off x="20331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err="1">
              <a:latin typeface="Calibri"/>
              <a:cs typeface="Calibri"/>
            </a:rPr>
            <a:t>to</a:t>
          </a:r>
          <a:r>
            <a:rPr lang="el-GR" sz="2100" kern="1200">
              <a:latin typeface="Calibri"/>
              <a:cs typeface="Calibri"/>
            </a:rPr>
            <a:t> </a:t>
          </a:r>
          <a:r>
            <a:rPr lang="el-GR" sz="2100" kern="1200" err="1">
              <a:latin typeface="Calibri"/>
              <a:cs typeface="Calibri"/>
            </a:rPr>
            <a:t>communicate</a:t>
          </a:r>
          <a:r>
            <a:rPr lang="el-GR" sz="2100" kern="1200">
              <a:latin typeface="Calibri"/>
              <a:cs typeface="Calibri"/>
            </a:rPr>
            <a:t> </a:t>
          </a:r>
          <a:r>
            <a:rPr lang="el-GR" sz="2100" kern="1200" err="1">
              <a:latin typeface="Calibri"/>
              <a:cs typeface="Calibri"/>
            </a:rPr>
            <a:t>information</a:t>
          </a:r>
          <a:endParaRPr lang="en-US" sz="2100" kern="1200">
            <a:latin typeface="Calibri"/>
            <a:cs typeface="Calibri"/>
          </a:endParaRPr>
        </a:p>
      </dsp:txBody>
      <dsp:txXfrm>
        <a:off x="236927" y="1993711"/>
        <a:ext cx="1739867" cy="1080281"/>
      </dsp:txXfrm>
    </dsp:sp>
    <dsp:sp modelId="{6828DD1D-D07F-4BD2-A6FE-762AB9520902}">
      <dsp:nvSpPr>
        <dsp:cNvPr id="0" name=""/>
        <dsp:cNvSpPr/>
      </dsp:nvSpPr>
      <dsp:spPr>
        <a:xfrm>
          <a:off x="2211191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FEEDE5-ABE4-4822-A12A-DEEBB11F50A5}">
      <dsp:nvSpPr>
        <dsp:cNvPr id="0" name=""/>
        <dsp:cNvSpPr/>
      </dsp:nvSpPr>
      <dsp:spPr>
        <a:xfrm>
          <a:off x="241197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Calibri"/>
            <a:cs typeface="Calibri"/>
          </a:endParaRPr>
        </a:p>
      </dsp:txBody>
      <dsp:txXfrm>
        <a:off x="2445587" y="1993711"/>
        <a:ext cx="1739867" cy="1080281"/>
      </dsp:txXfrm>
    </dsp:sp>
    <dsp:sp modelId="{4E48A131-F94C-4CF6-BCE5-7BB23D7B32CB}">
      <dsp:nvSpPr>
        <dsp:cNvPr id="0" name=""/>
        <dsp:cNvSpPr/>
      </dsp:nvSpPr>
      <dsp:spPr>
        <a:xfrm>
          <a:off x="4419851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6491F6-D9E1-4C69-ADFD-F0CDF19AEAB3}">
      <dsp:nvSpPr>
        <dsp:cNvPr id="0" name=""/>
        <dsp:cNvSpPr/>
      </dsp:nvSpPr>
      <dsp:spPr>
        <a:xfrm>
          <a:off x="462063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Calibri"/>
            <a:cs typeface="Calibri"/>
          </a:endParaRPr>
        </a:p>
      </dsp:txBody>
      <dsp:txXfrm>
        <a:off x="4654247" y="1993711"/>
        <a:ext cx="1739867" cy="1080281"/>
      </dsp:txXfrm>
    </dsp:sp>
    <dsp:sp modelId="{3F9E8C78-E7DD-4472-A5AC-33D1741353EA}">
      <dsp:nvSpPr>
        <dsp:cNvPr id="0" name=""/>
        <dsp:cNvSpPr/>
      </dsp:nvSpPr>
      <dsp:spPr>
        <a:xfrm>
          <a:off x="6628511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A016A3-E8C5-4ED7-B5DE-2579C0981791}">
      <dsp:nvSpPr>
        <dsp:cNvPr id="0" name=""/>
        <dsp:cNvSpPr/>
      </dsp:nvSpPr>
      <dsp:spPr>
        <a:xfrm>
          <a:off x="682929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Calibri"/>
            <a:cs typeface="Calibri"/>
          </a:endParaRPr>
        </a:p>
      </dsp:txBody>
      <dsp:txXfrm>
        <a:off x="6862907" y="1993711"/>
        <a:ext cx="1739867" cy="10802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2740A4-44BF-4717-ADCA-91DB8051CD82}">
      <dsp:nvSpPr>
        <dsp:cNvPr id="0" name=""/>
        <dsp:cNvSpPr/>
      </dsp:nvSpPr>
      <dsp:spPr>
        <a:xfrm>
          <a:off x="2530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E2D38E-9288-4FBA-B6BA-B99C4BB20C6B}">
      <dsp:nvSpPr>
        <dsp:cNvPr id="0" name=""/>
        <dsp:cNvSpPr/>
      </dsp:nvSpPr>
      <dsp:spPr>
        <a:xfrm>
          <a:off x="20331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err="1">
              <a:latin typeface="Calibri"/>
              <a:cs typeface="Calibri"/>
            </a:rPr>
            <a:t>to</a:t>
          </a:r>
          <a:r>
            <a:rPr lang="el-GR" sz="2100" kern="1200">
              <a:latin typeface="Calibri"/>
              <a:cs typeface="Calibri"/>
            </a:rPr>
            <a:t> </a:t>
          </a:r>
          <a:r>
            <a:rPr lang="el-GR" sz="2100" kern="1200" err="1">
              <a:latin typeface="Calibri"/>
              <a:cs typeface="Calibri"/>
            </a:rPr>
            <a:t>communicate</a:t>
          </a:r>
          <a:r>
            <a:rPr lang="el-GR" sz="2100" kern="1200">
              <a:latin typeface="Calibri"/>
              <a:cs typeface="Calibri"/>
            </a:rPr>
            <a:t> </a:t>
          </a:r>
          <a:r>
            <a:rPr lang="el-GR" sz="2100" kern="1200" err="1">
              <a:latin typeface="Calibri"/>
              <a:cs typeface="Calibri"/>
            </a:rPr>
            <a:t>information</a:t>
          </a:r>
          <a:endParaRPr lang="en-US" sz="2100" kern="1200" err="1">
            <a:latin typeface="Calibri"/>
            <a:cs typeface="Calibri"/>
          </a:endParaRPr>
        </a:p>
      </dsp:txBody>
      <dsp:txXfrm>
        <a:off x="236927" y="1993711"/>
        <a:ext cx="1739867" cy="1080281"/>
      </dsp:txXfrm>
    </dsp:sp>
    <dsp:sp modelId="{6828DD1D-D07F-4BD2-A6FE-762AB9520902}">
      <dsp:nvSpPr>
        <dsp:cNvPr id="0" name=""/>
        <dsp:cNvSpPr/>
      </dsp:nvSpPr>
      <dsp:spPr>
        <a:xfrm>
          <a:off x="2211191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FEEDE5-ABE4-4822-A12A-DEEBB11F50A5}">
      <dsp:nvSpPr>
        <dsp:cNvPr id="0" name=""/>
        <dsp:cNvSpPr/>
      </dsp:nvSpPr>
      <dsp:spPr>
        <a:xfrm>
          <a:off x="241197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err="1">
              <a:latin typeface="Calibri"/>
              <a:cs typeface="Calibri"/>
            </a:rPr>
            <a:t>to</a:t>
          </a:r>
          <a:r>
            <a:rPr lang="el-GR" sz="2100" kern="1200">
              <a:latin typeface="Calibri"/>
              <a:cs typeface="Calibri"/>
            </a:rPr>
            <a:t> </a:t>
          </a:r>
          <a:r>
            <a:rPr lang="el-GR" sz="2100" kern="1200" err="1">
              <a:latin typeface="Calibri"/>
              <a:cs typeface="Calibri"/>
            </a:rPr>
            <a:t>answer</a:t>
          </a:r>
          <a:r>
            <a:rPr lang="el-GR" sz="2100" kern="1200">
              <a:latin typeface="Calibri"/>
              <a:cs typeface="Calibri"/>
            </a:rPr>
            <a:t> a </a:t>
          </a:r>
          <a:r>
            <a:rPr lang="el-GR" sz="2100" kern="1200" err="1">
              <a:latin typeface="Calibri"/>
              <a:cs typeface="Calibri"/>
            </a:rPr>
            <a:t>question</a:t>
          </a:r>
          <a:endParaRPr lang="en-US" sz="2100" kern="1200">
            <a:latin typeface="Calibri"/>
            <a:cs typeface="Calibri"/>
          </a:endParaRPr>
        </a:p>
      </dsp:txBody>
      <dsp:txXfrm>
        <a:off x="2445587" y="1993711"/>
        <a:ext cx="1739867" cy="1080281"/>
      </dsp:txXfrm>
    </dsp:sp>
    <dsp:sp modelId="{4E48A131-F94C-4CF6-BCE5-7BB23D7B32CB}">
      <dsp:nvSpPr>
        <dsp:cNvPr id="0" name=""/>
        <dsp:cNvSpPr/>
      </dsp:nvSpPr>
      <dsp:spPr>
        <a:xfrm>
          <a:off x="4419851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6491F6-D9E1-4C69-ADFD-F0CDF19AEAB3}">
      <dsp:nvSpPr>
        <dsp:cNvPr id="0" name=""/>
        <dsp:cNvSpPr/>
      </dsp:nvSpPr>
      <dsp:spPr>
        <a:xfrm>
          <a:off x="462063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Calibri"/>
            <a:cs typeface="Calibri"/>
          </a:endParaRPr>
        </a:p>
      </dsp:txBody>
      <dsp:txXfrm>
        <a:off x="4654247" y="1993711"/>
        <a:ext cx="1739867" cy="1080281"/>
      </dsp:txXfrm>
    </dsp:sp>
    <dsp:sp modelId="{3F9E8C78-E7DD-4472-A5AC-33D1741353EA}">
      <dsp:nvSpPr>
        <dsp:cNvPr id="0" name=""/>
        <dsp:cNvSpPr/>
      </dsp:nvSpPr>
      <dsp:spPr>
        <a:xfrm>
          <a:off x="6628511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A016A3-E8C5-4ED7-B5DE-2579C0981791}">
      <dsp:nvSpPr>
        <dsp:cNvPr id="0" name=""/>
        <dsp:cNvSpPr/>
      </dsp:nvSpPr>
      <dsp:spPr>
        <a:xfrm>
          <a:off x="682929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Calibri"/>
            <a:cs typeface="Calibri"/>
          </a:endParaRPr>
        </a:p>
      </dsp:txBody>
      <dsp:txXfrm>
        <a:off x="6862907" y="1993711"/>
        <a:ext cx="1739867" cy="10802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2740A4-44BF-4717-ADCA-91DB8051CD82}">
      <dsp:nvSpPr>
        <dsp:cNvPr id="0" name=""/>
        <dsp:cNvSpPr/>
      </dsp:nvSpPr>
      <dsp:spPr>
        <a:xfrm>
          <a:off x="2530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E2D38E-9288-4FBA-B6BA-B99C4BB20C6B}">
      <dsp:nvSpPr>
        <dsp:cNvPr id="0" name=""/>
        <dsp:cNvSpPr/>
      </dsp:nvSpPr>
      <dsp:spPr>
        <a:xfrm>
          <a:off x="20331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err="1">
              <a:latin typeface="Calibri"/>
              <a:cs typeface="Calibri"/>
            </a:rPr>
            <a:t>to</a:t>
          </a:r>
          <a:r>
            <a:rPr lang="el-GR" sz="2100" kern="1200">
              <a:latin typeface="Calibri"/>
              <a:cs typeface="Calibri"/>
            </a:rPr>
            <a:t> </a:t>
          </a:r>
          <a:r>
            <a:rPr lang="el-GR" sz="2100" kern="1200" err="1">
              <a:latin typeface="Calibri"/>
              <a:cs typeface="Calibri"/>
            </a:rPr>
            <a:t>communicate</a:t>
          </a:r>
          <a:r>
            <a:rPr lang="el-GR" sz="2100" kern="1200">
              <a:latin typeface="Calibri"/>
              <a:cs typeface="Calibri"/>
            </a:rPr>
            <a:t> </a:t>
          </a:r>
          <a:r>
            <a:rPr lang="el-GR" sz="2100" kern="1200" err="1">
              <a:latin typeface="Calibri"/>
              <a:cs typeface="Calibri"/>
            </a:rPr>
            <a:t>information</a:t>
          </a:r>
          <a:endParaRPr lang="en-US" sz="2100" kern="1200" err="1">
            <a:latin typeface="Calibri"/>
            <a:cs typeface="Calibri"/>
          </a:endParaRPr>
        </a:p>
      </dsp:txBody>
      <dsp:txXfrm>
        <a:off x="236927" y="1993711"/>
        <a:ext cx="1739867" cy="1080281"/>
      </dsp:txXfrm>
    </dsp:sp>
    <dsp:sp modelId="{6828DD1D-D07F-4BD2-A6FE-762AB9520902}">
      <dsp:nvSpPr>
        <dsp:cNvPr id="0" name=""/>
        <dsp:cNvSpPr/>
      </dsp:nvSpPr>
      <dsp:spPr>
        <a:xfrm>
          <a:off x="2211191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FEEDE5-ABE4-4822-A12A-DEEBB11F50A5}">
      <dsp:nvSpPr>
        <dsp:cNvPr id="0" name=""/>
        <dsp:cNvSpPr/>
      </dsp:nvSpPr>
      <dsp:spPr>
        <a:xfrm>
          <a:off x="241197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err="1">
              <a:latin typeface="Calibri"/>
              <a:cs typeface="Calibri"/>
            </a:rPr>
            <a:t>to</a:t>
          </a:r>
          <a:r>
            <a:rPr lang="el-GR" sz="2100" kern="1200">
              <a:latin typeface="Calibri"/>
              <a:cs typeface="Calibri"/>
            </a:rPr>
            <a:t> </a:t>
          </a:r>
          <a:r>
            <a:rPr lang="el-GR" sz="2100" kern="1200" err="1">
              <a:latin typeface="Calibri"/>
              <a:cs typeface="Calibri"/>
            </a:rPr>
            <a:t>answer</a:t>
          </a:r>
          <a:r>
            <a:rPr lang="el-GR" sz="2100" kern="1200">
              <a:latin typeface="Calibri"/>
              <a:cs typeface="Calibri"/>
            </a:rPr>
            <a:t> a </a:t>
          </a:r>
          <a:r>
            <a:rPr lang="el-GR" sz="2100" kern="1200" err="1">
              <a:latin typeface="Calibri"/>
              <a:cs typeface="Calibri"/>
            </a:rPr>
            <a:t>question</a:t>
          </a:r>
          <a:endParaRPr lang="en-US" sz="2100" kern="1200">
            <a:latin typeface="Calibri"/>
            <a:cs typeface="Calibri"/>
          </a:endParaRPr>
        </a:p>
      </dsp:txBody>
      <dsp:txXfrm>
        <a:off x="2445587" y="1993711"/>
        <a:ext cx="1739867" cy="1080281"/>
      </dsp:txXfrm>
    </dsp:sp>
    <dsp:sp modelId="{4E48A131-F94C-4CF6-BCE5-7BB23D7B32CB}">
      <dsp:nvSpPr>
        <dsp:cNvPr id="0" name=""/>
        <dsp:cNvSpPr/>
      </dsp:nvSpPr>
      <dsp:spPr>
        <a:xfrm>
          <a:off x="4419851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6491F6-D9E1-4C69-ADFD-F0CDF19AEAB3}">
      <dsp:nvSpPr>
        <dsp:cNvPr id="0" name=""/>
        <dsp:cNvSpPr/>
      </dsp:nvSpPr>
      <dsp:spPr>
        <a:xfrm>
          <a:off x="462063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err="1">
              <a:latin typeface="Calibri"/>
              <a:cs typeface="Calibri"/>
            </a:rPr>
            <a:t>to</a:t>
          </a:r>
          <a:r>
            <a:rPr lang="el-GR" sz="2100" kern="1200">
              <a:latin typeface="Calibri"/>
              <a:cs typeface="Calibri"/>
            </a:rPr>
            <a:t> </a:t>
          </a:r>
          <a:r>
            <a:rPr lang="el-GR" sz="2100" kern="1200" err="1">
              <a:latin typeface="Calibri"/>
              <a:cs typeface="Calibri"/>
            </a:rPr>
            <a:t>solve</a:t>
          </a:r>
          <a:r>
            <a:rPr lang="el-GR" sz="2100" kern="1200">
              <a:latin typeface="Calibri"/>
              <a:cs typeface="Calibri"/>
            </a:rPr>
            <a:t> a </a:t>
          </a:r>
          <a:r>
            <a:rPr lang="el-GR" sz="2100" kern="1200" err="1">
              <a:latin typeface="Calibri"/>
              <a:cs typeface="Calibri"/>
            </a:rPr>
            <a:t>problem</a:t>
          </a:r>
          <a:endParaRPr lang="en-US" sz="2100" kern="1200">
            <a:latin typeface="Calibri"/>
            <a:cs typeface="Calibri"/>
          </a:endParaRPr>
        </a:p>
      </dsp:txBody>
      <dsp:txXfrm>
        <a:off x="4654247" y="1993711"/>
        <a:ext cx="1739867" cy="1080281"/>
      </dsp:txXfrm>
    </dsp:sp>
    <dsp:sp modelId="{3F9E8C78-E7DD-4472-A5AC-33D1741353EA}">
      <dsp:nvSpPr>
        <dsp:cNvPr id="0" name=""/>
        <dsp:cNvSpPr/>
      </dsp:nvSpPr>
      <dsp:spPr>
        <a:xfrm>
          <a:off x="6628511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A016A3-E8C5-4ED7-B5DE-2579C0981791}">
      <dsp:nvSpPr>
        <dsp:cNvPr id="0" name=""/>
        <dsp:cNvSpPr/>
      </dsp:nvSpPr>
      <dsp:spPr>
        <a:xfrm>
          <a:off x="682929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Calibri"/>
            <a:cs typeface="Calibri"/>
          </a:endParaRPr>
        </a:p>
      </dsp:txBody>
      <dsp:txXfrm>
        <a:off x="6862907" y="1993711"/>
        <a:ext cx="1739867" cy="10802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2740A4-44BF-4717-ADCA-91DB8051CD82}">
      <dsp:nvSpPr>
        <dsp:cNvPr id="0" name=""/>
        <dsp:cNvSpPr/>
      </dsp:nvSpPr>
      <dsp:spPr>
        <a:xfrm>
          <a:off x="2530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E2D38E-9288-4FBA-B6BA-B99C4BB20C6B}">
      <dsp:nvSpPr>
        <dsp:cNvPr id="0" name=""/>
        <dsp:cNvSpPr/>
      </dsp:nvSpPr>
      <dsp:spPr>
        <a:xfrm>
          <a:off x="20331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err="1">
              <a:latin typeface="Calibri"/>
              <a:cs typeface="Calibri"/>
            </a:rPr>
            <a:t>to</a:t>
          </a:r>
          <a:r>
            <a:rPr lang="el-GR" sz="2100" kern="1200">
              <a:latin typeface="Calibri"/>
              <a:cs typeface="Calibri"/>
            </a:rPr>
            <a:t> </a:t>
          </a:r>
          <a:r>
            <a:rPr lang="el-GR" sz="2100" kern="1200" err="1">
              <a:latin typeface="Calibri"/>
              <a:cs typeface="Calibri"/>
            </a:rPr>
            <a:t>communicate</a:t>
          </a:r>
          <a:r>
            <a:rPr lang="el-GR" sz="2100" kern="1200">
              <a:latin typeface="Calibri"/>
              <a:cs typeface="Calibri"/>
            </a:rPr>
            <a:t> </a:t>
          </a:r>
          <a:r>
            <a:rPr lang="el-GR" sz="2100" kern="1200" err="1">
              <a:latin typeface="Calibri"/>
              <a:cs typeface="Calibri"/>
            </a:rPr>
            <a:t>information</a:t>
          </a:r>
          <a:endParaRPr lang="en-US" sz="2100" kern="1200">
            <a:latin typeface="Calibri"/>
            <a:cs typeface="Calibri"/>
          </a:endParaRPr>
        </a:p>
      </dsp:txBody>
      <dsp:txXfrm>
        <a:off x="236927" y="1993711"/>
        <a:ext cx="1739867" cy="1080281"/>
      </dsp:txXfrm>
    </dsp:sp>
    <dsp:sp modelId="{6828DD1D-D07F-4BD2-A6FE-762AB9520902}">
      <dsp:nvSpPr>
        <dsp:cNvPr id="0" name=""/>
        <dsp:cNvSpPr/>
      </dsp:nvSpPr>
      <dsp:spPr>
        <a:xfrm>
          <a:off x="2211191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FEEDE5-ABE4-4822-A12A-DEEBB11F50A5}">
      <dsp:nvSpPr>
        <dsp:cNvPr id="0" name=""/>
        <dsp:cNvSpPr/>
      </dsp:nvSpPr>
      <dsp:spPr>
        <a:xfrm>
          <a:off x="241197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err="1">
              <a:latin typeface="Calibri"/>
              <a:cs typeface="Calibri"/>
            </a:rPr>
            <a:t>to</a:t>
          </a:r>
          <a:r>
            <a:rPr lang="el-GR" sz="2100" kern="1200">
              <a:latin typeface="Calibri"/>
              <a:cs typeface="Calibri"/>
            </a:rPr>
            <a:t> </a:t>
          </a:r>
          <a:r>
            <a:rPr lang="el-GR" sz="2100" kern="1200" err="1">
              <a:latin typeface="Calibri"/>
              <a:cs typeface="Calibri"/>
            </a:rPr>
            <a:t>answer</a:t>
          </a:r>
          <a:r>
            <a:rPr lang="el-GR" sz="2100" kern="1200">
              <a:latin typeface="Calibri"/>
              <a:cs typeface="Calibri"/>
            </a:rPr>
            <a:t> a </a:t>
          </a:r>
          <a:r>
            <a:rPr lang="el-GR" sz="2100" kern="1200" err="1">
              <a:latin typeface="Calibri"/>
              <a:cs typeface="Calibri"/>
            </a:rPr>
            <a:t>question</a:t>
          </a:r>
          <a:endParaRPr lang="en-US" sz="2100" kern="1200">
            <a:latin typeface="Calibri"/>
            <a:cs typeface="Calibri"/>
          </a:endParaRPr>
        </a:p>
      </dsp:txBody>
      <dsp:txXfrm>
        <a:off x="2445587" y="1993711"/>
        <a:ext cx="1739867" cy="1080281"/>
      </dsp:txXfrm>
    </dsp:sp>
    <dsp:sp modelId="{4E48A131-F94C-4CF6-BCE5-7BB23D7B32CB}">
      <dsp:nvSpPr>
        <dsp:cNvPr id="0" name=""/>
        <dsp:cNvSpPr/>
      </dsp:nvSpPr>
      <dsp:spPr>
        <a:xfrm>
          <a:off x="4419851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6491F6-D9E1-4C69-ADFD-F0CDF19AEAB3}">
      <dsp:nvSpPr>
        <dsp:cNvPr id="0" name=""/>
        <dsp:cNvSpPr/>
      </dsp:nvSpPr>
      <dsp:spPr>
        <a:xfrm>
          <a:off x="462063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err="1">
              <a:latin typeface="Calibri"/>
              <a:cs typeface="Calibri"/>
            </a:rPr>
            <a:t>to</a:t>
          </a:r>
          <a:r>
            <a:rPr lang="el-GR" sz="2100" kern="1200">
              <a:latin typeface="Calibri"/>
              <a:cs typeface="Calibri"/>
            </a:rPr>
            <a:t> </a:t>
          </a:r>
          <a:r>
            <a:rPr lang="el-GR" sz="2100" kern="1200" err="1">
              <a:latin typeface="Calibri"/>
              <a:cs typeface="Calibri"/>
            </a:rPr>
            <a:t>solve</a:t>
          </a:r>
          <a:r>
            <a:rPr lang="el-GR" sz="2100" kern="1200">
              <a:latin typeface="Calibri"/>
              <a:cs typeface="Calibri"/>
            </a:rPr>
            <a:t> a </a:t>
          </a:r>
          <a:r>
            <a:rPr lang="el-GR" sz="2100" kern="1200" err="1">
              <a:latin typeface="Calibri"/>
              <a:cs typeface="Calibri"/>
            </a:rPr>
            <a:t>problem</a:t>
          </a:r>
          <a:endParaRPr lang="en-US" sz="2100" kern="1200">
            <a:latin typeface="Calibri"/>
            <a:cs typeface="Calibri"/>
          </a:endParaRPr>
        </a:p>
      </dsp:txBody>
      <dsp:txXfrm>
        <a:off x="4654247" y="1993711"/>
        <a:ext cx="1739867" cy="1080281"/>
      </dsp:txXfrm>
    </dsp:sp>
    <dsp:sp modelId="{3F9E8C78-E7DD-4472-A5AC-33D1741353EA}">
      <dsp:nvSpPr>
        <dsp:cNvPr id="0" name=""/>
        <dsp:cNvSpPr/>
      </dsp:nvSpPr>
      <dsp:spPr>
        <a:xfrm>
          <a:off x="6628511" y="1769354"/>
          <a:ext cx="1807085" cy="1147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A016A3-E8C5-4ED7-B5DE-2579C0981791}">
      <dsp:nvSpPr>
        <dsp:cNvPr id="0" name=""/>
        <dsp:cNvSpPr/>
      </dsp:nvSpPr>
      <dsp:spPr>
        <a:xfrm>
          <a:off x="6829298" y="1960102"/>
          <a:ext cx="1807085" cy="1147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err="1">
              <a:latin typeface="Calibri"/>
              <a:cs typeface="Calibri"/>
            </a:rPr>
            <a:t>to</a:t>
          </a:r>
          <a:r>
            <a:rPr lang="el-GR" sz="2100" kern="1200">
              <a:latin typeface="Calibri"/>
              <a:cs typeface="Calibri"/>
            </a:rPr>
            <a:t> </a:t>
          </a:r>
          <a:r>
            <a:rPr lang="el-GR" sz="2100" kern="1200" err="1">
              <a:latin typeface="Calibri"/>
              <a:cs typeface="Calibri"/>
            </a:rPr>
            <a:t>address</a:t>
          </a:r>
          <a:r>
            <a:rPr lang="el-GR" sz="2100" kern="1200">
              <a:latin typeface="Calibri"/>
              <a:cs typeface="Calibri"/>
            </a:rPr>
            <a:t> </a:t>
          </a:r>
          <a:r>
            <a:rPr lang="el-GR" sz="2100" kern="1200" err="1">
              <a:latin typeface="Calibri"/>
              <a:cs typeface="Calibri"/>
            </a:rPr>
            <a:t>an</a:t>
          </a:r>
          <a:r>
            <a:rPr lang="el-GR" sz="2100" kern="1200">
              <a:latin typeface="Calibri"/>
              <a:cs typeface="Calibri"/>
            </a:rPr>
            <a:t> </a:t>
          </a:r>
          <a:r>
            <a:rPr lang="el-GR" sz="2100" kern="1200" err="1">
              <a:latin typeface="Calibri"/>
              <a:cs typeface="Calibri"/>
            </a:rPr>
            <a:t>issue</a:t>
          </a:r>
          <a:endParaRPr lang="en-US" sz="2100" kern="1200">
            <a:latin typeface="Calibri"/>
            <a:cs typeface="Calibri"/>
          </a:endParaRPr>
        </a:p>
      </dsp:txBody>
      <dsp:txXfrm>
        <a:off x="6862907" y="1993711"/>
        <a:ext cx="1739867" cy="10802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9BC2B5-6402-40CB-9D52-A894A2B4B124}">
      <dsp:nvSpPr>
        <dsp:cNvPr id="0" name=""/>
        <dsp:cNvSpPr/>
      </dsp:nvSpPr>
      <dsp:spPr>
        <a:xfrm>
          <a:off x="1249" y="1142443"/>
          <a:ext cx="1574200" cy="2203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31" tIns="330200" rIns="122731" bIns="330200" numCol="1" spcCol="1270" anchor="t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b="1" kern="1200" err="1">
              <a:latin typeface="Calibri"/>
              <a:cs typeface="Calibri"/>
            </a:rPr>
            <a:t>Title</a:t>
          </a:r>
          <a:endParaRPr lang="el-GR" sz="1400" b="0" kern="1200" err="1">
            <a:latin typeface="Calibri"/>
            <a:cs typeface="Calibri"/>
          </a:endParaRPr>
        </a:p>
      </dsp:txBody>
      <dsp:txXfrm>
        <a:off x="1249" y="1979918"/>
        <a:ext cx="1574200" cy="1322328"/>
      </dsp:txXfrm>
    </dsp:sp>
    <dsp:sp modelId="{B485BD53-A6BD-4409-85BB-2AC6191BF341}">
      <dsp:nvSpPr>
        <dsp:cNvPr id="0" name=""/>
        <dsp:cNvSpPr/>
      </dsp:nvSpPr>
      <dsp:spPr>
        <a:xfrm>
          <a:off x="457767" y="1362831"/>
          <a:ext cx="661164" cy="661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547" tIns="12700" rIns="51547" bIns="1270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400" kern="1200"/>
        </a:p>
      </dsp:txBody>
      <dsp:txXfrm>
        <a:off x="554592" y="1459656"/>
        <a:ext cx="467514" cy="467514"/>
      </dsp:txXfrm>
    </dsp:sp>
    <dsp:sp modelId="{A0132709-35AB-4CD5-8F84-55790ECADA7F}">
      <dsp:nvSpPr>
        <dsp:cNvPr id="0" name=""/>
        <dsp:cNvSpPr/>
      </dsp:nvSpPr>
      <dsp:spPr>
        <a:xfrm>
          <a:off x="1249" y="3346252"/>
          <a:ext cx="1574200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8D488B-1BE2-41EF-8728-866FD01C545F}">
      <dsp:nvSpPr>
        <dsp:cNvPr id="0" name=""/>
        <dsp:cNvSpPr/>
      </dsp:nvSpPr>
      <dsp:spPr>
        <a:xfrm>
          <a:off x="1732869" y="1142443"/>
          <a:ext cx="1574200" cy="2203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31" tIns="330200" rIns="122731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b="1" kern="1200">
              <a:latin typeface="Calibri"/>
              <a:cs typeface="Calibri"/>
            </a:rPr>
            <a:t>Executive </a:t>
          </a:r>
          <a:r>
            <a:rPr lang="el-GR" sz="1400" b="1" kern="1200" err="1">
              <a:latin typeface="Calibri"/>
              <a:cs typeface="Calibri"/>
            </a:rPr>
            <a:t>Summary</a:t>
          </a:r>
          <a:endParaRPr lang="el-GR" sz="1400" kern="1200">
            <a:latin typeface="Calibri"/>
            <a:cs typeface="Calibri"/>
          </a:endParaRPr>
        </a:p>
      </dsp:txBody>
      <dsp:txXfrm>
        <a:off x="1732869" y="1979918"/>
        <a:ext cx="1574200" cy="1322328"/>
      </dsp:txXfrm>
    </dsp:sp>
    <dsp:sp modelId="{794A58C4-F67A-45F1-832A-BC8C9432C51E}">
      <dsp:nvSpPr>
        <dsp:cNvPr id="0" name=""/>
        <dsp:cNvSpPr/>
      </dsp:nvSpPr>
      <dsp:spPr>
        <a:xfrm>
          <a:off x="2189387" y="1362831"/>
          <a:ext cx="661164" cy="661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547" tIns="12700" rIns="51547" bIns="1270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1</a:t>
          </a:r>
        </a:p>
      </dsp:txBody>
      <dsp:txXfrm>
        <a:off x="2286212" y="1459656"/>
        <a:ext cx="467514" cy="467514"/>
      </dsp:txXfrm>
    </dsp:sp>
    <dsp:sp modelId="{07FA827F-A90A-44B8-B8D7-2232363E7B3B}">
      <dsp:nvSpPr>
        <dsp:cNvPr id="0" name=""/>
        <dsp:cNvSpPr/>
      </dsp:nvSpPr>
      <dsp:spPr>
        <a:xfrm>
          <a:off x="1732869" y="3346252"/>
          <a:ext cx="1574200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9D834D-8491-4210-AC2F-923C45803D74}">
      <dsp:nvSpPr>
        <dsp:cNvPr id="0" name=""/>
        <dsp:cNvSpPr/>
      </dsp:nvSpPr>
      <dsp:spPr>
        <a:xfrm>
          <a:off x="3464489" y="1142443"/>
          <a:ext cx="1574200" cy="2203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31" tIns="330200" rIns="122731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b="1" kern="1200" err="1">
              <a:latin typeface="Calibri"/>
              <a:cs typeface="Calibri"/>
            </a:rPr>
            <a:t>Introduction</a:t>
          </a:r>
        </a:p>
      </dsp:txBody>
      <dsp:txXfrm>
        <a:off x="3464489" y="1979918"/>
        <a:ext cx="1574200" cy="1322328"/>
      </dsp:txXfrm>
    </dsp:sp>
    <dsp:sp modelId="{7008CD65-DED0-4815-B979-1896947EF46D}">
      <dsp:nvSpPr>
        <dsp:cNvPr id="0" name=""/>
        <dsp:cNvSpPr/>
      </dsp:nvSpPr>
      <dsp:spPr>
        <a:xfrm>
          <a:off x="3921007" y="1362831"/>
          <a:ext cx="661164" cy="661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547" tIns="12700" rIns="51547" bIns="1270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2</a:t>
          </a:r>
        </a:p>
      </dsp:txBody>
      <dsp:txXfrm>
        <a:off x="4017832" y="1459656"/>
        <a:ext cx="467514" cy="467514"/>
      </dsp:txXfrm>
    </dsp:sp>
    <dsp:sp modelId="{2F30D074-D5EC-444D-9031-FC265A70B420}">
      <dsp:nvSpPr>
        <dsp:cNvPr id="0" name=""/>
        <dsp:cNvSpPr/>
      </dsp:nvSpPr>
      <dsp:spPr>
        <a:xfrm>
          <a:off x="3464489" y="3346252"/>
          <a:ext cx="1574200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C41E69-ADA5-496C-AB97-AF1E9DBDE5EA}">
      <dsp:nvSpPr>
        <dsp:cNvPr id="0" name=""/>
        <dsp:cNvSpPr/>
      </dsp:nvSpPr>
      <dsp:spPr>
        <a:xfrm>
          <a:off x="5196110" y="1142443"/>
          <a:ext cx="1574200" cy="2203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31" tIns="330200" rIns="122731" bIns="330200" numCol="1" spcCol="1270" anchor="t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b="1" kern="1200" err="1">
              <a:latin typeface="Calibri"/>
              <a:cs typeface="Calibri"/>
            </a:rPr>
            <a:t>Main</a:t>
          </a:r>
          <a:r>
            <a:rPr lang="el-GR" sz="1400" b="1" kern="1200">
              <a:latin typeface="Calibri"/>
              <a:cs typeface="Calibri"/>
            </a:rPr>
            <a:t> </a:t>
          </a:r>
          <a:r>
            <a:rPr lang="el-GR" sz="1400" b="1" kern="1200" err="1">
              <a:latin typeface="Calibri"/>
              <a:cs typeface="Calibri"/>
            </a:rPr>
            <a:t>Body</a:t>
          </a:r>
        </a:p>
      </dsp:txBody>
      <dsp:txXfrm>
        <a:off x="5196110" y="1979918"/>
        <a:ext cx="1574200" cy="1322328"/>
      </dsp:txXfrm>
    </dsp:sp>
    <dsp:sp modelId="{FB48602D-3CFA-4553-9D18-873838FF5886}">
      <dsp:nvSpPr>
        <dsp:cNvPr id="0" name=""/>
        <dsp:cNvSpPr/>
      </dsp:nvSpPr>
      <dsp:spPr>
        <a:xfrm>
          <a:off x="5652628" y="1362831"/>
          <a:ext cx="661164" cy="661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547" tIns="12700" rIns="51547" bIns="1270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3</a:t>
          </a:r>
        </a:p>
      </dsp:txBody>
      <dsp:txXfrm>
        <a:off x="5749453" y="1459656"/>
        <a:ext cx="467514" cy="467514"/>
      </dsp:txXfrm>
    </dsp:sp>
    <dsp:sp modelId="{73C05AE6-3095-4BAA-BEAF-B22A3B98DB30}">
      <dsp:nvSpPr>
        <dsp:cNvPr id="0" name=""/>
        <dsp:cNvSpPr/>
      </dsp:nvSpPr>
      <dsp:spPr>
        <a:xfrm>
          <a:off x="5196110" y="3346252"/>
          <a:ext cx="1574200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EAE5A3-29F8-4240-9D9D-D6564B9E86AB}">
      <dsp:nvSpPr>
        <dsp:cNvPr id="0" name=""/>
        <dsp:cNvSpPr/>
      </dsp:nvSpPr>
      <dsp:spPr>
        <a:xfrm>
          <a:off x="6927730" y="1142443"/>
          <a:ext cx="1574200" cy="2203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31" tIns="330200" rIns="122731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b="1" kern="1200" err="1">
              <a:latin typeface="Calibri"/>
              <a:cs typeface="Calibri"/>
            </a:rPr>
            <a:t>Conclusion</a:t>
          </a:r>
        </a:p>
      </dsp:txBody>
      <dsp:txXfrm>
        <a:off x="6927730" y="1979918"/>
        <a:ext cx="1574200" cy="1322328"/>
      </dsp:txXfrm>
    </dsp:sp>
    <dsp:sp modelId="{E2AFDE57-7E36-460D-9F57-C1F1BA36C41E}">
      <dsp:nvSpPr>
        <dsp:cNvPr id="0" name=""/>
        <dsp:cNvSpPr/>
      </dsp:nvSpPr>
      <dsp:spPr>
        <a:xfrm>
          <a:off x="7384248" y="1362831"/>
          <a:ext cx="661164" cy="661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547" tIns="12700" rIns="51547" bIns="1270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4</a:t>
          </a:r>
        </a:p>
      </dsp:txBody>
      <dsp:txXfrm>
        <a:off x="7481073" y="1459656"/>
        <a:ext cx="467514" cy="467514"/>
      </dsp:txXfrm>
    </dsp:sp>
    <dsp:sp modelId="{9EC0A958-905F-470F-B710-91A31485DEDD}">
      <dsp:nvSpPr>
        <dsp:cNvPr id="0" name=""/>
        <dsp:cNvSpPr/>
      </dsp:nvSpPr>
      <dsp:spPr>
        <a:xfrm>
          <a:off x="6927730" y="3346252"/>
          <a:ext cx="1574200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2B703C-30E2-4B51-AE2A-F783F7AE6BE4}">
      <dsp:nvSpPr>
        <dsp:cNvPr id="0" name=""/>
        <dsp:cNvSpPr/>
      </dsp:nvSpPr>
      <dsp:spPr>
        <a:xfrm>
          <a:off x="8659350" y="1142443"/>
          <a:ext cx="1574200" cy="2203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31" tIns="330200" rIns="122731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b="1" kern="1200" err="1">
              <a:latin typeface="Calibri"/>
              <a:cs typeface="Calibri"/>
            </a:rPr>
            <a:t>Recommendation</a:t>
          </a:r>
        </a:p>
      </dsp:txBody>
      <dsp:txXfrm>
        <a:off x="8659350" y="1979918"/>
        <a:ext cx="1574200" cy="1322328"/>
      </dsp:txXfrm>
    </dsp:sp>
    <dsp:sp modelId="{B32B6E5C-BD54-4669-BC13-89DCDE2BF06F}">
      <dsp:nvSpPr>
        <dsp:cNvPr id="0" name=""/>
        <dsp:cNvSpPr/>
      </dsp:nvSpPr>
      <dsp:spPr>
        <a:xfrm>
          <a:off x="9115868" y="1362831"/>
          <a:ext cx="661164" cy="661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547" tIns="12700" rIns="51547" bIns="1270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5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400" kern="1200"/>
        </a:p>
      </dsp:txBody>
      <dsp:txXfrm>
        <a:off x="9212693" y="1459656"/>
        <a:ext cx="467514" cy="467514"/>
      </dsp:txXfrm>
    </dsp:sp>
    <dsp:sp modelId="{267BB802-19C0-4320-A756-72320EE5289B}">
      <dsp:nvSpPr>
        <dsp:cNvPr id="0" name=""/>
        <dsp:cNvSpPr/>
      </dsp:nvSpPr>
      <dsp:spPr>
        <a:xfrm>
          <a:off x="8659350" y="3346252"/>
          <a:ext cx="1574200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40841B-07D4-42A0-9AD4-685170394181}">
      <dsp:nvSpPr>
        <dsp:cNvPr id="0" name=""/>
        <dsp:cNvSpPr/>
      </dsp:nvSpPr>
      <dsp:spPr>
        <a:xfrm>
          <a:off x="0" y="0"/>
          <a:ext cx="5071553" cy="34925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5398" tIns="330200" rIns="395398" bIns="33020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b="1" kern="1200">
              <a:latin typeface="Calibri"/>
              <a:cs typeface="Calibri"/>
            </a:rPr>
            <a:t>Executive Summary</a:t>
          </a:r>
        </a:p>
      </dsp:txBody>
      <dsp:txXfrm>
        <a:off x="0" y="1327150"/>
        <a:ext cx="5071553" cy="2095500"/>
      </dsp:txXfrm>
    </dsp:sp>
    <dsp:sp modelId="{40D4AC16-7499-44DE-9E58-8FEA8B8A4FCF}">
      <dsp:nvSpPr>
        <dsp:cNvPr id="0" name=""/>
        <dsp:cNvSpPr/>
      </dsp:nvSpPr>
      <dsp:spPr>
        <a:xfrm>
          <a:off x="2011901" y="349249"/>
          <a:ext cx="1047750" cy="10477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687" tIns="12700" rIns="8168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2165340" y="502688"/>
        <a:ext cx="740872" cy="740872"/>
      </dsp:txXfrm>
    </dsp:sp>
    <dsp:sp modelId="{3C16B40D-0CE0-45F0-999E-6F520C7D30ED}">
      <dsp:nvSpPr>
        <dsp:cNvPr id="0" name=""/>
        <dsp:cNvSpPr/>
      </dsp:nvSpPr>
      <dsp:spPr>
        <a:xfrm>
          <a:off x="0" y="3492428"/>
          <a:ext cx="5071553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40841B-07D4-42A0-9AD4-685170394181}">
      <dsp:nvSpPr>
        <dsp:cNvPr id="0" name=""/>
        <dsp:cNvSpPr/>
      </dsp:nvSpPr>
      <dsp:spPr>
        <a:xfrm>
          <a:off x="0" y="0"/>
          <a:ext cx="5071553" cy="34925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5398" tIns="330200" rIns="395398" bIns="33020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b="1" kern="1200">
              <a:latin typeface="Calibri"/>
              <a:cs typeface="Calibri"/>
            </a:rPr>
            <a:t>Introduction</a:t>
          </a:r>
        </a:p>
      </dsp:txBody>
      <dsp:txXfrm>
        <a:off x="0" y="1327150"/>
        <a:ext cx="5071553" cy="2095500"/>
      </dsp:txXfrm>
    </dsp:sp>
    <dsp:sp modelId="{40D4AC16-7499-44DE-9E58-8FEA8B8A4FCF}">
      <dsp:nvSpPr>
        <dsp:cNvPr id="0" name=""/>
        <dsp:cNvSpPr/>
      </dsp:nvSpPr>
      <dsp:spPr>
        <a:xfrm>
          <a:off x="2011901" y="349249"/>
          <a:ext cx="1047750" cy="10477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687" tIns="12700" rIns="8168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2165340" y="502688"/>
        <a:ext cx="740872" cy="740872"/>
      </dsp:txXfrm>
    </dsp:sp>
    <dsp:sp modelId="{3C16B40D-0CE0-45F0-999E-6F520C7D30ED}">
      <dsp:nvSpPr>
        <dsp:cNvPr id="0" name=""/>
        <dsp:cNvSpPr/>
      </dsp:nvSpPr>
      <dsp:spPr>
        <a:xfrm>
          <a:off x="0" y="3492428"/>
          <a:ext cx="5071553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D0EAA393-6C28-4709-8C74-40C9770AB1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EDFA0C12-8CFB-45D5-83F6-CE1B873D36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FD1AB-51CC-46E7-81DA-21BD0554AD24}" type="datetime1">
              <a:rPr lang="el-GR" smtClean="0"/>
              <a:t>21/4/2023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56E3AB2-2A70-48A0-82D9-5EBFD3CFD5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2A434B3-F3A1-4BB4-8784-97FADB004D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8C768-F4B4-46AA-B831-84B6A3F98E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3286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noProof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16407-84FC-4515-98C9-BD360DFADD83}" type="datetime1">
              <a:rPr lang="el-GR" smtClean="0"/>
              <a:pPr/>
              <a:t>21/4/2023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/>
              <a:t>Στυλ κειμένου υποδείγματος</a:t>
            </a:r>
          </a:p>
          <a:p>
            <a:pPr lvl="1"/>
            <a:r>
              <a:rPr lang="el-GR" noProof="0"/>
              <a:t>Δεύτερο επίπεδο</a:t>
            </a:r>
          </a:p>
          <a:p>
            <a:pPr lvl="2"/>
            <a:r>
              <a:rPr lang="el-GR" noProof="0"/>
              <a:t>Τρίτο επίπεδο</a:t>
            </a:r>
          </a:p>
          <a:p>
            <a:pPr lvl="3"/>
            <a:r>
              <a:rPr lang="el-GR" noProof="0"/>
              <a:t>Τέταρτο επίπεδο</a:t>
            </a:r>
          </a:p>
          <a:p>
            <a:pPr lvl="4"/>
            <a:r>
              <a:rPr lang="el-GR" noProof="0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noProof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5B0F8-7AD7-424B-A1C1-A6FB84E72C14}" type="slidenum">
              <a:rPr lang="el-GR" noProof="0" smtClean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161486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65B0F8-7AD7-424B-A1C1-A6FB84E72C14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5132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A35EAA-ED80-4FF1-942C-82B1D483AF60}"/>
              </a:ext>
            </a:extLst>
          </p:cNvPr>
          <p:cNvSpPr/>
          <p:nvPr/>
        </p:nvSpPr>
        <p:spPr>
          <a:xfrm rot="21133683" flipH="1">
            <a:off x="977627" y="481134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415F49B-3CBC-46CF-AFB5-988852D0479E}"/>
              </a:ext>
            </a:extLst>
          </p:cNvPr>
          <p:cNvSpPr/>
          <p:nvPr/>
        </p:nvSpPr>
        <p:spPr>
          <a:xfrm rot="21133683" flipH="1">
            <a:off x="1010574" y="456230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FF0C0-FC1A-4C5B-9FE5-09BA33FF7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392" y="1398181"/>
            <a:ext cx="7134446" cy="2870791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89092-15F8-4341-8D94-9E799301C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835" y="5135527"/>
            <a:ext cx="4397164" cy="1057938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7328B-E858-4921-99C2-3B0BE172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81296-9B7B-4EF3-89B3-8B33E607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2FE59-6CD1-4D0F-8A06-10CA2D38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8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39E3-FB89-4585-A22D-15851E8D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4B498-70D2-4956-A576-83345B38D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A84CB-FF9E-43D6-8805-B4ABB520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7EE14-0A60-428B-BC0E-A50951E0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A9A22-BBF2-4B23-B17F-B32AC87D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CC51B-E0BE-4D50-A04A-571F8BCAE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99550" y="692150"/>
            <a:ext cx="2254250" cy="53099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F5607-7A89-4981-87F4-98BC7CE0A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692150"/>
            <a:ext cx="8108950" cy="53099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0D5BE-275A-42D5-BCE1-357D53FC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25F9A-B406-4028-AC92-D1245051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70F0A-5147-4274-A0A1-BD219179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917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C77D-9BA0-4A3B-B823-2059DC3C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811DB-C16F-4CED-97C6-73ABD71F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4D3C-7343-4DD7-B816-0D4D66BD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09C8-4D7C-40EE-A12E-59CB555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222D5-7193-4F59-83B4-3C19E8B1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9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EFA1-A4AB-4CF4-B02E-57AAED57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971" y="1709738"/>
            <a:ext cx="9165772" cy="29632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B406C-F19A-4393-9AD1-A300A7E45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971" y="4875028"/>
            <a:ext cx="9165772" cy="105262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7AE7-47F6-4023-8D44-8BA1DAB0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B32FC-A974-44FC-9804-F871EE51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9ADE9-F40E-4E3B-AB8D-68CB1F48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D816-3E01-4EFD-AD9C-783D674D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53D69-34A7-451D-A902-5F6CD1334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0722" y="2095500"/>
            <a:ext cx="4999077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1E0E2-7D34-48E0-8795-546D2F00E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056" y="2095500"/>
            <a:ext cx="5072743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05476-6B6D-4BA3-919B-5335D642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B6D41-07E2-4F6D-BB39-217957FE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0CA9C-BFED-484F-B765-EA8CE4B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7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74AD2-5208-4201-90A7-F9618761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02129"/>
            <a:ext cx="10326688" cy="1125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3FF53-BE24-42E9-BA12-BC5863CBF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827804"/>
            <a:ext cx="4968875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84776-6678-4D27-9BE9-5D83FC9E8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2642191"/>
            <a:ext cx="4968875" cy="34024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CA2E2-5B30-43B4-8FCD-23015451F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1054" y="1827804"/>
            <a:ext cx="5087034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7B7A1-E670-4E7E-AEBA-340893DE8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1054" y="2642191"/>
            <a:ext cx="5087034" cy="34024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44D3AE-982A-4CC3-8456-4D4B0E35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FE3087-09F9-4436-8236-8693EA49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413CB-0E24-4F96-AF8C-EE269ACC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42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5CAD1C-D319-4A48-8DF9-50699231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D0181-83E0-4AB1-B372-24D6C075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0352C-6317-4DD0-84C4-AE7DDAC5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8F340C5-9EBB-43D9-91F5-F767DBD59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01240" y="1130240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CC812-F2A9-46D4-9B78-6659C68E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671" y="1932214"/>
            <a:ext cx="6966858" cy="309154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7A37F60-69E7-41AC-BC9A-9DBC3B577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55668" y="1103025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9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D441F-9FBB-4F90-987A-39793DE0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92B1E-8D5D-45CA-9A8B-53E3B7FE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9E71-49A9-4CE9-AD1D-780A876B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5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053A-B2EE-4E20-9723-6BB0BBD50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3272"/>
            <a:ext cx="3932237" cy="173272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65AB-0DF3-4C86-AB5F-EB65021F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2" y="987425"/>
            <a:ext cx="593974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99FAE-8825-466D-9F1E-3B7BAED2C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8550"/>
            <a:ext cx="3932237" cy="35004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A6375-677F-4A58-B98D-18F3DEF8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0F2C-7AE7-481B-856A-B3E26AE8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7C48C-9BD9-41CB-915E-A905B886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1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6DE4-025D-4D93-A5D0-FB45897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15915"/>
            <a:ext cx="3932237" cy="16700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3EE21-471F-4B7B-B7AF-192243A12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6B769-8E40-42E6-8F62-C4347B0CE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5744"/>
            <a:ext cx="3932237" cy="35032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84DC6-1AA3-4779-8EDF-F4A8775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7F83E-FAF9-43E1-95CC-6F4EDD76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D8C7B-B211-4BAF-9C05-09CF993B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43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AE2DA9-9BAF-4D46-BC97-20425C5321FD}"/>
              </a:ext>
            </a:extLst>
          </p:cNvPr>
          <p:cNvSpPr/>
          <p:nvPr/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89E99-8A12-4C4F-92F9-95B01D81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4" y="558209"/>
            <a:ext cx="10333075" cy="1414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B211-A6C3-4384-AA0B-7A8561A53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6" y="2089298"/>
            <a:ext cx="10333074" cy="382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7E98-5ED3-41C2-BC39-EA8FB826A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834" y="6356350"/>
            <a:ext cx="26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93049-EC55-4ABD-8F77-F5A84AE38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6153" y="6356350"/>
            <a:ext cx="34441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B6DF-CCDC-4ED0-A4B2-1512B668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263" y="6356350"/>
            <a:ext cx="523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D2C6CA-56BB-4A08-A1E2-342F83955EDB}"/>
              </a:ext>
            </a:extLst>
          </p:cNvPr>
          <p:cNvSpPr/>
          <p:nvPr/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54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73000"/>
        <a:buFontTx/>
        <a:buNone/>
        <a:defRPr sz="3200" b="1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18288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800" b="1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4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82880" algn="l" defTabSz="914400" rtl="0" eaLnBrk="1" latinLnBrk="0" hangingPunct="1">
        <a:lnSpc>
          <a:spcPct val="100000"/>
        </a:lnSpc>
        <a:spcBef>
          <a:spcPts val="500"/>
        </a:spcBef>
        <a:buSzPct val="73000"/>
        <a:buFont typeface="Arial" panose="020B0604020202020204" pitchFamily="34" charset="0"/>
        <a:buChar char="•"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7042E876-1D86-41B3-82D3-8D3BDC42E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B06A0C0E-A057-417A-A48C-495C4E5B4B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1261839">
            <a:off x="1526026" y="1229068"/>
            <a:ext cx="8469078" cy="4744884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8631" h="842371">
                <a:moveTo>
                  <a:pt x="628446" y="842371"/>
                </a:moveTo>
                <a:cubicBezTo>
                  <a:pt x="711885" y="830941"/>
                  <a:pt x="729179" y="802337"/>
                  <a:pt x="820851" y="763100"/>
                </a:cubicBezTo>
                <a:cubicBezTo>
                  <a:pt x="912523" y="723863"/>
                  <a:pt x="1115666" y="706841"/>
                  <a:pt x="1178477" y="606951"/>
                </a:cubicBezTo>
                <a:cubicBezTo>
                  <a:pt x="1241288" y="507062"/>
                  <a:pt x="1266056" y="305111"/>
                  <a:pt x="1197715" y="163763"/>
                </a:cubicBezTo>
                <a:cubicBezTo>
                  <a:pt x="1129374" y="22415"/>
                  <a:pt x="1030548" y="19569"/>
                  <a:pt x="976395" y="9107"/>
                </a:cubicBezTo>
                <a:cubicBezTo>
                  <a:pt x="857583" y="-14633"/>
                  <a:pt x="406298" y="5778"/>
                  <a:pt x="246714" y="97247"/>
                </a:cubicBezTo>
                <a:cubicBezTo>
                  <a:pt x="87130" y="188716"/>
                  <a:pt x="-51755" y="235976"/>
                  <a:pt x="18891" y="557918"/>
                </a:cubicBezTo>
                <a:cubicBezTo>
                  <a:pt x="46436" y="746625"/>
                  <a:pt x="505747" y="711911"/>
                  <a:pt x="547562" y="720579"/>
                </a:cubicBezTo>
                <a:cubicBezTo>
                  <a:pt x="729013" y="757250"/>
                  <a:pt x="628446" y="842371"/>
                  <a:pt x="628446" y="842371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393570" y="2536473"/>
            <a:ext cx="6271426" cy="2919991"/>
          </a:xfrm>
        </p:spPr>
        <p:txBody>
          <a:bodyPr rtlCol="0" anchor="ctr">
            <a:normAutofit/>
          </a:bodyPr>
          <a:lstStyle/>
          <a:p>
            <a:pPr rtl="0"/>
            <a:r>
              <a:rPr lang="el-GR" sz="8800" b="0" err="1">
                <a:latin typeface="Calibri"/>
                <a:cs typeface="Calibri"/>
              </a:rPr>
              <a:t>Report</a:t>
            </a:r>
            <a:endParaRPr lang="el-GR" sz="8800" b="0">
              <a:latin typeface="Calibri"/>
              <a:cs typeface="Calibri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187155" y="584671"/>
            <a:ext cx="5013108" cy="1244126"/>
          </a:xfrm>
        </p:spPr>
        <p:txBody>
          <a:bodyPr rtlCol="0" anchor="ctr">
            <a:normAutofit/>
          </a:bodyPr>
          <a:lstStyle/>
          <a:p>
            <a:pPr rtl="0"/>
            <a:endParaRPr lang="el-GR"/>
          </a:p>
        </p:txBody>
      </p:sp>
      <p:sp>
        <p:nvSpPr>
          <p:cNvPr id="7" name="Freeform: Shape 11">
            <a:extLst>
              <a:ext uri="{FF2B5EF4-FFF2-40B4-BE49-F238E27FC236}">
                <a16:creationId xmlns:a16="http://schemas.microsoft.com/office/drawing/2014/main" id="{2701CFAA-4639-4820-BE69-F25240BFE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1261839">
            <a:off x="1455370" y="1207969"/>
            <a:ext cx="8469078" cy="4744884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8631" h="842371">
                <a:moveTo>
                  <a:pt x="628446" y="842371"/>
                </a:moveTo>
                <a:cubicBezTo>
                  <a:pt x="711885" y="830941"/>
                  <a:pt x="729179" y="802337"/>
                  <a:pt x="820851" y="763100"/>
                </a:cubicBezTo>
                <a:cubicBezTo>
                  <a:pt x="912523" y="723863"/>
                  <a:pt x="1115666" y="706841"/>
                  <a:pt x="1178477" y="606951"/>
                </a:cubicBezTo>
                <a:cubicBezTo>
                  <a:pt x="1241288" y="507062"/>
                  <a:pt x="1266056" y="305111"/>
                  <a:pt x="1197715" y="163763"/>
                </a:cubicBezTo>
                <a:cubicBezTo>
                  <a:pt x="1129374" y="22415"/>
                  <a:pt x="1030548" y="19569"/>
                  <a:pt x="976395" y="9107"/>
                </a:cubicBezTo>
                <a:cubicBezTo>
                  <a:pt x="857583" y="-14633"/>
                  <a:pt x="406298" y="5778"/>
                  <a:pt x="246714" y="97247"/>
                </a:cubicBezTo>
                <a:cubicBezTo>
                  <a:pt x="87130" y="188716"/>
                  <a:pt x="-51755" y="235976"/>
                  <a:pt x="18891" y="557918"/>
                </a:cubicBezTo>
                <a:cubicBezTo>
                  <a:pt x="46436" y="746625"/>
                  <a:pt x="505747" y="711911"/>
                  <a:pt x="547562" y="720579"/>
                </a:cubicBezTo>
                <a:cubicBezTo>
                  <a:pt x="729013" y="757250"/>
                  <a:pt x="628446" y="842371"/>
                  <a:pt x="628446" y="842371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C8D9769A-E1A8-4890-A4B7-FF5D5C1DC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5030541-939E-4D9D-82AB-34D32FD16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79057" y="2200234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2C72092-2B09-4FBA-B639-9D8632545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7520" y="2255022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5DB81DD-8F8C-4933-94B4-0E5595C5A7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41748" y="618134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10B73D1-A4C3-4A71-836A-5FD28F326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77662" y="659873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B121A8-F6D4-86BD-8664-4D41A70D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2053" y="2870991"/>
            <a:ext cx="5864379" cy="26431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l-GR"/>
          </a:p>
          <a:p>
            <a:pPr algn="ctr"/>
            <a:endParaRPr lang="el-G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272EBD-76A6-9F99-15FC-3559B0DFAD47}"/>
              </a:ext>
            </a:extLst>
          </p:cNvPr>
          <p:cNvSpPr txBox="1"/>
          <p:nvPr/>
        </p:nvSpPr>
        <p:spPr>
          <a:xfrm>
            <a:off x="5851051" y="1090225"/>
            <a:ext cx="5681869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4800">
                <a:latin typeface="Calibri"/>
                <a:cs typeface="Calibri"/>
              </a:rPr>
              <a:t>The </a:t>
            </a:r>
            <a:r>
              <a:rPr lang="el-GR" sz="4800" err="1">
                <a:latin typeface="Calibri"/>
                <a:cs typeface="Calibri"/>
              </a:rPr>
              <a:t>purpose</a:t>
            </a:r>
            <a:r>
              <a:rPr lang="el-GR" sz="4800">
                <a:latin typeface="Calibri"/>
                <a:cs typeface="Calibri"/>
              </a:rPr>
              <a:t> of the </a:t>
            </a:r>
            <a:r>
              <a:rPr lang="el-GR" sz="4800" err="1">
                <a:latin typeface="Calibri"/>
                <a:cs typeface="Calibri"/>
              </a:rPr>
              <a:t>report</a:t>
            </a:r>
            <a:r>
              <a:rPr lang="el-GR" sz="4800">
                <a:latin typeface="Calibri"/>
                <a:cs typeface="Calibri"/>
              </a:rPr>
              <a:t> </a:t>
            </a:r>
            <a:r>
              <a:rPr lang="el-GR" sz="4800" err="1">
                <a:latin typeface="Calibri"/>
                <a:cs typeface="Calibri"/>
              </a:rPr>
              <a:t>is</a:t>
            </a:r>
            <a:r>
              <a:rPr lang="el-GR" sz="4800">
                <a:latin typeface="Calibri"/>
                <a:cs typeface="Calibri"/>
              </a:rPr>
              <a:t>...</a:t>
            </a:r>
          </a:p>
        </p:txBody>
      </p:sp>
      <p:graphicFrame>
        <p:nvGraphicFramePr>
          <p:cNvPr id="46" name="TextBox 3">
            <a:extLst>
              <a:ext uri="{FF2B5EF4-FFF2-40B4-BE49-F238E27FC236}">
                <a16:creationId xmlns:a16="http://schemas.microsoft.com/office/drawing/2014/main" id="{497A326A-2685-D802-2F50-D3F703FF10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8858725"/>
              </p:ext>
            </p:extLst>
          </p:nvPr>
        </p:nvGraphicFramePr>
        <p:xfrm>
          <a:off x="820750" y="1567283"/>
          <a:ext cx="8638915" cy="4876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178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graphicEl>
                                              <a:dgm id="{6828DD1D-D07F-4BD2-A6FE-762AB95209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>
                                            <p:graphicEl>
                                              <a:dgm id="{6828DD1D-D07F-4BD2-A6FE-762AB95209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>
                                            <p:graphicEl>
                                              <a:dgm id="{6828DD1D-D07F-4BD2-A6FE-762AB95209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graphicEl>
                                              <a:dgm id="{DBFEEDE5-ABE4-4822-A12A-DEEBB11F50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">
                                            <p:graphicEl>
                                              <a:dgm id="{DBFEEDE5-ABE4-4822-A12A-DEEBB11F50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">
                                            <p:graphicEl>
                                              <a:dgm id="{DBFEEDE5-ABE4-4822-A12A-DEEBB11F50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graphicEl>
                                              <a:dgm id="{4E48A131-F94C-4CF6-BCE5-7BB23D7B32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">
                                            <p:graphicEl>
                                              <a:dgm id="{4E48A131-F94C-4CF6-BCE5-7BB23D7B32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">
                                            <p:graphicEl>
                                              <a:dgm id="{4E48A131-F94C-4CF6-BCE5-7BB23D7B32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graphicEl>
                                              <a:dgm id="{C86491F6-D9E1-4C69-ADFD-F0CDF19AEA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">
                                            <p:graphicEl>
                                              <a:dgm id="{C86491F6-D9E1-4C69-ADFD-F0CDF19AEA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">
                                            <p:graphicEl>
                                              <a:dgm id="{C86491F6-D9E1-4C69-ADFD-F0CDF19AEA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graphicEl>
                                              <a:dgm id="{3F9E8C78-E7DD-4472-A5AC-33D1741353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">
                                            <p:graphicEl>
                                              <a:dgm id="{3F9E8C78-E7DD-4472-A5AC-33D1741353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>
                                            <p:graphicEl>
                                              <a:dgm id="{3F9E8C78-E7DD-4472-A5AC-33D1741353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graphicEl>
                                              <a:dgm id="{80A016A3-E8C5-4ED7-B5DE-2579C09817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>
                                            <p:graphicEl>
                                              <a:dgm id="{80A016A3-E8C5-4ED7-B5DE-2579C09817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>
                                            <p:graphicEl>
                                              <a:dgm id="{80A016A3-E8C5-4ED7-B5DE-2579C09817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6" grpId="0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C8D9769A-E1A8-4890-A4B7-FF5D5C1DC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5030541-939E-4D9D-82AB-34D32FD16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79057" y="2200234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2C72092-2B09-4FBA-B639-9D8632545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7520" y="2255022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5DB81DD-8F8C-4933-94B4-0E5595C5A7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41748" y="618134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10B73D1-A4C3-4A71-836A-5FD28F326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77662" y="659873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B121A8-F6D4-86BD-8664-4D41A70D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2053" y="2870991"/>
            <a:ext cx="5864379" cy="26431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l-GR"/>
          </a:p>
          <a:p>
            <a:pPr algn="ctr"/>
            <a:endParaRPr lang="el-G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272EBD-76A6-9F99-15FC-3559B0DFAD47}"/>
              </a:ext>
            </a:extLst>
          </p:cNvPr>
          <p:cNvSpPr txBox="1"/>
          <p:nvPr/>
        </p:nvSpPr>
        <p:spPr>
          <a:xfrm>
            <a:off x="5851051" y="1090225"/>
            <a:ext cx="5681869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4800">
                <a:latin typeface="Calibri"/>
                <a:cs typeface="Calibri"/>
              </a:rPr>
              <a:t>The </a:t>
            </a:r>
            <a:r>
              <a:rPr lang="el-GR" sz="4800" err="1">
                <a:latin typeface="Calibri"/>
                <a:cs typeface="Calibri"/>
              </a:rPr>
              <a:t>purpose</a:t>
            </a:r>
            <a:r>
              <a:rPr lang="el-GR" sz="4800">
                <a:latin typeface="Calibri"/>
                <a:cs typeface="Calibri"/>
              </a:rPr>
              <a:t> of the </a:t>
            </a:r>
            <a:r>
              <a:rPr lang="el-GR" sz="4800" err="1">
                <a:latin typeface="Calibri"/>
                <a:cs typeface="Calibri"/>
              </a:rPr>
              <a:t>report</a:t>
            </a:r>
            <a:r>
              <a:rPr lang="el-GR" sz="4800">
                <a:latin typeface="Calibri"/>
                <a:cs typeface="Calibri"/>
              </a:rPr>
              <a:t> </a:t>
            </a:r>
            <a:r>
              <a:rPr lang="el-GR" sz="4800" err="1">
                <a:latin typeface="Calibri"/>
                <a:cs typeface="Calibri"/>
              </a:rPr>
              <a:t>is</a:t>
            </a:r>
            <a:r>
              <a:rPr lang="el-GR" sz="4800">
                <a:latin typeface="Calibri"/>
                <a:cs typeface="Calibri"/>
              </a:rPr>
              <a:t>...</a:t>
            </a:r>
          </a:p>
        </p:txBody>
      </p:sp>
      <p:graphicFrame>
        <p:nvGraphicFramePr>
          <p:cNvPr id="46" name="TextBox 3">
            <a:extLst>
              <a:ext uri="{FF2B5EF4-FFF2-40B4-BE49-F238E27FC236}">
                <a16:creationId xmlns:a16="http://schemas.microsoft.com/office/drawing/2014/main" id="{497A326A-2685-D802-2F50-D3F703FF10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6464467"/>
              </p:ext>
            </p:extLst>
          </p:nvPr>
        </p:nvGraphicFramePr>
        <p:xfrm>
          <a:off x="820750" y="1567283"/>
          <a:ext cx="8638915" cy="4876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6522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C8D9769A-E1A8-4890-A4B7-FF5D5C1DC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5030541-939E-4D9D-82AB-34D32FD16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79057" y="2200234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2C72092-2B09-4FBA-B639-9D8632545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7520" y="2255022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5DB81DD-8F8C-4933-94B4-0E5595C5A7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41748" y="618134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10B73D1-A4C3-4A71-836A-5FD28F326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77662" y="659873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B121A8-F6D4-86BD-8664-4D41A70D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2053" y="2870991"/>
            <a:ext cx="5864379" cy="26431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l-GR"/>
          </a:p>
          <a:p>
            <a:pPr algn="ctr"/>
            <a:endParaRPr lang="el-G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272EBD-76A6-9F99-15FC-3559B0DFAD47}"/>
              </a:ext>
            </a:extLst>
          </p:cNvPr>
          <p:cNvSpPr txBox="1"/>
          <p:nvPr/>
        </p:nvSpPr>
        <p:spPr>
          <a:xfrm>
            <a:off x="5851051" y="1090225"/>
            <a:ext cx="5681869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4800">
                <a:latin typeface="Calibri"/>
                <a:cs typeface="Calibri"/>
              </a:rPr>
              <a:t>The </a:t>
            </a:r>
            <a:r>
              <a:rPr lang="el-GR" sz="4800" err="1">
                <a:latin typeface="Calibri"/>
                <a:cs typeface="Calibri"/>
              </a:rPr>
              <a:t>purpose</a:t>
            </a:r>
            <a:r>
              <a:rPr lang="el-GR" sz="4800">
                <a:latin typeface="Calibri"/>
                <a:cs typeface="Calibri"/>
              </a:rPr>
              <a:t> of the </a:t>
            </a:r>
            <a:r>
              <a:rPr lang="el-GR" sz="4800" err="1">
                <a:latin typeface="Calibri"/>
                <a:cs typeface="Calibri"/>
              </a:rPr>
              <a:t>report</a:t>
            </a:r>
            <a:r>
              <a:rPr lang="el-GR" sz="4800">
                <a:latin typeface="Calibri"/>
                <a:cs typeface="Calibri"/>
              </a:rPr>
              <a:t> </a:t>
            </a:r>
            <a:r>
              <a:rPr lang="el-GR" sz="4800" err="1">
                <a:latin typeface="Calibri"/>
                <a:cs typeface="Calibri"/>
              </a:rPr>
              <a:t>is</a:t>
            </a:r>
            <a:r>
              <a:rPr lang="el-GR" sz="4800">
                <a:latin typeface="Calibri"/>
                <a:cs typeface="Calibri"/>
              </a:rPr>
              <a:t>...</a:t>
            </a:r>
          </a:p>
        </p:txBody>
      </p:sp>
      <p:graphicFrame>
        <p:nvGraphicFramePr>
          <p:cNvPr id="46" name="TextBox 3">
            <a:extLst>
              <a:ext uri="{FF2B5EF4-FFF2-40B4-BE49-F238E27FC236}">
                <a16:creationId xmlns:a16="http://schemas.microsoft.com/office/drawing/2014/main" id="{497A326A-2685-D802-2F50-D3F703FF10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740276"/>
              </p:ext>
            </p:extLst>
          </p:nvPr>
        </p:nvGraphicFramePr>
        <p:xfrm>
          <a:off x="820750" y="1567283"/>
          <a:ext cx="8638915" cy="4876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0786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C8D9769A-E1A8-4890-A4B7-FF5D5C1DC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5030541-939E-4D9D-82AB-34D32FD16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79057" y="2200234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2C72092-2B09-4FBA-B639-9D8632545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7520" y="2255022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5DB81DD-8F8C-4933-94B4-0E5595C5A7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41748" y="618134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10B73D1-A4C3-4A71-836A-5FD28F326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77662" y="659873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B121A8-F6D4-86BD-8664-4D41A70D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2053" y="2870991"/>
            <a:ext cx="5864379" cy="26431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l-GR"/>
          </a:p>
          <a:p>
            <a:pPr algn="ctr"/>
            <a:endParaRPr lang="el-G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272EBD-76A6-9F99-15FC-3559B0DFAD47}"/>
              </a:ext>
            </a:extLst>
          </p:cNvPr>
          <p:cNvSpPr txBox="1"/>
          <p:nvPr/>
        </p:nvSpPr>
        <p:spPr>
          <a:xfrm>
            <a:off x="5851051" y="1090225"/>
            <a:ext cx="5681869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4800">
                <a:latin typeface="Calibri"/>
                <a:cs typeface="Calibri"/>
              </a:rPr>
              <a:t>The </a:t>
            </a:r>
            <a:r>
              <a:rPr lang="el-GR" sz="4800" err="1">
                <a:latin typeface="Calibri"/>
                <a:cs typeface="Calibri"/>
              </a:rPr>
              <a:t>purpose</a:t>
            </a:r>
            <a:r>
              <a:rPr lang="el-GR" sz="4800">
                <a:latin typeface="Calibri"/>
                <a:cs typeface="Calibri"/>
              </a:rPr>
              <a:t> of the </a:t>
            </a:r>
            <a:r>
              <a:rPr lang="el-GR" sz="4800" err="1">
                <a:latin typeface="Calibri"/>
                <a:cs typeface="Calibri"/>
              </a:rPr>
              <a:t>report</a:t>
            </a:r>
            <a:r>
              <a:rPr lang="el-GR" sz="4800">
                <a:latin typeface="Calibri"/>
                <a:cs typeface="Calibri"/>
              </a:rPr>
              <a:t> </a:t>
            </a:r>
            <a:r>
              <a:rPr lang="el-GR" sz="4800" err="1">
                <a:latin typeface="Calibri"/>
                <a:cs typeface="Calibri"/>
              </a:rPr>
              <a:t>is</a:t>
            </a:r>
            <a:r>
              <a:rPr lang="el-GR" sz="4800">
                <a:latin typeface="Calibri"/>
                <a:cs typeface="Calibri"/>
              </a:rPr>
              <a:t>...</a:t>
            </a:r>
          </a:p>
        </p:txBody>
      </p:sp>
      <p:graphicFrame>
        <p:nvGraphicFramePr>
          <p:cNvPr id="46" name="TextBox 3">
            <a:extLst>
              <a:ext uri="{FF2B5EF4-FFF2-40B4-BE49-F238E27FC236}">
                <a16:creationId xmlns:a16="http://schemas.microsoft.com/office/drawing/2014/main" id="{497A326A-2685-D802-2F50-D3F703FF10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530739"/>
              </p:ext>
            </p:extLst>
          </p:nvPr>
        </p:nvGraphicFramePr>
        <p:xfrm>
          <a:off x="820750" y="1567283"/>
          <a:ext cx="8638915" cy="4876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960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C8D9769A-E1A8-4890-A4B7-FF5D5C1DC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5030541-939E-4D9D-82AB-34D32FD16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79057" y="2200234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2C72092-2B09-4FBA-B639-9D8632545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7520" y="2255022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5DB81DD-8F8C-4933-94B4-0E5595C5A7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41748" y="618134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10B73D1-A4C3-4A71-836A-5FD28F326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77662" y="659873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B121A8-F6D4-86BD-8664-4D41A70D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2053" y="2870991"/>
            <a:ext cx="5864379" cy="26431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l-GR"/>
          </a:p>
          <a:p>
            <a:pPr algn="ctr"/>
            <a:endParaRPr lang="el-G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272EBD-76A6-9F99-15FC-3559B0DFAD47}"/>
              </a:ext>
            </a:extLst>
          </p:cNvPr>
          <p:cNvSpPr txBox="1"/>
          <p:nvPr/>
        </p:nvSpPr>
        <p:spPr>
          <a:xfrm>
            <a:off x="5851051" y="1090225"/>
            <a:ext cx="5681869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4800">
                <a:latin typeface="Calibri"/>
                <a:cs typeface="Calibri"/>
              </a:rPr>
              <a:t>The </a:t>
            </a:r>
            <a:r>
              <a:rPr lang="el-GR" sz="4800" err="1">
                <a:latin typeface="Calibri"/>
                <a:cs typeface="Calibri"/>
              </a:rPr>
              <a:t>purpose</a:t>
            </a:r>
            <a:r>
              <a:rPr lang="el-GR" sz="4800">
                <a:latin typeface="Calibri"/>
                <a:cs typeface="Calibri"/>
              </a:rPr>
              <a:t> of the </a:t>
            </a:r>
            <a:r>
              <a:rPr lang="el-GR" sz="4800" err="1">
                <a:latin typeface="Calibri"/>
                <a:cs typeface="Calibri"/>
              </a:rPr>
              <a:t>report</a:t>
            </a:r>
            <a:r>
              <a:rPr lang="el-GR" sz="4800">
                <a:latin typeface="Calibri"/>
                <a:cs typeface="Calibri"/>
              </a:rPr>
              <a:t> </a:t>
            </a:r>
            <a:r>
              <a:rPr lang="el-GR" sz="4800" err="1">
                <a:latin typeface="Calibri"/>
                <a:cs typeface="Calibri"/>
              </a:rPr>
              <a:t>is</a:t>
            </a:r>
            <a:r>
              <a:rPr lang="el-GR" sz="4800">
                <a:latin typeface="Calibri"/>
                <a:cs typeface="Calibri"/>
              </a:rPr>
              <a:t>...</a:t>
            </a:r>
          </a:p>
        </p:txBody>
      </p:sp>
      <p:graphicFrame>
        <p:nvGraphicFramePr>
          <p:cNvPr id="46" name="TextBox 3">
            <a:extLst>
              <a:ext uri="{FF2B5EF4-FFF2-40B4-BE49-F238E27FC236}">
                <a16:creationId xmlns:a16="http://schemas.microsoft.com/office/drawing/2014/main" id="{497A326A-2685-D802-2F50-D3F703FF10EE}"/>
              </a:ext>
            </a:extLst>
          </p:cNvPr>
          <p:cNvGraphicFramePr/>
          <p:nvPr/>
        </p:nvGraphicFramePr>
        <p:xfrm>
          <a:off x="820750" y="1567283"/>
          <a:ext cx="8638915" cy="4876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07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C8D9769A-E1A8-4890-A4B7-FF5D5C1DC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5030541-939E-4D9D-82AB-34D32FD16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79057" y="2200234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2C72092-2B09-4FBA-B639-9D8632545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7520" y="2255022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5DB81DD-8F8C-4933-94B4-0E5595C5A7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41748" y="618134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10B73D1-A4C3-4A71-836A-5FD28F326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77662" y="659873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B121A8-F6D4-86BD-8664-4D41A70D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2053" y="2870991"/>
            <a:ext cx="5864379" cy="26431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l-GR"/>
          </a:p>
          <a:p>
            <a:pPr algn="ctr"/>
            <a:endParaRPr lang="el-G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272EBD-76A6-9F99-15FC-3559B0DFAD47}"/>
              </a:ext>
            </a:extLst>
          </p:cNvPr>
          <p:cNvSpPr txBox="1"/>
          <p:nvPr/>
        </p:nvSpPr>
        <p:spPr>
          <a:xfrm>
            <a:off x="5836673" y="1047093"/>
            <a:ext cx="5681869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4800">
                <a:latin typeface="Calibri"/>
                <a:cs typeface="Calibri"/>
              </a:rPr>
              <a:t>The </a:t>
            </a:r>
            <a:r>
              <a:rPr lang="el-GR" sz="4800" err="1">
                <a:latin typeface="Calibri"/>
                <a:cs typeface="Calibri"/>
              </a:rPr>
              <a:t>report</a:t>
            </a:r>
            <a:r>
              <a:rPr lang="el-GR" sz="4800">
                <a:latin typeface="Calibri"/>
                <a:cs typeface="Calibri"/>
              </a:rPr>
              <a:t> </a:t>
            </a:r>
            <a:r>
              <a:rPr lang="el-GR" sz="4800" err="1">
                <a:latin typeface="Calibri"/>
                <a:cs typeface="Calibri"/>
              </a:rPr>
              <a:t>consists</a:t>
            </a:r>
            <a:r>
              <a:rPr lang="el-GR" sz="4800">
                <a:latin typeface="Calibri"/>
                <a:cs typeface="Calibri"/>
              </a:rPr>
              <a:t> of..</a:t>
            </a:r>
          </a:p>
        </p:txBody>
      </p:sp>
      <p:graphicFrame>
        <p:nvGraphicFramePr>
          <p:cNvPr id="46" name="TextBox 3">
            <a:extLst>
              <a:ext uri="{FF2B5EF4-FFF2-40B4-BE49-F238E27FC236}">
                <a16:creationId xmlns:a16="http://schemas.microsoft.com/office/drawing/2014/main" id="{497A326A-2685-D802-2F50-D3F703FF10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8426888"/>
              </p:ext>
            </p:extLst>
          </p:nvPr>
        </p:nvGraphicFramePr>
        <p:xfrm>
          <a:off x="432561" y="2372414"/>
          <a:ext cx="10234800" cy="4488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3042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E2A96188-384C-4341-9EEB-967A9341C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272EBD-76A6-9F99-15FC-3559B0DFAD47}"/>
              </a:ext>
            </a:extLst>
          </p:cNvPr>
          <p:cNvSpPr txBox="1"/>
          <p:nvPr/>
        </p:nvSpPr>
        <p:spPr>
          <a:xfrm>
            <a:off x="176901" y="604801"/>
            <a:ext cx="6408646" cy="169389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400">
              <a:spcBef>
                <a:spcPct val="0"/>
              </a:spcBef>
              <a:spcAft>
                <a:spcPts val="600"/>
              </a:spcAft>
            </a:pPr>
            <a:r>
              <a:rPr lang="en-US" sz="4000" kern="1200" spc="100" baseline="0">
                <a:latin typeface="Calibri"/>
                <a:ea typeface="+mj-ea"/>
                <a:cs typeface="Calibri"/>
              </a:rPr>
              <a:t>The report consists of..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B121A8-F6D4-86BD-8664-4D41A70D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2053" y="2870991"/>
            <a:ext cx="5864379" cy="26431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l-GR"/>
          </a:p>
          <a:p>
            <a:pPr algn="ctr"/>
            <a:endParaRPr lang="el-GR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59E7E4E-81AC-4FFE-A96F-B398ED3E9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6307066" y="796793"/>
            <a:ext cx="5689735" cy="5117957"/>
          </a:xfrm>
          <a:custGeom>
            <a:avLst/>
            <a:gdLst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34742 w 11603130"/>
              <a:gd name="connsiteY11" fmla="*/ 5912754 h 6362961"/>
              <a:gd name="connsiteX12" fmla="*/ 8343333 w 11603130"/>
              <a:gd name="connsiteY12" fmla="*/ 6362961 h 6362961"/>
              <a:gd name="connsiteX13" fmla="*/ 8951337 w 11603130"/>
              <a:gd name="connsiteY13" fmla="*/ 5912879 h 6362961"/>
              <a:gd name="connsiteX14" fmla="*/ 9710371 w 11603130"/>
              <a:gd name="connsiteY14" fmla="*/ 5911624 h 6362961"/>
              <a:gd name="connsiteX15" fmla="*/ 9804791 w 11603130"/>
              <a:gd name="connsiteY15" fmla="*/ 5908320 h 6362961"/>
              <a:gd name="connsiteX16" fmla="*/ 9863784 w 11603130"/>
              <a:gd name="connsiteY16" fmla="*/ 5909115 h 6362961"/>
              <a:gd name="connsiteX17" fmla="*/ 10007288 w 11603130"/>
              <a:gd name="connsiteY17" fmla="*/ 5914499 h 6362961"/>
              <a:gd name="connsiteX18" fmla="*/ 10927227 w 11603130"/>
              <a:gd name="connsiteY18" fmla="*/ 5922366 h 6362961"/>
              <a:gd name="connsiteX19" fmla="*/ 11562333 w 11603130"/>
              <a:gd name="connsiteY19" fmla="*/ 5906085 h 6362961"/>
              <a:gd name="connsiteX20" fmla="*/ 11571244 w 11603130"/>
              <a:gd name="connsiteY20" fmla="*/ 2621674 h 6362961"/>
              <a:gd name="connsiteX21" fmla="*/ 11561892 w 11603130"/>
              <a:gd name="connsiteY21" fmla="*/ 176313 h 6362961"/>
              <a:gd name="connsiteX22" fmla="*/ 11289537 w 11603130"/>
              <a:gd name="connsiteY22" fmla="*/ 107615 h 6362961"/>
              <a:gd name="connsiteX23" fmla="*/ 10689999 w 11603130"/>
              <a:gd name="connsiteY23" fmla="*/ 70591 h 6362961"/>
              <a:gd name="connsiteX24" fmla="*/ 7599878 w 11603130"/>
              <a:gd name="connsiteY24" fmla="*/ 7591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5045206 w 11603130"/>
              <a:gd name="connsiteY10" fmla="*/ 5927859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8951337 w 11603130"/>
              <a:gd name="connsiteY12" fmla="*/ 5912879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42722 w 11603130"/>
              <a:gd name="connsiteY12" fmla="*/ 588550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098386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8972 w 11603130"/>
              <a:gd name="connsiteY5" fmla="*/ 3523848 h 6335587"/>
              <a:gd name="connsiteX6" fmla="*/ 148480 w 11603130"/>
              <a:gd name="connsiteY6" fmla="*/ 5930841 h 6335587"/>
              <a:gd name="connsiteX7" fmla="*/ 2638911 w 11603130"/>
              <a:gd name="connsiteY7" fmla="*/ 5933377 h 6335587"/>
              <a:gd name="connsiteX8" fmla="*/ 4080684 w 11603130"/>
              <a:gd name="connsiteY8" fmla="*/ 5926717 h 6335587"/>
              <a:gd name="connsiteX9" fmla="*/ 5045206 w 11603130"/>
              <a:gd name="connsiteY9" fmla="*/ 5927859 h 6335587"/>
              <a:gd name="connsiteX10" fmla="*/ 5855834 w 11603130"/>
              <a:gd name="connsiteY10" fmla="*/ 6335587 h 6335587"/>
              <a:gd name="connsiteX11" fmla="*/ 6274422 w 11603130"/>
              <a:gd name="connsiteY11" fmla="*/ 5903346 h 6335587"/>
              <a:gd name="connsiteX12" fmla="*/ 9098386 w 11603130"/>
              <a:gd name="connsiteY12" fmla="*/ 5911624 h 6335587"/>
              <a:gd name="connsiteX13" fmla="*/ 10007288 w 11603130"/>
              <a:gd name="connsiteY13" fmla="*/ 5914499 h 6335587"/>
              <a:gd name="connsiteX14" fmla="*/ 10927227 w 11603130"/>
              <a:gd name="connsiteY14" fmla="*/ 5922366 h 6335587"/>
              <a:gd name="connsiteX15" fmla="*/ 11562333 w 11603130"/>
              <a:gd name="connsiteY15" fmla="*/ 5906085 h 6335587"/>
              <a:gd name="connsiteX16" fmla="*/ 11571244 w 11603130"/>
              <a:gd name="connsiteY16" fmla="*/ 2621674 h 6335587"/>
              <a:gd name="connsiteX17" fmla="*/ 11561892 w 11603130"/>
              <a:gd name="connsiteY17" fmla="*/ 176313 h 6335587"/>
              <a:gd name="connsiteX18" fmla="*/ 11289537 w 11603130"/>
              <a:gd name="connsiteY18" fmla="*/ 107615 h 6335587"/>
              <a:gd name="connsiteX19" fmla="*/ 10689999 w 11603130"/>
              <a:gd name="connsiteY19" fmla="*/ 70591 h 6335587"/>
              <a:gd name="connsiteX20" fmla="*/ 7599878 w 11603130"/>
              <a:gd name="connsiteY20" fmla="*/ 75910 h 6335587"/>
              <a:gd name="connsiteX21" fmla="*/ 1892744 w 11603130"/>
              <a:gd name="connsiteY21" fmla="*/ 0 h 6335587"/>
              <a:gd name="connsiteX0" fmla="*/ 1892744 w 12087184"/>
              <a:gd name="connsiteY0" fmla="*/ 0 h 6335587"/>
              <a:gd name="connsiteX1" fmla="*/ 304663 w 12087184"/>
              <a:gd name="connsiteY1" fmla="*/ 10761 h 6335587"/>
              <a:gd name="connsiteX2" fmla="*/ 0 w 12087184"/>
              <a:gd name="connsiteY2" fmla="*/ 47942 h 6335587"/>
              <a:gd name="connsiteX3" fmla="*/ 0 w 12087184"/>
              <a:gd name="connsiteY3" fmla="*/ 909146 h 6335587"/>
              <a:gd name="connsiteX4" fmla="*/ 4597 w 12087184"/>
              <a:gd name="connsiteY4" fmla="*/ 909146 h 6335587"/>
              <a:gd name="connsiteX5" fmla="*/ 88972 w 12087184"/>
              <a:gd name="connsiteY5" fmla="*/ 3523848 h 6335587"/>
              <a:gd name="connsiteX6" fmla="*/ 148480 w 12087184"/>
              <a:gd name="connsiteY6" fmla="*/ 5930841 h 6335587"/>
              <a:gd name="connsiteX7" fmla="*/ 2638911 w 12087184"/>
              <a:gd name="connsiteY7" fmla="*/ 5933377 h 6335587"/>
              <a:gd name="connsiteX8" fmla="*/ 4080684 w 12087184"/>
              <a:gd name="connsiteY8" fmla="*/ 5926717 h 6335587"/>
              <a:gd name="connsiteX9" fmla="*/ 5045206 w 12087184"/>
              <a:gd name="connsiteY9" fmla="*/ 5927859 h 6335587"/>
              <a:gd name="connsiteX10" fmla="*/ 5855834 w 12087184"/>
              <a:gd name="connsiteY10" fmla="*/ 6335587 h 6335587"/>
              <a:gd name="connsiteX11" fmla="*/ 6274422 w 12087184"/>
              <a:gd name="connsiteY11" fmla="*/ 5903346 h 6335587"/>
              <a:gd name="connsiteX12" fmla="*/ 9098386 w 12087184"/>
              <a:gd name="connsiteY12" fmla="*/ 5911624 h 6335587"/>
              <a:gd name="connsiteX13" fmla="*/ 10007288 w 12087184"/>
              <a:gd name="connsiteY13" fmla="*/ 5914499 h 6335587"/>
              <a:gd name="connsiteX14" fmla="*/ 10927227 w 12087184"/>
              <a:gd name="connsiteY14" fmla="*/ 5922366 h 6335587"/>
              <a:gd name="connsiteX15" fmla="*/ 12085310 w 12087184"/>
              <a:gd name="connsiteY15" fmla="*/ 5921320 h 6335587"/>
              <a:gd name="connsiteX16" fmla="*/ 11571244 w 12087184"/>
              <a:gd name="connsiteY16" fmla="*/ 2621674 h 6335587"/>
              <a:gd name="connsiteX17" fmla="*/ 11561892 w 12087184"/>
              <a:gd name="connsiteY17" fmla="*/ 176313 h 6335587"/>
              <a:gd name="connsiteX18" fmla="*/ 11289537 w 12087184"/>
              <a:gd name="connsiteY18" fmla="*/ 107615 h 6335587"/>
              <a:gd name="connsiteX19" fmla="*/ 10689999 w 12087184"/>
              <a:gd name="connsiteY19" fmla="*/ 70591 h 6335587"/>
              <a:gd name="connsiteX20" fmla="*/ 7599878 w 12087184"/>
              <a:gd name="connsiteY20" fmla="*/ 75910 h 6335587"/>
              <a:gd name="connsiteX21" fmla="*/ 1892744 w 12087184"/>
              <a:gd name="connsiteY21" fmla="*/ 0 h 6335587"/>
              <a:gd name="connsiteX0" fmla="*/ 1892744 w 12096545"/>
              <a:gd name="connsiteY0" fmla="*/ 24998 h 6360585"/>
              <a:gd name="connsiteX1" fmla="*/ 304663 w 12096545"/>
              <a:gd name="connsiteY1" fmla="*/ 35759 h 6360585"/>
              <a:gd name="connsiteX2" fmla="*/ 0 w 12096545"/>
              <a:gd name="connsiteY2" fmla="*/ 72940 h 6360585"/>
              <a:gd name="connsiteX3" fmla="*/ 0 w 12096545"/>
              <a:gd name="connsiteY3" fmla="*/ 934144 h 6360585"/>
              <a:gd name="connsiteX4" fmla="*/ 4597 w 12096545"/>
              <a:gd name="connsiteY4" fmla="*/ 934144 h 6360585"/>
              <a:gd name="connsiteX5" fmla="*/ 88972 w 12096545"/>
              <a:gd name="connsiteY5" fmla="*/ 3548846 h 6360585"/>
              <a:gd name="connsiteX6" fmla="*/ 148480 w 12096545"/>
              <a:gd name="connsiteY6" fmla="*/ 5955839 h 6360585"/>
              <a:gd name="connsiteX7" fmla="*/ 2638911 w 12096545"/>
              <a:gd name="connsiteY7" fmla="*/ 5958375 h 6360585"/>
              <a:gd name="connsiteX8" fmla="*/ 4080684 w 12096545"/>
              <a:gd name="connsiteY8" fmla="*/ 5951715 h 6360585"/>
              <a:gd name="connsiteX9" fmla="*/ 5045206 w 12096545"/>
              <a:gd name="connsiteY9" fmla="*/ 5952857 h 6360585"/>
              <a:gd name="connsiteX10" fmla="*/ 5855834 w 12096545"/>
              <a:gd name="connsiteY10" fmla="*/ 6360585 h 6360585"/>
              <a:gd name="connsiteX11" fmla="*/ 6274422 w 12096545"/>
              <a:gd name="connsiteY11" fmla="*/ 5928344 h 6360585"/>
              <a:gd name="connsiteX12" fmla="*/ 9098386 w 12096545"/>
              <a:gd name="connsiteY12" fmla="*/ 5936622 h 6360585"/>
              <a:gd name="connsiteX13" fmla="*/ 10007288 w 12096545"/>
              <a:gd name="connsiteY13" fmla="*/ 5939497 h 6360585"/>
              <a:gd name="connsiteX14" fmla="*/ 10927227 w 12096545"/>
              <a:gd name="connsiteY14" fmla="*/ 5947364 h 6360585"/>
              <a:gd name="connsiteX15" fmla="*/ 12085310 w 12096545"/>
              <a:gd name="connsiteY15" fmla="*/ 5946318 h 6360585"/>
              <a:gd name="connsiteX16" fmla="*/ 12063456 w 12096545"/>
              <a:gd name="connsiteY16" fmla="*/ 2646672 h 6360585"/>
              <a:gd name="connsiteX17" fmla="*/ 11561892 w 12096545"/>
              <a:gd name="connsiteY17" fmla="*/ 201311 h 6360585"/>
              <a:gd name="connsiteX18" fmla="*/ 11289537 w 12096545"/>
              <a:gd name="connsiteY18" fmla="*/ 132613 h 6360585"/>
              <a:gd name="connsiteX19" fmla="*/ 10689999 w 12096545"/>
              <a:gd name="connsiteY19" fmla="*/ 95589 h 6360585"/>
              <a:gd name="connsiteX20" fmla="*/ 7599878 w 12096545"/>
              <a:gd name="connsiteY20" fmla="*/ 100908 h 6360585"/>
              <a:gd name="connsiteX21" fmla="*/ 1892744 w 12096545"/>
              <a:gd name="connsiteY21" fmla="*/ 24998 h 6360585"/>
              <a:gd name="connsiteX0" fmla="*/ 1892744 w 12127183"/>
              <a:gd name="connsiteY0" fmla="*/ 24998 h 6360585"/>
              <a:gd name="connsiteX1" fmla="*/ 304663 w 12127183"/>
              <a:gd name="connsiteY1" fmla="*/ 35759 h 6360585"/>
              <a:gd name="connsiteX2" fmla="*/ 0 w 12127183"/>
              <a:gd name="connsiteY2" fmla="*/ 72940 h 6360585"/>
              <a:gd name="connsiteX3" fmla="*/ 0 w 12127183"/>
              <a:gd name="connsiteY3" fmla="*/ 934144 h 6360585"/>
              <a:gd name="connsiteX4" fmla="*/ 4597 w 12127183"/>
              <a:gd name="connsiteY4" fmla="*/ 934144 h 6360585"/>
              <a:gd name="connsiteX5" fmla="*/ 88972 w 12127183"/>
              <a:gd name="connsiteY5" fmla="*/ 3548846 h 6360585"/>
              <a:gd name="connsiteX6" fmla="*/ 148480 w 12127183"/>
              <a:gd name="connsiteY6" fmla="*/ 5955839 h 6360585"/>
              <a:gd name="connsiteX7" fmla="*/ 2638911 w 12127183"/>
              <a:gd name="connsiteY7" fmla="*/ 5958375 h 6360585"/>
              <a:gd name="connsiteX8" fmla="*/ 4080684 w 12127183"/>
              <a:gd name="connsiteY8" fmla="*/ 5951715 h 6360585"/>
              <a:gd name="connsiteX9" fmla="*/ 5045206 w 12127183"/>
              <a:gd name="connsiteY9" fmla="*/ 5952857 h 6360585"/>
              <a:gd name="connsiteX10" fmla="*/ 5855834 w 12127183"/>
              <a:gd name="connsiteY10" fmla="*/ 6360585 h 6360585"/>
              <a:gd name="connsiteX11" fmla="*/ 6274422 w 12127183"/>
              <a:gd name="connsiteY11" fmla="*/ 5928344 h 6360585"/>
              <a:gd name="connsiteX12" fmla="*/ 9098386 w 12127183"/>
              <a:gd name="connsiteY12" fmla="*/ 5936622 h 6360585"/>
              <a:gd name="connsiteX13" fmla="*/ 10007288 w 12127183"/>
              <a:gd name="connsiteY13" fmla="*/ 5939497 h 6360585"/>
              <a:gd name="connsiteX14" fmla="*/ 10927227 w 12127183"/>
              <a:gd name="connsiteY14" fmla="*/ 5947364 h 6360585"/>
              <a:gd name="connsiteX15" fmla="*/ 12085310 w 12127183"/>
              <a:gd name="connsiteY15" fmla="*/ 5946318 h 6360585"/>
              <a:gd name="connsiteX16" fmla="*/ 12063456 w 12127183"/>
              <a:gd name="connsiteY16" fmla="*/ 2646672 h 6360585"/>
              <a:gd name="connsiteX17" fmla="*/ 12054104 w 12127183"/>
              <a:gd name="connsiteY17" fmla="*/ 201311 h 6360585"/>
              <a:gd name="connsiteX18" fmla="*/ 11289537 w 12127183"/>
              <a:gd name="connsiteY18" fmla="*/ 132613 h 6360585"/>
              <a:gd name="connsiteX19" fmla="*/ 10689999 w 12127183"/>
              <a:gd name="connsiteY19" fmla="*/ 95589 h 6360585"/>
              <a:gd name="connsiteX20" fmla="*/ 7599878 w 12127183"/>
              <a:gd name="connsiteY20" fmla="*/ 100908 h 6360585"/>
              <a:gd name="connsiteX21" fmla="*/ 1892744 w 12127183"/>
              <a:gd name="connsiteY21" fmla="*/ 24998 h 6360585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689999 w 12114255"/>
              <a:gd name="connsiteY19" fmla="*/ 70591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5587"/>
              <a:gd name="connsiteX1" fmla="*/ 304663 w 12114253"/>
              <a:gd name="connsiteY1" fmla="*/ 10761 h 6335587"/>
              <a:gd name="connsiteX2" fmla="*/ 0 w 12114253"/>
              <a:gd name="connsiteY2" fmla="*/ 47942 h 6335587"/>
              <a:gd name="connsiteX3" fmla="*/ 0 w 12114253"/>
              <a:gd name="connsiteY3" fmla="*/ 909146 h 6335587"/>
              <a:gd name="connsiteX4" fmla="*/ 4597 w 12114253"/>
              <a:gd name="connsiteY4" fmla="*/ 909146 h 6335587"/>
              <a:gd name="connsiteX5" fmla="*/ 88972 w 12114253"/>
              <a:gd name="connsiteY5" fmla="*/ 3523848 h 6335587"/>
              <a:gd name="connsiteX6" fmla="*/ 148480 w 12114253"/>
              <a:gd name="connsiteY6" fmla="*/ 5930841 h 6335587"/>
              <a:gd name="connsiteX7" fmla="*/ 2638911 w 12114253"/>
              <a:gd name="connsiteY7" fmla="*/ 5933377 h 6335587"/>
              <a:gd name="connsiteX8" fmla="*/ 4080684 w 12114253"/>
              <a:gd name="connsiteY8" fmla="*/ 5926717 h 6335587"/>
              <a:gd name="connsiteX9" fmla="*/ 5045206 w 12114253"/>
              <a:gd name="connsiteY9" fmla="*/ 5927859 h 6335587"/>
              <a:gd name="connsiteX10" fmla="*/ 5855834 w 12114253"/>
              <a:gd name="connsiteY10" fmla="*/ 6335587 h 6335587"/>
              <a:gd name="connsiteX11" fmla="*/ 6274422 w 12114253"/>
              <a:gd name="connsiteY11" fmla="*/ 5903346 h 6335587"/>
              <a:gd name="connsiteX12" fmla="*/ 9098386 w 12114253"/>
              <a:gd name="connsiteY12" fmla="*/ 5911624 h 6335587"/>
              <a:gd name="connsiteX13" fmla="*/ 10007288 w 12114253"/>
              <a:gd name="connsiteY13" fmla="*/ 5914499 h 6335587"/>
              <a:gd name="connsiteX14" fmla="*/ 10927227 w 12114253"/>
              <a:gd name="connsiteY14" fmla="*/ 5922366 h 6335587"/>
              <a:gd name="connsiteX15" fmla="*/ 12085310 w 12114253"/>
              <a:gd name="connsiteY15" fmla="*/ 5921320 h 6335587"/>
              <a:gd name="connsiteX16" fmla="*/ 12063456 w 12114253"/>
              <a:gd name="connsiteY16" fmla="*/ 2621674 h 6335587"/>
              <a:gd name="connsiteX17" fmla="*/ 12054104 w 12114253"/>
              <a:gd name="connsiteY17" fmla="*/ 176313 h 6335587"/>
              <a:gd name="connsiteX18" fmla="*/ 11289537 w 12114253"/>
              <a:gd name="connsiteY18" fmla="*/ 107615 h 6335587"/>
              <a:gd name="connsiteX19" fmla="*/ 10259313 w 12114253"/>
              <a:gd name="connsiteY19" fmla="*/ 101059 h 6335587"/>
              <a:gd name="connsiteX20" fmla="*/ 7599878 w 12114253"/>
              <a:gd name="connsiteY20" fmla="*/ 75910 h 6335587"/>
              <a:gd name="connsiteX21" fmla="*/ 1892744 w 12114253"/>
              <a:gd name="connsiteY21" fmla="*/ 0 h 6335587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259313 w 12114255"/>
              <a:gd name="connsiteY19" fmla="*/ 101059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274422 w 12114253"/>
              <a:gd name="connsiteY11" fmla="*/ 5903346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080684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308929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214933 w 12114253"/>
              <a:gd name="connsiteY9" fmla="*/ 5924178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308929 w 12114253"/>
              <a:gd name="connsiteY8" fmla="*/ 5926717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952198 w 12173707"/>
              <a:gd name="connsiteY0" fmla="*/ 0 h 6231137"/>
              <a:gd name="connsiteX1" fmla="*/ 364117 w 12173707"/>
              <a:gd name="connsiteY1" fmla="*/ 10761 h 6231137"/>
              <a:gd name="connsiteX2" fmla="*/ 59454 w 12173707"/>
              <a:gd name="connsiteY2" fmla="*/ 47942 h 6231137"/>
              <a:gd name="connsiteX3" fmla="*/ 59454 w 12173707"/>
              <a:gd name="connsiteY3" fmla="*/ 909146 h 6231137"/>
              <a:gd name="connsiteX4" fmla="*/ 64051 w 12173707"/>
              <a:gd name="connsiteY4" fmla="*/ 909146 h 6231137"/>
              <a:gd name="connsiteX5" fmla="*/ 148426 w 12173707"/>
              <a:gd name="connsiteY5" fmla="*/ 3523848 h 6231137"/>
              <a:gd name="connsiteX6" fmla="*/ 41689 w 12173707"/>
              <a:gd name="connsiteY6" fmla="*/ 5941555 h 6231137"/>
              <a:gd name="connsiteX7" fmla="*/ 2649391 w 12173707"/>
              <a:gd name="connsiteY7" fmla="*/ 5929698 h 6231137"/>
              <a:gd name="connsiteX8" fmla="*/ 4303086 w 12173707"/>
              <a:gd name="connsiteY8" fmla="*/ 5908315 h 6231137"/>
              <a:gd name="connsiteX9" fmla="*/ 5274387 w 12173707"/>
              <a:gd name="connsiteY9" fmla="*/ 5924178 h 6231137"/>
              <a:gd name="connsiteX10" fmla="*/ 5758145 w 12173707"/>
              <a:gd name="connsiteY10" fmla="*/ 6231137 h 6231137"/>
              <a:gd name="connsiteX11" fmla="*/ 6030648 w 12173707"/>
              <a:gd name="connsiteY11" fmla="*/ 5908409 h 6231137"/>
              <a:gd name="connsiteX12" fmla="*/ 9157840 w 12173707"/>
              <a:gd name="connsiteY12" fmla="*/ 5911624 h 6231137"/>
              <a:gd name="connsiteX13" fmla="*/ 10066742 w 12173707"/>
              <a:gd name="connsiteY13" fmla="*/ 5914499 h 6231137"/>
              <a:gd name="connsiteX14" fmla="*/ 10986681 w 12173707"/>
              <a:gd name="connsiteY14" fmla="*/ 5922366 h 6231137"/>
              <a:gd name="connsiteX15" fmla="*/ 12144764 w 12173707"/>
              <a:gd name="connsiteY15" fmla="*/ 5921320 h 6231137"/>
              <a:gd name="connsiteX16" fmla="*/ 12122910 w 12173707"/>
              <a:gd name="connsiteY16" fmla="*/ 2621674 h 6231137"/>
              <a:gd name="connsiteX17" fmla="*/ 12113558 w 12173707"/>
              <a:gd name="connsiteY17" fmla="*/ 176313 h 6231137"/>
              <a:gd name="connsiteX18" fmla="*/ 11348991 w 12173707"/>
              <a:gd name="connsiteY18" fmla="*/ 107615 h 6231137"/>
              <a:gd name="connsiteX19" fmla="*/ 10318767 w 12173707"/>
              <a:gd name="connsiteY19" fmla="*/ 101059 h 6231137"/>
              <a:gd name="connsiteX20" fmla="*/ 7659332 w 12173707"/>
              <a:gd name="connsiteY20" fmla="*/ 75910 h 6231137"/>
              <a:gd name="connsiteX21" fmla="*/ 1952198 w 12173707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9 w 12201124"/>
              <a:gd name="connsiteY5" fmla="*/ 3534559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8 w 12201124"/>
              <a:gd name="connsiteY5" fmla="*/ 4337852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86334 w 12207843"/>
              <a:gd name="connsiteY0" fmla="*/ 0 h 6231137"/>
              <a:gd name="connsiteX1" fmla="*/ 398253 w 12207843"/>
              <a:gd name="connsiteY1" fmla="*/ 10761 h 6231137"/>
              <a:gd name="connsiteX2" fmla="*/ 93590 w 12207843"/>
              <a:gd name="connsiteY2" fmla="*/ 47942 h 6231137"/>
              <a:gd name="connsiteX3" fmla="*/ 93590 w 12207843"/>
              <a:gd name="connsiteY3" fmla="*/ 909146 h 6231137"/>
              <a:gd name="connsiteX4" fmla="*/ 98187 w 12207843"/>
              <a:gd name="connsiteY4" fmla="*/ 909146 h 6231137"/>
              <a:gd name="connsiteX5" fmla="*/ 40067 w 12207843"/>
              <a:gd name="connsiteY5" fmla="*/ 4337852 h 6231137"/>
              <a:gd name="connsiteX6" fmla="*/ 75825 w 12207843"/>
              <a:gd name="connsiteY6" fmla="*/ 5941555 h 6231137"/>
              <a:gd name="connsiteX7" fmla="*/ 2683527 w 12207843"/>
              <a:gd name="connsiteY7" fmla="*/ 5929698 h 6231137"/>
              <a:gd name="connsiteX8" fmla="*/ 4337222 w 12207843"/>
              <a:gd name="connsiteY8" fmla="*/ 5908315 h 6231137"/>
              <a:gd name="connsiteX9" fmla="*/ 5308523 w 12207843"/>
              <a:gd name="connsiteY9" fmla="*/ 5924178 h 6231137"/>
              <a:gd name="connsiteX10" fmla="*/ 5792281 w 12207843"/>
              <a:gd name="connsiteY10" fmla="*/ 6231137 h 6231137"/>
              <a:gd name="connsiteX11" fmla="*/ 6064784 w 12207843"/>
              <a:gd name="connsiteY11" fmla="*/ 5908409 h 6231137"/>
              <a:gd name="connsiteX12" fmla="*/ 9191976 w 12207843"/>
              <a:gd name="connsiteY12" fmla="*/ 5911624 h 6231137"/>
              <a:gd name="connsiteX13" fmla="*/ 10100878 w 12207843"/>
              <a:gd name="connsiteY13" fmla="*/ 5914499 h 6231137"/>
              <a:gd name="connsiteX14" fmla="*/ 11020817 w 12207843"/>
              <a:gd name="connsiteY14" fmla="*/ 5922366 h 6231137"/>
              <a:gd name="connsiteX15" fmla="*/ 12178900 w 12207843"/>
              <a:gd name="connsiteY15" fmla="*/ 5921320 h 6231137"/>
              <a:gd name="connsiteX16" fmla="*/ 12157046 w 12207843"/>
              <a:gd name="connsiteY16" fmla="*/ 2621674 h 6231137"/>
              <a:gd name="connsiteX17" fmla="*/ 12147694 w 12207843"/>
              <a:gd name="connsiteY17" fmla="*/ 176313 h 6231137"/>
              <a:gd name="connsiteX18" fmla="*/ 11383127 w 12207843"/>
              <a:gd name="connsiteY18" fmla="*/ 107615 h 6231137"/>
              <a:gd name="connsiteX19" fmla="*/ 10352903 w 12207843"/>
              <a:gd name="connsiteY19" fmla="*/ 101059 h 6231137"/>
              <a:gd name="connsiteX20" fmla="*/ 7693468 w 12207843"/>
              <a:gd name="connsiteY20" fmla="*/ 75910 h 6231137"/>
              <a:gd name="connsiteX21" fmla="*/ 1986334 w 12207843"/>
              <a:gd name="connsiteY21" fmla="*/ 0 h 6231137"/>
              <a:gd name="connsiteX0" fmla="*/ 1973709 w 12195218"/>
              <a:gd name="connsiteY0" fmla="*/ 0 h 6231137"/>
              <a:gd name="connsiteX1" fmla="*/ 385628 w 12195218"/>
              <a:gd name="connsiteY1" fmla="*/ 10761 h 6231137"/>
              <a:gd name="connsiteX2" fmla="*/ 80965 w 12195218"/>
              <a:gd name="connsiteY2" fmla="*/ 47942 h 6231137"/>
              <a:gd name="connsiteX3" fmla="*/ 80965 w 12195218"/>
              <a:gd name="connsiteY3" fmla="*/ 909146 h 6231137"/>
              <a:gd name="connsiteX4" fmla="*/ 85562 w 12195218"/>
              <a:gd name="connsiteY4" fmla="*/ 909146 h 6231137"/>
              <a:gd name="connsiteX5" fmla="*/ 27442 w 12195218"/>
              <a:gd name="connsiteY5" fmla="*/ 4337852 h 6231137"/>
              <a:gd name="connsiteX6" fmla="*/ 63200 w 12195218"/>
              <a:gd name="connsiteY6" fmla="*/ 5941555 h 6231137"/>
              <a:gd name="connsiteX7" fmla="*/ 2670902 w 12195218"/>
              <a:gd name="connsiteY7" fmla="*/ 5929698 h 6231137"/>
              <a:gd name="connsiteX8" fmla="*/ 4324597 w 12195218"/>
              <a:gd name="connsiteY8" fmla="*/ 5908315 h 6231137"/>
              <a:gd name="connsiteX9" fmla="*/ 5295898 w 12195218"/>
              <a:gd name="connsiteY9" fmla="*/ 5924178 h 6231137"/>
              <a:gd name="connsiteX10" fmla="*/ 5779656 w 12195218"/>
              <a:gd name="connsiteY10" fmla="*/ 6231137 h 6231137"/>
              <a:gd name="connsiteX11" fmla="*/ 6052159 w 12195218"/>
              <a:gd name="connsiteY11" fmla="*/ 5908409 h 6231137"/>
              <a:gd name="connsiteX12" fmla="*/ 9179351 w 12195218"/>
              <a:gd name="connsiteY12" fmla="*/ 5911624 h 6231137"/>
              <a:gd name="connsiteX13" fmla="*/ 10088253 w 12195218"/>
              <a:gd name="connsiteY13" fmla="*/ 5914499 h 6231137"/>
              <a:gd name="connsiteX14" fmla="*/ 11008192 w 12195218"/>
              <a:gd name="connsiteY14" fmla="*/ 5922366 h 6231137"/>
              <a:gd name="connsiteX15" fmla="*/ 12166275 w 12195218"/>
              <a:gd name="connsiteY15" fmla="*/ 5921320 h 6231137"/>
              <a:gd name="connsiteX16" fmla="*/ 12144421 w 12195218"/>
              <a:gd name="connsiteY16" fmla="*/ 2621674 h 6231137"/>
              <a:gd name="connsiteX17" fmla="*/ 12135069 w 12195218"/>
              <a:gd name="connsiteY17" fmla="*/ 176313 h 6231137"/>
              <a:gd name="connsiteX18" fmla="*/ 11370502 w 12195218"/>
              <a:gd name="connsiteY18" fmla="*/ 107615 h 6231137"/>
              <a:gd name="connsiteX19" fmla="*/ 10340278 w 12195218"/>
              <a:gd name="connsiteY19" fmla="*/ 101059 h 6231137"/>
              <a:gd name="connsiteX20" fmla="*/ 7680843 w 12195218"/>
              <a:gd name="connsiteY20" fmla="*/ 75910 h 6231137"/>
              <a:gd name="connsiteX21" fmla="*/ 1973709 w 12195218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92826 w 12202482"/>
              <a:gd name="connsiteY4" fmla="*/ 909146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21578 w 12202482"/>
              <a:gd name="connsiteY4" fmla="*/ 994830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142494 w 12256747"/>
              <a:gd name="connsiteY3" fmla="*/ 909146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4594 w 12256747"/>
              <a:gd name="connsiteY4" fmla="*/ 1176912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54471 w 12275980"/>
              <a:gd name="connsiteY0" fmla="*/ 0 h 6231137"/>
              <a:gd name="connsiteX1" fmla="*/ 466390 w 12275980"/>
              <a:gd name="connsiteY1" fmla="*/ 10761 h 6231137"/>
              <a:gd name="connsiteX2" fmla="*/ 19233 w 12275980"/>
              <a:gd name="connsiteY2" fmla="*/ 26521 h 6231137"/>
              <a:gd name="connsiteX3" fmla="*/ 19232 w 12275980"/>
              <a:gd name="connsiteY3" fmla="*/ 844885 h 6231137"/>
              <a:gd name="connsiteX4" fmla="*/ 76 w 12275980"/>
              <a:gd name="connsiteY4" fmla="*/ 1369703 h 6231137"/>
              <a:gd name="connsiteX5" fmla="*/ 84455 w 12275980"/>
              <a:gd name="connsiteY5" fmla="*/ 4530644 h 6231137"/>
              <a:gd name="connsiteX6" fmla="*/ 143962 w 12275980"/>
              <a:gd name="connsiteY6" fmla="*/ 5941555 h 6231137"/>
              <a:gd name="connsiteX7" fmla="*/ 2751664 w 12275980"/>
              <a:gd name="connsiteY7" fmla="*/ 5929698 h 6231137"/>
              <a:gd name="connsiteX8" fmla="*/ 4405359 w 12275980"/>
              <a:gd name="connsiteY8" fmla="*/ 5908315 h 6231137"/>
              <a:gd name="connsiteX9" fmla="*/ 5376660 w 12275980"/>
              <a:gd name="connsiteY9" fmla="*/ 5924178 h 6231137"/>
              <a:gd name="connsiteX10" fmla="*/ 5860418 w 12275980"/>
              <a:gd name="connsiteY10" fmla="*/ 6231137 h 6231137"/>
              <a:gd name="connsiteX11" fmla="*/ 6132921 w 12275980"/>
              <a:gd name="connsiteY11" fmla="*/ 5908409 h 6231137"/>
              <a:gd name="connsiteX12" fmla="*/ 9260113 w 12275980"/>
              <a:gd name="connsiteY12" fmla="*/ 5911624 h 6231137"/>
              <a:gd name="connsiteX13" fmla="*/ 10169015 w 12275980"/>
              <a:gd name="connsiteY13" fmla="*/ 5914499 h 6231137"/>
              <a:gd name="connsiteX14" fmla="*/ 11088954 w 12275980"/>
              <a:gd name="connsiteY14" fmla="*/ 5922366 h 6231137"/>
              <a:gd name="connsiteX15" fmla="*/ 12247037 w 12275980"/>
              <a:gd name="connsiteY15" fmla="*/ 5921320 h 6231137"/>
              <a:gd name="connsiteX16" fmla="*/ 12225183 w 12275980"/>
              <a:gd name="connsiteY16" fmla="*/ 2621674 h 6231137"/>
              <a:gd name="connsiteX17" fmla="*/ 12215831 w 12275980"/>
              <a:gd name="connsiteY17" fmla="*/ 176313 h 6231137"/>
              <a:gd name="connsiteX18" fmla="*/ 11451264 w 12275980"/>
              <a:gd name="connsiteY18" fmla="*/ 107615 h 6231137"/>
              <a:gd name="connsiteX19" fmla="*/ 10421040 w 12275980"/>
              <a:gd name="connsiteY19" fmla="*/ 101059 h 6231137"/>
              <a:gd name="connsiteX20" fmla="*/ 7761605 w 12275980"/>
              <a:gd name="connsiteY20" fmla="*/ 75910 h 6231137"/>
              <a:gd name="connsiteX21" fmla="*/ 2054471 w 1227598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161182 w 12293200"/>
              <a:gd name="connsiteY6" fmla="*/ 5941555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89932 w 12293200"/>
              <a:gd name="connsiteY6" fmla="*/ 5941557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88138"/>
              <a:gd name="connsiteY0" fmla="*/ 24998 h 6256135"/>
              <a:gd name="connsiteX1" fmla="*/ 483610 w 12288138"/>
              <a:gd name="connsiteY1" fmla="*/ 35759 h 6256135"/>
              <a:gd name="connsiteX2" fmla="*/ 36453 w 12288138"/>
              <a:gd name="connsiteY2" fmla="*/ 51519 h 6256135"/>
              <a:gd name="connsiteX3" fmla="*/ 36452 w 12288138"/>
              <a:gd name="connsiteY3" fmla="*/ 869883 h 6256135"/>
              <a:gd name="connsiteX4" fmla="*/ 17296 w 12288138"/>
              <a:gd name="connsiteY4" fmla="*/ 1394701 h 6256135"/>
              <a:gd name="connsiteX5" fmla="*/ 6679 w 12288138"/>
              <a:gd name="connsiteY5" fmla="*/ 4619906 h 6256135"/>
              <a:gd name="connsiteX6" fmla="*/ 89932 w 12288138"/>
              <a:gd name="connsiteY6" fmla="*/ 5966555 h 6256135"/>
              <a:gd name="connsiteX7" fmla="*/ 2768884 w 12288138"/>
              <a:gd name="connsiteY7" fmla="*/ 5954696 h 6256135"/>
              <a:gd name="connsiteX8" fmla="*/ 4422579 w 12288138"/>
              <a:gd name="connsiteY8" fmla="*/ 5933313 h 6256135"/>
              <a:gd name="connsiteX9" fmla="*/ 5393880 w 12288138"/>
              <a:gd name="connsiteY9" fmla="*/ 5949176 h 6256135"/>
              <a:gd name="connsiteX10" fmla="*/ 5877638 w 12288138"/>
              <a:gd name="connsiteY10" fmla="*/ 6256135 h 6256135"/>
              <a:gd name="connsiteX11" fmla="*/ 6150141 w 12288138"/>
              <a:gd name="connsiteY11" fmla="*/ 5933407 h 6256135"/>
              <a:gd name="connsiteX12" fmla="*/ 9277333 w 12288138"/>
              <a:gd name="connsiteY12" fmla="*/ 5936622 h 6256135"/>
              <a:gd name="connsiteX13" fmla="*/ 10186235 w 12288138"/>
              <a:gd name="connsiteY13" fmla="*/ 5939497 h 6256135"/>
              <a:gd name="connsiteX14" fmla="*/ 11106174 w 12288138"/>
              <a:gd name="connsiteY14" fmla="*/ 5947364 h 6256135"/>
              <a:gd name="connsiteX15" fmla="*/ 12264257 w 12288138"/>
              <a:gd name="connsiteY15" fmla="*/ 5946318 h 6256135"/>
              <a:gd name="connsiteX16" fmla="*/ 12242403 w 12288138"/>
              <a:gd name="connsiteY16" fmla="*/ 2646672 h 6256135"/>
              <a:gd name="connsiteX17" fmla="*/ 12233051 w 12288138"/>
              <a:gd name="connsiteY17" fmla="*/ 201311 h 6256135"/>
              <a:gd name="connsiteX18" fmla="*/ 11729726 w 12288138"/>
              <a:gd name="connsiteY18" fmla="*/ 132612 h 6256135"/>
              <a:gd name="connsiteX19" fmla="*/ 10438260 w 12288138"/>
              <a:gd name="connsiteY19" fmla="*/ 126057 h 6256135"/>
              <a:gd name="connsiteX20" fmla="*/ 7778825 w 12288138"/>
              <a:gd name="connsiteY20" fmla="*/ 100908 h 6256135"/>
              <a:gd name="connsiteX21" fmla="*/ 2071691 w 12288138"/>
              <a:gd name="connsiteY21" fmla="*/ 24998 h 6256135"/>
              <a:gd name="connsiteX0" fmla="*/ 2071691 w 12281699"/>
              <a:gd name="connsiteY0" fmla="*/ 0 h 6231137"/>
              <a:gd name="connsiteX1" fmla="*/ 483610 w 12281699"/>
              <a:gd name="connsiteY1" fmla="*/ 10761 h 6231137"/>
              <a:gd name="connsiteX2" fmla="*/ 36453 w 12281699"/>
              <a:gd name="connsiteY2" fmla="*/ 26521 h 6231137"/>
              <a:gd name="connsiteX3" fmla="*/ 36452 w 12281699"/>
              <a:gd name="connsiteY3" fmla="*/ 844885 h 6231137"/>
              <a:gd name="connsiteX4" fmla="*/ 17296 w 12281699"/>
              <a:gd name="connsiteY4" fmla="*/ 1369703 h 6231137"/>
              <a:gd name="connsiteX5" fmla="*/ 6679 w 12281699"/>
              <a:gd name="connsiteY5" fmla="*/ 4594908 h 6231137"/>
              <a:gd name="connsiteX6" fmla="*/ 89932 w 12281699"/>
              <a:gd name="connsiteY6" fmla="*/ 5941557 h 6231137"/>
              <a:gd name="connsiteX7" fmla="*/ 2768884 w 12281699"/>
              <a:gd name="connsiteY7" fmla="*/ 5929698 h 6231137"/>
              <a:gd name="connsiteX8" fmla="*/ 4422579 w 12281699"/>
              <a:gd name="connsiteY8" fmla="*/ 5908315 h 6231137"/>
              <a:gd name="connsiteX9" fmla="*/ 5393880 w 12281699"/>
              <a:gd name="connsiteY9" fmla="*/ 5924178 h 6231137"/>
              <a:gd name="connsiteX10" fmla="*/ 5877638 w 12281699"/>
              <a:gd name="connsiteY10" fmla="*/ 6231137 h 6231137"/>
              <a:gd name="connsiteX11" fmla="*/ 6150141 w 12281699"/>
              <a:gd name="connsiteY11" fmla="*/ 5908409 h 6231137"/>
              <a:gd name="connsiteX12" fmla="*/ 9277333 w 12281699"/>
              <a:gd name="connsiteY12" fmla="*/ 5911624 h 6231137"/>
              <a:gd name="connsiteX13" fmla="*/ 10186235 w 12281699"/>
              <a:gd name="connsiteY13" fmla="*/ 5914499 h 6231137"/>
              <a:gd name="connsiteX14" fmla="*/ 11106174 w 12281699"/>
              <a:gd name="connsiteY14" fmla="*/ 5922366 h 6231137"/>
              <a:gd name="connsiteX15" fmla="*/ 12264257 w 12281699"/>
              <a:gd name="connsiteY15" fmla="*/ 5921320 h 6231137"/>
              <a:gd name="connsiteX16" fmla="*/ 12242403 w 12281699"/>
              <a:gd name="connsiteY16" fmla="*/ 2621674 h 6231137"/>
              <a:gd name="connsiteX17" fmla="*/ 12233051 w 12281699"/>
              <a:gd name="connsiteY17" fmla="*/ 176313 h 6231137"/>
              <a:gd name="connsiteX18" fmla="*/ 11729726 w 12281699"/>
              <a:gd name="connsiteY18" fmla="*/ 107614 h 6231137"/>
              <a:gd name="connsiteX19" fmla="*/ 10438260 w 12281699"/>
              <a:gd name="connsiteY19" fmla="*/ 101059 h 6231137"/>
              <a:gd name="connsiteX20" fmla="*/ 7778825 w 12281699"/>
              <a:gd name="connsiteY20" fmla="*/ 75910 h 6231137"/>
              <a:gd name="connsiteX21" fmla="*/ 2071691 w 12281699"/>
              <a:gd name="connsiteY21" fmla="*/ 0 h 6231137"/>
              <a:gd name="connsiteX0" fmla="*/ 2071691 w 12281973"/>
              <a:gd name="connsiteY0" fmla="*/ 17107 h 6248244"/>
              <a:gd name="connsiteX1" fmla="*/ 483610 w 12281973"/>
              <a:gd name="connsiteY1" fmla="*/ 27868 h 6248244"/>
              <a:gd name="connsiteX2" fmla="*/ 36453 w 12281973"/>
              <a:gd name="connsiteY2" fmla="*/ 43628 h 6248244"/>
              <a:gd name="connsiteX3" fmla="*/ 36452 w 12281973"/>
              <a:gd name="connsiteY3" fmla="*/ 861992 h 6248244"/>
              <a:gd name="connsiteX4" fmla="*/ 17296 w 12281973"/>
              <a:gd name="connsiteY4" fmla="*/ 1386810 h 6248244"/>
              <a:gd name="connsiteX5" fmla="*/ 6679 w 12281973"/>
              <a:gd name="connsiteY5" fmla="*/ 4612015 h 6248244"/>
              <a:gd name="connsiteX6" fmla="*/ 89932 w 12281973"/>
              <a:gd name="connsiteY6" fmla="*/ 5958664 h 6248244"/>
              <a:gd name="connsiteX7" fmla="*/ 2768884 w 12281973"/>
              <a:gd name="connsiteY7" fmla="*/ 5946805 h 6248244"/>
              <a:gd name="connsiteX8" fmla="*/ 4422579 w 12281973"/>
              <a:gd name="connsiteY8" fmla="*/ 5925422 h 6248244"/>
              <a:gd name="connsiteX9" fmla="*/ 5393880 w 12281973"/>
              <a:gd name="connsiteY9" fmla="*/ 5941285 h 6248244"/>
              <a:gd name="connsiteX10" fmla="*/ 5877638 w 12281973"/>
              <a:gd name="connsiteY10" fmla="*/ 6248244 h 6248244"/>
              <a:gd name="connsiteX11" fmla="*/ 6150141 w 12281973"/>
              <a:gd name="connsiteY11" fmla="*/ 5925516 h 6248244"/>
              <a:gd name="connsiteX12" fmla="*/ 9277333 w 12281973"/>
              <a:gd name="connsiteY12" fmla="*/ 5928731 h 6248244"/>
              <a:gd name="connsiteX13" fmla="*/ 10186235 w 12281973"/>
              <a:gd name="connsiteY13" fmla="*/ 5931606 h 6248244"/>
              <a:gd name="connsiteX14" fmla="*/ 11106174 w 12281973"/>
              <a:gd name="connsiteY14" fmla="*/ 5939473 h 6248244"/>
              <a:gd name="connsiteX15" fmla="*/ 12264257 w 12281973"/>
              <a:gd name="connsiteY15" fmla="*/ 5938427 h 6248244"/>
              <a:gd name="connsiteX16" fmla="*/ 12242403 w 12281973"/>
              <a:gd name="connsiteY16" fmla="*/ 2638781 h 6248244"/>
              <a:gd name="connsiteX17" fmla="*/ 12233051 w 12281973"/>
              <a:gd name="connsiteY17" fmla="*/ 193420 h 6248244"/>
              <a:gd name="connsiteX18" fmla="*/ 11824723 w 12281973"/>
              <a:gd name="connsiteY18" fmla="*/ 146142 h 6248244"/>
              <a:gd name="connsiteX19" fmla="*/ 10438260 w 12281973"/>
              <a:gd name="connsiteY19" fmla="*/ 118166 h 6248244"/>
              <a:gd name="connsiteX20" fmla="*/ 7778825 w 12281973"/>
              <a:gd name="connsiteY20" fmla="*/ 93017 h 6248244"/>
              <a:gd name="connsiteX21" fmla="*/ 2071691 w 12281973"/>
              <a:gd name="connsiteY21" fmla="*/ 17107 h 6248244"/>
              <a:gd name="connsiteX0" fmla="*/ 2071691 w 12281973"/>
              <a:gd name="connsiteY0" fmla="*/ 19214 h 6250351"/>
              <a:gd name="connsiteX1" fmla="*/ 483610 w 12281973"/>
              <a:gd name="connsiteY1" fmla="*/ 29975 h 6250351"/>
              <a:gd name="connsiteX2" fmla="*/ 36453 w 12281973"/>
              <a:gd name="connsiteY2" fmla="*/ 45735 h 6250351"/>
              <a:gd name="connsiteX3" fmla="*/ 36452 w 12281973"/>
              <a:gd name="connsiteY3" fmla="*/ 864099 h 6250351"/>
              <a:gd name="connsiteX4" fmla="*/ 17296 w 12281973"/>
              <a:gd name="connsiteY4" fmla="*/ 1388917 h 6250351"/>
              <a:gd name="connsiteX5" fmla="*/ 6679 w 12281973"/>
              <a:gd name="connsiteY5" fmla="*/ 4614122 h 6250351"/>
              <a:gd name="connsiteX6" fmla="*/ 89932 w 12281973"/>
              <a:gd name="connsiteY6" fmla="*/ 5960771 h 6250351"/>
              <a:gd name="connsiteX7" fmla="*/ 2768884 w 12281973"/>
              <a:gd name="connsiteY7" fmla="*/ 5948912 h 6250351"/>
              <a:gd name="connsiteX8" fmla="*/ 4422579 w 12281973"/>
              <a:gd name="connsiteY8" fmla="*/ 5927529 h 6250351"/>
              <a:gd name="connsiteX9" fmla="*/ 5393880 w 12281973"/>
              <a:gd name="connsiteY9" fmla="*/ 5943392 h 6250351"/>
              <a:gd name="connsiteX10" fmla="*/ 5877638 w 12281973"/>
              <a:gd name="connsiteY10" fmla="*/ 6250351 h 6250351"/>
              <a:gd name="connsiteX11" fmla="*/ 6150141 w 12281973"/>
              <a:gd name="connsiteY11" fmla="*/ 5927623 h 6250351"/>
              <a:gd name="connsiteX12" fmla="*/ 9277333 w 12281973"/>
              <a:gd name="connsiteY12" fmla="*/ 5930838 h 6250351"/>
              <a:gd name="connsiteX13" fmla="*/ 10186235 w 12281973"/>
              <a:gd name="connsiteY13" fmla="*/ 5933713 h 6250351"/>
              <a:gd name="connsiteX14" fmla="*/ 11106174 w 12281973"/>
              <a:gd name="connsiteY14" fmla="*/ 5941580 h 6250351"/>
              <a:gd name="connsiteX15" fmla="*/ 12264257 w 12281973"/>
              <a:gd name="connsiteY15" fmla="*/ 5940534 h 6250351"/>
              <a:gd name="connsiteX16" fmla="*/ 12242403 w 12281973"/>
              <a:gd name="connsiteY16" fmla="*/ 2640888 h 6250351"/>
              <a:gd name="connsiteX17" fmla="*/ 12233051 w 12281973"/>
              <a:gd name="connsiteY17" fmla="*/ 195527 h 6250351"/>
              <a:gd name="connsiteX18" fmla="*/ 11824723 w 12281973"/>
              <a:gd name="connsiteY18" fmla="*/ 148249 h 6250351"/>
              <a:gd name="connsiteX19" fmla="*/ 10295765 w 12281973"/>
              <a:gd name="connsiteY19" fmla="*/ 141693 h 6250351"/>
              <a:gd name="connsiteX20" fmla="*/ 7778825 w 12281973"/>
              <a:gd name="connsiteY20" fmla="*/ 95124 h 6250351"/>
              <a:gd name="connsiteX21" fmla="*/ 2071691 w 12281973"/>
              <a:gd name="connsiteY21" fmla="*/ 19214 h 6250351"/>
              <a:gd name="connsiteX0" fmla="*/ 2071691 w 12322325"/>
              <a:gd name="connsiteY0" fmla="*/ 0 h 6231137"/>
              <a:gd name="connsiteX1" fmla="*/ 483610 w 12322325"/>
              <a:gd name="connsiteY1" fmla="*/ 10761 h 6231137"/>
              <a:gd name="connsiteX2" fmla="*/ 36453 w 12322325"/>
              <a:gd name="connsiteY2" fmla="*/ 26521 h 6231137"/>
              <a:gd name="connsiteX3" fmla="*/ 36452 w 12322325"/>
              <a:gd name="connsiteY3" fmla="*/ 844885 h 6231137"/>
              <a:gd name="connsiteX4" fmla="*/ 17296 w 12322325"/>
              <a:gd name="connsiteY4" fmla="*/ 1369703 h 6231137"/>
              <a:gd name="connsiteX5" fmla="*/ 6679 w 12322325"/>
              <a:gd name="connsiteY5" fmla="*/ 4594908 h 6231137"/>
              <a:gd name="connsiteX6" fmla="*/ 89932 w 12322325"/>
              <a:gd name="connsiteY6" fmla="*/ 5941557 h 6231137"/>
              <a:gd name="connsiteX7" fmla="*/ 2768884 w 12322325"/>
              <a:gd name="connsiteY7" fmla="*/ 5929698 h 6231137"/>
              <a:gd name="connsiteX8" fmla="*/ 4422579 w 12322325"/>
              <a:gd name="connsiteY8" fmla="*/ 5908315 h 6231137"/>
              <a:gd name="connsiteX9" fmla="*/ 5393880 w 12322325"/>
              <a:gd name="connsiteY9" fmla="*/ 5924178 h 6231137"/>
              <a:gd name="connsiteX10" fmla="*/ 5877638 w 12322325"/>
              <a:gd name="connsiteY10" fmla="*/ 6231137 h 6231137"/>
              <a:gd name="connsiteX11" fmla="*/ 6150141 w 12322325"/>
              <a:gd name="connsiteY11" fmla="*/ 5908409 h 6231137"/>
              <a:gd name="connsiteX12" fmla="*/ 9277333 w 12322325"/>
              <a:gd name="connsiteY12" fmla="*/ 5911624 h 6231137"/>
              <a:gd name="connsiteX13" fmla="*/ 10186235 w 12322325"/>
              <a:gd name="connsiteY13" fmla="*/ 5914499 h 6231137"/>
              <a:gd name="connsiteX14" fmla="*/ 11106174 w 12322325"/>
              <a:gd name="connsiteY14" fmla="*/ 5922366 h 6231137"/>
              <a:gd name="connsiteX15" fmla="*/ 12264257 w 12322325"/>
              <a:gd name="connsiteY15" fmla="*/ 5921320 h 6231137"/>
              <a:gd name="connsiteX16" fmla="*/ 12242403 w 12322325"/>
              <a:gd name="connsiteY16" fmla="*/ 2621674 h 6231137"/>
              <a:gd name="connsiteX17" fmla="*/ 12233051 w 12322325"/>
              <a:gd name="connsiteY17" fmla="*/ 176313 h 6231137"/>
              <a:gd name="connsiteX18" fmla="*/ 11824723 w 12322325"/>
              <a:gd name="connsiteY18" fmla="*/ 129035 h 6231137"/>
              <a:gd name="connsiteX19" fmla="*/ 10295765 w 12322325"/>
              <a:gd name="connsiteY19" fmla="*/ 122479 h 6231137"/>
              <a:gd name="connsiteX20" fmla="*/ 7778825 w 12322325"/>
              <a:gd name="connsiteY20" fmla="*/ 75910 h 6231137"/>
              <a:gd name="connsiteX21" fmla="*/ 2071691 w 12322325"/>
              <a:gd name="connsiteY21" fmla="*/ 0 h 6231137"/>
              <a:gd name="connsiteX0" fmla="*/ 2071691 w 12275492"/>
              <a:gd name="connsiteY0" fmla="*/ 0 h 6231137"/>
              <a:gd name="connsiteX1" fmla="*/ 483610 w 12275492"/>
              <a:gd name="connsiteY1" fmla="*/ 10761 h 6231137"/>
              <a:gd name="connsiteX2" fmla="*/ 36453 w 12275492"/>
              <a:gd name="connsiteY2" fmla="*/ 26521 h 6231137"/>
              <a:gd name="connsiteX3" fmla="*/ 36452 w 12275492"/>
              <a:gd name="connsiteY3" fmla="*/ 844885 h 6231137"/>
              <a:gd name="connsiteX4" fmla="*/ 17296 w 12275492"/>
              <a:gd name="connsiteY4" fmla="*/ 1369703 h 6231137"/>
              <a:gd name="connsiteX5" fmla="*/ 6679 w 12275492"/>
              <a:gd name="connsiteY5" fmla="*/ 4594908 h 6231137"/>
              <a:gd name="connsiteX6" fmla="*/ 89932 w 12275492"/>
              <a:gd name="connsiteY6" fmla="*/ 5941557 h 6231137"/>
              <a:gd name="connsiteX7" fmla="*/ 2768884 w 12275492"/>
              <a:gd name="connsiteY7" fmla="*/ 5929698 h 6231137"/>
              <a:gd name="connsiteX8" fmla="*/ 4422579 w 12275492"/>
              <a:gd name="connsiteY8" fmla="*/ 5908315 h 6231137"/>
              <a:gd name="connsiteX9" fmla="*/ 5393880 w 12275492"/>
              <a:gd name="connsiteY9" fmla="*/ 5924178 h 6231137"/>
              <a:gd name="connsiteX10" fmla="*/ 5877638 w 12275492"/>
              <a:gd name="connsiteY10" fmla="*/ 6231137 h 6231137"/>
              <a:gd name="connsiteX11" fmla="*/ 6150141 w 12275492"/>
              <a:gd name="connsiteY11" fmla="*/ 5908409 h 6231137"/>
              <a:gd name="connsiteX12" fmla="*/ 9277333 w 12275492"/>
              <a:gd name="connsiteY12" fmla="*/ 5911624 h 6231137"/>
              <a:gd name="connsiteX13" fmla="*/ 10186235 w 12275492"/>
              <a:gd name="connsiteY13" fmla="*/ 5914499 h 6231137"/>
              <a:gd name="connsiteX14" fmla="*/ 11106174 w 12275492"/>
              <a:gd name="connsiteY14" fmla="*/ 5922366 h 6231137"/>
              <a:gd name="connsiteX15" fmla="*/ 12264257 w 12275492"/>
              <a:gd name="connsiteY15" fmla="*/ 5921320 h 6231137"/>
              <a:gd name="connsiteX16" fmla="*/ 12242403 w 12275492"/>
              <a:gd name="connsiteY16" fmla="*/ 2621674 h 6231137"/>
              <a:gd name="connsiteX17" fmla="*/ 12233051 w 12275492"/>
              <a:gd name="connsiteY17" fmla="*/ 176313 h 6231137"/>
              <a:gd name="connsiteX18" fmla="*/ 11824723 w 12275492"/>
              <a:gd name="connsiteY18" fmla="*/ 129035 h 6231137"/>
              <a:gd name="connsiteX19" fmla="*/ 10295765 w 12275492"/>
              <a:gd name="connsiteY19" fmla="*/ 122479 h 6231137"/>
              <a:gd name="connsiteX20" fmla="*/ 7778825 w 12275492"/>
              <a:gd name="connsiteY20" fmla="*/ 75910 h 6231137"/>
              <a:gd name="connsiteX21" fmla="*/ 2071691 w 12275492"/>
              <a:gd name="connsiteY21" fmla="*/ 0 h 6231137"/>
              <a:gd name="connsiteX0" fmla="*/ 2071691 w 12313887"/>
              <a:gd name="connsiteY0" fmla="*/ 20004 h 6251141"/>
              <a:gd name="connsiteX1" fmla="*/ 483610 w 12313887"/>
              <a:gd name="connsiteY1" fmla="*/ 30765 h 6251141"/>
              <a:gd name="connsiteX2" fmla="*/ 36453 w 12313887"/>
              <a:gd name="connsiteY2" fmla="*/ 46525 h 6251141"/>
              <a:gd name="connsiteX3" fmla="*/ 36452 w 12313887"/>
              <a:gd name="connsiteY3" fmla="*/ 864889 h 6251141"/>
              <a:gd name="connsiteX4" fmla="*/ 17296 w 12313887"/>
              <a:gd name="connsiteY4" fmla="*/ 1389707 h 6251141"/>
              <a:gd name="connsiteX5" fmla="*/ 6679 w 12313887"/>
              <a:gd name="connsiteY5" fmla="*/ 4614912 h 6251141"/>
              <a:gd name="connsiteX6" fmla="*/ 89932 w 12313887"/>
              <a:gd name="connsiteY6" fmla="*/ 5961561 h 6251141"/>
              <a:gd name="connsiteX7" fmla="*/ 2768884 w 12313887"/>
              <a:gd name="connsiteY7" fmla="*/ 5949702 h 6251141"/>
              <a:gd name="connsiteX8" fmla="*/ 4422579 w 12313887"/>
              <a:gd name="connsiteY8" fmla="*/ 5928319 h 6251141"/>
              <a:gd name="connsiteX9" fmla="*/ 5393880 w 12313887"/>
              <a:gd name="connsiteY9" fmla="*/ 5944182 h 6251141"/>
              <a:gd name="connsiteX10" fmla="*/ 5877638 w 12313887"/>
              <a:gd name="connsiteY10" fmla="*/ 6251141 h 6251141"/>
              <a:gd name="connsiteX11" fmla="*/ 6150141 w 12313887"/>
              <a:gd name="connsiteY11" fmla="*/ 5928413 h 6251141"/>
              <a:gd name="connsiteX12" fmla="*/ 9277333 w 12313887"/>
              <a:gd name="connsiteY12" fmla="*/ 5931628 h 6251141"/>
              <a:gd name="connsiteX13" fmla="*/ 10186235 w 12313887"/>
              <a:gd name="connsiteY13" fmla="*/ 5934503 h 6251141"/>
              <a:gd name="connsiteX14" fmla="*/ 11106174 w 12313887"/>
              <a:gd name="connsiteY14" fmla="*/ 5942370 h 6251141"/>
              <a:gd name="connsiteX15" fmla="*/ 12264257 w 12313887"/>
              <a:gd name="connsiteY15" fmla="*/ 5941324 h 6251141"/>
              <a:gd name="connsiteX16" fmla="*/ 12289901 w 12313887"/>
              <a:gd name="connsiteY16" fmla="*/ 2652389 h 6251141"/>
              <a:gd name="connsiteX17" fmla="*/ 12233051 w 12313887"/>
              <a:gd name="connsiteY17" fmla="*/ 196317 h 6251141"/>
              <a:gd name="connsiteX18" fmla="*/ 11824723 w 12313887"/>
              <a:gd name="connsiteY18" fmla="*/ 149039 h 6251141"/>
              <a:gd name="connsiteX19" fmla="*/ 10295765 w 12313887"/>
              <a:gd name="connsiteY19" fmla="*/ 142483 h 6251141"/>
              <a:gd name="connsiteX20" fmla="*/ 7778825 w 12313887"/>
              <a:gd name="connsiteY20" fmla="*/ 95914 h 6251141"/>
              <a:gd name="connsiteX21" fmla="*/ 2071691 w 12313887"/>
              <a:gd name="connsiteY21" fmla="*/ 20004 h 6251141"/>
              <a:gd name="connsiteX0" fmla="*/ 2071691 w 12332516"/>
              <a:gd name="connsiteY0" fmla="*/ 20004 h 6251141"/>
              <a:gd name="connsiteX1" fmla="*/ 483610 w 12332516"/>
              <a:gd name="connsiteY1" fmla="*/ 30765 h 6251141"/>
              <a:gd name="connsiteX2" fmla="*/ 36453 w 12332516"/>
              <a:gd name="connsiteY2" fmla="*/ 46525 h 6251141"/>
              <a:gd name="connsiteX3" fmla="*/ 36452 w 12332516"/>
              <a:gd name="connsiteY3" fmla="*/ 864889 h 6251141"/>
              <a:gd name="connsiteX4" fmla="*/ 17296 w 12332516"/>
              <a:gd name="connsiteY4" fmla="*/ 1389707 h 6251141"/>
              <a:gd name="connsiteX5" fmla="*/ 6679 w 12332516"/>
              <a:gd name="connsiteY5" fmla="*/ 4614912 h 6251141"/>
              <a:gd name="connsiteX6" fmla="*/ 89932 w 12332516"/>
              <a:gd name="connsiteY6" fmla="*/ 5961561 h 6251141"/>
              <a:gd name="connsiteX7" fmla="*/ 2768884 w 12332516"/>
              <a:gd name="connsiteY7" fmla="*/ 5949702 h 6251141"/>
              <a:gd name="connsiteX8" fmla="*/ 4422579 w 12332516"/>
              <a:gd name="connsiteY8" fmla="*/ 5928319 h 6251141"/>
              <a:gd name="connsiteX9" fmla="*/ 5393880 w 12332516"/>
              <a:gd name="connsiteY9" fmla="*/ 5944182 h 6251141"/>
              <a:gd name="connsiteX10" fmla="*/ 5877638 w 12332516"/>
              <a:gd name="connsiteY10" fmla="*/ 6251141 h 6251141"/>
              <a:gd name="connsiteX11" fmla="*/ 6150141 w 12332516"/>
              <a:gd name="connsiteY11" fmla="*/ 5928413 h 6251141"/>
              <a:gd name="connsiteX12" fmla="*/ 9277333 w 12332516"/>
              <a:gd name="connsiteY12" fmla="*/ 5931628 h 6251141"/>
              <a:gd name="connsiteX13" fmla="*/ 10186235 w 12332516"/>
              <a:gd name="connsiteY13" fmla="*/ 5934503 h 6251141"/>
              <a:gd name="connsiteX14" fmla="*/ 11106174 w 12332516"/>
              <a:gd name="connsiteY14" fmla="*/ 5942370 h 6251141"/>
              <a:gd name="connsiteX15" fmla="*/ 12264257 w 12332516"/>
              <a:gd name="connsiteY15" fmla="*/ 5941324 h 6251141"/>
              <a:gd name="connsiteX16" fmla="*/ 12289901 w 12332516"/>
              <a:gd name="connsiteY16" fmla="*/ 2652389 h 6251141"/>
              <a:gd name="connsiteX17" fmla="*/ 12280552 w 12332516"/>
              <a:gd name="connsiteY17" fmla="*/ 196317 h 6251141"/>
              <a:gd name="connsiteX18" fmla="*/ 11824723 w 12332516"/>
              <a:gd name="connsiteY18" fmla="*/ 149039 h 6251141"/>
              <a:gd name="connsiteX19" fmla="*/ 10295765 w 12332516"/>
              <a:gd name="connsiteY19" fmla="*/ 142483 h 6251141"/>
              <a:gd name="connsiteX20" fmla="*/ 7778825 w 12332516"/>
              <a:gd name="connsiteY20" fmla="*/ 95914 h 6251141"/>
              <a:gd name="connsiteX21" fmla="*/ 2071691 w 12332516"/>
              <a:gd name="connsiteY21" fmla="*/ 20004 h 6251141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2652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578608 w 12322347"/>
              <a:gd name="connsiteY1" fmla="*/ 42448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261685 w 12322347"/>
              <a:gd name="connsiteY0" fmla="*/ 10365 h 6188689"/>
              <a:gd name="connsiteX1" fmla="*/ 578608 w 12322347"/>
              <a:gd name="connsiteY1" fmla="*/ 0 h 6188689"/>
              <a:gd name="connsiteX2" fmla="*/ 36453 w 12322347"/>
              <a:gd name="connsiteY2" fmla="*/ 26323 h 6188689"/>
              <a:gd name="connsiteX3" fmla="*/ 36452 w 12322347"/>
              <a:gd name="connsiteY3" fmla="*/ 802437 h 6188689"/>
              <a:gd name="connsiteX4" fmla="*/ 17296 w 12322347"/>
              <a:gd name="connsiteY4" fmla="*/ 1327255 h 6188689"/>
              <a:gd name="connsiteX5" fmla="*/ 6679 w 12322347"/>
              <a:gd name="connsiteY5" fmla="*/ 4552460 h 6188689"/>
              <a:gd name="connsiteX6" fmla="*/ 89932 w 12322347"/>
              <a:gd name="connsiteY6" fmla="*/ 5899109 h 6188689"/>
              <a:gd name="connsiteX7" fmla="*/ 2768884 w 12322347"/>
              <a:gd name="connsiteY7" fmla="*/ 5887250 h 6188689"/>
              <a:gd name="connsiteX8" fmla="*/ 4422579 w 12322347"/>
              <a:gd name="connsiteY8" fmla="*/ 5865867 h 6188689"/>
              <a:gd name="connsiteX9" fmla="*/ 5393880 w 12322347"/>
              <a:gd name="connsiteY9" fmla="*/ 5881730 h 6188689"/>
              <a:gd name="connsiteX10" fmla="*/ 5877638 w 12322347"/>
              <a:gd name="connsiteY10" fmla="*/ 6188689 h 6188689"/>
              <a:gd name="connsiteX11" fmla="*/ 6150141 w 12322347"/>
              <a:gd name="connsiteY11" fmla="*/ 5865961 h 6188689"/>
              <a:gd name="connsiteX12" fmla="*/ 9277333 w 12322347"/>
              <a:gd name="connsiteY12" fmla="*/ 5869176 h 6188689"/>
              <a:gd name="connsiteX13" fmla="*/ 10186235 w 12322347"/>
              <a:gd name="connsiteY13" fmla="*/ 5872051 h 6188689"/>
              <a:gd name="connsiteX14" fmla="*/ 11106174 w 12322347"/>
              <a:gd name="connsiteY14" fmla="*/ 5879918 h 6188689"/>
              <a:gd name="connsiteX15" fmla="*/ 12264257 w 12322347"/>
              <a:gd name="connsiteY15" fmla="*/ 5878872 h 6188689"/>
              <a:gd name="connsiteX16" fmla="*/ 12289901 w 12322347"/>
              <a:gd name="connsiteY16" fmla="*/ 2589937 h 6188689"/>
              <a:gd name="connsiteX17" fmla="*/ 12280552 w 12322347"/>
              <a:gd name="connsiteY17" fmla="*/ 133865 h 6188689"/>
              <a:gd name="connsiteX18" fmla="*/ 11824723 w 12322347"/>
              <a:gd name="connsiteY18" fmla="*/ 86587 h 6188689"/>
              <a:gd name="connsiteX19" fmla="*/ 10295765 w 12322347"/>
              <a:gd name="connsiteY19" fmla="*/ 80031 h 6188689"/>
              <a:gd name="connsiteX20" fmla="*/ 7778825 w 12322347"/>
              <a:gd name="connsiteY20" fmla="*/ 33462 h 6188689"/>
              <a:gd name="connsiteX21" fmla="*/ 2261685 w 12322347"/>
              <a:gd name="connsiteY21" fmla="*/ 10365 h 6188689"/>
              <a:gd name="connsiteX0" fmla="*/ 2261685 w 12322347"/>
              <a:gd name="connsiteY0" fmla="*/ 0 h 6178324"/>
              <a:gd name="connsiteX1" fmla="*/ 816102 w 12322347"/>
              <a:gd name="connsiteY1" fmla="*/ 10760 h 6178324"/>
              <a:gd name="connsiteX2" fmla="*/ 36453 w 12322347"/>
              <a:gd name="connsiteY2" fmla="*/ 15958 h 6178324"/>
              <a:gd name="connsiteX3" fmla="*/ 36452 w 12322347"/>
              <a:gd name="connsiteY3" fmla="*/ 792072 h 6178324"/>
              <a:gd name="connsiteX4" fmla="*/ 17296 w 12322347"/>
              <a:gd name="connsiteY4" fmla="*/ 1316890 h 6178324"/>
              <a:gd name="connsiteX5" fmla="*/ 6679 w 12322347"/>
              <a:gd name="connsiteY5" fmla="*/ 4542095 h 6178324"/>
              <a:gd name="connsiteX6" fmla="*/ 89932 w 12322347"/>
              <a:gd name="connsiteY6" fmla="*/ 5888744 h 6178324"/>
              <a:gd name="connsiteX7" fmla="*/ 2768884 w 12322347"/>
              <a:gd name="connsiteY7" fmla="*/ 5876885 h 6178324"/>
              <a:gd name="connsiteX8" fmla="*/ 4422579 w 12322347"/>
              <a:gd name="connsiteY8" fmla="*/ 5855502 h 6178324"/>
              <a:gd name="connsiteX9" fmla="*/ 5393880 w 12322347"/>
              <a:gd name="connsiteY9" fmla="*/ 5871365 h 6178324"/>
              <a:gd name="connsiteX10" fmla="*/ 5877638 w 12322347"/>
              <a:gd name="connsiteY10" fmla="*/ 6178324 h 6178324"/>
              <a:gd name="connsiteX11" fmla="*/ 6150141 w 12322347"/>
              <a:gd name="connsiteY11" fmla="*/ 5855596 h 6178324"/>
              <a:gd name="connsiteX12" fmla="*/ 9277333 w 12322347"/>
              <a:gd name="connsiteY12" fmla="*/ 5858811 h 6178324"/>
              <a:gd name="connsiteX13" fmla="*/ 10186235 w 12322347"/>
              <a:gd name="connsiteY13" fmla="*/ 5861686 h 6178324"/>
              <a:gd name="connsiteX14" fmla="*/ 11106174 w 12322347"/>
              <a:gd name="connsiteY14" fmla="*/ 5869553 h 6178324"/>
              <a:gd name="connsiteX15" fmla="*/ 12264257 w 12322347"/>
              <a:gd name="connsiteY15" fmla="*/ 5868507 h 6178324"/>
              <a:gd name="connsiteX16" fmla="*/ 12289901 w 12322347"/>
              <a:gd name="connsiteY16" fmla="*/ 2579572 h 6178324"/>
              <a:gd name="connsiteX17" fmla="*/ 12280552 w 12322347"/>
              <a:gd name="connsiteY17" fmla="*/ 123500 h 6178324"/>
              <a:gd name="connsiteX18" fmla="*/ 11824723 w 12322347"/>
              <a:gd name="connsiteY18" fmla="*/ 76222 h 6178324"/>
              <a:gd name="connsiteX19" fmla="*/ 10295765 w 12322347"/>
              <a:gd name="connsiteY19" fmla="*/ 69666 h 6178324"/>
              <a:gd name="connsiteX20" fmla="*/ 7778825 w 12322347"/>
              <a:gd name="connsiteY20" fmla="*/ 23097 h 6178324"/>
              <a:gd name="connsiteX21" fmla="*/ 2261685 w 12322347"/>
              <a:gd name="connsiteY21" fmla="*/ 0 h 6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322347" h="6178324">
                <a:moveTo>
                  <a:pt x="2261685" y="0"/>
                </a:moveTo>
                <a:lnTo>
                  <a:pt x="816102" y="10760"/>
                </a:lnTo>
                <a:lnTo>
                  <a:pt x="36453" y="15958"/>
                </a:lnTo>
                <a:cubicBezTo>
                  <a:pt x="36453" y="288746"/>
                  <a:pt x="36452" y="519284"/>
                  <a:pt x="36452" y="792072"/>
                </a:cubicBezTo>
                <a:cubicBezTo>
                  <a:pt x="37984" y="902748"/>
                  <a:pt x="15764" y="1206214"/>
                  <a:pt x="17296" y="1316890"/>
                </a:cubicBezTo>
                <a:cubicBezTo>
                  <a:pt x="32125" y="1752674"/>
                  <a:pt x="-17301" y="3705146"/>
                  <a:pt x="6679" y="4542095"/>
                </a:cubicBezTo>
                <a:cubicBezTo>
                  <a:pt x="46570" y="5225386"/>
                  <a:pt x="-51265" y="5916324"/>
                  <a:pt x="89932" y="5888744"/>
                </a:cubicBezTo>
                <a:cubicBezTo>
                  <a:pt x="879263" y="5903089"/>
                  <a:pt x="1955065" y="5877266"/>
                  <a:pt x="2768884" y="5876885"/>
                </a:cubicBezTo>
                <a:lnTo>
                  <a:pt x="4422579" y="5855502"/>
                </a:lnTo>
                <a:lnTo>
                  <a:pt x="5393880" y="5871365"/>
                </a:lnTo>
                <a:cubicBezTo>
                  <a:pt x="5664089" y="6007274"/>
                  <a:pt x="5704024" y="6065354"/>
                  <a:pt x="5877638" y="6178324"/>
                </a:cubicBezTo>
                <a:cubicBezTo>
                  <a:pt x="5954187" y="6102215"/>
                  <a:pt x="6049125" y="5996227"/>
                  <a:pt x="6150141" y="5855596"/>
                </a:cubicBezTo>
                <a:cubicBezTo>
                  <a:pt x="6237130" y="5852856"/>
                  <a:pt x="8916121" y="5865726"/>
                  <a:pt x="9277333" y="5858811"/>
                </a:cubicBezTo>
                <a:lnTo>
                  <a:pt x="10186235" y="5861686"/>
                </a:lnTo>
                <a:lnTo>
                  <a:pt x="11106174" y="5869553"/>
                </a:lnTo>
                <a:cubicBezTo>
                  <a:pt x="11463837" y="5859889"/>
                  <a:pt x="12237326" y="5912260"/>
                  <a:pt x="12264257" y="5868507"/>
                </a:cubicBezTo>
                <a:cubicBezTo>
                  <a:pt x="12302700" y="5662987"/>
                  <a:pt x="12276557" y="4364873"/>
                  <a:pt x="12289901" y="2579572"/>
                </a:cubicBezTo>
                <a:cubicBezTo>
                  <a:pt x="12338262" y="1498304"/>
                  <a:pt x="12330432" y="544926"/>
                  <a:pt x="12280552" y="123500"/>
                </a:cubicBezTo>
                <a:cubicBezTo>
                  <a:pt x="12274271" y="70433"/>
                  <a:pt x="12155521" y="85194"/>
                  <a:pt x="11824723" y="76222"/>
                </a:cubicBezTo>
                <a:cubicBezTo>
                  <a:pt x="11493925" y="67250"/>
                  <a:pt x="10495817" y="85585"/>
                  <a:pt x="10295765" y="69666"/>
                </a:cubicBezTo>
                <a:lnTo>
                  <a:pt x="7778825" y="23097"/>
                </a:lnTo>
                <a:lnTo>
                  <a:pt x="2261685" y="0"/>
                </a:ln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CBFD6B65-6A90-4C50-9533-D82D69013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6379954" y="821227"/>
            <a:ext cx="5689735" cy="5117957"/>
          </a:xfrm>
          <a:custGeom>
            <a:avLst/>
            <a:gdLst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34742 w 11603130"/>
              <a:gd name="connsiteY11" fmla="*/ 5912754 h 6362961"/>
              <a:gd name="connsiteX12" fmla="*/ 8343333 w 11603130"/>
              <a:gd name="connsiteY12" fmla="*/ 6362961 h 6362961"/>
              <a:gd name="connsiteX13" fmla="*/ 8951337 w 11603130"/>
              <a:gd name="connsiteY13" fmla="*/ 5912879 h 6362961"/>
              <a:gd name="connsiteX14" fmla="*/ 9710371 w 11603130"/>
              <a:gd name="connsiteY14" fmla="*/ 5911624 h 6362961"/>
              <a:gd name="connsiteX15" fmla="*/ 9804791 w 11603130"/>
              <a:gd name="connsiteY15" fmla="*/ 5908320 h 6362961"/>
              <a:gd name="connsiteX16" fmla="*/ 9863784 w 11603130"/>
              <a:gd name="connsiteY16" fmla="*/ 5909115 h 6362961"/>
              <a:gd name="connsiteX17" fmla="*/ 10007288 w 11603130"/>
              <a:gd name="connsiteY17" fmla="*/ 5914499 h 6362961"/>
              <a:gd name="connsiteX18" fmla="*/ 10927227 w 11603130"/>
              <a:gd name="connsiteY18" fmla="*/ 5922366 h 6362961"/>
              <a:gd name="connsiteX19" fmla="*/ 11562333 w 11603130"/>
              <a:gd name="connsiteY19" fmla="*/ 5906085 h 6362961"/>
              <a:gd name="connsiteX20" fmla="*/ 11571244 w 11603130"/>
              <a:gd name="connsiteY20" fmla="*/ 2621674 h 6362961"/>
              <a:gd name="connsiteX21" fmla="*/ 11561892 w 11603130"/>
              <a:gd name="connsiteY21" fmla="*/ 176313 h 6362961"/>
              <a:gd name="connsiteX22" fmla="*/ 11289537 w 11603130"/>
              <a:gd name="connsiteY22" fmla="*/ 107615 h 6362961"/>
              <a:gd name="connsiteX23" fmla="*/ 10689999 w 11603130"/>
              <a:gd name="connsiteY23" fmla="*/ 70591 h 6362961"/>
              <a:gd name="connsiteX24" fmla="*/ 7599878 w 11603130"/>
              <a:gd name="connsiteY24" fmla="*/ 7591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5045206 w 11603130"/>
              <a:gd name="connsiteY10" fmla="*/ 5927859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8951337 w 11603130"/>
              <a:gd name="connsiteY12" fmla="*/ 5912879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42722 w 11603130"/>
              <a:gd name="connsiteY12" fmla="*/ 588550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098386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8972 w 11603130"/>
              <a:gd name="connsiteY5" fmla="*/ 3523848 h 6335587"/>
              <a:gd name="connsiteX6" fmla="*/ 148480 w 11603130"/>
              <a:gd name="connsiteY6" fmla="*/ 5930841 h 6335587"/>
              <a:gd name="connsiteX7" fmla="*/ 2638911 w 11603130"/>
              <a:gd name="connsiteY7" fmla="*/ 5933377 h 6335587"/>
              <a:gd name="connsiteX8" fmla="*/ 4080684 w 11603130"/>
              <a:gd name="connsiteY8" fmla="*/ 5926717 h 6335587"/>
              <a:gd name="connsiteX9" fmla="*/ 5045206 w 11603130"/>
              <a:gd name="connsiteY9" fmla="*/ 5927859 h 6335587"/>
              <a:gd name="connsiteX10" fmla="*/ 5855834 w 11603130"/>
              <a:gd name="connsiteY10" fmla="*/ 6335587 h 6335587"/>
              <a:gd name="connsiteX11" fmla="*/ 6274422 w 11603130"/>
              <a:gd name="connsiteY11" fmla="*/ 5903346 h 6335587"/>
              <a:gd name="connsiteX12" fmla="*/ 9098386 w 11603130"/>
              <a:gd name="connsiteY12" fmla="*/ 5911624 h 6335587"/>
              <a:gd name="connsiteX13" fmla="*/ 10007288 w 11603130"/>
              <a:gd name="connsiteY13" fmla="*/ 5914499 h 6335587"/>
              <a:gd name="connsiteX14" fmla="*/ 10927227 w 11603130"/>
              <a:gd name="connsiteY14" fmla="*/ 5922366 h 6335587"/>
              <a:gd name="connsiteX15" fmla="*/ 11562333 w 11603130"/>
              <a:gd name="connsiteY15" fmla="*/ 5906085 h 6335587"/>
              <a:gd name="connsiteX16" fmla="*/ 11571244 w 11603130"/>
              <a:gd name="connsiteY16" fmla="*/ 2621674 h 6335587"/>
              <a:gd name="connsiteX17" fmla="*/ 11561892 w 11603130"/>
              <a:gd name="connsiteY17" fmla="*/ 176313 h 6335587"/>
              <a:gd name="connsiteX18" fmla="*/ 11289537 w 11603130"/>
              <a:gd name="connsiteY18" fmla="*/ 107615 h 6335587"/>
              <a:gd name="connsiteX19" fmla="*/ 10689999 w 11603130"/>
              <a:gd name="connsiteY19" fmla="*/ 70591 h 6335587"/>
              <a:gd name="connsiteX20" fmla="*/ 7599878 w 11603130"/>
              <a:gd name="connsiteY20" fmla="*/ 75910 h 6335587"/>
              <a:gd name="connsiteX21" fmla="*/ 1892744 w 11603130"/>
              <a:gd name="connsiteY21" fmla="*/ 0 h 6335587"/>
              <a:gd name="connsiteX0" fmla="*/ 1892744 w 12087184"/>
              <a:gd name="connsiteY0" fmla="*/ 0 h 6335587"/>
              <a:gd name="connsiteX1" fmla="*/ 304663 w 12087184"/>
              <a:gd name="connsiteY1" fmla="*/ 10761 h 6335587"/>
              <a:gd name="connsiteX2" fmla="*/ 0 w 12087184"/>
              <a:gd name="connsiteY2" fmla="*/ 47942 h 6335587"/>
              <a:gd name="connsiteX3" fmla="*/ 0 w 12087184"/>
              <a:gd name="connsiteY3" fmla="*/ 909146 h 6335587"/>
              <a:gd name="connsiteX4" fmla="*/ 4597 w 12087184"/>
              <a:gd name="connsiteY4" fmla="*/ 909146 h 6335587"/>
              <a:gd name="connsiteX5" fmla="*/ 88972 w 12087184"/>
              <a:gd name="connsiteY5" fmla="*/ 3523848 h 6335587"/>
              <a:gd name="connsiteX6" fmla="*/ 148480 w 12087184"/>
              <a:gd name="connsiteY6" fmla="*/ 5930841 h 6335587"/>
              <a:gd name="connsiteX7" fmla="*/ 2638911 w 12087184"/>
              <a:gd name="connsiteY7" fmla="*/ 5933377 h 6335587"/>
              <a:gd name="connsiteX8" fmla="*/ 4080684 w 12087184"/>
              <a:gd name="connsiteY8" fmla="*/ 5926717 h 6335587"/>
              <a:gd name="connsiteX9" fmla="*/ 5045206 w 12087184"/>
              <a:gd name="connsiteY9" fmla="*/ 5927859 h 6335587"/>
              <a:gd name="connsiteX10" fmla="*/ 5855834 w 12087184"/>
              <a:gd name="connsiteY10" fmla="*/ 6335587 h 6335587"/>
              <a:gd name="connsiteX11" fmla="*/ 6274422 w 12087184"/>
              <a:gd name="connsiteY11" fmla="*/ 5903346 h 6335587"/>
              <a:gd name="connsiteX12" fmla="*/ 9098386 w 12087184"/>
              <a:gd name="connsiteY12" fmla="*/ 5911624 h 6335587"/>
              <a:gd name="connsiteX13" fmla="*/ 10007288 w 12087184"/>
              <a:gd name="connsiteY13" fmla="*/ 5914499 h 6335587"/>
              <a:gd name="connsiteX14" fmla="*/ 10927227 w 12087184"/>
              <a:gd name="connsiteY14" fmla="*/ 5922366 h 6335587"/>
              <a:gd name="connsiteX15" fmla="*/ 12085310 w 12087184"/>
              <a:gd name="connsiteY15" fmla="*/ 5921320 h 6335587"/>
              <a:gd name="connsiteX16" fmla="*/ 11571244 w 12087184"/>
              <a:gd name="connsiteY16" fmla="*/ 2621674 h 6335587"/>
              <a:gd name="connsiteX17" fmla="*/ 11561892 w 12087184"/>
              <a:gd name="connsiteY17" fmla="*/ 176313 h 6335587"/>
              <a:gd name="connsiteX18" fmla="*/ 11289537 w 12087184"/>
              <a:gd name="connsiteY18" fmla="*/ 107615 h 6335587"/>
              <a:gd name="connsiteX19" fmla="*/ 10689999 w 12087184"/>
              <a:gd name="connsiteY19" fmla="*/ 70591 h 6335587"/>
              <a:gd name="connsiteX20" fmla="*/ 7599878 w 12087184"/>
              <a:gd name="connsiteY20" fmla="*/ 75910 h 6335587"/>
              <a:gd name="connsiteX21" fmla="*/ 1892744 w 12087184"/>
              <a:gd name="connsiteY21" fmla="*/ 0 h 6335587"/>
              <a:gd name="connsiteX0" fmla="*/ 1892744 w 12096545"/>
              <a:gd name="connsiteY0" fmla="*/ 24998 h 6360585"/>
              <a:gd name="connsiteX1" fmla="*/ 304663 w 12096545"/>
              <a:gd name="connsiteY1" fmla="*/ 35759 h 6360585"/>
              <a:gd name="connsiteX2" fmla="*/ 0 w 12096545"/>
              <a:gd name="connsiteY2" fmla="*/ 72940 h 6360585"/>
              <a:gd name="connsiteX3" fmla="*/ 0 w 12096545"/>
              <a:gd name="connsiteY3" fmla="*/ 934144 h 6360585"/>
              <a:gd name="connsiteX4" fmla="*/ 4597 w 12096545"/>
              <a:gd name="connsiteY4" fmla="*/ 934144 h 6360585"/>
              <a:gd name="connsiteX5" fmla="*/ 88972 w 12096545"/>
              <a:gd name="connsiteY5" fmla="*/ 3548846 h 6360585"/>
              <a:gd name="connsiteX6" fmla="*/ 148480 w 12096545"/>
              <a:gd name="connsiteY6" fmla="*/ 5955839 h 6360585"/>
              <a:gd name="connsiteX7" fmla="*/ 2638911 w 12096545"/>
              <a:gd name="connsiteY7" fmla="*/ 5958375 h 6360585"/>
              <a:gd name="connsiteX8" fmla="*/ 4080684 w 12096545"/>
              <a:gd name="connsiteY8" fmla="*/ 5951715 h 6360585"/>
              <a:gd name="connsiteX9" fmla="*/ 5045206 w 12096545"/>
              <a:gd name="connsiteY9" fmla="*/ 5952857 h 6360585"/>
              <a:gd name="connsiteX10" fmla="*/ 5855834 w 12096545"/>
              <a:gd name="connsiteY10" fmla="*/ 6360585 h 6360585"/>
              <a:gd name="connsiteX11" fmla="*/ 6274422 w 12096545"/>
              <a:gd name="connsiteY11" fmla="*/ 5928344 h 6360585"/>
              <a:gd name="connsiteX12" fmla="*/ 9098386 w 12096545"/>
              <a:gd name="connsiteY12" fmla="*/ 5936622 h 6360585"/>
              <a:gd name="connsiteX13" fmla="*/ 10007288 w 12096545"/>
              <a:gd name="connsiteY13" fmla="*/ 5939497 h 6360585"/>
              <a:gd name="connsiteX14" fmla="*/ 10927227 w 12096545"/>
              <a:gd name="connsiteY14" fmla="*/ 5947364 h 6360585"/>
              <a:gd name="connsiteX15" fmla="*/ 12085310 w 12096545"/>
              <a:gd name="connsiteY15" fmla="*/ 5946318 h 6360585"/>
              <a:gd name="connsiteX16" fmla="*/ 12063456 w 12096545"/>
              <a:gd name="connsiteY16" fmla="*/ 2646672 h 6360585"/>
              <a:gd name="connsiteX17" fmla="*/ 11561892 w 12096545"/>
              <a:gd name="connsiteY17" fmla="*/ 201311 h 6360585"/>
              <a:gd name="connsiteX18" fmla="*/ 11289537 w 12096545"/>
              <a:gd name="connsiteY18" fmla="*/ 132613 h 6360585"/>
              <a:gd name="connsiteX19" fmla="*/ 10689999 w 12096545"/>
              <a:gd name="connsiteY19" fmla="*/ 95589 h 6360585"/>
              <a:gd name="connsiteX20" fmla="*/ 7599878 w 12096545"/>
              <a:gd name="connsiteY20" fmla="*/ 100908 h 6360585"/>
              <a:gd name="connsiteX21" fmla="*/ 1892744 w 12096545"/>
              <a:gd name="connsiteY21" fmla="*/ 24998 h 6360585"/>
              <a:gd name="connsiteX0" fmla="*/ 1892744 w 12127183"/>
              <a:gd name="connsiteY0" fmla="*/ 24998 h 6360585"/>
              <a:gd name="connsiteX1" fmla="*/ 304663 w 12127183"/>
              <a:gd name="connsiteY1" fmla="*/ 35759 h 6360585"/>
              <a:gd name="connsiteX2" fmla="*/ 0 w 12127183"/>
              <a:gd name="connsiteY2" fmla="*/ 72940 h 6360585"/>
              <a:gd name="connsiteX3" fmla="*/ 0 w 12127183"/>
              <a:gd name="connsiteY3" fmla="*/ 934144 h 6360585"/>
              <a:gd name="connsiteX4" fmla="*/ 4597 w 12127183"/>
              <a:gd name="connsiteY4" fmla="*/ 934144 h 6360585"/>
              <a:gd name="connsiteX5" fmla="*/ 88972 w 12127183"/>
              <a:gd name="connsiteY5" fmla="*/ 3548846 h 6360585"/>
              <a:gd name="connsiteX6" fmla="*/ 148480 w 12127183"/>
              <a:gd name="connsiteY6" fmla="*/ 5955839 h 6360585"/>
              <a:gd name="connsiteX7" fmla="*/ 2638911 w 12127183"/>
              <a:gd name="connsiteY7" fmla="*/ 5958375 h 6360585"/>
              <a:gd name="connsiteX8" fmla="*/ 4080684 w 12127183"/>
              <a:gd name="connsiteY8" fmla="*/ 5951715 h 6360585"/>
              <a:gd name="connsiteX9" fmla="*/ 5045206 w 12127183"/>
              <a:gd name="connsiteY9" fmla="*/ 5952857 h 6360585"/>
              <a:gd name="connsiteX10" fmla="*/ 5855834 w 12127183"/>
              <a:gd name="connsiteY10" fmla="*/ 6360585 h 6360585"/>
              <a:gd name="connsiteX11" fmla="*/ 6274422 w 12127183"/>
              <a:gd name="connsiteY11" fmla="*/ 5928344 h 6360585"/>
              <a:gd name="connsiteX12" fmla="*/ 9098386 w 12127183"/>
              <a:gd name="connsiteY12" fmla="*/ 5936622 h 6360585"/>
              <a:gd name="connsiteX13" fmla="*/ 10007288 w 12127183"/>
              <a:gd name="connsiteY13" fmla="*/ 5939497 h 6360585"/>
              <a:gd name="connsiteX14" fmla="*/ 10927227 w 12127183"/>
              <a:gd name="connsiteY14" fmla="*/ 5947364 h 6360585"/>
              <a:gd name="connsiteX15" fmla="*/ 12085310 w 12127183"/>
              <a:gd name="connsiteY15" fmla="*/ 5946318 h 6360585"/>
              <a:gd name="connsiteX16" fmla="*/ 12063456 w 12127183"/>
              <a:gd name="connsiteY16" fmla="*/ 2646672 h 6360585"/>
              <a:gd name="connsiteX17" fmla="*/ 12054104 w 12127183"/>
              <a:gd name="connsiteY17" fmla="*/ 201311 h 6360585"/>
              <a:gd name="connsiteX18" fmla="*/ 11289537 w 12127183"/>
              <a:gd name="connsiteY18" fmla="*/ 132613 h 6360585"/>
              <a:gd name="connsiteX19" fmla="*/ 10689999 w 12127183"/>
              <a:gd name="connsiteY19" fmla="*/ 95589 h 6360585"/>
              <a:gd name="connsiteX20" fmla="*/ 7599878 w 12127183"/>
              <a:gd name="connsiteY20" fmla="*/ 100908 h 6360585"/>
              <a:gd name="connsiteX21" fmla="*/ 1892744 w 12127183"/>
              <a:gd name="connsiteY21" fmla="*/ 24998 h 6360585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689999 w 12114255"/>
              <a:gd name="connsiteY19" fmla="*/ 70591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5587"/>
              <a:gd name="connsiteX1" fmla="*/ 304663 w 12114253"/>
              <a:gd name="connsiteY1" fmla="*/ 10761 h 6335587"/>
              <a:gd name="connsiteX2" fmla="*/ 0 w 12114253"/>
              <a:gd name="connsiteY2" fmla="*/ 47942 h 6335587"/>
              <a:gd name="connsiteX3" fmla="*/ 0 w 12114253"/>
              <a:gd name="connsiteY3" fmla="*/ 909146 h 6335587"/>
              <a:gd name="connsiteX4" fmla="*/ 4597 w 12114253"/>
              <a:gd name="connsiteY4" fmla="*/ 909146 h 6335587"/>
              <a:gd name="connsiteX5" fmla="*/ 88972 w 12114253"/>
              <a:gd name="connsiteY5" fmla="*/ 3523848 h 6335587"/>
              <a:gd name="connsiteX6" fmla="*/ 148480 w 12114253"/>
              <a:gd name="connsiteY6" fmla="*/ 5930841 h 6335587"/>
              <a:gd name="connsiteX7" fmla="*/ 2638911 w 12114253"/>
              <a:gd name="connsiteY7" fmla="*/ 5933377 h 6335587"/>
              <a:gd name="connsiteX8" fmla="*/ 4080684 w 12114253"/>
              <a:gd name="connsiteY8" fmla="*/ 5926717 h 6335587"/>
              <a:gd name="connsiteX9" fmla="*/ 5045206 w 12114253"/>
              <a:gd name="connsiteY9" fmla="*/ 5927859 h 6335587"/>
              <a:gd name="connsiteX10" fmla="*/ 5855834 w 12114253"/>
              <a:gd name="connsiteY10" fmla="*/ 6335587 h 6335587"/>
              <a:gd name="connsiteX11" fmla="*/ 6274422 w 12114253"/>
              <a:gd name="connsiteY11" fmla="*/ 5903346 h 6335587"/>
              <a:gd name="connsiteX12" fmla="*/ 9098386 w 12114253"/>
              <a:gd name="connsiteY12" fmla="*/ 5911624 h 6335587"/>
              <a:gd name="connsiteX13" fmla="*/ 10007288 w 12114253"/>
              <a:gd name="connsiteY13" fmla="*/ 5914499 h 6335587"/>
              <a:gd name="connsiteX14" fmla="*/ 10927227 w 12114253"/>
              <a:gd name="connsiteY14" fmla="*/ 5922366 h 6335587"/>
              <a:gd name="connsiteX15" fmla="*/ 12085310 w 12114253"/>
              <a:gd name="connsiteY15" fmla="*/ 5921320 h 6335587"/>
              <a:gd name="connsiteX16" fmla="*/ 12063456 w 12114253"/>
              <a:gd name="connsiteY16" fmla="*/ 2621674 h 6335587"/>
              <a:gd name="connsiteX17" fmla="*/ 12054104 w 12114253"/>
              <a:gd name="connsiteY17" fmla="*/ 176313 h 6335587"/>
              <a:gd name="connsiteX18" fmla="*/ 11289537 w 12114253"/>
              <a:gd name="connsiteY18" fmla="*/ 107615 h 6335587"/>
              <a:gd name="connsiteX19" fmla="*/ 10259313 w 12114253"/>
              <a:gd name="connsiteY19" fmla="*/ 101059 h 6335587"/>
              <a:gd name="connsiteX20" fmla="*/ 7599878 w 12114253"/>
              <a:gd name="connsiteY20" fmla="*/ 75910 h 6335587"/>
              <a:gd name="connsiteX21" fmla="*/ 1892744 w 12114253"/>
              <a:gd name="connsiteY21" fmla="*/ 0 h 6335587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259313 w 12114255"/>
              <a:gd name="connsiteY19" fmla="*/ 101059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274422 w 12114253"/>
              <a:gd name="connsiteY11" fmla="*/ 5903346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080684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308929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214933 w 12114253"/>
              <a:gd name="connsiteY9" fmla="*/ 5924178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308929 w 12114253"/>
              <a:gd name="connsiteY8" fmla="*/ 5926717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952198 w 12173707"/>
              <a:gd name="connsiteY0" fmla="*/ 0 h 6231137"/>
              <a:gd name="connsiteX1" fmla="*/ 364117 w 12173707"/>
              <a:gd name="connsiteY1" fmla="*/ 10761 h 6231137"/>
              <a:gd name="connsiteX2" fmla="*/ 59454 w 12173707"/>
              <a:gd name="connsiteY2" fmla="*/ 47942 h 6231137"/>
              <a:gd name="connsiteX3" fmla="*/ 59454 w 12173707"/>
              <a:gd name="connsiteY3" fmla="*/ 909146 h 6231137"/>
              <a:gd name="connsiteX4" fmla="*/ 64051 w 12173707"/>
              <a:gd name="connsiteY4" fmla="*/ 909146 h 6231137"/>
              <a:gd name="connsiteX5" fmla="*/ 148426 w 12173707"/>
              <a:gd name="connsiteY5" fmla="*/ 3523848 h 6231137"/>
              <a:gd name="connsiteX6" fmla="*/ 41689 w 12173707"/>
              <a:gd name="connsiteY6" fmla="*/ 5941555 h 6231137"/>
              <a:gd name="connsiteX7" fmla="*/ 2649391 w 12173707"/>
              <a:gd name="connsiteY7" fmla="*/ 5929698 h 6231137"/>
              <a:gd name="connsiteX8" fmla="*/ 4303086 w 12173707"/>
              <a:gd name="connsiteY8" fmla="*/ 5908315 h 6231137"/>
              <a:gd name="connsiteX9" fmla="*/ 5274387 w 12173707"/>
              <a:gd name="connsiteY9" fmla="*/ 5924178 h 6231137"/>
              <a:gd name="connsiteX10" fmla="*/ 5758145 w 12173707"/>
              <a:gd name="connsiteY10" fmla="*/ 6231137 h 6231137"/>
              <a:gd name="connsiteX11" fmla="*/ 6030648 w 12173707"/>
              <a:gd name="connsiteY11" fmla="*/ 5908409 h 6231137"/>
              <a:gd name="connsiteX12" fmla="*/ 9157840 w 12173707"/>
              <a:gd name="connsiteY12" fmla="*/ 5911624 h 6231137"/>
              <a:gd name="connsiteX13" fmla="*/ 10066742 w 12173707"/>
              <a:gd name="connsiteY13" fmla="*/ 5914499 h 6231137"/>
              <a:gd name="connsiteX14" fmla="*/ 10986681 w 12173707"/>
              <a:gd name="connsiteY14" fmla="*/ 5922366 h 6231137"/>
              <a:gd name="connsiteX15" fmla="*/ 12144764 w 12173707"/>
              <a:gd name="connsiteY15" fmla="*/ 5921320 h 6231137"/>
              <a:gd name="connsiteX16" fmla="*/ 12122910 w 12173707"/>
              <a:gd name="connsiteY16" fmla="*/ 2621674 h 6231137"/>
              <a:gd name="connsiteX17" fmla="*/ 12113558 w 12173707"/>
              <a:gd name="connsiteY17" fmla="*/ 176313 h 6231137"/>
              <a:gd name="connsiteX18" fmla="*/ 11348991 w 12173707"/>
              <a:gd name="connsiteY18" fmla="*/ 107615 h 6231137"/>
              <a:gd name="connsiteX19" fmla="*/ 10318767 w 12173707"/>
              <a:gd name="connsiteY19" fmla="*/ 101059 h 6231137"/>
              <a:gd name="connsiteX20" fmla="*/ 7659332 w 12173707"/>
              <a:gd name="connsiteY20" fmla="*/ 75910 h 6231137"/>
              <a:gd name="connsiteX21" fmla="*/ 1952198 w 12173707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9 w 12201124"/>
              <a:gd name="connsiteY5" fmla="*/ 3534559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8 w 12201124"/>
              <a:gd name="connsiteY5" fmla="*/ 4337852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86334 w 12207843"/>
              <a:gd name="connsiteY0" fmla="*/ 0 h 6231137"/>
              <a:gd name="connsiteX1" fmla="*/ 398253 w 12207843"/>
              <a:gd name="connsiteY1" fmla="*/ 10761 h 6231137"/>
              <a:gd name="connsiteX2" fmla="*/ 93590 w 12207843"/>
              <a:gd name="connsiteY2" fmla="*/ 47942 h 6231137"/>
              <a:gd name="connsiteX3" fmla="*/ 93590 w 12207843"/>
              <a:gd name="connsiteY3" fmla="*/ 909146 h 6231137"/>
              <a:gd name="connsiteX4" fmla="*/ 98187 w 12207843"/>
              <a:gd name="connsiteY4" fmla="*/ 909146 h 6231137"/>
              <a:gd name="connsiteX5" fmla="*/ 40067 w 12207843"/>
              <a:gd name="connsiteY5" fmla="*/ 4337852 h 6231137"/>
              <a:gd name="connsiteX6" fmla="*/ 75825 w 12207843"/>
              <a:gd name="connsiteY6" fmla="*/ 5941555 h 6231137"/>
              <a:gd name="connsiteX7" fmla="*/ 2683527 w 12207843"/>
              <a:gd name="connsiteY7" fmla="*/ 5929698 h 6231137"/>
              <a:gd name="connsiteX8" fmla="*/ 4337222 w 12207843"/>
              <a:gd name="connsiteY8" fmla="*/ 5908315 h 6231137"/>
              <a:gd name="connsiteX9" fmla="*/ 5308523 w 12207843"/>
              <a:gd name="connsiteY9" fmla="*/ 5924178 h 6231137"/>
              <a:gd name="connsiteX10" fmla="*/ 5792281 w 12207843"/>
              <a:gd name="connsiteY10" fmla="*/ 6231137 h 6231137"/>
              <a:gd name="connsiteX11" fmla="*/ 6064784 w 12207843"/>
              <a:gd name="connsiteY11" fmla="*/ 5908409 h 6231137"/>
              <a:gd name="connsiteX12" fmla="*/ 9191976 w 12207843"/>
              <a:gd name="connsiteY12" fmla="*/ 5911624 h 6231137"/>
              <a:gd name="connsiteX13" fmla="*/ 10100878 w 12207843"/>
              <a:gd name="connsiteY13" fmla="*/ 5914499 h 6231137"/>
              <a:gd name="connsiteX14" fmla="*/ 11020817 w 12207843"/>
              <a:gd name="connsiteY14" fmla="*/ 5922366 h 6231137"/>
              <a:gd name="connsiteX15" fmla="*/ 12178900 w 12207843"/>
              <a:gd name="connsiteY15" fmla="*/ 5921320 h 6231137"/>
              <a:gd name="connsiteX16" fmla="*/ 12157046 w 12207843"/>
              <a:gd name="connsiteY16" fmla="*/ 2621674 h 6231137"/>
              <a:gd name="connsiteX17" fmla="*/ 12147694 w 12207843"/>
              <a:gd name="connsiteY17" fmla="*/ 176313 h 6231137"/>
              <a:gd name="connsiteX18" fmla="*/ 11383127 w 12207843"/>
              <a:gd name="connsiteY18" fmla="*/ 107615 h 6231137"/>
              <a:gd name="connsiteX19" fmla="*/ 10352903 w 12207843"/>
              <a:gd name="connsiteY19" fmla="*/ 101059 h 6231137"/>
              <a:gd name="connsiteX20" fmla="*/ 7693468 w 12207843"/>
              <a:gd name="connsiteY20" fmla="*/ 75910 h 6231137"/>
              <a:gd name="connsiteX21" fmla="*/ 1986334 w 12207843"/>
              <a:gd name="connsiteY21" fmla="*/ 0 h 6231137"/>
              <a:gd name="connsiteX0" fmla="*/ 1973709 w 12195218"/>
              <a:gd name="connsiteY0" fmla="*/ 0 h 6231137"/>
              <a:gd name="connsiteX1" fmla="*/ 385628 w 12195218"/>
              <a:gd name="connsiteY1" fmla="*/ 10761 h 6231137"/>
              <a:gd name="connsiteX2" fmla="*/ 80965 w 12195218"/>
              <a:gd name="connsiteY2" fmla="*/ 47942 h 6231137"/>
              <a:gd name="connsiteX3" fmla="*/ 80965 w 12195218"/>
              <a:gd name="connsiteY3" fmla="*/ 909146 h 6231137"/>
              <a:gd name="connsiteX4" fmla="*/ 85562 w 12195218"/>
              <a:gd name="connsiteY4" fmla="*/ 909146 h 6231137"/>
              <a:gd name="connsiteX5" fmla="*/ 27442 w 12195218"/>
              <a:gd name="connsiteY5" fmla="*/ 4337852 h 6231137"/>
              <a:gd name="connsiteX6" fmla="*/ 63200 w 12195218"/>
              <a:gd name="connsiteY6" fmla="*/ 5941555 h 6231137"/>
              <a:gd name="connsiteX7" fmla="*/ 2670902 w 12195218"/>
              <a:gd name="connsiteY7" fmla="*/ 5929698 h 6231137"/>
              <a:gd name="connsiteX8" fmla="*/ 4324597 w 12195218"/>
              <a:gd name="connsiteY8" fmla="*/ 5908315 h 6231137"/>
              <a:gd name="connsiteX9" fmla="*/ 5295898 w 12195218"/>
              <a:gd name="connsiteY9" fmla="*/ 5924178 h 6231137"/>
              <a:gd name="connsiteX10" fmla="*/ 5779656 w 12195218"/>
              <a:gd name="connsiteY10" fmla="*/ 6231137 h 6231137"/>
              <a:gd name="connsiteX11" fmla="*/ 6052159 w 12195218"/>
              <a:gd name="connsiteY11" fmla="*/ 5908409 h 6231137"/>
              <a:gd name="connsiteX12" fmla="*/ 9179351 w 12195218"/>
              <a:gd name="connsiteY12" fmla="*/ 5911624 h 6231137"/>
              <a:gd name="connsiteX13" fmla="*/ 10088253 w 12195218"/>
              <a:gd name="connsiteY13" fmla="*/ 5914499 h 6231137"/>
              <a:gd name="connsiteX14" fmla="*/ 11008192 w 12195218"/>
              <a:gd name="connsiteY14" fmla="*/ 5922366 h 6231137"/>
              <a:gd name="connsiteX15" fmla="*/ 12166275 w 12195218"/>
              <a:gd name="connsiteY15" fmla="*/ 5921320 h 6231137"/>
              <a:gd name="connsiteX16" fmla="*/ 12144421 w 12195218"/>
              <a:gd name="connsiteY16" fmla="*/ 2621674 h 6231137"/>
              <a:gd name="connsiteX17" fmla="*/ 12135069 w 12195218"/>
              <a:gd name="connsiteY17" fmla="*/ 176313 h 6231137"/>
              <a:gd name="connsiteX18" fmla="*/ 11370502 w 12195218"/>
              <a:gd name="connsiteY18" fmla="*/ 107615 h 6231137"/>
              <a:gd name="connsiteX19" fmla="*/ 10340278 w 12195218"/>
              <a:gd name="connsiteY19" fmla="*/ 101059 h 6231137"/>
              <a:gd name="connsiteX20" fmla="*/ 7680843 w 12195218"/>
              <a:gd name="connsiteY20" fmla="*/ 75910 h 6231137"/>
              <a:gd name="connsiteX21" fmla="*/ 1973709 w 12195218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92826 w 12202482"/>
              <a:gd name="connsiteY4" fmla="*/ 909146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21578 w 12202482"/>
              <a:gd name="connsiteY4" fmla="*/ 994830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142494 w 12256747"/>
              <a:gd name="connsiteY3" fmla="*/ 909146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4594 w 12256747"/>
              <a:gd name="connsiteY4" fmla="*/ 1176912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54471 w 12275980"/>
              <a:gd name="connsiteY0" fmla="*/ 0 h 6231137"/>
              <a:gd name="connsiteX1" fmla="*/ 466390 w 12275980"/>
              <a:gd name="connsiteY1" fmla="*/ 10761 h 6231137"/>
              <a:gd name="connsiteX2" fmla="*/ 19233 w 12275980"/>
              <a:gd name="connsiteY2" fmla="*/ 26521 h 6231137"/>
              <a:gd name="connsiteX3" fmla="*/ 19232 w 12275980"/>
              <a:gd name="connsiteY3" fmla="*/ 844885 h 6231137"/>
              <a:gd name="connsiteX4" fmla="*/ 76 w 12275980"/>
              <a:gd name="connsiteY4" fmla="*/ 1369703 h 6231137"/>
              <a:gd name="connsiteX5" fmla="*/ 84455 w 12275980"/>
              <a:gd name="connsiteY5" fmla="*/ 4530644 h 6231137"/>
              <a:gd name="connsiteX6" fmla="*/ 143962 w 12275980"/>
              <a:gd name="connsiteY6" fmla="*/ 5941555 h 6231137"/>
              <a:gd name="connsiteX7" fmla="*/ 2751664 w 12275980"/>
              <a:gd name="connsiteY7" fmla="*/ 5929698 h 6231137"/>
              <a:gd name="connsiteX8" fmla="*/ 4405359 w 12275980"/>
              <a:gd name="connsiteY8" fmla="*/ 5908315 h 6231137"/>
              <a:gd name="connsiteX9" fmla="*/ 5376660 w 12275980"/>
              <a:gd name="connsiteY9" fmla="*/ 5924178 h 6231137"/>
              <a:gd name="connsiteX10" fmla="*/ 5860418 w 12275980"/>
              <a:gd name="connsiteY10" fmla="*/ 6231137 h 6231137"/>
              <a:gd name="connsiteX11" fmla="*/ 6132921 w 12275980"/>
              <a:gd name="connsiteY11" fmla="*/ 5908409 h 6231137"/>
              <a:gd name="connsiteX12" fmla="*/ 9260113 w 12275980"/>
              <a:gd name="connsiteY12" fmla="*/ 5911624 h 6231137"/>
              <a:gd name="connsiteX13" fmla="*/ 10169015 w 12275980"/>
              <a:gd name="connsiteY13" fmla="*/ 5914499 h 6231137"/>
              <a:gd name="connsiteX14" fmla="*/ 11088954 w 12275980"/>
              <a:gd name="connsiteY14" fmla="*/ 5922366 h 6231137"/>
              <a:gd name="connsiteX15" fmla="*/ 12247037 w 12275980"/>
              <a:gd name="connsiteY15" fmla="*/ 5921320 h 6231137"/>
              <a:gd name="connsiteX16" fmla="*/ 12225183 w 12275980"/>
              <a:gd name="connsiteY16" fmla="*/ 2621674 h 6231137"/>
              <a:gd name="connsiteX17" fmla="*/ 12215831 w 12275980"/>
              <a:gd name="connsiteY17" fmla="*/ 176313 h 6231137"/>
              <a:gd name="connsiteX18" fmla="*/ 11451264 w 12275980"/>
              <a:gd name="connsiteY18" fmla="*/ 107615 h 6231137"/>
              <a:gd name="connsiteX19" fmla="*/ 10421040 w 12275980"/>
              <a:gd name="connsiteY19" fmla="*/ 101059 h 6231137"/>
              <a:gd name="connsiteX20" fmla="*/ 7761605 w 12275980"/>
              <a:gd name="connsiteY20" fmla="*/ 75910 h 6231137"/>
              <a:gd name="connsiteX21" fmla="*/ 2054471 w 1227598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161182 w 12293200"/>
              <a:gd name="connsiteY6" fmla="*/ 5941555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89932 w 12293200"/>
              <a:gd name="connsiteY6" fmla="*/ 5941557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88138"/>
              <a:gd name="connsiteY0" fmla="*/ 24998 h 6256135"/>
              <a:gd name="connsiteX1" fmla="*/ 483610 w 12288138"/>
              <a:gd name="connsiteY1" fmla="*/ 35759 h 6256135"/>
              <a:gd name="connsiteX2" fmla="*/ 36453 w 12288138"/>
              <a:gd name="connsiteY2" fmla="*/ 51519 h 6256135"/>
              <a:gd name="connsiteX3" fmla="*/ 36452 w 12288138"/>
              <a:gd name="connsiteY3" fmla="*/ 869883 h 6256135"/>
              <a:gd name="connsiteX4" fmla="*/ 17296 w 12288138"/>
              <a:gd name="connsiteY4" fmla="*/ 1394701 h 6256135"/>
              <a:gd name="connsiteX5" fmla="*/ 6679 w 12288138"/>
              <a:gd name="connsiteY5" fmla="*/ 4619906 h 6256135"/>
              <a:gd name="connsiteX6" fmla="*/ 89932 w 12288138"/>
              <a:gd name="connsiteY6" fmla="*/ 5966555 h 6256135"/>
              <a:gd name="connsiteX7" fmla="*/ 2768884 w 12288138"/>
              <a:gd name="connsiteY7" fmla="*/ 5954696 h 6256135"/>
              <a:gd name="connsiteX8" fmla="*/ 4422579 w 12288138"/>
              <a:gd name="connsiteY8" fmla="*/ 5933313 h 6256135"/>
              <a:gd name="connsiteX9" fmla="*/ 5393880 w 12288138"/>
              <a:gd name="connsiteY9" fmla="*/ 5949176 h 6256135"/>
              <a:gd name="connsiteX10" fmla="*/ 5877638 w 12288138"/>
              <a:gd name="connsiteY10" fmla="*/ 6256135 h 6256135"/>
              <a:gd name="connsiteX11" fmla="*/ 6150141 w 12288138"/>
              <a:gd name="connsiteY11" fmla="*/ 5933407 h 6256135"/>
              <a:gd name="connsiteX12" fmla="*/ 9277333 w 12288138"/>
              <a:gd name="connsiteY12" fmla="*/ 5936622 h 6256135"/>
              <a:gd name="connsiteX13" fmla="*/ 10186235 w 12288138"/>
              <a:gd name="connsiteY13" fmla="*/ 5939497 h 6256135"/>
              <a:gd name="connsiteX14" fmla="*/ 11106174 w 12288138"/>
              <a:gd name="connsiteY14" fmla="*/ 5947364 h 6256135"/>
              <a:gd name="connsiteX15" fmla="*/ 12264257 w 12288138"/>
              <a:gd name="connsiteY15" fmla="*/ 5946318 h 6256135"/>
              <a:gd name="connsiteX16" fmla="*/ 12242403 w 12288138"/>
              <a:gd name="connsiteY16" fmla="*/ 2646672 h 6256135"/>
              <a:gd name="connsiteX17" fmla="*/ 12233051 w 12288138"/>
              <a:gd name="connsiteY17" fmla="*/ 201311 h 6256135"/>
              <a:gd name="connsiteX18" fmla="*/ 11729726 w 12288138"/>
              <a:gd name="connsiteY18" fmla="*/ 132612 h 6256135"/>
              <a:gd name="connsiteX19" fmla="*/ 10438260 w 12288138"/>
              <a:gd name="connsiteY19" fmla="*/ 126057 h 6256135"/>
              <a:gd name="connsiteX20" fmla="*/ 7778825 w 12288138"/>
              <a:gd name="connsiteY20" fmla="*/ 100908 h 6256135"/>
              <a:gd name="connsiteX21" fmla="*/ 2071691 w 12288138"/>
              <a:gd name="connsiteY21" fmla="*/ 24998 h 6256135"/>
              <a:gd name="connsiteX0" fmla="*/ 2071691 w 12281699"/>
              <a:gd name="connsiteY0" fmla="*/ 0 h 6231137"/>
              <a:gd name="connsiteX1" fmla="*/ 483610 w 12281699"/>
              <a:gd name="connsiteY1" fmla="*/ 10761 h 6231137"/>
              <a:gd name="connsiteX2" fmla="*/ 36453 w 12281699"/>
              <a:gd name="connsiteY2" fmla="*/ 26521 h 6231137"/>
              <a:gd name="connsiteX3" fmla="*/ 36452 w 12281699"/>
              <a:gd name="connsiteY3" fmla="*/ 844885 h 6231137"/>
              <a:gd name="connsiteX4" fmla="*/ 17296 w 12281699"/>
              <a:gd name="connsiteY4" fmla="*/ 1369703 h 6231137"/>
              <a:gd name="connsiteX5" fmla="*/ 6679 w 12281699"/>
              <a:gd name="connsiteY5" fmla="*/ 4594908 h 6231137"/>
              <a:gd name="connsiteX6" fmla="*/ 89932 w 12281699"/>
              <a:gd name="connsiteY6" fmla="*/ 5941557 h 6231137"/>
              <a:gd name="connsiteX7" fmla="*/ 2768884 w 12281699"/>
              <a:gd name="connsiteY7" fmla="*/ 5929698 h 6231137"/>
              <a:gd name="connsiteX8" fmla="*/ 4422579 w 12281699"/>
              <a:gd name="connsiteY8" fmla="*/ 5908315 h 6231137"/>
              <a:gd name="connsiteX9" fmla="*/ 5393880 w 12281699"/>
              <a:gd name="connsiteY9" fmla="*/ 5924178 h 6231137"/>
              <a:gd name="connsiteX10" fmla="*/ 5877638 w 12281699"/>
              <a:gd name="connsiteY10" fmla="*/ 6231137 h 6231137"/>
              <a:gd name="connsiteX11" fmla="*/ 6150141 w 12281699"/>
              <a:gd name="connsiteY11" fmla="*/ 5908409 h 6231137"/>
              <a:gd name="connsiteX12" fmla="*/ 9277333 w 12281699"/>
              <a:gd name="connsiteY12" fmla="*/ 5911624 h 6231137"/>
              <a:gd name="connsiteX13" fmla="*/ 10186235 w 12281699"/>
              <a:gd name="connsiteY13" fmla="*/ 5914499 h 6231137"/>
              <a:gd name="connsiteX14" fmla="*/ 11106174 w 12281699"/>
              <a:gd name="connsiteY14" fmla="*/ 5922366 h 6231137"/>
              <a:gd name="connsiteX15" fmla="*/ 12264257 w 12281699"/>
              <a:gd name="connsiteY15" fmla="*/ 5921320 h 6231137"/>
              <a:gd name="connsiteX16" fmla="*/ 12242403 w 12281699"/>
              <a:gd name="connsiteY16" fmla="*/ 2621674 h 6231137"/>
              <a:gd name="connsiteX17" fmla="*/ 12233051 w 12281699"/>
              <a:gd name="connsiteY17" fmla="*/ 176313 h 6231137"/>
              <a:gd name="connsiteX18" fmla="*/ 11729726 w 12281699"/>
              <a:gd name="connsiteY18" fmla="*/ 107614 h 6231137"/>
              <a:gd name="connsiteX19" fmla="*/ 10438260 w 12281699"/>
              <a:gd name="connsiteY19" fmla="*/ 101059 h 6231137"/>
              <a:gd name="connsiteX20" fmla="*/ 7778825 w 12281699"/>
              <a:gd name="connsiteY20" fmla="*/ 75910 h 6231137"/>
              <a:gd name="connsiteX21" fmla="*/ 2071691 w 12281699"/>
              <a:gd name="connsiteY21" fmla="*/ 0 h 6231137"/>
              <a:gd name="connsiteX0" fmla="*/ 2071691 w 12281973"/>
              <a:gd name="connsiteY0" fmla="*/ 17107 h 6248244"/>
              <a:gd name="connsiteX1" fmla="*/ 483610 w 12281973"/>
              <a:gd name="connsiteY1" fmla="*/ 27868 h 6248244"/>
              <a:gd name="connsiteX2" fmla="*/ 36453 w 12281973"/>
              <a:gd name="connsiteY2" fmla="*/ 43628 h 6248244"/>
              <a:gd name="connsiteX3" fmla="*/ 36452 w 12281973"/>
              <a:gd name="connsiteY3" fmla="*/ 861992 h 6248244"/>
              <a:gd name="connsiteX4" fmla="*/ 17296 w 12281973"/>
              <a:gd name="connsiteY4" fmla="*/ 1386810 h 6248244"/>
              <a:gd name="connsiteX5" fmla="*/ 6679 w 12281973"/>
              <a:gd name="connsiteY5" fmla="*/ 4612015 h 6248244"/>
              <a:gd name="connsiteX6" fmla="*/ 89932 w 12281973"/>
              <a:gd name="connsiteY6" fmla="*/ 5958664 h 6248244"/>
              <a:gd name="connsiteX7" fmla="*/ 2768884 w 12281973"/>
              <a:gd name="connsiteY7" fmla="*/ 5946805 h 6248244"/>
              <a:gd name="connsiteX8" fmla="*/ 4422579 w 12281973"/>
              <a:gd name="connsiteY8" fmla="*/ 5925422 h 6248244"/>
              <a:gd name="connsiteX9" fmla="*/ 5393880 w 12281973"/>
              <a:gd name="connsiteY9" fmla="*/ 5941285 h 6248244"/>
              <a:gd name="connsiteX10" fmla="*/ 5877638 w 12281973"/>
              <a:gd name="connsiteY10" fmla="*/ 6248244 h 6248244"/>
              <a:gd name="connsiteX11" fmla="*/ 6150141 w 12281973"/>
              <a:gd name="connsiteY11" fmla="*/ 5925516 h 6248244"/>
              <a:gd name="connsiteX12" fmla="*/ 9277333 w 12281973"/>
              <a:gd name="connsiteY12" fmla="*/ 5928731 h 6248244"/>
              <a:gd name="connsiteX13" fmla="*/ 10186235 w 12281973"/>
              <a:gd name="connsiteY13" fmla="*/ 5931606 h 6248244"/>
              <a:gd name="connsiteX14" fmla="*/ 11106174 w 12281973"/>
              <a:gd name="connsiteY14" fmla="*/ 5939473 h 6248244"/>
              <a:gd name="connsiteX15" fmla="*/ 12264257 w 12281973"/>
              <a:gd name="connsiteY15" fmla="*/ 5938427 h 6248244"/>
              <a:gd name="connsiteX16" fmla="*/ 12242403 w 12281973"/>
              <a:gd name="connsiteY16" fmla="*/ 2638781 h 6248244"/>
              <a:gd name="connsiteX17" fmla="*/ 12233051 w 12281973"/>
              <a:gd name="connsiteY17" fmla="*/ 193420 h 6248244"/>
              <a:gd name="connsiteX18" fmla="*/ 11824723 w 12281973"/>
              <a:gd name="connsiteY18" fmla="*/ 146142 h 6248244"/>
              <a:gd name="connsiteX19" fmla="*/ 10438260 w 12281973"/>
              <a:gd name="connsiteY19" fmla="*/ 118166 h 6248244"/>
              <a:gd name="connsiteX20" fmla="*/ 7778825 w 12281973"/>
              <a:gd name="connsiteY20" fmla="*/ 93017 h 6248244"/>
              <a:gd name="connsiteX21" fmla="*/ 2071691 w 12281973"/>
              <a:gd name="connsiteY21" fmla="*/ 17107 h 6248244"/>
              <a:gd name="connsiteX0" fmla="*/ 2071691 w 12281973"/>
              <a:gd name="connsiteY0" fmla="*/ 19214 h 6250351"/>
              <a:gd name="connsiteX1" fmla="*/ 483610 w 12281973"/>
              <a:gd name="connsiteY1" fmla="*/ 29975 h 6250351"/>
              <a:gd name="connsiteX2" fmla="*/ 36453 w 12281973"/>
              <a:gd name="connsiteY2" fmla="*/ 45735 h 6250351"/>
              <a:gd name="connsiteX3" fmla="*/ 36452 w 12281973"/>
              <a:gd name="connsiteY3" fmla="*/ 864099 h 6250351"/>
              <a:gd name="connsiteX4" fmla="*/ 17296 w 12281973"/>
              <a:gd name="connsiteY4" fmla="*/ 1388917 h 6250351"/>
              <a:gd name="connsiteX5" fmla="*/ 6679 w 12281973"/>
              <a:gd name="connsiteY5" fmla="*/ 4614122 h 6250351"/>
              <a:gd name="connsiteX6" fmla="*/ 89932 w 12281973"/>
              <a:gd name="connsiteY6" fmla="*/ 5960771 h 6250351"/>
              <a:gd name="connsiteX7" fmla="*/ 2768884 w 12281973"/>
              <a:gd name="connsiteY7" fmla="*/ 5948912 h 6250351"/>
              <a:gd name="connsiteX8" fmla="*/ 4422579 w 12281973"/>
              <a:gd name="connsiteY8" fmla="*/ 5927529 h 6250351"/>
              <a:gd name="connsiteX9" fmla="*/ 5393880 w 12281973"/>
              <a:gd name="connsiteY9" fmla="*/ 5943392 h 6250351"/>
              <a:gd name="connsiteX10" fmla="*/ 5877638 w 12281973"/>
              <a:gd name="connsiteY10" fmla="*/ 6250351 h 6250351"/>
              <a:gd name="connsiteX11" fmla="*/ 6150141 w 12281973"/>
              <a:gd name="connsiteY11" fmla="*/ 5927623 h 6250351"/>
              <a:gd name="connsiteX12" fmla="*/ 9277333 w 12281973"/>
              <a:gd name="connsiteY12" fmla="*/ 5930838 h 6250351"/>
              <a:gd name="connsiteX13" fmla="*/ 10186235 w 12281973"/>
              <a:gd name="connsiteY13" fmla="*/ 5933713 h 6250351"/>
              <a:gd name="connsiteX14" fmla="*/ 11106174 w 12281973"/>
              <a:gd name="connsiteY14" fmla="*/ 5941580 h 6250351"/>
              <a:gd name="connsiteX15" fmla="*/ 12264257 w 12281973"/>
              <a:gd name="connsiteY15" fmla="*/ 5940534 h 6250351"/>
              <a:gd name="connsiteX16" fmla="*/ 12242403 w 12281973"/>
              <a:gd name="connsiteY16" fmla="*/ 2640888 h 6250351"/>
              <a:gd name="connsiteX17" fmla="*/ 12233051 w 12281973"/>
              <a:gd name="connsiteY17" fmla="*/ 195527 h 6250351"/>
              <a:gd name="connsiteX18" fmla="*/ 11824723 w 12281973"/>
              <a:gd name="connsiteY18" fmla="*/ 148249 h 6250351"/>
              <a:gd name="connsiteX19" fmla="*/ 10295765 w 12281973"/>
              <a:gd name="connsiteY19" fmla="*/ 141693 h 6250351"/>
              <a:gd name="connsiteX20" fmla="*/ 7778825 w 12281973"/>
              <a:gd name="connsiteY20" fmla="*/ 95124 h 6250351"/>
              <a:gd name="connsiteX21" fmla="*/ 2071691 w 12281973"/>
              <a:gd name="connsiteY21" fmla="*/ 19214 h 6250351"/>
              <a:gd name="connsiteX0" fmla="*/ 2071691 w 12322325"/>
              <a:gd name="connsiteY0" fmla="*/ 0 h 6231137"/>
              <a:gd name="connsiteX1" fmla="*/ 483610 w 12322325"/>
              <a:gd name="connsiteY1" fmla="*/ 10761 h 6231137"/>
              <a:gd name="connsiteX2" fmla="*/ 36453 w 12322325"/>
              <a:gd name="connsiteY2" fmla="*/ 26521 h 6231137"/>
              <a:gd name="connsiteX3" fmla="*/ 36452 w 12322325"/>
              <a:gd name="connsiteY3" fmla="*/ 844885 h 6231137"/>
              <a:gd name="connsiteX4" fmla="*/ 17296 w 12322325"/>
              <a:gd name="connsiteY4" fmla="*/ 1369703 h 6231137"/>
              <a:gd name="connsiteX5" fmla="*/ 6679 w 12322325"/>
              <a:gd name="connsiteY5" fmla="*/ 4594908 h 6231137"/>
              <a:gd name="connsiteX6" fmla="*/ 89932 w 12322325"/>
              <a:gd name="connsiteY6" fmla="*/ 5941557 h 6231137"/>
              <a:gd name="connsiteX7" fmla="*/ 2768884 w 12322325"/>
              <a:gd name="connsiteY7" fmla="*/ 5929698 h 6231137"/>
              <a:gd name="connsiteX8" fmla="*/ 4422579 w 12322325"/>
              <a:gd name="connsiteY8" fmla="*/ 5908315 h 6231137"/>
              <a:gd name="connsiteX9" fmla="*/ 5393880 w 12322325"/>
              <a:gd name="connsiteY9" fmla="*/ 5924178 h 6231137"/>
              <a:gd name="connsiteX10" fmla="*/ 5877638 w 12322325"/>
              <a:gd name="connsiteY10" fmla="*/ 6231137 h 6231137"/>
              <a:gd name="connsiteX11" fmla="*/ 6150141 w 12322325"/>
              <a:gd name="connsiteY11" fmla="*/ 5908409 h 6231137"/>
              <a:gd name="connsiteX12" fmla="*/ 9277333 w 12322325"/>
              <a:gd name="connsiteY12" fmla="*/ 5911624 h 6231137"/>
              <a:gd name="connsiteX13" fmla="*/ 10186235 w 12322325"/>
              <a:gd name="connsiteY13" fmla="*/ 5914499 h 6231137"/>
              <a:gd name="connsiteX14" fmla="*/ 11106174 w 12322325"/>
              <a:gd name="connsiteY14" fmla="*/ 5922366 h 6231137"/>
              <a:gd name="connsiteX15" fmla="*/ 12264257 w 12322325"/>
              <a:gd name="connsiteY15" fmla="*/ 5921320 h 6231137"/>
              <a:gd name="connsiteX16" fmla="*/ 12242403 w 12322325"/>
              <a:gd name="connsiteY16" fmla="*/ 2621674 h 6231137"/>
              <a:gd name="connsiteX17" fmla="*/ 12233051 w 12322325"/>
              <a:gd name="connsiteY17" fmla="*/ 176313 h 6231137"/>
              <a:gd name="connsiteX18" fmla="*/ 11824723 w 12322325"/>
              <a:gd name="connsiteY18" fmla="*/ 129035 h 6231137"/>
              <a:gd name="connsiteX19" fmla="*/ 10295765 w 12322325"/>
              <a:gd name="connsiteY19" fmla="*/ 122479 h 6231137"/>
              <a:gd name="connsiteX20" fmla="*/ 7778825 w 12322325"/>
              <a:gd name="connsiteY20" fmla="*/ 75910 h 6231137"/>
              <a:gd name="connsiteX21" fmla="*/ 2071691 w 12322325"/>
              <a:gd name="connsiteY21" fmla="*/ 0 h 6231137"/>
              <a:gd name="connsiteX0" fmla="*/ 2071691 w 12275492"/>
              <a:gd name="connsiteY0" fmla="*/ 0 h 6231137"/>
              <a:gd name="connsiteX1" fmla="*/ 483610 w 12275492"/>
              <a:gd name="connsiteY1" fmla="*/ 10761 h 6231137"/>
              <a:gd name="connsiteX2" fmla="*/ 36453 w 12275492"/>
              <a:gd name="connsiteY2" fmla="*/ 26521 h 6231137"/>
              <a:gd name="connsiteX3" fmla="*/ 36452 w 12275492"/>
              <a:gd name="connsiteY3" fmla="*/ 844885 h 6231137"/>
              <a:gd name="connsiteX4" fmla="*/ 17296 w 12275492"/>
              <a:gd name="connsiteY4" fmla="*/ 1369703 h 6231137"/>
              <a:gd name="connsiteX5" fmla="*/ 6679 w 12275492"/>
              <a:gd name="connsiteY5" fmla="*/ 4594908 h 6231137"/>
              <a:gd name="connsiteX6" fmla="*/ 89932 w 12275492"/>
              <a:gd name="connsiteY6" fmla="*/ 5941557 h 6231137"/>
              <a:gd name="connsiteX7" fmla="*/ 2768884 w 12275492"/>
              <a:gd name="connsiteY7" fmla="*/ 5929698 h 6231137"/>
              <a:gd name="connsiteX8" fmla="*/ 4422579 w 12275492"/>
              <a:gd name="connsiteY8" fmla="*/ 5908315 h 6231137"/>
              <a:gd name="connsiteX9" fmla="*/ 5393880 w 12275492"/>
              <a:gd name="connsiteY9" fmla="*/ 5924178 h 6231137"/>
              <a:gd name="connsiteX10" fmla="*/ 5877638 w 12275492"/>
              <a:gd name="connsiteY10" fmla="*/ 6231137 h 6231137"/>
              <a:gd name="connsiteX11" fmla="*/ 6150141 w 12275492"/>
              <a:gd name="connsiteY11" fmla="*/ 5908409 h 6231137"/>
              <a:gd name="connsiteX12" fmla="*/ 9277333 w 12275492"/>
              <a:gd name="connsiteY12" fmla="*/ 5911624 h 6231137"/>
              <a:gd name="connsiteX13" fmla="*/ 10186235 w 12275492"/>
              <a:gd name="connsiteY13" fmla="*/ 5914499 h 6231137"/>
              <a:gd name="connsiteX14" fmla="*/ 11106174 w 12275492"/>
              <a:gd name="connsiteY14" fmla="*/ 5922366 h 6231137"/>
              <a:gd name="connsiteX15" fmla="*/ 12264257 w 12275492"/>
              <a:gd name="connsiteY15" fmla="*/ 5921320 h 6231137"/>
              <a:gd name="connsiteX16" fmla="*/ 12242403 w 12275492"/>
              <a:gd name="connsiteY16" fmla="*/ 2621674 h 6231137"/>
              <a:gd name="connsiteX17" fmla="*/ 12233051 w 12275492"/>
              <a:gd name="connsiteY17" fmla="*/ 176313 h 6231137"/>
              <a:gd name="connsiteX18" fmla="*/ 11824723 w 12275492"/>
              <a:gd name="connsiteY18" fmla="*/ 129035 h 6231137"/>
              <a:gd name="connsiteX19" fmla="*/ 10295765 w 12275492"/>
              <a:gd name="connsiteY19" fmla="*/ 122479 h 6231137"/>
              <a:gd name="connsiteX20" fmla="*/ 7778825 w 12275492"/>
              <a:gd name="connsiteY20" fmla="*/ 75910 h 6231137"/>
              <a:gd name="connsiteX21" fmla="*/ 2071691 w 12275492"/>
              <a:gd name="connsiteY21" fmla="*/ 0 h 6231137"/>
              <a:gd name="connsiteX0" fmla="*/ 2071691 w 12313887"/>
              <a:gd name="connsiteY0" fmla="*/ 20004 h 6251141"/>
              <a:gd name="connsiteX1" fmla="*/ 483610 w 12313887"/>
              <a:gd name="connsiteY1" fmla="*/ 30765 h 6251141"/>
              <a:gd name="connsiteX2" fmla="*/ 36453 w 12313887"/>
              <a:gd name="connsiteY2" fmla="*/ 46525 h 6251141"/>
              <a:gd name="connsiteX3" fmla="*/ 36452 w 12313887"/>
              <a:gd name="connsiteY3" fmla="*/ 864889 h 6251141"/>
              <a:gd name="connsiteX4" fmla="*/ 17296 w 12313887"/>
              <a:gd name="connsiteY4" fmla="*/ 1389707 h 6251141"/>
              <a:gd name="connsiteX5" fmla="*/ 6679 w 12313887"/>
              <a:gd name="connsiteY5" fmla="*/ 4614912 h 6251141"/>
              <a:gd name="connsiteX6" fmla="*/ 89932 w 12313887"/>
              <a:gd name="connsiteY6" fmla="*/ 5961561 h 6251141"/>
              <a:gd name="connsiteX7" fmla="*/ 2768884 w 12313887"/>
              <a:gd name="connsiteY7" fmla="*/ 5949702 h 6251141"/>
              <a:gd name="connsiteX8" fmla="*/ 4422579 w 12313887"/>
              <a:gd name="connsiteY8" fmla="*/ 5928319 h 6251141"/>
              <a:gd name="connsiteX9" fmla="*/ 5393880 w 12313887"/>
              <a:gd name="connsiteY9" fmla="*/ 5944182 h 6251141"/>
              <a:gd name="connsiteX10" fmla="*/ 5877638 w 12313887"/>
              <a:gd name="connsiteY10" fmla="*/ 6251141 h 6251141"/>
              <a:gd name="connsiteX11" fmla="*/ 6150141 w 12313887"/>
              <a:gd name="connsiteY11" fmla="*/ 5928413 h 6251141"/>
              <a:gd name="connsiteX12" fmla="*/ 9277333 w 12313887"/>
              <a:gd name="connsiteY12" fmla="*/ 5931628 h 6251141"/>
              <a:gd name="connsiteX13" fmla="*/ 10186235 w 12313887"/>
              <a:gd name="connsiteY13" fmla="*/ 5934503 h 6251141"/>
              <a:gd name="connsiteX14" fmla="*/ 11106174 w 12313887"/>
              <a:gd name="connsiteY14" fmla="*/ 5942370 h 6251141"/>
              <a:gd name="connsiteX15" fmla="*/ 12264257 w 12313887"/>
              <a:gd name="connsiteY15" fmla="*/ 5941324 h 6251141"/>
              <a:gd name="connsiteX16" fmla="*/ 12289901 w 12313887"/>
              <a:gd name="connsiteY16" fmla="*/ 2652389 h 6251141"/>
              <a:gd name="connsiteX17" fmla="*/ 12233051 w 12313887"/>
              <a:gd name="connsiteY17" fmla="*/ 196317 h 6251141"/>
              <a:gd name="connsiteX18" fmla="*/ 11824723 w 12313887"/>
              <a:gd name="connsiteY18" fmla="*/ 149039 h 6251141"/>
              <a:gd name="connsiteX19" fmla="*/ 10295765 w 12313887"/>
              <a:gd name="connsiteY19" fmla="*/ 142483 h 6251141"/>
              <a:gd name="connsiteX20" fmla="*/ 7778825 w 12313887"/>
              <a:gd name="connsiteY20" fmla="*/ 95914 h 6251141"/>
              <a:gd name="connsiteX21" fmla="*/ 2071691 w 12313887"/>
              <a:gd name="connsiteY21" fmla="*/ 20004 h 6251141"/>
              <a:gd name="connsiteX0" fmla="*/ 2071691 w 12332516"/>
              <a:gd name="connsiteY0" fmla="*/ 20004 h 6251141"/>
              <a:gd name="connsiteX1" fmla="*/ 483610 w 12332516"/>
              <a:gd name="connsiteY1" fmla="*/ 30765 h 6251141"/>
              <a:gd name="connsiteX2" fmla="*/ 36453 w 12332516"/>
              <a:gd name="connsiteY2" fmla="*/ 46525 h 6251141"/>
              <a:gd name="connsiteX3" fmla="*/ 36452 w 12332516"/>
              <a:gd name="connsiteY3" fmla="*/ 864889 h 6251141"/>
              <a:gd name="connsiteX4" fmla="*/ 17296 w 12332516"/>
              <a:gd name="connsiteY4" fmla="*/ 1389707 h 6251141"/>
              <a:gd name="connsiteX5" fmla="*/ 6679 w 12332516"/>
              <a:gd name="connsiteY5" fmla="*/ 4614912 h 6251141"/>
              <a:gd name="connsiteX6" fmla="*/ 89932 w 12332516"/>
              <a:gd name="connsiteY6" fmla="*/ 5961561 h 6251141"/>
              <a:gd name="connsiteX7" fmla="*/ 2768884 w 12332516"/>
              <a:gd name="connsiteY7" fmla="*/ 5949702 h 6251141"/>
              <a:gd name="connsiteX8" fmla="*/ 4422579 w 12332516"/>
              <a:gd name="connsiteY8" fmla="*/ 5928319 h 6251141"/>
              <a:gd name="connsiteX9" fmla="*/ 5393880 w 12332516"/>
              <a:gd name="connsiteY9" fmla="*/ 5944182 h 6251141"/>
              <a:gd name="connsiteX10" fmla="*/ 5877638 w 12332516"/>
              <a:gd name="connsiteY10" fmla="*/ 6251141 h 6251141"/>
              <a:gd name="connsiteX11" fmla="*/ 6150141 w 12332516"/>
              <a:gd name="connsiteY11" fmla="*/ 5928413 h 6251141"/>
              <a:gd name="connsiteX12" fmla="*/ 9277333 w 12332516"/>
              <a:gd name="connsiteY12" fmla="*/ 5931628 h 6251141"/>
              <a:gd name="connsiteX13" fmla="*/ 10186235 w 12332516"/>
              <a:gd name="connsiteY13" fmla="*/ 5934503 h 6251141"/>
              <a:gd name="connsiteX14" fmla="*/ 11106174 w 12332516"/>
              <a:gd name="connsiteY14" fmla="*/ 5942370 h 6251141"/>
              <a:gd name="connsiteX15" fmla="*/ 12264257 w 12332516"/>
              <a:gd name="connsiteY15" fmla="*/ 5941324 h 6251141"/>
              <a:gd name="connsiteX16" fmla="*/ 12289901 w 12332516"/>
              <a:gd name="connsiteY16" fmla="*/ 2652389 h 6251141"/>
              <a:gd name="connsiteX17" fmla="*/ 12280552 w 12332516"/>
              <a:gd name="connsiteY17" fmla="*/ 196317 h 6251141"/>
              <a:gd name="connsiteX18" fmla="*/ 11824723 w 12332516"/>
              <a:gd name="connsiteY18" fmla="*/ 149039 h 6251141"/>
              <a:gd name="connsiteX19" fmla="*/ 10295765 w 12332516"/>
              <a:gd name="connsiteY19" fmla="*/ 142483 h 6251141"/>
              <a:gd name="connsiteX20" fmla="*/ 7778825 w 12332516"/>
              <a:gd name="connsiteY20" fmla="*/ 95914 h 6251141"/>
              <a:gd name="connsiteX21" fmla="*/ 2071691 w 12332516"/>
              <a:gd name="connsiteY21" fmla="*/ 20004 h 6251141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2652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578608 w 12322347"/>
              <a:gd name="connsiteY1" fmla="*/ 42448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261685 w 12322347"/>
              <a:gd name="connsiteY0" fmla="*/ 10365 h 6188689"/>
              <a:gd name="connsiteX1" fmla="*/ 578608 w 12322347"/>
              <a:gd name="connsiteY1" fmla="*/ 0 h 6188689"/>
              <a:gd name="connsiteX2" fmla="*/ 36453 w 12322347"/>
              <a:gd name="connsiteY2" fmla="*/ 26323 h 6188689"/>
              <a:gd name="connsiteX3" fmla="*/ 36452 w 12322347"/>
              <a:gd name="connsiteY3" fmla="*/ 802437 h 6188689"/>
              <a:gd name="connsiteX4" fmla="*/ 17296 w 12322347"/>
              <a:gd name="connsiteY4" fmla="*/ 1327255 h 6188689"/>
              <a:gd name="connsiteX5" fmla="*/ 6679 w 12322347"/>
              <a:gd name="connsiteY5" fmla="*/ 4552460 h 6188689"/>
              <a:gd name="connsiteX6" fmla="*/ 89932 w 12322347"/>
              <a:gd name="connsiteY6" fmla="*/ 5899109 h 6188689"/>
              <a:gd name="connsiteX7" fmla="*/ 2768884 w 12322347"/>
              <a:gd name="connsiteY7" fmla="*/ 5887250 h 6188689"/>
              <a:gd name="connsiteX8" fmla="*/ 4422579 w 12322347"/>
              <a:gd name="connsiteY8" fmla="*/ 5865867 h 6188689"/>
              <a:gd name="connsiteX9" fmla="*/ 5393880 w 12322347"/>
              <a:gd name="connsiteY9" fmla="*/ 5881730 h 6188689"/>
              <a:gd name="connsiteX10" fmla="*/ 5877638 w 12322347"/>
              <a:gd name="connsiteY10" fmla="*/ 6188689 h 6188689"/>
              <a:gd name="connsiteX11" fmla="*/ 6150141 w 12322347"/>
              <a:gd name="connsiteY11" fmla="*/ 5865961 h 6188689"/>
              <a:gd name="connsiteX12" fmla="*/ 9277333 w 12322347"/>
              <a:gd name="connsiteY12" fmla="*/ 5869176 h 6188689"/>
              <a:gd name="connsiteX13" fmla="*/ 10186235 w 12322347"/>
              <a:gd name="connsiteY13" fmla="*/ 5872051 h 6188689"/>
              <a:gd name="connsiteX14" fmla="*/ 11106174 w 12322347"/>
              <a:gd name="connsiteY14" fmla="*/ 5879918 h 6188689"/>
              <a:gd name="connsiteX15" fmla="*/ 12264257 w 12322347"/>
              <a:gd name="connsiteY15" fmla="*/ 5878872 h 6188689"/>
              <a:gd name="connsiteX16" fmla="*/ 12289901 w 12322347"/>
              <a:gd name="connsiteY16" fmla="*/ 2589937 h 6188689"/>
              <a:gd name="connsiteX17" fmla="*/ 12280552 w 12322347"/>
              <a:gd name="connsiteY17" fmla="*/ 133865 h 6188689"/>
              <a:gd name="connsiteX18" fmla="*/ 11824723 w 12322347"/>
              <a:gd name="connsiteY18" fmla="*/ 86587 h 6188689"/>
              <a:gd name="connsiteX19" fmla="*/ 10295765 w 12322347"/>
              <a:gd name="connsiteY19" fmla="*/ 80031 h 6188689"/>
              <a:gd name="connsiteX20" fmla="*/ 7778825 w 12322347"/>
              <a:gd name="connsiteY20" fmla="*/ 33462 h 6188689"/>
              <a:gd name="connsiteX21" fmla="*/ 2261685 w 12322347"/>
              <a:gd name="connsiteY21" fmla="*/ 10365 h 6188689"/>
              <a:gd name="connsiteX0" fmla="*/ 2261685 w 12322347"/>
              <a:gd name="connsiteY0" fmla="*/ 0 h 6178324"/>
              <a:gd name="connsiteX1" fmla="*/ 816102 w 12322347"/>
              <a:gd name="connsiteY1" fmla="*/ 10760 h 6178324"/>
              <a:gd name="connsiteX2" fmla="*/ 36453 w 12322347"/>
              <a:gd name="connsiteY2" fmla="*/ 15958 h 6178324"/>
              <a:gd name="connsiteX3" fmla="*/ 36452 w 12322347"/>
              <a:gd name="connsiteY3" fmla="*/ 792072 h 6178324"/>
              <a:gd name="connsiteX4" fmla="*/ 17296 w 12322347"/>
              <a:gd name="connsiteY4" fmla="*/ 1316890 h 6178324"/>
              <a:gd name="connsiteX5" fmla="*/ 6679 w 12322347"/>
              <a:gd name="connsiteY5" fmla="*/ 4542095 h 6178324"/>
              <a:gd name="connsiteX6" fmla="*/ 89932 w 12322347"/>
              <a:gd name="connsiteY6" fmla="*/ 5888744 h 6178324"/>
              <a:gd name="connsiteX7" fmla="*/ 2768884 w 12322347"/>
              <a:gd name="connsiteY7" fmla="*/ 5876885 h 6178324"/>
              <a:gd name="connsiteX8" fmla="*/ 4422579 w 12322347"/>
              <a:gd name="connsiteY8" fmla="*/ 5855502 h 6178324"/>
              <a:gd name="connsiteX9" fmla="*/ 5393880 w 12322347"/>
              <a:gd name="connsiteY9" fmla="*/ 5871365 h 6178324"/>
              <a:gd name="connsiteX10" fmla="*/ 5877638 w 12322347"/>
              <a:gd name="connsiteY10" fmla="*/ 6178324 h 6178324"/>
              <a:gd name="connsiteX11" fmla="*/ 6150141 w 12322347"/>
              <a:gd name="connsiteY11" fmla="*/ 5855596 h 6178324"/>
              <a:gd name="connsiteX12" fmla="*/ 9277333 w 12322347"/>
              <a:gd name="connsiteY12" fmla="*/ 5858811 h 6178324"/>
              <a:gd name="connsiteX13" fmla="*/ 10186235 w 12322347"/>
              <a:gd name="connsiteY13" fmla="*/ 5861686 h 6178324"/>
              <a:gd name="connsiteX14" fmla="*/ 11106174 w 12322347"/>
              <a:gd name="connsiteY14" fmla="*/ 5869553 h 6178324"/>
              <a:gd name="connsiteX15" fmla="*/ 12264257 w 12322347"/>
              <a:gd name="connsiteY15" fmla="*/ 5868507 h 6178324"/>
              <a:gd name="connsiteX16" fmla="*/ 12289901 w 12322347"/>
              <a:gd name="connsiteY16" fmla="*/ 2579572 h 6178324"/>
              <a:gd name="connsiteX17" fmla="*/ 12280552 w 12322347"/>
              <a:gd name="connsiteY17" fmla="*/ 123500 h 6178324"/>
              <a:gd name="connsiteX18" fmla="*/ 11824723 w 12322347"/>
              <a:gd name="connsiteY18" fmla="*/ 76222 h 6178324"/>
              <a:gd name="connsiteX19" fmla="*/ 10295765 w 12322347"/>
              <a:gd name="connsiteY19" fmla="*/ 69666 h 6178324"/>
              <a:gd name="connsiteX20" fmla="*/ 7778825 w 12322347"/>
              <a:gd name="connsiteY20" fmla="*/ 23097 h 6178324"/>
              <a:gd name="connsiteX21" fmla="*/ 2261685 w 12322347"/>
              <a:gd name="connsiteY21" fmla="*/ 0 h 6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322347" h="6178324">
                <a:moveTo>
                  <a:pt x="2261685" y="0"/>
                </a:moveTo>
                <a:lnTo>
                  <a:pt x="816102" y="10760"/>
                </a:lnTo>
                <a:lnTo>
                  <a:pt x="36453" y="15958"/>
                </a:lnTo>
                <a:cubicBezTo>
                  <a:pt x="36453" y="288746"/>
                  <a:pt x="36452" y="519284"/>
                  <a:pt x="36452" y="792072"/>
                </a:cubicBezTo>
                <a:cubicBezTo>
                  <a:pt x="37984" y="902748"/>
                  <a:pt x="15764" y="1206214"/>
                  <a:pt x="17296" y="1316890"/>
                </a:cubicBezTo>
                <a:cubicBezTo>
                  <a:pt x="32125" y="1752674"/>
                  <a:pt x="-17301" y="3705146"/>
                  <a:pt x="6679" y="4542095"/>
                </a:cubicBezTo>
                <a:cubicBezTo>
                  <a:pt x="46570" y="5225386"/>
                  <a:pt x="-51265" y="5916324"/>
                  <a:pt x="89932" y="5888744"/>
                </a:cubicBezTo>
                <a:cubicBezTo>
                  <a:pt x="879263" y="5903089"/>
                  <a:pt x="1955065" y="5877266"/>
                  <a:pt x="2768884" y="5876885"/>
                </a:cubicBezTo>
                <a:lnTo>
                  <a:pt x="4422579" y="5855502"/>
                </a:lnTo>
                <a:lnTo>
                  <a:pt x="5393880" y="5871365"/>
                </a:lnTo>
                <a:cubicBezTo>
                  <a:pt x="5664089" y="6007274"/>
                  <a:pt x="5704024" y="6065354"/>
                  <a:pt x="5877638" y="6178324"/>
                </a:cubicBezTo>
                <a:cubicBezTo>
                  <a:pt x="5954187" y="6102215"/>
                  <a:pt x="6049125" y="5996227"/>
                  <a:pt x="6150141" y="5855596"/>
                </a:cubicBezTo>
                <a:cubicBezTo>
                  <a:pt x="6237130" y="5852856"/>
                  <a:pt x="8916121" y="5865726"/>
                  <a:pt x="9277333" y="5858811"/>
                </a:cubicBezTo>
                <a:lnTo>
                  <a:pt x="10186235" y="5861686"/>
                </a:lnTo>
                <a:lnTo>
                  <a:pt x="11106174" y="5869553"/>
                </a:lnTo>
                <a:cubicBezTo>
                  <a:pt x="11463837" y="5859889"/>
                  <a:pt x="12237326" y="5912260"/>
                  <a:pt x="12264257" y="5868507"/>
                </a:cubicBezTo>
                <a:cubicBezTo>
                  <a:pt x="12302700" y="5662987"/>
                  <a:pt x="12276557" y="4364873"/>
                  <a:pt x="12289901" y="2579572"/>
                </a:cubicBezTo>
                <a:cubicBezTo>
                  <a:pt x="12338262" y="1498304"/>
                  <a:pt x="12330432" y="544926"/>
                  <a:pt x="12280552" y="123500"/>
                </a:cubicBezTo>
                <a:cubicBezTo>
                  <a:pt x="12274271" y="70433"/>
                  <a:pt x="12155521" y="85194"/>
                  <a:pt x="11824723" y="76222"/>
                </a:cubicBezTo>
                <a:cubicBezTo>
                  <a:pt x="11493925" y="67250"/>
                  <a:pt x="10495817" y="85585"/>
                  <a:pt x="10295765" y="69666"/>
                </a:cubicBezTo>
                <a:lnTo>
                  <a:pt x="7778825" y="23097"/>
                </a:lnTo>
                <a:lnTo>
                  <a:pt x="2261685" y="0"/>
                </a:ln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aphicFrame>
        <p:nvGraphicFramePr>
          <p:cNvPr id="46" name="TextBox 3">
            <a:extLst>
              <a:ext uri="{FF2B5EF4-FFF2-40B4-BE49-F238E27FC236}">
                <a16:creationId xmlns:a16="http://schemas.microsoft.com/office/drawing/2014/main" id="{497A326A-2685-D802-2F50-D3F703FF10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5839307"/>
              </p:ext>
            </p:extLst>
          </p:nvPr>
        </p:nvGraphicFramePr>
        <p:xfrm>
          <a:off x="910146" y="2578100"/>
          <a:ext cx="5071553" cy="3492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676E1041-C863-5BB5-8883-1703B0920564}"/>
              </a:ext>
            </a:extLst>
          </p:cNvPr>
          <p:cNvSpPr txBox="1"/>
          <p:nvPr/>
        </p:nvSpPr>
        <p:spPr>
          <a:xfrm>
            <a:off x="7221495" y="1590260"/>
            <a:ext cx="4422913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Ø"/>
            </a:pPr>
            <a:r>
              <a:rPr lang="el-GR" sz="3200" err="1">
                <a:latin typeface="Calibri"/>
                <a:cs typeface="Calibri"/>
              </a:rPr>
              <a:t>summary</a:t>
            </a:r>
            <a:r>
              <a:rPr lang="el-GR" sz="3200">
                <a:latin typeface="Calibri"/>
                <a:cs typeface="Calibri"/>
              </a:rPr>
              <a:t> of the </a:t>
            </a:r>
            <a:r>
              <a:rPr lang="el-GR" sz="3200" err="1">
                <a:latin typeface="Calibri"/>
                <a:cs typeface="Calibri"/>
              </a:rPr>
              <a:t>main</a:t>
            </a:r>
            <a:r>
              <a:rPr lang="el-GR" sz="3200">
                <a:latin typeface="Calibri"/>
                <a:cs typeface="Calibri"/>
              </a:rPr>
              <a:t> </a:t>
            </a:r>
            <a:r>
              <a:rPr lang="el-GR" sz="3200" err="1">
                <a:latin typeface="Calibri"/>
                <a:cs typeface="Calibri"/>
              </a:rPr>
              <a:t>points</a:t>
            </a:r>
            <a:r>
              <a:rPr lang="el-GR" sz="3200">
                <a:latin typeface="Calibri"/>
                <a:cs typeface="Calibri"/>
              </a:rPr>
              <a:t> </a:t>
            </a:r>
          </a:p>
          <a:p>
            <a:pPr marL="285750" indent="-285750">
              <a:buFont typeface="Wingdings"/>
              <a:buChar char="Ø"/>
            </a:pPr>
            <a:r>
              <a:rPr lang="el-GR" sz="3200" err="1">
                <a:latin typeface="Calibri"/>
                <a:cs typeface="Calibri"/>
              </a:rPr>
              <a:t>conclusion</a:t>
            </a:r>
            <a:r>
              <a:rPr lang="el-GR" sz="3200">
                <a:latin typeface="Calibri"/>
                <a:cs typeface="Calibri"/>
              </a:rPr>
              <a:t> of the </a:t>
            </a:r>
            <a:r>
              <a:rPr lang="el-GR" sz="3200" err="1">
                <a:latin typeface="Calibri"/>
                <a:cs typeface="Calibri"/>
              </a:rPr>
              <a:t>report</a:t>
            </a:r>
            <a:r>
              <a:rPr lang="el-GR" sz="3200">
                <a:latin typeface="Calibri"/>
                <a:cs typeface="Calibri"/>
              </a:rPr>
              <a:t> </a:t>
            </a:r>
          </a:p>
          <a:p>
            <a:pPr marL="285750" indent="-285750">
              <a:buFont typeface="Wingdings"/>
              <a:buChar char="Ø"/>
            </a:pPr>
            <a:r>
              <a:rPr lang="el-GR" sz="3200" err="1">
                <a:latin typeface="Calibri"/>
                <a:cs typeface="Calibri"/>
              </a:rPr>
              <a:t>it</a:t>
            </a:r>
            <a:r>
              <a:rPr lang="el-GR" sz="3200">
                <a:latin typeface="Calibri"/>
                <a:cs typeface="Calibri"/>
              </a:rPr>
              <a:t> </a:t>
            </a:r>
            <a:r>
              <a:rPr lang="el-GR" sz="3200" err="1">
                <a:latin typeface="Calibri"/>
                <a:cs typeface="Calibri"/>
              </a:rPr>
              <a:t>gives</a:t>
            </a:r>
            <a:r>
              <a:rPr lang="el-GR" sz="3200">
                <a:latin typeface="Calibri"/>
                <a:cs typeface="Calibri"/>
              </a:rPr>
              <a:t> </a:t>
            </a:r>
            <a:r>
              <a:rPr lang="el-GR" sz="3200" err="1">
                <a:latin typeface="Calibri"/>
                <a:cs typeface="Calibri"/>
              </a:rPr>
              <a:t>reader</a:t>
            </a:r>
            <a:r>
              <a:rPr lang="el-GR" sz="3200">
                <a:latin typeface="Calibri"/>
                <a:cs typeface="Calibri"/>
              </a:rPr>
              <a:t> </a:t>
            </a:r>
            <a:r>
              <a:rPr lang="el-GR" sz="3200" err="1">
                <a:latin typeface="Calibri"/>
                <a:cs typeface="Calibri"/>
              </a:rPr>
              <a:t>an</a:t>
            </a:r>
            <a:r>
              <a:rPr lang="el-GR" sz="3200">
                <a:latin typeface="Calibri"/>
                <a:cs typeface="Calibri"/>
              </a:rPr>
              <a:t> </a:t>
            </a:r>
            <a:r>
              <a:rPr lang="el-GR" sz="3200" err="1">
                <a:latin typeface="Calibri"/>
                <a:cs typeface="Calibri"/>
              </a:rPr>
              <a:t>overview</a:t>
            </a:r>
            <a:r>
              <a:rPr lang="el-GR" sz="3200">
                <a:latin typeface="Calibri"/>
                <a:cs typeface="Calibri"/>
              </a:rPr>
              <a:t> of the </a:t>
            </a:r>
            <a:r>
              <a:rPr lang="el-GR" sz="3200" err="1">
                <a:latin typeface="Calibri"/>
                <a:cs typeface="Calibri"/>
              </a:rPr>
              <a:t>situation</a:t>
            </a:r>
            <a:r>
              <a:rPr lang="el-GR" sz="320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82689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E2A96188-384C-4341-9EEB-967A9341C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272EBD-76A6-9F99-15FC-3559B0DFAD47}"/>
              </a:ext>
            </a:extLst>
          </p:cNvPr>
          <p:cNvSpPr txBox="1"/>
          <p:nvPr/>
        </p:nvSpPr>
        <p:spPr>
          <a:xfrm>
            <a:off x="119392" y="604801"/>
            <a:ext cx="6538042" cy="169389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400">
              <a:spcBef>
                <a:spcPct val="0"/>
              </a:spcBef>
              <a:spcAft>
                <a:spcPts val="600"/>
              </a:spcAft>
            </a:pPr>
            <a:r>
              <a:rPr lang="en-US" sz="4000" kern="1200" spc="100" baseline="0">
                <a:latin typeface="Calibri"/>
                <a:ea typeface="+mj-ea"/>
                <a:cs typeface="Calibri"/>
              </a:rPr>
              <a:t>The report consists of..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B121A8-F6D4-86BD-8664-4D41A70D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2053" y="2870991"/>
            <a:ext cx="5864379" cy="26431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l-GR"/>
          </a:p>
          <a:p>
            <a:pPr algn="ctr"/>
            <a:endParaRPr lang="el-GR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59E7E4E-81AC-4FFE-A96F-B398ED3E9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6307066" y="796793"/>
            <a:ext cx="5689735" cy="5117957"/>
          </a:xfrm>
          <a:custGeom>
            <a:avLst/>
            <a:gdLst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34742 w 11603130"/>
              <a:gd name="connsiteY11" fmla="*/ 5912754 h 6362961"/>
              <a:gd name="connsiteX12" fmla="*/ 8343333 w 11603130"/>
              <a:gd name="connsiteY12" fmla="*/ 6362961 h 6362961"/>
              <a:gd name="connsiteX13" fmla="*/ 8951337 w 11603130"/>
              <a:gd name="connsiteY13" fmla="*/ 5912879 h 6362961"/>
              <a:gd name="connsiteX14" fmla="*/ 9710371 w 11603130"/>
              <a:gd name="connsiteY14" fmla="*/ 5911624 h 6362961"/>
              <a:gd name="connsiteX15" fmla="*/ 9804791 w 11603130"/>
              <a:gd name="connsiteY15" fmla="*/ 5908320 h 6362961"/>
              <a:gd name="connsiteX16" fmla="*/ 9863784 w 11603130"/>
              <a:gd name="connsiteY16" fmla="*/ 5909115 h 6362961"/>
              <a:gd name="connsiteX17" fmla="*/ 10007288 w 11603130"/>
              <a:gd name="connsiteY17" fmla="*/ 5914499 h 6362961"/>
              <a:gd name="connsiteX18" fmla="*/ 10927227 w 11603130"/>
              <a:gd name="connsiteY18" fmla="*/ 5922366 h 6362961"/>
              <a:gd name="connsiteX19" fmla="*/ 11562333 w 11603130"/>
              <a:gd name="connsiteY19" fmla="*/ 5906085 h 6362961"/>
              <a:gd name="connsiteX20" fmla="*/ 11571244 w 11603130"/>
              <a:gd name="connsiteY20" fmla="*/ 2621674 h 6362961"/>
              <a:gd name="connsiteX21" fmla="*/ 11561892 w 11603130"/>
              <a:gd name="connsiteY21" fmla="*/ 176313 h 6362961"/>
              <a:gd name="connsiteX22" fmla="*/ 11289537 w 11603130"/>
              <a:gd name="connsiteY22" fmla="*/ 107615 h 6362961"/>
              <a:gd name="connsiteX23" fmla="*/ 10689999 w 11603130"/>
              <a:gd name="connsiteY23" fmla="*/ 70591 h 6362961"/>
              <a:gd name="connsiteX24" fmla="*/ 7599878 w 11603130"/>
              <a:gd name="connsiteY24" fmla="*/ 7591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5045206 w 11603130"/>
              <a:gd name="connsiteY10" fmla="*/ 5927859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8951337 w 11603130"/>
              <a:gd name="connsiteY12" fmla="*/ 5912879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42722 w 11603130"/>
              <a:gd name="connsiteY12" fmla="*/ 588550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098386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8972 w 11603130"/>
              <a:gd name="connsiteY5" fmla="*/ 3523848 h 6335587"/>
              <a:gd name="connsiteX6" fmla="*/ 148480 w 11603130"/>
              <a:gd name="connsiteY6" fmla="*/ 5930841 h 6335587"/>
              <a:gd name="connsiteX7" fmla="*/ 2638911 w 11603130"/>
              <a:gd name="connsiteY7" fmla="*/ 5933377 h 6335587"/>
              <a:gd name="connsiteX8" fmla="*/ 4080684 w 11603130"/>
              <a:gd name="connsiteY8" fmla="*/ 5926717 h 6335587"/>
              <a:gd name="connsiteX9" fmla="*/ 5045206 w 11603130"/>
              <a:gd name="connsiteY9" fmla="*/ 5927859 h 6335587"/>
              <a:gd name="connsiteX10" fmla="*/ 5855834 w 11603130"/>
              <a:gd name="connsiteY10" fmla="*/ 6335587 h 6335587"/>
              <a:gd name="connsiteX11" fmla="*/ 6274422 w 11603130"/>
              <a:gd name="connsiteY11" fmla="*/ 5903346 h 6335587"/>
              <a:gd name="connsiteX12" fmla="*/ 9098386 w 11603130"/>
              <a:gd name="connsiteY12" fmla="*/ 5911624 h 6335587"/>
              <a:gd name="connsiteX13" fmla="*/ 10007288 w 11603130"/>
              <a:gd name="connsiteY13" fmla="*/ 5914499 h 6335587"/>
              <a:gd name="connsiteX14" fmla="*/ 10927227 w 11603130"/>
              <a:gd name="connsiteY14" fmla="*/ 5922366 h 6335587"/>
              <a:gd name="connsiteX15" fmla="*/ 11562333 w 11603130"/>
              <a:gd name="connsiteY15" fmla="*/ 5906085 h 6335587"/>
              <a:gd name="connsiteX16" fmla="*/ 11571244 w 11603130"/>
              <a:gd name="connsiteY16" fmla="*/ 2621674 h 6335587"/>
              <a:gd name="connsiteX17" fmla="*/ 11561892 w 11603130"/>
              <a:gd name="connsiteY17" fmla="*/ 176313 h 6335587"/>
              <a:gd name="connsiteX18" fmla="*/ 11289537 w 11603130"/>
              <a:gd name="connsiteY18" fmla="*/ 107615 h 6335587"/>
              <a:gd name="connsiteX19" fmla="*/ 10689999 w 11603130"/>
              <a:gd name="connsiteY19" fmla="*/ 70591 h 6335587"/>
              <a:gd name="connsiteX20" fmla="*/ 7599878 w 11603130"/>
              <a:gd name="connsiteY20" fmla="*/ 75910 h 6335587"/>
              <a:gd name="connsiteX21" fmla="*/ 1892744 w 11603130"/>
              <a:gd name="connsiteY21" fmla="*/ 0 h 6335587"/>
              <a:gd name="connsiteX0" fmla="*/ 1892744 w 12087184"/>
              <a:gd name="connsiteY0" fmla="*/ 0 h 6335587"/>
              <a:gd name="connsiteX1" fmla="*/ 304663 w 12087184"/>
              <a:gd name="connsiteY1" fmla="*/ 10761 h 6335587"/>
              <a:gd name="connsiteX2" fmla="*/ 0 w 12087184"/>
              <a:gd name="connsiteY2" fmla="*/ 47942 h 6335587"/>
              <a:gd name="connsiteX3" fmla="*/ 0 w 12087184"/>
              <a:gd name="connsiteY3" fmla="*/ 909146 h 6335587"/>
              <a:gd name="connsiteX4" fmla="*/ 4597 w 12087184"/>
              <a:gd name="connsiteY4" fmla="*/ 909146 h 6335587"/>
              <a:gd name="connsiteX5" fmla="*/ 88972 w 12087184"/>
              <a:gd name="connsiteY5" fmla="*/ 3523848 h 6335587"/>
              <a:gd name="connsiteX6" fmla="*/ 148480 w 12087184"/>
              <a:gd name="connsiteY6" fmla="*/ 5930841 h 6335587"/>
              <a:gd name="connsiteX7" fmla="*/ 2638911 w 12087184"/>
              <a:gd name="connsiteY7" fmla="*/ 5933377 h 6335587"/>
              <a:gd name="connsiteX8" fmla="*/ 4080684 w 12087184"/>
              <a:gd name="connsiteY8" fmla="*/ 5926717 h 6335587"/>
              <a:gd name="connsiteX9" fmla="*/ 5045206 w 12087184"/>
              <a:gd name="connsiteY9" fmla="*/ 5927859 h 6335587"/>
              <a:gd name="connsiteX10" fmla="*/ 5855834 w 12087184"/>
              <a:gd name="connsiteY10" fmla="*/ 6335587 h 6335587"/>
              <a:gd name="connsiteX11" fmla="*/ 6274422 w 12087184"/>
              <a:gd name="connsiteY11" fmla="*/ 5903346 h 6335587"/>
              <a:gd name="connsiteX12" fmla="*/ 9098386 w 12087184"/>
              <a:gd name="connsiteY12" fmla="*/ 5911624 h 6335587"/>
              <a:gd name="connsiteX13" fmla="*/ 10007288 w 12087184"/>
              <a:gd name="connsiteY13" fmla="*/ 5914499 h 6335587"/>
              <a:gd name="connsiteX14" fmla="*/ 10927227 w 12087184"/>
              <a:gd name="connsiteY14" fmla="*/ 5922366 h 6335587"/>
              <a:gd name="connsiteX15" fmla="*/ 12085310 w 12087184"/>
              <a:gd name="connsiteY15" fmla="*/ 5921320 h 6335587"/>
              <a:gd name="connsiteX16" fmla="*/ 11571244 w 12087184"/>
              <a:gd name="connsiteY16" fmla="*/ 2621674 h 6335587"/>
              <a:gd name="connsiteX17" fmla="*/ 11561892 w 12087184"/>
              <a:gd name="connsiteY17" fmla="*/ 176313 h 6335587"/>
              <a:gd name="connsiteX18" fmla="*/ 11289537 w 12087184"/>
              <a:gd name="connsiteY18" fmla="*/ 107615 h 6335587"/>
              <a:gd name="connsiteX19" fmla="*/ 10689999 w 12087184"/>
              <a:gd name="connsiteY19" fmla="*/ 70591 h 6335587"/>
              <a:gd name="connsiteX20" fmla="*/ 7599878 w 12087184"/>
              <a:gd name="connsiteY20" fmla="*/ 75910 h 6335587"/>
              <a:gd name="connsiteX21" fmla="*/ 1892744 w 12087184"/>
              <a:gd name="connsiteY21" fmla="*/ 0 h 6335587"/>
              <a:gd name="connsiteX0" fmla="*/ 1892744 w 12096545"/>
              <a:gd name="connsiteY0" fmla="*/ 24998 h 6360585"/>
              <a:gd name="connsiteX1" fmla="*/ 304663 w 12096545"/>
              <a:gd name="connsiteY1" fmla="*/ 35759 h 6360585"/>
              <a:gd name="connsiteX2" fmla="*/ 0 w 12096545"/>
              <a:gd name="connsiteY2" fmla="*/ 72940 h 6360585"/>
              <a:gd name="connsiteX3" fmla="*/ 0 w 12096545"/>
              <a:gd name="connsiteY3" fmla="*/ 934144 h 6360585"/>
              <a:gd name="connsiteX4" fmla="*/ 4597 w 12096545"/>
              <a:gd name="connsiteY4" fmla="*/ 934144 h 6360585"/>
              <a:gd name="connsiteX5" fmla="*/ 88972 w 12096545"/>
              <a:gd name="connsiteY5" fmla="*/ 3548846 h 6360585"/>
              <a:gd name="connsiteX6" fmla="*/ 148480 w 12096545"/>
              <a:gd name="connsiteY6" fmla="*/ 5955839 h 6360585"/>
              <a:gd name="connsiteX7" fmla="*/ 2638911 w 12096545"/>
              <a:gd name="connsiteY7" fmla="*/ 5958375 h 6360585"/>
              <a:gd name="connsiteX8" fmla="*/ 4080684 w 12096545"/>
              <a:gd name="connsiteY8" fmla="*/ 5951715 h 6360585"/>
              <a:gd name="connsiteX9" fmla="*/ 5045206 w 12096545"/>
              <a:gd name="connsiteY9" fmla="*/ 5952857 h 6360585"/>
              <a:gd name="connsiteX10" fmla="*/ 5855834 w 12096545"/>
              <a:gd name="connsiteY10" fmla="*/ 6360585 h 6360585"/>
              <a:gd name="connsiteX11" fmla="*/ 6274422 w 12096545"/>
              <a:gd name="connsiteY11" fmla="*/ 5928344 h 6360585"/>
              <a:gd name="connsiteX12" fmla="*/ 9098386 w 12096545"/>
              <a:gd name="connsiteY12" fmla="*/ 5936622 h 6360585"/>
              <a:gd name="connsiteX13" fmla="*/ 10007288 w 12096545"/>
              <a:gd name="connsiteY13" fmla="*/ 5939497 h 6360585"/>
              <a:gd name="connsiteX14" fmla="*/ 10927227 w 12096545"/>
              <a:gd name="connsiteY14" fmla="*/ 5947364 h 6360585"/>
              <a:gd name="connsiteX15" fmla="*/ 12085310 w 12096545"/>
              <a:gd name="connsiteY15" fmla="*/ 5946318 h 6360585"/>
              <a:gd name="connsiteX16" fmla="*/ 12063456 w 12096545"/>
              <a:gd name="connsiteY16" fmla="*/ 2646672 h 6360585"/>
              <a:gd name="connsiteX17" fmla="*/ 11561892 w 12096545"/>
              <a:gd name="connsiteY17" fmla="*/ 201311 h 6360585"/>
              <a:gd name="connsiteX18" fmla="*/ 11289537 w 12096545"/>
              <a:gd name="connsiteY18" fmla="*/ 132613 h 6360585"/>
              <a:gd name="connsiteX19" fmla="*/ 10689999 w 12096545"/>
              <a:gd name="connsiteY19" fmla="*/ 95589 h 6360585"/>
              <a:gd name="connsiteX20" fmla="*/ 7599878 w 12096545"/>
              <a:gd name="connsiteY20" fmla="*/ 100908 h 6360585"/>
              <a:gd name="connsiteX21" fmla="*/ 1892744 w 12096545"/>
              <a:gd name="connsiteY21" fmla="*/ 24998 h 6360585"/>
              <a:gd name="connsiteX0" fmla="*/ 1892744 w 12127183"/>
              <a:gd name="connsiteY0" fmla="*/ 24998 h 6360585"/>
              <a:gd name="connsiteX1" fmla="*/ 304663 w 12127183"/>
              <a:gd name="connsiteY1" fmla="*/ 35759 h 6360585"/>
              <a:gd name="connsiteX2" fmla="*/ 0 w 12127183"/>
              <a:gd name="connsiteY2" fmla="*/ 72940 h 6360585"/>
              <a:gd name="connsiteX3" fmla="*/ 0 w 12127183"/>
              <a:gd name="connsiteY3" fmla="*/ 934144 h 6360585"/>
              <a:gd name="connsiteX4" fmla="*/ 4597 w 12127183"/>
              <a:gd name="connsiteY4" fmla="*/ 934144 h 6360585"/>
              <a:gd name="connsiteX5" fmla="*/ 88972 w 12127183"/>
              <a:gd name="connsiteY5" fmla="*/ 3548846 h 6360585"/>
              <a:gd name="connsiteX6" fmla="*/ 148480 w 12127183"/>
              <a:gd name="connsiteY6" fmla="*/ 5955839 h 6360585"/>
              <a:gd name="connsiteX7" fmla="*/ 2638911 w 12127183"/>
              <a:gd name="connsiteY7" fmla="*/ 5958375 h 6360585"/>
              <a:gd name="connsiteX8" fmla="*/ 4080684 w 12127183"/>
              <a:gd name="connsiteY8" fmla="*/ 5951715 h 6360585"/>
              <a:gd name="connsiteX9" fmla="*/ 5045206 w 12127183"/>
              <a:gd name="connsiteY9" fmla="*/ 5952857 h 6360585"/>
              <a:gd name="connsiteX10" fmla="*/ 5855834 w 12127183"/>
              <a:gd name="connsiteY10" fmla="*/ 6360585 h 6360585"/>
              <a:gd name="connsiteX11" fmla="*/ 6274422 w 12127183"/>
              <a:gd name="connsiteY11" fmla="*/ 5928344 h 6360585"/>
              <a:gd name="connsiteX12" fmla="*/ 9098386 w 12127183"/>
              <a:gd name="connsiteY12" fmla="*/ 5936622 h 6360585"/>
              <a:gd name="connsiteX13" fmla="*/ 10007288 w 12127183"/>
              <a:gd name="connsiteY13" fmla="*/ 5939497 h 6360585"/>
              <a:gd name="connsiteX14" fmla="*/ 10927227 w 12127183"/>
              <a:gd name="connsiteY14" fmla="*/ 5947364 h 6360585"/>
              <a:gd name="connsiteX15" fmla="*/ 12085310 w 12127183"/>
              <a:gd name="connsiteY15" fmla="*/ 5946318 h 6360585"/>
              <a:gd name="connsiteX16" fmla="*/ 12063456 w 12127183"/>
              <a:gd name="connsiteY16" fmla="*/ 2646672 h 6360585"/>
              <a:gd name="connsiteX17" fmla="*/ 12054104 w 12127183"/>
              <a:gd name="connsiteY17" fmla="*/ 201311 h 6360585"/>
              <a:gd name="connsiteX18" fmla="*/ 11289537 w 12127183"/>
              <a:gd name="connsiteY18" fmla="*/ 132613 h 6360585"/>
              <a:gd name="connsiteX19" fmla="*/ 10689999 w 12127183"/>
              <a:gd name="connsiteY19" fmla="*/ 95589 h 6360585"/>
              <a:gd name="connsiteX20" fmla="*/ 7599878 w 12127183"/>
              <a:gd name="connsiteY20" fmla="*/ 100908 h 6360585"/>
              <a:gd name="connsiteX21" fmla="*/ 1892744 w 12127183"/>
              <a:gd name="connsiteY21" fmla="*/ 24998 h 6360585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689999 w 12114255"/>
              <a:gd name="connsiteY19" fmla="*/ 70591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5587"/>
              <a:gd name="connsiteX1" fmla="*/ 304663 w 12114253"/>
              <a:gd name="connsiteY1" fmla="*/ 10761 h 6335587"/>
              <a:gd name="connsiteX2" fmla="*/ 0 w 12114253"/>
              <a:gd name="connsiteY2" fmla="*/ 47942 h 6335587"/>
              <a:gd name="connsiteX3" fmla="*/ 0 w 12114253"/>
              <a:gd name="connsiteY3" fmla="*/ 909146 h 6335587"/>
              <a:gd name="connsiteX4" fmla="*/ 4597 w 12114253"/>
              <a:gd name="connsiteY4" fmla="*/ 909146 h 6335587"/>
              <a:gd name="connsiteX5" fmla="*/ 88972 w 12114253"/>
              <a:gd name="connsiteY5" fmla="*/ 3523848 h 6335587"/>
              <a:gd name="connsiteX6" fmla="*/ 148480 w 12114253"/>
              <a:gd name="connsiteY6" fmla="*/ 5930841 h 6335587"/>
              <a:gd name="connsiteX7" fmla="*/ 2638911 w 12114253"/>
              <a:gd name="connsiteY7" fmla="*/ 5933377 h 6335587"/>
              <a:gd name="connsiteX8" fmla="*/ 4080684 w 12114253"/>
              <a:gd name="connsiteY8" fmla="*/ 5926717 h 6335587"/>
              <a:gd name="connsiteX9" fmla="*/ 5045206 w 12114253"/>
              <a:gd name="connsiteY9" fmla="*/ 5927859 h 6335587"/>
              <a:gd name="connsiteX10" fmla="*/ 5855834 w 12114253"/>
              <a:gd name="connsiteY10" fmla="*/ 6335587 h 6335587"/>
              <a:gd name="connsiteX11" fmla="*/ 6274422 w 12114253"/>
              <a:gd name="connsiteY11" fmla="*/ 5903346 h 6335587"/>
              <a:gd name="connsiteX12" fmla="*/ 9098386 w 12114253"/>
              <a:gd name="connsiteY12" fmla="*/ 5911624 h 6335587"/>
              <a:gd name="connsiteX13" fmla="*/ 10007288 w 12114253"/>
              <a:gd name="connsiteY13" fmla="*/ 5914499 h 6335587"/>
              <a:gd name="connsiteX14" fmla="*/ 10927227 w 12114253"/>
              <a:gd name="connsiteY14" fmla="*/ 5922366 h 6335587"/>
              <a:gd name="connsiteX15" fmla="*/ 12085310 w 12114253"/>
              <a:gd name="connsiteY15" fmla="*/ 5921320 h 6335587"/>
              <a:gd name="connsiteX16" fmla="*/ 12063456 w 12114253"/>
              <a:gd name="connsiteY16" fmla="*/ 2621674 h 6335587"/>
              <a:gd name="connsiteX17" fmla="*/ 12054104 w 12114253"/>
              <a:gd name="connsiteY17" fmla="*/ 176313 h 6335587"/>
              <a:gd name="connsiteX18" fmla="*/ 11289537 w 12114253"/>
              <a:gd name="connsiteY18" fmla="*/ 107615 h 6335587"/>
              <a:gd name="connsiteX19" fmla="*/ 10259313 w 12114253"/>
              <a:gd name="connsiteY19" fmla="*/ 101059 h 6335587"/>
              <a:gd name="connsiteX20" fmla="*/ 7599878 w 12114253"/>
              <a:gd name="connsiteY20" fmla="*/ 75910 h 6335587"/>
              <a:gd name="connsiteX21" fmla="*/ 1892744 w 12114253"/>
              <a:gd name="connsiteY21" fmla="*/ 0 h 6335587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259313 w 12114255"/>
              <a:gd name="connsiteY19" fmla="*/ 101059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274422 w 12114253"/>
              <a:gd name="connsiteY11" fmla="*/ 5903346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080684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308929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214933 w 12114253"/>
              <a:gd name="connsiteY9" fmla="*/ 5924178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308929 w 12114253"/>
              <a:gd name="connsiteY8" fmla="*/ 5926717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952198 w 12173707"/>
              <a:gd name="connsiteY0" fmla="*/ 0 h 6231137"/>
              <a:gd name="connsiteX1" fmla="*/ 364117 w 12173707"/>
              <a:gd name="connsiteY1" fmla="*/ 10761 h 6231137"/>
              <a:gd name="connsiteX2" fmla="*/ 59454 w 12173707"/>
              <a:gd name="connsiteY2" fmla="*/ 47942 h 6231137"/>
              <a:gd name="connsiteX3" fmla="*/ 59454 w 12173707"/>
              <a:gd name="connsiteY3" fmla="*/ 909146 h 6231137"/>
              <a:gd name="connsiteX4" fmla="*/ 64051 w 12173707"/>
              <a:gd name="connsiteY4" fmla="*/ 909146 h 6231137"/>
              <a:gd name="connsiteX5" fmla="*/ 148426 w 12173707"/>
              <a:gd name="connsiteY5" fmla="*/ 3523848 h 6231137"/>
              <a:gd name="connsiteX6" fmla="*/ 41689 w 12173707"/>
              <a:gd name="connsiteY6" fmla="*/ 5941555 h 6231137"/>
              <a:gd name="connsiteX7" fmla="*/ 2649391 w 12173707"/>
              <a:gd name="connsiteY7" fmla="*/ 5929698 h 6231137"/>
              <a:gd name="connsiteX8" fmla="*/ 4303086 w 12173707"/>
              <a:gd name="connsiteY8" fmla="*/ 5908315 h 6231137"/>
              <a:gd name="connsiteX9" fmla="*/ 5274387 w 12173707"/>
              <a:gd name="connsiteY9" fmla="*/ 5924178 h 6231137"/>
              <a:gd name="connsiteX10" fmla="*/ 5758145 w 12173707"/>
              <a:gd name="connsiteY10" fmla="*/ 6231137 h 6231137"/>
              <a:gd name="connsiteX11" fmla="*/ 6030648 w 12173707"/>
              <a:gd name="connsiteY11" fmla="*/ 5908409 h 6231137"/>
              <a:gd name="connsiteX12" fmla="*/ 9157840 w 12173707"/>
              <a:gd name="connsiteY12" fmla="*/ 5911624 h 6231137"/>
              <a:gd name="connsiteX13" fmla="*/ 10066742 w 12173707"/>
              <a:gd name="connsiteY13" fmla="*/ 5914499 h 6231137"/>
              <a:gd name="connsiteX14" fmla="*/ 10986681 w 12173707"/>
              <a:gd name="connsiteY14" fmla="*/ 5922366 h 6231137"/>
              <a:gd name="connsiteX15" fmla="*/ 12144764 w 12173707"/>
              <a:gd name="connsiteY15" fmla="*/ 5921320 h 6231137"/>
              <a:gd name="connsiteX16" fmla="*/ 12122910 w 12173707"/>
              <a:gd name="connsiteY16" fmla="*/ 2621674 h 6231137"/>
              <a:gd name="connsiteX17" fmla="*/ 12113558 w 12173707"/>
              <a:gd name="connsiteY17" fmla="*/ 176313 h 6231137"/>
              <a:gd name="connsiteX18" fmla="*/ 11348991 w 12173707"/>
              <a:gd name="connsiteY18" fmla="*/ 107615 h 6231137"/>
              <a:gd name="connsiteX19" fmla="*/ 10318767 w 12173707"/>
              <a:gd name="connsiteY19" fmla="*/ 101059 h 6231137"/>
              <a:gd name="connsiteX20" fmla="*/ 7659332 w 12173707"/>
              <a:gd name="connsiteY20" fmla="*/ 75910 h 6231137"/>
              <a:gd name="connsiteX21" fmla="*/ 1952198 w 12173707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9 w 12201124"/>
              <a:gd name="connsiteY5" fmla="*/ 3534559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8 w 12201124"/>
              <a:gd name="connsiteY5" fmla="*/ 4337852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86334 w 12207843"/>
              <a:gd name="connsiteY0" fmla="*/ 0 h 6231137"/>
              <a:gd name="connsiteX1" fmla="*/ 398253 w 12207843"/>
              <a:gd name="connsiteY1" fmla="*/ 10761 h 6231137"/>
              <a:gd name="connsiteX2" fmla="*/ 93590 w 12207843"/>
              <a:gd name="connsiteY2" fmla="*/ 47942 h 6231137"/>
              <a:gd name="connsiteX3" fmla="*/ 93590 w 12207843"/>
              <a:gd name="connsiteY3" fmla="*/ 909146 h 6231137"/>
              <a:gd name="connsiteX4" fmla="*/ 98187 w 12207843"/>
              <a:gd name="connsiteY4" fmla="*/ 909146 h 6231137"/>
              <a:gd name="connsiteX5" fmla="*/ 40067 w 12207843"/>
              <a:gd name="connsiteY5" fmla="*/ 4337852 h 6231137"/>
              <a:gd name="connsiteX6" fmla="*/ 75825 w 12207843"/>
              <a:gd name="connsiteY6" fmla="*/ 5941555 h 6231137"/>
              <a:gd name="connsiteX7" fmla="*/ 2683527 w 12207843"/>
              <a:gd name="connsiteY7" fmla="*/ 5929698 h 6231137"/>
              <a:gd name="connsiteX8" fmla="*/ 4337222 w 12207843"/>
              <a:gd name="connsiteY8" fmla="*/ 5908315 h 6231137"/>
              <a:gd name="connsiteX9" fmla="*/ 5308523 w 12207843"/>
              <a:gd name="connsiteY9" fmla="*/ 5924178 h 6231137"/>
              <a:gd name="connsiteX10" fmla="*/ 5792281 w 12207843"/>
              <a:gd name="connsiteY10" fmla="*/ 6231137 h 6231137"/>
              <a:gd name="connsiteX11" fmla="*/ 6064784 w 12207843"/>
              <a:gd name="connsiteY11" fmla="*/ 5908409 h 6231137"/>
              <a:gd name="connsiteX12" fmla="*/ 9191976 w 12207843"/>
              <a:gd name="connsiteY12" fmla="*/ 5911624 h 6231137"/>
              <a:gd name="connsiteX13" fmla="*/ 10100878 w 12207843"/>
              <a:gd name="connsiteY13" fmla="*/ 5914499 h 6231137"/>
              <a:gd name="connsiteX14" fmla="*/ 11020817 w 12207843"/>
              <a:gd name="connsiteY14" fmla="*/ 5922366 h 6231137"/>
              <a:gd name="connsiteX15" fmla="*/ 12178900 w 12207843"/>
              <a:gd name="connsiteY15" fmla="*/ 5921320 h 6231137"/>
              <a:gd name="connsiteX16" fmla="*/ 12157046 w 12207843"/>
              <a:gd name="connsiteY16" fmla="*/ 2621674 h 6231137"/>
              <a:gd name="connsiteX17" fmla="*/ 12147694 w 12207843"/>
              <a:gd name="connsiteY17" fmla="*/ 176313 h 6231137"/>
              <a:gd name="connsiteX18" fmla="*/ 11383127 w 12207843"/>
              <a:gd name="connsiteY18" fmla="*/ 107615 h 6231137"/>
              <a:gd name="connsiteX19" fmla="*/ 10352903 w 12207843"/>
              <a:gd name="connsiteY19" fmla="*/ 101059 h 6231137"/>
              <a:gd name="connsiteX20" fmla="*/ 7693468 w 12207843"/>
              <a:gd name="connsiteY20" fmla="*/ 75910 h 6231137"/>
              <a:gd name="connsiteX21" fmla="*/ 1986334 w 12207843"/>
              <a:gd name="connsiteY21" fmla="*/ 0 h 6231137"/>
              <a:gd name="connsiteX0" fmla="*/ 1973709 w 12195218"/>
              <a:gd name="connsiteY0" fmla="*/ 0 h 6231137"/>
              <a:gd name="connsiteX1" fmla="*/ 385628 w 12195218"/>
              <a:gd name="connsiteY1" fmla="*/ 10761 h 6231137"/>
              <a:gd name="connsiteX2" fmla="*/ 80965 w 12195218"/>
              <a:gd name="connsiteY2" fmla="*/ 47942 h 6231137"/>
              <a:gd name="connsiteX3" fmla="*/ 80965 w 12195218"/>
              <a:gd name="connsiteY3" fmla="*/ 909146 h 6231137"/>
              <a:gd name="connsiteX4" fmla="*/ 85562 w 12195218"/>
              <a:gd name="connsiteY4" fmla="*/ 909146 h 6231137"/>
              <a:gd name="connsiteX5" fmla="*/ 27442 w 12195218"/>
              <a:gd name="connsiteY5" fmla="*/ 4337852 h 6231137"/>
              <a:gd name="connsiteX6" fmla="*/ 63200 w 12195218"/>
              <a:gd name="connsiteY6" fmla="*/ 5941555 h 6231137"/>
              <a:gd name="connsiteX7" fmla="*/ 2670902 w 12195218"/>
              <a:gd name="connsiteY7" fmla="*/ 5929698 h 6231137"/>
              <a:gd name="connsiteX8" fmla="*/ 4324597 w 12195218"/>
              <a:gd name="connsiteY8" fmla="*/ 5908315 h 6231137"/>
              <a:gd name="connsiteX9" fmla="*/ 5295898 w 12195218"/>
              <a:gd name="connsiteY9" fmla="*/ 5924178 h 6231137"/>
              <a:gd name="connsiteX10" fmla="*/ 5779656 w 12195218"/>
              <a:gd name="connsiteY10" fmla="*/ 6231137 h 6231137"/>
              <a:gd name="connsiteX11" fmla="*/ 6052159 w 12195218"/>
              <a:gd name="connsiteY11" fmla="*/ 5908409 h 6231137"/>
              <a:gd name="connsiteX12" fmla="*/ 9179351 w 12195218"/>
              <a:gd name="connsiteY12" fmla="*/ 5911624 h 6231137"/>
              <a:gd name="connsiteX13" fmla="*/ 10088253 w 12195218"/>
              <a:gd name="connsiteY13" fmla="*/ 5914499 h 6231137"/>
              <a:gd name="connsiteX14" fmla="*/ 11008192 w 12195218"/>
              <a:gd name="connsiteY14" fmla="*/ 5922366 h 6231137"/>
              <a:gd name="connsiteX15" fmla="*/ 12166275 w 12195218"/>
              <a:gd name="connsiteY15" fmla="*/ 5921320 h 6231137"/>
              <a:gd name="connsiteX16" fmla="*/ 12144421 w 12195218"/>
              <a:gd name="connsiteY16" fmla="*/ 2621674 h 6231137"/>
              <a:gd name="connsiteX17" fmla="*/ 12135069 w 12195218"/>
              <a:gd name="connsiteY17" fmla="*/ 176313 h 6231137"/>
              <a:gd name="connsiteX18" fmla="*/ 11370502 w 12195218"/>
              <a:gd name="connsiteY18" fmla="*/ 107615 h 6231137"/>
              <a:gd name="connsiteX19" fmla="*/ 10340278 w 12195218"/>
              <a:gd name="connsiteY19" fmla="*/ 101059 h 6231137"/>
              <a:gd name="connsiteX20" fmla="*/ 7680843 w 12195218"/>
              <a:gd name="connsiteY20" fmla="*/ 75910 h 6231137"/>
              <a:gd name="connsiteX21" fmla="*/ 1973709 w 12195218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92826 w 12202482"/>
              <a:gd name="connsiteY4" fmla="*/ 909146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21578 w 12202482"/>
              <a:gd name="connsiteY4" fmla="*/ 994830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142494 w 12256747"/>
              <a:gd name="connsiteY3" fmla="*/ 909146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4594 w 12256747"/>
              <a:gd name="connsiteY4" fmla="*/ 1176912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54471 w 12275980"/>
              <a:gd name="connsiteY0" fmla="*/ 0 h 6231137"/>
              <a:gd name="connsiteX1" fmla="*/ 466390 w 12275980"/>
              <a:gd name="connsiteY1" fmla="*/ 10761 h 6231137"/>
              <a:gd name="connsiteX2" fmla="*/ 19233 w 12275980"/>
              <a:gd name="connsiteY2" fmla="*/ 26521 h 6231137"/>
              <a:gd name="connsiteX3" fmla="*/ 19232 w 12275980"/>
              <a:gd name="connsiteY3" fmla="*/ 844885 h 6231137"/>
              <a:gd name="connsiteX4" fmla="*/ 76 w 12275980"/>
              <a:gd name="connsiteY4" fmla="*/ 1369703 h 6231137"/>
              <a:gd name="connsiteX5" fmla="*/ 84455 w 12275980"/>
              <a:gd name="connsiteY5" fmla="*/ 4530644 h 6231137"/>
              <a:gd name="connsiteX6" fmla="*/ 143962 w 12275980"/>
              <a:gd name="connsiteY6" fmla="*/ 5941555 h 6231137"/>
              <a:gd name="connsiteX7" fmla="*/ 2751664 w 12275980"/>
              <a:gd name="connsiteY7" fmla="*/ 5929698 h 6231137"/>
              <a:gd name="connsiteX8" fmla="*/ 4405359 w 12275980"/>
              <a:gd name="connsiteY8" fmla="*/ 5908315 h 6231137"/>
              <a:gd name="connsiteX9" fmla="*/ 5376660 w 12275980"/>
              <a:gd name="connsiteY9" fmla="*/ 5924178 h 6231137"/>
              <a:gd name="connsiteX10" fmla="*/ 5860418 w 12275980"/>
              <a:gd name="connsiteY10" fmla="*/ 6231137 h 6231137"/>
              <a:gd name="connsiteX11" fmla="*/ 6132921 w 12275980"/>
              <a:gd name="connsiteY11" fmla="*/ 5908409 h 6231137"/>
              <a:gd name="connsiteX12" fmla="*/ 9260113 w 12275980"/>
              <a:gd name="connsiteY12" fmla="*/ 5911624 h 6231137"/>
              <a:gd name="connsiteX13" fmla="*/ 10169015 w 12275980"/>
              <a:gd name="connsiteY13" fmla="*/ 5914499 h 6231137"/>
              <a:gd name="connsiteX14" fmla="*/ 11088954 w 12275980"/>
              <a:gd name="connsiteY14" fmla="*/ 5922366 h 6231137"/>
              <a:gd name="connsiteX15" fmla="*/ 12247037 w 12275980"/>
              <a:gd name="connsiteY15" fmla="*/ 5921320 h 6231137"/>
              <a:gd name="connsiteX16" fmla="*/ 12225183 w 12275980"/>
              <a:gd name="connsiteY16" fmla="*/ 2621674 h 6231137"/>
              <a:gd name="connsiteX17" fmla="*/ 12215831 w 12275980"/>
              <a:gd name="connsiteY17" fmla="*/ 176313 h 6231137"/>
              <a:gd name="connsiteX18" fmla="*/ 11451264 w 12275980"/>
              <a:gd name="connsiteY18" fmla="*/ 107615 h 6231137"/>
              <a:gd name="connsiteX19" fmla="*/ 10421040 w 12275980"/>
              <a:gd name="connsiteY19" fmla="*/ 101059 h 6231137"/>
              <a:gd name="connsiteX20" fmla="*/ 7761605 w 12275980"/>
              <a:gd name="connsiteY20" fmla="*/ 75910 h 6231137"/>
              <a:gd name="connsiteX21" fmla="*/ 2054471 w 1227598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161182 w 12293200"/>
              <a:gd name="connsiteY6" fmla="*/ 5941555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89932 w 12293200"/>
              <a:gd name="connsiteY6" fmla="*/ 5941557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88138"/>
              <a:gd name="connsiteY0" fmla="*/ 24998 h 6256135"/>
              <a:gd name="connsiteX1" fmla="*/ 483610 w 12288138"/>
              <a:gd name="connsiteY1" fmla="*/ 35759 h 6256135"/>
              <a:gd name="connsiteX2" fmla="*/ 36453 w 12288138"/>
              <a:gd name="connsiteY2" fmla="*/ 51519 h 6256135"/>
              <a:gd name="connsiteX3" fmla="*/ 36452 w 12288138"/>
              <a:gd name="connsiteY3" fmla="*/ 869883 h 6256135"/>
              <a:gd name="connsiteX4" fmla="*/ 17296 w 12288138"/>
              <a:gd name="connsiteY4" fmla="*/ 1394701 h 6256135"/>
              <a:gd name="connsiteX5" fmla="*/ 6679 w 12288138"/>
              <a:gd name="connsiteY5" fmla="*/ 4619906 h 6256135"/>
              <a:gd name="connsiteX6" fmla="*/ 89932 w 12288138"/>
              <a:gd name="connsiteY6" fmla="*/ 5966555 h 6256135"/>
              <a:gd name="connsiteX7" fmla="*/ 2768884 w 12288138"/>
              <a:gd name="connsiteY7" fmla="*/ 5954696 h 6256135"/>
              <a:gd name="connsiteX8" fmla="*/ 4422579 w 12288138"/>
              <a:gd name="connsiteY8" fmla="*/ 5933313 h 6256135"/>
              <a:gd name="connsiteX9" fmla="*/ 5393880 w 12288138"/>
              <a:gd name="connsiteY9" fmla="*/ 5949176 h 6256135"/>
              <a:gd name="connsiteX10" fmla="*/ 5877638 w 12288138"/>
              <a:gd name="connsiteY10" fmla="*/ 6256135 h 6256135"/>
              <a:gd name="connsiteX11" fmla="*/ 6150141 w 12288138"/>
              <a:gd name="connsiteY11" fmla="*/ 5933407 h 6256135"/>
              <a:gd name="connsiteX12" fmla="*/ 9277333 w 12288138"/>
              <a:gd name="connsiteY12" fmla="*/ 5936622 h 6256135"/>
              <a:gd name="connsiteX13" fmla="*/ 10186235 w 12288138"/>
              <a:gd name="connsiteY13" fmla="*/ 5939497 h 6256135"/>
              <a:gd name="connsiteX14" fmla="*/ 11106174 w 12288138"/>
              <a:gd name="connsiteY14" fmla="*/ 5947364 h 6256135"/>
              <a:gd name="connsiteX15" fmla="*/ 12264257 w 12288138"/>
              <a:gd name="connsiteY15" fmla="*/ 5946318 h 6256135"/>
              <a:gd name="connsiteX16" fmla="*/ 12242403 w 12288138"/>
              <a:gd name="connsiteY16" fmla="*/ 2646672 h 6256135"/>
              <a:gd name="connsiteX17" fmla="*/ 12233051 w 12288138"/>
              <a:gd name="connsiteY17" fmla="*/ 201311 h 6256135"/>
              <a:gd name="connsiteX18" fmla="*/ 11729726 w 12288138"/>
              <a:gd name="connsiteY18" fmla="*/ 132612 h 6256135"/>
              <a:gd name="connsiteX19" fmla="*/ 10438260 w 12288138"/>
              <a:gd name="connsiteY19" fmla="*/ 126057 h 6256135"/>
              <a:gd name="connsiteX20" fmla="*/ 7778825 w 12288138"/>
              <a:gd name="connsiteY20" fmla="*/ 100908 h 6256135"/>
              <a:gd name="connsiteX21" fmla="*/ 2071691 w 12288138"/>
              <a:gd name="connsiteY21" fmla="*/ 24998 h 6256135"/>
              <a:gd name="connsiteX0" fmla="*/ 2071691 w 12281699"/>
              <a:gd name="connsiteY0" fmla="*/ 0 h 6231137"/>
              <a:gd name="connsiteX1" fmla="*/ 483610 w 12281699"/>
              <a:gd name="connsiteY1" fmla="*/ 10761 h 6231137"/>
              <a:gd name="connsiteX2" fmla="*/ 36453 w 12281699"/>
              <a:gd name="connsiteY2" fmla="*/ 26521 h 6231137"/>
              <a:gd name="connsiteX3" fmla="*/ 36452 w 12281699"/>
              <a:gd name="connsiteY3" fmla="*/ 844885 h 6231137"/>
              <a:gd name="connsiteX4" fmla="*/ 17296 w 12281699"/>
              <a:gd name="connsiteY4" fmla="*/ 1369703 h 6231137"/>
              <a:gd name="connsiteX5" fmla="*/ 6679 w 12281699"/>
              <a:gd name="connsiteY5" fmla="*/ 4594908 h 6231137"/>
              <a:gd name="connsiteX6" fmla="*/ 89932 w 12281699"/>
              <a:gd name="connsiteY6" fmla="*/ 5941557 h 6231137"/>
              <a:gd name="connsiteX7" fmla="*/ 2768884 w 12281699"/>
              <a:gd name="connsiteY7" fmla="*/ 5929698 h 6231137"/>
              <a:gd name="connsiteX8" fmla="*/ 4422579 w 12281699"/>
              <a:gd name="connsiteY8" fmla="*/ 5908315 h 6231137"/>
              <a:gd name="connsiteX9" fmla="*/ 5393880 w 12281699"/>
              <a:gd name="connsiteY9" fmla="*/ 5924178 h 6231137"/>
              <a:gd name="connsiteX10" fmla="*/ 5877638 w 12281699"/>
              <a:gd name="connsiteY10" fmla="*/ 6231137 h 6231137"/>
              <a:gd name="connsiteX11" fmla="*/ 6150141 w 12281699"/>
              <a:gd name="connsiteY11" fmla="*/ 5908409 h 6231137"/>
              <a:gd name="connsiteX12" fmla="*/ 9277333 w 12281699"/>
              <a:gd name="connsiteY12" fmla="*/ 5911624 h 6231137"/>
              <a:gd name="connsiteX13" fmla="*/ 10186235 w 12281699"/>
              <a:gd name="connsiteY13" fmla="*/ 5914499 h 6231137"/>
              <a:gd name="connsiteX14" fmla="*/ 11106174 w 12281699"/>
              <a:gd name="connsiteY14" fmla="*/ 5922366 h 6231137"/>
              <a:gd name="connsiteX15" fmla="*/ 12264257 w 12281699"/>
              <a:gd name="connsiteY15" fmla="*/ 5921320 h 6231137"/>
              <a:gd name="connsiteX16" fmla="*/ 12242403 w 12281699"/>
              <a:gd name="connsiteY16" fmla="*/ 2621674 h 6231137"/>
              <a:gd name="connsiteX17" fmla="*/ 12233051 w 12281699"/>
              <a:gd name="connsiteY17" fmla="*/ 176313 h 6231137"/>
              <a:gd name="connsiteX18" fmla="*/ 11729726 w 12281699"/>
              <a:gd name="connsiteY18" fmla="*/ 107614 h 6231137"/>
              <a:gd name="connsiteX19" fmla="*/ 10438260 w 12281699"/>
              <a:gd name="connsiteY19" fmla="*/ 101059 h 6231137"/>
              <a:gd name="connsiteX20" fmla="*/ 7778825 w 12281699"/>
              <a:gd name="connsiteY20" fmla="*/ 75910 h 6231137"/>
              <a:gd name="connsiteX21" fmla="*/ 2071691 w 12281699"/>
              <a:gd name="connsiteY21" fmla="*/ 0 h 6231137"/>
              <a:gd name="connsiteX0" fmla="*/ 2071691 w 12281973"/>
              <a:gd name="connsiteY0" fmla="*/ 17107 h 6248244"/>
              <a:gd name="connsiteX1" fmla="*/ 483610 w 12281973"/>
              <a:gd name="connsiteY1" fmla="*/ 27868 h 6248244"/>
              <a:gd name="connsiteX2" fmla="*/ 36453 w 12281973"/>
              <a:gd name="connsiteY2" fmla="*/ 43628 h 6248244"/>
              <a:gd name="connsiteX3" fmla="*/ 36452 w 12281973"/>
              <a:gd name="connsiteY3" fmla="*/ 861992 h 6248244"/>
              <a:gd name="connsiteX4" fmla="*/ 17296 w 12281973"/>
              <a:gd name="connsiteY4" fmla="*/ 1386810 h 6248244"/>
              <a:gd name="connsiteX5" fmla="*/ 6679 w 12281973"/>
              <a:gd name="connsiteY5" fmla="*/ 4612015 h 6248244"/>
              <a:gd name="connsiteX6" fmla="*/ 89932 w 12281973"/>
              <a:gd name="connsiteY6" fmla="*/ 5958664 h 6248244"/>
              <a:gd name="connsiteX7" fmla="*/ 2768884 w 12281973"/>
              <a:gd name="connsiteY7" fmla="*/ 5946805 h 6248244"/>
              <a:gd name="connsiteX8" fmla="*/ 4422579 w 12281973"/>
              <a:gd name="connsiteY8" fmla="*/ 5925422 h 6248244"/>
              <a:gd name="connsiteX9" fmla="*/ 5393880 w 12281973"/>
              <a:gd name="connsiteY9" fmla="*/ 5941285 h 6248244"/>
              <a:gd name="connsiteX10" fmla="*/ 5877638 w 12281973"/>
              <a:gd name="connsiteY10" fmla="*/ 6248244 h 6248244"/>
              <a:gd name="connsiteX11" fmla="*/ 6150141 w 12281973"/>
              <a:gd name="connsiteY11" fmla="*/ 5925516 h 6248244"/>
              <a:gd name="connsiteX12" fmla="*/ 9277333 w 12281973"/>
              <a:gd name="connsiteY12" fmla="*/ 5928731 h 6248244"/>
              <a:gd name="connsiteX13" fmla="*/ 10186235 w 12281973"/>
              <a:gd name="connsiteY13" fmla="*/ 5931606 h 6248244"/>
              <a:gd name="connsiteX14" fmla="*/ 11106174 w 12281973"/>
              <a:gd name="connsiteY14" fmla="*/ 5939473 h 6248244"/>
              <a:gd name="connsiteX15" fmla="*/ 12264257 w 12281973"/>
              <a:gd name="connsiteY15" fmla="*/ 5938427 h 6248244"/>
              <a:gd name="connsiteX16" fmla="*/ 12242403 w 12281973"/>
              <a:gd name="connsiteY16" fmla="*/ 2638781 h 6248244"/>
              <a:gd name="connsiteX17" fmla="*/ 12233051 w 12281973"/>
              <a:gd name="connsiteY17" fmla="*/ 193420 h 6248244"/>
              <a:gd name="connsiteX18" fmla="*/ 11824723 w 12281973"/>
              <a:gd name="connsiteY18" fmla="*/ 146142 h 6248244"/>
              <a:gd name="connsiteX19" fmla="*/ 10438260 w 12281973"/>
              <a:gd name="connsiteY19" fmla="*/ 118166 h 6248244"/>
              <a:gd name="connsiteX20" fmla="*/ 7778825 w 12281973"/>
              <a:gd name="connsiteY20" fmla="*/ 93017 h 6248244"/>
              <a:gd name="connsiteX21" fmla="*/ 2071691 w 12281973"/>
              <a:gd name="connsiteY21" fmla="*/ 17107 h 6248244"/>
              <a:gd name="connsiteX0" fmla="*/ 2071691 w 12281973"/>
              <a:gd name="connsiteY0" fmla="*/ 19214 h 6250351"/>
              <a:gd name="connsiteX1" fmla="*/ 483610 w 12281973"/>
              <a:gd name="connsiteY1" fmla="*/ 29975 h 6250351"/>
              <a:gd name="connsiteX2" fmla="*/ 36453 w 12281973"/>
              <a:gd name="connsiteY2" fmla="*/ 45735 h 6250351"/>
              <a:gd name="connsiteX3" fmla="*/ 36452 w 12281973"/>
              <a:gd name="connsiteY3" fmla="*/ 864099 h 6250351"/>
              <a:gd name="connsiteX4" fmla="*/ 17296 w 12281973"/>
              <a:gd name="connsiteY4" fmla="*/ 1388917 h 6250351"/>
              <a:gd name="connsiteX5" fmla="*/ 6679 w 12281973"/>
              <a:gd name="connsiteY5" fmla="*/ 4614122 h 6250351"/>
              <a:gd name="connsiteX6" fmla="*/ 89932 w 12281973"/>
              <a:gd name="connsiteY6" fmla="*/ 5960771 h 6250351"/>
              <a:gd name="connsiteX7" fmla="*/ 2768884 w 12281973"/>
              <a:gd name="connsiteY7" fmla="*/ 5948912 h 6250351"/>
              <a:gd name="connsiteX8" fmla="*/ 4422579 w 12281973"/>
              <a:gd name="connsiteY8" fmla="*/ 5927529 h 6250351"/>
              <a:gd name="connsiteX9" fmla="*/ 5393880 w 12281973"/>
              <a:gd name="connsiteY9" fmla="*/ 5943392 h 6250351"/>
              <a:gd name="connsiteX10" fmla="*/ 5877638 w 12281973"/>
              <a:gd name="connsiteY10" fmla="*/ 6250351 h 6250351"/>
              <a:gd name="connsiteX11" fmla="*/ 6150141 w 12281973"/>
              <a:gd name="connsiteY11" fmla="*/ 5927623 h 6250351"/>
              <a:gd name="connsiteX12" fmla="*/ 9277333 w 12281973"/>
              <a:gd name="connsiteY12" fmla="*/ 5930838 h 6250351"/>
              <a:gd name="connsiteX13" fmla="*/ 10186235 w 12281973"/>
              <a:gd name="connsiteY13" fmla="*/ 5933713 h 6250351"/>
              <a:gd name="connsiteX14" fmla="*/ 11106174 w 12281973"/>
              <a:gd name="connsiteY14" fmla="*/ 5941580 h 6250351"/>
              <a:gd name="connsiteX15" fmla="*/ 12264257 w 12281973"/>
              <a:gd name="connsiteY15" fmla="*/ 5940534 h 6250351"/>
              <a:gd name="connsiteX16" fmla="*/ 12242403 w 12281973"/>
              <a:gd name="connsiteY16" fmla="*/ 2640888 h 6250351"/>
              <a:gd name="connsiteX17" fmla="*/ 12233051 w 12281973"/>
              <a:gd name="connsiteY17" fmla="*/ 195527 h 6250351"/>
              <a:gd name="connsiteX18" fmla="*/ 11824723 w 12281973"/>
              <a:gd name="connsiteY18" fmla="*/ 148249 h 6250351"/>
              <a:gd name="connsiteX19" fmla="*/ 10295765 w 12281973"/>
              <a:gd name="connsiteY19" fmla="*/ 141693 h 6250351"/>
              <a:gd name="connsiteX20" fmla="*/ 7778825 w 12281973"/>
              <a:gd name="connsiteY20" fmla="*/ 95124 h 6250351"/>
              <a:gd name="connsiteX21" fmla="*/ 2071691 w 12281973"/>
              <a:gd name="connsiteY21" fmla="*/ 19214 h 6250351"/>
              <a:gd name="connsiteX0" fmla="*/ 2071691 w 12322325"/>
              <a:gd name="connsiteY0" fmla="*/ 0 h 6231137"/>
              <a:gd name="connsiteX1" fmla="*/ 483610 w 12322325"/>
              <a:gd name="connsiteY1" fmla="*/ 10761 h 6231137"/>
              <a:gd name="connsiteX2" fmla="*/ 36453 w 12322325"/>
              <a:gd name="connsiteY2" fmla="*/ 26521 h 6231137"/>
              <a:gd name="connsiteX3" fmla="*/ 36452 w 12322325"/>
              <a:gd name="connsiteY3" fmla="*/ 844885 h 6231137"/>
              <a:gd name="connsiteX4" fmla="*/ 17296 w 12322325"/>
              <a:gd name="connsiteY4" fmla="*/ 1369703 h 6231137"/>
              <a:gd name="connsiteX5" fmla="*/ 6679 w 12322325"/>
              <a:gd name="connsiteY5" fmla="*/ 4594908 h 6231137"/>
              <a:gd name="connsiteX6" fmla="*/ 89932 w 12322325"/>
              <a:gd name="connsiteY6" fmla="*/ 5941557 h 6231137"/>
              <a:gd name="connsiteX7" fmla="*/ 2768884 w 12322325"/>
              <a:gd name="connsiteY7" fmla="*/ 5929698 h 6231137"/>
              <a:gd name="connsiteX8" fmla="*/ 4422579 w 12322325"/>
              <a:gd name="connsiteY8" fmla="*/ 5908315 h 6231137"/>
              <a:gd name="connsiteX9" fmla="*/ 5393880 w 12322325"/>
              <a:gd name="connsiteY9" fmla="*/ 5924178 h 6231137"/>
              <a:gd name="connsiteX10" fmla="*/ 5877638 w 12322325"/>
              <a:gd name="connsiteY10" fmla="*/ 6231137 h 6231137"/>
              <a:gd name="connsiteX11" fmla="*/ 6150141 w 12322325"/>
              <a:gd name="connsiteY11" fmla="*/ 5908409 h 6231137"/>
              <a:gd name="connsiteX12" fmla="*/ 9277333 w 12322325"/>
              <a:gd name="connsiteY12" fmla="*/ 5911624 h 6231137"/>
              <a:gd name="connsiteX13" fmla="*/ 10186235 w 12322325"/>
              <a:gd name="connsiteY13" fmla="*/ 5914499 h 6231137"/>
              <a:gd name="connsiteX14" fmla="*/ 11106174 w 12322325"/>
              <a:gd name="connsiteY14" fmla="*/ 5922366 h 6231137"/>
              <a:gd name="connsiteX15" fmla="*/ 12264257 w 12322325"/>
              <a:gd name="connsiteY15" fmla="*/ 5921320 h 6231137"/>
              <a:gd name="connsiteX16" fmla="*/ 12242403 w 12322325"/>
              <a:gd name="connsiteY16" fmla="*/ 2621674 h 6231137"/>
              <a:gd name="connsiteX17" fmla="*/ 12233051 w 12322325"/>
              <a:gd name="connsiteY17" fmla="*/ 176313 h 6231137"/>
              <a:gd name="connsiteX18" fmla="*/ 11824723 w 12322325"/>
              <a:gd name="connsiteY18" fmla="*/ 129035 h 6231137"/>
              <a:gd name="connsiteX19" fmla="*/ 10295765 w 12322325"/>
              <a:gd name="connsiteY19" fmla="*/ 122479 h 6231137"/>
              <a:gd name="connsiteX20" fmla="*/ 7778825 w 12322325"/>
              <a:gd name="connsiteY20" fmla="*/ 75910 h 6231137"/>
              <a:gd name="connsiteX21" fmla="*/ 2071691 w 12322325"/>
              <a:gd name="connsiteY21" fmla="*/ 0 h 6231137"/>
              <a:gd name="connsiteX0" fmla="*/ 2071691 w 12275492"/>
              <a:gd name="connsiteY0" fmla="*/ 0 h 6231137"/>
              <a:gd name="connsiteX1" fmla="*/ 483610 w 12275492"/>
              <a:gd name="connsiteY1" fmla="*/ 10761 h 6231137"/>
              <a:gd name="connsiteX2" fmla="*/ 36453 w 12275492"/>
              <a:gd name="connsiteY2" fmla="*/ 26521 h 6231137"/>
              <a:gd name="connsiteX3" fmla="*/ 36452 w 12275492"/>
              <a:gd name="connsiteY3" fmla="*/ 844885 h 6231137"/>
              <a:gd name="connsiteX4" fmla="*/ 17296 w 12275492"/>
              <a:gd name="connsiteY4" fmla="*/ 1369703 h 6231137"/>
              <a:gd name="connsiteX5" fmla="*/ 6679 w 12275492"/>
              <a:gd name="connsiteY5" fmla="*/ 4594908 h 6231137"/>
              <a:gd name="connsiteX6" fmla="*/ 89932 w 12275492"/>
              <a:gd name="connsiteY6" fmla="*/ 5941557 h 6231137"/>
              <a:gd name="connsiteX7" fmla="*/ 2768884 w 12275492"/>
              <a:gd name="connsiteY7" fmla="*/ 5929698 h 6231137"/>
              <a:gd name="connsiteX8" fmla="*/ 4422579 w 12275492"/>
              <a:gd name="connsiteY8" fmla="*/ 5908315 h 6231137"/>
              <a:gd name="connsiteX9" fmla="*/ 5393880 w 12275492"/>
              <a:gd name="connsiteY9" fmla="*/ 5924178 h 6231137"/>
              <a:gd name="connsiteX10" fmla="*/ 5877638 w 12275492"/>
              <a:gd name="connsiteY10" fmla="*/ 6231137 h 6231137"/>
              <a:gd name="connsiteX11" fmla="*/ 6150141 w 12275492"/>
              <a:gd name="connsiteY11" fmla="*/ 5908409 h 6231137"/>
              <a:gd name="connsiteX12" fmla="*/ 9277333 w 12275492"/>
              <a:gd name="connsiteY12" fmla="*/ 5911624 h 6231137"/>
              <a:gd name="connsiteX13" fmla="*/ 10186235 w 12275492"/>
              <a:gd name="connsiteY13" fmla="*/ 5914499 h 6231137"/>
              <a:gd name="connsiteX14" fmla="*/ 11106174 w 12275492"/>
              <a:gd name="connsiteY14" fmla="*/ 5922366 h 6231137"/>
              <a:gd name="connsiteX15" fmla="*/ 12264257 w 12275492"/>
              <a:gd name="connsiteY15" fmla="*/ 5921320 h 6231137"/>
              <a:gd name="connsiteX16" fmla="*/ 12242403 w 12275492"/>
              <a:gd name="connsiteY16" fmla="*/ 2621674 h 6231137"/>
              <a:gd name="connsiteX17" fmla="*/ 12233051 w 12275492"/>
              <a:gd name="connsiteY17" fmla="*/ 176313 h 6231137"/>
              <a:gd name="connsiteX18" fmla="*/ 11824723 w 12275492"/>
              <a:gd name="connsiteY18" fmla="*/ 129035 h 6231137"/>
              <a:gd name="connsiteX19" fmla="*/ 10295765 w 12275492"/>
              <a:gd name="connsiteY19" fmla="*/ 122479 h 6231137"/>
              <a:gd name="connsiteX20" fmla="*/ 7778825 w 12275492"/>
              <a:gd name="connsiteY20" fmla="*/ 75910 h 6231137"/>
              <a:gd name="connsiteX21" fmla="*/ 2071691 w 12275492"/>
              <a:gd name="connsiteY21" fmla="*/ 0 h 6231137"/>
              <a:gd name="connsiteX0" fmla="*/ 2071691 w 12313887"/>
              <a:gd name="connsiteY0" fmla="*/ 20004 h 6251141"/>
              <a:gd name="connsiteX1" fmla="*/ 483610 w 12313887"/>
              <a:gd name="connsiteY1" fmla="*/ 30765 h 6251141"/>
              <a:gd name="connsiteX2" fmla="*/ 36453 w 12313887"/>
              <a:gd name="connsiteY2" fmla="*/ 46525 h 6251141"/>
              <a:gd name="connsiteX3" fmla="*/ 36452 w 12313887"/>
              <a:gd name="connsiteY3" fmla="*/ 864889 h 6251141"/>
              <a:gd name="connsiteX4" fmla="*/ 17296 w 12313887"/>
              <a:gd name="connsiteY4" fmla="*/ 1389707 h 6251141"/>
              <a:gd name="connsiteX5" fmla="*/ 6679 w 12313887"/>
              <a:gd name="connsiteY5" fmla="*/ 4614912 h 6251141"/>
              <a:gd name="connsiteX6" fmla="*/ 89932 w 12313887"/>
              <a:gd name="connsiteY6" fmla="*/ 5961561 h 6251141"/>
              <a:gd name="connsiteX7" fmla="*/ 2768884 w 12313887"/>
              <a:gd name="connsiteY7" fmla="*/ 5949702 h 6251141"/>
              <a:gd name="connsiteX8" fmla="*/ 4422579 w 12313887"/>
              <a:gd name="connsiteY8" fmla="*/ 5928319 h 6251141"/>
              <a:gd name="connsiteX9" fmla="*/ 5393880 w 12313887"/>
              <a:gd name="connsiteY9" fmla="*/ 5944182 h 6251141"/>
              <a:gd name="connsiteX10" fmla="*/ 5877638 w 12313887"/>
              <a:gd name="connsiteY10" fmla="*/ 6251141 h 6251141"/>
              <a:gd name="connsiteX11" fmla="*/ 6150141 w 12313887"/>
              <a:gd name="connsiteY11" fmla="*/ 5928413 h 6251141"/>
              <a:gd name="connsiteX12" fmla="*/ 9277333 w 12313887"/>
              <a:gd name="connsiteY12" fmla="*/ 5931628 h 6251141"/>
              <a:gd name="connsiteX13" fmla="*/ 10186235 w 12313887"/>
              <a:gd name="connsiteY13" fmla="*/ 5934503 h 6251141"/>
              <a:gd name="connsiteX14" fmla="*/ 11106174 w 12313887"/>
              <a:gd name="connsiteY14" fmla="*/ 5942370 h 6251141"/>
              <a:gd name="connsiteX15" fmla="*/ 12264257 w 12313887"/>
              <a:gd name="connsiteY15" fmla="*/ 5941324 h 6251141"/>
              <a:gd name="connsiteX16" fmla="*/ 12289901 w 12313887"/>
              <a:gd name="connsiteY16" fmla="*/ 2652389 h 6251141"/>
              <a:gd name="connsiteX17" fmla="*/ 12233051 w 12313887"/>
              <a:gd name="connsiteY17" fmla="*/ 196317 h 6251141"/>
              <a:gd name="connsiteX18" fmla="*/ 11824723 w 12313887"/>
              <a:gd name="connsiteY18" fmla="*/ 149039 h 6251141"/>
              <a:gd name="connsiteX19" fmla="*/ 10295765 w 12313887"/>
              <a:gd name="connsiteY19" fmla="*/ 142483 h 6251141"/>
              <a:gd name="connsiteX20" fmla="*/ 7778825 w 12313887"/>
              <a:gd name="connsiteY20" fmla="*/ 95914 h 6251141"/>
              <a:gd name="connsiteX21" fmla="*/ 2071691 w 12313887"/>
              <a:gd name="connsiteY21" fmla="*/ 20004 h 6251141"/>
              <a:gd name="connsiteX0" fmla="*/ 2071691 w 12332516"/>
              <a:gd name="connsiteY0" fmla="*/ 20004 h 6251141"/>
              <a:gd name="connsiteX1" fmla="*/ 483610 w 12332516"/>
              <a:gd name="connsiteY1" fmla="*/ 30765 h 6251141"/>
              <a:gd name="connsiteX2" fmla="*/ 36453 w 12332516"/>
              <a:gd name="connsiteY2" fmla="*/ 46525 h 6251141"/>
              <a:gd name="connsiteX3" fmla="*/ 36452 w 12332516"/>
              <a:gd name="connsiteY3" fmla="*/ 864889 h 6251141"/>
              <a:gd name="connsiteX4" fmla="*/ 17296 w 12332516"/>
              <a:gd name="connsiteY4" fmla="*/ 1389707 h 6251141"/>
              <a:gd name="connsiteX5" fmla="*/ 6679 w 12332516"/>
              <a:gd name="connsiteY5" fmla="*/ 4614912 h 6251141"/>
              <a:gd name="connsiteX6" fmla="*/ 89932 w 12332516"/>
              <a:gd name="connsiteY6" fmla="*/ 5961561 h 6251141"/>
              <a:gd name="connsiteX7" fmla="*/ 2768884 w 12332516"/>
              <a:gd name="connsiteY7" fmla="*/ 5949702 h 6251141"/>
              <a:gd name="connsiteX8" fmla="*/ 4422579 w 12332516"/>
              <a:gd name="connsiteY8" fmla="*/ 5928319 h 6251141"/>
              <a:gd name="connsiteX9" fmla="*/ 5393880 w 12332516"/>
              <a:gd name="connsiteY9" fmla="*/ 5944182 h 6251141"/>
              <a:gd name="connsiteX10" fmla="*/ 5877638 w 12332516"/>
              <a:gd name="connsiteY10" fmla="*/ 6251141 h 6251141"/>
              <a:gd name="connsiteX11" fmla="*/ 6150141 w 12332516"/>
              <a:gd name="connsiteY11" fmla="*/ 5928413 h 6251141"/>
              <a:gd name="connsiteX12" fmla="*/ 9277333 w 12332516"/>
              <a:gd name="connsiteY12" fmla="*/ 5931628 h 6251141"/>
              <a:gd name="connsiteX13" fmla="*/ 10186235 w 12332516"/>
              <a:gd name="connsiteY13" fmla="*/ 5934503 h 6251141"/>
              <a:gd name="connsiteX14" fmla="*/ 11106174 w 12332516"/>
              <a:gd name="connsiteY14" fmla="*/ 5942370 h 6251141"/>
              <a:gd name="connsiteX15" fmla="*/ 12264257 w 12332516"/>
              <a:gd name="connsiteY15" fmla="*/ 5941324 h 6251141"/>
              <a:gd name="connsiteX16" fmla="*/ 12289901 w 12332516"/>
              <a:gd name="connsiteY16" fmla="*/ 2652389 h 6251141"/>
              <a:gd name="connsiteX17" fmla="*/ 12280552 w 12332516"/>
              <a:gd name="connsiteY17" fmla="*/ 196317 h 6251141"/>
              <a:gd name="connsiteX18" fmla="*/ 11824723 w 12332516"/>
              <a:gd name="connsiteY18" fmla="*/ 149039 h 6251141"/>
              <a:gd name="connsiteX19" fmla="*/ 10295765 w 12332516"/>
              <a:gd name="connsiteY19" fmla="*/ 142483 h 6251141"/>
              <a:gd name="connsiteX20" fmla="*/ 7778825 w 12332516"/>
              <a:gd name="connsiteY20" fmla="*/ 95914 h 6251141"/>
              <a:gd name="connsiteX21" fmla="*/ 2071691 w 12332516"/>
              <a:gd name="connsiteY21" fmla="*/ 20004 h 6251141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2652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578608 w 12322347"/>
              <a:gd name="connsiteY1" fmla="*/ 42448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261685 w 12322347"/>
              <a:gd name="connsiteY0" fmla="*/ 10365 h 6188689"/>
              <a:gd name="connsiteX1" fmla="*/ 578608 w 12322347"/>
              <a:gd name="connsiteY1" fmla="*/ 0 h 6188689"/>
              <a:gd name="connsiteX2" fmla="*/ 36453 w 12322347"/>
              <a:gd name="connsiteY2" fmla="*/ 26323 h 6188689"/>
              <a:gd name="connsiteX3" fmla="*/ 36452 w 12322347"/>
              <a:gd name="connsiteY3" fmla="*/ 802437 h 6188689"/>
              <a:gd name="connsiteX4" fmla="*/ 17296 w 12322347"/>
              <a:gd name="connsiteY4" fmla="*/ 1327255 h 6188689"/>
              <a:gd name="connsiteX5" fmla="*/ 6679 w 12322347"/>
              <a:gd name="connsiteY5" fmla="*/ 4552460 h 6188689"/>
              <a:gd name="connsiteX6" fmla="*/ 89932 w 12322347"/>
              <a:gd name="connsiteY6" fmla="*/ 5899109 h 6188689"/>
              <a:gd name="connsiteX7" fmla="*/ 2768884 w 12322347"/>
              <a:gd name="connsiteY7" fmla="*/ 5887250 h 6188689"/>
              <a:gd name="connsiteX8" fmla="*/ 4422579 w 12322347"/>
              <a:gd name="connsiteY8" fmla="*/ 5865867 h 6188689"/>
              <a:gd name="connsiteX9" fmla="*/ 5393880 w 12322347"/>
              <a:gd name="connsiteY9" fmla="*/ 5881730 h 6188689"/>
              <a:gd name="connsiteX10" fmla="*/ 5877638 w 12322347"/>
              <a:gd name="connsiteY10" fmla="*/ 6188689 h 6188689"/>
              <a:gd name="connsiteX11" fmla="*/ 6150141 w 12322347"/>
              <a:gd name="connsiteY11" fmla="*/ 5865961 h 6188689"/>
              <a:gd name="connsiteX12" fmla="*/ 9277333 w 12322347"/>
              <a:gd name="connsiteY12" fmla="*/ 5869176 h 6188689"/>
              <a:gd name="connsiteX13" fmla="*/ 10186235 w 12322347"/>
              <a:gd name="connsiteY13" fmla="*/ 5872051 h 6188689"/>
              <a:gd name="connsiteX14" fmla="*/ 11106174 w 12322347"/>
              <a:gd name="connsiteY14" fmla="*/ 5879918 h 6188689"/>
              <a:gd name="connsiteX15" fmla="*/ 12264257 w 12322347"/>
              <a:gd name="connsiteY15" fmla="*/ 5878872 h 6188689"/>
              <a:gd name="connsiteX16" fmla="*/ 12289901 w 12322347"/>
              <a:gd name="connsiteY16" fmla="*/ 2589937 h 6188689"/>
              <a:gd name="connsiteX17" fmla="*/ 12280552 w 12322347"/>
              <a:gd name="connsiteY17" fmla="*/ 133865 h 6188689"/>
              <a:gd name="connsiteX18" fmla="*/ 11824723 w 12322347"/>
              <a:gd name="connsiteY18" fmla="*/ 86587 h 6188689"/>
              <a:gd name="connsiteX19" fmla="*/ 10295765 w 12322347"/>
              <a:gd name="connsiteY19" fmla="*/ 80031 h 6188689"/>
              <a:gd name="connsiteX20" fmla="*/ 7778825 w 12322347"/>
              <a:gd name="connsiteY20" fmla="*/ 33462 h 6188689"/>
              <a:gd name="connsiteX21" fmla="*/ 2261685 w 12322347"/>
              <a:gd name="connsiteY21" fmla="*/ 10365 h 6188689"/>
              <a:gd name="connsiteX0" fmla="*/ 2261685 w 12322347"/>
              <a:gd name="connsiteY0" fmla="*/ 0 h 6178324"/>
              <a:gd name="connsiteX1" fmla="*/ 816102 w 12322347"/>
              <a:gd name="connsiteY1" fmla="*/ 10760 h 6178324"/>
              <a:gd name="connsiteX2" fmla="*/ 36453 w 12322347"/>
              <a:gd name="connsiteY2" fmla="*/ 15958 h 6178324"/>
              <a:gd name="connsiteX3" fmla="*/ 36452 w 12322347"/>
              <a:gd name="connsiteY3" fmla="*/ 792072 h 6178324"/>
              <a:gd name="connsiteX4" fmla="*/ 17296 w 12322347"/>
              <a:gd name="connsiteY4" fmla="*/ 1316890 h 6178324"/>
              <a:gd name="connsiteX5" fmla="*/ 6679 w 12322347"/>
              <a:gd name="connsiteY5" fmla="*/ 4542095 h 6178324"/>
              <a:gd name="connsiteX6" fmla="*/ 89932 w 12322347"/>
              <a:gd name="connsiteY6" fmla="*/ 5888744 h 6178324"/>
              <a:gd name="connsiteX7" fmla="*/ 2768884 w 12322347"/>
              <a:gd name="connsiteY7" fmla="*/ 5876885 h 6178324"/>
              <a:gd name="connsiteX8" fmla="*/ 4422579 w 12322347"/>
              <a:gd name="connsiteY8" fmla="*/ 5855502 h 6178324"/>
              <a:gd name="connsiteX9" fmla="*/ 5393880 w 12322347"/>
              <a:gd name="connsiteY9" fmla="*/ 5871365 h 6178324"/>
              <a:gd name="connsiteX10" fmla="*/ 5877638 w 12322347"/>
              <a:gd name="connsiteY10" fmla="*/ 6178324 h 6178324"/>
              <a:gd name="connsiteX11" fmla="*/ 6150141 w 12322347"/>
              <a:gd name="connsiteY11" fmla="*/ 5855596 h 6178324"/>
              <a:gd name="connsiteX12" fmla="*/ 9277333 w 12322347"/>
              <a:gd name="connsiteY12" fmla="*/ 5858811 h 6178324"/>
              <a:gd name="connsiteX13" fmla="*/ 10186235 w 12322347"/>
              <a:gd name="connsiteY13" fmla="*/ 5861686 h 6178324"/>
              <a:gd name="connsiteX14" fmla="*/ 11106174 w 12322347"/>
              <a:gd name="connsiteY14" fmla="*/ 5869553 h 6178324"/>
              <a:gd name="connsiteX15" fmla="*/ 12264257 w 12322347"/>
              <a:gd name="connsiteY15" fmla="*/ 5868507 h 6178324"/>
              <a:gd name="connsiteX16" fmla="*/ 12289901 w 12322347"/>
              <a:gd name="connsiteY16" fmla="*/ 2579572 h 6178324"/>
              <a:gd name="connsiteX17" fmla="*/ 12280552 w 12322347"/>
              <a:gd name="connsiteY17" fmla="*/ 123500 h 6178324"/>
              <a:gd name="connsiteX18" fmla="*/ 11824723 w 12322347"/>
              <a:gd name="connsiteY18" fmla="*/ 76222 h 6178324"/>
              <a:gd name="connsiteX19" fmla="*/ 10295765 w 12322347"/>
              <a:gd name="connsiteY19" fmla="*/ 69666 h 6178324"/>
              <a:gd name="connsiteX20" fmla="*/ 7778825 w 12322347"/>
              <a:gd name="connsiteY20" fmla="*/ 23097 h 6178324"/>
              <a:gd name="connsiteX21" fmla="*/ 2261685 w 12322347"/>
              <a:gd name="connsiteY21" fmla="*/ 0 h 6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322347" h="6178324">
                <a:moveTo>
                  <a:pt x="2261685" y="0"/>
                </a:moveTo>
                <a:lnTo>
                  <a:pt x="816102" y="10760"/>
                </a:lnTo>
                <a:lnTo>
                  <a:pt x="36453" y="15958"/>
                </a:lnTo>
                <a:cubicBezTo>
                  <a:pt x="36453" y="288746"/>
                  <a:pt x="36452" y="519284"/>
                  <a:pt x="36452" y="792072"/>
                </a:cubicBezTo>
                <a:cubicBezTo>
                  <a:pt x="37984" y="902748"/>
                  <a:pt x="15764" y="1206214"/>
                  <a:pt x="17296" y="1316890"/>
                </a:cubicBezTo>
                <a:cubicBezTo>
                  <a:pt x="32125" y="1752674"/>
                  <a:pt x="-17301" y="3705146"/>
                  <a:pt x="6679" y="4542095"/>
                </a:cubicBezTo>
                <a:cubicBezTo>
                  <a:pt x="46570" y="5225386"/>
                  <a:pt x="-51265" y="5916324"/>
                  <a:pt x="89932" y="5888744"/>
                </a:cubicBezTo>
                <a:cubicBezTo>
                  <a:pt x="879263" y="5903089"/>
                  <a:pt x="1955065" y="5877266"/>
                  <a:pt x="2768884" y="5876885"/>
                </a:cubicBezTo>
                <a:lnTo>
                  <a:pt x="4422579" y="5855502"/>
                </a:lnTo>
                <a:lnTo>
                  <a:pt x="5393880" y="5871365"/>
                </a:lnTo>
                <a:cubicBezTo>
                  <a:pt x="5664089" y="6007274"/>
                  <a:pt x="5704024" y="6065354"/>
                  <a:pt x="5877638" y="6178324"/>
                </a:cubicBezTo>
                <a:cubicBezTo>
                  <a:pt x="5954187" y="6102215"/>
                  <a:pt x="6049125" y="5996227"/>
                  <a:pt x="6150141" y="5855596"/>
                </a:cubicBezTo>
                <a:cubicBezTo>
                  <a:pt x="6237130" y="5852856"/>
                  <a:pt x="8916121" y="5865726"/>
                  <a:pt x="9277333" y="5858811"/>
                </a:cubicBezTo>
                <a:lnTo>
                  <a:pt x="10186235" y="5861686"/>
                </a:lnTo>
                <a:lnTo>
                  <a:pt x="11106174" y="5869553"/>
                </a:lnTo>
                <a:cubicBezTo>
                  <a:pt x="11463837" y="5859889"/>
                  <a:pt x="12237326" y="5912260"/>
                  <a:pt x="12264257" y="5868507"/>
                </a:cubicBezTo>
                <a:cubicBezTo>
                  <a:pt x="12302700" y="5662987"/>
                  <a:pt x="12276557" y="4364873"/>
                  <a:pt x="12289901" y="2579572"/>
                </a:cubicBezTo>
                <a:cubicBezTo>
                  <a:pt x="12338262" y="1498304"/>
                  <a:pt x="12330432" y="544926"/>
                  <a:pt x="12280552" y="123500"/>
                </a:cubicBezTo>
                <a:cubicBezTo>
                  <a:pt x="12274271" y="70433"/>
                  <a:pt x="12155521" y="85194"/>
                  <a:pt x="11824723" y="76222"/>
                </a:cubicBezTo>
                <a:cubicBezTo>
                  <a:pt x="11493925" y="67250"/>
                  <a:pt x="10495817" y="85585"/>
                  <a:pt x="10295765" y="69666"/>
                </a:cubicBezTo>
                <a:lnTo>
                  <a:pt x="7778825" y="23097"/>
                </a:lnTo>
                <a:lnTo>
                  <a:pt x="2261685" y="0"/>
                </a:ln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CBFD6B65-6A90-4C50-9533-D82D69013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6379954" y="821227"/>
            <a:ext cx="5689735" cy="5117957"/>
          </a:xfrm>
          <a:custGeom>
            <a:avLst/>
            <a:gdLst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34742 w 11603130"/>
              <a:gd name="connsiteY11" fmla="*/ 5912754 h 6362961"/>
              <a:gd name="connsiteX12" fmla="*/ 8343333 w 11603130"/>
              <a:gd name="connsiteY12" fmla="*/ 6362961 h 6362961"/>
              <a:gd name="connsiteX13" fmla="*/ 8951337 w 11603130"/>
              <a:gd name="connsiteY13" fmla="*/ 5912879 h 6362961"/>
              <a:gd name="connsiteX14" fmla="*/ 9710371 w 11603130"/>
              <a:gd name="connsiteY14" fmla="*/ 5911624 h 6362961"/>
              <a:gd name="connsiteX15" fmla="*/ 9804791 w 11603130"/>
              <a:gd name="connsiteY15" fmla="*/ 5908320 h 6362961"/>
              <a:gd name="connsiteX16" fmla="*/ 9863784 w 11603130"/>
              <a:gd name="connsiteY16" fmla="*/ 5909115 h 6362961"/>
              <a:gd name="connsiteX17" fmla="*/ 10007288 w 11603130"/>
              <a:gd name="connsiteY17" fmla="*/ 5914499 h 6362961"/>
              <a:gd name="connsiteX18" fmla="*/ 10927227 w 11603130"/>
              <a:gd name="connsiteY18" fmla="*/ 5922366 h 6362961"/>
              <a:gd name="connsiteX19" fmla="*/ 11562333 w 11603130"/>
              <a:gd name="connsiteY19" fmla="*/ 5906085 h 6362961"/>
              <a:gd name="connsiteX20" fmla="*/ 11571244 w 11603130"/>
              <a:gd name="connsiteY20" fmla="*/ 2621674 h 6362961"/>
              <a:gd name="connsiteX21" fmla="*/ 11561892 w 11603130"/>
              <a:gd name="connsiteY21" fmla="*/ 176313 h 6362961"/>
              <a:gd name="connsiteX22" fmla="*/ 11289537 w 11603130"/>
              <a:gd name="connsiteY22" fmla="*/ 107615 h 6362961"/>
              <a:gd name="connsiteX23" fmla="*/ 10689999 w 11603130"/>
              <a:gd name="connsiteY23" fmla="*/ 70591 h 6362961"/>
              <a:gd name="connsiteX24" fmla="*/ 7599878 w 11603130"/>
              <a:gd name="connsiteY24" fmla="*/ 7591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5045206 w 11603130"/>
              <a:gd name="connsiteY10" fmla="*/ 5927859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8951337 w 11603130"/>
              <a:gd name="connsiteY12" fmla="*/ 5912879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42722 w 11603130"/>
              <a:gd name="connsiteY12" fmla="*/ 588550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098386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8972 w 11603130"/>
              <a:gd name="connsiteY5" fmla="*/ 3523848 h 6335587"/>
              <a:gd name="connsiteX6" fmla="*/ 148480 w 11603130"/>
              <a:gd name="connsiteY6" fmla="*/ 5930841 h 6335587"/>
              <a:gd name="connsiteX7" fmla="*/ 2638911 w 11603130"/>
              <a:gd name="connsiteY7" fmla="*/ 5933377 h 6335587"/>
              <a:gd name="connsiteX8" fmla="*/ 4080684 w 11603130"/>
              <a:gd name="connsiteY8" fmla="*/ 5926717 h 6335587"/>
              <a:gd name="connsiteX9" fmla="*/ 5045206 w 11603130"/>
              <a:gd name="connsiteY9" fmla="*/ 5927859 h 6335587"/>
              <a:gd name="connsiteX10" fmla="*/ 5855834 w 11603130"/>
              <a:gd name="connsiteY10" fmla="*/ 6335587 h 6335587"/>
              <a:gd name="connsiteX11" fmla="*/ 6274422 w 11603130"/>
              <a:gd name="connsiteY11" fmla="*/ 5903346 h 6335587"/>
              <a:gd name="connsiteX12" fmla="*/ 9098386 w 11603130"/>
              <a:gd name="connsiteY12" fmla="*/ 5911624 h 6335587"/>
              <a:gd name="connsiteX13" fmla="*/ 10007288 w 11603130"/>
              <a:gd name="connsiteY13" fmla="*/ 5914499 h 6335587"/>
              <a:gd name="connsiteX14" fmla="*/ 10927227 w 11603130"/>
              <a:gd name="connsiteY14" fmla="*/ 5922366 h 6335587"/>
              <a:gd name="connsiteX15" fmla="*/ 11562333 w 11603130"/>
              <a:gd name="connsiteY15" fmla="*/ 5906085 h 6335587"/>
              <a:gd name="connsiteX16" fmla="*/ 11571244 w 11603130"/>
              <a:gd name="connsiteY16" fmla="*/ 2621674 h 6335587"/>
              <a:gd name="connsiteX17" fmla="*/ 11561892 w 11603130"/>
              <a:gd name="connsiteY17" fmla="*/ 176313 h 6335587"/>
              <a:gd name="connsiteX18" fmla="*/ 11289537 w 11603130"/>
              <a:gd name="connsiteY18" fmla="*/ 107615 h 6335587"/>
              <a:gd name="connsiteX19" fmla="*/ 10689999 w 11603130"/>
              <a:gd name="connsiteY19" fmla="*/ 70591 h 6335587"/>
              <a:gd name="connsiteX20" fmla="*/ 7599878 w 11603130"/>
              <a:gd name="connsiteY20" fmla="*/ 75910 h 6335587"/>
              <a:gd name="connsiteX21" fmla="*/ 1892744 w 11603130"/>
              <a:gd name="connsiteY21" fmla="*/ 0 h 6335587"/>
              <a:gd name="connsiteX0" fmla="*/ 1892744 w 12087184"/>
              <a:gd name="connsiteY0" fmla="*/ 0 h 6335587"/>
              <a:gd name="connsiteX1" fmla="*/ 304663 w 12087184"/>
              <a:gd name="connsiteY1" fmla="*/ 10761 h 6335587"/>
              <a:gd name="connsiteX2" fmla="*/ 0 w 12087184"/>
              <a:gd name="connsiteY2" fmla="*/ 47942 h 6335587"/>
              <a:gd name="connsiteX3" fmla="*/ 0 w 12087184"/>
              <a:gd name="connsiteY3" fmla="*/ 909146 h 6335587"/>
              <a:gd name="connsiteX4" fmla="*/ 4597 w 12087184"/>
              <a:gd name="connsiteY4" fmla="*/ 909146 h 6335587"/>
              <a:gd name="connsiteX5" fmla="*/ 88972 w 12087184"/>
              <a:gd name="connsiteY5" fmla="*/ 3523848 h 6335587"/>
              <a:gd name="connsiteX6" fmla="*/ 148480 w 12087184"/>
              <a:gd name="connsiteY6" fmla="*/ 5930841 h 6335587"/>
              <a:gd name="connsiteX7" fmla="*/ 2638911 w 12087184"/>
              <a:gd name="connsiteY7" fmla="*/ 5933377 h 6335587"/>
              <a:gd name="connsiteX8" fmla="*/ 4080684 w 12087184"/>
              <a:gd name="connsiteY8" fmla="*/ 5926717 h 6335587"/>
              <a:gd name="connsiteX9" fmla="*/ 5045206 w 12087184"/>
              <a:gd name="connsiteY9" fmla="*/ 5927859 h 6335587"/>
              <a:gd name="connsiteX10" fmla="*/ 5855834 w 12087184"/>
              <a:gd name="connsiteY10" fmla="*/ 6335587 h 6335587"/>
              <a:gd name="connsiteX11" fmla="*/ 6274422 w 12087184"/>
              <a:gd name="connsiteY11" fmla="*/ 5903346 h 6335587"/>
              <a:gd name="connsiteX12" fmla="*/ 9098386 w 12087184"/>
              <a:gd name="connsiteY12" fmla="*/ 5911624 h 6335587"/>
              <a:gd name="connsiteX13" fmla="*/ 10007288 w 12087184"/>
              <a:gd name="connsiteY13" fmla="*/ 5914499 h 6335587"/>
              <a:gd name="connsiteX14" fmla="*/ 10927227 w 12087184"/>
              <a:gd name="connsiteY14" fmla="*/ 5922366 h 6335587"/>
              <a:gd name="connsiteX15" fmla="*/ 12085310 w 12087184"/>
              <a:gd name="connsiteY15" fmla="*/ 5921320 h 6335587"/>
              <a:gd name="connsiteX16" fmla="*/ 11571244 w 12087184"/>
              <a:gd name="connsiteY16" fmla="*/ 2621674 h 6335587"/>
              <a:gd name="connsiteX17" fmla="*/ 11561892 w 12087184"/>
              <a:gd name="connsiteY17" fmla="*/ 176313 h 6335587"/>
              <a:gd name="connsiteX18" fmla="*/ 11289537 w 12087184"/>
              <a:gd name="connsiteY18" fmla="*/ 107615 h 6335587"/>
              <a:gd name="connsiteX19" fmla="*/ 10689999 w 12087184"/>
              <a:gd name="connsiteY19" fmla="*/ 70591 h 6335587"/>
              <a:gd name="connsiteX20" fmla="*/ 7599878 w 12087184"/>
              <a:gd name="connsiteY20" fmla="*/ 75910 h 6335587"/>
              <a:gd name="connsiteX21" fmla="*/ 1892744 w 12087184"/>
              <a:gd name="connsiteY21" fmla="*/ 0 h 6335587"/>
              <a:gd name="connsiteX0" fmla="*/ 1892744 w 12096545"/>
              <a:gd name="connsiteY0" fmla="*/ 24998 h 6360585"/>
              <a:gd name="connsiteX1" fmla="*/ 304663 w 12096545"/>
              <a:gd name="connsiteY1" fmla="*/ 35759 h 6360585"/>
              <a:gd name="connsiteX2" fmla="*/ 0 w 12096545"/>
              <a:gd name="connsiteY2" fmla="*/ 72940 h 6360585"/>
              <a:gd name="connsiteX3" fmla="*/ 0 w 12096545"/>
              <a:gd name="connsiteY3" fmla="*/ 934144 h 6360585"/>
              <a:gd name="connsiteX4" fmla="*/ 4597 w 12096545"/>
              <a:gd name="connsiteY4" fmla="*/ 934144 h 6360585"/>
              <a:gd name="connsiteX5" fmla="*/ 88972 w 12096545"/>
              <a:gd name="connsiteY5" fmla="*/ 3548846 h 6360585"/>
              <a:gd name="connsiteX6" fmla="*/ 148480 w 12096545"/>
              <a:gd name="connsiteY6" fmla="*/ 5955839 h 6360585"/>
              <a:gd name="connsiteX7" fmla="*/ 2638911 w 12096545"/>
              <a:gd name="connsiteY7" fmla="*/ 5958375 h 6360585"/>
              <a:gd name="connsiteX8" fmla="*/ 4080684 w 12096545"/>
              <a:gd name="connsiteY8" fmla="*/ 5951715 h 6360585"/>
              <a:gd name="connsiteX9" fmla="*/ 5045206 w 12096545"/>
              <a:gd name="connsiteY9" fmla="*/ 5952857 h 6360585"/>
              <a:gd name="connsiteX10" fmla="*/ 5855834 w 12096545"/>
              <a:gd name="connsiteY10" fmla="*/ 6360585 h 6360585"/>
              <a:gd name="connsiteX11" fmla="*/ 6274422 w 12096545"/>
              <a:gd name="connsiteY11" fmla="*/ 5928344 h 6360585"/>
              <a:gd name="connsiteX12" fmla="*/ 9098386 w 12096545"/>
              <a:gd name="connsiteY12" fmla="*/ 5936622 h 6360585"/>
              <a:gd name="connsiteX13" fmla="*/ 10007288 w 12096545"/>
              <a:gd name="connsiteY13" fmla="*/ 5939497 h 6360585"/>
              <a:gd name="connsiteX14" fmla="*/ 10927227 w 12096545"/>
              <a:gd name="connsiteY14" fmla="*/ 5947364 h 6360585"/>
              <a:gd name="connsiteX15" fmla="*/ 12085310 w 12096545"/>
              <a:gd name="connsiteY15" fmla="*/ 5946318 h 6360585"/>
              <a:gd name="connsiteX16" fmla="*/ 12063456 w 12096545"/>
              <a:gd name="connsiteY16" fmla="*/ 2646672 h 6360585"/>
              <a:gd name="connsiteX17" fmla="*/ 11561892 w 12096545"/>
              <a:gd name="connsiteY17" fmla="*/ 201311 h 6360585"/>
              <a:gd name="connsiteX18" fmla="*/ 11289537 w 12096545"/>
              <a:gd name="connsiteY18" fmla="*/ 132613 h 6360585"/>
              <a:gd name="connsiteX19" fmla="*/ 10689999 w 12096545"/>
              <a:gd name="connsiteY19" fmla="*/ 95589 h 6360585"/>
              <a:gd name="connsiteX20" fmla="*/ 7599878 w 12096545"/>
              <a:gd name="connsiteY20" fmla="*/ 100908 h 6360585"/>
              <a:gd name="connsiteX21" fmla="*/ 1892744 w 12096545"/>
              <a:gd name="connsiteY21" fmla="*/ 24998 h 6360585"/>
              <a:gd name="connsiteX0" fmla="*/ 1892744 w 12127183"/>
              <a:gd name="connsiteY0" fmla="*/ 24998 h 6360585"/>
              <a:gd name="connsiteX1" fmla="*/ 304663 w 12127183"/>
              <a:gd name="connsiteY1" fmla="*/ 35759 h 6360585"/>
              <a:gd name="connsiteX2" fmla="*/ 0 w 12127183"/>
              <a:gd name="connsiteY2" fmla="*/ 72940 h 6360585"/>
              <a:gd name="connsiteX3" fmla="*/ 0 w 12127183"/>
              <a:gd name="connsiteY3" fmla="*/ 934144 h 6360585"/>
              <a:gd name="connsiteX4" fmla="*/ 4597 w 12127183"/>
              <a:gd name="connsiteY4" fmla="*/ 934144 h 6360585"/>
              <a:gd name="connsiteX5" fmla="*/ 88972 w 12127183"/>
              <a:gd name="connsiteY5" fmla="*/ 3548846 h 6360585"/>
              <a:gd name="connsiteX6" fmla="*/ 148480 w 12127183"/>
              <a:gd name="connsiteY6" fmla="*/ 5955839 h 6360585"/>
              <a:gd name="connsiteX7" fmla="*/ 2638911 w 12127183"/>
              <a:gd name="connsiteY7" fmla="*/ 5958375 h 6360585"/>
              <a:gd name="connsiteX8" fmla="*/ 4080684 w 12127183"/>
              <a:gd name="connsiteY8" fmla="*/ 5951715 h 6360585"/>
              <a:gd name="connsiteX9" fmla="*/ 5045206 w 12127183"/>
              <a:gd name="connsiteY9" fmla="*/ 5952857 h 6360585"/>
              <a:gd name="connsiteX10" fmla="*/ 5855834 w 12127183"/>
              <a:gd name="connsiteY10" fmla="*/ 6360585 h 6360585"/>
              <a:gd name="connsiteX11" fmla="*/ 6274422 w 12127183"/>
              <a:gd name="connsiteY11" fmla="*/ 5928344 h 6360585"/>
              <a:gd name="connsiteX12" fmla="*/ 9098386 w 12127183"/>
              <a:gd name="connsiteY12" fmla="*/ 5936622 h 6360585"/>
              <a:gd name="connsiteX13" fmla="*/ 10007288 w 12127183"/>
              <a:gd name="connsiteY13" fmla="*/ 5939497 h 6360585"/>
              <a:gd name="connsiteX14" fmla="*/ 10927227 w 12127183"/>
              <a:gd name="connsiteY14" fmla="*/ 5947364 h 6360585"/>
              <a:gd name="connsiteX15" fmla="*/ 12085310 w 12127183"/>
              <a:gd name="connsiteY15" fmla="*/ 5946318 h 6360585"/>
              <a:gd name="connsiteX16" fmla="*/ 12063456 w 12127183"/>
              <a:gd name="connsiteY16" fmla="*/ 2646672 h 6360585"/>
              <a:gd name="connsiteX17" fmla="*/ 12054104 w 12127183"/>
              <a:gd name="connsiteY17" fmla="*/ 201311 h 6360585"/>
              <a:gd name="connsiteX18" fmla="*/ 11289537 w 12127183"/>
              <a:gd name="connsiteY18" fmla="*/ 132613 h 6360585"/>
              <a:gd name="connsiteX19" fmla="*/ 10689999 w 12127183"/>
              <a:gd name="connsiteY19" fmla="*/ 95589 h 6360585"/>
              <a:gd name="connsiteX20" fmla="*/ 7599878 w 12127183"/>
              <a:gd name="connsiteY20" fmla="*/ 100908 h 6360585"/>
              <a:gd name="connsiteX21" fmla="*/ 1892744 w 12127183"/>
              <a:gd name="connsiteY21" fmla="*/ 24998 h 6360585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689999 w 12114255"/>
              <a:gd name="connsiteY19" fmla="*/ 70591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5587"/>
              <a:gd name="connsiteX1" fmla="*/ 304663 w 12114253"/>
              <a:gd name="connsiteY1" fmla="*/ 10761 h 6335587"/>
              <a:gd name="connsiteX2" fmla="*/ 0 w 12114253"/>
              <a:gd name="connsiteY2" fmla="*/ 47942 h 6335587"/>
              <a:gd name="connsiteX3" fmla="*/ 0 w 12114253"/>
              <a:gd name="connsiteY3" fmla="*/ 909146 h 6335587"/>
              <a:gd name="connsiteX4" fmla="*/ 4597 w 12114253"/>
              <a:gd name="connsiteY4" fmla="*/ 909146 h 6335587"/>
              <a:gd name="connsiteX5" fmla="*/ 88972 w 12114253"/>
              <a:gd name="connsiteY5" fmla="*/ 3523848 h 6335587"/>
              <a:gd name="connsiteX6" fmla="*/ 148480 w 12114253"/>
              <a:gd name="connsiteY6" fmla="*/ 5930841 h 6335587"/>
              <a:gd name="connsiteX7" fmla="*/ 2638911 w 12114253"/>
              <a:gd name="connsiteY7" fmla="*/ 5933377 h 6335587"/>
              <a:gd name="connsiteX8" fmla="*/ 4080684 w 12114253"/>
              <a:gd name="connsiteY8" fmla="*/ 5926717 h 6335587"/>
              <a:gd name="connsiteX9" fmla="*/ 5045206 w 12114253"/>
              <a:gd name="connsiteY9" fmla="*/ 5927859 h 6335587"/>
              <a:gd name="connsiteX10" fmla="*/ 5855834 w 12114253"/>
              <a:gd name="connsiteY10" fmla="*/ 6335587 h 6335587"/>
              <a:gd name="connsiteX11" fmla="*/ 6274422 w 12114253"/>
              <a:gd name="connsiteY11" fmla="*/ 5903346 h 6335587"/>
              <a:gd name="connsiteX12" fmla="*/ 9098386 w 12114253"/>
              <a:gd name="connsiteY12" fmla="*/ 5911624 h 6335587"/>
              <a:gd name="connsiteX13" fmla="*/ 10007288 w 12114253"/>
              <a:gd name="connsiteY13" fmla="*/ 5914499 h 6335587"/>
              <a:gd name="connsiteX14" fmla="*/ 10927227 w 12114253"/>
              <a:gd name="connsiteY14" fmla="*/ 5922366 h 6335587"/>
              <a:gd name="connsiteX15" fmla="*/ 12085310 w 12114253"/>
              <a:gd name="connsiteY15" fmla="*/ 5921320 h 6335587"/>
              <a:gd name="connsiteX16" fmla="*/ 12063456 w 12114253"/>
              <a:gd name="connsiteY16" fmla="*/ 2621674 h 6335587"/>
              <a:gd name="connsiteX17" fmla="*/ 12054104 w 12114253"/>
              <a:gd name="connsiteY17" fmla="*/ 176313 h 6335587"/>
              <a:gd name="connsiteX18" fmla="*/ 11289537 w 12114253"/>
              <a:gd name="connsiteY18" fmla="*/ 107615 h 6335587"/>
              <a:gd name="connsiteX19" fmla="*/ 10259313 w 12114253"/>
              <a:gd name="connsiteY19" fmla="*/ 101059 h 6335587"/>
              <a:gd name="connsiteX20" fmla="*/ 7599878 w 12114253"/>
              <a:gd name="connsiteY20" fmla="*/ 75910 h 6335587"/>
              <a:gd name="connsiteX21" fmla="*/ 1892744 w 12114253"/>
              <a:gd name="connsiteY21" fmla="*/ 0 h 6335587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259313 w 12114255"/>
              <a:gd name="connsiteY19" fmla="*/ 101059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274422 w 12114253"/>
              <a:gd name="connsiteY11" fmla="*/ 5903346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080684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308929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214933 w 12114253"/>
              <a:gd name="connsiteY9" fmla="*/ 5924178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308929 w 12114253"/>
              <a:gd name="connsiteY8" fmla="*/ 5926717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952198 w 12173707"/>
              <a:gd name="connsiteY0" fmla="*/ 0 h 6231137"/>
              <a:gd name="connsiteX1" fmla="*/ 364117 w 12173707"/>
              <a:gd name="connsiteY1" fmla="*/ 10761 h 6231137"/>
              <a:gd name="connsiteX2" fmla="*/ 59454 w 12173707"/>
              <a:gd name="connsiteY2" fmla="*/ 47942 h 6231137"/>
              <a:gd name="connsiteX3" fmla="*/ 59454 w 12173707"/>
              <a:gd name="connsiteY3" fmla="*/ 909146 h 6231137"/>
              <a:gd name="connsiteX4" fmla="*/ 64051 w 12173707"/>
              <a:gd name="connsiteY4" fmla="*/ 909146 h 6231137"/>
              <a:gd name="connsiteX5" fmla="*/ 148426 w 12173707"/>
              <a:gd name="connsiteY5" fmla="*/ 3523848 h 6231137"/>
              <a:gd name="connsiteX6" fmla="*/ 41689 w 12173707"/>
              <a:gd name="connsiteY6" fmla="*/ 5941555 h 6231137"/>
              <a:gd name="connsiteX7" fmla="*/ 2649391 w 12173707"/>
              <a:gd name="connsiteY7" fmla="*/ 5929698 h 6231137"/>
              <a:gd name="connsiteX8" fmla="*/ 4303086 w 12173707"/>
              <a:gd name="connsiteY8" fmla="*/ 5908315 h 6231137"/>
              <a:gd name="connsiteX9" fmla="*/ 5274387 w 12173707"/>
              <a:gd name="connsiteY9" fmla="*/ 5924178 h 6231137"/>
              <a:gd name="connsiteX10" fmla="*/ 5758145 w 12173707"/>
              <a:gd name="connsiteY10" fmla="*/ 6231137 h 6231137"/>
              <a:gd name="connsiteX11" fmla="*/ 6030648 w 12173707"/>
              <a:gd name="connsiteY11" fmla="*/ 5908409 h 6231137"/>
              <a:gd name="connsiteX12" fmla="*/ 9157840 w 12173707"/>
              <a:gd name="connsiteY12" fmla="*/ 5911624 h 6231137"/>
              <a:gd name="connsiteX13" fmla="*/ 10066742 w 12173707"/>
              <a:gd name="connsiteY13" fmla="*/ 5914499 h 6231137"/>
              <a:gd name="connsiteX14" fmla="*/ 10986681 w 12173707"/>
              <a:gd name="connsiteY14" fmla="*/ 5922366 h 6231137"/>
              <a:gd name="connsiteX15" fmla="*/ 12144764 w 12173707"/>
              <a:gd name="connsiteY15" fmla="*/ 5921320 h 6231137"/>
              <a:gd name="connsiteX16" fmla="*/ 12122910 w 12173707"/>
              <a:gd name="connsiteY16" fmla="*/ 2621674 h 6231137"/>
              <a:gd name="connsiteX17" fmla="*/ 12113558 w 12173707"/>
              <a:gd name="connsiteY17" fmla="*/ 176313 h 6231137"/>
              <a:gd name="connsiteX18" fmla="*/ 11348991 w 12173707"/>
              <a:gd name="connsiteY18" fmla="*/ 107615 h 6231137"/>
              <a:gd name="connsiteX19" fmla="*/ 10318767 w 12173707"/>
              <a:gd name="connsiteY19" fmla="*/ 101059 h 6231137"/>
              <a:gd name="connsiteX20" fmla="*/ 7659332 w 12173707"/>
              <a:gd name="connsiteY20" fmla="*/ 75910 h 6231137"/>
              <a:gd name="connsiteX21" fmla="*/ 1952198 w 12173707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9 w 12201124"/>
              <a:gd name="connsiteY5" fmla="*/ 3534559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8 w 12201124"/>
              <a:gd name="connsiteY5" fmla="*/ 4337852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86334 w 12207843"/>
              <a:gd name="connsiteY0" fmla="*/ 0 h 6231137"/>
              <a:gd name="connsiteX1" fmla="*/ 398253 w 12207843"/>
              <a:gd name="connsiteY1" fmla="*/ 10761 h 6231137"/>
              <a:gd name="connsiteX2" fmla="*/ 93590 w 12207843"/>
              <a:gd name="connsiteY2" fmla="*/ 47942 h 6231137"/>
              <a:gd name="connsiteX3" fmla="*/ 93590 w 12207843"/>
              <a:gd name="connsiteY3" fmla="*/ 909146 h 6231137"/>
              <a:gd name="connsiteX4" fmla="*/ 98187 w 12207843"/>
              <a:gd name="connsiteY4" fmla="*/ 909146 h 6231137"/>
              <a:gd name="connsiteX5" fmla="*/ 40067 w 12207843"/>
              <a:gd name="connsiteY5" fmla="*/ 4337852 h 6231137"/>
              <a:gd name="connsiteX6" fmla="*/ 75825 w 12207843"/>
              <a:gd name="connsiteY6" fmla="*/ 5941555 h 6231137"/>
              <a:gd name="connsiteX7" fmla="*/ 2683527 w 12207843"/>
              <a:gd name="connsiteY7" fmla="*/ 5929698 h 6231137"/>
              <a:gd name="connsiteX8" fmla="*/ 4337222 w 12207843"/>
              <a:gd name="connsiteY8" fmla="*/ 5908315 h 6231137"/>
              <a:gd name="connsiteX9" fmla="*/ 5308523 w 12207843"/>
              <a:gd name="connsiteY9" fmla="*/ 5924178 h 6231137"/>
              <a:gd name="connsiteX10" fmla="*/ 5792281 w 12207843"/>
              <a:gd name="connsiteY10" fmla="*/ 6231137 h 6231137"/>
              <a:gd name="connsiteX11" fmla="*/ 6064784 w 12207843"/>
              <a:gd name="connsiteY11" fmla="*/ 5908409 h 6231137"/>
              <a:gd name="connsiteX12" fmla="*/ 9191976 w 12207843"/>
              <a:gd name="connsiteY12" fmla="*/ 5911624 h 6231137"/>
              <a:gd name="connsiteX13" fmla="*/ 10100878 w 12207843"/>
              <a:gd name="connsiteY13" fmla="*/ 5914499 h 6231137"/>
              <a:gd name="connsiteX14" fmla="*/ 11020817 w 12207843"/>
              <a:gd name="connsiteY14" fmla="*/ 5922366 h 6231137"/>
              <a:gd name="connsiteX15" fmla="*/ 12178900 w 12207843"/>
              <a:gd name="connsiteY15" fmla="*/ 5921320 h 6231137"/>
              <a:gd name="connsiteX16" fmla="*/ 12157046 w 12207843"/>
              <a:gd name="connsiteY16" fmla="*/ 2621674 h 6231137"/>
              <a:gd name="connsiteX17" fmla="*/ 12147694 w 12207843"/>
              <a:gd name="connsiteY17" fmla="*/ 176313 h 6231137"/>
              <a:gd name="connsiteX18" fmla="*/ 11383127 w 12207843"/>
              <a:gd name="connsiteY18" fmla="*/ 107615 h 6231137"/>
              <a:gd name="connsiteX19" fmla="*/ 10352903 w 12207843"/>
              <a:gd name="connsiteY19" fmla="*/ 101059 h 6231137"/>
              <a:gd name="connsiteX20" fmla="*/ 7693468 w 12207843"/>
              <a:gd name="connsiteY20" fmla="*/ 75910 h 6231137"/>
              <a:gd name="connsiteX21" fmla="*/ 1986334 w 12207843"/>
              <a:gd name="connsiteY21" fmla="*/ 0 h 6231137"/>
              <a:gd name="connsiteX0" fmla="*/ 1973709 w 12195218"/>
              <a:gd name="connsiteY0" fmla="*/ 0 h 6231137"/>
              <a:gd name="connsiteX1" fmla="*/ 385628 w 12195218"/>
              <a:gd name="connsiteY1" fmla="*/ 10761 h 6231137"/>
              <a:gd name="connsiteX2" fmla="*/ 80965 w 12195218"/>
              <a:gd name="connsiteY2" fmla="*/ 47942 h 6231137"/>
              <a:gd name="connsiteX3" fmla="*/ 80965 w 12195218"/>
              <a:gd name="connsiteY3" fmla="*/ 909146 h 6231137"/>
              <a:gd name="connsiteX4" fmla="*/ 85562 w 12195218"/>
              <a:gd name="connsiteY4" fmla="*/ 909146 h 6231137"/>
              <a:gd name="connsiteX5" fmla="*/ 27442 w 12195218"/>
              <a:gd name="connsiteY5" fmla="*/ 4337852 h 6231137"/>
              <a:gd name="connsiteX6" fmla="*/ 63200 w 12195218"/>
              <a:gd name="connsiteY6" fmla="*/ 5941555 h 6231137"/>
              <a:gd name="connsiteX7" fmla="*/ 2670902 w 12195218"/>
              <a:gd name="connsiteY7" fmla="*/ 5929698 h 6231137"/>
              <a:gd name="connsiteX8" fmla="*/ 4324597 w 12195218"/>
              <a:gd name="connsiteY8" fmla="*/ 5908315 h 6231137"/>
              <a:gd name="connsiteX9" fmla="*/ 5295898 w 12195218"/>
              <a:gd name="connsiteY9" fmla="*/ 5924178 h 6231137"/>
              <a:gd name="connsiteX10" fmla="*/ 5779656 w 12195218"/>
              <a:gd name="connsiteY10" fmla="*/ 6231137 h 6231137"/>
              <a:gd name="connsiteX11" fmla="*/ 6052159 w 12195218"/>
              <a:gd name="connsiteY11" fmla="*/ 5908409 h 6231137"/>
              <a:gd name="connsiteX12" fmla="*/ 9179351 w 12195218"/>
              <a:gd name="connsiteY12" fmla="*/ 5911624 h 6231137"/>
              <a:gd name="connsiteX13" fmla="*/ 10088253 w 12195218"/>
              <a:gd name="connsiteY13" fmla="*/ 5914499 h 6231137"/>
              <a:gd name="connsiteX14" fmla="*/ 11008192 w 12195218"/>
              <a:gd name="connsiteY14" fmla="*/ 5922366 h 6231137"/>
              <a:gd name="connsiteX15" fmla="*/ 12166275 w 12195218"/>
              <a:gd name="connsiteY15" fmla="*/ 5921320 h 6231137"/>
              <a:gd name="connsiteX16" fmla="*/ 12144421 w 12195218"/>
              <a:gd name="connsiteY16" fmla="*/ 2621674 h 6231137"/>
              <a:gd name="connsiteX17" fmla="*/ 12135069 w 12195218"/>
              <a:gd name="connsiteY17" fmla="*/ 176313 h 6231137"/>
              <a:gd name="connsiteX18" fmla="*/ 11370502 w 12195218"/>
              <a:gd name="connsiteY18" fmla="*/ 107615 h 6231137"/>
              <a:gd name="connsiteX19" fmla="*/ 10340278 w 12195218"/>
              <a:gd name="connsiteY19" fmla="*/ 101059 h 6231137"/>
              <a:gd name="connsiteX20" fmla="*/ 7680843 w 12195218"/>
              <a:gd name="connsiteY20" fmla="*/ 75910 h 6231137"/>
              <a:gd name="connsiteX21" fmla="*/ 1973709 w 12195218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92826 w 12202482"/>
              <a:gd name="connsiteY4" fmla="*/ 909146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21578 w 12202482"/>
              <a:gd name="connsiteY4" fmla="*/ 994830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142494 w 12256747"/>
              <a:gd name="connsiteY3" fmla="*/ 909146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4594 w 12256747"/>
              <a:gd name="connsiteY4" fmla="*/ 1176912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54471 w 12275980"/>
              <a:gd name="connsiteY0" fmla="*/ 0 h 6231137"/>
              <a:gd name="connsiteX1" fmla="*/ 466390 w 12275980"/>
              <a:gd name="connsiteY1" fmla="*/ 10761 h 6231137"/>
              <a:gd name="connsiteX2" fmla="*/ 19233 w 12275980"/>
              <a:gd name="connsiteY2" fmla="*/ 26521 h 6231137"/>
              <a:gd name="connsiteX3" fmla="*/ 19232 w 12275980"/>
              <a:gd name="connsiteY3" fmla="*/ 844885 h 6231137"/>
              <a:gd name="connsiteX4" fmla="*/ 76 w 12275980"/>
              <a:gd name="connsiteY4" fmla="*/ 1369703 h 6231137"/>
              <a:gd name="connsiteX5" fmla="*/ 84455 w 12275980"/>
              <a:gd name="connsiteY5" fmla="*/ 4530644 h 6231137"/>
              <a:gd name="connsiteX6" fmla="*/ 143962 w 12275980"/>
              <a:gd name="connsiteY6" fmla="*/ 5941555 h 6231137"/>
              <a:gd name="connsiteX7" fmla="*/ 2751664 w 12275980"/>
              <a:gd name="connsiteY7" fmla="*/ 5929698 h 6231137"/>
              <a:gd name="connsiteX8" fmla="*/ 4405359 w 12275980"/>
              <a:gd name="connsiteY8" fmla="*/ 5908315 h 6231137"/>
              <a:gd name="connsiteX9" fmla="*/ 5376660 w 12275980"/>
              <a:gd name="connsiteY9" fmla="*/ 5924178 h 6231137"/>
              <a:gd name="connsiteX10" fmla="*/ 5860418 w 12275980"/>
              <a:gd name="connsiteY10" fmla="*/ 6231137 h 6231137"/>
              <a:gd name="connsiteX11" fmla="*/ 6132921 w 12275980"/>
              <a:gd name="connsiteY11" fmla="*/ 5908409 h 6231137"/>
              <a:gd name="connsiteX12" fmla="*/ 9260113 w 12275980"/>
              <a:gd name="connsiteY12" fmla="*/ 5911624 h 6231137"/>
              <a:gd name="connsiteX13" fmla="*/ 10169015 w 12275980"/>
              <a:gd name="connsiteY13" fmla="*/ 5914499 h 6231137"/>
              <a:gd name="connsiteX14" fmla="*/ 11088954 w 12275980"/>
              <a:gd name="connsiteY14" fmla="*/ 5922366 h 6231137"/>
              <a:gd name="connsiteX15" fmla="*/ 12247037 w 12275980"/>
              <a:gd name="connsiteY15" fmla="*/ 5921320 h 6231137"/>
              <a:gd name="connsiteX16" fmla="*/ 12225183 w 12275980"/>
              <a:gd name="connsiteY16" fmla="*/ 2621674 h 6231137"/>
              <a:gd name="connsiteX17" fmla="*/ 12215831 w 12275980"/>
              <a:gd name="connsiteY17" fmla="*/ 176313 h 6231137"/>
              <a:gd name="connsiteX18" fmla="*/ 11451264 w 12275980"/>
              <a:gd name="connsiteY18" fmla="*/ 107615 h 6231137"/>
              <a:gd name="connsiteX19" fmla="*/ 10421040 w 12275980"/>
              <a:gd name="connsiteY19" fmla="*/ 101059 h 6231137"/>
              <a:gd name="connsiteX20" fmla="*/ 7761605 w 12275980"/>
              <a:gd name="connsiteY20" fmla="*/ 75910 h 6231137"/>
              <a:gd name="connsiteX21" fmla="*/ 2054471 w 1227598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161182 w 12293200"/>
              <a:gd name="connsiteY6" fmla="*/ 5941555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89932 w 12293200"/>
              <a:gd name="connsiteY6" fmla="*/ 5941557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88138"/>
              <a:gd name="connsiteY0" fmla="*/ 24998 h 6256135"/>
              <a:gd name="connsiteX1" fmla="*/ 483610 w 12288138"/>
              <a:gd name="connsiteY1" fmla="*/ 35759 h 6256135"/>
              <a:gd name="connsiteX2" fmla="*/ 36453 w 12288138"/>
              <a:gd name="connsiteY2" fmla="*/ 51519 h 6256135"/>
              <a:gd name="connsiteX3" fmla="*/ 36452 w 12288138"/>
              <a:gd name="connsiteY3" fmla="*/ 869883 h 6256135"/>
              <a:gd name="connsiteX4" fmla="*/ 17296 w 12288138"/>
              <a:gd name="connsiteY4" fmla="*/ 1394701 h 6256135"/>
              <a:gd name="connsiteX5" fmla="*/ 6679 w 12288138"/>
              <a:gd name="connsiteY5" fmla="*/ 4619906 h 6256135"/>
              <a:gd name="connsiteX6" fmla="*/ 89932 w 12288138"/>
              <a:gd name="connsiteY6" fmla="*/ 5966555 h 6256135"/>
              <a:gd name="connsiteX7" fmla="*/ 2768884 w 12288138"/>
              <a:gd name="connsiteY7" fmla="*/ 5954696 h 6256135"/>
              <a:gd name="connsiteX8" fmla="*/ 4422579 w 12288138"/>
              <a:gd name="connsiteY8" fmla="*/ 5933313 h 6256135"/>
              <a:gd name="connsiteX9" fmla="*/ 5393880 w 12288138"/>
              <a:gd name="connsiteY9" fmla="*/ 5949176 h 6256135"/>
              <a:gd name="connsiteX10" fmla="*/ 5877638 w 12288138"/>
              <a:gd name="connsiteY10" fmla="*/ 6256135 h 6256135"/>
              <a:gd name="connsiteX11" fmla="*/ 6150141 w 12288138"/>
              <a:gd name="connsiteY11" fmla="*/ 5933407 h 6256135"/>
              <a:gd name="connsiteX12" fmla="*/ 9277333 w 12288138"/>
              <a:gd name="connsiteY12" fmla="*/ 5936622 h 6256135"/>
              <a:gd name="connsiteX13" fmla="*/ 10186235 w 12288138"/>
              <a:gd name="connsiteY13" fmla="*/ 5939497 h 6256135"/>
              <a:gd name="connsiteX14" fmla="*/ 11106174 w 12288138"/>
              <a:gd name="connsiteY14" fmla="*/ 5947364 h 6256135"/>
              <a:gd name="connsiteX15" fmla="*/ 12264257 w 12288138"/>
              <a:gd name="connsiteY15" fmla="*/ 5946318 h 6256135"/>
              <a:gd name="connsiteX16" fmla="*/ 12242403 w 12288138"/>
              <a:gd name="connsiteY16" fmla="*/ 2646672 h 6256135"/>
              <a:gd name="connsiteX17" fmla="*/ 12233051 w 12288138"/>
              <a:gd name="connsiteY17" fmla="*/ 201311 h 6256135"/>
              <a:gd name="connsiteX18" fmla="*/ 11729726 w 12288138"/>
              <a:gd name="connsiteY18" fmla="*/ 132612 h 6256135"/>
              <a:gd name="connsiteX19" fmla="*/ 10438260 w 12288138"/>
              <a:gd name="connsiteY19" fmla="*/ 126057 h 6256135"/>
              <a:gd name="connsiteX20" fmla="*/ 7778825 w 12288138"/>
              <a:gd name="connsiteY20" fmla="*/ 100908 h 6256135"/>
              <a:gd name="connsiteX21" fmla="*/ 2071691 w 12288138"/>
              <a:gd name="connsiteY21" fmla="*/ 24998 h 6256135"/>
              <a:gd name="connsiteX0" fmla="*/ 2071691 w 12281699"/>
              <a:gd name="connsiteY0" fmla="*/ 0 h 6231137"/>
              <a:gd name="connsiteX1" fmla="*/ 483610 w 12281699"/>
              <a:gd name="connsiteY1" fmla="*/ 10761 h 6231137"/>
              <a:gd name="connsiteX2" fmla="*/ 36453 w 12281699"/>
              <a:gd name="connsiteY2" fmla="*/ 26521 h 6231137"/>
              <a:gd name="connsiteX3" fmla="*/ 36452 w 12281699"/>
              <a:gd name="connsiteY3" fmla="*/ 844885 h 6231137"/>
              <a:gd name="connsiteX4" fmla="*/ 17296 w 12281699"/>
              <a:gd name="connsiteY4" fmla="*/ 1369703 h 6231137"/>
              <a:gd name="connsiteX5" fmla="*/ 6679 w 12281699"/>
              <a:gd name="connsiteY5" fmla="*/ 4594908 h 6231137"/>
              <a:gd name="connsiteX6" fmla="*/ 89932 w 12281699"/>
              <a:gd name="connsiteY6" fmla="*/ 5941557 h 6231137"/>
              <a:gd name="connsiteX7" fmla="*/ 2768884 w 12281699"/>
              <a:gd name="connsiteY7" fmla="*/ 5929698 h 6231137"/>
              <a:gd name="connsiteX8" fmla="*/ 4422579 w 12281699"/>
              <a:gd name="connsiteY8" fmla="*/ 5908315 h 6231137"/>
              <a:gd name="connsiteX9" fmla="*/ 5393880 w 12281699"/>
              <a:gd name="connsiteY9" fmla="*/ 5924178 h 6231137"/>
              <a:gd name="connsiteX10" fmla="*/ 5877638 w 12281699"/>
              <a:gd name="connsiteY10" fmla="*/ 6231137 h 6231137"/>
              <a:gd name="connsiteX11" fmla="*/ 6150141 w 12281699"/>
              <a:gd name="connsiteY11" fmla="*/ 5908409 h 6231137"/>
              <a:gd name="connsiteX12" fmla="*/ 9277333 w 12281699"/>
              <a:gd name="connsiteY12" fmla="*/ 5911624 h 6231137"/>
              <a:gd name="connsiteX13" fmla="*/ 10186235 w 12281699"/>
              <a:gd name="connsiteY13" fmla="*/ 5914499 h 6231137"/>
              <a:gd name="connsiteX14" fmla="*/ 11106174 w 12281699"/>
              <a:gd name="connsiteY14" fmla="*/ 5922366 h 6231137"/>
              <a:gd name="connsiteX15" fmla="*/ 12264257 w 12281699"/>
              <a:gd name="connsiteY15" fmla="*/ 5921320 h 6231137"/>
              <a:gd name="connsiteX16" fmla="*/ 12242403 w 12281699"/>
              <a:gd name="connsiteY16" fmla="*/ 2621674 h 6231137"/>
              <a:gd name="connsiteX17" fmla="*/ 12233051 w 12281699"/>
              <a:gd name="connsiteY17" fmla="*/ 176313 h 6231137"/>
              <a:gd name="connsiteX18" fmla="*/ 11729726 w 12281699"/>
              <a:gd name="connsiteY18" fmla="*/ 107614 h 6231137"/>
              <a:gd name="connsiteX19" fmla="*/ 10438260 w 12281699"/>
              <a:gd name="connsiteY19" fmla="*/ 101059 h 6231137"/>
              <a:gd name="connsiteX20" fmla="*/ 7778825 w 12281699"/>
              <a:gd name="connsiteY20" fmla="*/ 75910 h 6231137"/>
              <a:gd name="connsiteX21" fmla="*/ 2071691 w 12281699"/>
              <a:gd name="connsiteY21" fmla="*/ 0 h 6231137"/>
              <a:gd name="connsiteX0" fmla="*/ 2071691 w 12281973"/>
              <a:gd name="connsiteY0" fmla="*/ 17107 h 6248244"/>
              <a:gd name="connsiteX1" fmla="*/ 483610 w 12281973"/>
              <a:gd name="connsiteY1" fmla="*/ 27868 h 6248244"/>
              <a:gd name="connsiteX2" fmla="*/ 36453 w 12281973"/>
              <a:gd name="connsiteY2" fmla="*/ 43628 h 6248244"/>
              <a:gd name="connsiteX3" fmla="*/ 36452 w 12281973"/>
              <a:gd name="connsiteY3" fmla="*/ 861992 h 6248244"/>
              <a:gd name="connsiteX4" fmla="*/ 17296 w 12281973"/>
              <a:gd name="connsiteY4" fmla="*/ 1386810 h 6248244"/>
              <a:gd name="connsiteX5" fmla="*/ 6679 w 12281973"/>
              <a:gd name="connsiteY5" fmla="*/ 4612015 h 6248244"/>
              <a:gd name="connsiteX6" fmla="*/ 89932 w 12281973"/>
              <a:gd name="connsiteY6" fmla="*/ 5958664 h 6248244"/>
              <a:gd name="connsiteX7" fmla="*/ 2768884 w 12281973"/>
              <a:gd name="connsiteY7" fmla="*/ 5946805 h 6248244"/>
              <a:gd name="connsiteX8" fmla="*/ 4422579 w 12281973"/>
              <a:gd name="connsiteY8" fmla="*/ 5925422 h 6248244"/>
              <a:gd name="connsiteX9" fmla="*/ 5393880 w 12281973"/>
              <a:gd name="connsiteY9" fmla="*/ 5941285 h 6248244"/>
              <a:gd name="connsiteX10" fmla="*/ 5877638 w 12281973"/>
              <a:gd name="connsiteY10" fmla="*/ 6248244 h 6248244"/>
              <a:gd name="connsiteX11" fmla="*/ 6150141 w 12281973"/>
              <a:gd name="connsiteY11" fmla="*/ 5925516 h 6248244"/>
              <a:gd name="connsiteX12" fmla="*/ 9277333 w 12281973"/>
              <a:gd name="connsiteY12" fmla="*/ 5928731 h 6248244"/>
              <a:gd name="connsiteX13" fmla="*/ 10186235 w 12281973"/>
              <a:gd name="connsiteY13" fmla="*/ 5931606 h 6248244"/>
              <a:gd name="connsiteX14" fmla="*/ 11106174 w 12281973"/>
              <a:gd name="connsiteY14" fmla="*/ 5939473 h 6248244"/>
              <a:gd name="connsiteX15" fmla="*/ 12264257 w 12281973"/>
              <a:gd name="connsiteY15" fmla="*/ 5938427 h 6248244"/>
              <a:gd name="connsiteX16" fmla="*/ 12242403 w 12281973"/>
              <a:gd name="connsiteY16" fmla="*/ 2638781 h 6248244"/>
              <a:gd name="connsiteX17" fmla="*/ 12233051 w 12281973"/>
              <a:gd name="connsiteY17" fmla="*/ 193420 h 6248244"/>
              <a:gd name="connsiteX18" fmla="*/ 11824723 w 12281973"/>
              <a:gd name="connsiteY18" fmla="*/ 146142 h 6248244"/>
              <a:gd name="connsiteX19" fmla="*/ 10438260 w 12281973"/>
              <a:gd name="connsiteY19" fmla="*/ 118166 h 6248244"/>
              <a:gd name="connsiteX20" fmla="*/ 7778825 w 12281973"/>
              <a:gd name="connsiteY20" fmla="*/ 93017 h 6248244"/>
              <a:gd name="connsiteX21" fmla="*/ 2071691 w 12281973"/>
              <a:gd name="connsiteY21" fmla="*/ 17107 h 6248244"/>
              <a:gd name="connsiteX0" fmla="*/ 2071691 w 12281973"/>
              <a:gd name="connsiteY0" fmla="*/ 19214 h 6250351"/>
              <a:gd name="connsiteX1" fmla="*/ 483610 w 12281973"/>
              <a:gd name="connsiteY1" fmla="*/ 29975 h 6250351"/>
              <a:gd name="connsiteX2" fmla="*/ 36453 w 12281973"/>
              <a:gd name="connsiteY2" fmla="*/ 45735 h 6250351"/>
              <a:gd name="connsiteX3" fmla="*/ 36452 w 12281973"/>
              <a:gd name="connsiteY3" fmla="*/ 864099 h 6250351"/>
              <a:gd name="connsiteX4" fmla="*/ 17296 w 12281973"/>
              <a:gd name="connsiteY4" fmla="*/ 1388917 h 6250351"/>
              <a:gd name="connsiteX5" fmla="*/ 6679 w 12281973"/>
              <a:gd name="connsiteY5" fmla="*/ 4614122 h 6250351"/>
              <a:gd name="connsiteX6" fmla="*/ 89932 w 12281973"/>
              <a:gd name="connsiteY6" fmla="*/ 5960771 h 6250351"/>
              <a:gd name="connsiteX7" fmla="*/ 2768884 w 12281973"/>
              <a:gd name="connsiteY7" fmla="*/ 5948912 h 6250351"/>
              <a:gd name="connsiteX8" fmla="*/ 4422579 w 12281973"/>
              <a:gd name="connsiteY8" fmla="*/ 5927529 h 6250351"/>
              <a:gd name="connsiteX9" fmla="*/ 5393880 w 12281973"/>
              <a:gd name="connsiteY9" fmla="*/ 5943392 h 6250351"/>
              <a:gd name="connsiteX10" fmla="*/ 5877638 w 12281973"/>
              <a:gd name="connsiteY10" fmla="*/ 6250351 h 6250351"/>
              <a:gd name="connsiteX11" fmla="*/ 6150141 w 12281973"/>
              <a:gd name="connsiteY11" fmla="*/ 5927623 h 6250351"/>
              <a:gd name="connsiteX12" fmla="*/ 9277333 w 12281973"/>
              <a:gd name="connsiteY12" fmla="*/ 5930838 h 6250351"/>
              <a:gd name="connsiteX13" fmla="*/ 10186235 w 12281973"/>
              <a:gd name="connsiteY13" fmla="*/ 5933713 h 6250351"/>
              <a:gd name="connsiteX14" fmla="*/ 11106174 w 12281973"/>
              <a:gd name="connsiteY14" fmla="*/ 5941580 h 6250351"/>
              <a:gd name="connsiteX15" fmla="*/ 12264257 w 12281973"/>
              <a:gd name="connsiteY15" fmla="*/ 5940534 h 6250351"/>
              <a:gd name="connsiteX16" fmla="*/ 12242403 w 12281973"/>
              <a:gd name="connsiteY16" fmla="*/ 2640888 h 6250351"/>
              <a:gd name="connsiteX17" fmla="*/ 12233051 w 12281973"/>
              <a:gd name="connsiteY17" fmla="*/ 195527 h 6250351"/>
              <a:gd name="connsiteX18" fmla="*/ 11824723 w 12281973"/>
              <a:gd name="connsiteY18" fmla="*/ 148249 h 6250351"/>
              <a:gd name="connsiteX19" fmla="*/ 10295765 w 12281973"/>
              <a:gd name="connsiteY19" fmla="*/ 141693 h 6250351"/>
              <a:gd name="connsiteX20" fmla="*/ 7778825 w 12281973"/>
              <a:gd name="connsiteY20" fmla="*/ 95124 h 6250351"/>
              <a:gd name="connsiteX21" fmla="*/ 2071691 w 12281973"/>
              <a:gd name="connsiteY21" fmla="*/ 19214 h 6250351"/>
              <a:gd name="connsiteX0" fmla="*/ 2071691 w 12322325"/>
              <a:gd name="connsiteY0" fmla="*/ 0 h 6231137"/>
              <a:gd name="connsiteX1" fmla="*/ 483610 w 12322325"/>
              <a:gd name="connsiteY1" fmla="*/ 10761 h 6231137"/>
              <a:gd name="connsiteX2" fmla="*/ 36453 w 12322325"/>
              <a:gd name="connsiteY2" fmla="*/ 26521 h 6231137"/>
              <a:gd name="connsiteX3" fmla="*/ 36452 w 12322325"/>
              <a:gd name="connsiteY3" fmla="*/ 844885 h 6231137"/>
              <a:gd name="connsiteX4" fmla="*/ 17296 w 12322325"/>
              <a:gd name="connsiteY4" fmla="*/ 1369703 h 6231137"/>
              <a:gd name="connsiteX5" fmla="*/ 6679 w 12322325"/>
              <a:gd name="connsiteY5" fmla="*/ 4594908 h 6231137"/>
              <a:gd name="connsiteX6" fmla="*/ 89932 w 12322325"/>
              <a:gd name="connsiteY6" fmla="*/ 5941557 h 6231137"/>
              <a:gd name="connsiteX7" fmla="*/ 2768884 w 12322325"/>
              <a:gd name="connsiteY7" fmla="*/ 5929698 h 6231137"/>
              <a:gd name="connsiteX8" fmla="*/ 4422579 w 12322325"/>
              <a:gd name="connsiteY8" fmla="*/ 5908315 h 6231137"/>
              <a:gd name="connsiteX9" fmla="*/ 5393880 w 12322325"/>
              <a:gd name="connsiteY9" fmla="*/ 5924178 h 6231137"/>
              <a:gd name="connsiteX10" fmla="*/ 5877638 w 12322325"/>
              <a:gd name="connsiteY10" fmla="*/ 6231137 h 6231137"/>
              <a:gd name="connsiteX11" fmla="*/ 6150141 w 12322325"/>
              <a:gd name="connsiteY11" fmla="*/ 5908409 h 6231137"/>
              <a:gd name="connsiteX12" fmla="*/ 9277333 w 12322325"/>
              <a:gd name="connsiteY12" fmla="*/ 5911624 h 6231137"/>
              <a:gd name="connsiteX13" fmla="*/ 10186235 w 12322325"/>
              <a:gd name="connsiteY13" fmla="*/ 5914499 h 6231137"/>
              <a:gd name="connsiteX14" fmla="*/ 11106174 w 12322325"/>
              <a:gd name="connsiteY14" fmla="*/ 5922366 h 6231137"/>
              <a:gd name="connsiteX15" fmla="*/ 12264257 w 12322325"/>
              <a:gd name="connsiteY15" fmla="*/ 5921320 h 6231137"/>
              <a:gd name="connsiteX16" fmla="*/ 12242403 w 12322325"/>
              <a:gd name="connsiteY16" fmla="*/ 2621674 h 6231137"/>
              <a:gd name="connsiteX17" fmla="*/ 12233051 w 12322325"/>
              <a:gd name="connsiteY17" fmla="*/ 176313 h 6231137"/>
              <a:gd name="connsiteX18" fmla="*/ 11824723 w 12322325"/>
              <a:gd name="connsiteY18" fmla="*/ 129035 h 6231137"/>
              <a:gd name="connsiteX19" fmla="*/ 10295765 w 12322325"/>
              <a:gd name="connsiteY19" fmla="*/ 122479 h 6231137"/>
              <a:gd name="connsiteX20" fmla="*/ 7778825 w 12322325"/>
              <a:gd name="connsiteY20" fmla="*/ 75910 h 6231137"/>
              <a:gd name="connsiteX21" fmla="*/ 2071691 w 12322325"/>
              <a:gd name="connsiteY21" fmla="*/ 0 h 6231137"/>
              <a:gd name="connsiteX0" fmla="*/ 2071691 w 12275492"/>
              <a:gd name="connsiteY0" fmla="*/ 0 h 6231137"/>
              <a:gd name="connsiteX1" fmla="*/ 483610 w 12275492"/>
              <a:gd name="connsiteY1" fmla="*/ 10761 h 6231137"/>
              <a:gd name="connsiteX2" fmla="*/ 36453 w 12275492"/>
              <a:gd name="connsiteY2" fmla="*/ 26521 h 6231137"/>
              <a:gd name="connsiteX3" fmla="*/ 36452 w 12275492"/>
              <a:gd name="connsiteY3" fmla="*/ 844885 h 6231137"/>
              <a:gd name="connsiteX4" fmla="*/ 17296 w 12275492"/>
              <a:gd name="connsiteY4" fmla="*/ 1369703 h 6231137"/>
              <a:gd name="connsiteX5" fmla="*/ 6679 w 12275492"/>
              <a:gd name="connsiteY5" fmla="*/ 4594908 h 6231137"/>
              <a:gd name="connsiteX6" fmla="*/ 89932 w 12275492"/>
              <a:gd name="connsiteY6" fmla="*/ 5941557 h 6231137"/>
              <a:gd name="connsiteX7" fmla="*/ 2768884 w 12275492"/>
              <a:gd name="connsiteY7" fmla="*/ 5929698 h 6231137"/>
              <a:gd name="connsiteX8" fmla="*/ 4422579 w 12275492"/>
              <a:gd name="connsiteY8" fmla="*/ 5908315 h 6231137"/>
              <a:gd name="connsiteX9" fmla="*/ 5393880 w 12275492"/>
              <a:gd name="connsiteY9" fmla="*/ 5924178 h 6231137"/>
              <a:gd name="connsiteX10" fmla="*/ 5877638 w 12275492"/>
              <a:gd name="connsiteY10" fmla="*/ 6231137 h 6231137"/>
              <a:gd name="connsiteX11" fmla="*/ 6150141 w 12275492"/>
              <a:gd name="connsiteY11" fmla="*/ 5908409 h 6231137"/>
              <a:gd name="connsiteX12" fmla="*/ 9277333 w 12275492"/>
              <a:gd name="connsiteY12" fmla="*/ 5911624 h 6231137"/>
              <a:gd name="connsiteX13" fmla="*/ 10186235 w 12275492"/>
              <a:gd name="connsiteY13" fmla="*/ 5914499 h 6231137"/>
              <a:gd name="connsiteX14" fmla="*/ 11106174 w 12275492"/>
              <a:gd name="connsiteY14" fmla="*/ 5922366 h 6231137"/>
              <a:gd name="connsiteX15" fmla="*/ 12264257 w 12275492"/>
              <a:gd name="connsiteY15" fmla="*/ 5921320 h 6231137"/>
              <a:gd name="connsiteX16" fmla="*/ 12242403 w 12275492"/>
              <a:gd name="connsiteY16" fmla="*/ 2621674 h 6231137"/>
              <a:gd name="connsiteX17" fmla="*/ 12233051 w 12275492"/>
              <a:gd name="connsiteY17" fmla="*/ 176313 h 6231137"/>
              <a:gd name="connsiteX18" fmla="*/ 11824723 w 12275492"/>
              <a:gd name="connsiteY18" fmla="*/ 129035 h 6231137"/>
              <a:gd name="connsiteX19" fmla="*/ 10295765 w 12275492"/>
              <a:gd name="connsiteY19" fmla="*/ 122479 h 6231137"/>
              <a:gd name="connsiteX20" fmla="*/ 7778825 w 12275492"/>
              <a:gd name="connsiteY20" fmla="*/ 75910 h 6231137"/>
              <a:gd name="connsiteX21" fmla="*/ 2071691 w 12275492"/>
              <a:gd name="connsiteY21" fmla="*/ 0 h 6231137"/>
              <a:gd name="connsiteX0" fmla="*/ 2071691 w 12313887"/>
              <a:gd name="connsiteY0" fmla="*/ 20004 h 6251141"/>
              <a:gd name="connsiteX1" fmla="*/ 483610 w 12313887"/>
              <a:gd name="connsiteY1" fmla="*/ 30765 h 6251141"/>
              <a:gd name="connsiteX2" fmla="*/ 36453 w 12313887"/>
              <a:gd name="connsiteY2" fmla="*/ 46525 h 6251141"/>
              <a:gd name="connsiteX3" fmla="*/ 36452 w 12313887"/>
              <a:gd name="connsiteY3" fmla="*/ 864889 h 6251141"/>
              <a:gd name="connsiteX4" fmla="*/ 17296 w 12313887"/>
              <a:gd name="connsiteY4" fmla="*/ 1389707 h 6251141"/>
              <a:gd name="connsiteX5" fmla="*/ 6679 w 12313887"/>
              <a:gd name="connsiteY5" fmla="*/ 4614912 h 6251141"/>
              <a:gd name="connsiteX6" fmla="*/ 89932 w 12313887"/>
              <a:gd name="connsiteY6" fmla="*/ 5961561 h 6251141"/>
              <a:gd name="connsiteX7" fmla="*/ 2768884 w 12313887"/>
              <a:gd name="connsiteY7" fmla="*/ 5949702 h 6251141"/>
              <a:gd name="connsiteX8" fmla="*/ 4422579 w 12313887"/>
              <a:gd name="connsiteY8" fmla="*/ 5928319 h 6251141"/>
              <a:gd name="connsiteX9" fmla="*/ 5393880 w 12313887"/>
              <a:gd name="connsiteY9" fmla="*/ 5944182 h 6251141"/>
              <a:gd name="connsiteX10" fmla="*/ 5877638 w 12313887"/>
              <a:gd name="connsiteY10" fmla="*/ 6251141 h 6251141"/>
              <a:gd name="connsiteX11" fmla="*/ 6150141 w 12313887"/>
              <a:gd name="connsiteY11" fmla="*/ 5928413 h 6251141"/>
              <a:gd name="connsiteX12" fmla="*/ 9277333 w 12313887"/>
              <a:gd name="connsiteY12" fmla="*/ 5931628 h 6251141"/>
              <a:gd name="connsiteX13" fmla="*/ 10186235 w 12313887"/>
              <a:gd name="connsiteY13" fmla="*/ 5934503 h 6251141"/>
              <a:gd name="connsiteX14" fmla="*/ 11106174 w 12313887"/>
              <a:gd name="connsiteY14" fmla="*/ 5942370 h 6251141"/>
              <a:gd name="connsiteX15" fmla="*/ 12264257 w 12313887"/>
              <a:gd name="connsiteY15" fmla="*/ 5941324 h 6251141"/>
              <a:gd name="connsiteX16" fmla="*/ 12289901 w 12313887"/>
              <a:gd name="connsiteY16" fmla="*/ 2652389 h 6251141"/>
              <a:gd name="connsiteX17" fmla="*/ 12233051 w 12313887"/>
              <a:gd name="connsiteY17" fmla="*/ 196317 h 6251141"/>
              <a:gd name="connsiteX18" fmla="*/ 11824723 w 12313887"/>
              <a:gd name="connsiteY18" fmla="*/ 149039 h 6251141"/>
              <a:gd name="connsiteX19" fmla="*/ 10295765 w 12313887"/>
              <a:gd name="connsiteY19" fmla="*/ 142483 h 6251141"/>
              <a:gd name="connsiteX20" fmla="*/ 7778825 w 12313887"/>
              <a:gd name="connsiteY20" fmla="*/ 95914 h 6251141"/>
              <a:gd name="connsiteX21" fmla="*/ 2071691 w 12313887"/>
              <a:gd name="connsiteY21" fmla="*/ 20004 h 6251141"/>
              <a:gd name="connsiteX0" fmla="*/ 2071691 w 12332516"/>
              <a:gd name="connsiteY0" fmla="*/ 20004 h 6251141"/>
              <a:gd name="connsiteX1" fmla="*/ 483610 w 12332516"/>
              <a:gd name="connsiteY1" fmla="*/ 30765 h 6251141"/>
              <a:gd name="connsiteX2" fmla="*/ 36453 w 12332516"/>
              <a:gd name="connsiteY2" fmla="*/ 46525 h 6251141"/>
              <a:gd name="connsiteX3" fmla="*/ 36452 w 12332516"/>
              <a:gd name="connsiteY3" fmla="*/ 864889 h 6251141"/>
              <a:gd name="connsiteX4" fmla="*/ 17296 w 12332516"/>
              <a:gd name="connsiteY4" fmla="*/ 1389707 h 6251141"/>
              <a:gd name="connsiteX5" fmla="*/ 6679 w 12332516"/>
              <a:gd name="connsiteY5" fmla="*/ 4614912 h 6251141"/>
              <a:gd name="connsiteX6" fmla="*/ 89932 w 12332516"/>
              <a:gd name="connsiteY6" fmla="*/ 5961561 h 6251141"/>
              <a:gd name="connsiteX7" fmla="*/ 2768884 w 12332516"/>
              <a:gd name="connsiteY7" fmla="*/ 5949702 h 6251141"/>
              <a:gd name="connsiteX8" fmla="*/ 4422579 w 12332516"/>
              <a:gd name="connsiteY8" fmla="*/ 5928319 h 6251141"/>
              <a:gd name="connsiteX9" fmla="*/ 5393880 w 12332516"/>
              <a:gd name="connsiteY9" fmla="*/ 5944182 h 6251141"/>
              <a:gd name="connsiteX10" fmla="*/ 5877638 w 12332516"/>
              <a:gd name="connsiteY10" fmla="*/ 6251141 h 6251141"/>
              <a:gd name="connsiteX11" fmla="*/ 6150141 w 12332516"/>
              <a:gd name="connsiteY11" fmla="*/ 5928413 h 6251141"/>
              <a:gd name="connsiteX12" fmla="*/ 9277333 w 12332516"/>
              <a:gd name="connsiteY12" fmla="*/ 5931628 h 6251141"/>
              <a:gd name="connsiteX13" fmla="*/ 10186235 w 12332516"/>
              <a:gd name="connsiteY13" fmla="*/ 5934503 h 6251141"/>
              <a:gd name="connsiteX14" fmla="*/ 11106174 w 12332516"/>
              <a:gd name="connsiteY14" fmla="*/ 5942370 h 6251141"/>
              <a:gd name="connsiteX15" fmla="*/ 12264257 w 12332516"/>
              <a:gd name="connsiteY15" fmla="*/ 5941324 h 6251141"/>
              <a:gd name="connsiteX16" fmla="*/ 12289901 w 12332516"/>
              <a:gd name="connsiteY16" fmla="*/ 2652389 h 6251141"/>
              <a:gd name="connsiteX17" fmla="*/ 12280552 w 12332516"/>
              <a:gd name="connsiteY17" fmla="*/ 196317 h 6251141"/>
              <a:gd name="connsiteX18" fmla="*/ 11824723 w 12332516"/>
              <a:gd name="connsiteY18" fmla="*/ 149039 h 6251141"/>
              <a:gd name="connsiteX19" fmla="*/ 10295765 w 12332516"/>
              <a:gd name="connsiteY19" fmla="*/ 142483 h 6251141"/>
              <a:gd name="connsiteX20" fmla="*/ 7778825 w 12332516"/>
              <a:gd name="connsiteY20" fmla="*/ 95914 h 6251141"/>
              <a:gd name="connsiteX21" fmla="*/ 2071691 w 12332516"/>
              <a:gd name="connsiteY21" fmla="*/ 20004 h 6251141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2652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578608 w 12322347"/>
              <a:gd name="connsiteY1" fmla="*/ 42448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261685 w 12322347"/>
              <a:gd name="connsiteY0" fmla="*/ 10365 h 6188689"/>
              <a:gd name="connsiteX1" fmla="*/ 578608 w 12322347"/>
              <a:gd name="connsiteY1" fmla="*/ 0 h 6188689"/>
              <a:gd name="connsiteX2" fmla="*/ 36453 w 12322347"/>
              <a:gd name="connsiteY2" fmla="*/ 26323 h 6188689"/>
              <a:gd name="connsiteX3" fmla="*/ 36452 w 12322347"/>
              <a:gd name="connsiteY3" fmla="*/ 802437 h 6188689"/>
              <a:gd name="connsiteX4" fmla="*/ 17296 w 12322347"/>
              <a:gd name="connsiteY4" fmla="*/ 1327255 h 6188689"/>
              <a:gd name="connsiteX5" fmla="*/ 6679 w 12322347"/>
              <a:gd name="connsiteY5" fmla="*/ 4552460 h 6188689"/>
              <a:gd name="connsiteX6" fmla="*/ 89932 w 12322347"/>
              <a:gd name="connsiteY6" fmla="*/ 5899109 h 6188689"/>
              <a:gd name="connsiteX7" fmla="*/ 2768884 w 12322347"/>
              <a:gd name="connsiteY7" fmla="*/ 5887250 h 6188689"/>
              <a:gd name="connsiteX8" fmla="*/ 4422579 w 12322347"/>
              <a:gd name="connsiteY8" fmla="*/ 5865867 h 6188689"/>
              <a:gd name="connsiteX9" fmla="*/ 5393880 w 12322347"/>
              <a:gd name="connsiteY9" fmla="*/ 5881730 h 6188689"/>
              <a:gd name="connsiteX10" fmla="*/ 5877638 w 12322347"/>
              <a:gd name="connsiteY10" fmla="*/ 6188689 h 6188689"/>
              <a:gd name="connsiteX11" fmla="*/ 6150141 w 12322347"/>
              <a:gd name="connsiteY11" fmla="*/ 5865961 h 6188689"/>
              <a:gd name="connsiteX12" fmla="*/ 9277333 w 12322347"/>
              <a:gd name="connsiteY12" fmla="*/ 5869176 h 6188689"/>
              <a:gd name="connsiteX13" fmla="*/ 10186235 w 12322347"/>
              <a:gd name="connsiteY13" fmla="*/ 5872051 h 6188689"/>
              <a:gd name="connsiteX14" fmla="*/ 11106174 w 12322347"/>
              <a:gd name="connsiteY14" fmla="*/ 5879918 h 6188689"/>
              <a:gd name="connsiteX15" fmla="*/ 12264257 w 12322347"/>
              <a:gd name="connsiteY15" fmla="*/ 5878872 h 6188689"/>
              <a:gd name="connsiteX16" fmla="*/ 12289901 w 12322347"/>
              <a:gd name="connsiteY16" fmla="*/ 2589937 h 6188689"/>
              <a:gd name="connsiteX17" fmla="*/ 12280552 w 12322347"/>
              <a:gd name="connsiteY17" fmla="*/ 133865 h 6188689"/>
              <a:gd name="connsiteX18" fmla="*/ 11824723 w 12322347"/>
              <a:gd name="connsiteY18" fmla="*/ 86587 h 6188689"/>
              <a:gd name="connsiteX19" fmla="*/ 10295765 w 12322347"/>
              <a:gd name="connsiteY19" fmla="*/ 80031 h 6188689"/>
              <a:gd name="connsiteX20" fmla="*/ 7778825 w 12322347"/>
              <a:gd name="connsiteY20" fmla="*/ 33462 h 6188689"/>
              <a:gd name="connsiteX21" fmla="*/ 2261685 w 12322347"/>
              <a:gd name="connsiteY21" fmla="*/ 10365 h 6188689"/>
              <a:gd name="connsiteX0" fmla="*/ 2261685 w 12322347"/>
              <a:gd name="connsiteY0" fmla="*/ 0 h 6178324"/>
              <a:gd name="connsiteX1" fmla="*/ 816102 w 12322347"/>
              <a:gd name="connsiteY1" fmla="*/ 10760 h 6178324"/>
              <a:gd name="connsiteX2" fmla="*/ 36453 w 12322347"/>
              <a:gd name="connsiteY2" fmla="*/ 15958 h 6178324"/>
              <a:gd name="connsiteX3" fmla="*/ 36452 w 12322347"/>
              <a:gd name="connsiteY3" fmla="*/ 792072 h 6178324"/>
              <a:gd name="connsiteX4" fmla="*/ 17296 w 12322347"/>
              <a:gd name="connsiteY4" fmla="*/ 1316890 h 6178324"/>
              <a:gd name="connsiteX5" fmla="*/ 6679 w 12322347"/>
              <a:gd name="connsiteY5" fmla="*/ 4542095 h 6178324"/>
              <a:gd name="connsiteX6" fmla="*/ 89932 w 12322347"/>
              <a:gd name="connsiteY6" fmla="*/ 5888744 h 6178324"/>
              <a:gd name="connsiteX7" fmla="*/ 2768884 w 12322347"/>
              <a:gd name="connsiteY7" fmla="*/ 5876885 h 6178324"/>
              <a:gd name="connsiteX8" fmla="*/ 4422579 w 12322347"/>
              <a:gd name="connsiteY8" fmla="*/ 5855502 h 6178324"/>
              <a:gd name="connsiteX9" fmla="*/ 5393880 w 12322347"/>
              <a:gd name="connsiteY9" fmla="*/ 5871365 h 6178324"/>
              <a:gd name="connsiteX10" fmla="*/ 5877638 w 12322347"/>
              <a:gd name="connsiteY10" fmla="*/ 6178324 h 6178324"/>
              <a:gd name="connsiteX11" fmla="*/ 6150141 w 12322347"/>
              <a:gd name="connsiteY11" fmla="*/ 5855596 h 6178324"/>
              <a:gd name="connsiteX12" fmla="*/ 9277333 w 12322347"/>
              <a:gd name="connsiteY12" fmla="*/ 5858811 h 6178324"/>
              <a:gd name="connsiteX13" fmla="*/ 10186235 w 12322347"/>
              <a:gd name="connsiteY13" fmla="*/ 5861686 h 6178324"/>
              <a:gd name="connsiteX14" fmla="*/ 11106174 w 12322347"/>
              <a:gd name="connsiteY14" fmla="*/ 5869553 h 6178324"/>
              <a:gd name="connsiteX15" fmla="*/ 12264257 w 12322347"/>
              <a:gd name="connsiteY15" fmla="*/ 5868507 h 6178324"/>
              <a:gd name="connsiteX16" fmla="*/ 12289901 w 12322347"/>
              <a:gd name="connsiteY16" fmla="*/ 2579572 h 6178324"/>
              <a:gd name="connsiteX17" fmla="*/ 12280552 w 12322347"/>
              <a:gd name="connsiteY17" fmla="*/ 123500 h 6178324"/>
              <a:gd name="connsiteX18" fmla="*/ 11824723 w 12322347"/>
              <a:gd name="connsiteY18" fmla="*/ 76222 h 6178324"/>
              <a:gd name="connsiteX19" fmla="*/ 10295765 w 12322347"/>
              <a:gd name="connsiteY19" fmla="*/ 69666 h 6178324"/>
              <a:gd name="connsiteX20" fmla="*/ 7778825 w 12322347"/>
              <a:gd name="connsiteY20" fmla="*/ 23097 h 6178324"/>
              <a:gd name="connsiteX21" fmla="*/ 2261685 w 12322347"/>
              <a:gd name="connsiteY21" fmla="*/ 0 h 6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322347" h="6178324">
                <a:moveTo>
                  <a:pt x="2261685" y="0"/>
                </a:moveTo>
                <a:lnTo>
                  <a:pt x="816102" y="10760"/>
                </a:lnTo>
                <a:lnTo>
                  <a:pt x="36453" y="15958"/>
                </a:lnTo>
                <a:cubicBezTo>
                  <a:pt x="36453" y="288746"/>
                  <a:pt x="36452" y="519284"/>
                  <a:pt x="36452" y="792072"/>
                </a:cubicBezTo>
                <a:cubicBezTo>
                  <a:pt x="37984" y="902748"/>
                  <a:pt x="15764" y="1206214"/>
                  <a:pt x="17296" y="1316890"/>
                </a:cubicBezTo>
                <a:cubicBezTo>
                  <a:pt x="32125" y="1752674"/>
                  <a:pt x="-17301" y="3705146"/>
                  <a:pt x="6679" y="4542095"/>
                </a:cubicBezTo>
                <a:cubicBezTo>
                  <a:pt x="46570" y="5225386"/>
                  <a:pt x="-51265" y="5916324"/>
                  <a:pt x="89932" y="5888744"/>
                </a:cubicBezTo>
                <a:cubicBezTo>
                  <a:pt x="879263" y="5903089"/>
                  <a:pt x="1955065" y="5877266"/>
                  <a:pt x="2768884" y="5876885"/>
                </a:cubicBezTo>
                <a:lnTo>
                  <a:pt x="4422579" y="5855502"/>
                </a:lnTo>
                <a:lnTo>
                  <a:pt x="5393880" y="5871365"/>
                </a:lnTo>
                <a:cubicBezTo>
                  <a:pt x="5664089" y="6007274"/>
                  <a:pt x="5704024" y="6065354"/>
                  <a:pt x="5877638" y="6178324"/>
                </a:cubicBezTo>
                <a:cubicBezTo>
                  <a:pt x="5954187" y="6102215"/>
                  <a:pt x="6049125" y="5996227"/>
                  <a:pt x="6150141" y="5855596"/>
                </a:cubicBezTo>
                <a:cubicBezTo>
                  <a:pt x="6237130" y="5852856"/>
                  <a:pt x="8916121" y="5865726"/>
                  <a:pt x="9277333" y="5858811"/>
                </a:cubicBezTo>
                <a:lnTo>
                  <a:pt x="10186235" y="5861686"/>
                </a:lnTo>
                <a:lnTo>
                  <a:pt x="11106174" y="5869553"/>
                </a:lnTo>
                <a:cubicBezTo>
                  <a:pt x="11463837" y="5859889"/>
                  <a:pt x="12237326" y="5912260"/>
                  <a:pt x="12264257" y="5868507"/>
                </a:cubicBezTo>
                <a:cubicBezTo>
                  <a:pt x="12302700" y="5662987"/>
                  <a:pt x="12276557" y="4364873"/>
                  <a:pt x="12289901" y="2579572"/>
                </a:cubicBezTo>
                <a:cubicBezTo>
                  <a:pt x="12338262" y="1498304"/>
                  <a:pt x="12330432" y="544926"/>
                  <a:pt x="12280552" y="123500"/>
                </a:cubicBezTo>
                <a:cubicBezTo>
                  <a:pt x="12274271" y="70433"/>
                  <a:pt x="12155521" y="85194"/>
                  <a:pt x="11824723" y="76222"/>
                </a:cubicBezTo>
                <a:cubicBezTo>
                  <a:pt x="11493925" y="67250"/>
                  <a:pt x="10495817" y="85585"/>
                  <a:pt x="10295765" y="69666"/>
                </a:cubicBezTo>
                <a:lnTo>
                  <a:pt x="7778825" y="23097"/>
                </a:lnTo>
                <a:lnTo>
                  <a:pt x="2261685" y="0"/>
                </a:ln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aphicFrame>
        <p:nvGraphicFramePr>
          <p:cNvPr id="46" name="TextBox 3" title="2">
            <a:extLst>
              <a:ext uri="{FF2B5EF4-FFF2-40B4-BE49-F238E27FC236}">
                <a16:creationId xmlns:a16="http://schemas.microsoft.com/office/drawing/2014/main" id="{497A326A-2685-D802-2F50-D3F703FF10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3020050"/>
              </p:ext>
            </p:extLst>
          </p:nvPr>
        </p:nvGraphicFramePr>
        <p:xfrm>
          <a:off x="910146" y="2578100"/>
          <a:ext cx="5071553" cy="3492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676E1041-C863-5BB5-8883-1703B0920564}"/>
              </a:ext>
            </a:extLst>
          </p:cNvPr>
          <p:cNvSpPr txBox="1"/>
          <p:nvPr/>
        </p:nvSpPr>
        <p:spPr>
          <a:xfrm>
            <a:off x="7120853" y="785128"/>
            <a:ext cx="4422913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Ø"/>
            </a:pPr>
            <a:r>
              <a:rPr lang="el-GR" sz="3200">
                <a:latin typeface="Calibri"/>
                <a:cs typeface="Calibri"/>
              </a:rPr>
              <a:t>the </a:t>
            </a:r>
            <a:r>
              <a:rPr lang="el-GR" sz="3200" err="1">
                <a:latin typeface="Calibri"/>
                <a:cs typeface="Calibri"/>
              </a:rPr>
              <a:t>background</a:t>
            </a:r>
            <a:endParaRPr lang="el-GR" sz="3200">
              <a:latin typeface="Calibri"/>
              <a:cs typeface="Calibri"/>
            </a:endParaRPr>
          </a:p>
          <a:p>
            <a:pPr marL="285750" indent="-285750">
              <a:buFont typeface="Wingdings"/>
              <a:buChar char="Ø"/>
            </a:pPr>
            <a:r>
              <a:rPr lang="el-GR" sz="3200" err="1">
                <a:latin typeface="Calibri"/>
                <a:cs typeface="Calibri"/>
              </a:rPr>
              <a:t>who</a:t>
            </a:r>
            <a:r>
              <a:rPr lang="el-GR" sz="3200">
                <a:latin typeface="Calibri"/>
                <a:cs typeface="Calibri"/>
              </a:rPr>
              <a:t> &amp; </a:t>
            </a:r>
            <a:r>
              <a:rPr lang="el-GR" sz="3200" err="1">
                <a:latin typeface="Calibri"/>
                <a:cs typeface="Calibri"/>
              </a:rPr>
              <a:t>why</a:t>
            </a:r>
            <a:endParaRPr lang="el-GR" sz="3200">
              <a:latin typeface="Calibri"/>
              <a:cs typeface="Calibri"/>
            </a:endParaRPr>
          </a:p>
          <a:p>
            <a:pPr marL="285750" indent="-285750">
              <a:buFont typeface="Wingdings"/>
              <a:buChar char="Ø"/>
            </a:pPr>
            <a:r>
              <a:rPr lang="el-GR" sz="3200">
                <a:latin typeface="Calibri"/>
                <a:cs typeface="Calibri"/>
              </a:rPr>
              <a:t>the </a:t>
            </a:r>
            <a:r>
              <a:rPr lang="el-GR" sz="3200" err="1">
                <a:latin typeface="Calibri"/>
                <a:cs typeface="Calibri"/>
              </a:rPr>
              <a:t>aim</a:t>
            </a:r>
            <a:endParaRPr lang="el-GR" sz="3200">
              <a:latin typeface="Calibri"/>
              <a:cs typeface="Calibri"/>
            </a:endParaRPr>
          </a:p>
        </p:txBody>
      </p:sp>
      <p:sp>
        <p:nvSpPr>
          <p:cNvPr id="170" name="Σύννεφο 169">
            <a:extLst>
              <a:ext uri="{FF2B5EF4-FFF2-40B4-BE49-F238E27FC236}">
                <a16:creationId xmlns:a16="http://schemas.microsoft.com/office/drawing/2014/main" id="{1C7537F9-D215-4129-D11C-637CE4BACCC0}"/>
              </a:ext>
            </a:extLst>
          </p:cNvPr>
          <p:cNvSpPr/>
          <p:nvPr/>
        </p:nvSpPr>
        <p:spPr>
          <a:xfrm>
            <a:off x="4238823" y="2487855"/>
            <a:ext cx="7893166" cy="385924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en-GB" sz="2400" b="1" i="1">
              <a:solidFill>
                <a:srgbClr val="FF0000"/>
              </a:solidFill>
              <a:latin typeface="Calibri"/>
              <a:cs typeface="Calibri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E2D7716-62C5-954B-A723-C48F4613D741}"/>
              </a:ext>
            </a:extLst>
          </p:cNvPr>
          <p:cNvGrpSpPr/>
          <p:nvPr/>
        </p:nvGrpSpPr>
        <p:grpSpPr>
          <a:xfrm>
            <a:off x="2940122" y="2905200"/>
            <a:ext cx="1011600" cy="1047600"/>
            <a:chOff x="4473359" y="400006"/>
            <a:chExt cx="1200018" cy="1200018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D38DCFD-9024-7F3E-7345-5F5EBF2ACC4B}"/>
                </a:ext>
              </a:extLst>
            </p:cNvPr>
            <p:cNvSpPr/>
            <p:nvPr/>
          </p:nvSpPr>
          <p:spPr>
            <a:xfrm>
              <a:off x="4473359" y="400006"/>
              <a:ext cx="1200018" cy="1200018"/>
            </a:xfrm>
            <a:prstGeom prst="ellipse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Oval 4">
              <a:extLst>
                <a:ext uri="{FF2B5EF4-FFF2-40B4-BE49-F238E27FC236}">
                  <a16:creationId xmlns:a16="http://schemas.microsoft.com/office/drawing/2014/main" id="{8916411C-EF8A-A80C-B61C-30DB475D6496}"/>
                </a:ext>
              </a:extLst>
            </p:cNvPr>
            <p:cNvSpPr txBox="1"/>
            <p:nvPr/>
          </p:nvSpPr>
          <p:spPr>
            <a:xfrm>
              <a:off x="4649098" y="575745"/>
              <a:ext cx="848540" cy="848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3558" tIns="12700" rIns="93558" bIns="1270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800" kern="1200"/>
                <a:t>2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2C415240-541F-CB27-FF76-5DB81EC6C392}"/>
              </a:ext>
            </a:extLst>
          </p:cNvPr>
          <p:cNvSpPr txBox="1"/>
          <p:nvPr/>
        </p:nvSpPr>
        <p:spPr>
          <a:xfrm>
            <a:off x="4621427" y="2959290"/>
            <a:ext cx="3449726" cy="360904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GB" sz="2000" b="1" i="1">
                <a:solidFill>
                  <a:srgbClr val="BF0306"/>
                </a:solidFill>
                <a:effectLst/>
                <a:latin typeface="Helvetica Neue" panose="02000503000000020004" pitchFamily="2" charset="0"/>
              </a:rPr>
              <a:t>The aim/</a:t>
            </a:r>
            <a:r>
              <a:rPr lang="en-GB" sz="2000">
                <a:solidFill>
                  <a:srgbClr val="BF0306"/>
                </a:solidFill>
                <a:latin typeface="Helvetica Neue" panose="02000503000000020004" pitchFamily="2" charset="0"/>
              </a:rPr>
              <a:t> </a:t>
            </a:r>
            <a:r>
              <a:rPr lang="en-GB" sz="2000" b="1" i="1">
                <a:solidFill>
                  <a:srgbClr val="BF0306"/>
                </a:solidFill>
                <a:effectLst/>
                <a:latin typeface="Helvetica Neue" panose="02000503000000020004" pitchFamily="2" charset="0"/>
              </a:rPr>
              <a:t>intention/</a:t>
            </a:r>
            <a:r>
              <a:rPr lang="en-GB" sz="2000">
                <a:solidFill>
                  <a:srgbClr val="BF0306"/>
                </a:solidFill>
                <a:latin typeface="Helvetica Neue" panose="02000503000000020004" pitchFamily="2" charset="0"/>
              </a:rPr>
              <a:t> </a:t>
            </a:r>
            <a:r>
              <a:rPr lang="en-GB" sz="2000" b="1" i="1">
                <a:solidFill>
                  <a:srgbClr val="BF0306"/>
                </a:solidFill>
                <a:effectLst/>
                <a:latin typeface="Helvetica Neue" panose="02000503000000020004" pitchFamily="2" charset="0"/>
              </a:rPr>
              <a:t>purpose of this report is to outline/</a:t>
            </a:r>
            <a:r>
              <a:rPr lang="en-GB" sz="2000">
                <a:solidFill>
                  <a:srgbClr val="BF0306"/>
                </a:solidFill>
                <a:latin typeface="Helvetica Neue" panose="02000503000000020004" pitchFamily="2" charset="0"/>
              </a:rPr>
              <a:t> </a:t>
            </a:r>
            <a:r>
              <a:rPr lang="en-GB" sz="2000" b="1" i="1">
                <a:solidFill>
                  <a:srgbClr val="BF0306"/>
                </a:solidFill>
                <a:latin typeface="Helvetica Neue" panose="02000503000000020004" pitchFamily="2" charset="0"/>
              </a:rPr>
              <a:t>p</a:t>
            </a:r>
            <a:r>
              <a:rPr lang="en-GB" sz="2000" b="1" i="1">
                <a:solidFill>
                  <a:srgbClr val="BF0306"/>
                </a:solidFill>
                <a:effectLst/>
                <a:latin typeface="Helvetica Neue" panose="02000503000000020004" pitchFamily="2" charset="0"/>
              </a:rPr>
              <a:t>resent/</a:t>
            </a:r>
            <a:r>
              <a:rPr lang="en-GB" sz="2000">
                <a:solidFill>
                  <a:srgbClr val="BF0306"/>
                </a:solidFill>
                <a:latin typeface="Helvetica Neue" panose="02000503000000020004" pitchFamily="2" charset="0"/>
              </a:rPr>
              <a:t> </a:t>
            </a:r>
            <a:r>
              <a:rPr lang="en-GB" sz="2000" b="1" i="1">
                <a:solidFill>
                  <a:srgbClr val="BF0306"/>
                </a:solidFill>
                <a:latin typeface="Helvetica Neue" panose="02000503000000020004" pitchFamily="2" charset="0"/>
              </a:rPr>
              <a:t>d</a:t>
            </a:r>
            <a:r>
              <a:rPr lang="en-GB" sz="2000" b="1" i="1">
                <a:solidFill>
                  <a:srgbClr val="BF0306"/>
                </a:solidFill>
                <a:effectLst/>
                <a:latin typeface="Helvetica Neue" panose="02000503000000020004" pitchFamily="2" charset="0"/>
              </a:rPr>
              <a:t>iscuss/ sum up…</a:t>
            </a:r>
          </a:p>
          <a:p>
            <a:endParaRPr lang="en-GB" sz="2000" b="1" i="1">
              <a:solidFill>
                <a:srgbClr val="BF0306"/>
              </a:solidFill>
              <a:latin typeface="Helvetica Neue" panose="02000503000000020004" pitchFamily="2" charset="0"/>
            </a:endParaRPr>
          </a:p>
          <a:p>
            <a:r>
              <a:rPr lang="en-GB" sz="2000" b="1" i="1">
                <a:solidFill>
                  <a:srgbClr val="BF0306"/>
                </a:solidFill>
                <a:effectLst/>
                <a:latin typeface="Helvetica Neue" panose="02000503000000020004" pitchFamily="2" charset="0"/>
              </a:rPr>
              <a:t>The report contains the relevant details concerning the problem as you required…</a:t>
            </a:r>
            <a:endParaRPr lang="en-GB" sz="2000">
              <a:solidFill>
                <a:srgbClr val="BF0306"/>
              </a:solidFill>
              <a:effectLst/>
              <a:latin typeface="Helvetica Neue" panose="02000503000000020004" pitchFamily="2" charset="0"/>
            </a:endParaRPr>
          </a:p>
          <a:p>
            <a:endParaRPr lang="en-GB" sz="2000">
              <a:effectLst/>
              <a:latin typeface="Helvetica Neue" panose="02000503000000020004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329AFF2-D9C6-113F-7E97-E368BE271F7A}"/>
              </a:ext>
            </a:extLst>
          </p:cNvPr>
          <p:cNvSpPr txBox="1"/>
          <p:nvPr/>
        </p:nvSpPr>
        <p:spPr>
          <a:xfrm>
            <a:off x="8708040" y="2870991"/>
            <a:ext cx="3148648" cy="360387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GB" sz="2000" b="1" i="1">
                <a:solidFill>
                  <a:srgbClr val="BF0306"/>
                </a:solidFill>
                <a:effectLst/>
                <a:latin typeface="Helvetica Neue" panose="02000503000000020004" pitchFamily="2" charset="0"/>
              </a:rPr>
              <a:t>It is based on my observations/</a:t>
            </a:r>
            <a:r>
              <a:rPr lang="en-GB" sz="2000">
                <a:solidFill>
                  <a:srgbClr val="BF0306"/>
                </a:solidFill>
                <a:latin typeface="Helvetica Neue" panose="02000503000000020004" pitchFamily="2" charset="0"/>
              </a:rPr>
              <a:t> </a:t>
            </a:r>
            <a:r>
              <a:rPr lang="en-GB" sz="2000" b="1" i="1">
                <a:solidFill>
                  <a:srgbClr val="BF0306"/>
                </a:solidFill>
                <a:effectLst/>
                <a:latin typeface="Helvetica Neue" panose="02000503000000020004" pitchFamily="2" charset="0"/>
              </a:rPr>
              <a:t>the feedback from participants…</a:t>
            </a:r>
          </a:p>
          <a:p>
            <a:endParaRPr lang="en-GB" sz="2000" b="1" i="1">
              <a:solidFill>
                <a:srgbClr val="BF0306"/>
              </a:solidFill>
              <a:effectLst/>
              <a:latin typeface="Helvetica Neue" panose="02000503000000020004" pitchFamily="2" charset="0"/>
            </a:endParaRPr>
          </a:p>
          <a:p>
            <a:r>
              <a:rPr lang="en-GB" sz="2000" b="1" i="1">
                <a:solidFill>
                  <a:srgbClr val="BF0306"/>
                </a:solidFill>
                <a:effectLst/>
                <a:latin typeface="Helvetica Neue" panose="02000503000000020004" pitchFamily="2" charset="0"/>
              </a:rPr>
              <a:t>My findings are outlined/</a:t>
            </a:r>
          </a:p>
          <a:p>
            <a:r>
              <a:rPr lang="en-GB" sz="2000" b="1" i="1">
                <a:solidFill>
                  <a:srgbClr val="BF0306"/>
                </a:solidFill>
                <a:effectLst/>
                <a:latin typeface="Helvetica Neue" panose="02000503000000020004" pitchFamily="2" charset="0"/>
              </a:rPr>
              <a:t>presented below./ I outline my findings below.</a:t>
            </a:r>
            <a:endParaRPr lang="en-GB" sz="2000">
              <a:solidFill>
                <a:srgbClr val="BF0306"/>
              </a:solidFill>
              <a:effectLst/>
              <a:latin typeface="Helvetica Neue" panose="02000503000000020004" pitchFamily="2" charset="0"/>
            </a:endParaRPr>
          </a:p>
          <a:p>
            <a:endParaRPr lang="en-GB">
              <a:effectLst/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9423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170" grpId="0" animBg="1"/>
      <p:bldP spid="22" grpId="0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E2A96188-384C-4341-9EEB-967A9341C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272EBD-76A6-9F99-15FC-3559B0DFAD47}"/>
              </a:ext>
            </a:extLst>
          </p:cNvPr>
          <p:cNvSpPr txBox="1"/>
          <p:nvPr/>
        </p:nvSpPr>
        <p:spPr>
          <a:xfrm>
            <a:off x="478826" y="604801"/>
            <a:ext cx="5502873" cy="169389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400">
              <a:spcBef>
                <a:spcPct val="0"/>
              </a:spcBef>
              <a:spcAft>
                <a:spcPts val="600"/>
              </a:spcAft>
            </a:pPr>
            <a:r>
              <a:rPr lang="en-US" sz="4000" kern="1200" spc="100" baseline="0">
                <a:latin typeface="Calibri"/>
                <a:ea typeface="+mj-ea"/>
                <a:cs typeface="Calibri"/>
              </a:rPr>
              <a:t>The report consists of..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B121A8-F6D4-86BD-8664-4D41A70D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2053" y="2870991"/>
            <a:ext cx="5864379" cy="26431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l-GR"/>
          </a:p>
          <a:p>
            <a:pPr algn="ctr"/>
            <a:endParaRPr lang="el-GR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59E7E4E-81AC-4FFE-A96F-B398ED3E9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6307066" y="796793"/>
            <a:ext cx="5689735" cy="5117957"/>
          </a:xfrm>
          <a:custGeom>
            <a:avLst/>
            <a:gdLst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34742 w 11603130"/>
              <a:gd name="connsiteY11" fmla="*/ 5912754 h 6362961"/>
              <a:gd name="connsiteX12" fmla="*/ 8343333 w 11603130"/>
              <a:gd name="connsiteY12" fmla="*/ 6362961 h 6362961"/>
              <a:gd name="connsiteX13" fmla="*/ 8951337 w 11603130"/>
              <a:gd name="connsiteY13" fmla="*/ 5912879 h 6362961"/>
              <a:gd name="connsiteX14" fmla="*/ 9710371 w 11603130"/>
              <a:gd name="connsiteY14" fmla="*/ 5911624 h 6362961"/>
              <a:gd name="connsiteX15" fmla="*/ 9804791 w 11603130"/>
              <a:gd name="connsiteY15" fmla="*/ 5908320 h 6362961"/>
              <a:gd name="connsiteX16" fmla="*/ 9863784 w 11603130"/>
              <a:gd name="connsiteY16" fmla="*/ 5909115 h 6362961"/>
              <a:gd name="connsiteX17" fmla="*/ 10007288 w 11603130"/>
              <a:gd name="connsiteY17" fmla="*/ 5914499 h 6362961"/>
              <a:gd name="connsiteX18" fmla="*/ 10927227 w 11603130"/>
              <a:gd name="connsiteY18" fmla="*/ 5922366 h 6362961"/>
              <a:gd name="connsiteX19" fmla="*/ 11562333 w 11603130"/>
              <a:gd name="connsiteY19" fmla="*/ 5906085 h 6362961"/>
              <a:gd name="connsiteX20" fmla="*/ 11571244 w 11603130"/>
              <a:gd name="connsiteY20" fmla="*/ 2621674 h 6362961"/>
              <a:gd name="connsiteX21" fmla="*/ 11561892 w 11603130"/>
              <a:gd name="connsiteY21" fmla="*/ 176313 h 6362961"/>
              <a:gd name="connsiteX22" fmla="*/ 11289537 w 11603130"/>
              <a:gd name="connsiteY22" fmla="*/ 107615 h 6362961"/>
              <a:gd name="connsiteX23" fmla="*/ 10689999 w 11603130"/>
              <a:gd name="connsiteY23" fmla="*/ 70591 h 6362961"/>
              <a:gd name="connsiteX24" fmla="*/ 7599878 w 11603130"/>
              <a:gd name="connsiteY24" fmla="*/ 7591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5045206 w 11603130"/>
              <a:gd name="connsiteY10" fmla="*/ 5927859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8951337 w 11603130"/>
              <a:gd name="connsiteY12" fmla="*/ 5912879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42722 w 11603130"/>
              <a:gd name="connsiteY12" fmla="*/ 588550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098386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8972 w 11603130"/>
              <a:gd name="connsiteY5" fmla="*/ 3523848 h 6335587"/>
              <a:gd name="connsiteX6" fmla="*/ 148480 w 11603130"/>
              <a:gd name="connsiteY6" fmla="*/ 5930841 h 6335587"/>
              <a:gd name="connsiteX7" fmla="*/ 2638911 w 11603130"/>
              <a:gd name="connsiteY7" fmla="*/ 5933377 h 6335587"/>
              <a:gd name="connsiteX8" fmla="*/ 4080684 w 11603130"/>
              <a:gd name="connsiteY8" fmla="*/ 5926717 h 6335587"/>
              <a:gd name="connsiteX9" fmla="*/ 5045206 w 11603130"/>
              <a:gd name="connsiteY9" fmla="*/ 5927859 h 6335587"/>
              <a:gd name="connsiteX10" fmla="*/ 5855834 w 11603130"/>
              <a:gd name="connsiteY10" fmla="*/ 6335587 h 6335587"/>
              <a:gd name="connsiteX11" fmla="*/ 6274422 w 11603130"/>
              <a:gd name="connsiteY11" fmla="*/ 5903346 h 6335587"/>
              <a:gd name="connsiteX12" fmla="*/ 9098386 w 11603130"/>
              <a:gd name="connsiteY12" fmla="*/ 5911624 h 6335587"/>
              <a:gd name="connsiteX13" fmla="*/ 10007288 w 11603130"/>
              <a:gd name="connsiteY13" fmla="*/ 5914499 h 6335587"/>
              <a:gd name="connsiteX14" fmla="*/ 10927227 w 11603130"/>
              <a:gd name="connsiteY14" fmla="*/ 5922366 h 6335587"/>
              <a:gd name="connsiteX15" fmla="*/ 11562333 w 11603130"/>
              <a:gd name="connsiteY15" fmla="*/ 5906085 h 6335587"/>
              <a:gd name="connsiteX16" fmla="*/ 11571244 w 11603130"/>
              <a:gd name="connsiteY16" fmla="*/ 2621674 h 6335587"/>
              <a:gd name="connsiteX17" fmla="*/ 11561892 w 11603130"/>
              <a:gd name="connsiteY17" fmla="*/ 176313 h 6335587"/>
              <a:gd name="connsiteX18" fmla="*/ 11289537 w 11603130"/>
              <a:gd name="connsiteY18" fmla="*/ 107615 h 6335587"/>
              <a:gd name="connsiteX19" fmla="*/ 10689999 w 11603130"/>
              <a:gd name="connsiteY19" fmla="*/ 70591 h 6335587"/>
              <a:gd name="connsiteX20" fmla="*/ 7599878 w 11603130"/>
              <a:gd name="connsiteY20" fmla="*/ 75910 h 6335587"/>
              <a:gd name="connsiteX21" fmla="*/ 1892744 w 11603130"/>
              <a:gd name="connsiteY21" fmla="*/ 0 h 6335587"/>
              <a:gd name="connsiteX0" fmla="*/ 1892744 w 12087184"/>
              <a:gd name="connsiteY0" fmla="*/ 0 h 6335587"/>
              <a:gd name="connsiteX1" fmla="*/ 304663 w 12087184"/>
              <a:gd name="connsiteY1" fmla="*/ 10761 h 6335587"/>
              <a:gd name="connsiteX2" fmla="*/ 0 w 12087184"/>
              <a:gd name="connsiteY2" fmla="*/ 47942 h 6335587"/>
              <a:gd name="connsiteX3" fmla="*/ 0 w 12087184"/>
              <a:gd name="connsiteY3" fmla="*/ 909146 h 6335587"/>
              <a:gd name="connsiteX4" fmla="*/ 4597 w 12087184"/>
              <a:gd name="connsiteY4" fmla="*/ 909146 h 6335587"/>
              <a:gd name="connsiteX5" fmla="*/ 88972 w 12087184"/>
              <a:gd name="connsiteY5" fmla="*/ 3523848 h 6335587"/>
              <a:gd name="connsiteX6" fmla="*/ 148480 w 12087184"/>
              <a:gd name="connsiteY6" fmla="*/ 5930841 h 6335587"/>
              <a:gd name="connsiteX7" fmla="*/ 2638911 w 12087184"/>
              <a:gd name="connsiteY7" fmla="*/ 5933377 h 6335587"/>
              <a:gd name="connsiteX8" fmla="*/ 4080684 w 12087184"/>
              <a:gd name="connsiteY8" fmla="*/ 5926717 h 6335587"/>
              <a:gd name="connsiteX9" fmla="*/ 5045206 w 12087184"/>
              <a:gd name="connsiteY9" fmla="*/ 5927859 h 6335587"/>
              <a:gd name="connsiteX10" fmla="*/ 5855834 w 12087184"/>
              <a:gd name="connsiteY10" fmla="*/ 6335587 h 6335587"/>
              <a:gd name="connsiteX11" fmla="*/ 6274422 w 12087184"/>
              <a:gd name="connsiteY11" fmla="*/ 5903346 h 6335587"/>
              <a:gd name="connsiteX12" fmla="*/ 9098386 w 12087184"/>
              <a:gd name="connsiteY12" fmla="*/ 5911624 h 6335587"/>
              <a:gd name="connsiteX13" fmla="*/ 10007288 w 12087184"/>
              <a:gd name="connsiteY13" fmla="*/ 5914499 h 6335587"/>
              <a:gd name="connsiteX14" fmla="*/ 10927227 w 12087184"/>
              <a:gd name="connsiteY14" fmla="*/ 5922366 h 6335587"/>
              <a:gd name="connsiteX15" fmla="*/ 12085310 w 12087184"/>
              <a:gd name="connsiteY15" fmla="*/ 5921320 h 6335587"/>
              <a:gd name="connsiteX16" fmla="*/ 11571244 w 12087184"/>
              <a:gd name="connsiteY16" fmla="*/ 2621674 h 6335587"/>
              <a:gd name="connsiteX17" fmla="*/ 11561892 w 12087184"/>
              <a:gd name="connsiteY17" fmla="*/ 176313 h 6335587"/>
              <a:gd name="connsiteX18" fmla="*/ 11289537 w 12087184"/>
              <a:gd name="connsiteY18" fmla="*/ 107615 h 6335587"/>
              <a:gd name="connsiteX19" fmla="*/ 10689999 w 12087184"/>
              <a:gd name="connsiteY19" fmla="*/ 70591 h 6335587"/>
              <a:gd name="connsiteX20" fmla="*/ 7599878 w 12087184"/>
              <a:gd name="connsiteY20" fmla="*/ 75910 h 6335587"/>
              <a:gd name="connsiteX21" fmla="*/ 1892744 w 12087184"/>
              <a:gd name="connsiteY21" fmla="*/ 0 h 6335587"/>
              <a:gd name="connsiteX0" fmla="*/ 1892744 w 12096545"/>
              <a:gd name="connsiteY0" fmla="*/ 24998 h 6360585"/>
              <a:gd name="connsiteX1" fmla="*/ 304663 w 12096545"/>
              <a:gd name="connsiteY1" fmla="*/ 35759 h 6360585"/>
              <a:gd name="connsiteX2" fmla="*/ 0 w 12096545"/>
              <a:gd name="connsiteY2" fmla="*/ 72940 h 6360585"/>
              <a:gd name="connsiteX3" fmla="*/ 0 w 12096545"/>
              <a:gd name="connsiteY3" fmla="*/ 934144 h 6360585"/>
              <a:gd name="connsiteX4" fmla="*/ 4597 w 12096545"/>
              <a:gd name="connsiteY4" fmla="*/ 934144 h 6360585"/>
              <a:gd name="connsiteX5" fmla="*/ 88972 w 12096545"/>
              <a:gd name="connsiteY5" fmla="*/ 3548846 h 6360585"/>
              <a:gd name="connsiteX6" fmla="*/ 148480 w 12096545"/>
              <a:gd name="connsiteY6" fmla="*/ 5955839 h 6360585"/>
              <a:gd name="connsiteX7" fmla="*/ 2638911 w 12096545"/>
              <a:gd name="connsiteY7" fmla="*/ 5958375 h 6360585"/>
              <a:gd name="connsiteX8" fmla="*/ 4080684 w 12096545"/>
              <a:gd name="connsiteY8" fmla="*/ 5951715 h 6360585"/>
              <a:gd name="connsiteX9" fmla="*/ 5045206 w 12096545"/>
              <a:gd name="connsiteY9" fmla="*/ 5952857 h 6360585"/>
              <a:gd name="connsiteX10" fmla="*/ 5855834 w 12096545"/>
              <a:gd name="connsiteY10" fmla="*/ 6360585 h 6360585"/>
              <a:gd name="connsiteX11" fmla="*/ 6274422 w 12096545"/>
              <a:gd name="connsiteY11" fmla="*/ 5928344 h 6360585"/>
              <a:gd name="connsiteX12" fmla="*/ 9098386 w 12096545"/>
              <a:gd name="connsiteY12" fmla="*/ 5936622 h 6360585"/>
              <a:gd name="connsiteX13" fmla="*/ 10007288 w 12096545"/>
              <a:gd name="connsiteY13" fmla="*/ 5939497 h 6360585"/>
              <a:gd name="connsiteX14" fmla="*/ 10927227 w 12096545"/>
              <a:gd name="connsiteY14" fmla="*/ 5947364 h 6360585"/>
              <a:gd name="connsiteX15" fmla="*/ 12085310 w 12096545"/>
              <a:gd name="connsiteY15" fmla="*/ 5946318 h 6360585"/>
              <a:gd name="connsiteX16" fmla="*/ 12063456 w 12096545"/>
              <a:gd name="connsiteY16" fmla="*/ 2646672 h 6360585"/>
              <a:gd name="connsiteX17" fmla="*/ 11561892 w 12096545"/>
              <a:gd name="connsiteY17" fmla="*/ 201311 h 6360585"/>
              <a:gd name="connsiteX18" fmla="*/ 11289537 w 12096545"/>
              <a:gd name="connsiteY18" fmla="*/ 132613 h 6360585"/>
              <a:gd name="connsiteX19" fmla="*/ 10689999 w 12096545"/>
              <a:gd name="connsiteY19" fmla="*/ 95589 h 6360585"/>
              <a:gd name="connsiteX20" fmla="*/ 7599878 w 12096545"/>
              <a:gd name="connsiteY20" fmla="*/ 100908 h 6360585"/>
              <a:gd name="connsiteX21" fmla="*/ 1892744 w 12096545"/>
              <a:gd name="connsiteY21" fmla="*/ 24998 h 6360585"/>
              <a:gd name="connsiteX0" fmla="*/ 1892744 w 12127183"/>
              <a:gd name="connsiteY0" fmla="*/ 24998 h 6360585"/>
              <a:gd name="connsiteX1" fmla="*/ 304663 w 12127183"/>
              <a:gd name="connsiteY1" fmla="*/ 35759 h 6360585"/>
              <a:gd name="connsiteX2" fmla="*/ 0 w 12127183"/>
              <a:gd name="connsiteY2" fmla="*/ 72940 h 6360585"/>
              <a:gd name="connsiteX3" fmla="*/ 0 w 12127183"/>
              <a:gd name="connsiteY3" fmla="*/ 934144 h 6360585"/>
              <a:gd name="connsiteX4" fmla="*/ 4597 w 12127183"/>
              <a:gd name="connsiteY4" fmla="*/ 934144 h 6360585"/>
              <a:gd name="connsiteX5" fmla="*/ 88972 w 12127183"/>
              <a:gd name="connsiteY5" fmla="*/ 3548846 h 6360585"/>
              <a:gd name="connsiteX6" fmla="*/ 148480 w 12127183"/>
              <a:gd name="connsiteY6" fmla="*/ 5955839 h 6360585"/>
              <a:gd name="connsiteX7" fmla="*/ 2638911 w 12127183"/>
              <a:gd name="connsiteY7" fmla="*/ 5958375 h 6360585"/>
              <a:gd name="connsiteX8" fmla="*/ 4080684 w 12127183"/>
              <a:gd name="connsiteY8" fmla="*/ 5951715 h 6360585"/>
              <a:gd name="connsiteX9" fmla="*/ 5045206 w 12127183"/>
              <a:gd name="connsiteY9" fmla="*/ 5952857 h 6360585"/>
              <a:gd name="connsiteX10" fmla="*/ 5855834 w 12127183"/>
              <a:gd name="connsiteY10" fmla="*/ 6360585 h 6360585"/>
              <a:gd name="connsiteX11" fmla="*/ 6274422 w 12127183"/>
              <a:gd name="connsiteY11" fmla="*/ 5928344 h 6360585"/>
              <a:gd name="connsiteX12" fmla="*/ 9098386 w 12127183"/>
              <a:gd name="connsiteY12" fmla="*/ 5936622 h 6360585"/>
              <a:gd name="connsiteX13" fmla="*/ 10007288 w 12127183"/>
              <a:gd name="connsiteY13" fmla="*/ 5939497 h 6360585"/>
              <a:gd name="connsiteX14" fmla="*/ 10927227 w 12127183"/>
              <a:gd name="connsiteY14" fmla="*/ 5947364 h 6360585"/>
              <a:gd name="connsiteX15" fmla="*/ 12085310 w 12127183"/>
              <a:gd name="connsiteY15" fmla="*/ 5946318 h 6360585"/>
              <a:gd name="connsiteX16" fmla="*/ 12063456 w 12127183"/>
              <a:gd name="connsiteY16" fmla="*/ 2646672 h 6360585"/>
              <a:gd name="connsiteX17" fmla="*/ 12054104 w 12127183"/>
              <a:gd name="connsiteY17" fmla="*/ 201311 h 6360585"/>
              <a:gd name="connsiteX18" fmla="*/ 11289537 w 12127183"/>
              <a:gd name="connsiteY18" fmla="*/ 132613 h 6360585"/>
              <a:gd name="connsiteX19" fmla="*/ 10689999 w 12127183"/>
              <a:gd name="connsiteY19" fmla="*/ 95589 h 6360585"/>
              <a:gd name="connsiteX20" fmla="*/ 7599878 w 12127183"/>
              <a:gd name="connsiteY20" fmla="*/ 100908 h 6360585"/>
              <a:gd name="connsiteX21" fmla="*/ 1892744 w 12127183"/>
              <a:gd name="connsiteY21" fmla="*/ 24998 h 6360585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689999 w 12114255"/>
              <a:gd name="connsiteY19" fmla="*/ 70591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5587"/>
              <a:gd name="connsiteX1" fmla="*/ 304663 w 12114253"/>
              <a:gd name="connsiteY1" fmla="*/ 10761 h 6335587"/>
              <a:gd name="connsiteX2" fmla="*/ 0 w 12114253"/>
              <a:gd name="connsiteY2" fmla="*/ 47942 h 6335587"/>
              <a:gd name="connsiteX3" fmla="*/ 0 w 12114253"/>
              <a:gd name="connsiteY3" fmla="*/ 909146 h 6335587"/>
              <a:gd name="connsiteX4" fmla="*/ 4597 w 12114253"/>
              <a:gd name="connsiteY4" fmla="*/ 909146 h 6335587"/>
              <a:gd name="connsiteX5" fmla="*/ 88972 w 12114253"/>
              <a:gd name="connsiteY5" fmla="*/ 3523848 h 6335587"/>
              <a:gd name="connsiteX6" fmla="*/ 148480 w 12114253"/>
              <a:gd name="connsiteY6" fmla="*/ 5930841 h 6335587"/>
              <a:gd name="connsiteX7" fmla="*/ 2638911 w 12114253"/>
              <a:gd name="connsiteY7" fmla="*/ 5933377 h 6335587"/>
              <a:gd name="connsiteX8" fmla="*/ 4080684 w 12114253"/>
              <a:gd name="connsiteY8" fmla="*/ 5926717 h 6335587"/>
              <a:gd name="connsiteX9" fmla="*/ 5045206 w 12114253"/>
              <a:gd name="connsiteY9" fmla="*/ 5927859 h 6335587"/>
              <a:gd name="connsiteX10" fmla="*/ 5855834 w 12114253"/>
              <a:gd name="connsiteY10" fmla="*/ 6335587 h 6335587"/>
              <a:gd name="connsiteX11" fmla="*/ 6274422 w 12114253"/>
              <a:gd name="connsiteY11" fmla="*/ 5903346 h 6335587"/>
              <a:gd name="connsiteX12" fmla="*/ 9098386 w 12114253"/>
              <a:gd name="connsiteY12" fmla="*/ 5911624 h 6335587"/>
              <a:gd name="connsiteX13" fmla="*/ 10007288 w 12114253"/>
              <a:gd name="connsiteY13" fmla="*/ 5914499 h 6335587"/>
              <a:gd name="connsiteX14" fmla="*/ 10927227 w 12114253"/>
              <a:gd name="connsiteY14" fmla="*/ 5922366 h 6335587"/>
              <a:gd name="connsiteX15" fmla="*/ 12085310 w 12114253"/>
              <a:gd name="connsiteY15" fmla="*/ 5921320 h 6335587"/>
              <a:gd name="connsiteX16" fmla="*/ 12063456 w 12114253"/>
              <a:gd name="connsiteY16" fmla="*/ 2621674 h 6335587"/>
              <a:gd name="connsiteX17" fmla="*/ 12054104 w 12114253"/>
              <a:gd name="connsiteY17" fmla="*/ 176313 h 6335587"/>
              <a:gd name="connsiteX18" fmla="*/ 11289537 w 12114253"/>
              <a:gd name="connsiteY18" fmla="*/ 107615 h 6335587"/>
              <a:gd name="connsiteX19" fmla="*/ 10259313 w 12114253"/>
              <a:gd name="connsiteY19" fmla="*/ 101059 h 6335587"/>
              <a:gd name="connsiteX20" fmla="*/ 7599878 w 12114253"/>
              <a:gd name="connsiteY20" fmla="*/ 75910 h 6335587"/>
              <a:gd name="connsiteX21" fmla="*/ 1892744 w 12114253"/>
              <a:gd name="connsiteY21" fmla="*/ 0 h 6335587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259313 w 12114255"/>
              <a:gd name="connsiteY19" fmla="*/ 101059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274422 w 12114253"/>
              <a:gd name="connsiteY11" fmla="*/ 5903346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080684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308929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214933 w 12114253"/>
              <a:gd name="connsiteY9" fmla="*/ 5924178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308929 w 12114253"/>
              <a:gd name="connsiteY8" fmla="*/ 5926717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952198 w 12173707"/>
              <a:gd name="connsiteY0" fmla="*/ 0 h 6231137"/>
              <a:gd name="connsiteX1" fmla="*/ 364117 w 12173707"/>
              <a:gd name="connsiteY1" fmla="*/ 10761 h 6231137"/>
              <a:gd name="connsiteX2" fmla="*/ 59454 w 12173707"/>
              <a:gd name="connsiteY2" fmla="*/ 47942 h 6231137"/>
              <a:gd name="connsiteX3" fmla="*/ 59454 w 12173707"/>
              <a:gd name="connsiteY3" fmla="*/ 909146 h 6231137"/>
              <a:gd name="connsiteX4" fmla="*/ 64051 w 12173707"/>
              <a:gd name="connsiteY4" fmla="*/ 909146 h 6231137"/>
              <a:gd name="connsiteX5" fmla="*/ 148426 w 12173707"/>
              <a:gd name="connsiteY5" fmla="*/ 3523848 h 6231137"/>
              <a:gd name="connsiteX6" fmla="*/ 41689 w 12173707"/>
              <a:gd name="connsiteY6" fmla="*/ 5941555 h 6231137"/>
              <a:gd name="connsiteX7" fmla="*/ 2649391 w 12173707"/>
              <a:gd name="connsiteY7" fmla="*/ 5929698 h 6231137"/>
              <a:gd name="connsiteX8" fmla="*/ 4303086 w 12173707"/>
              <a:gd name="connsiteY8" fmla="*/ 5908315 h 6231137"/>
              <a:gd name="connsiteX9" fmla="*/ 5274387 w 12173707"/>
              <a:gd name="connsiteY9" fmla="*/ 5924178 h 6231137"/>
              <a:gd name="connsiteX10" fmla="*/ 5758145 w 12173707"/>
              <a:gd name="connsiteY10" fmla="*/ 6231137 h 6231137"/>
              <a:gd name="connsiteX11" fmla="*/ 6030648 w 12173707"/>
              <a:gd name="connsiteY11" fmla="*/ 5908409 h 6231137"/>
              <a:gd name="connsiteX12" fmla="*/ 9157840 w 12173707"/>
              <a:gd name="connsiteY12" fmla="*/ 5911624 h 6231137"/>
              <a:gd name="connsiteX13" fmla="*/ 10066742 w 12173707"/>
              <a:gd name="connsiteY13" fmla="*/ 5914499 h 6231137"/>
              <a:gd name="connsiteX14" fmla="*/ 10986681 w 12173707"/>
              <a:gd name="connsiteY14" fmla="*/ 5922366 h 6231137"/>
              <a:gd name="connsiteX15" fmla="*/ 12144764 w 12173707"/>
              <a:gd name="connsiteY15" fmla="*/ 5921320 h 6231137"/>
              <a:gd name="connsiteX16" fmla="*/ 12122910 w 12173707"/>
              <a:gd name="connsiteY16" fmla="*/ 2621674 h 6231137"/>
              <a:gd name="connsiteX17" fmla="*/ 12113558 w 12173707"/>
              <a:gd name="connsiteY17" fmla="*/ 176313 h 6231137"/>
              <a:gd name="connsiteX18" fmla="*/ 11348991 w 12173707"/>
              <a:gd name="connsiteY18" fmla="*/ 107615 h 6231137"/>
              <a:gd name="connsiteX19" fmla="*/ 10318767 w 12173707"/>
              <a:gd name="connsiteY19" fmla="*/ 101059 h 6231137"/>
              <a:gd name="connsiteX20" fmla="*/ 7659332 w 12173707"/>
              <a:gd name="connsiteY20" fmla="*/ 75910 h 6231137"/>
              <a:gd name="connsiteX21" fmla="*/ 1952198 w 12173707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9 w 12201124"/>
              <a:gd name="connsiteY5" fmla="*/ 3534559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8 w 12201124"/>
              <a:gd name="connsiteY5" fmla="*/ 4337852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86334 w 12207843"/>
              <a:gd name="connsiteY0" fmla="*/ 0 h 6231137"/>
              <a:gd name="connsiteX1" fmla="*/ 398253 w 12207843"/>
              <a:gd name="connsiteY1" fmla="*/ 10761 h 6231137"/>
              <a:gd name="connsiteX2" fmla="*/ 93590 w 12207843"/>
              <a:gd name="connsiteY2" fmla="*/ 47942 h 6231137"/>
              <a:gd name="connsiteX3" fmla="*/ 93590 w 12207843"/>
              <a:gd name="connsiteY3" fmla="*/ 909146 h 6231137"/>
              <a:gd name="connsiteX4" fmla="*/ 98187 w 12207843"/>
              <a:gd name="connsiteY4" fmla="*/ 909146 h 6231137"/>
              <a:gd name="connsiteX5" fmla="*/ 40067 w 12207843"/>
              <a:gd name="connsiteY5" fmla="*/ 4337852 h 6231137"/>
              <a:gd name="connsiteX6" fmla="*/ 75825 w 12207843"/>
              <a:gd name="connsiteY6" fmla="*/ 5941555 h 6231137"/>
              <a:gd name="connsiteX7" fmla="*/ 2683527 w 12207843"/>
              <a:gd name="connsiteY7" fmla="*/ 5929698 h 6231137"/>
              <a:gd name="connsiteX8" fmla="*/ 4337222 w 12207843"/>
              <a:gd name="connsiteY8" fmla="*/ 5908315 h 6231137"/>
              <a:gd name="connsiteX9" fmla="*/ 5308523 w 12207843"/>
              <a:gd name="connsiteY9" fmla="*/ 5924178 h 6231137"/>
              <a:gd name="connsiteX10" fmla="*/ 5792281 w 12207843"/>
              <a:gd name="connsiteY10" fmla="*/ 6231137 h 6231137"/>
              <a:gd name="connsiteX11" fmla="*/ 6064784 w 12207843"/>
              <a:gd name="connsiteY11" fmla="*/ 5908409 h 6231137"/>
              <a:gd name="connsiteX12" fmla="*/ 9191976 w 12207843"/>
              <a:gd name="connsiteY12" fmla="*/ 5911624 h 6231137"/>
              <a:gd name="connsiteX13" fmla="*/ 10100878 w 12207843"/>
              <a:gd name="connsiteY13" fmla="*/ 5914499 h 6231137"/>
              <a:gd name="connsiteX14" fmla="*/ 11020817 w 12207843"/>
              <a:gd name="connsiteY14" fmla="*/ 5922366 h 6231137"/>
              <a:gd name="connsiteX15" fmla="*/ 12178900 w 12207843"/>
              <a:gd name="connsiteY15" fmla="*/ 5921320 h 6231137"/>
              <a:gd name="connsiteX16" fmla="*/ 12157046 w 12207843"/>
              <a:gd name="connsiteY16" fmla="*/ 2621674 h 6231137"/>
              <a:gd name="connsiteX17" fmla="*/ 12147694 w 12207843"/>
              <a:gd name="connsiteY17" fmla="*/ 176313 h 6231137"/>
              <a:gd name="connsiteX18" fmla="*/ 11383127 w 12207843"/>
              <a:gd name="connsiteY18" fmla="*/ 107615 h 6231137"/>
              <a:gd name="connsiteX19" fmla="*/ 10352903 w 12207843"/>
              <a:gd name="connsiteY19" fmla="*/ 101059 h 6231137"/>
              <a:gd name="connsiteX20" fmla="*/ 7693468 w 12207843"/>
              <a:gd name="connsiteY20" fmla="*/ 75910 h 6231137"/>
              <a:gd name="connsiteX21" fmla="*/ 1986334 w 12207843"/>
              <a:gd name="connsiteY21" fmla="*/ 0 h 6231137"/>
              <a:gd name="connsiteX0" fmla="*/ 1973709 w 12195218"/>
              <a:gd name="connsiteY0" fmla="*/ 0 h 6231137"/>
              <a:gd name="connsiteX1" fmla="*/ 385628 w 12195218"/>
              <a:gd name="connsiteY1" fmla="*/ 10761 h 6231137"/>
              <a:gd name="connsiteX2" fmla="*/ 80965 w 12195218"/>
              <a:gd name="connsiteY2" fmla="*/ 47942 h 6231137"/>
              <a:gd name="connsiteX3" fmla="*/ 80965 w 12195218"/>
              <a:gd name="connsiteY3" fmla="*/ 909146 h 6231137"/>
              <a:gd name="connsiteX4" fmla="*/ 85562 w 12195218"/>
              <a:gd name="connsiteY4" fmla="*/ 909146 h 6231137"/>
              <a:gd name="connsiteX5" fmla="*/ 27442 w 12195218"/>
              <a:gd name="connsiteY5" fmla="*/ 4337852 h 6231137"/>
              <a:gd name="connsiteX6" fmla="*/ 63200 w 12195218"/>
              <a:gd name="connsiteY6" fmla="*/ 5941555 h 6231137"/>
              <a:gd name="connsiteX7" fmla="*/ 2670902 w 12195218"/>
              <a:gd name="connsiteY7" fmla="*/ 5929698 h 6231137"/>
              <a:gd name="connsiteX8" fmla="*/ 4324597 w 12195218"/>
              <a:gd name="connsiteY8" fmla="*/ 5908315 h 6231137"/>
              <a:gd name="connsiteX9" fmla="*/ 5295898 w 12195218"/>
              <a:gd name="connsiteY9" fmla="*/ 5924178 h 6231137"/>
              <a:gd name="connsiteX10" fmla="*/ 5779656 w 12195218"/>
              <a:gd name="connsiteY10" fmla="*/ 6231137 h 6231137"/>
              <a:gd name="connsiteX11" fmla="*/ 6052159 w 12195218"/>
              <a:gd name="connsiteY11" fmla="*/ 5908409 h 6231137"/>
              <a:gd name="connsiteX12" fmla="*/ 9179351 w 12195218"/>
              <a:gd name="connsiteY12" fmla="*/ 5911624 h 6231137"/>
              <a:gd name="connsiteX13" fmla="*/ 10088253 w 12195218"/>
              <a:gd name="connsiteY13" fmla="*/ 5914499 h 6231137"/>
              <a:gd name="connsiteX14" fmla="*/ 11008192 w 12195218"/>
              <a:gd name="connsiteY14" fmla="*/ 5922366 h 6231137"/>
              <a:gd name="connsiteX15" fmla="*/ 12166275 w 12195218"/>
              <a:gd name="connsiteY15" fmla="*/ 5921320 h 6231137"/>
              <a:gd name="connsiteX16" fmla="*/ 12144421 w 12195218"/>
              <a:gd name="connsiteY16" fmla="*/ 2621674 h 6231137"/>
              <a:gd name="connsiteX17" fmla="*/ 12135069 w 12195218"/>
              <a:gd name="connsiteY17" fmla="*/ 176313 h 6231137"/>
              <a:gd name="connsiteX18" fmla="*/ 11370502 w 12195218"/>
              <a:gd name="connsiteY18" fmla="*/ 107615 h 6231137"/>
              <a:gd name="connsiteX19" fmla="*/ 10340278 w 12195218"/>
              <a:gd name="connsiteY19" fmla="*/ 101059 h 6231137"/>
              <a:gd name="connsiteX20" fmla="*/ 7680843 w 12195218"/>
              <a:gd name="connsiteY20" fmla="*/ 75910 h 6231137"/>
              <a:gd name="connsiteX21" fmla="*/ 1973709 w 12195218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92826 w 12202482"/>
              <a:gd name="connsiteY4" fmla="*/ 909146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21578 w 12202482"/>
              <a:gd name="connsiteY4" fmla="*/ 994830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142494 w 12256747"/>
              <a:gd name="connsiteY3" fmla="*/ 909146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4594 w 12256747"/>
              <a:gd name="connsiteY4" fmla="*/ 1176912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54471 w 12275980"/>
              <a:gd name="connsiteY0" fmla="*/ 0 h 6231137"/>
              <a:gd name="connsiteX1" fmla="*/ 466390 w 12275980"/>
              <a:gd name="connsiteY1" fmla="*/ 10761 h 6231137"/>
              <a:gd name="connsiteX2" fmla="*/ 19233 w 12275980"/>
              <a:gd name="connsiteY2" fmla="*/ 26521 h 6231137"/>
              <a:gd name="connsiteX3" fmla="*/ 19232 w 12275980"/>
              <a:gd name="connsiteY3" fmla="*/ 844885 h 6231137"/>
              <a:gd name="connsiteX4" fmla="*/ 76 w 12275980"/>
              <a:gd name="connsiteY4" fmla="*/ 1369703 h 6231137"/>
              <a:gd name="connsiteX5" fmla="*/ 84455 w 12275980"/>
              <a:gd name="connsiteY5" fmla="*/ 4530644 h 6231137"/>
              <a:gd name="connsiteX6" fmla="*/ 143962 w 12275980"/>
              <a:gd name="connsiteY6" fmla="*/ 5941555 h 6231137"/>
              <a:gd name="connsiteX7" fmla="*/ 2751664 w 12275980"/>
              <a:gd name="connsiteY7" fmla="*/ 5929698 h 6231137"/>
              <a:gd name="connsiteX8" fmla="*/ 4405359 w 12275980"/>
              <a:gd name="connsiteY8" fmla="*/ 5908315 h 6231137"/>
              <a:gd name="connsiteX9" fmla="*/ 5376660 w 12275980"/>
              <a:gd name="connsiteY9" fmla="*/ 5924178 h 6231137"/>
              <a:gd name="connsiteX10" fmla="*/ 5860418 w 12275980"/>
              <a:gd name="connsiteY10" fmla="*/ 6231137 h 6231137"/>
              <a:gd name="connsiteX11" fmla="*/ 6132921 w 12275980"/>
              <a:gd name="connsiteY11" fmla="*/ 5908409 h 6231137"/>
              <a:gd name="connsiteX12" fmla="*/ 9260113 w 12275980"/>
              <a:gd name="connsiteY12" fmla="*/ 5911624 h 6231137"/>
              <a:gd name="connsiteX13" fmla="*/ 10169015 w 12275980"/>
              <a:gd name="connsiteY13" fmla="*/ 5914499 h 6231137"/>
              <a:gd name="connsiteX14" fmla="*/ 11088954 w 12275980"/>
              <a:gd name="connsiteY14" fmla="*/ 5922366 h 6231137"/>
              <a:gd name="connsiteX15" fmla="*/ 12247037 w 12275980"/>
              <a:gd name="connsiteY15" fmla="*/ 5921320 h 6231137"/>
              <a:gd name="connsiteX16" fmla="*/ 12225183 w 12275980"/>
              <a:gd name="connsiteY16" fmla="*/ 2621674 h 6231137"/>
              <a:gd name="connsiteX17" fmla="*/ 12215831 w 12275980"/>
              <a:gd name="connsiteY17" fmla="*/ 176313 h 6231137"/>
              <a:gd name="connsiteX18" fmla="*/ 11451264 w 12275980"/>
              <a:gd name="connsiteY18" fmla="*/ 107615 h 6231137"/>
              <a:gd name="connsiteX19" fmla="*/ 10421040 w 12275980"/>
              <a:gd name="connsiteY19" fmla="*/ 101059 h 6231137"/>
              <a:gd name="connsiteX20" fmla="*/ 7761605 w 12275980"/>
              <a:gd name="connsiteY20" fmla="*/ 75910 h 6231137"/>
              <a:gd name="connsiteX21" fmla="*/ 2054471 w 1227598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161182 w 12293200"/>
              <a:gd name="connsiteY6" fmla="*/ 5941555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89932 w 12293200"/>
              <a:gd name="connsiteY6" fmla="*/ 5941557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88138"/>
              <a:gd name="connsiteY0" fmla="*/ 24998 h 6256135"/>
              <a:gd name="connsiteX1" fmla="*/ 483610 w 12288138"/>
              <a:gd name="connsiteY1" fmla="*/ 35759 h 6256135"/>
              <a:gd name="connsiteX2" fmla="*/ 36453 w 12288138"/>
              <a:gd name="connsiteY2" fmla="*/ 51519 h 6256135"/>
              <a:gd name="connsiteX3" fmla="*/ 36452 w 12288138"/>
              <a:gd name="connsiteY3" fmla="*/ 869883 h 6256135"/>
              <a:gd name="connsiteX4" fmla="*/ 17296 w 12288138"/>
              <a:gd name="connsiteY4" fmla="*/ 1394701 h 6256135"/>
              <a:gd name="connsiteX5" fmla="*/ 6679 w 12288138"/>
              <a:gd name="connsiteY5" fmla="*/ 4619906 h 6256135"/>
              <a:gd name="connsiteX6" fmla="*/ 89932 w 12288138"/>
              <a:gd name="connsiteY6" fmla="*/ 5966555 h 6256135"/>
              <a:gd name="connsiteX7" fmla="*/ 2768884 w 12288138"/>
              <a:gd name="connsiteY7" fmla="*/ 5954696 h 6256135"/>
              <a:gd name="connsiteX8" fmla="*/ 4422579 w 12288138"/>
              <a:gd name="connsiteY8" fmla="*/ 5933313 h 6256135"/>
              <a:gd name="connsiteX9" fmla="*/ 5393880 w 12288138"/>
              <a:gd name="connsiteY9" fmla="*/ 5949176 h 6256135"/>
              <a:gd name="connsiteX10" fmla="*/ 5877638 w 12288138"/>
              <a:gd name="connsiteY10" fmla="*/ 6256135 h 6256135"/>
              <a:gd name="connsiteX11" fmla="*/ 6150141 w 12288138"/>
              <a:gd name="connsiteY11" fmla="*/ 5933407 h 6256135"/>
              <a:gd name="connsiteX12" fmla="*/ 9277333 w 12288138"/>
              <a:gd name="connsiteY12" fmla="*/ 5936622 h 6256135"/>
              <a:gd name="connsiteX13" fmla="*/ 10186235 w 12288138"/>
              <a:gd name="connsiteY13" fmla="*/ 5939497 h 6256135"/>
              <a:gd name="connsiteX14" fmla="*/ 11106174 w 12288138"/>
              <a:gd name="connsiteY14" fmla="*/ 5947364 h 6256135"/>
              <a:gd name="connsiteX15" fmla="*/ 12264257 w 12288138"/>
              <a:gd name="connsiteY15" fmla="*/ 5946318 h 6256135"/>
              <a:gd name="connsiteX16" fmla="*/ 12242403 w 12288138"/>
              <a:gd name="connsiteY16" fmla="*/ 2646672 h 6256135"/>
              <a:gd name="connsiteX17" fmla="*/ 12233051 w 12288138"/>
              <a:gd name="connsiteY17" fmla="*/ 201311 h 6256135"/>
              <a:gd name="connsiteX18" fmla="*/ 11729726 w 12288138"/>
              <a:gd name="connsiteY18" fmla="*/ 132612 h 6256135"/>
              <a:gd name="connsiteX19" fmla="*/ 10438260 w 12288138"/>
              <a:gd name="connsiteY19" fmla="*/ 126057 h 6256135"/>
              <a:gd name="connsiteX20" fmla="*/ 7778825 w 12288138"/>
              <a:gd name="connsiteY20" fmla="*/ 100908 h 6256135"/>
              <a:gd name="connsiteX21" fmla="*/ 2071691 w 12288138"/>
              <a:gd name="connsiteY21" fmla="*/ 24998 h 6256135"/>
              <a:gd name="connsiteX0" fmla="*/ 2071691 w 12281699"/>
              <a:gd name="connsiteY0" fmla="*/ 0 h 6231137"/>
              <a:gd name="connsiteX1" fmla="*/ 483610 w 12281699"/>
              <a:gd name="connsiteY1" fmla="*/ 10761 h 6231137"/>
              <a:gd name="connsiteX2" fmla="*/ 36453 w 12281699"/>
              <a:gd name="connsiteY2" fmla="*/ 26521 h 6231137"/>
              <a:gd name="connsiteX3" fmla="*/ 36452 w 12281699"/>
              <a:gd name="connsiteY3" fmla="*/ 844885 h 6231137"/>
              <a:gd name="connsiteX4" fmla="*/ 17296 w 12281699"/>
              <a:gd name="connsiteY4" fmla="*/ 1369703 h 6231137"/>
              <a:gd name="connsiteX5" fmla="*/ 6679 w 12281699"/>
              <a:gd name="connsiteY5" fmla="*/ 4594908 h 6231137"/>
              <a:gd name="connsiteX6" fmla="*/ 89932 w 12281699"/>
              <a:gd name="connsiteY6" fmla="*/ 5941557 h 6231137"/>
              <a:gd name="connsiteX7" fmla="*/ 2768884 w 12281699"/>
              <a:gd name="connsiteY7" fmla="*/ 5929698 h 6231137"/>
              <a:gd name="connsiteX8" fmla="*/ 4422579 w 12281699"/>
              <a:gd name="connsiteY8" fmla="*/ 5908315 h 6231137"/>
              <a:gd name="connsiteX9" fmla="*/ 5393880 w 12281699"/>
              <a:gd name="connsiteY9" fmla="*/ 5924178 h 6231137"/>
              <a:gd name="connsiteX10" fmla="*/ 5877638 w 12281699"/>
              <a:gd name="connsiteY10" fmla="*/ 6231137 h 6231137"/>
              <a:gd name="connsiteX11" fmla="*/ 6150141 w 12281699"/>
              <a:gd name="connsiteY11" fmla="*/ 5908409 h 6231137"/>
              <a:gd name="connsiteX12" fmla="*/ 9277333 w 12281699"/>
              <a:gd name="connsiteY12" fmla="*/ 5911624 h 6231137"/>
              <a:gd name="connsiteX13" fmla="*/ 10186235 w 12281699"/>
              <a:gd name="connsiteY13" fmla="*/ 5914499 h 6231137"/>
              <a:gd name="connsiteX14" fmla="*/ 11106174 w 12281699"/>
              <a:gd name="connsiteY14" fmla="*/ 5922366 h 6231137"/>
              <a:gd name="connsiteX15" fmla="*/ 12264257 w 12281699"/>
              <a:gd name="connsiteY15" fmla="*/ 5921320 h 6231137"/>
              <a:gd name="connsiteX16" fmla="*/ 12242403 w 12281699"/>
              <a:gd name="connsiteY16" fmla="*/ 2621674 h 6231137"/>
              <a:gd name="connsiteX17" fmla="*/ 12233051 w 12281699"/>
              <a:gd name="connsiteY17" fmla="*/ 176313 h 6231137"/>
              <a:gd name="connsiteX18" fmla="*/ 11729726 w 12281699"/>
              <a:gd name="connsiteY18" fmla="*/ 107614 h 6231137"/>
              <a:gd name="connsiteX19" fmla="*/ 10438260 w 12281699"/>
              <a:gd name="connsiteY19" fmla="*/ 101059 h 6231137"/>
              <a:gd name="connsiteX20" fmla="*/ 7778825 w 12281699"/>
              <a:gd name="connsiteY20" fmla="*/ 75910 h 6231137"/>
              <a:gd name="connsiteX21" fmla="*/ 2071691 w 12281699"/>
              <a:gd name="connsiteY21" fmla="*/ 0 h 6231137"/>
              <a:gd name="connsiteX0" fmla="*/ 2071691 w 12281973"/>
              <a:gd name="connsiteY0" fmla="*/ 17107 h 6248244"/>
              <a:gd name="connsiteX1" fmla="*/ 483610 w 12281973"/>
              <a:gd name="connsiteY1" fmla="*/ 27868 h 6248244"/>
              <a:gd name="connsiteX2" fmla="*/ 36453 w 12281973"/>
              <a:gd name="connsiteY2" fmla="*/ 43628 h 6248244"/>
              <a:gd name="connsiteX3" fmla="*/ 36452 w 12281973"/>
              <a:gd name="connsiteY3" fmla="*/ 861992 h 6248244"/>
              <a:gd name="connsiteX4" fmla="*/ 17296 w 12281973"/>
              <a:gd name="connsiteY4" fmla="*/ 1386810 h 6248244"/>
              <a:gd name="connsiteX5" fmla="*/ 6679 w 12281973"/>
              <a:gd name="connsiteY5" fmla="*/ 4612015 h 6248244"/>
              <a:gd name="connsiteX6" fmla="*/ 89932 w 12281973"/>
              <a:gd name="connsiteY6" fmla="*/ 5958664 h 6248244"/>
              <a:gd name="connsiteX7" fmla="*/ 2768884 w 12281973"/>
              <a:gd name="connsiteY7" fmla="*/ 5946805 h 6248244"/>
              <a:gd name="connsiteX8" fmla="*/ 4422579 w 12281973"/>
              <a:gd name="connsiteY8" fmla="*/ 5925422 h 6248244"/>
              <a:gd name="connsiteX9" fmla="*/ 5393880 w 12281973"/>
              <a:gd name="connsiteY9" fmla="*/ 5941285 h 6248244"/>
              <a:gd name="connsiteX10" fmla="*/ 5877638 w 12281973"/>
              <a:gd name="connsiteY10" fmla="*/ 6248244 h 6248244"/>
              <a:gd name="connsiteX11" fmla="*/ 6150141 w 12281973"/>
              <a:gd name="connsiteY11" fmla="*/ 5925516 h 6248244"/>
              <a:gd name="connsiteX12" fmla="*/ 9277333 w 12281973"/>
              <a:gd name="connsiteY12" fmla="*/ 5928731 h 6248244"/>
              <a:gd name="connsiteX13" fmla="*/ 10186235 w 12281973"/>
              <a:gd name="connsiteY13" fmla="*/ 5931606 h 6248244"/>
              <a:gd name="connsiteX14" fmla="*/ 11106174 w 12281973"/>
              <a:gd name="connsiteY14" fmla="*/ 5939473 h 6248244"/>
              <a:gd name="connsiteX15" fmla="*/ 12264257 w 12281973"/>
              <a:gd name="connsiteY15" fmla="*/ 5938427 h 6248244"/>
              <a:gd name="connsiteX16" fmla="*/ 12242403 w 12281973"/>
              <a:gd name="connsiteY16" fmla="*/ 2638781 h 6248244"/>
              <a:gd name="connsiteX17" fmla="*/ 12233051 w 12281973"/>
              <a:gd name="connsiteY17" fmla="*/ 193420 h 6248244"/>
              <a:gd name="connsiteX18" fmla="*/ 11824723 w 12281973"/>
              <a:gd name="connsiteY18" fmla="*/ 146142 h 6248244"/>
              <a:gd name="connsiteX19" fmla="*/ 10438260 w 12281973"/>
              <a:gd name="connsiteY19" fmla="*/ 118166 h 6248244"/>
              <a:gd name="connsiteX20" fmla="*/ 7778825 w 12281973"/>
              <a:gd name="connsiteY20" fmla="*/ 93017 h 6248244"/>
              <a:gd name="connsiteX21" fmla="*/ 2071691 w 12281973"/>
              <a:gd name="connsiteY21" fmla="*/ 17107 h 6248244"/>
              <a:gd name="connsiteX0" fmla="*/ 2071691 w 12281973"/>
              <a:gd name="connsiteY0" fmla="*/ 19214 h 6250351"/>
              <a:gd name="connsiteX1" fmla="*/ 483610 w 12281973"/>
              <a:gd name="connsiteY1" fmla="*/ 29975 h 6250351"/>
              <a:gd name="connsiteX2" fmla="*/ 36453 w 12281973"/>
              <a:gd name="connsiteY2" fmla="*/ 45735 h 6250351"/>
              <a:gd name="connsiteX3" fmla="*/ 36452 w 12281973"/>
              <a:gd name="connsiteY3" fmla="*/ 864099 h 6250351"/>
              <a:gd name="connsiteX4" fmla="*/ 17296 w 12281973"/>
              <a:gd name="connsiteY4" fmla="*/ 1388917 h 6250351"/>
              <a:gd name="connsiteX5" fmla="*/ 6679 w 12281973"/>
              <a:gd name="connsiteY5" fmla="*/ 4614122 h 6250351"/>
              <a:gd name="connsiteX6" fmla="*/ 89932 w 12281973"/>
              <a:gd name="connsiteY6" fmla="*/ 5960771 h 6250351"/>
              <a:gd name="connsiteX7" fmla="*/ 2768884 w 12281973"/>
              <a:gd name="connsiteY7" fmla="*/ 5948912 h 6250351"/>
              <a:gd name="connsiteX8" fmla="*/ 4422579 w 12281973"/>
              <a:gd name="connsiteY8" fmla="*/ 5927529 h 6250351"/>
              <a:gd name="connsiteX9" fmla="*/ 5393880 w 12281973"/>
              <a:gd name="connsiteY9" fmla="*/ 5943392 h 6250351"/>
              <a:gd name="connsiteX10" fmla="*/ 5877638 w 12281973"/>
              <a:gd name="connsiteY10" fmla="*/ 6250351 h 6250351"/>
              <a:gd name="connsiteX11" fmla="*/ 6150141 w 12281973"/>
              <a:gd name="connsiteY11" fmla="*/ 5927623 h 6250351"/>
              <a:gd name="connsiteX12" fmla="*/ 9277333 w 12281973"/>
              <a:gd name="connsiteY12" fmla="*/ 5930838 h 6250351"/>
              <a:gd name="connsiteX13" fmla="*/ 10186235 w 12281973"/>
              <a:gd name="connsiteY13" fmla="*/ 5933713 h 6250351"/>
              <a:gd name="connsiteX14" fmla="*/ 11106174 w 12281973"/>
              <a:gd name="connsiteY14" fmla="*/ 5941580 h 6250351"/>
              <a:gd name="connsiteX15" fmla="*/ 12264257 w 12281973"/>
              <a:gd name="connsiteY15" fmla="*/ 5940534 h 6250351"/>
              <a:gd name="connsiteX16" fmla="*/ 12242403 w 12281973"/>
              <a:gd name="connsiteY16" fmla="*/ 2640888 h 6250351"/>
              <a:gd name="connsiteX17" fmla="*/ 12233051 w 12281973"/>
              <a:gd name="connsiteY17" fmla="*/ 195527 h 6250351"/>
              <a:gd name="connsiteX18" fmla="*/ 11824723 w 12281973"/>
              <a:gd name="connsiteY18" fmla="*/ 148249 h 6250351"/>
              <a:gd name="connsiteX19" fmla="*/ 10295765 w 12281973"/>
              <a:gd name="connsiteY19" fmla="*/ 141693 h 6250351"/>
              <a:gd name="connsiteX20" fmla="*/ 7778825 w 12281973"/>
              <a:gd name="connsiteY20" fmla="*/ 95124 h 6250351"/>
              <a:gd name="connsiteX21" fmla="*/ 2071691 w 12281973"/>
              <a:gd name="connsiteY21" fmla="*/ 19214 h 6250351"/>
              <a:gd name="connsiteX0" fmla="*/ 2071691 w 12322325"/>
              <a:gd name="connsiteY0" fmla="*/ 0 h 6231137"/>
              <a:gd name="connsiteX1" fmla="*/ 483610 w 12322325"/>
              <a:gd name="connsiteY1" fmla="*/ 10761 h 6231137"/>
              <a:gd name="connsiteX2" fmla="*/ 36453 w 12322325"/>
              <a:gd name="connsiteY2" fmla="*/ 26521 h 6231137"/>
              <a:gd name="connsiteX3" fmla="*/ 36452 w 12322325"/>
              <a:gd name="connsiteY3" fmla="*/ 844885 h 6231137"/>
              <a:gd name="connsiteX4" fmla="*/ 17296 w 12322325"/>
              <a:gd name="connsiteY4" fmla="*/ 1369703 h 6231137"/>
              <a:gd name="connsiteX5" fmla="*/ 6679 w 12322325"/>
              <a:gd name="connsiteY5" fmla="*/ 4594908 h 6231137"/>
              <a:gd name="connsiteX6" fmla="*/ 89932 w 12322325"/>
              <a:gd name="connsiteY6" fmla="*/ 5941557 h 6231137"/>
              <a:gd name="connsiteX7" fmla="*/ 2768884 w 12322325"/>
              <a:gd name="connsiteY7" fmla="*/ 5929698 h 6231137"/>
              <a:gd name="connsiteX8" fmla="*/ 4422579 w 12322325"/>
              <a:gd name="connsiteY8" fmla="*/ 5908315 h 6231137"/>
              <a:gd name="connsiteX9" fmla="*/ 5393880 w 12322325"/>
              <a:gd name="connsiteY9" fmla="*/ 5924178 h 6231137"/>
              <a:gd name="connsiteX10" fmla="*/ 5877638 w 12322325"/>
              <a:gd name="connsiteY10" fmla="*/ 6231137 h 6231137"/>
              <a:gd name="connsiteX11" fmla="*/ 6150141 w 12322325"/>
              <a:gd name="connsiteY11" fmla="*/ 5908409 h 6231137"/>
              <a:gd name="connsiteX12" fmla="*/ 9277333 w 12322325"/>
              <a:gd name="connsiteY12" fmla="*/ 5911624 h 6231137"/>
              <a:gd name="connsiteX13" fmla="*/ 10186235 w 12322325"/>
              <a:gd name="connsiteY13" fmla="*/ 5914499 h 6231137"/>
              <a:gd name="connsiteX14" fmla="*/ 11106174 w 12322325"/>
              <a:gd name="connsiteY14" fmla="*/ 5922366 h 6231137"/>
              <a:gd name="connsiteX15" fmla="*/ 12264257 w 12322325"/>
              <a:gd name="connsiteY15" fmla="*/ 5921320 h 6231137"/>
              <a:gd name="connsiteX16" fmla="*/ 12242403 w 12322325"/>
              <a:gd name="connsiteY16" fmla="*/ 2621674 h 6231137"/>
              <a:gd name="connsiteX17" fmla="*/ 12233051 w 12322325"/>
              <a:gd name="connsiteY17" fmla="*/ 176313 h 6231137"/>
              <a:gd name="connsiteX18" fmla="*/ 11824723 w 12322325"/>
              <a:gd name="connsiteY18" fmla="*/ 129035 h 6231137"/>
              <a:gd name="connsiteX19" fmla="*/ 10295765 w 12322325"/>
              <a:gd name="connsiteY19" fmla="*/ 122479 h 6231137"/>
              <a:gd name="connsiteX20" fmla="*/ 7778825 w 12322325"/>
              <a:gd name="connsiteY20" fmla="*/ 75910 h 6231137"/>
              <a:gd name="connsiteX21" fmla="*/ 2071691 w 12322325"/>
              <a:gd name="connsiteY21" fmla="*/ 0 h 6231137"/>
              <a:gd name="connsiteX0" fmla="*/ 2071691 w 12275492"/>
              <a:gd name="connsiteY0" fmla="*/ 0 h 6231137"/>
              <a:gd name="connsiteX1" fmla="*/ 483610 w 12275492"/>
              <a:gd name="connsiteY1" fmla="*/ 10761 h 6231137"/>
              <a:gd name="connsiteX2" fmla="*/ 36453 w 12275492"/>
              <a:gd name="connsiteY2" fmla="*/ 26521 h 6231137"/>
              <a:gd name="connsiteX3" fmla="*/ 36452 w 12275492"/>
              <a:gd name="connsiteY3" fmla="*/ 844885 h 6231137"/>
              <a:gd name="connsiteX4" fmla="*/ 17296 w 12275492"/>
              <a:gd name="connsiteY4" fmla="*/ 1369703 h 6231137"/>
              <a:gd name="connsiteX5" fmla="*/ 6679 w 12275492"/>
              <a:gd name="connsiteY5" fmla="*/ 4594908 h 6231137"/>
              <a:gd name="connsiteX6" fmla="*/ 89932 w 12275492"/>
              <a:gd name="connsiteY6" fmla="*/ 5941557 h 6231137"/>
              <a:gd name="connsiteX7" fmla="*/ 2768884 w 12275492"/>
              <a:gd name="connsiteY7" fmla="*/ 5929698 h 6231137"/>
              <a:gd name="connsiteX8" fmla="*/ 4422579 w 12275492"/>
              <a:gd name="connsiteY8" fmla="*/ 5908315 h 6231137"/>
              <a:gd name="connsiteX9" fmla="*/ 5393880 w 12275492"/>
              <a:gd name="connsiteY9" fmla="*/ 5924178 h 6231137"/>
              <a:gd name="connsiteX10" fmla="*/ 5877638 w 12275492"/>
              <a:gd name="connsiteY10" fmla="*/ 6231137 h 6231137"/>
              <a:gd name="connsiteX11" fmla="*/ 6150141 w 12275492"/>
              <a:gd name="connsiteY11" fmla="*/ 5908409 h 6231137"/>
              <a:gd name="connsiteX12" fmla="*/ 9277333 w 12275492"/>
              <a:gd name="connsiteY12" fmla="*/ 5911624 h 6231137"/>
              <a:gd name="connsiteX13" fmla="*/ 10186235 w 12275492"/>
              <a:gd name="connsiteY13" fmla="*/ 5914499 h 6231137"/>
              <a:gd name="connsiteX14" fmla="*/ 11106174 w 12275492"/>
              <a:gd name="connsiteY14" fmla="*/ 5922366 h 6231137"/>
              <a:gd name="connsiteX15" fmla="*/ 12264257 w 12275492"/>
              <a:gd name="connsiteY15" fmla="*/ 5921320 h 6231137"/>
              <a:gd name="connsiteX16" fmla="*/ 12242403 w 12275492"/>
              <a:gd name="connsiteY16" fmla="*/ 2621674 h 6231137"/>
              <a:gd name="connsiteX17" fmla="*/ 12233051 w 12275492"/>
              <a:gd name="connsiteY17" fmla="*/ 176313 h 6231137"/>
              <a:gd name="connsiteX18" fmla="*/ 11824723 w 12275492"/>
              <a:gd name="connsiteY18" fmla="*/ 129035 h 6231137"/>
              <a:gd name="connsiteX19" fmla="*/ 10295765 w 12275492"/>
              <a:gd name="connsiteY19" fmla="*/ 122479 h 6231137"/>
              <a:gd name="connsiteX20" fmla="*/ 7778825 w 12275492"/>
              <a:gd name="connsiteY20" fmla="*/ 75910 h 6231137"/>
              <a:gd name="connsiteX21" fmla="*/ 2071691 w 12275492"/>
              <a:gd name="connsiteY21" fmla="*/ 0 h 6231137"/>
              <a:gd name="connsiteX0" fmla="*/ 2071691 w 12313887"/>
              <a:gd name="connsiteY0" fmla="*/ 20004 h 6251141"/>
              <a:gd name="connsiteX1" fmla="*/ 483610 w 12313887"/>
              <a:gd name="connsiteY1" fmla="*/ 30765 h 6251141"/>
              <a:gd name="connsiteX2" fmla="*/ 36453 w 12313887"/>
              <a:gd name="connsiteY2" fmla="*/ 46525 h 6251141"/>
              <a:gd name="connsiteX3" fmla="*/ 36452 w 12313887"/>
              <a:gd name="connsiteY3" fmla="*/ 864889 h 6251141"/>
              <a:gd name="connsiteX4" fmla="*/ 17296 w 12313887"/>
              <a:gd name="connsiteY4" fmla="*/ 1389707 h 6251141"/>
              <a:gd name="connsiteX5" fmla="*/ 6679 w 12313887"/>
              <a:gd name="connsiteY5" fmla="*/ 4614912 h 6251141"/>
              <a:gd name="connsiteX6" fmla="*/ 89932 w 12313887"/>
              <a:gd name="connsiteY6" fmla="*/ 5961561 h 6251141"/>
              <a:gd name="connsiteX7" fmla="*/ 2768884 w 12313887"/>
              <a:gd name="connsiteY7" fmla="*/ 5949702 h 6251141"/>
              <a:gd name="connsiteX8" fmla="*/ 4422579 w 12313887"/>
              <a:gd name="connsiteY8" fmla="*/ 5928319 h 6251141"/>
              <a:gd name="connsiteX9" fmla="*/ 5393880 w 12313887"/>
              <a:gd name="connsiteY9" fmla="*/ 5944182 h 6251141"/>
              <a:gd name="connsiteX10" fmla="*/ 5877638 w 12313887"/>
              <a:gd name="connsiteY10" fmla="*/ 6251141 h 6251141"/>
              <a:gd name="connsiteX11" fmla="*/ 6150141 w 12313887"/>
              <a:gd name="connsiteY11" fmla="*/ 5928413 h 6251141"/>
              <a:gd name="connsiteX12" fmla="*/ 9277333 w 12313887"/>
              <a:gd name="connsiteY12" fmla="*/ 5931628 h 6251141"/>
              <a:gd name="connsiteX13" fmla="*/ 10186235 w 12313887"/>
              <a:gd name="connsiteY13" fmla="*/ 5934503 h 6251141"/>
              <a:gd name="connsiteX14" fmla="*/ 11106174 w 12313887"/>
              <a:gd name="connsiteY14" fmla="*/ 5942370 h 6251141"/>
              <a:gd name="connsiteX15" fmla="*/ 12264257 w 12313887"/>
              <a:gd name="connsiteY15" fmla="*/ 5941324 h 6251141"/>
              <a:gd name="connsiteX16" fmla="*/ 12289901 w 12313887"/>
              <a:gd name="connsiteY16" fmla="*/ 2652389 h 6251141"/>
              <a:gd name="connsiteX17" fmla="*/ 12233051 w 12313887"/>
              <a:gd name="connsiteY17" fmla="*/ 196317 h 6251141"/>
              <a:gd name="connsiteX18" fmla="*/ 11824723 w 12313887"/>
              <a:gd name="connsiteY18" fmla="*/ 149039 h 6251141"/>
              <a:gd name="connsiteX19" fmla="*/ 10295765 w 12313887"/>
              <a:gd name="connsiteY19" fmla="*/ 142483 h 6251141"/>
              <a:gd name="connsiteX20" fmla="*/ 7778825 w 12313887"/>
              <a:gd name="connsiteY20" fmla="*/ 95914 h 6251141"/>
              <a:gd name="connsiteX21" fmla="*/ 2071691 w 12313887"/>
              <a:gd name="connsiteY21" fmla="*/ 20004 h 6251141"/>
              <a:gd name="connsiteX0" fmla="*/ 2071691 w 12332516"/>
              <a:gd name="connsiteY0" fmla="*/ 20004 h 6251141"/>
              <a:gd name="connsiteX1" fmla="*/ 483610 w 12332516"/>
              <a:gd name="connsiteY1" fmla="*/ 30765 h 6251141"/>
              <a:gd name="connsiteX2" fmla="*/ 36453 w 12332516"/>
              <a:gd name="connsiteY2" fmla="*/ 46525 h 6251141"/>
              <a:gd name="connsiteX3" fmla="*/ 36452 w 12332516"/>
              <a:gd name="connsiteY3" fmla="*/ 864889 h 6251141"/>
              <a:gd name="connsiteX4" fmla="*/ 17296 w 12332516"/>
              <a:gd name="connsiteY4" fmla="*/ 1389707 h 6251141"/>
              <a:gd name="connsiteX5" fmla="*/ 6679 w 12332516"/>
              <a:gd name="connsiteY5" fmla="*/ 4614912 h 6251141"/>
              <a:gd name="connsiteX6" fmla="*/ 89932 w 12332516"/>
              <a:gd name="connsiteY6" fmla="*/ 5961561 h 6251141"/>
              <a:gd name="connsiteX7" fmla="*/ 2768884 w 12332516"/>
              <a:gd name="connsiteY7" fmla="*/ 5949702 h 6251141"/>
              <a:gd name="connsiteX8" fmla="*/ 4422579 w 12332516"/>
              <a:gd name="connsiteY8" fmla="*/ 5928319 h 6251141"/>
              <a:gd name="connsiteX9" fmla="*/ 5393880 w 12332516"/>
              <a:gd name="connsiteY9" fmla="*/ 5944182 h 6251141"/>
              <a:gd name="connsiteX10" fmla="*/ 5877638 w 12332516"/>
              <a:gd name="connsiteY10" fmla="*/ 6251141 h 6251141"/>
              <a:gd name="connsiteX11" fmla="*/ 6150141 w 12332516"/>
              <a:gd name="connsiteY11" fmla="*/ 5928413 h 6251141"/>
              <a:gd name="connsiteX12" fmla="*/ 9277333 w 12332516"/>
              <a:gd name="connsiteY12" fmla="*/ 5931628 h 6251141"/>
              <a:gd name="connsiteX13" fmla="*/ 10186235 w 12332516"/>
              <a:gd name="connsiteY13" fmla="*/ 5934503 h 6251141"/>
              <a:gd name="connsiteX14" fmla="*/ 11106174 w 12332516"/>
              <a:gd name="connsiteY14" fmla="*/ 5942370 h 6251141"/>
              <a:gd name="connsiteX15" fmla="*/ 12264257 w 12332516"/>
              <a:gd name="connsiteY15" fmla="*/ 5941324 h 6251141"/>
              <a:gd name="connsiteX16" fmla="*/ 12289901 w 12332516"/>
              <a:gd name="connsiteY16" fmla="*/ 2652389 h 6251141"/>
              <a:gd name="connsiteX17" fmla="*/ 12280552 w 12332516"/>
              <a:gd name="connsiteY17" fmla="*/ 196317 h 6251141"/>
              <a:gd name="connsiteX18" fmla="*/ 11824723 w 12332516"/>
              <a:gd name="connsiteY18" fmla="*/ 149039 h 6251141"/>
              <a:gd name="connsiteX19" fmla="*/ 10295765 w 12332516"/>
              <a:gd name="connsiteY19" fmla="*/ 142483 h 6251141"/>
              <a:gd name="connsiteX20" fmla="*/ 7778825 w 12332516"/>
              <a:gd name="connsiteY20" fmla="*/ 95914 h 6251141"/>
              <a:gd name="connsiteX21" fmla="*/ 2071691 w 12332516"/>
              <a:gd name="connsiteY21" fmla="*/ 20004 h 6251141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2652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578608 w 12322347"/>
              <a:gd name="connsiteY1" fmla="*/ 42448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261685 w 12322347"/>
              <a:gd name="connsiteY0" fmla="*/ 10365 h 6188689"/>
              <a:gd name="connsiteX1" fmla="*/ 578608 w 12322347"/>
              <a:gd name="connsiteY1" fmla="*/ 0 h 6188689"/>
              <a:gd name="connsiteX2" fmla="*/ 36453 w 12322347"/>
              <a:gd name="connsiteY2" fmla="*/ 26323 h 6188689"/>
              <a:gd name="connsiteX3" fmla="*/ 36452 w 12322347"/>
              <a:gd name="connsiteY3" fmla="*/ 802437 h 6188689"/>
              <a:gd name="connsiteX4" fmla="*/ 17296 w 12322347"/>
              <a:gd name="connsiteY4" fmla="*/ 1327255 h 6188689"/>
              <a:gd name="connsiteX5" fmla="*/ 6679 w 12322347"/>
              <a:gd name="connsiteY5" fmla="*/ 4552460 h 6188689"/>
              <a:gd name="connsiteX6" fmla="*/ 89932 w 12322347"/>
              <a:gd name="connsiteY6" fmla="*/ 5899109 h 6188689"/>
              <a:gd name="connsiteX7" fmla="*/ 2768884 w 12322347"/>
              <a:gd name="connsiteY7" fmla="*/ 5887250 h 6188689"/>
              <a:gd name="connsiteX8" fmla="*/ 4422579 w 12322347"/>
              <a:gd name="connsiteY8" fmla="*/ 5865867 h 6188689"/>
              <a:gd name="connsiteX9" fmla="*/ 5393880 w 12322347"/>
              <a:gd name="connsiteY9" fmla="*/ 5881730 h 6188689"/>
              <a:gd name="connsiteX10" fmla="*/ 5877638 w 12322347"/>
              <a:gd name="connsiteY10" fmla="*/ 6188689 h 6188689"/>
              <a:gd name="connsiteX11" fmla="*/ 6150141 w 12322347"/>
              <a:gd name="connsiteY11" fmla="*/ 5865961 h 6188689"/>
              <a:gd name="connsiteX12" fmla="*/ 9277333 w 12322347"/>
              <a:gd name="connsiteY12" fmla="*/ 5869176 h 6188689"/>
              <a:gd name="connsiteX13" fmla="*/ 10186235 w 12322347"/>
              <a:gd name="connsiteY13" fmla="*/ 5872051 h 6188689"/>
              <a:gd name="connsiteX14" fmla="*/ 11106174 w 12322347"/>
              <a:gd name="connsiteY14" fmla="*/ 5879918 h 6188689"/>
              <a:gd name="connsiteX15" fmla="*/ 12264257 w 12322347"/>
              <a:gd name="connsiteY15" fmla="*/ 5878872 h 6188689"/>
              <a:gd name="connsiteX16" fmla="*/ 12289901 w 12322347"/>
              <a:gd name="connsiteY16" fmla="*/ 2589937 h 6188689"/>
              <a:gd name="connsiteX17" fmla="*/ 12280552 w 12322347"/>
              <a:gd name="connsiteY17" fmla="*/ 133865 h 6188689"/>
              <a:gd name="connsiteX18" fmla="*/ 11824723 w 12322347"/>
              <a:gd name="connsiteY18" fmla="*/ 86587 h 6188689"/>
              <a:gd name="connsiteX19" fmla="*/ 10295765 w 12322347"/>
              <a:gd name="connsiteY19" fmla="*/ 80031 h 6188689"/>
              <a:gd name="connsiteX20" fmla="*/ 7778825 w 12322347"/>
              <a:gd name="connsiteY20" fmla="*/ 33462 h 6188689"/>
              <a:gd name="connsiteX21" fmla="*/ 2261685 w 12322347"/>
              <a:gd name="connsiteY21" fmla="*/ 10365 h 6188689"/>
              <a:gd name="connsiteX0" fmla="*/ 2261685 w 12322347"/>
              <a:gd name="connsiteY0" fmla="*/ 0 h 6178324"/>
              <a:gd name="connsiteX1" fmla="*/ 816102 w 12322347"/>
              <a:gd name="connsiteY1" fmla="*/ 10760 h 6178324"/>
              <a:gd name="connsiteX2" fmla="*/ 36453 w 12322347"/>
              <a:gd name="connsiteY2" fmla="*/ 15958 h 6178324"/>
              <a:gd name="connsiteX3" fmla="*/ 36452 w 12322347"/>
              <a:gd name="connsiteY3" fmla="*/ 792072 h 6178324"/>
              <a:gd name="connsiteX4" fmla="*/ 17296 w 12322347"/>
              <a:gd name="connsiteY4" fmla="*/ 1316890 h 6178324"/>
              <a:gd name="connsiteX5" fmla="*/ 6679 w 12322347"/>
              <a:gd name="connsiteY5" fmla="*/ 4542095 h 6178324"/>
              <a:gd name="connsiteX6" fmla="*/ 89932 w 12322347"/>
              <a:gd name="connsiteY6" fmla="*/ 5888744 h 6178324"/>
              <a:gd name="connsiteX7" fmla="*/ 2768884 w 12322347"/>
              <a:gd name="connsiteY7" fmla="*/ 5876885 h 6178324"/>
              <a:gd name="connsiteX8" fmla="*/ 4422579 w 12322347"/>
              <a:gd name="connsiteY8" fmla="*/ 5855502 h 6178324"/>
              <a:gd name="connsiteX9" fmla="*/ 5393880 w 12322347"/>
              <a:gd name="connsiteY9" fmla="*/ 5871365 h 6178324"/>
              <a:gd name="connsiteX10" fmla="*/ 5877638 w 12322347"/>
              <a:gd name="connsiteY10" fmla="*/ 6178324 h 6178324"/>
              <a:gd name="connsiteX11" fmla="*/ 6150141 w 12322347"/>
              <a:gd name="connsiteY11" fmla="*/ 5855596 h 6178324"/>
              <a:gd name="connsiteX12" fmla="*/ 9277333 w 12322347"/>
              <a:gd name="connsiteY12" fmla="*/ 5858811 h 6178324"/>
              <a:gd name="connsiteX13" fmla="*/ 10186235 w 12322347"/>
              <a:gd name="connsiteY13" fmla="*/ 5861686 h 6178324"/>
              <a:gd name="connsiteX14" fmla="*/ 11106174 w 12322347"/>
              <a:gd name="connsiteY14" fmla="*/ 5869553 h 6178324"/>
              <a:gd name="connsiteX15" fmla="*/ 12264257 w 12322347"/>
              <a:gd name="connsiteY15" fmla="*/ 5868507 h 6178324"/>
              <a:gd name="connsiteX16" fmla="*/ 12289901 w 12322347"/>
              <a:gd name="connsiteY16" fmla="*/ 2579572 h 6178324"/>
              <a:gd name="connsiteX17" fmla="*/ 12280552 w 12322347"/>
              <a:gd name="connsiteY17" fmla="*/ 123500 h 6178324"/>
              <a:gd name="connsiteX18" fmla="*/ 11824723 w 12322347"/>
              <a:gd name="connsiteY18" fmla="*/ 76222 h 6178324"/>
              <a:gd name="connsiteX19" fmla="*/ 10295765 w 12322347"/>
              <a:gd name="connsiteY19" fmla="*/ 69666 h 6178324"/>
              <a:gd name="connsiteX20" fmla="*/ 7778825 w 12322347"/>
              <a:gd name="connsiteY20" fmla="*/ 23097 h 6178324"/>
              <a:gd name="connsiteX21" fmla="*/ 2261685 w 12322347"/>
              <a:gd name="connsiteY21" fmla="*/ 0 h 6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322347" h="6178324">
                <a:moveTo>
                  <a:pt x="2261685" y="0"/>
                </a:moveTo>
                <a:lnTo>
                  <a:pt x="816102" y="10760"/>
                </a:lnTo>
                <a:lnTo>
                  <a:pt x="36453" y="15958"/>
                </a:lnTo>
                <a:cubicBezTo>
                  <a:pt x="36453" y="288746"/>
                  <a:pt x="36452" y="519284"/>
                  <a:pt x="36452" y="792072"/>
                </a:cubicBezTo>
                <a:cubicBezTo>
                  <a:pt x="37984" y="902748"/>
                  <a:pt x="15764" y="1206214"/>
                  <a:pt x="17296" y="1316890"/>
                </a:cubicBezTo>
                <a:cubicBezTo>
                  <a:pt x="32125" y="1752674"/>
                  <a:pt x="-17301" y="3705146"/>
                  <a:pt x="6679" y="4542095"/>
                </a:cubicBezTo>
                <a:cubicBezTo>
                  <a:pt x="46570" y="5225386"/>
                  <a:pt x="-51265" y="5916324"/>
                  <a:pt x="89932" y="5888744"/>
                </a:cubicBezTo>
                <a:cubicBezTo>
                  <a:pt x="879263" y="5903089"/>
                  <a:pt x="1955065" y="5877266"/>
                  <a:pt x="2768884" y="5876885"/>
                </a:cubicBezTo>
                <a:lnTo>
                  <a:pt x="4422579" y="5855502"/>
                </a:lnTo>
                <a:lnTo>
                  <a:pt x="5393880" y="5871365"/>
                </a:lnTo>
                <a:cubicBezTo>
                  <a:pt x="5664089" y="6007274"/>
                  <a:pt x="5704024" y="6065354"/>
                  <a:pt x="5877638" y="6178324"/>
                </a:cubicBezTo>
                <a:cubicBezTo>
                  <a:pt x="5954187" y="6102215"/>
                  <a:pt x="6049125" y="5996227"/>
                  <a:pt x="6150141" y="5855596"/>
                </a:cubicBezTo>
                <a:cubicBezTo>
                  <a:pt x="6237130" y="5852856"/>
                  <a:pt x="8916121" y="5865726"/>
                  <a:pt x="9277333" y="5858811"/>
                </a:cubicBezTo>
                <a:lnTo>
                  <a:pt x="10186235" y="5861686"/>
                </a:lnTo>
                <a:lnTo>
                  <a:pt x="11106174" y="5869553"/>
                </a:lnTo>
                <a:cubicBezTo>
                  <a:pt x="11463837" y="5859889"/>
                  <a:pt x="12237326" y="5912260"/>
                  <a:pt x="12264257" y="5868507"/>
                </a:cubicBezTo>
                <a:cubicBezTo>
                  <a:pt x="12302700" y="5662987"/>
                  <a:pt x="12276557" y="4364873"/>
                  <a:pt x="12289901" y="2579572"/>
                </a:cubicBezTo>
                <a:cubicBezTo>
                  <a:pt x="12338262" y="1498304"/>
                  <a:pt x="12330432" y="544926"/>
                  <a:pt x="12280552" y="123500"/>
                </a:cubicBezTo>
                <a:cubicBezTo>
                  <a:pt x="12274271" y="70433"/>
                  <a:pt x="12155521" y="85194"/>
                  <a:pt x="11824723" y="76222"/>
                </a:cubicBezTo>
                <a:cubicBezTo>
                  <a:pt x="11493925" y="67250"/>
                  <a:pt x="10495817" y="85585"/>
                  <a:pt x="10295765" y="69666"/>
                </a:cubicBezTo>
                <a:lnTo>
                  <a:pt x="7778825" y="23097"/>
                </a:lnTo>
                <a:lnTo>
                  <a:pt x="2261685" y="0"/>
                </a:ln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CBFD6B65-6A90-4C50-9533-D82D69013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6379954" y="821227"/>
            <a:ext cx="5689735" cy="5117957"/>
          </a:xfrm>
          <a:custGeom>
            <a:avLst/>
            <a:gdLst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34742 w 11603130"/>
              <a:gd name="connsiteY11" fmla="*/ 5912754 h 6362961"/>
              <a:gd name="connsiteX12" fmla="*/ 8343333 w 11603130"/>
              <a:gd name="connsiteY12" fmla="*/ 6362961 h 6362961"/>
              <a:gd name="connsiteX13" fmla="*/ 8951337 w 11603130"/>
              <a:gd name="connsiteY13" fmla="*/ 5912879 h 6362961"/>
              <a:gd name="connsiteX14" fmla="*/ 9710371 w 11603130"/>
              <a:gd name="connsiteY14" fmla="*/ 5911624 h 6362961"/>
              <a:gd name="connsiteX15" fmla="*/ 9804791 w 11603130"/>
              <a:gd name="connsiteY15" fmla="*/ 5908320 h 6362961"/>
              <a:gd name="connsiteX16" fmla="*/ 9863784 w 11603130"/>
              <a:gd name="connsiteY16" fmla="*/ 5909115 h 6362961"/>
              <a:gd name="connsiteX17" fmla="*/ 10007288 w 11603130"/>
              <a:gd name="connsiteY17" fmla="*/ 5914499 h 6362961"/>
              <a:gd name="connsiteX18" fmla="*/ 10927227 w 11603130"/>
              <a:gd name="connsiteY18" fmla="*/ 5922366 h 6362961"/>
              <a:gd name="connsiteX19" fmla="*/ 11562333 w 11603130"/>
              <a:gd name="connsiteY19" fmla="*/ 5906085 h 6362961"/>
              <a:gd name="connsiteX20" fmla="*/ 11571244 w 11603130"/>
              <a:gd name="connsiteY20" fmla="*/ 2621674 h 6362961"/>
              <a:gd name="connsiteX21" fmla="*/ 11561892 w 11603130"/>
              <a:gd name="connsiteY21" fmla="*/ 176313 h 6362961"/>
              <a:gd name="connsiteX22" fmla="*/ 11289537 w 11603130"/>
              <a:gd name="connsiteY22" fmla="*/ 107615 h 6362961"/>
              <a:gd name="connsiteX23" fmla="*/ 10689999 w 11603130"/>
              <a:gd name="connsiteY23" fmla="*/ 70591 h 6362961"/>
              <a:gd name="connsiteX24" fmla="*/ 7599878 w 11603130"/>
              <a:gd name="connsiteY24" fmla="*/ 7591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5045206 w 11603130"/>
              <a:gd name="connsiteY10" fmla="*/ 5927859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8951337 w 11603130"/>
              <a:gd name="connsiteY12" fmla="*/ 5912879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42722 w 11603130"/>
              <a:gd name="connsiteY12" fmla="*/ 588550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098386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8972 w 11603130"/>
              <a:gd name="connsiteY5" fmla="*/ 3523848 h 6335587"/>
              <a:gd name="connsiteX6" fmla="*/ 148480 w 11603130"/>
              <a:gd name="connsiteY6" fmla="*/ 5930841 h 6335587"/>
              <a:gd name="connsiteX7" fmla="*/ 2638911 w 11603130"/>
              <a:gd name="connsiteY7" fmla="*/ 5933377 h 6335587"/>
              <a:gd name="connsiteX8" fmla="*/ 4080684 w 11603130"/>
              <a:gd name="connsiteY8" fmla="*/ 5926717 h 6335587"/>
              <a:gd name="connsiteX9" fmla="*/ 5045206 w 11603130"/>
              <a:gd name="connsiteY9" fmla="*/ 5927859 h 6335587"/>
              <a:gd name="connsiteX10" fmla="*/ 5855834 w 11603130"/>
              <a:gd name="connsiteY10" fmla="*/ 6335587 h 6335587"/>
              <a:gd name="connsiteX11" fmla="*/ 6274422 w 11603130"/>
              <a:gd name="connsiteY11" fmla="*/ 5903346 h 6335587"/>
              <a:gd name="connsiteX12" fmla="*/ 9098386 w 11603130"/>
              <a:gd name="connsiteY12" fmla="*/ 5911624 h 6335587"/>
              <a:gd name="connsiteX13" fmla="*/ 10007288 w 11603130"/>
              <a:gd name="connsiteY13" fmla="*/ 5914499 h 6335587"/>
              <a:gd name="connsiteX14" fmla="*/ 10927227 w 11603130"/>
              <a:gd name="connsiteY14" fmla="*/ 5922366 h 6335587"/>
              <a:gd name="connsiteX15" fmla="*/ 11562333 w 11603130"/>
              <a:gd name="connsiteY15" fmla="*/ 5906085 h 6335587"/>
              <a:gd name="connsiteX16" fmla="*/ 11571244 w 11603130"/>
              <a:gd name="connsiteY16" fmla="*/ 2621674 h 6335587"/>
              <a:gd name="connsiteX17" fmla="*/ 11561892 w 11603130"/>
              <a:gd name="connsiteY17" fmla="*/ 176313 h 6335587"/>
              <a:gd name="connsiteX18" fmla="*/ 11289537 w 11603130"/>
              <a:gd name="connsiteY18" fmla="*/ 107615 h 6335587"/>
              <a:gd name="connsiteX19" fmla="*/ 10689999 w 11603130"/>
              <a:gd name="connsiteY19" fmla="*/ 70591 h 6335587"/>
              <a:gd name="connsiteX20" fmla="*/ 7599878 w 11603130"/>
              <a:gd name="connsiteY20" fmla="*/ 75910 h 6335587"/>
              <a:gd name="connsiteX21" fmla="*/ 1892744 w 11603130"/>
              <a:gd name="connsiteY21" fmla="*/ 0 h 6335587"/>
              <a:gd name="connsiteX0" fmla="*/ 1892744 w 12087184"/>
              <a:gd name="connsiteY0" fmla="*/ 0 h 6335587"/>
              <a:gd name="connsiteX1" fmla="*/ 304663 w 12087184"/>
              <a:gd name="connsiteY1" fmla="*/ 10761 h 6335587"/>
              <a:gd name="connsiteX2" fmla="*/ 0 w 12087184"/>
              <a:gd name="connsiteY2" fmla="*/ 47942 h 6335587"/>
              <a:gd name="connsiteX3" fmla="*/ 0 w 12087184"/>
              <a:gd name="connsiteY3" fmla="*/ 909146 h 6335587"/>
              <a:gd name="connsiteX4" fmla="*/ 4597 w 12087184"/>
              <a:gd name="connsiteY4" fmla="*/ 909146 h 6335587"/>
              <a:gd name="connsiteX5" fmla="*/ 88972 w 12087184"/>
              <a:gd name="connsiteY5" fmla="*/ 3523848 h 6335587"/>
              <a:gd name="connsiteX6" fmla="*/ 148480 w 12087184"/>
              <a:gd name="connsiteY6" fmla="*/ 5930841 h 6335587"/>
              <a:gd name="connsiteX7" fmla="*/ 2638911 w 12087184"/>
              <a:gd name="connsiteY7" fmla="*/ 5933377 h 6335587"/>
              <a:gd name="connsiteX8" fmla="*/ 4080684 w 12087184"/>
              <a:gd name="connsiteY8" fmla="*/ 5926717 h 6335587"/>
              <a:gd name="connsiteX9" fmla="*/ 5045206 w 12087184"/>
              <a:gd name="connsiteY9" fmla="*/ 5927859 h 6335587"/>
              <a:gd name="connsiteX10" fmla="*/ 5855834 w 12087184"/>
              <a:gd name="connsiteY10" fmla="*/ 6335587 h 6335587"/>
              <a:gd name="connsiteX11" fmla="*/ 6274422 w 12087184"/>
              <a:gd name="connsiteY11" fmla="*/ 5903346 h 6335587"/>
              <a:gd name="connsiteX12" fmla="*/ 9098386 w 12087184"/>
              <a:gd name="connsiteY12" fmla="*/ 5911624 h 6335587"/>
              <a:gd name="connsiteX13" fmla="*/ 10007288 w 12087184"/>
              <a:gd name="connsiteY13" fmla="*/ 5914499 h 6335587"/>
              <a:gd name="connsiteX14" fmla="*/ 10927227 w 12087184"/>
              <a:gd name="connsiteY14" fmla="*/ 5922366 h 6335587"/>
              <a:gd name="connsiteX15" fmla="*/ 12085310 w 12087184"/>
              <a:gd name="connsiteY15" fmla="*/ 5921320 h 6335587"/>
              <a:gd name="connsiteX16" fmla="*/ 11571244 w 12087184"/>
              <a:gd name="connsiteY16" fmla="*/ 2621674 h 6335587"/>
              <a:gd name="connsiteX17" fmla="*/ 11561892 w 12087184"/>
              <a:gd name="connsiteY17" fmla="*/ 176313 h 6335587"/>
              <a:gd name="connsiteX18" fmla="*/ 11289537 w 12087184"/>
              <a:gd name="connsiteY18" fmla="*/ 107615 h 6335587"/>
              <a:gd name="connsiteX19" fmla="*/ 10689999 w 12087184"/>
              <a:gd name="connsiteY19" fmla="*/ 70591 h 6335587"/>
              <a:gd name="connsiteX20" fmla="*/ 7599878 w 12087184"/>
              <a:gd name="connsiteY20" fmla="*/ 75910 h 6335587"/>
              <a:gd name="connsiteX21" fmla="*/ 1892744 w 12087184"/>
              <a:gd name="connsiteY21" fmla="*/ 0 h 6335587"/>
              <a:gd name="connsiteX0" fmla="*/ 1892744 w 12096545"/>
              <a:gd name="connsiteY0" fmla="*/ 24998 h 6360585"/>
              <a:gd name="connsiteX1" fmla="*/ 304663 w 12096545"/>
              <a:gd name="connsiteY1" fmla="*/ 35759 h 6360585"/>
              <a:gd name="connsiteX2" fmla="*/ 0 w 12096545"/>
              <a:gd name="connsiteY2" fmla="*/ 72940 h 6360585"/>
              <a:gd name="connsiteX3" fmla="*/ 0 w 12096545"/>
              <a:gd name="connsiteY3" fmla="*/ 934144 h 6360585"/>
              <a:gd name="connsiteX4" fmla="*/ 4597 w 12096545"/>
              <a:gd name="connsiteY4" fmla="*/ 934144 h 6360585"/>
              <a:gd name="connsiteX5" fmla="*/ 88972 w 12096545"/>
              <a:gd name="connsiteY5" fmla="*/ 3548846 h 6360585"/>
              <a:gd name="connsiteX6" fmla="*/ 148480 w 12096545"/>
              <a:gd name="connsiteY6" fmla="*/ 5955839 h 6360585"/>
              <a:gd name="connsiteX7" fmla="*/ 2638911 w 12096545"/>
              <a:gd name="connsiteY7" fmla="*/ 5958375 h 6360585"/>
              <a:gd name="connsiteX8" fmla="*/ 4080684 w 12096545"/>
              <a:gd name="connsiteY8" fmla="*/ 5951715 h 6360585"/>
              <a:gd name="connsiteX9" fmla="*/ 5045206 w 12096545"/>
              <a:gd name="connsiteY9" fmla="*/ 5952857 h 6360585"/>
              <a:gd name="connsiteX10" fmla="*/ 5855834 w 12096545"/>
              <a:gd name="connsiteY10" fmla="*/ 6360585 h 6360585"/>
              <a:gd name="connsiteX11" fmla="*/ 6274422 w 12096545"/>
              <a:gd name="connsiteY11" fmla="*/ 5928344 h 6360585"/>
              <a:gd name="connsiteX12" fmla="*/ 9098386 w 12096545"/>
              <a:gd name="connsiteY12" fmla="*/ 5936622 h 6360585"/>
              <a:gd name="connsiteX13" fmla="*/ 10007288 w 12096545"/>
              <a:gd name="connsiteY13" fmla="*/ 5939497 h 6360585"/>
              <a:gd name="connsiteX14" fmla="*/ 10927227 w 12096545"/>
              <a:gd name="connsiteY14" fmla="*/ 5947364 h 6360585"/>
              <a:gd name="connsiteX15" fmla="*/ 12085310 w 12096545"/>
              <a:gd name="connsiteY15" fmla="*/ 5946318 h 6360585"/>
              <a:gd name="connsiteX16" fmla="*/ 12063456 w 12096545"/>
              <a:gd name="connsiteY16" fmla="*/ 2646672 h 6360585"/>
              <a:gd name="connsiteX17" fmla="*/ 11561892 w 12096545"/>
              <a:gd name="connsiteY17" fmla="*/ 201311 h 6360585"/>
              <a:gd name="connsiteX18" fmla="*/ 11289537 w 12096545"/>
              <a:gd name="connsiteY18" fmla="*/ 132613 h 6360585"/>
              <a:gd name="connsiteX19" fmla="*/ 10689999 w 12096545"/>
              <a:gd name="connsiteY19" fmla="*/ 95589 h 6360585"/>
              <a:gd name="connsiteX20" fmla="*/ 7599878 w 12096545"/>
              <a:gd name="connsiteY20" fmla="*/ 100908 h 6360585"/>
              <a:gd name="connsiteX21" fmla="*/ 1892744 w 12096545"/>
              <a:gd name="connsiteY21" fmla="*/ 24998 h 6360585"/>
              <a:gd name="connsiteX0" fmla="*/ 1892744 w 12127183"/>
              <a:gd name="connsiteY0" fmla="*/ 24998 h 6360585"/>
              <a:gd name="connsiteX1" fmla="*/ 304663 w 12127183"/>
              <a:gd name="connsiteY1" fmla="*/ 35759 h 6360585"/>
              <a:gd name="connsiteX2" fmla="*/ 0 w 12127183"/>
              <a:gd name="connsiteY2" fmla="*/ 72940 h 6360585"/>
              <a:gd name="connsiteX3" fmla="*/ 0 w 12127183"/>
              <a:gd name="connsiteY3" fmla="*/ 934144 h 6360585"/>
              <a:gd name="connsiteX4" fmla="*/ 4597 w 12127183"/>
              <a:gd name="connsiteY4" fmla="*/ 934144 h 6360585"/>
              <a:gd name="connsiteX5" fmla="*/ 88972 w 12127183"/>
              <a:gd name="connsiteY5" fmla="*/ 3548846 h 6360585"/>
              <a:gd name="connsiteX6" fmla="*/ 148480 w 12127183"/>
              <a:gd name="connsiteY6" fmla="*/ 5955839 h 6360585"/>
              <a:gd name="connsiteX7" fmla="*/ 2638911 w 12127183"/>
              <a:gd name="connsiteY7" fmla="*/ 5958375 h 6360585"/>
              <a:gd name="connsiteX8" fmla="*/ 4080684 w 12127183"/>
              <a:gd name="connsiteY8" fmla="*/ 5951715 h 6360585"/>
              <a:gd name="connsiteX9" fmla="*/ 5045206 w 12127183"/>
              <a:gd name="connsiteY9" fmla="*/ 5952857 h 6360585"/>
              <a:gd name="connsiteX10" fmla="*/ 5855834 w 12127183"/>
              <a:gd name="connsiteY10" fmla="*/ 6360585 h 6360585"/>
              <a:gd name="connsiteX11" fmla="*/ 6274422 w 12127183"/>
              <a:gd name="connsiteY11" fmla="*/ 5928344 h 6360585"/>
              <a:gd name="connsiteX12" fmla="*/ 9098386 w 12127183"/>
              <a:gd name="connsiteY12" fmla="*/ 5936622 h 6360585"/>
              <a:gd name="connsiteX13" fmla="*/ 10007288 w 12127183"/>
              <a:gd name="connsiteY13" fmla="*/ 5939497 h 6360585"/>
              <a:gd name="connsiteX14" fmla="*/ 10927227 w 12127183"/>
              <a:gd name="connsiteY14" fmla="*/ 5947364 h 6360585"/>
              <a:gd name="connsiteX15" fmla="*/ 12085310 w 12127183"/>
              <a:gd name="connsiteY15" fmla="*/ 5946318 h 6360585"/>
              <a:gd name="connsiteX16" fmla="*/ 12063456 w 12127183"/>
              <a:gd name="connsiteY16" fmla="*/ 2646672 h 6360585"/>
              <a:gd name="connsiteX17" fmla="*/ 12054104 w 12127183"/>
              <a:gd name="connsiteY17" fmla="*/ 201311 h 6360585"/>
              <a:gd name="connsiteX18" fmla="*/ 11289537 w 12127183"/>
              <a:gd name="connsiteY18" fmla="*/ 132613 h 6360585"/>
              <a:gd name="connsiteX19" fmla="*/ 10689999 w 12127183"/>
              <a:gd name="connsiteY19" fmla="*/ 95589 h 6360585"/>
              <a:gd name="connsiteX20" fmla="*/ 7599878 w 12127183"/>
              <a:gd name="connsiteY20" fmla="*/ 100908 h 6360585"/>
              <a:gd name="connsiteX21" fmla="*/ 1892744 w 12127183"/>
              <a:gd name="connsiteY21" fmla="*/ 24998 h 6360585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689999 w 12114255"/>
              <a:gd name="connsiteY19" fmla="*/ 70591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5587"/>
              <a:gd name="connsiteX1" fmla="*/ 304663 w 12114253"/>
              <a:gd name="connsiteY1" fmla="*/ 10761 h 6335587"/>
              <a:gd name="connsiteX2" fmla="*/ 0 w 12114253"/>
              <a:gd name="connsiteY2" fmla="*/ 47942 h 6335587"/>
              <a:gd name="connsiteX3" fmla="*/ 0 w 12114253"/>
              <a:gd name="connsiteY3" fmla="*/ 909146 h 6335587"/>
              <a:gd name="connsiteX4" fmla="*/ 4597 w 12114253"/>
              <a:gd name="connsiteY4" fmla="*/ 909146 h 6335587"/>
              <a:gd name="connsiteX5" fmla="*/ 88972 w 12114253"/>
              <a:gd name="connsiteY5" fmla="*/ 3523848 h 6335587"/>
              <a:gd name="connsiteX6" fmla="*/ 148480 w 12114253"/>
              <a:gd name="connsiteY6" fmla="*/ 5930841 h 6335587"/>
              <a:gd name="connsiteX7" fmla="*/ 2638911 w 12114253"/>
              <a:gd name="connsiteY7" fmla="*/ 5933377 h 6335587"/>
              <a:gd name="connsiteX8" fmla="*/ 4080684 w 12114253"/>
              <a:gd name="connsiteY8" fmla="*/ 5926717 h 6335587"/>
              <a:gd name="connsiteX9" fmla="*/ 5045206 w 12114253"/>
              <a:gd name="connsiteY9" fmla="*/ 5927859 h 6335587"/>
              <a:gd name="connsiteX10" fmla="*/ 5855834 w 12114253"/>
              <a:gd name="connsiteY10" fmla="*/ 6335587 h 6335587"/>
              <a:gd name="connsiteX11" fmla="*/ 6274422 w 12114253"/>
              <a:gd name="connsiteY11" fmla="*/ 5903346 h 6335587"/>
              <a:gd name="connsiteX12" fmla="*/ 9098386 w 12114253"/>
              <a:gd name="connsiteY12" fmla="*/ 5911624 h 6335587"/>
              <a:gd name="connsiteX13" fmla="*/ 10007288 w 12114253"/>
              <a:gd name="connsiteY13" fmla="*/ 5914499 h 6335587"/>
              <a:gd name="connsiteX14" fmla="*/ 10927227 w 12114253"/>
              <a:gd name="connsiteY14" fmla="*/ 5922366 h 6335587"/>
              <a:gd name="connsiteX15" fmla="*/ 12085310 w 12114253"/>
              <a:gd name="connsiteY15" fmla="*/ 5921320 h 6335587"/>
              <a:gd name="connsiteX16" fmla="*/ 12063456 w 12114253"/>
              <a:gd name="connsiteY16" fmla="*/ 2621674 h 6335587"/>
              <a:gd name="connsiteX17" fmla="*/ 12054104 w 12114253"/>
              <a:gd name="connsiteY17" fmla="*/ 176313 h 6335587"/>
              <a:gd name="connsiteX18" fmla="*/ 11289537 w 12114253"/>
              <a:gd name="connsiteY18" fmla="*/ 107615 h 6335587"/>
              <a:gd name="connsiteX19" fmla="*/ 10259313 w 12114253"/>
              <a:gd name="connsiteY19" fmla="*/ 101059 h 6335587"/>
              <a:gd name="connsiteX20" fmla="*/ 7599878 w 12114253"/>
              <a:gd name="connsiteY20" fmla="*/ 75910 h 6335587"/>
              <a:gd name="connsiteX21" fmla="*/ 1892744 w 12114253"/>
              <a:gd name="connsiteY21" fmla="*/ 0 h 6335587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259313 w 12114255"/>
              <a:gd name="connsiteY19" fmla="*/ 101059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274422 w 12114253"/>
              <a:gd name="connsiteY11" fmla="*/ 5903346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080684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308929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214933 w 12114253"/>
              <a:gd name="connsiteY9" fmla="*/ 5924178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308929 w 12114253"/>
              <a:gd name="connsiteY8" fmla="*/ 5926717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952198 w 12173707"/>
              <a:gd name="connsiteY0" fmla="*/ 0 h 6231137"/>
              <a:gd name="connsiteX1" fmla="*/ 364117 w 12173707"/>
              <a:gd name="connsiteY1" fmla="*/ 10761 h 6231137"/>
              <a:gd name="connsiteX2" fmla="*/ 59454 w 12173707"/>
              <a:gd name="connsiteY2" fmla="*/ 47942 h 6231137"/>
              <a:gd name="connsiteX3" fmla="*/ 59454 w 12173707"/>
              <a:gd name="connsiteY3" fmla="*/ 909146 h 6231137"/>
              <a:gd name="connsiteX4" fmla="*/ 64051 w 12173707"/>
              <a:gd name="connsiteY4" fmla="*/ 909146 h 6231137"/>
              <a:gd name="connsiteX5" fmla="*/ 148426 w 12173707"/>
              <a:gd name="connsiteY5" fmla="*/ 3523848 h 6231137"/>
              <a:gd name="connsiteX6" fmla="*/ 41689 w 12173707"/>
              <a:gd name="connsiteY6" fmla="*/ 5941555 h 6231137"/>
              <a:gd name="connsiteX7" fmla="*/ 2649391 w 12173707"/>
              <a:gd name="connsiteY7" fmla="*/ 5929698 h 6231137"/>
              <a:gd name="connsiteX8" fmla="*/ 4303086 w 12173707"/>
              <a:gd name="connsiteY8" fmla="*/ 5908315 h 6231137"/>
              <a:gd name="connsiteX9" fmla="*/ 5274387 w 12173707"/>
              <a:gd name="connsiteY9" fmla="*/ 5924178 h 6231137"/>
              <a:gd name="connsiteX10" fmla="*/ 5758145 w 12173707"/>
              <a:gd name="connsiteY10" fmla="*/ 6231137 h 6231137"/>
              <a:gd name="connsiteX11" fmla="*/ 6030648 w 12173707"/>
              <a:gd name="connsiteY11" fmla="*/ 5908409 h 6231137"/>
              <a:gd name="connsiteX12" fmla="*/ 9157840 w 12173707"/>
              <a:gd name="connsiteY12" fmla="*/ 5911624 h 6231137"/>
              <a:gd name="connsiteX13" fmla="*/ 10066742 w 12173707"/>
              <a:gd name="connsiteY13" fmla="*/ 5914499 h 6231137"/>
              <a:gd name="connsiteX14" fmla="*/ 10986681 w 12173707"/>
              <a:gd name="connsiteY14" fmla="*/ 5922366 h 6231137"/>
              <a:gd name="connsiteX15" fmla="*/ 12144764 w 12173707"/>
              <a:gd name="connsiteY15" fmla="*/ 5921320 h 6231137"/>
              <a:gd name="connsiteX16" fmla="*/ 12122910 w 12173707"/>
              <a:gd name="connsiteY16" fmla="*/ 2621674 h 6231137"/>
              <a:gd name="connsiteX17" fmla="*/ 12113558 w 12173707"/>
              <a:gd name="connsiteY17" fmla="*/ 176313 h 6231137"/>
              <a:gd name="connsiteX18" fmla="*/ 11348991 w 12173707"/>
              <a:gd name="connsiteY18" fmla="*/ 107615 h 6231137"/>
              <a:gd name="connsiteX19" fmla="*/ 10318767 w 12173707"/>
              <a:gd name="connsiteY19" fmla="*/ 101059 h 6231137"/>
              <a:gd name="connsiteX20" fmla="*/ 7659332 w 12173707"/>
              <a:gd name="connsiteY20" fmla="*/ 75910 h 6231137"/>
              <a:gd name="connsiteX21" fmla="*/ 1952198 w 12173707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9 w 12201124"/>
              <a:gd name="connsiteY5" fmla="*/ 3534559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8 w 12201124"/>
              <a:gd name="connsiteY5" fmla="*/ 4337852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86334 w 12207843"/>
              <a:gd name="connsiteY0" fmla="*/ 0 h 6231137"/>
              <a:gd name="connsiteX1" fmla="*/ 398253 w 12207843"/>
              <a:gd name="connsiteY1" fmla="*/ 10761 h 6231137"/>
              <a:gd name="connsiteX2" fmla="*/ 93590 w 12207843"/>
              <a:gd name="connsiteY2" fmla="*/ 47942 h 6231137"/>
              <a:gd name="connsiteX3" fmla="*/ 93590 w 12207843"/>
              <a:gd name="connsiteY3" fmla="*/ 909146 h 6231137"/>
              <a:gd name="connsiteX4" fmla="*/ 98187 w 12207843"/>
              <a:gd name="connsiteY4" fmla="*/ 909146 h 6231137"/>
              <a:gd name="connsiteX5" fmla="*/ 40067 w 12207843"/>
              <a:gd name="connsiteY5" fmla="*/ 4337852 h 6231137"/>
              <a:gd name="connsiteX6" fmla="*/ 75825 w 12207843"/>
              <a:gd name="connsiteY6" fmla="*/ 5941555 h 6231137"/>
              <a:gd name="connsiteX7" fmla="*/ 2683527 w 12207843"/>
              <a:gd name="connsiteY7" fmla="*/ 5929698 h 6231137"/>
              <a:gd name="connsiteX8" fmla="*/ 4337222 w 12207843"/>
              <a:gd name="connsiteY8" fmla="*/ 5908315 h 6231137"/>
              <a:gd name="connsiteX9" fmla="*/ 5308523 w 12207843"/>
              <a:gd name="connsiteY9" fmla="*/ 5924178 h 6231137"/>
              <a:gd name="connsiteX10" fmla="*/ 5792281 w 12207843"/>
              <a:gd name="connsiteY10" fmla="*/ 6231137 h 6231137"/>
              <a:gd name="connsiteX11" fmla="*/ 6064784 w 12207843"/>
              <a:gd name="connsiteY11" fmla="*/ 5908409 h 6231137"/>
              <a:gd name="connsiteX12" fmla="*/ 9191976 w 12207843"/>
              <a:gd name="connsiteY12" fmla="*/ 5911624 h 6231137"/>
              <a:gd name="connsiteX13" fmla="*/ 10100878 w 12207843"/>
              <a:gd name="connsiteY13" fmla="*/ 5914499 h 6231137"/>
              <a:gd name="connsiteX14" fmla="*/ 11020817 w 12207843"/>
              <a:gd name="connsiteY14" fmla="*/ 5922366 h 6231137"/>
              <a:gd name="connsiteX15" fmla="*/ 12178900 w 12207843"/>
              <a:gd name="connsiteY15" fmla="*/ 5921320 h 6231137"/>
              <a:gd name="connsiteX16" fmla="*/ 12157046 w 12207843"/>
              <a:gd name="connsiteY16" fmla="*/ 2621674 h 6231137"/>
              <a:gd name="connsiteX17" fmla="*/ 12147694 w 12207843"/>
              <a:gd name="connsiteY17" fmla="*/ 176313 h 6231137"/>
              <a:gd name="connsiteX18" fmla="*/ 11383127 w 12207843"/>
              <a:gd name="connsiteY18" fmla="*/ 107615 h 6231137"/>
              <a:gd name="connsiteX19" fmla="*/ 10352903 w 12207843"/>
              <a:gd name="connsiteY19" fmla="*/ 101059 h 6231137"/>
              <a:gd name="connsiteX20" fmla="*/ 7693468 w 12207843"/>
              <a:gd name="connsiteY20" fmla="*/ 75910 h 6231137"/>
              <a:gd name="connsiteX21" fmla="*/ 1986334 w 12207843"/>
              <a:gd name="connsiteY21" fmla="*/ 0 h 6231137"/>
              <a:gd name="connsiteX0" fmla="*/ 1973709 w 12195218"/>
              <a:gd name="connsiteY0" fmla="*/ 0 h 6231137"/>
              <a:gd name="connsiteX1" fmla="*/ 385628 w 12195218"/>
              <a:gd name="connsiteY1" fmla="*/ 10761 h 6231137"/>
              <a:gd name="connsiteX2" fmla="*/ 80965 w 12195218"/>
              <a:gd name="connsiteY2" fmla="*/ 47942 h 6231137"/>
              <a:gd name="connsiteX3" fmla="*/ 80965 w 12195218"/>
              <a:gd name="connsiteY3" fmla="*/ 909146 h 6231137"/>
              <a:gd name="connsiteX4" fmla="*/ 85562 w 12195218"/>
              <a:gd name="connsiteY4" fmla="*/ 909146 h 6231137"/>
              <a:gd name="connsiteX5" fmla="*/ 27442 w 12195218"/>
              <a:gd name="connsiteY5" fmla="*/ 4337852 h 6231137"/>
              <a:gd name="connsiteX6" fmla="*/ 63200 w 12195218"/>
              <a:gd name="connsiteY6" fmla="*/ 5941555 h 6231137"/>
              <a:gd name="connsiteX7" fmla="*/ 2670902 w 12195218"/>
              <a:gd name="connsiteY7" fmla="*/ 5929698 h 6231137"/>
              <a:gd name="connsiteX8" fmla="*/ 4324597 w 12195218"/>
              <a:gd name="connsiteY8" fmla="*/ 5908315 h 6231137"/>
              <a:gd name="connsiteX9" fmla="*/ 5295898 w 12195218"/>
              <a:gd name="connsiteY9" fmla="*/ 5924178 h 6231137"/>
              <a:gd name="connsiteX10" fmla="*/ 5779656 w 12195218"/>
              <a:gd name="connsiteY10" fmla="*/ 6231137 h 6231137"/>
              <a:gd name="connsiteX11" fmla="*/ 6052159 w 12195218"/>
              <a:gd name="connsiteY11" fmla="*/ 5908409 h 6231137"/>
              <a:gd name="connsiteX12" fmla="*/ 9179351 w 12195218"/>
              <a:gd name="connsiteY12" fmla="*/ 5911624 h 6231137"/>
              <a:gd name="connsiteX13" fmla="*/ 10088253 w 12195218"/>
              <a:gd name="connsiteY13" fmla="*/ 5914499 h 6231137"/>
              <a:gd name="connsiteX14" fmla="*/ 11008192 w 12195218"/>
              <a:gd name="connsiteY14" fmla="*/ 5922366 h 6231137"/>
              <a:gd name="connsiteX15" fmla="*/ 12166275 w 12195218"/>
              <a:gd name="connsiteY15" fmla="*/ 5921320 h 6231137"/>
              <a:gd name="connsiteX16" fmla="*/ 12144421 w 12195218"/>
              <a:gd name="connsiteY16" fmla="*/ 2621674 h 6231137"/>
              <a:gd name="connsiteX17" fmla="*/ 12135069 w 12195218"/>
              <a:gd name="connsiteY17" fmla="*/ 176313 h 6231137"/>
              <a:gd name="connsiteX18" fmla="*/ 11370502 w 12195218"/>
              <a:gd name="connsiteY18" fmla="*/ 107615 h 6231137"/>
              <a:gd name="connsiteX19" fmla="*/ 10340278 w 12195218"/>
              <a:gd name="connsiteY19" fmla="*/ 101059 h 6231137"/>
              <a:gd name="connsiteX20" fmla="*/ 7680843 w 12195218"/>
              <a:gd name="connsiteY20" fmla="*/ 75910 h 6231137"/>
              <a:gd name="connsiteX21" fmla="*/ 1973709 w 12195218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92826 w 12202482"/>
              <a:gd name="connsiteY4" fmla="*/ 909146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21578 w 12202482"/>
              <a:gd name="connsiteY4" fmla="*/ 994830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142494 w 12256747"/>
              <a:gd name="connsiteY3" fmla="*/ 909146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4594 w 12256747"/>
              <a:gd name="connsiteY4" fmla="*/ 1176912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54471 w 12275980"/>
              <a:gd name="connsiteY0" fmla="*/ 0 h 6231137"/>
              <a:gd name="connsiteX1" fmla="*/ 466390 w 12275980"/>
              <a:gd name="connsiteY1" fmla="*/ 10761 h 6231137"/>
              <a:gd name="connsiteX2" fmla="*/ 19233 w 12275980"/>
              <a:gd name="connsiteY2" fmla="*/ 26521 h 6231137"/>
              <a:gd name="connsiteX3" fmla="*/ 19232 w 12275980"/>
              <a:gd name="connsiteY3" fmla="*/ 844885 h 6231137"/>
              <a:gd name="connsiteX4" fmla="*/ 76 w 12275980"/>
              <a:gd name="connsiteY4" fmla="*/ 1369703 h 6231137"/>
              <a:gd name="connsiteX5" fmla="*/ 84455 w 12275980"/>
              <a:gd name="connsiteY5" fmla="*/ 4530644 h 6231137"/>
              <a:gd name="connsiteX6" fmla="*/ 143962 w 12275980"/>
              <a:gd name="connsiteY6" fmla="*/ 5941555 h 6231137"/>
              <a:gd name="connsiteX7" fmla="*/ 2751664 w 12275980"/>
              <a:gd name="connsiteY7" fmla="*/ 5929698 h 6231137"/>
              <a:gd name="connsiteX8" fmla="*/ 4405359 w 12275980"/>
              <a:gd name="connsiteY8" fmla="*/ 5908315 h 6231137"/>
              <a:gd name="connsiteX9" fmla="*/ 5376660 w 12275980"/>
              <a:gd name="connsiteY9" fmla="*/ 5924178 h 6231137"/>
              <a:gd name="connsiteX10" fmla="*/ 5860418 w 12275980"/>
              <a:gd name="connsiteY10" fmla="*/ 6231137 h 6231137"/>
              <a:gd name="connsiteX11" fmla="*/ 6132921 w 12275980"/>
              <a:gd name="connsiteY11" fmla="*/ 5908409 h 6231137"/>
              <a:gd name="connsiteX12" fmla="*/ 9260113 w 12275980"/>
              <a:gd name="connsiteY12" fmla="*/ 5911624 h 6231137"/>
              <a:gd name="connsiteX13" fmla="*/ 10169015 w 12275980"/>
              <a:gd name="connsiteY13" fmla="*/ 5914499 h 6231137"/>
              <a:gd name="connsiteX14" fmla="*/ 11088954 w 12275980"/>
              <a:gd name="connsiteY14" fmla="*/ 5922366 h 6231137"/>
              <a:gd name="connsiteX15" fmla="*/ 12247037 w 12275980"/>
              <a:gd name="connsiteY15" fmla="*/ 5921320 h 6231137"/>
              <a:gd name="connsiteX16" fmla="*/ 12225183 w 12275980"/>
              <a:gd name="connsiteY16" fmla="*/ 2621674 h 6231137"/>
              <a:gd name="connsiteX17" fmla="*/ 12215831 w 12275980"/>
              <a:gd name="connsiteY17" fmla="*/ 176313 h 6231137"/>
              <a:gd name="connsiteX18" fmla="*/ 11451264 w 12275980"/>
              <a:gd name="connsiteY18" fmla="*/ 107615 h 6231137"/>
              <a:gd name="connsiteX19" fmla="*/ 10421040 w 12275980"/>
              <a:gd name="connsiteY19" fmla="*/ 101059 h 6231137"/>
              <a:gd name="connsiteX20" fmla="*/ 7761605 w 12275980"/>
              <a:gd name="connsiteY20" fmla="*/ 75910 h 6231137"/>
              <a:gd name="connsiteX21" fmla="*/ 2054471 w 1227598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161182 w 12293200"/>
              <a:gd name="connsiteY6" fmla="*/ 5941555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89932 w 12293200"/>
              <a:gd name="connsiteY6" fmla="*/ 5941557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88138"/>
              <a:gd name="connsiteY0" fmla="*/ 24998 h 6256135"/>
              <a:gd name="connsiteX1" fmla="*/ 483610 w 12288138"/>
              <a:gd name="connsiteY1" fmla="*/ 35759 h 6256135"/>
              <a:gd name="connsiteX2" fmla="*/ 36453 w 12288138"/>
              <a:gd name="connsiteY2" fmla="*/ 51519 h 6256135"/>
              <a:gd name="connsiteX3" fmla="*/ 36452 w 12288138"/>
              <a:gd name="connsiteY3" fmla="*/ 869883 h 6256135"/>
              <a:gd name="connsiteX4" fmla="*/ 17296 w 12288138"/>
              <a:gd name="connsiteY4" fmla="*/ 1394701 h 6256135"/>
              <a:gd name="connsiteX5" fmla="*/ 6679 w 12288138"/>
              <a:gd name="connsiteY5" fmla="*/ 4619906 h 6256135"/>
              <a:gd name="connsiteX6" fmla="*/ 89932 w 12288138"/>
              <a:gd name="connsiteY6" fmla="*/ 5966555 h 6256135"/>
              <a:gd name="connsiteX7" fmla="*/ 2768884 w 12288138"/>
              <a:gd name="connsiteY7" fmla="*/ 5954696 h 6256135"/>
              <a:gd name="connsiteX8" fmla="*/ 4422579 w 12288138"/>
              <a:gd name="connsiteY8" fmla="*/ 5933313 h 6256135"/>
              <a:gd name="connsiteX9" fmla="*/ 5393880 w 12288138"/>
              <a:gd name="connsiteY9" fmla="*/ 5949176 h 6256135"/>
              <a:gd name="connsiteX10" fmla="*/ 5877638 w 12288138"/>
              <a:gd name="connsiteY10" fmla="*/ 6256135 h 6256135"/>
              <a:gd name="connsiteX11" fmla="*/ 6150141 w 12288138"/>
              <a:gd name="connsiteY11" fmla="*/ 5933407 h 6256135"/>
              <a:gd name="connsiteX12" fmla="*/ 9277333 w 12288138"/>
              <a:gd name="connsiteY12" fmla="*/ 5936622 h 6256135"/>
              <a:gd name="connsiteX13" fmla="*/ 10186235 w 12288138"/>
              <a:gd name="connsiteY13" fmla="*/ 5939497 h 6256135"/>
              <a:gd name="connsiteX14" fmla="*/ 11106174 w 12288138"/>
              <a:gd name="connsiteY14" fmla="*/ 5947364 h 6256135"/>
              <a:gd name="connsiteX15" fmla="*/ 12264257 w 12288138"/>
              <a:gd name="connsiteY15" fmla="*/ 5946318 h 6256135"/>
              <a:gd name="connsiteX16" fmla="*/ 12242403 w 12288138"/>
              <a:gd name="connsiteY16" fmla="*/ 2646672 h 6256135"/>
              <a:gd name="connsiteX17" fmla="*/ 12233051 w 12288138"/>
              <a:gd name="connsiteY17" fmla="*/ 201311 h 6256135"/>
              <a:gd name="connsiteX18" fmla="*/ 11729726 w 12288138"/>
              <a:gd name="connsiteY18" fmla="*/ 132612 h 6256135"/>
              <a:gd name="connsiteX19" fmla="*/ 10438260 w 12288138"/>
              <a:gd name="connsiteY19" fmla="*/ 126057 h 6256135"/>
              <a:gd name="connsiteX20" fmla="*/ 7778825 w 12288138"/>
              <a:gd name="connsiteY20" fmla="*/ 100908 h 6256135"/>
              <a:gd name="connsiteX21" fmla="*/ 2071691 w 12288138"/>
              <a:gd name="connsiteY21" fmla="*/ 24998 h 6256135"/>
              <a:gd name="connsiteX0" fmla="*/ 2071691 w 12281699"/>
              <a:gd name="connsiteY0" fmla="*/ 0 h 6231137"/>
              <a:gd name="connsiteX1" fmla="*/ 483610 w 12281699"/>
              <a:gd name="connsiteY1" fmla="*/ 10761 h 6231137"/>
              <a:gd name="connsiteX2" fmla="*/ 36453 w 12281699"/>
              <a:gd name="connsiteY2" fmla="*/ 26521 h 6231137"/>
              <a:gd name="connsiteX3" fmla="*/ 36452 w 12281699"/>
              <a:gd name="connsiteY3" fmla="*/ 844885 h 6231137"/>
              <a:gd name="connsiteX4" fmla="*/ 17296 w 12281699"/>
              <a:gd name="connsiteY4" fmla="*/ 1369703 h 6231137"/>
              <a:gd name="connsiteX5" fmla="*/ 6679 w 12281699"/>
              <a:gd name="connsiteY5" fmla="*/ 4594908 h 6231137"/>
              <a:gd name="connsiteX6" fmla="*/ 89932 w 12281699"/>
              <a:gd name="connsiteY6" fmla="*/ 5941557 h 6231137"/>
              <a:gd name="connsiteX7" fmla="*/ 2768884 w 12281699"/>
              <a:gd name="connsiteY7" fmla="*/ 5929698 h 6231137"/>
              <a:gd name="connsiteX8" fmla="*/ 4422579 w 12281699"/>
              <a:gd name="connsiteY8" fmla="*/ 5908315 h 6231137"/>
              <a:gd name="connsiteX9" fmla="*/ 5393880 w 12281699"/>
              <a:gd name="connsiteY9" fmla="*/ 5924178 h 6231137"/>
              <a:gd name="connsiteX10" fmla="*/ 5877638 w 12281699"/>
              <a:gd name="connsiteY10" fmla="*/ 6231137 h 6231137"/>
              <a:gd name="connsiteX11" fmla="*/ 6150141 w 12281699"/>
              <a:gd name="connsiteY11" fmla="*/ 5908409 h 6231137"/>
              <a:gd name="connsiteX12" fmla="*/ 9277333 w 12281699"/>
              <a:gd name="connsiteY12" fmla="*/ 5911624 h 6231137"/>
              <a:gd name="connsiteX13" fmla="*/ 10186235 w 12281699"/>
              <a:gd name="connsiteY13" fmla="*/ 5914499 h 6231137"/>
              <a:gd name="connsiteX14" fmla="*/ 11106174 w 12281699"/>
              <a:gd name="connsiteY14" fmla="*/ 5922366 h 6231137"/>
              <a:gd name="connsiteX15" fmla="*/ 12264257 w 12281699"/>
              <a:gd name="connsiteY15" fmla="*/ 5921320 h 6231137"/>
              <a:gd name="connsiteX16" fmla="*/ 12242403 w 12281699"/>
              <a:gd name="connsiteY16" fmla="*/ 2621674 h 6231137"/>
              <a:gd name="connsiteX17" fmla="*/ 12233051 w 12281699"/>
              <a:gd name="connsiteY17" fmla="*/ 176313 h 6231137"/>
              <a:gd name="connsiteX18" fmla="*/ 11729726 w 12281699"/>
              <a:gd name="connsiteY18" fmla="*/ 107614 h 6231137"/>
              <a:gd name="connsiteX19" fmla="*/ 10438260 w 12281699"/>
              <a:gd name="connsiteY19" fmla="*/ 101059 h 6231137"/>
              <a:gd name="connsiteX20" fmla="*/ 7778825 w 12281699"/>
              <a:gd name="connsiteY20" fmla="*/ 75910 h 6231137"/>
              <a:gd name="connsiteX21" fmla="*/ 2071691 w 12281699"/>
              <a:gd name="connsiteY21" fmla="*/ 0 h 6231137"/>
              <a:gd name="connsiteX0" fmla="*/ 2071691 w 12281973"/>
              <a:gd name="connsiteY0" fmla="*/ 17107 h 6248244"/>
              <a:gd name="connsiteX1" fmla="*/ 483610 w 12281973"/>
              <a:gd name="connsiteY1" fmla="*/ 27868 h 6248244"/>
              <a:gd name="connsiteX2" fmla="*/ 36453 w 12281973"/>
              <a:gd name="connsiteY2" fmla="*/ 43628 h 6248244"/>
              <a:gd name="connsiteX3" fmla="*/ 36452 w 12281973"/>
              <a:gd name="connsiteY3" fmla="*/ 861992 h 6248244"/>
              <a:gd name="connsiteX4" fmla="*/ 17296 w 12281973"/>
              <a:gd name="connsiteY4" fmla="*/ 1386810 h 6248244"/>
              <a:gd name="connsiteX5" fmla="*/ 6679 w 12281973"/>
              <a:gd name="connsiteY5" fmla="*/ 4612015 h 6248244"/>
              <a:gd name="connsiteX6" fmla="*/ 89932 w 12281973"/>
              <a:gd name="connsiteY6" fmla="*/ 5958664 h 6248244"/>
              <a:gd name="connsiteX7" fmla="*/ 2768884 w 12281973"/>
              <a:gd name="connsiteY7" fmla="*/ 5946805 h 6248244"/>
              <a:gd name="connsiteX8" fmla="*/ 4422579 w 12281973"/>
              <a:gd name="connsiteY8" fmla="*/ 5925422 h 6248244"/>
              <a:gd name="connsiteX9" fmla="*/ 5393880 w 12281973"/>
              <a:gd name="connsiteY9" fmla="*/ 5941285 h 6248244"/>
              <a:gd name="connsiteX10" fmla="*/ 5877638 w 12281973"/>
              <a:gd name="connsiteY10" fmla="*/ 6248244 h 6248244"/>
              <a:gd name="connsiteX11" fmla="*/ 6150141 w 12281973"/>
              <a:gd name="connsiteY11" fmla="*/ 5925516 h 6248244"/>
              <a:gd name="connsiteX12" fmla="*/ 9277333 w 12281973"/>
              <a:gd name="connsiteY12" fmla="*/ 5928731 h 6248244"/>
              <a:gd name="connsiteX13" fmla="*/ 10186235 w 12281973"/>
              <a:gd name="connsiteY13" fmla="*/ 5931606 h 6248244"/>
              <a:gd name="connsiteX14" fmla="*/ 11106174 w 12281973"/>
              <a:gd name="connsiteY14" fmla="*/ 5939473 h 6248244"/>
              <a:gd name="connsiteX15" fmla="*/ 12264257 w 12281973"/>
              <a:gd name="connsiteY15" fmla="*/ 5938427 h 6248244"/>
              <a:gd name="connsiteX16" fmla="*/ 12242403 w 12281973"/>
              <a:gd name="connsiteY16" fmla="*/ 2638781 h 6248244"/>
              <a:gd name="connsiteX17" fmla="*/ 12233051 w 12281973"/>
              <a:gd name="connsiteY17" fmla="*/ 193420 h 6248244"/>
              <a:gd name="connsiteX18" fmla="*/ 11824723 w 12281973"/>
              <a:gd name="connsiteY18" fmla="*/ 146142 h 6248244"/>
              <a:gd name="connsiteX19" fmla="*/ 10438260 w 12281973"/>
              <a:gd name="connsiteY19" fmla="*/ 118166 h 6248244"/>
              <a:gd name="connsiteX20" fmla="*/ 7778825 w 12281973"/>
              <a:gd name="connsiteY20" fmla="*/ 93017 h 6248244"/>
              <a:gd name="connsiteX21" fmla="*/ 2071691 w 12281973"/>
              <a:gd name="connsiteY21" fmla="*/ 17107 h 6248244"/>
              <a:gd name="connsiteX0" fmla="*/ 2071691 w 12281973"/>
              <a:gd name="connsiteY0" fmla="*/ 19214 h 6250351"/>
              <a:gd name="connsiteX1" fmla="*/ 483610 w 12281973"/>
              <a:gd name="connsiteY1" fmla="*/ 29975 h 6250351"/>
              <a:gd name="connsiteX2" fmla="*/ 36453 w 12281973"/>
              <a:gd name="connsiteY2" fmla="*/ 45735 h 6250351"/>
              <a:gd name="connsiteX3" fmla="*/ 36452 w 12281973"/>
              <a:gd name="connsiteY3" fmla="*/ 864099 h 6250351"/>
              <a:gd name="connsiteX4" fmla="*/ 17296 w 12281973"/>
              <a:gd name="connsiteY4" fmla="*/ 1388917 h 6250351"/>
              <a:gd name="connsiteX5" fmla="*/ 6679 w 12281973"/>
              <a:gd name="connsiteY5" fmla="*/ 4614122 h 6250351"/>
              <a:gd name="connsiteX6" fmla="*/ 89932 w 12281973"/>
              <a:gd name="connsiteY6" fmla="*/ 5960771 h 6250351"/>
              <a:gd name="connsiteX7" fmla="*/ 2768884 w 12281973"/>
              <a:gd name="connsiteY7" fmla="*/ 5948912 h 6250351"/>
              <a:gd name="connsiteX8" fmla="*/ 4422579 w 12281973"/>
              <a:gd name="connsiteY8" fmla="*/ 5927529 h 6250351"/>
              <a:gd name="connsiteX9" fmla="*/ 5393880 w 12281973"/>
              <a:gd name="connsiteY9" fmla="*/ 5943392 h 6250351"/>
              <a:gd name="connsiteX10" fmla="*/ 5877638 w 12281973"/>
              <a:gd name="connsiteY10" fmla="*/ 6250351 h 6250351"/>
              <a:gd name="connsiteX11" fmla="*/ 6150141 w 12281973"/>
              <a:gd name="connsiteY11" fmla="*/ 5927623 h 6250351"/>
              <a:gd name="connsiteX12" fmla="*/ 9277333 w 12281973"/>
              <a:gd name="connsiteY12" fmla="*/ 5930838 h 6250351"/>
              <a:gd name="connsiteX13" fmla="*/ 10186235 w 12281973"/>
              <a:gd name="connsiteY13" fmla="*/ 5933713 h 6250351"/>
              <a:gd name="connsiteX14" fmla="*/ 11106174 w 12281973"/>
              <a:gd name="connsiteY14" fmla="*/ 5941580 h 6250351"/>
              <a:gd name="connsiteX15" fmla="*/ 12264257 w 12281973"/>
              <a:gd name="connsiteY15" fmla="*/ 5940534 h 6250351"/>
              <a:gd name="connsiteX16" fmla="*/ 12242403 w 12281973"/>
              <a:gd name="connsiteY16" fmla="*/ 2640888 h 6250351"/>
              <a:gd name="connsiteX17" fmla="*/ 12233051 w 12281973"/>
              <a:gd name="connsiteY17" fmla="*/ 195527 h 6250351"/>
              <a:gd name="connsiteX18" fmla="*/ 11824723 w 12281973"/>
              <a:gd name="connsiteY18" fmla="*/ 148249 h 6250351"/>
              <a:gd name="connsiteX19" fmla="*/ 10295765 w 12281973"/>
              <a:gd name="connsiteY19" fmla="*/ 141693 h 6250351"/>
              <a:gd name="connsiteX20" fmla="*/ 7778825 w 12281973"/>
              <a:gd name="connsiteY20" fmla="*/ 95124 h 6250351"/>
              <a:gd name="connsiteX21" fmla="*/ 2071691 w 12281973"/>
              <a:gd name="connsiteY21" fmla="*/ 19214 h 6250351"/>
              <a:gd name="connsiteX0" fmla="*/ 2071691 w 12322325"/>
              <a:gd name="connsiteY0" fmla="*/ 0 h 6231137"/>
              <a:gd name="connsiteX1" fmla="*/ 483610 w 12322325"/>
              <a:gd name="connsiteY1" fmla="*/ 10761 h 6231137"/>
              <a:gd name="connsiteX2" fmla="*/ 36453 w 12322325"/>
              <a:gd name="connsiteY2" fmla="*/ 26521 h 6231137"/>
              <a:gd name="connsiteX3" fmla="*/ 36452 w 12322325"/>
              <a:gd name="connsiteY3" fmla="*/ 844885 h 6231137"/>
              <a:gd name="connsiteX4" fmla="*/ 17296 w 12322325"/>
              <a:gd name="connsiteY4" fmla="*/ 1369703 h 6231137"/>
              <a:gd name="connsiteX5" fmla="*/ 6679 w 12322325"/>
              <a:gd name="connsiteY5" fmla="*/ 4594908 h 6231137"/>
              <a:gd name="connsiteX6" fmla="*/ 89932 w 12322325"/>
              <a:gd name="connsiteY6" fmla="*/ 5941557 h 6231137"/>
              <a:gd name="connsiteX7" fmla="*/ 2768884 w 12322325"/>
              <a:gd name="connsiteY7" fmla="*/ 5929698 h 6231137"/>
              <a:gd name="connsiteX8" fmla="*/ 4422579 w 12322325"/>
              <a:gd name="connsiteY8" fmla="*/ 5908315 h 6231137"/>
              <a:gd name="connsiteX9" fmla="*/ 5393880 w 12322325"/>
              <a:gd name="connsiteY9" fmla="*/ 5924178 h 6231137"/>
              <a:gd name="connsiteX10" fmla="*/ 5877638 w 12322325"/>
              <a:gd name="connsiteY10" fmla="*/ 6231137 h 6231137"/>
              <a:gd name="connsiteX11" fmla="*/ 6150141 w 12322325"/>
              <a:gd name="connsiteY11" fmla="*/ 5908409 h 6231137"/>
              <a:gd name="connsiteX12" fmla="*/ 9277333 w 12322325"/>
              <a:gd name="connsiteY12" fmla="*/ 5911624 h 6231137"/>
              <a:gd name="connsiteX13" fmla="*/ 10186235 w 12322325"/>
              <a:gd name="connsiteY13" fmla="*/ 5914499 h 6231137"/>
              <a:gd name="connsiteX14" fmla="*/ 11106174 w 12322325"/>
              <a:gd name="connsiteY14" fmla="*/ 5922366 h 6231137"/>
              <a:gd name="connsiteX15" fmla="*/ 12264257 w 12322325"/>
              <a:gd name="connsiteY15" fmla="*/ 5921320 h 6231137"/>
              <a:gd name="connsiteX16" fmla="*/ 12242403 w 12322325"/>
              <a:gd name="connsiteY16" fmla="*/ 2621674 h 6231137"/>
              <a:gd name="connsiteX17" fmla="*/ 12233051 w 12322325"/>
              <a:gd name="connsiteY17" fmla="*/ 176313 h 6231137"/>
              <a:gd name="connsiteX18" fmla="*/ 11824723 w 12322325"/>
              <a:gd name="connsiteY18" fmla="*/ 129035 h 6231137"/>
              <a:gd name="connsiteX19" fmla="*/ 10295765 w 12322325"/>
              <a:gd name="connsiteY19" fmla="*/ 122479 h 6231137"/>
              <a:gd name="connsiteX20" fmla="*/ 7778825 w 12322325"/>
              <a:gd name="connsiteY20" fmla="*/ 75910 h 6231137"/>
              <a:gd name="connsiteX21" fmla="*/ 2071691 w 12322325"/>
              <a:gd name="connsiteY21" fmla="*/ 0 h 6231137"/>
              <a:gd name="connsiteX0" fmla="*/ 2071691 w 12275492"/>
              <a:gd name="connsiteY0" fmla="*/ 0 h 6231137"/>
              <a:gd name="connsiteX1" fmla="*/ 483610 w 12275492"/>
              <a:gd name="connsiteY1" fmla="*/ 10761 h 6231137"/>
              <a:gd name="connsiteX2" fmla="*/ 36453 w 12275492"/>
              <a:gd name="connsiteY2" fmla="*/ 26521 h 6231137"/>
              <a:gd name="connsiteX3" fmla="*/ 36452 w 12275492"/>
              <a:gd name="connsiteY3" fmla="*/ 844885 h 6231137"/>
              <a:gd name="connsiteX4" fmla="*/ 17296 w 12275492"/>
              <a:gd name="connsiteY4" fmla="*/ 1369703 h 6231137"/>
              <a:gd name="connsiteX5" fmla="*/ 6679 w 12275492"/>
              <a:gd name="connsiteY5" fmla="*/ 4594908 h 6231137"/>
              <a:gd name="connsiteX6" fmla="*/ 89932 w 12275492"/>
              <a:gd name="connsiteY6" fmla="*/ 5941557 h 6231137"/>
              <a:gd name="connsiteX7" fmla="*/ 2768884 w 12275492"/>
              <a:gd name="connsiteY7" fmla="*/ 5929698 h 6231137"/>
              <a:gd name="connsiteX8" fmla="*/ 4422579 w 12275492"/>
              <a:gd name="connsiteY8" fmla="*/ 5908315 h 6231137"/>
              <a:gd name="connsiteX9" fmla="*/ 5393880 w 12275492"/>
              <a:gd name="connsiteY9" fmla="*/ 5924178 h 6231137"/>
              <a:gd name="connsiteX10" fmla="*/ 5877638 w 12275492"/>
              <a:gd name="connsiteY10" fmla="*/ 6231137 h 6231137"/>
              <a:gd name="connsiteX11" fmla="*/ 6150141 w 12275492"/>
              <a:gd name="connsiteY11" fmla="*/ 5908409 h 6231137"/>
              <a:gd name="connsiteX12" fmla="*/ 9277333 w 12275492"/>
              <a:gd name="connsiteY12" fmla="*/ 5911624 h 6231137"/>
              <a:gd name="connsiteX13" fmla="*/ 10186235 w 12275492"/>
              <a:gd name="connsiteY13" fmla="*/ 5914499 h 6231137"/>
              <a:gd name="connsiteX14" fmla="*/ 11106174 w 12275492"/>
              <a:gd name="connsiteY14" fmla="*/ 5922366 h 6231137"/>
              <a:gd name="connsiteX15" fmla="*/ 12264257 w 12275492"/>
              <a:gd name="connsiteY15" fmla="*/ 5921320 h 6231137"/>
              <a:gd name="connsiteX16" fmla="*/ 12242403 w 12275492"/>
              <a:gd name="connsiteY16" fmla="*/ 2621674 h 6231137"/>
              <a:gd name="connsiteX17" fmla="*/ 12233051 w 12275492"/>
              <a:gd name="connsiteY17" fmla="*/ 176313 h 6231137"/>
              <a:gd name="connsiteX18" fmla="*/ 11824723 w 12275492"/>
              <a:gd name="connsiteY18" fmla="*/ 129035 h 6231137"/>
              <a:gd name="connsiteX19" fmla="*/ 10295765 w 12275492"/>
              <a:gd name="connsiteY19" fmla="*/ 122479 h 6231137"/>
              <a:gd name="connsiteX20" fmla="*/ 7778825 w 12275492"/>
              <a:gd name="connsiteY20" fmla="*/ 75910 h 6231137"/>
              <a:gd name="connsiteX21" fmla="*/ 2071691 w 12275492"/>
              <a:gd name="connsiteY21" fmla="*/ 0 h 6231137"/>
              <a:gd name="connsiteX0" fmla="*/ 2071691 w 12313887"/>
              <a:gd name="connsiteY0" fmla="*/ 20004 h 6251141"/>
              <a:gd name="connsiteX1" fmla="*/ 483610 w 12313887"/>
              <a:gd name="connsiteY1" fmla="*/ 30765 h 6251141"/>
              <a:gd name="connsiteX2" fmla="*/ 36453 w 12313887"/>
              <a:gd name="connsiteY2" fmla="*/ 46525 h 6251141"/>
              <a:gd name="connsiteX3" fmla="*/ 36452 w 12313887"/>
              <a:gd name="connsiteY3" fmla="*/ 864889 h 6251141"/>
              <a:gd name="connsiteX4" fmla="*/ 17296 w 12313887"/>
              <a:gd name="connsiteY4" fmla="*/ 1389707 h 6251141"/>
              <a:gd name="connsiteX5" fmla="*/ 6679 w 12313887"/>
              <a:gd name="connsiteY5" fmla="*/ 4614912 h 6251141"/>
              <a:gd name="connsiteX6" fmla="*/ 89932 w 12313887"/>
              <a:gd name="connsiteY6" fmla="*/ 5961561 h 6251141"/>
              <a:gd name="connsiteX7" fmla="*/ 2768884 w 12313887"/>
              <a:gd name="connsiteY7" fmla="*/ 5949702 h 6251141"/>
              <a:gd name="connsiteX8" fmla="*/ 4422579 w 12313887"/>
              <a:gd name="connsiteY8" fmla="*/ 5928319 h 6251141"/>
              <a:gd name="connsiteX9" fmla="*/ 5393880 w 12313887"/>
              <a:gd name="connsiteY9" fmla="*/ 5944182 h 6251141"/>
              <a:gd name="connsiteX10" fmla="*/ 5877638 w 12313887"/>
              <a:gd name="connsiteY10" fmla="*/ 6251141 h 6251141"/>
              <a:gd name="connsiteX11" fmla="*/ 6150141 w 12313887"/>
              <a:gd name="connsiteY11" fmla="*/ 5928413 h 6251141"/>
              <a:gd name="connsiteX12" fmla="*/ 9277333 w 12313887"/>
              <a:gd name="connsiteY12" fmla="*/ 5931628 h 6251141"/>
              <a:gd name="connsiteX13" fmla="*/ 10186235 w 12313887"/>
              <a:gd name="connsiteY13" fmla="*/ 5934503 h 6251141"/>
              <a:gd name="connsiteX14" fmla="*/ 11106174 w 12313887"/>
              <a:gd name="connsiteY14" fmla="*/ 5942370 h 6251141"/>
              <a:gd name="connsiteX15" fmla="*/ 12264257 w 12313887"/>
              <a:gd name="connsiteY15" fmla="*/ 5941324 h 6251141"/>
              <a:gd name="connsiteX16" fmla="*/ 12289901 w 12313887"/>
              <a:gd name="connsiteY16" fmla="*/ 2652389 h 6251141"/>
              <a:gd name="connsiteX17" fmla="*/ 12233051 w 12313887"/>
              <a:gd name="connsiteY17" fmla="*/ 196317 h 6251141"/>
              <a:gd name="connsiteX18" fmla="*/ 11824723 w 12313887"/>
              <a:gd name="connsiteY18" fmla="*/ 149039 h 6251141"/>
              <a:gd name="connsiteX19" fmla="*/ 10295765 w 12313887"/>
              <a:gd name="connsiteY19" fmla="*/ 142483 h 6251141"/>
              <a:gd name="connsiteX20" fmla="*/ 7778825 w 12313887"/>
              <a:gd name="connsiteY20" fmla="*/ 95914 h 6251141"/>
              <a:gd name="connsiteX21" fmla="*/ 2071691 w 12313887"/>
              <a:gd name="connsiteY21" fmla="*/ 20004 h 6251141"/>
              <a:gd name="connsiteX0" fmla="*/ 2071691 w 12332516"/>
              <a:gd name="connsiteY0" fmla="*/ 20004 h 6251141"/>
              <a:gd name="connsiteX1" fmla="*/ 483610 w 12332516"/>
              <a:gd name="connsiteY1" fmla="*/ 30765 h 6251141"/>
              <a:gd name="connsiteX2" fmla="*/ 36453 w 12332516"/>
              <a:gd name="connsiteY2" fmla="*/ 46525 h 6251141"/>
              <a:gd name="connsiteX3" fmla="*/ 36452 w 12332516"/>
              <a:gd name="connsiteY3" fmla="*/ 864889 h 6251141"/>
              <a:gd name="connsiteX4" fmla="*/ 17296 w 12332516"/>
              <a:gd name="connsiteY4" fmla="*/ 1389707 h 6251141"/>
              <a:gd name="connsiteX5" fmla="*/ 6679 w 12332516"/>
              <a:gd name="connsiteY5" fmla="*/ 4614912 h 6251141"/>
              <a:gd name="connsiteX6" fmla="*/ 89932 w 12332516"/>
              <a:gd name="connsiteY6" fmla="*/ 5961561 h 6251141"/>
              <a:gd name="connsiteX7" fmla="*/ 2768884 w 12332516"/>
              <a:gd name="connsiteY7" fmla="*/ 5949702 h 6251141"/>
              <a:gd name="connsiteX8" fmla="*/ 4422579 w 12332516"/>
              <a:gd name="connsiteY8" fmla="*/ 5928319 h 6251141"/>
              <a:gd name="connsiteX9" fmla="*/ 5393880 w 12332516"/>
              <a:gd name="connsiteY9" fmla="*/ 5944182 h 6251141"/>
              <a:gd name="connsiteX10" fmla="*/ 5877638 w 12332516"/>
              <a:gd name="connsiteY10" fmla="*/ 6251141 h 6251141"/>
              <a:gd name="connsiteX11" fmla="*/ 6150141 w 12332516"/>
              <a:gd name="connsiteY11" fmla="*/ 5928413 h 6251141"/>
              <a:gd name="connsiteX12" fmla="*/ 9277333 w 12332516"/>
              <a:gd name="connsiteY12" fmla="*/ 5931628 h 6251141"/>
              <a:gd name="connsiteX13" fmla="*/ 10186235 w 12332516"/>
              <a:gd name="connsiteY13" fmla="*/ 5934503 h 6251141"/>
              <a:gd name="connsiteX14" fmla="*/ 11106174 w 12332516"/>
              <a:gd name="connsiteY14" fmla="*/ 5942370 h 6251141"/>
              <a:gd name="connsiteX15" fmla="*/ 12264257 w 12332516"/>
              <a:gd name="connsiteY15" fmla="*/ 5941324 h 6251141"/>
              <a:gd name="connsiteX16" fmla="*/ 12289901 w 12332516"/>
              <a:gd name="connsiteY16" fmla="*/ 2652389 h 6251141"/>
              <a:gd name="connsiteX17" fmla="*/ 12280552 w 12332516"/>
              <a:gd name="connsiteY17" fmla="*/ 196317 h 6251141"/>
              <a:gd name="connsiteX18" fmla="*/ 11824723 w 12332516"/>
              <a:gd name="connsiteY18" fmla="*/ 149039 h 6251141"/>
              <a:gd name="connsiteX19" fmla="*/ 10295765 w 12332516"/>
              <a:gd name="connsiteY19" fmla="*/ 142483 h 6251141"/>
              <a:gd name="connsiteX20" fmla="*/ 7778825 w 12332516"/>
              <a:gd name="connsiteY20" fmla="*/ 95914 h 6251141"/>
              <a:gd name="connsiteX21" fmla="*/ 2071691 w 12332516"/>
              <a:gd name="connsiteY21" fmla="*/ 20004 h 6251141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2652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578608 w 12322347"/>
              <a:gd name="connsiteY1" fmla="*/ 42448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261685 w 12322347"/>
              <a:gd name="connsiteY0" fmla="*/ 10365 h 6188689"/>
              <a:gd name="connsiteX1" fmla="*/ 578608 w 12322347"/>
              <a:gd name="connsiteY1" fmla="*/ 0 h 6188689"/>
              <a:gd name="connsiteX2" fmla="*/ 36453 w 12322347"/>
              <a:gd name="connsiteY2" fmla="*/ 26323 h 6188689"/>
              <a:gd name="connsiteX3" fmla="*/ 36452 w 12322347"/>
              <a:gd name="connsiteY3" fmla="*/ 802437 h 6188689"/>
              <a:gd name="connsiteX4" fmla="*/ 17296 w 12322347"/>
              <a:gd name="connsiteY4" fmla="*/ 1327255 h 6188689"/>
              <a:gd name="connsiteX5" fmla="*/ 6679 w 12322347"/>
              <a:gd name="connsiteY5" fmla="*/ 4552460 h 6188689"/>
              <a:gd name="connsiteX6" fmla="*/ 89932 w 12322347"/>
              <a:gd name="connsiteY6" fmla="*/ 5899109 h 6188689"/>
              <a:gd name="connsiteX7" fmla="*/ 2768884 w 12322347"/>
              <a:gd name="connsiteY7" fmla="*/ 5887250 h 6188689"/>
              <a:gd name="connsiteX8" fmla="*/ 4422579 w 12322347"/>
              <a:gd name="connsiteY8" fmla="*/ 5865867 h 6188689"/>
              <a:gd name="connsiteX9" fmla="*/ 5393880 w 12322347"/>
              <a:gd name="connsiteY9" fmla="*/ 5881730 h 6188689"/>
              <a:gd name="connsiteX10" fmla="*/ 5877638 w 12322347"/>
              <a:gd name="connsiteY10" fmla="*/ 6188689 h 6188689"/>
              <a:gd name="connsiteX11" fmla="*/ 6150141 w 12322347"/>
              <a:gd name="connsiteY11" fmla="*/ 5865961 h 6188689"/>
              <a:gd name="connsiteX12" fmla="*/ 9277333 w 12322347"/>
              <a:gd name="connsiteY12" fmla="*/ 5869176 h 6188689"/>
              <a:gd name="connsiteX13" fmla="*/ 10186235 w 12322347"/>
              <a:gd name="connsiteY13" fmla="*/ 5872051 h 6188689"/>
              <a:gd name="connsiteX14" fmla="*/ 11106174 w 12322347"/>
              <a:gd name="connsiteY14" fmla="*/ 5879918 h 6188689"/>
              <a:gd name="connsiteX15" fmla="*/ 12264257 w 12322347"/>
              <a:gd name="connsiteY15" fmla="*/ 5878872 h 6188689"/>
              <a:gd name="connsiteX16" fmla="*/ 12289901 w 12322347"/>
              <a:gd name="connsiteY16" fmla="*/ 2589937 h 6188689"/>
              <a:gd name="connsiteX17" fmla="*/ 12280552 w 12322347"/>
              <a:gd name="connsiteY17" fmla="*/ 133865 h 6188689"/>
              <a:gd name="connsiteX18" fmla="*/ 11824723 w 12322347"/>
              <a:gd name="connsiteY18" fmla="*/ 86587 h 6188689"/>
              <a:gd name="connsiteX19" fmla="*/ 10295765 w 12322347"/>
              <a:gd name="connsiteY19" fmla="*/ 80031 h 6188689"/>
              <a:gd name="connsiteX20" fmla="*/ 7778825 w 12322347"/>
              <a:gd name="connsiteY20" fmla="*/ 33462 h 6188689"/>
              <a:gd name="connsiteX21" fmla="*/ 2261685 w 12322347"/>
              <a:gd name="connsiteY21" fmla="*/ 10365 h 6188689"/>
              <a:gd name="connsiteX0" fmla="*/ 2261685 w 12322347"/>
              <a:gd name="connsiteY0" fmla="*/ 0 h 6178324"/>
              <a:gd name="connsiteX1" fmla="*/ 816102 w 12322347"/>
              <a:gd name="connsiteY1" fmla="*/ 10760 h 6178324"/>
              <a:gd name="connsiteX2" fmla="*/ 36453 w 12322347"/>
              <a:gd name="connsiteY2" fmla="*/ 15958 h 6178324"/>
              <a:gd name="connsiteX3" fmla="*/ 36452 w 12322347"/>
              <a:gd name="connsiteY3" fmla="*/ 792072 h 6178324"/>
              <a:gd name="connsiteX4" fmla="*/ 17296 w 12322347"/>
              <a:gd name="connsiteY4" fmla="*/ 1316890 h 6178324"/>
              <a:gd name="connsiteX5" fmla="*/ 6679 w 12322347"/>
              <a:gd name="connsiteY5" fmla="*/ 4542095 h 6178324"/>
              <a:gd name="connsiteX6" fmla="*/ 89932 w 12322347"/>
              <a:gd name="connsiteY6" fmla="*/ 5888744 h 6178324"/>
              <a:gd name="connsiteX7" fmla="*/ 2768884 w 12322347"/>
              <a:gd name="connsiteY7" fmla="*/ 5876885 h 6178324"/>
              <a:gd name="connsiteX8" fmla="*/ 4422579 w 12322347"/>
              <a:gd name="connsiteY8" fmla="*/ 5855502 h 6178324"/>
              <a:gd name="connsiteX9" fmla="*/ 5393880 w 12322347"/>
              <a:gd name="connsiteY9" fmla="*/ 5871365 h 6178324"/>
              <a:gd name="connsiteX10" fmla="*/ 5877638 w 12322347"/>
              <a:gd name="connsiteY10" fmla="*/ 6178324 h 6178324"/>
              <a:gd name="connsiteX11" fmla="*/ 6150141 w 12322347"/>
              <a:gd name="connsiteY11" fmla="*/ 5855596 h 6178324"/>
              <a:gd name="connsiteX12" fmla="*/ 9277333 w 12322347"/>
              <a:gd name="connsiteY12" fmla="*/ 5858811 h 6178324"/>
              <a:gd name="connsiteX13" fmla="*/ 10186235 w 12322347"/>
              <a:gd name="connsiteY13" fmla="*/ 5861686 h 6178324"/>
              <a:gd name="connsiteX14" fmla="*/ 11106174 w 12322347"/>
              <a:gd name="connsiteY14" fmla="*/ 5869553 h 6178324"/>
              <a:gd name="connsiteX15" fmla="*/ 12264257 w 12322347"/>
              <a:gd name="connsiteY15" fmla="*/ 5868507 h 6178324"/>
              <a:gd name="connsiteX16" fmla="*/ 12289901 w 12322347"/>
              <a:gd name="connsiteY16" fmla="*/ 2579572 h 6178324"/>
              <a:gd name="connsiteX17" fmla="*/ 12280552 w 12322347"/>
              <a:gd name="connsiteY17" fmla="*/ 123500 h 6178324"/>
              <a:gd name="connsiteX18" fmla="*/ 11824723 w 12322347"/>
              <a:gd name="connsiteY18" fmla="*/ 76222 h 6178324"/>
              <a:gd name="connsiteX19" fmla="*/ 10295765 w 12322347"/>
              <a:gd name="connsiteY19" fmla="*/ 69666 h 6178324"/>
              <a:gd name="connsiteX20" fmla="*/ 7778825 w 12322347"/>
              <a:gd name="connsiteY20" fmla="*/ 23097 h 6178324"/>
              <a:gd name="connsiteX21" fmla="*/ 2261685 w 12322347"/>
              <a:gd name="connsiteY21" fmla="*/ 0 h 6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322347" h="6178324">
                <a:moveTo>
                  <a:pt x="2261685" y="0"/>
                </a:moveTo>
                <a:lnTo>
                  <a:pt x="816102" y="10760"/>
                </a:lnTo>
                <a:lnTo>
                  <a:pt x="36453" y="15958"/>
                </a:lnTo>
                <a:cubicBezTo>
                  <a:pt x="36453" y="288746"/>
                  <a:pt x="36452" y="519284"/>
                  <a:pt x="36452" y="792072"/>
                </a:cubicBezTo>
                <a:cubicBezTo>
                  <a:pt x="37984" y="902748"/>
                  <a:pt x="15764" y="1206214"/>
                  <a:pt x="17296" y="1316890"/>
                </a:cubicBezTo>
                <a:cubicBezTo>
                  <a:pt x="32125" y="1752674"/>
                  <a:pt x="-17301" y="3705146"/>
                  <a:pt x="6679" y="4542095"/>
                </a:cubicBezTo>
                <a:cubicBezTo>
                  <a:pt x="46570" y="5225386"/>
                  <a:pt x="-51265" y="5916324"/>
                  <a:pt x="89932" y="5888744"/>
                </a:cubicBezTo>
                <a:cubicBezTo>
                  <a:pt x="879263" y="5903089"/>
                  <a:pt x="1955065" y="5877266"/>
                  <a:pt x="2768884" y="5876885"/>
                </a:cubicBezTo>
                <a:lnTo>
                  <a:pt x="4422579" y="5855502"/>
                </a:lnTo>
                <a:lnTo>
                  <a:pt x="5393880" y="5871365"/>
                </a:lnTo>
                <a:cubicBezTo>
                  <a:pt x="5664089" y="6007274"/>
                  <a:pt x="5704024" y="6065354"/>
                  <a:pt x="5877638" y="6178324"/>
                </a:cubicBezTo>
                <a:cubicBezTo>
                  <a:pt x="5954187" y="6102215"/>
                  <a:pt x="6049125" y="5996227"/>
                  <a:pt x="6150141" y="5855596"/>
                </a:cubicBezTo>
                <a:cubicBezTo>
                  <a:pt x="6237130" y="5852856"/>
                  <a:pt x="8916121" y="5865726"/>
                  <a:pt x="9277333" y="5858811"/>
                </a:cubicBezTo>
                <a:lnTo>
                  <a:pt x="10186235" y="5861686"/>
                </a:lnTo>
                <a:lnTo>
                  <a:pt x="11106174" y="5869553"/>
                </a:lnTo>
                <a:cubicBezTo>
                  <a:pt x="11463837" y="5859889"/>
                  <a:pt x="12237326" y="5912260"/>
                  <a:pt x="12264257" y="5868507"/>
                </a:cubicBezTo>
                <a:cubicBezTo>
                  <a:pt x="12302700" y="5662987"/>
                  <a:pt x="12276557" y="4364873"/>
                  <a:pt x="12289901" y="2579572"/>
                </a:cubicBezTo>
                <a:cubicBezTo>
                  <a:pt x="12338262" y="1498304"/>
                  <a:pt x="12330432" y="544926"/>
                  <a:pt x="12280552" y="123500"/>
                </a:cubicBezTo>
                <a:cubicBezTo>
                  <a:pt x="12274271" y="70433"/>
                  <a:pt x="12155521" y="85194"/>
                  <a:pt x="11824723" y="76222"/>
                </a:cubicBezTo>
                <a:cubicBezTo>
                  <a:pt x="11493925" y="67250"/>
                  <a:pt x="10495817" y="85585"/>
                  <a:pt x="10295765" y="69666"/>
                </a:cubicBezTo>
                <a:lnTo>
                  <a:pt x="7778825" y="23097"/>
                </a:lnTo>
                <a:lnTo>
                  <a:pt x="2261685" y="0"/>
                </a:ln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aphicFrame>
        <p:nvGraphicFramePr>
          <p:cNvPr id="46" name="TextBox 3">
            <a:extLst>
              <a:ext uri="{FF2B5EF4-FFF2-40B4-BE49-F238E27FC236}">
                <a16:creationId xmlns:a16="http://schemas.microsoft.com/office/drawing/2014/main" id="{497A326A-2685-D802-2F50-D3F703FF10EE}"/>
              </a:ext>
            </a:extLst>
          </p:cNvPr>
          <p:cNvGraphicFramePr/>
          <p:nvPr/>
        </p:nvGraphicFramePr>
        <p:xfrm>
          <a:off x="910146" y="2578100"/>
          <a:ext cx="5071553" cy="3492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676E1041-C863-5BB5-8883-1703B0920564}"/>
              </a:ext>
            </a:extLst>
          </p:cNvPr>
          <p:cNvSpPr txBox="1"/>
          <p:nvPr/>
        </p:nvSpPr>
        <p:spPr>
          <a:xfrm>
            <a:off x="7279005" y="670109"/>
            <a:ext cx="4422913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Ø"/>
            </a:pPr>
            <a:r>
              <a:rPr lang="el-GR" sz="3200" err="1">
                <a:latin typeface="Calibri"/>
                <a:cs typeface="Calibri"/>
              </a:rPr>
              <a:t>What</a:t>
            </a:r>
            <a:r>
              <a:rPr lang="el-GR" sz="3200">
                <a:latin typeface="Calibri"/>
                <a:cs typeface="Calibri"/>
              </a:rPr>
              <a:t> </a:t>
            </a:r>
            <a:r>
              <a:rPr lang="el-GR" sz="3200" err="1">
                <a:latin typeface="Calibri"/>
                <a:cs typeface="Calibri"/>
              </a:rPr>
              <a:t>data</a:t>
            </a:r>
            <a:r>
              <a:rPr lang="el-GR" sz="3200">
                <a:latin typeface="Calibri"/>
                <a:cs typeface="Calibri"/>
              </a:rPr>
              <a:t> &amp; </a:t>
            </a:r>
            <a:r>
              <a:rPr lang="el-GR" sz="3200" err="1">
                <a:latin typeface="Calibri"/>
                <a:cs typeface="Calibri"/>
              </a:rPr>
              <a:t>how</a:t>
            </a:r>
            <a:endParaRPr lang="el-GR" sz="3200">
              <a:latin typeface="Calibri"/>
              <a:cs typeface="Calibri"/>
            </a:endParaRPr>
          </a:p>
          <a:p>
            <a:pPr marL="285750" indent="-285750">
              <a:buFont typeface="Wingdings"/>
              <a:buChar char="Ø"/>
            </a:pPr>
            <a:r>
              <a:rPr lang="el-GR" sz="3200" err="1">
                <a:latin typeface="Calibri"/>
                <a:cs typeface="Calibri"/>
              </a:rPr>
              <a:t>Interpretation</a:t>
            </a:r>
            <a:r>
              <a:rPr lang="el-GR" sz="3200">
                <a:latin typeface="Calibri"/>
                <a:cs typeface="Calibri"/>
              </a:rPr>
              <a:t> of the </a:t>
            </a:r>
            <a:r>
              <a:rPr lang="el-GR" sz="3200" err="1">
                <a:latin typeface="Calibri"/>
                <a:cs typeface="Calibri"/>
              </a:rPr>
              <a:t>research</a:t>
            </a:r>
            <a:r>
              <a:rPr lang="el-GR" sz="3200">
                <a:latin typeface="Calibri"/>
                <a:cs typeface="Calibri"/>
              </a:rPr>
              <a:t> </a:t>
            </a:r>
            <a:r>
              <a:rPr lang="el-GR" sz="3200" err="1">
                <a:latin typeface="Calibri"/>
                <a:cs typeface="Calibri"/>
              </a:rPr>
              <a:t>results</a:t>
            </a:r>
            <a:r>
              <a:rPr lang="el-GR" sz="3200">
                <a:latin typeface="Calibri"/>
                <a:cs typeface="Calibri"/>
              </a:rPr>
              <a:t> </a:t>
            </a:r>
          </a:p>
        </p:txBody>
      </p:sp>
      <p:sp>
        <p:nvSpPr>
          <p:cNvPr id="59" name="Ορθογώνιο 58">
            <a:extLst>
              <a:ext uri="{FF2B5EF4-FFF2-40B4-BE49-F238E27FC236}">
                <a16:creationId xmlns:a16="http://schemas.microsoft.com/office/drawing/2014/main" id="{8DADC465-DCF3-FA24-1273-1C59FDEDA7F2}"/>
              </a:ext>
            </a:extLst>
          </p:cNvPr>
          <p:cNvSpPr/>
          <p:nvPr/>
        </p:nvSpPr>
        <p:spPr>
          <a:xfrm>
            <a:off x="4622654" y="2433472"/>
            <a:ext cx="7470491" cy="400490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342900" indent="-342900" algn="just">
              <a:buFont typeface="Wingdings"/>
              <a:buChar char="§"/>
            </a:pPr>
            <a:r>
              <a:rPr lang="el-GR" sz="20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INTRODUCING POINTS:  </a:t>
            </a:r>
            <a:endParaRPr lang="el-GR" i="1">
              <a:solidFill>
                <a:schemeClr val="tx1">
                  <a:lumMod val="75000"/>
                  <a:lumOff val="25000"/>
                </a:schemeClr>
              </a:solidFill>
              <a:latin typeface="Calibri"/>
              <a:cs typeface="Calibri"/>
            </a:endParaRPr>
          </a:p>
          <a:p>
            <a:pPr algn="just"/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To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begin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with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/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Another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aspect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to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consider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...</a:t>
            </a:r>
            <a:endParaRPr lang="el-GR" i="1">
              <a:solidFill>
                <a:srgbClr val="BF0306"/>
              </a:solidFill>
              <a:latin typeface="Calibri"/>
              <a:cs typeface="Calibri"/>
            </a:endParaRPr>
          </a:p>
          <a:p>
            <a:pPr marL="342900" indent="-342900" algn="just">
              <a:buFont typeface="Wingdings"/>
              <a:buChar char="§"/>
            </a:pPr>
            <a:r>
              <a:rPr lang="el-GR" sz="20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INTRODUCING YOUR OPINION: </a:t>
            </a:r>
            <a:endParaRPr lang="el-GR" i="1">
              <a:solidFill>
                <a:schemeClr val="tx1">
                  <a:lumMod val="75000"/>
                  <a:lumOff val="25000"/>
                </a:schemeClr>
              </a:solidFill>
              <a:latin typeface="Calibri"/>
              <a:cs typeface="Calibri"/>
            </a:endParaRPr>
          </a:p>
          <a:p>
            <a:pPr algn="just"/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In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my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view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/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If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you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ask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me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...</a:t>
            </a:r>
            <a:endParaRPr lang="el-GR" i="1">
              <a:solidFill>
                <a:srgbClr val="BF0306"/>
              </a:solidFill>
              <a:latin typeface="Calibri"/>
              <a:cs typeface="Calibri"/>
            </a:endParaRPr>
          </a:p>
          <a:p>
            <a:pPr marL="342900" indent="-342900" algn="just">
              <a:buFont typeface="Wingdings"/>
              <a:buChar char="§"/>
            </a:pPr>
            <a:r>
              <a:rPr lang="el-GR" sz="20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INTRODUCING SOMEONE ELSE’S OPINION: </a:t>
            </a:r>
            <a:endParaRPr lang="el-GR">
              <a:solidFill>
                <a:schemeClr val="tx1">
                  <a:lumMod val="75000"/>
                  <a:lumOff val="25000"/>
                </a:schemeClr>
              </a:solidFill>
              <a:latin typeface="Calibri"/>
              <a:cs typeface="Calibri"/>
            </a:endParaRPr>
          </a:p>
          <a:p>
            <a:pPr algn="just"/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A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few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/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Many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/The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majority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/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minority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of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people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said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/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reported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/</a:t>
            </a:r>
            <a:r>
              <a:rPr lang="en-US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complained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...</a:t>
            </a:r>
            <a:endParaRPr lang="el-GR" i="1">
              <a:solidFill>
                <a:srgbClr val="BF0306"/>
              </a:solidFill>
              <a:latin typeface="Calibri"/>
              <a:cs typeface="Calibri"/>
            </a:endParaRPr>
          </a:p>
          <a:p>
            <a:pPr marL="342900" indent="-342900" algn="just">
              <a:buFont typeface="Wingdings"/>
              <a:buChar char="§"/>
            </a:pPr>
            <a:r>
              <a:rPr lang="el-GR" sz="20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GIVING EXAMPLES:</a:t>
            </a:r>
            <a:endParaRPr lang="el-GR" i="1">
              <a:solidFill>
                <a:schemeClr val="tx1">
                  <a:lumMod val="75000"/>
                  <a:lumOff val="25000"/>
                </a:schemeClr>
              </a:solidFill>
              <a:latin typeface="Calibri"/>
              <a:cs typeface="Calibri"/>
            </a:endParaRPr>
          </a:p>
          <a:p>
            <a:pPr algn="just"/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This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can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be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shown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/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illustrated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/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demonstrated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/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clarified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by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...</a:t>
            </a:r>
            <a:endParaRPr lang="el-GR" i="1">
              <a:solidFill>
                <a:srgbClr val="BF0306"/>
              </a:solidFill>
              <a:latin typeface="Calibri"/>
              <a:cs typeface="Calibri"/>
            </a:endParaRPr>
          </a:p>
          <a:p>
            <a:pPr marL="342900" indent="-342900" algn="just">
              <a:buFont typeface="Wingdings"/>
              <a:buChar char="§"/>
            </a:pPr>
            <a:r>
              <a:rPr lang="el-GR" sz="2000" b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COMPARING: </a:t>
            </a:r>
            <a:endParaRPr lang="el-GR" i="1">
              <a:solidFill>
                <a:schemeClr val="tx1">
                  <a:lumMod val="75000"/>
                  <a:lumOff val="25000"/>
                </a:schemeClr>
              </a:solidFill>
              <a:latin typeface="Calibri"/>
              <a:cs typeface="Calibri"/>
            </a:endParaRPr>
          </a:p>
          <a:p>
            <a:pPr algn="just"/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Unlike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…, …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is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… /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While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/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Whereas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 / 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Although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…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is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,…</a:t>
            </a:r>
            <a:r>
              <a:rPr lang="el-GR" sz="2000" b="1" i="1" err="1">
                <a:solidFill>
                  <a:srgbClr val="BF0306"/>
                </a:solidFill>
                <a:latin typeface="Calibri"/>
                <a:cs typeface="Calibri"/>
              </a:rPr>
              <a:t>is</a:t>
            </a:r>
            <a:r>
              <a:rPr lang="el-GR" sz="2000" b="1" i="1">
                <a:solidFill>
                  <a:srgbClr val="BF0306"/>
                </a:solidFill>
                <a:latin typeface="Calibri"/>
                <a:cs typeface="Calibri"/>
              </a:rPr>
              <a:t>…</a:t>
            </a:r>
            <a:endParaRPr lang="el-GR" i="1">
              <a:solidFill>
                <a:srgbClr val="BF0306"/>
              </a:solidFill>
              <a:latin typeface="Calibri"/>
              <a:cs typeface="Calibri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99C38F2-2661-726E-0ADF-094C470E1A54}"/>
              </a:ext>
            </a:extLst>
          </p:cNvPr>
          <p:cNvGrpSpPr/>
          <p:nvPr/>
        </p:nvGrpSpPr>
        <p:grpSpPr>
          <a:xfrm>
            <a:off x="2926180" y="2909257"/>
            <a:ext cx="1039483" cy="1040400"/>
            <a:chOff x="7949770" y="346494"/>
            <a:chExt cx="1039483" cy="1039483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00F8422-F3E5-5581-82A2-B81AD8BB69BF}"/>
                </a:ext>
              </a:extLst>
            </p:cNvPr>
            <p:cNvSpPr/>
            <p:nvPr/>
          </p:nvSpPr>
          <p:spPr>
            <a:xfrm>
              <a:off x="7949770" y="346494"/>
              <a:ext cx="1039483" cy="1039483"/>
            </a:xfrm>
            <a:prstGeom prst="ellipse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4">
              <a:extLst>
                <a:ext uri="{FF2B5EF4-FFF2-40B4-BE49-F238E27FC236}">
                  <a16:creationId xmlns:a16="http://schemas.microsoft.com/office/drawing/2014/main" id="{EA926C42-37BE-51AD-EFF2-5F3B7F9B9527}"/>
                </a:ext>
              </a:extLst>
            </p:cNvPr>
            <p:cNvSpPr txBox="1"/>
            <p:nvPr/>
          </p:nvSpPr>
          <p:spPr>
            <a:xfrm>
              <a:off x="8101999" y="498723"/>
              <a:ext cx="735025" cy="7350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042" tIns="12700" rIns="81042" bIns="1270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800" kern="1200"/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89172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E2A96188-384C-4341-9EEB-967A9341C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272EBD-76A6-9F99-15FC-3559B0DFAD47}"/>
              </a:ext>
            </a:extLst>
          </p:cNvPr>
          <p:cNvSpPr txBox="1"/>
          <p:nvPr/>
        </p:nvSpPr>
        <p:spPr>
          <a:xfrm>
            <a:off x="162524" y="604801"/>
            <a:ext cx="5819175" cy="169389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400">
              <a:spcBef>
                <a:spcPct val="0"/>
              </a:spcBef>
              <a:spcAft>
                <a:spcPts val="600"/>
              </a:spcAft>
            </a:pPr>
            <a:r>
              <a:rPr lang="en-US" sz="4000" kern="1200" spc="100" baseline="0">
                <a:latin typeface="Calibri"/>
                <a:ea typeface="+mj-ea"/>
                <a:cs typeface="Calibri"/>
              </a:rPr>
              <a:t>The report consists of..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B121A8-F6D4-86BD-8664-4D41A70D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2053" y="2870991"/>
            <a:ext cx="5864379" cy="26431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l-GR"/>
          </a:p>
          <a:p>
            <a:pPr algn="ctr"/>
            <a:endParaRPr lang="el-GR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59E7E4E-81AC-4FFE-A96F-B398ED3E9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6307066" y="796793"/>
            <a:ext cx="5689735" cy="5117957"/>
          </a:xfrm>
          <a:custGeom>
            <a:avLst/>
            <a:gdLst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34742 w 11603130"/>
              <a:gd name="connsiteY11" fmla="*/ 5912754 h 6362961"/>
              <a:gd name="connsiteX12" fmla="*/ 8343333 w 11603130"/>
              <a:gd name="connsiteY12" fmla="*/ 6362961 h 6362961"/>
              <a:gd name="connsiteX13" fmla="*/ 8951337 w 11603130"/>
              <a:gd name="connsiteY13" fmla="*/ 5912879 h 6362961"/>
              <a:gd name="connsiteX14" fmla="*/ 9710371 w 11603130"/>
              <a:gd name="connsiteY14" fmla="*/ 5911624 h 6362961"/>
              <a:gd name="connsiteX15" fmla="*/ 9804791 w 11603130"/>
              <a:gd name="connsiteY15" fmla="*/ 5908320 h 6362961"/>
              <a:gd name="connsiteX16" fmla="*/ 9863784 w 11603130"/>
              <a:gd name="connsiteY16" fmla="*/ 5909115 h 6362961"/>
              <a:gd name="connsiteX17" fmla="*/ 10007288 w 11603130"/>
              <a:gd name="connsiteY17" fmla="*/ 5914499 h 6362961"/>
              <a:gd name="connsiteX18" fmla="*/ 10927227 w 11603130"/>
              <a:gd name="connsiteY18" fmla="*/ 5922366 h 6362961"/>
              <a:gd name="connsiteX19" fmla="*/ 11562333 w 11603130"/>
              <a:gd name="connsiteY19" fmla="*/ 5906085 h 6362961"/>
              <a:gd name="connsiteX20" fmla="*/ 11571244 w 11603130"/>
              <a:gd name="connsiteY20" fmla="*/ 2621674 h 6362961"/>
              <a:gd name="connsiteX21" fmla="*/ 11561892 w 11603130"/>
              <a:gd name="connsiteY21" fmla="*/ 176313 h 6362961"/>
              <a:gd name="connsiteX22" fmla="*/ 11289537 w 11603130"/>
              <a:gd name="connsiteY22" fmla="*/ 107615 h 6362961"/>
              <a:gd name="connsiteX23" fmla="*/ 10689999 w 11603130"/>
              <a:gd name="connsiteY23" fmla="*/ 70591 h 6362961"/>
              <a:gd name="connsiteX24" fmla="*/ 7599878 w 11603130"/>
              <a:gd name="connsiteY24" fmla="*/ 7591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5045206 w 11603130"/>
              <a:gd name="connsiteY10" fmla="*/ 5927859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8951337 w 11603130"/>
              <a:gd name="connsiteY12" fmla="*/ 5912879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42722 w 11603130"/>
              <a:gd name="connsiteY12" fmla="*/ 588550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098386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8972 w 11603130"/>
              <a:gd name="connsiteY5" fmla="*/ 3523848 h 6335587"/>
              <a:gd name="connsiteX6" fmla="*/ 148480 w 11603130"/>
              <a:gd name="connsiteY6" fmla="*/ 5930841 h 6335587"/>
              <a:gd name="connsiteX7" fmla="*/ 2638911 w 11603130"/>
              <a:gd name="connsiteY7" fmla="*/ 5933377 h 6335587"/>
              <a:gd name="connsiteX8" fmla="*/ 4080684 w 11603130"/>
              <a:gd name="connsiteY8" fmla="*/ 5926717 h 6335587"/>
              <a:gd name="connsiteX9" fmla="*/ 5045206 w 11603130"/>
              <a:gd name="connsiteY9" fmla="*/ 5927859 h 6335587"/>
              <a:gd name="connsiteX10" fmla="*/ 5855834 w 11603130"/>
              <a:gd name="connsiteY10" fmla="*/ 6335587 h 6335587"/>
              <a:gd name="connsiteX11" fmla="*/ 6274422 w 11603130"/>
              <a:gd name="connsiteY11" fmla="*/ 5903346 h 6335587"/>
              <a:gd name="connsiteX12" fmla="*/ 9098386 w 11603130"/>
              <a:gd name="connsiteY12" fmla="*/ 5911624 h 6335587"/>
              <a:gd name="connsiteX13" fmla="*/ 10007288 w 11603130"/>
              <a:gd name="connsiteY13" fmla="*/ 5914499 h 6335587"/>
              <a:gd name="connsiteX14" fmla="*/ 10927227 w 11603130"/>
              <a:gd name="connsiteY14" fmla="*/ 5922366 h 6335587"/>
              <a:gd name="connsiteX15" fmla="*/ 11562333 w 11603130"/>
              <a:gd name="connsiteY15" fmla="*/ 5906085 h 6335587"/>
              <a:gd name="connsiteX16" fmla="*/ 11571244 w 11603130"/>
              <a:gd name="connsiteY16" fmla="*/ 2621674 h 6335587"/>
              <a:gd name="connsiteX17" fmla="*/ 11561892 w 11603130"/>
              <a:gd name="connsiteY17" fmla="*/ 176313 h 6335587"/>
              <a:gd name="connsiteX18" fmla="*/ 11289537 w 11603130"/>
              <a:gd name="connsiteY18" fmla="*/ 107615 h 6335587"/>
              <a:gd name="connsiteX19" fmla="*/ 10689999 w 11603130"/>
              <a:gd name="connsiteY19" fmla="*/ 70591 h 6335587"/>
              <a:gd name="connsiteX20" fmla="*/ 7599878 w 11603130"/>
              <a:gd name="connsiteY20" fmla="*/ 75910 h 6335587"/>
              <a:gd name="connsiteX21" fmla="*/ 1892744 w 11603130"/>
              <a:gd name="connsiteY21" fmla="*/ 0 h 6335587"/>
              <a:gd name="connsiteX0" fmla="*/ 1892744 w 12087184"/>
              <a:gd name="connsiteY0" fmla="*/ 0 h 6335587"/>
              <a:gd name="connsiteX1" fmla="*/ 304663 w 12087184"/>
              <a:gd name="connsiteY1" fmla="*/ 10761 h 6335587"/>
              <a:gd name="connsiteX2" fmla="*/ 0 w 12087184"/>
              <a:gd name="connsiteY2" fmla="*/ 47942 h 6335587"/>
              <a:gd name="connsiteX3" fmla="*/ 0 w 12087184"/>
              <a:gd name="connsiteY3" fmla="*/ 909146 h 6335587"/>
              <a:gd name="connsiteX4" fmla="*/ 4597 w 12087184"/>
              <a:gd name="connsiteY4" fmla="*/ 909146 h 6335587"/>
              <a:gd name="connsiteX5" fmla="*/ 88972 w 12087184"/>
              <a:gd name="connsiteY5" fmla="*/ 3523848 h 6335587"/>
              <a:gd name="connsiteX6" fmla="*/ 148480 w 12087184"/>
              <a:gd name="connsiteY6" fmla="*/ 5930841 h 6335587"/>
              <a:gd name="connsiteX7" fmla="*/ 2638911 w 12087184"/>
              <a:gd name="connsiteY7" fmla="*/ 5933377 h 6335587"/>
              <a:gd name="connsiteX8" fmla="*/ 4080684 w 12087184"/>
              <a:gd name="connsiteY8" fmla="*/ 5926717 h 6335587"/>
              <a:gd name="connsiteX9" fmla="*/ 5045206 w 12087184"/>
              <a:gd name="connsiteY9" fmla="*/ 5927859 h 6335587"/>
              <a:gd name="connsiteX10" fmla="*/ 5855834 w 12087184"/>
              <a:gd name="connsiteY10" fmla="*/ 6335587 h 6335587"/>
              <a:gd name="connsiteX11" fmla="*/ 6274422 w 12087184"/>
              <a:gd name="connsiteY11" fmla="*/ 5903346 h 6335587"/>
              <a:gd name="connsiteX12" fmla="*/ 9098386 w 12087184"/>
              <a:gd name="connsiteY12" fmla="*/ 5911624 h 6335587"/>
              <a:gd name="connsiteX13" fmla="*/ 10007288 w 12087184"/>
              <a:gd name="connsiteY13" fmla="*/ 5914499 h 6335587"/>
              <a:gd name="connsiteX14" fmla="*/ 10927227 w 12087184"/>
              <a:gd name="connsiteY14" fmla="*/ 5922366 h 6335587"/>
              <a:gd name="connsiteX15" fmla="*/ 12085310 w 12087184"/>
              <a:gd name="connsiteY15" fmla="*/ 5921320 h 6335587"/>
              <a:gd name="connsiteX16" fmla="*/ 11571244 w 12087184"/>
              <a:gd name="connsiteY16" fmla="*/ 2621674 h 6335587"/>
              <a:gd name="connsiteX17" fmla="*/ 11561892 w 12087184"/>
              <a:gd name="connsiteY17" fmla="*/ 176313 h 6335587"/>
              <a:gd name="connsiteX18" fmla="*/ 11289537 w 12087184"/>
              <a:gd name="connsiteY18" fmla="*/ 107615 h 6335587"/>
              <a:gd name="connsiteX19" fmla="*/ 10689999 w 12087184"/>
              <a:gd name="connsiteY19" fmla="*/ 70591 h 6335587"/>
              <a:gd name="connsiteX20" fmla="*/ 7599878 w 12087184"/>
              <a:gd name="connsiteY20" fmla="*/ 75910 h 6335587"/>
              <a:gd name="connsiteX21" fmla="*/ 1892744 w 12087184"/>
              <a:gd name="connsiteY21" fmla="*/ 0 h 6335587"/>
              <a:gd name="connsiteX0" fmla="*/ 1892744 w 12096545"/>
              <a:gd name="connsiteY0" fmla="*/ 24998 h 6360585"/>
              <a:gd name="connsiteX1" fmla="*/ 304663 w 12096545"/>
              <a:gd name="connsiteY1" fmla="*/ 35759 h 6360585"/>
              <a:gd name="connsiteX2" fmla="*/ 0 w 12096545"/>
              <a:gd name="connsiteY2" fmla="*/ 72940 h 6360585"/>
              <a:gd name="connsiteX3" fmla="*/ 0 w 12096545"/>
              <a:gd name="connsiteY3" fmla="*/ 934144 h 6360585"/>
              <a:gd name="connsiteX4" fmla="*/ 4597 w 12096545"/>
              <a:gd name="connsiteY4" fmla="*/ 934144 h 6360585"/>
              <a:gd name="connsiteX5" fmla="*/ 88972 w 12096545"/>
              <a:gd name="connsiteY5" fmla="*/ 3548846 h 6360585"/>
              <a:gd name="connsiteX6" fmla="*/ 148480 w 12096545"/>
              <a:gd name="connsiteY6" fmla="*/ 5955839 h 6360585"/>
              <a:gd name="connsiteX7" fmla="*/ 2638911 w 12096545"/>
              <a:gd name="connsiteY7" fmla="*/ 5958375 h 6360585"/>
              <a:gd name="connsiteX8" fmla="*/ 4080684 w 12096545"/>
              <a:gd name="connsiteY8" fmla="*/ 5951715 h 6360585"/>
              <a:gd name="connsiteX9" fmla="*/ 5045206 w 12096545"/>
              <a:gd name="connsiteY9" fmla="*/ 5952857 h 6360585"/>
              <a:gd name="connsiteX10" fmla="*/ 5855834 w 12096545"/>
              <a:gd name="connsiteY10" fmla="*/ 6360585 h 6360585"/>
              <a:gd name="connsiteX11" fmla="*/ 6274422 w 12096545"/>
              <a:gd name="connsiteY11" fmla="*/ 5928344 h 6360585"/>
              <a:gd name="connsiteX12" fmla="*/ 9098386 w 12096545"/>
              <a:gd name="connsiteY12" fmla="*/ 5936622 h 6360585"/>
              <a:gd name="connsiteX13" fmla="*/ 10007288 w 12096545"/>
              <a:gd name="connsiteY13" fmla="*/ 5939497 h 6360585"/>
              <a:gd name="connsiteX14" fmla="*/ 10927227 w 12096545"/>
              <a:gd name="connsiteY14" fmla="*/ 5947364 h 6360585"/>
              <a:gd name="connsiteX15" fmla="*/ 12085310 w 12096545"/>
              <a:gd name="connsiteY15" fmla="*/ 5946318 h 6360585"/>
              <a:gd name="connsiteX16" fmla="*/ 12063456 w 12096545"/>
              <a:gd name="connsiteY16" fmla="*/ 2646672 h 6360585"/>
              <a:gd name="connsiteX17" fmla="*/ 11561892 w 12096545"/>
              <a:gd name="connsiteY17" fmla="*/ 201311 h 6360585"/>
              <a:gd name="connsiteX18" fmla="*/ 11289537 w 12096545"/>
              <a:gd name="connsiteY18" fmla="*/ 132613 h 6360585"/>
              <a:gd name="connsiteX19" fmla="*/ 10689999 w 12096545"/>
              <a:gd name="connsiteY19" fmla="*/ 95589 h 6360585"/>
              <a:gd name="connsiteX20" fmla="*/ 7599878 w 12096545"/>
              <a:gd name="connsiteY20" fmla="*/ 100908 h 6360585"/>
              <a:gd name="connsiteX21" fmla="*/ 1892744 w 12096545"/>
              <a:gd name="connsiteY21" fmla="*/ 24998 h 6360585"/>
              <a:gd name="connsiteX0" fmla="*/ 1892744 w 12127183"/>
              <a:gd name="connsiteY0" fmla="*/ 24998 h 6360585"/>
              <a:gd name="connsiteX1" fmla="*/ 304663 w 12127183"/>
              <a:gd name="connsiteY1" fmla="*/ 35759 h 6360585"/>
              <a:gd name="connsiteX2" fmla="*/ 0 w 12127183"/>
              <a:gd name="connsiteY2" fmla="*/ 72940 h 6360585"/>
              <a:gd name="connsiteX3" fmla="*/ 0 w 12127183"/>
              <a:gd name="connsiteY3" fmla="*/ 934144 h 6360585"/>
              <a:gd name="connsiteX4" fmla="*/ 4597 w 12127183"/>
              <a:gd name="connsiteY4" fmla="*/ 934144 h 6360585"/>
              <a:gd name="connsiteX5" fmla="*/ 88972 w 12127183"/>
              <a:gd name="connsiteY5" fmla="*/ 3548846 h 6360585"/>
              <a:gd name="connsiteX6" fmla="*/ 148480 w 12127183"/>
              <a:gd name="connsiteY6" fmla="*/ 5955839 h 6360585"/>
              <a:gd name="connsiteX7" fmla="*/ 2638911 w 12127183"/>
              <a:gd name="connsiteY7" fmla="*/ 5958375 h 6360585"/>
              <a:gd name="connsiteX8" fmla="*/ 4080684 w 12127183"/>
              <a:gd name="connsiteY8" fmla="*/ 5951715 h 6360585"/>
              <a:gd name="connsiteX9" fmla="*/ 5045206 w 12127183"/>
              <a:gd name="connsiteY9" fmla="*/ 5952857 h 6360585"/>
              <a:gd name="connsiteX10" fmla="*/ 5855834 w 12127183"/>
              <a:gd name="connsiteY10" fmla="*/ 6360585 h 6360585"/>
              <a:gd name="connsiteX11" fmla="*/ 6274422 w 12127183"/>
              <a:gd name="connsiteY11" fmla="*/ 5928344 h 6360585"/>
              <a:gd name="connsiteX12" fmla="*/ 9098386 w 12127183"/>
              <a:gd name="connsiteY12" fmla="*/ 5936622 h 6360585"/>
              <a:gd name="connsiteX13" fmla="*/ 10007288 w 12127183"/>
              <a:gd name="connsiteY13" fmla="*/ 5939497 h 6360585"/>
              <a:gd name="connsiteX14" fmla="*/ 10927227 w 12127183"/>
              <a:gd name="connsiteY14" fmla="*/ 5947364 h 6360585"/>
              <a:gd name="connsiteX15" fmla="*/ 12085310 w 12127183"/>
              <a:gd name="connsiteY15" fmla="*/ 5946318 h 6360585"/>
              <a:gd name="connsiteX16" fmla="*/ 12063456 w 12127183"/>
              <a:gd name="connsiteY16" fmla="*/ 2646672 h 6360585"/>
              <a:gd name="connsiteX17" fmla="*/ 12054104 w 12127183"/>
              <a:gd name="connsiteY17" fmla="*/ 201311 h 6360585"/>
              <a:gd name="connsiteX18" fmla="*/ 11289537 w 12127183"/>
              <a:gd name="connsiteY18" fmla="*/ 132613 h 6360585"/>
              <a:gd name="connsiteX19" fmla="*/ 10689999 w 12127183"/>
              <a:gd name="connsiteY19" fmla="*/ 95589 h 6360585"/>
              <a:gd name="connsiteX20" fmla="*/ 7599878 w 12127183"/>
              <a:gd name="connsiteY20" fmla="*/ 100908 h 6360585"/>
              <a:gd name="connsiteX21" fmla="*/ 1892744 w 12127183"/>
              <a:gd name="connsiteY21" fmla="*/ 24998 h 6360585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689999 w 12114255"/>
              <a:gd name="connsiteY19" fmla="*/ 70591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5587"/>
              <a:gd name="connsiteX1" fmla="*/ 304663 w 12114253"/>
              <a:gd name="connsiteY1" fmla="*/ 10761 h 6335587"/>
              <a:gd name="connsiteX2" fmla="*/ 0 w 12114253"/>
              <a:gd name="connsiteY2" fmla="*/ 47942 h 6335587"/>
              <a:gd name="connsiteX3" fmla="*/ 0 w 12114253"/>
              <a:gd name="connsiteY3" fmla="*/ 909146 h 6335587"/>
              <a:gd name="connsiteX4" fmla="*/ 4597 w 12114253"/>
              <a:gd name="connsiteY4" fmla="*/ 909146 h 6335587"/>
              <a:gd name="connsiteX5" fmla="*/ 88972 w 12114253"/>
              <a:gd name="connsiteY5" fmla="*/ 3523848 h 6335587"/>
              <a:gd name="connsiteX6" fmla="*/ 148480 w 12114253"/>
              <a:gd name="connsiteY6" fmla="*/ 5930841 h 6335587"/>
              <a:gd name="connsiteX7" fmla="*/ 2638911 w 12114253"/>
              <a:gd name="connsiteY7" fmla="*/ 5933377 h 6335587"/>
              <a:gd name="connsiteX8" fmla="*/ 4080684 w 12114253"/>
              <a:gd name="connsiteY8" fmla="*/ 5926717 h 6335587"/>
              <a:gd name="connsiteX9" fmla="*/ 5045206 w 12114253"/>
              <a:gd name="connsiteY9" fmla="*/ 5927859 h 6335587"/>
              <a:gd name="connsiteX10" fmla="*/ 5855834 w 12114253"/>
              <a:gd name="connsiteY10" fmla="*/ 6335587 h 6335587"/>
              <a:gd name="connsiteX11" fmla="*/ 6274422 w 12114253"/>
              <a:gd name="connsiteY11" fmla="*/ 5903346 h 6335587"/>
              <a:gd name="connsiteX12" fmla="*/ 9098386 w 12114253"/>
              <a:gd name="connsiteY12" fmla="*/ 5911624 h 6335587"/>
              <a:gd name="connsiteX13" fmla="*/ 10007288 w 12114253"/>
              <a:gd name="connsiteY13" fmla="*/ 5914499 h 6335587"/>
              <a:gd name="connsiteX14" fmla="*/ 10927227 w 12114253"/>
              <a:gd name="connsiteY14" fmla="*/ 5922366 h 6335587"/>
              <a:gd name="connsiteX15" fmla="*/ 12085310 w 12114253"/>
              <a:gd name="connsiteY15" fmla="*/ 5921320 h 6335587"/>
              <a:gd name="connsiteX16" fmla="*/ 12063456 w 12114253"/>
              <a:gd name="connsiteY16" fmla="*/ 2621674 h 6335587"/>
              <a:gd name="connsiteX17" fmla="*/ 12054104 w 12114253"/>
              <a:gd name="connsiteY17" fmla="*/ 176313 h 6335587"/>
              <a:gd name="connsiteX18" fmla="*/ 11289537 w 12114253"/>
              <a:gd name="connsiteY18" fmla="*/ 107615 h 6335587"/>
              <a:gd name="connsiteX19" fmla="*/ 10259313 w 12114253"/>
              <a:gd name="connsiteY19" fmla="*/ 101059 h 6335587"/>
              <a:gd name="connsiteX20" fmla="*/ 7599878 w 12114253"/>
              <a:gd name="connsiteY20" fmla="*/ 75910 h 6335587"/>
              <a:gd name="connsiteX21" fmla="*/ 1892744 w 12114253"/>
              <a:gd name="connsiteY21" fmla="*/ 0 h 6335587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259313 w 12114255"/>
              <a:gd name="connsiteY19" fmla="*/ 101059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274422 w 12114253"/>
              <a:gd name="connsiteY11" fmla="*/ 5903346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080684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308929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214933 w 12114253"/>
              <a:gd name="connsiteY9" fmla="*/ 5924178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308929 w 12114253"/>
              <a:gd name="connsiteY8" fmla="*/ 5926717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952198 w 12173707"/>
              <a:gd name="connsiteY0" fmla="*/ 0 h 6231137"/>
              <a:gd name="connsiteX1" fmla="*/ 364117 w 12173707"/>
              <a:gd name="connsiteY1" fmla="*/ 10761 h 6231137"/>
              <a:gd name="connsiteX2" fmla="*/ 59454 w 12173707"/>
              <a:gd name="connsiteY2" fmla="*/ 47942 h 6231137"/>
              <a:gd name="connsiteX3" fmla="*/ 59454 w 12173707"/>
              <a:gd name="connsiteY3" fmla="*/ 909146 h 6231137"/>
              <a:gd name="connsiteX4" fmla="*/ 64051 w 12173707"/>
              <a:gd name="connsiteY4" fmla="*/ 909146 h 6231137"/>
              <a:gd name="connsiteX5" fmla="*/ 148426 w 12173707"/>
              <a:gd name="connsiteY5" fmla="*/ 3523848 h 6231137"/>
              <a:gd name="connsiteX6" fmla="*/ 41689 w 12173707"/>
              <a:gd name="connsiteY6" fmla="*/ 5941555 h 6231137"/>
              <a:gd name="connsiteX7" fmla="*/ 2649391 w 12173707"/>
              <a:gd name="connsiteY7" fmla="*/ 5929698 h 6231137"/>
              <a:gd name="connsiteX8" fmla="*/ 4303086 w 12173707"/>
              <a:gd name="connsiteY8" fmla="*/ 5908315 h 6231137"/>
              <a:gd name="connsiteX9" fmla="*/ 5274387 w 12173707"/>
              <a:gd name="connsiteY9" fmla="*/ 5924178 h 6231137"/>
              <a:gd name="connsiteX10" fmla="*/ 5758145 w 12173707"/>
              <a:gd name="connsiteY10" fmla="*/ 6231137 h 6231137"/>
              <a:gd name="connsiteX11" fmla="*/ 6030648 w 12173707"/>
              <a:gd name="connsiteY11" fmla="*/ 5908409 h 6231137"/>
              <a:gd name="connsiteX12" fmla="*/ 9157840 w 12173707"/>
              <a:gd name="connsiteY12" fmla="*/ 5911624 h 6231137"/>
              <a:gd name="connsiteX13" fmla="*/ 10066742 w 12173707"/>
              <a:gd name="connsiteY13" fmla="*/ 5914499 h 6231137"/>
              <a:gd name="connsiteX14" fmla="*/ 10986681 w 12173707"/>
              <a:gd name="connsiteY14" fmla="*/ 5922366 h 6231137"/>
              <a:gd name="connsiteX15" fmla="*/ 12144764 w 12173707"/>
              <a:gd name="connsiteY15" fmla="*/ 5921320 h 6231137"/>
              <a:gd name="connsiteX16" fmla="*/ 12122910 w 12173707"/>
              <a:gd name="connsiteY16" fmla="*/ 2621674 h 6231137"/>
              <a:gd name="connsiteX17" fmla="*/ 12113558 w 12173707"/>
              <a:gd name="connsiteY17" fmla="*/ 176313 h 6231137"/>
              <a:gd name="connsiteX18" fmla="*/ 11348991 w 12173707"/>
              <a:gd name="connsiteY18" fmla="*/ 107615 h 6231137"/>
              <a:gd name="connsiteX19" fmla="*/ 10318767 w 12173707"/>
              <a:gd name="connsiteY19" fmla="*/ 101059 h 6231137"/>
              <a:gd name="connsiteX20" fmla="*/ 7659332 w 12173707"/>
              <a:gd name="connsiteY20" fmla="*/ 75910 h 6231137"/>
              <a:gd name="connsiteX21" fmla="*/ 1952198 w 12173707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9 w 12201124"/>
              <a:gd name="connsiteY5" fmla="*/ 3534559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8 w 12201124"/>
              <a:gd name="connsiteY5" fmla="*/ 4337852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86334 w 12207843"/>
              <a:gd name="connsiteY0" fmla="*/ 0 h 6231137"/>
              <a:gd name="connsiteX1" fmla="*/ 398253 w 12207843"/>
              <a:gd name="connsiteY1" fmla="*/ 10761 h 6231137"/>
              <a:gd name="connsiteX2" fmla="*/ 93590 w 12207843"/>
              <a:gd name="connsiteY2" fmla="*/ 47942 h 6231137"/>
              <a:gd name="connsiteX3" fmla="*/ 93590 w 12207843"/>
              <a:gd name="connsiteY3" fmla="*/ 909146 h 6231137"/>
              <a:gd name="connsiteX4" fmla="*/ 98187 w 12207843"/>
              <a:gd name="connsiteY4" fmla="*/ 909146 h 6231137"/>
              <a:gd name="connsiteX5" fmla="*/ 40067 w 12207843"/>
              <a:gd name="connsiteY5" fmla="*/ 4337852 h 6231137"/>
              <a:gd name="connsiteX6" fmla="*/ 75825 w 12207843"/>
              <a:gd name="connsiteY6" fmla="*/ 5941555 h 6231137"/>
              <a:gd name="connsiteX7" fmla="*/ 2683527 w 12207843"/>
              <a:gd name="connsiteY7" fmla="*/ 5929698 h 6231137"/>
              <a:gd name="connsiteX8" fmla="*/ 4337222 w 12207843"/>
              <a:gd name="connsiteY8" fmla="*/ 5908315 h 6231137"/>
              <a:gd name="connsiteX9" fmla="*/ 5308523 w 12207843"/>
              <a:gd name="connsiteY9" fmla="*/ 5924178 h 6231137"/>
              <a:gd name="connsiteX10" fmla="*/ 5792281 w 12207843"/>
              <a:gd name="connsiteY10" fmla="*/ 6231137 h 6231137"/>
              <a:gd name="connsiteX11" fmla="*/ 6064784 w 12207843"/>
              <a:gd name="connsiteY11" fmla="*/ 5908409 h 6231137"/>
              <a:gd name="connsiteX12" fmla="*/ 9191976 w 12207843"/>
              <a:gd name="connsiteY12" fmla="*/ 5911624 h 6231137"/>
              <a:gd name="connsiteX13" fmla="*/ 10100878 w 12207843"/>
              <a:gd name="connsiteY13" fmla="*/ 5914499 h 6231137"/>
              <a:gd name="connsiteX14" fmla="*/ 11020817 w 12207843"/>
              <a:gd name="connsiteY14" fmla="*/ 5922366 h 6231137"/>
              <a:gd name="connsiteX15" fmla="*/ 12178900 w 12207843"/>
              <a:gd name="connsiteY15" fmla="*/ 5921320 h 6231137"/>
              <a:gd name="connsiteX16" fmla="*/ 12157046 w 12207843"/>
              <a:gd name="connsiteY16" fmla="*/ 2621674 h 6231137"/>
              <a:gd name="connsiteX17" fmla="*/ 12147694 w 12207843"/>
              <a:gd name="connsiteY17" fmla="*/ 176313 h 6231137"/>
              <a:gd name="connsiteX18" fmla="*/ 11383127 w 12207843"/>
              <a:gd name="connsiteY18" fmla="*/ 107615 h 6231137"/>
              <a:gd name="connsiteX19" fmla="*/ 10352903 w 12207843"/>
              <a:gd name="connsiteY19" fmla="*/ 101059 h 6231137"/>
              <a:gd name="connsiteX20" fmla="*/ 7693468 w 12207843"/>
              <a:gd name="connsiteY20" fmla="*/ 75910 h 6231137"/>
              <a:gd name="connsiteX21" fmla="*/ 1986334 w 12207843"/>
              <a:gd name="connsiteY21" fmla="*/ 0 h 6231137"/>
              <a:gd name="connsiteX0" fmla="*/ 1973709 w 12195218"/>
              <a:gd name="connsiteY0" fmla="*/ 0 h 6231137"/>
              <a:gd name="connsiteX1" fmla="*/ 385628 w 12195218"/>
              <a:gd name="connsiteY1" fmla="*/ 10761 h 6231137"/>
              <a:gd name="connsiteX2" fmla="*/ 80965 w 12195218"/>
              <a:gd name="connsiteY2" fmla="*/ 47942 h 6231137"/>
              <a:gd name="connsiteX3" fmla="*/ 80965 w 12195218"/>
              <a:gd name="connsiteY3" fmla="*/ 909146 h 6231137"/>
              <a:gd name="connsiteX4" fmla="*/ 85562 w 12195218"/>
              <a:gd name="connsiteY4" fmla="*/ 909146 h 6231137"/>
              <a:gd name="connsiteX5" fmla="*/ 27442 w 12195218"/>
              <a:gd name="connsiteY5" fmla="*/ 4337852 h 6231137"/>
              <a:gd name="connsiteX6" fmla="*/ 63200 w 12195218"/>
              <a:gd name="connsiteY6" fmla="*/ 5941555 h 6231137"/>
              <a:gd name="connsiteX7" fmla="*/ 2670902 w 12195218"/>
              <a:gd name="connsiteY7" fmla="*/ 5929698 h 6231137"/>
              <a:gd name="connsiteX8" fmla="*/ 4324597 w 12195218"/>
              <a:gd name="connsiteY8" fmla="*/ 5908315 h 6231137"/>
              <a:gd name="connsiteX9" fmla="*/ 5295898 w 12195218"/>
              <a:gd name="connsiteY9" fmla="*/ 5924178 h 6231137"/>
              <a:gd name="connsiteX10" fmla="*/ 5779656 w 12195218"/>
              <a:gd name="connsiteY10" fmla="*/ 6231137 h 6231137"/>
              <a:gd name="connsiteX11" fmla="*/ 6052159 w 12195218"/>
              <a:gd name="connsiteY11" fmla="*/ 5908409 h 6231137"/>
              <a:gd name="connsiteX12" fmla="*/ 9179351 w 12195218"/>
              <a:gd name="connsiteY12" fmla="*/ 5911624 h 6231137"/>
              <a:gd name="connsiteX13" fmla="*/ 10088253 w 12195218"/>
              <a:gd name="connsiteY13" fmla="*/ 5914499 h 6231137"/>
              <a:gd name="connsiteX14" fmla="*/ 11008192 w 12195218"/>
              <a:gd name="connsiteY14" fmla="*/ 5922366 h 6231137"/>
              <a:gd name="connsiteX15" fmla="*/ 12166275 w 12195218"/>
              <a:gd name="connsiteY15" fmla="*/ 5921320 h 6231137"/>
              <a:gd name="connsiteX16" fmla="*/ 12144421 w 12195218"/>
              <a:gd name="connsiteY16" fmla="*/ 2621674 h 6231137"/>
              <a:gd name="connsiteX17" fmla="*/ 12135069 w 12195218"/>
              <a:gd name="connsiteY17" fmla="*/ 176313 h 6231137"/>
              <a:gd name="connsiteX18" fmla="*/ 11370502 w 12195218"/>
              <a:gd name="connsiteY18" fmla="*/ 107615 h 6231137"/>
              <a:gd name="connsiteX19" fmla="*/ 10340278 w 12195218"/>
              <a:gd name="connsiteY19" fmla="*/ 101059 h 6231137"/>
              <a:gd name="connsiteX20" fmla="*/ 7680843 w 12195218"/>
              <a:gd name="connsiteY20" fmla="*/ 75910 h 6231137"/>
              <a:gd name="connsiteX21" fmla="*/ 1973709 w 12195218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92826 w 12202482"/>
              <a:gd name="connsiteY4" fmla="*/ 909146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21578 w 12202482"/>
              <a:gd name="connsiteY4" fmla="*/ 994830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142494 w 12256747"/>
              <a:gd name="connsiteY3" fmla="*/ 909146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4594 w 12256747"/>
              <a:gd name="connsiteY4" fmla="*/ 1176912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54471 w 12275980"/>
              <a:gd name="connsiteY0" fmla="*/ 0 h 6231137"/>
              <a:gd name="connsiteX1" fmla="*/ 466390 w 12275980"/>
              <a:gd name="connsiteY1" fmla="*/ 10761 h 6231137"/>
              <a:gd name="connsiteX2" fmla="*/ 19233 w 12275980"/>
              <a:gd name="connsiteY2" fmla="*/ 26521 h 6231137"/>
              <a:gd name="connsiteX3" fmla="*/ 19232 w 12275980"/>
              <a:gd name="connsiteY3" fmla="*/ 844885 h 6231137"/>
              <a:gd name="connsiteX4" fmla="*/ 76 w 12275980"/>
              <a:gd name="connsiteY4" fmla="*/ 1369703 h 6231137"/>
              <a:gd name="connsiteX5" fmla="*/ 84455 w 12275980"/>
              <a:gd name="connsiteY5" fmla="*/ 4530644 h 6231137"/>
              <a:gd name="connsiteX6" fmla="*/ 143962 w 12275980"/>
              <a:gd name="connsiteY6" fmla="*/ 5941555 h 6231137"/>
              <a:gd name="connsiteX7" fmla="*/ 2751664 w 12275980"/>
              <a:gd name="connsiteY7" fmla="*/ 5929698 h 6231137"/>
              <a:gd name="connsiteX8" fmla="*/ 4405359 w 12275980"/>
              <a:gd name="connsiteY8" fmla="*/ 5908315 h 6231137"/>
              <a:gd name="connsiteX9" fmla="*/ 5376660 w 12275980"/>
              <a:gd name="connsiteY9" fmla="*/ 5924178 h 6231137"/>
              <a:gd name="connsiteX10" fmla="*/ 5860418 w 12275980"/>
              <a:gd name="connsiteY10" fmla="*/ 6231137 h 6231137"/>
              <a:gd name="connsiteX11" fmla="*/ 6132921 w 12275980"/>
              <a:gd name="connsiteY11" fmla="*/ 5908409 h 6231137"/>
              <a:gd name="connsiteX12" fmla="*/ 9260113 w 12275980"/>
              <a:gd name="connsiteY12" fmla="*/ 5911624 h 6231137"/>
              <a:gd name="connsiteX13" fmla="*/ 10169015 w 12275980"/>
              <a:gd name="connsiteY13" fmla="*/ 5914499 h 6231137"/>
              <a:gd name="connsiteX14" fmla="*/ 11088954 w 12275980"/>
              <a:gd name="connsiteY14" fmla="*/ 5922366 h 6231137"/>
              <a:gd name="connsiteX15" fmla="*/ 12247037 w 12275980"/>
              <a:gd name="connsiteY15" fmla="*/ 5921320 h 6231137"/>
              <a:gd name="connsiteX16" fmla="*/ 12225183 w 12275980"/>
              <a:gd name="connsiteY16" fmla="*/ 2621674 h 6231137"/>
              <a:gd name="connsiteX17" fmla="*/ 12215831 w 12275980"/>
              <a:gd name="connsiteY17" fmla="*/ 176313 h 6231137"/>
              <a:gd name="connsiteX18" fmla="*/ 11451264 w 12275980"/>
              <a:gd name="connsiteY18" fmla="*/ 107615 h 6231137"/>
              <a:gd name="connsiteX19" fmla="*/ 10421040 w 12275980"/>
              <a:gd name="connsiteY19" fmla="*/ 101059 h 6231137"/>
              <a:gd name="connsiteX20" fmla="*/ 7761605 w 12275980"/>
              <a:gd name="connsiteY20" fmla="*/ 75910 h 6231137"/>
              <a:gd name="connsiteX21" fmla="*/ 2054471 w 1227598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161182 w 12293200"/>
              <a:gd name="connsiteY6" fmla="*/ 5941555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89932 w 12293200"/>
              <a:gd name="connsiteY6" fmla="*/ 5941557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88138"/>
              <a:gd name="connsiteY0" fmla="*/ 24998 h 6256135"/>
              <a:gd name="connsiteX1" fmla="*/ 483610 w 12288138"/>
              <a:gd name="connsiteY1" fmla="*/ 35759 h 6256135"/>
              <a:gd name="connsiteX2" fmla="*/ 36453 w 12288138"/>
              <a:gd name="connsiteY2" fmla="*/ 51519 h 6256135"/>
              <a:gd name="connsiteX3" fmla="*/ 36452 w 12288138"/>
              <a:gd name="connsiteY3" fmla="*/ 869883 h 6256135"/>
              <a:gd name="connsiteX4" fmla="*/ 17296 w 12288138"/>
              <a:gd name="connsiteY4" fmla="*/ 1394701 h 6256135"/>
              <a:gd name="connsiteX5" fmla="*/ 6679 w 12288138"/>
              <a:gd name="connsiteY5" fmla="*/ 4619906 h 6256135"/>
              <a:gd name="connsiteX6" fmla="*/ 89932 w 12288138"/>
              <a:gd name="connsiteY6" fmla="*/ 5966555 h 6256135"/>
              <a:gd name="connsiteX7" fmla="*/ 2768884 w 12288138"/>
              <a:gd name="connsiteY7" fmla="*/ 5954696 h 6256135"/>
              <a:gd name="connsiteX8" fmla="*/ 4422579 w 12288138"/>
              <a:gd name="connsiteY8" fmla="*/ 5933313 h 6256135"/>
              <a:gd name="connsiteX9" fmla="*/ 5393880 w 12288138"/>
              <a:gd name="connsiteY9" fmla="*/ 5949176 h 6256135"/>
              <a:gd name="connsiteX10" fmla="*/ 5877638 w 12288138"/>
              <a:gd name="connsiteY10" fmla="*/ 6256135 h 6256135"/>
              <a:gd name="connsiteX11" fmla="*/ 6150141 w 12288138"/>
              <a:gd name="connsiteY11" fmla="*/ 5933407 h 6256135"/>
              <a:gd name="connsiteX12" fmla="*/ 9277333 w 12288138"/>
              <a:gd name="connsiteY12" fmla="*/ 5936622 h 6256135"/>
              <a:gd name="connsiteX13" fmla="*/ 10186235 w 12288138"/>
              <a:gd name="connsiteY13" fmla="*/ 5939497 h 6256135"/>
              <a:gd name="connsiteX14" fmla="*/ 11106174 w 12288138"/>
              <a:gd name="connsiteY14" fmla="*/ 5947364 h 6256135"/>
              <a:gd name="connsiteX15" fmla="*/ 12264257 w 12288138"/>
              <a:gd name="connsiteY15" fmla="*/ 5946318 h 6256135"/>
              <a:gd name="connsiteX16" fmla="*/ 12242403 w 12288138"/>
              <a:gd name="connsiteY16" fmla="*/ 2646672 h 6256135"/>
              <a:gd name="connsiteX17" fmla="*/ 12233051 w 12288138"/>
              <a:gd name="connsiteY17" fmla="*/ 201311 h 6256135"/>
              <a:gd name="connsiteX18" fmla="*/ 11729726 w 12288138"/>
              <a:gd name="connsiteY18" fmla="*/ 132612 h 6256135"/>
              <a:gd name="connsiteX19" fmla="*/ 10438260 w 12288138"/>
              <a:gd name="connsiteY19" fmla="*/ 126057 h 6256135"/>
              <a:gd name="connsiteX20" fmla="*/ 7778825 w 12288138"/>
              <a:gd name="connsiteY20" fmla="*/ 100908 h 6256135"/>
              <a:gd name="connsiteX21" fmla="*/ 2071691 w 12288138"/>
              <a:gd name="connsiteY21" fmla="*/ 24998 h 6256135"/>
              <a:gd name="connsiteX0" fmla="*/ 2071691 w 12281699"/>
              <a:gd name="connsiteY0" fmla="*/ 0 h 6231137"/>
              <a:gd name="connsiteX1" fmla="*/ 483610 w 12281699"/>
              <a:gd name="connsiteY1" fmla="*/ 10761 h 6231137"/>
              <a:gd name="connsiteX2" fmla="*/ 36453 w 12281699"/>
              <a:gd name="connsiteY2" fmla="*/ 26521 h 6231137"/>
              <a:gd name="connsiteX3" fmla="*/ 36452 w 12281699"/>
              <a:gd name="connsiteY3" fmla="*/ 844885 h 6231137"/>
              <a:gd name="connsiteX4" fmla="*/ 17296 w 12281699"/>
              <a:gd name="connsiteY4" fmla="*/ 1369703 h 6231137"/>
              <a:gd name="connsiteX5" fmla="*/ 6679 w 12281699"/>
              <a:gd name="connsiteY5" fmla="*/ 4594908 h 6231137"/>
              <a:gd name="connsiteX6" fmla="*/ 89932 w 12281699"/>
              <a:gd name="connsiteY6" fmla="*/ 5941557 h 6231137"/>
              <a:gd name="connsiteX7" fmla="*/ 2768884 w 12281699"/>
              <a:gd name="connsiteY7" fmla="*/ 5929698 h 6231137"/>
              <a:gd name="connsiteX8" fmla="*/ 4422579 w 12281699"/>
              <a:gd name="connsiteY8" fmla="*/ 5908315 h 6231137"/>
              <a:gd name="connsiteX9" fmla="*/ 5393880 w 12281699"/>
              <a:gd name="connsiteY9" fmla="*/ 5924178 h 6231137"/>
              <a:gd name="connsiteX10" fmla="*/ 5877638 w 12281699"/>
              <a:gd name="connsiteY10" fmla="*/ 6231137 h 6231137"/>
              <a:gd name="connsiteX11" fmla="*/ 6150141 w 12281699"/>
              <a:gd name="connsiteY11" fmla="*/ 5908409 h 6231137"/>
              <a:gd name="connsiteX12" fmla="*/ 9277333 w 12281699"/>
              <a:gd name="connsiteY12" fmla="*/ 5911624 h 6231137"/>
              <a:gd name="connsiteX13" fmla="*/ 10186235 w 12281699"/>
              <a:gd name="connsiteY13" fmla="*/ 5914499 h 6231137"/>
              <a:gd name="connsiteX14" fmla="*/ 11106174 w 12281699"/>
              <a:gd name="connsiteY14" fmla="*/ 5922366 h 6231137"/>
              <a:gd name="connsiteX15" fmla="*/ 12264257 w 12281699"/>
              <a:gd name="connsiteY15" fmla="*/ 5921320 h 6231137"/>
              <a:gd name="connsiteX16" fmla="*/ 12242403 w 12281699"/>
              <a:gd name="connsiteY16" fmla="*/ 2621674 h 6231137"/>
              <a:gd name="connsiteX17" fmla="*/ 12233051 w 12281699"/>
              <a:gd name="connsiteY17" fmla="*/ 176313 h 6231137"/>
              <a:gd name="connsiteX18" fmla="*/ 11729726 w 12281699"/>
              <a:gd name="connsiteY18" fmla="*/ 107614 h 6231137"/>
              <a:gd name="connsiteX19" fmla="*/ 10438260 w 12281699"/>
              <a:gd name="connsiteY19" fmla="*/ 101059 h 6231137"/>
              <a:gd name="connsiteX20" fmla="*/ 7778825 w 12281699"/>
              <a:gd name="connsiteY20" fmla="*/ 75910 h 6231137"/>
              <a:gd name="connsiteX21" fmla="*/ 2071691 w 12281699"/>
              <a:gd name="connsiteY21" fmla="*/ 0 h 6231137"/>
              <a:gd name="connsiteX0" fmla="*/ 2071691 w 12281973"/>
              <a:gd name="connsiteY0" fmla="*/ 17107 h 6248244"/>
              <a:gd name="connsiteX1" fmla="*/ 483610 w 12281973"/>
              <a:gd name="connsiteY1" fmla="*/ 27868 h 6248244"/>
              <a:gd name="connsiteX2" fmla="*/ 36453 w 12281973"/>
              <a:gd name="connsiteY2" fmla="*/ 43628 h 6248244"/>
              <a:gd name="connsiteX3" fmla="*/ 36452 w 12281973"/>
              <a:gd name="connsiteY3" fmla="*/ 861992 h 6248244"/>
              <a:gd name="connsiteX4" fmla="*/ 17296 w 12281973"/>
              <a:gd name="connsiteY4" fmla="*/ 1386810 h 6248244"/>
              <a:gd name="connsiteX5" fmla="*/ 6679 w 12281973"/>
              <a:gd name="connsiteY5" fmla="*/ 4612015 h 6248244"/>
              <a:gd name="connsiteX6" fmla="*/ 89932 w 12281973"/>
              <a:gd name="connsiteY6" fmla="*/ 5958664 h 6248244"/>
              <a:gd name="connsiteX7" fmla="*/ 2768884 w 12281973"/>
              <a:gd name="connsiteY7" fmla="*/ 5946805 h 6248244"/>
              <a:gd name="connsiteX8" fmla="*/ 4422579 w 12281973"/>
              <a:gd name="connsiteY8" fmla="*/ 5925422 h 6248244"/>
              <a:gd name="connsiteX9" fmla="*/ 5393880 w 12281973"/>
              <a:gd name="connsiteY9" fmla="*/ 5941285 h 6248244"/>
              <a:gd name="connsiteX10" fmla="*/ 5877638 w 12281973"/>
              <a:gd name="connsiteY10" fmla="*/ 6248244 h 6248244"/>
              <a:gd name="connsiteX11" fmla="*/ 6150141 w 12281973"/>
              <a:gd name="connsiteY11" fmla="*/ 5925516 h 6248244"/>
              <a:gd name="connsiteX12" fmla="*/ 9277333 w 12281973"/>
              <a:gd name="connsiteY12" fmla="*/ 5928731 h 6248244"/>
              <a:gd name="connsiteX13" fmla="*/ 10186235 w 12281973"/>
              <a:gd name="connsiteY13" fmla="*/ 5931606 h 6248244"/>
              <a:gd name="connsiteX14" fmla="*/ 11106174 w 12281973"/>
              <a:gd name="connsiteY14" fmla="*/ 5939473 h 6248244"/>
              <a:gd name="connsiteX15" fmla="*/ 12264257 w 12281973"/>
              <a:gd name="connsiteY15" fmla="*/ 5938427 h 6248244"/>
              <a:gd name="connsiteX16" fmla="*/ 12242403 w 12281973"/>
              <a:gd name="connsiteY16" fmla="*/ 2638781 h 6248244"/>
              <a:gd name="connsiteX17" fmla="*/ 12233051 w 12281973"/>
              <a:gd name="connsiteY17" fmla="*/ 193420 h 6248244"/>
              <a:gd name="connsiteX18" fmla="*/ 11824723 w 12281973"/>
              <a:gd name="connsiteY18" fmla="*/ 146142 h 6248244"/>
              <a:gd name="connsiteX19" fmla="*/ 10438260 w 12281973"/>
              <a:gd name="connsiteY19" fmla="*/ 118166 h 6248244"/>
              <a:gd name="connsiteX20" fmla="*/ 7778825 w 12281973"/>
              <a:gd name="connsiteY20" fmla="*/ 93017 h 6248244"/>
              <a:gd name="connsiteX21" fmla="*/ 2071691 w 12281973"/>
              <a:gd name="connsiteY21" fmla="*/ 17107 h 6248244"/>
              <a:gd name="connsiteX0" fmla="*/ 2071691 w 12281973"/>
              <a:gd name="connsiteY0" fmla="*/ 19214 h 6250351"/>
              <a:gd name="connsiteX1" fmla="*/ 483610 w 12281973"/>
              <a:gd name="connsiteY1" fmla="*/ 29975 h 6250351"/>
              <a:gd name="connsiteX2" fmla="*/ 36453 w 12281973"/>
              <a:gd name="connsiteY2" fmla="*/ 45735 h 6250351"/>
              <a:gd name="connsiteX3" fmla="*/ 36452 w 12281973"/>
              <a:gd name="connsiteY3" fmla="*/ 864099 h 6250351"/>
              <a:gd name="connsiteX4" fmla="*/ 17296 w 12281973"/>
              <a:gd name="connsiteY4" fmla="*/ 1388917 h 6250351"/>
              <a:gd name="connsiteX5" fmla="*/ 6679 w 12281973"/>
              <a:gd name="connsiteY5" fmla="*/ 4614122 h 6250351"/>
              <a:gd name="connsiteX6" fmla="*/ 89932 w 12281973"/>
              <a:gd name="connsiteY6" fmla="*/ 5960771 h 6250351"/>
              <a:gd name="connsiteX7" fmla="*/ 2768884 w 12281973"/>
              <a:gd name="connsiteY7" fmla="*/ 5948912 h 6250351"/>
              <a:gd name="connsiteX8" fmla="*/ 4422579 w 12281973"/>
              <a:gd name="connsiteY8" fmla="*/ 5927529 h 6250351"/>
              <a:gd name="connsiteX9" fmla="*/ 5393880 w 12281973"/>
              <a:gd name="connsiteY9" fmla="*/ 5943392 h 6250351"/>
              <a:gd name="connsiteX10" fmla="*/ 5877638 w 12281973"/>
              <a:gd name="connsiteY10" fmla="*/ 6250351 h 6250351"/>
              <a:gd name="connsiteX11" fmla="*/ 6150141 w 12281973"/>
              <a:gd name="connsiteY11" fmla="*/ 5927623 h 6250351"/>
              <a:gd name="connsiteX12" fmla="*/ 9277333 w 12281973"/>
              <a:gd name="connsiteY12" fmla="*/ 5930838 h 6250351"/>
              <a:gd name="connsiteX13" fmla="*/ 10186235 w 12281973"/>
              <a:gd name="connsiteY13" fmla="*/ 5933713 h 6250351"/>
              <a:gd name="connsiteX14" fmla="*/ 11106174 w 12281973"/>
              <a:gd name="connsiteY14" fmla="*/ 5941580 h 6250351"/>
              <a:gd name="connsiteX15" fmla="*/ 12264257 w 12281973"/>
              <a:gd name="connsiteY15" fmla="*/ 5940534 h 6250351"/>
              <a:gd name="connsiteX16" fmla="*/ 12242403 w 12281973"/>
              <a:gd name="connsiteY16" fmla="*/ 2640888 h 6250351"/>
              <a:gd name="connsiteX17" fmla="*/ 12233051 w 12281973"/>
              <a:gd name="connsiteY17" fmla="*/ 195527 h 6250351"/>
              <a:gd name="connsiteX18" fmla="*/ 11824723 w 12281973"/>
              <a:gd name="connsiteY18" fmla="*/ 148249 h 6250351"/>
              <a:gd name="connsiteX19" fmla="*/ 10295765 w 12281973"/>
              <a:gd name="connsiteY19" fmla="*/ 141693 h 6250351"/>
              <a:gd name="connsiteX20" fmla="*/ 7778825 w 12281973"/>
              <a:gd name="connsiteY20" fmla="*/ 95124 h 6250351"/>
              <a:gd name="connsiteX21" fmla="*/ 2071691 w 12281973"/>
              <a:gd name="connsiteY21" fmla="*/ 19214 h 6250351"/>
              <a:gd name="connsiteX0" fmla="*/ 2071691 w 12322325"/>
              <a:gd name="connsiteY0" fmla="*/ 0 h 6231137"/>
              <a:gd name="connsiteX1" fmla="*/ 483610 w 12322325"/>
              <a:gd name="connsiteY1" fmla="*/ 10761 h 6231137"/>
              <a:gd name="connsiteX2" fmla="*/ 36453 w 12322325"/>
              <a:gd name="connsiteY2" fmla="*/ 26521 h 6231137"/>
              <a:gd name="connsiteX3" fmla="*/ 36452 w 12322325"/>
              <a:gd name="connsiteY3" fmla="*/ 844885 h 6231137"/>
              <a:gd name="connsiteX4" fmla="*/ 17296 w 12322325"/>
              <a:gd name="connsiteY4" fmla="*/ 1369703 h 6231137"/>
              <a:gd name="connsiteX5" fmla="*/ 6679 w 12322325"/>
              <a:gd name="connsiteY5" fmla="*/ 4594908 h 6231137"/>
              <a:gd name="connsiteX6" fmla="*/ 89932 w 12322325"/>
              <a:gd name="connsiteY6" fmla="*/ 5941557 h 6231137"/>
              <a:gd name="connsiteX7" fmla="*/ 2768884 w 12322325"/>
              <a:gd name="connsiteY7" fmla="*/ 5929698 h 6231137"/>
              <a:gd name="connsiteX8" fmla="*/ 4422579 w 12322325"/>
              <a:gd name="connsiteY8" fmla="*/ 5908315 h 6231137"/>
              <a:gd name="connsiteX9" fmla="*/ 5393880 w 12322325"/>
              <a:gd name="connsiteY9" fmla="*/ 5924178 h 6231137"/>
              <a:gd name="connsiteX10" fmla="*/ 5877638 w 12322325"/>
              <a:gd name="connsiteY10" fmla="*/ 6231137 h 6231137"/>
              <a:gd name="connsiteX11" fmla="*/ 6150141 w 12322325"/>
              <a:gd name="connsiteY11" fmla="*/ 5908409 h 6231137"/>
              <a:gd name="connsiteX12" fmla="*/ 9277333 w 12322325"/>
              <a:gd name="connsiteY12" fmla="*/ 5911624 h 6231137"/>
              <a:gd name="connsiteX13" fmla="*/ 10186235 w 12322325"/>
              <a:gd name="connsiteY13" fmla="*/ 5914499 h 6231137"/>
              <a:gd name="connsiteX14" fmla="*/ 11106174 w 12322325"/>
              <a:gd name="connsiteY14" fmla="*/ 5922366 h 6231137"/>
              <a:gd name="connsiteX15" fmla="*/ 12264257 w 12322325"/>
              <a:gd name="connsiteY15" fmla="*/ 5921320 h 6231137"/>
              <a:gd name="connsiteX16" fmla="*/ 12242403 w 12322325"/>
              <a:gd name="connsiteY16" fmla="*/ 2621674 h 6231137"/>
              <a:gd name="connsiteX17" fmla="*/ 12233051 w 12322325"/>
              <a:gd name="connsiteY17" fmla="*/ 176313 h 6231137"/>
              <a:gd name="connsiteX18" fmla="*/ 11824723 w 12322325"/>
              <a:gd name="connsiteY18" fmla="*/ 129035 h 6231137"/>
              <a:gd name="connsiteX19" fmla="*/ 10295765 w 12322325"/>
              <a:gd name="connsiteY19" fmla="*/ 122479 h 6231137"/>
              <a:gd name="connsiteX20" fmla="*/ 7778825 w 12322325"/>
              <a:gd name="connsiteY20" fmla="*/ 75910 h 6231137"/>
              <a:gd name="connsiteX21" fmla="*/ 2071691 w 12322325"/>
              <a:gd name="connsiteY21" fmla="*/ 0 h 6231137"/>
              <a:gd name="connsiteX0" fmla="*/ 2071691 w 12275492"/>
              <a:gd name="connsiteY0" fmla="*/ 0 h 6231137"/>
              <a:gd name="connsiteX1" fmla="*/ 483610 w 12275492"/>
              <a:gd name="connsiteY1" fmla="*/ 10761 h 6231137"/>
              <a:gd name="connsiteX2" fmla="*/ 36453 w 12275492"/>
              <a:gd name="connsiteY2" fmla="*/ 26521 h 6231137"/>
              <a:gd name="connsiteX3" fmla="*/ 36452 w 12275492"/>
              <a:gd name="connsiteY3" fmla="*/ 844885 h 6231137"/>
              <a:gd name="connsiteX4" fmla="*/ 17296 w 12275492"/>
              <a:gd name="connsiteY4" fmla="*/ 1369703 h 6231137"/>
              <a:gd name="connsiteX5" fmla="*/ 6679 w 12275492"/>
              <a:gd name="connsiteY5" fmla="*/ 4594908 h 6231137"/>
              <a:gd name="connsiteX6" fmla="*/ 89932 w 12275492"/>
              <a:gd name="connsiteY6" fmla="*/ 5941557 h 6231137"/>
              <a:gd name="connsiteX7" fmla="*/ 2768884 w 12275492"/>
              <a:gd name="connsiteY7" fmla="*/ 5929698 h 6231137"/>
              <a:gd name="connsiteX8" fmla="*/ 4422579 w 12275492"/>
              <a:gd name="connsiteY8" fmla="*/ 5908315 h 6231137"/>
              <a:gd name="connsiteX9" fmla="*/ 5393880 w 12275492"/>
              <a:gd name="connsiteY9" fmla="*/ 5924178 h 6231137"/>
              <a:gd name="connsiteX10" fmla="*/ 5877638 w 12275492"/>
              <a:gd name="connsiteY10" fmla="*/ 6231137 h 6231137"/>
              <a:gd name="connsiteX11" fmla="*/ 6150141 w 12275492"/>
              <a:gd name="connsiteY11" fmla="*/ 5908409 h 6231137"/>
              <a:gd name="connsiteX12" fmla="*/ 9277333 w 12275492"/>
              <a:gd name="connsiteY12" fmla="*/ 5911624 h 6231137"/>
              <a:gd name="connsiteX13" fmla="*/ 10186235 w 12275492"/>
              <a:gd name="connsiteY13" fmla="*/ 5914499 h 6231137"/>
              <a:gd name="connsiteX14" fmla="*/ 11106174 w 12275492"/>
              <a:gd name="connsiteY14" fmla="*/ 5922366 h 6231137"/>
              <a:gd name="connsiteX15" fmla="*/ 12264257 w 12275492"/>
              <a:gd name="connsiteY15" fmla="*/ 5921320 h 6231137"/>
              <a:gd name="connsiteX16" fmla="*/ 12242403 w 12275492"/>
              <a:gd name="connsiteY16" fmla="*/ 2621674 h 6231137"/>
              <a:gd name="connsiteX17" fmla="*/ 12233051 w 12275492"/>
              <a:gd name="connsiteY17" fmla="*/ 176313 h 6231137"/>
              <a:gd name="connsiteX18" fmla="*/ 11824723 w 12275492"/>
              <a:gd name="connsiteY18" fmla="*/ 129035 h 6231137"/>
              <a:gd name="connsiteX19" fmla="*/ 10295765 w 12275492"/>
              <a:gd name="connsiteY19" fmla="*/ 122479 h 6231137"/>
              <a:gd name="connsiteX20" fmla="*/ 7778825 w 12275492"/>
              <a:gd name="connsiteY20" fmla="*/ 75910 h 6231137"/>
              <a:gd name="connsiteX21" fmla="*/ 2071691 w 12275492"/>
              <a:gd name="connsiteY21" fmla="*/ 0 h 6231137"/>
              <a:gd name="connsiteX0" fmla="*/ 2071691 w 12313887"/>
              <a:gd name="connsiteY0" fmla="*/ 20004 h 6251141"/>
              <a:gd name="connsiteX1" fmla="*/ 483610 w 12313887"/>
              <a:gd name="connsiteY1" fmla="*/ 30765 h 6251141"/>
              <a:gd name="connsiteX2" fmla="*/ 36453 w 12313887"/>
              <a:gd name="connsiteY2" fmla="*/ 46525 h 6251141"/>
              <a:gd name="connsiteX3" fmla="*/ 36452 w 12313887"/>
              <a:gd name="connsiteY3" fmla="*/ 864889 h 6251141"/>
              <a:gd name="connsiteX4" fmla="*/ 17296 w 12313887"/>
              <a:gd name="connsiteY4" fmla="*/ 1389707 h 6251141"/>
              <a:gd name="connsiteX5" fmla="*/ 6679 w 12313887"/>
              <a:gd name="connsiteY5" fmla="*/ 4614912 h 6251141"/>
              <a:gd name="connsiteX6" fmla="*/ 89932 w 12313887"/>
              <a:gd name="connsiteY6" fmla="*/ 5961561 h 6251141"/>
              <a:gd name="connsiteX7" fmla="*/ 2768884 w 12313887"/>
              <a:gd name="connsiteY7" fmla="*/ 5949702 h 6251141"/>
              <a:gd name="connsiteX8" fmla="*/ 4422579 w 12313887"/>
              <a:gd name="connsiteY8" fmla="*/ 5928319 h 6251141"/>
              <a:gd name="connsiteX9" fmla="*/ 5393880 w 12313887"/>
              <a:gd name="connsiteY9" fmla="*/ 5944182 h 6251141"/>
              <a:gd name="connsiteX10" fmla="*/ 5877638 w 12313887"/>
              <a:gd name="connsiteY10" fmla="*/ 6251141 h 6251141"/>
              <a:gd name="connsiteX11" fmla="*/ 6150141 w 12313887"/>
              <a:gd name="connsiteY11" fmla="*/ 5928413 h 6251141"/>
              <a:gd name="connsiteX12" fmla="*/ 9277333 w 12313887"/>
              <a:gd name="connsiteY12" fmla="*/ 5931628 h 6251141"/>
              <a:gd name="connsiteX13" fmla="*/ 10186235 w 12313887"/>
              <a:gd name="connsiteY13" fmla="*/ 5934503 h 6251141"/>
              <a:gd name="connsiteX14" fmla="*/ 11106174 w 12313887"/>
              <a:gd name="connsiteY14" fmla="*/ 5942370 h 6251141"/>
              <a:gd name="connsiteX15" fmla="*/ 12264257 w 12313887"/>
              <a:gd name="connsiteY15" fmla="*/ 5941324 h 6251141"/>
              <a:gd name="connsiteX16" fmla="*/ 12289901 w 12313887"/>
              <a:gd name="connsiteY16" fmla="*/ 2652389 h 6251141"/>
              <a:gd name="connsiteX17" fmla="*/ 12233051 w 12313887"/>
              <a:gd name="connsiteY17" fmla="*/ 196317 h 6251141"/>
              <a:gd name="connsiteX18" fmla="*/ 11824723 w 12313887"/>
              <a:gd name="connsiteY18" fmla="*/ 149039 h 6251141"/>
              <a:gd name="connsiteX19" fmla="*/ 10295765 w 12313887"/>
              <a:gd name="connsiteY19" fmla="*/ 142483 h 6251141"/>
              <a:gd name="connsiteX20" fmla="*/ 7778825 w 12313887"/>
              <a:gd name="connsiteY20" fmla="*/ 95914 h 6251141"/>
              <a:gd name="connsiteX21" fmla="*/ 2071691 w 12313887"/>
              <a:gd name="connsiteY21" fmla="*/ 20004 h 6251141"/>
              <a:gd name="connsiteX0" fmla="*/ 2071691 w 12332516"/>
              <a:gd name="connsiteY0" fmla="*/ 20004 h 6251141"/>
              <a:gd name="connsiteX1" fmla="*/ 483610 w 12332516"/>
              <a:gd name="connsiteY1" fmla="*/ 30765 h 6251141"/>
              <a:gd name="connsiteX2" fmla="*/ 36453 w 12332516"/>
              <a:gd name="connsiteY2" fmla="*/ 46525 h 6251141"/>
              <a:gd name="connsiteX3" fmla="*/ 36452 w 12332516"/>
              <a:gd name="connsiteY3" fmla="*/ 864889 h 6251141"/>
              <a:gd name="connsiteX4" fmla="*/ 17296 w 12332516"/>
              <a:gd name="connsiteY4" fmla="*/ 1389707 h 6251141"/>
              <a:gd name="connsiteX5" fmla="*/ 6679 w 12332516"/>
              <a:gd name="connsiteY5" fmla="*/ 4614912 h 6251141"/>
              <a:gd name="connsiteX6" fmla="*/ 89932 w 12332516"/>
              <a:gd name="connsiteY6" fmla="*/ 5961561 h 6251141"/>
              <a:gd name="connsiteX7" fmla="*/ 2768884 w 12332516"/>
              <a:gd name="connsiteY7" fmla="*/ 5949702 h 6251141"/>
              <a:gd name="connsiteX8" fmla="*/ 4422579 w 12332516"/>
              <a:gd name="connsiteY8" fmla="*/ 5928319 h 6251141"/>
              <a:gd name="connsiteX9" fmla="*/ 5393880 w 12332516"/>
              <a:gd name="connsiteY9" fmla="*/ 5944182 h 6251141"/>
              <a:gd name="connsiteX10" fmla="*/ 5877638 w 12332516"/>
              <a:gd name="connsiteY10" fmla="*/ 6251141 h 6251141"/>
              <a:gd name="connsiteX11" fmla="*/ 6150141 w 12332516"/>
              <a:gd name="connsiteY11" fmla="*/ 5928413 h 6251141"/>
              <a:gd name="connsiteX12" fmla="*/ 9277333 w 12332516"/>
              <a:gd name="connsiteY12" fmla="*/ 5931628 h 6251141"/>
              <a:gd name="connsiteX13" fmla="*/ 10186235 w 12332516"/>
              <a:gd name="connsiteY13" fmla="*/ 5934503 h 6251141"/>
              <a:gd name="connsiteX14" fmla="*/ 11106174 w 12332516"/>
              <a:gd name="connsiteY14" fmla="*/ 5942370 h 6251141"/>
              <a:gd name="connsiteX15" fmla="*/ 12264257 w 12332516"/>
              <a:gd name="connsiteY15" fmla="*/ 5941324 h 6251141"/>
              <a:gd name="connsiteX16" fmla="*/ 12289901 w 12332516"/>
              <a:gd name="connsiteY16" fmla="*/ 2652389 h 6251141"/>
              <a:gd name="connsiteX17" fmla="*/ 12280552 w 12332516"/>
              <a:gd name="connsiteY17" fmla="*/ 196317 h 6251141"/>
              <a:gd name="connsiteX18" fmla="*/ 11824723 w 12332516"/>
              <a:gd name="connsiteY18" fmla="*/ 149039 h 6251141"/>
              <a:gd name="connsiteX19" fmla="*/ 10295765 w 12332516"/>
              <a:gd name="connsiteY19" fmla="*/ 142483 h 6251141"/>
              <a:gd name="connsiteX20" fmla="*/ 7778825 w 12332516"/>
              <a:gd name="connsiteY20" fmla="*/ 95914 h 6251141"/>
              <a:gd name="connsiteX21" fmla="*/ 2071691 w 12332516"/>
              <a:gd name="connsiteY21" fmla="*/ 20004 h 6251141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2652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578608 w 12322347"/>
              <a:gd name="connsiteY1" fmla="*/ 42448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261685 w 12322347"/>
              <a:gd name="connsiteY0" fmla="*/ 10365 h 6188689"/>
              <a:gd name="connsiteX1" fmla="*/ 578608 w 12322347"/>
              <a:gd name="connsiteY1" fmla="*/ 0 h 6188689"/>
              <a:gd name="connsiteX2" fmla="*/ 36453 w 12322347"/>
              <a:gd name="connsiteY2" fmla="*/ 26323 h 6188689"/>
              <a:gd name="connsiteX3" fmla="*/ 36452 w 12322347"/>
              <a:gd name="connsiteY3" fmla="*/ 802437 h 6188689"/>
              <a:gd name="connsiteX4" fmla="*/ 17296 w 12322347"/>
              <a:gd name="connsiteY4" fmla="*/ 1327255 h 6188689"/>
              <a:gd name="connsiteX5" fmla="*/ 6679 w 12322347"/>
              <a:gd name="connsiteY5" fmla="*/ 4552460 h 6188689"/>
              <a:gd name="connsiteX6" fmla="*/ 89932 w 12322347"/>
              <a:gd name="connsiteY6" fmla="*/ 5899109 h 6188689"/>
              <a:gd name="connsiteX7" fmla="*/ 2768884 w 12322347"/>
              <a:gd name="connsiteY7" fmla="*/ 5887250 h 6188689"/>
              <a:gd name="connsiteX8" fmla="*/ 4422579 w 12322347"/>
              <a:gd name="connsiteY8" fmla="*/ 5865867 h 6188689"/>
              <a:gd name="connsiteX9" fmla="*/ 5393880 w 12322347"/>
              <a:gd name="connsiteY9" fmla="*/ 5881730 h 6188689"/>
              <a:gd name="connsiteX10" fmla="*/ 5877638 w 12322347"/>
              <a:gd name="connsiteY10" fmla="*/ 6188689 h 6188689"/>
              <a:gd name="connsiteX11" fmla="*/ 6150141 w 12322347"/>
              <a:gd name="connsiteY11" fmla="*/ 5865961 h 6188689"/>
              <a:gd name="connsiteX12" fmla="*/ 9277333 w 12322347"/>
              <a:gd name="connsiteY12" fmla="*/ 5869176 h 6188689"/>
              <a:gd name="connsiteX13" fmla="*/ 10186235 w 12322347"/>
              <a:gd name="connsiteY13" fmla="*/ 5872051 h 6188689"/>
              <a:gd name="connsiteX14" fmla="*/ 11106174 w 12322347"/>
              <a:gd name="connsiteY14" fmla="*/ 5879918 h 6188689"/>
              <a:gd name="connsiteX15" fmla="*/ 12264257 w 12322347"/>
              <a:gd name="connsiteY15" fmla="*/ 5878872 h 6188689"/>
              <a:gd name="connsiteX16" fmla="*/ 12289901 w 12322347"/>
              <a:gd name="connsiteY16" fmla="*/ 2589937 h 6188689"/>
              <a:gd name="connsiteX17" fmla="*/ 12280552 w 12322347"/>
              <a:gd name="connsiteY17" fmla="*/ 133865 h 6188689"/>
              <a:gd name="connsiteX18" fmla="*/ 11824723 w 12322347"/>
              <a:gd name="connsiteY18" fmla="*/ 86587 h 6188689"/>
              <a:gd name="connsiteX19" fmla="*/ 10295765 w 12322347"/>
              <a:gd name="connsiteY19" fmla="*/ 80031 h 6188689"/>
              <a:gd name="connsiteX20" fmla="*/ 7778825 w 12322347"/>
              <a:gd name="connsiteY20" fmla="*/ 33462 h 6188689"/>
              <a:gd name="connsiteX21" fmla="*/ 2261685 w 12322347"/>
              <a:gd name="connsiteY21" fmla="*/ 10365 h 6188689"/>
              <a:gd name="connsiteX0" fmla="*/ 2261685 w 12322347"/>
              <a:gd name="connsiteY0" fmla="*/ 0 h 6178324"/>
              <a:gd name="connsiteX1" fmla="*/ 816102 w 12322347"/>
              <a:gd name="connsiteY1" fmla="*/ 10760 h 6178324"/>
              <a:gd name="connsiteX2" fmla="*/ 36453 w 12322347"/>
              <a:gd name="connsiteY2" fmla="*/ 15958 h 6178324"/>
              <a:gd name="connsiteX3" fmla="*/ 36452 w 12322347"/>
              <a:gd name="connsiteY3" fmla="*/ 792072 h 6178324"/>
              <a:gd name="connsiteX4" fmla="*/ 17296 w 12322347"/>
              <a:gd name="connsiteY4" fmla="*/ 1316890 h 6178324"/>
              <a:gd name="connsiteX5" fmla="*/ 6679 w 12322347"/>
              <a:gd name="connsiteY5" fmla="*/ 4542095 h 6178324"/>
              <a:gd name="connsiteX6" fmla="*/ 89932 w 12322347"/>
              <a:gd name="connsiteY6" fmla="*/ 5888744 h 6178324"/>
              <a:gd name="connsiteX7" fmla="*/ 2768884 w 12322347"/>
              <a:gd name="connsiteY7" fmla="*/ 5876885 h 6178324"/>
              <a:gd name="connsiteX8" fmla="*/ 4422579 w 12322347"/>
              <a:gd name="connsiteY8" fmla="*/ 5855502 h 6178324"/>
              <a:gd name="connsiteX9" fmla="*/ 5393880 w 12322347"/>
              <a:gd name="connsiteY9" fmla="*/ 5871365 h 6178324"/>
              <a:gd name="connsiteX10" fmla="*/ 5877638 w 12322347"/>
              <a:gd name="connsiteY10" fmla="*/ 6178324 h 6178324"/>
              <a:gd name="connsiteX11" fmla="*/ 6150141 w 12322347"/>
              <a:gd name="connsiteY11" fmla="*/ 5855596 h 6178324"/>
              <a:gd name="connsiteX12" fmla="*/ 9277333 w 12322347"/>
              <a:gd name="connsiteY12" fmla="*/ 5858811 h 6178324"/>
              <a:gd name="connsiteX13" fmla="*/ 10186235 w 12322347"/>
              <a:gd name="connsiteY13" fmla="*/ 5861686 h 6178324"/>
              <a:gd name="connsiteX14" fmla="*/ 11106174 w 12322347"/>
              <a:gd name="connsiteY14" fmla="*/ 5869553 h 6178324"/>
              <a:gd name="connsiteX15" fmla="*/ 12264257 w 12322347"/>
              <a:gd name="connsiteY15" fmla="*/ 5868507 h 6178324"/>
              <a:gd name="connsiteX16" fmla="*/ 12289901 w 12322347"/>
              <a:gd name="connsiteY16" fmla="*/ 2579572 h 6178324"/>
              <a:gd name="connsiteX17" fmla="*/ 12280552 w 12322347"/>
              <a:gd name="connsiteY17" fmla="*/ 123500 h 6178324"/>
              <a:gd name="connsiteX18" fmla="*/ 11824723 w 12322347"/>
              <a:gd name="connsiteY18" fmla="*/ 76222 h 6178324"/>
              <a:gd name="connsiteX19" fmla="*/ 10295765 w 12322347"/>
              <a:gd name="connsiteY19" fmla="*/ 69666 h 6178324"/>
              <a:gd name="connsiteX20" fmla="*/ 7778825 w 12322347"/>
              <a:gd name="connsiteY20" fmla="*/ 23097 h 6178324"/>
              <a:gd name="connsiteX21" fmla="*/ 2261685 w 12322347"/>
              <a:gd name="connsiteY21" fmla="*/ 0 h 6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322347" h="6178324">
                <a:moveTo>
                  <a:pt x="2261685" y="0"/>
                </a:moveTo>
                <a:lnTo>
                  <a:pt x="816102" y="10760"/>
                </a:lnTo>
                <a:lnTo>
                  <a:pt x="36453" y="15958"/>
                </a:lnTo>
                <a:cubicBezTo>
                  <a:pt x="36453" y="288746"/>
                  <a:pt x="36452" y="519284"/>
                  <a:pt x="36452" y="792072"/>
                </a:cubicBezTo>
                <a:cubicBezTo>
                  <a:pt x="37984" y="902748"/>
                  <a:pt x="15764" y="1206214"/>
                  <a:pt x="17296" y="1316890"/>
                </a:cubicBezTo>
                <a:cubicBezTo>
                  <a:pt x="32125" y="1752674"/>
                  <a:pt x="-17301" y="3705146"/>
                  <a:pt x="6679" y="4542095"/>
                </a:cubicBezTo>
                <a:cubicBezTo>
                  <a:pt x="46570" y="5225386"/>
                  <a:pt x="-51265" y="5916324"/>
                  <a:pt x="89932" y="5888744"/>
                </a:cubicBezTo>
                <a:cubicBezTo>
                  <a:pt x="879263" y="5903089"/>
                  <a:pt x="1955065" y="5877266"/>
                  <a:pt x="2768884" y="5876885"/>
                </a:cubicBezTo>
                <a:lnTo>
                  <a:pt x="4422579" y="5855502"/>
                </a:lnTo>
                <a:lnTo>
                  <a:pt x="5393880" y="5871365"/>
                </a:lnTo>
                <a:cubicBezTo>
                  <a:pt x="5664089" y="6007274"/>
                  <a:pt x="5704024" y="6065354"/>
                  <a:pt x="5877638" y="6178324"/>
                </a:cubicBezTo>
                <a:cubicBezTo>
                  <a:pt x="5954187" y="6102215"/>
                  <a:pt x="6049125" y="5996227"/>
                  <a:pt x="6150141" y="5855596"/>
                </a:cubicBezTo>
                <a:cubicBezTo>
                  <a:pt x="6237130" y="5852856"/>
                  <a:pt x="8916121" y="5865726"/>
                  <a:pt x="9277333" y="5858811"/>
                </a:cubicBezTo>
                <a:lnTo>
                  <a:pt x="10186235" y="5861686"/>
                </a:lnTo>
                <a:lnTo>
                  <a:pt x="11106174" y="5869553"/>
                </a:lnTo>
                <a:cubicBezTo>
                  <a:pt x="11463837" y="5859889"/>
                  <a:pt x="12237326" y="5912260"/>
                  <a:pt x="12264257" y="5868507"/>
                </a:cubicBezTo>
                <a:cubicBezTo>
                  <a:pt x="12302700" y="5662987"/>
                  <a:pt x="12276557" y="4364873"/>
                  <a:pt x="12289901" y="2579572"/>
                </a:cubicBezTo>
                <a:cubicBezTo>
                  <a:pt x="12338262" y="1498304"/>
                  <a:pt x="12330432" y="544926"/>
                  <a:pt x="12280552" y="123500"/>
                </a:cubicBezTo>
                <a:cubicBezTo>
                  <a:pt x="12274271" y="70433"/>
                  <a:pt x="12155521" y="85194"/>
                  <a:pt x="11824723" y="76222"/>
                </a:cubicBezTo>
                <a:cubicBezTo>
                  <a:pt x="11493925" y="67250"/>
                  <a:pt x="10495817" y="85585"/>
                  <a:pt x="10295765" y="69666"/>
                </a:cubicBezTo>
                <a:lnTo>
                  <a:pt x="7778825" y="23097"/>
                </a:lnTo>
                <a:lnTo>
                  <a:pt x="2261685" y="0"/>
                </a:ln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CBFD6B65-6A90-4C50-9533-D82D69013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6379954" y="821227"/>
            <a:ext cx="5689735" cy="5117957"/>
          </a:xfrm>
          <a:custGeom>
            <a:avLst/>
            <a:gdLst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34742 w 11603130"/>
              <a:gd name="connsiteY11" fmla="*/ 5912754 h 6362961"/>
              <a:gd name="connsiteX12" fmla="*/ 8343333 w 11603130"/>
              <a:gd name="connsiteY12" fmla="*/ 6362961 h 6362961"/>
              <a:gd name="connsiteX13" fmla="*/ 8951337 w 11603130"/>
              <a:gd name="connsiteY13" fmla="*/ 5912879 h 6362961"/>
              <a:gd name="connsiteX14" fmla="*/ 9710371 w 11603130"/>
              <a:gd name="connsiteY14" fmla="*/ 5911624 h 6362961"/>
              <a:gd name="connsiteX15" fmla="*/ 9804791 w 11603130"/>
              <a:gd name="connsiteY15" fmla="*/ 5908320 h 6362961"/>
              <a:gd name="connsiteX16" fmla="*/ 9863784 w 11603130"/>
              <a:gd name="connsiteY16" fmla="*/ 5909115 h 6362961"/>
              <a:gd name="connsiteX17" fmla="*/ 10007288 w 11603130"/>
              <a:gd name="connsiteY17" fmla="*/ 5914499 h 6362961"/>
              <a:gd name="connsiteX18" fmla="*/ 10927227 w 11603130"/>
              <a:gd name="connsiteY18" fmla="*/ 5922366 h 6362961"/>
              <a:gd name="connsiteX19" fmla="*/ 11562333 w 11603130"/>
              <a:gd name="connsiteY19" fmla="*/ 5906085 h 6362961"/>
              <a:gd name="connsiteX20" fmla="*/ 11571244 w 11603130"/>
              <a:gd name="connsiteY20" fmla="*/ 2621674 h 6362961"/>
              <a:gd name="connsiteX21" fmla="*/ 11561892 w 11603130"/>
              <a:gd name="connsiteY21" fmla="*/ 176313 h 6362961"/>
              <a:gd name="connsiteX22" fmla="*/ 11289537 w 11603130"/>
              <a:gd name="connsiteY22" fmla="*/ 107615 h 6362961"/>
              <a:gd name="connsiteX23" fmla="*/ 10689999 w 11603130"/>
              <a:gd name="connsiteY23" fmla="*/ 70591 h 6362961"/>
              <a:gd name="connsiteX24" fmla="*/ 7599878 w 11603130"/>
              <a:gd name="connsiteY24" fmla="*/ 7591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5045206 w 11603130"/>
              <a:gd name="connsiteY10" fmla="*/ 5927859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8951337 w 11603130"/>
              <a:gd name="connsiteY12" fmla="*/ 5912879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42722 w 11603130"/>
              <a:gd name="connsiteY12" fmla="*/ 588550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098386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8972 w 11603130"/>
              <a:gd name="connsiteY5" fmla="*/ 3523848 h 6335587"/>
              <a:gd name="connsiteX6" fmla="*/ 148480 w 11603130"/>
              <a:gd name="connsiteY6" fmla="*/ 5930841 h 6335587"/>
              <a:gd name="connsiteX7" fmla="*/ 2638911 w 11603130"/>
              <a:gd name="connsiteY7" fmla="*/ 5933377 h 6335587"/>
              <a:gd name="connsiteX8" fmla="*/ 4080684 w 11603130"/>
              <a:gd name="connsiteY8" fmla="*/ 5926717 h 6335587"/>
              <a:gd name="connsiteX9" fmla="*/ 5045206 w 11603130"/>
              <a:gd name="connsiteY9" fmla="*/ 5927859 h 6335587"/>
              <a:gd name="connsiteX10" fmla="*/ 5855834 w 11603130"/>
              <a:gd name="connsiteY10" fmla="*/ 6335587 h 6335587"/>
              <a:gd name="connsiteX11" fmla="*/ 6274422 w 11603130"/>
              <a:gd name="connsiteY11" fmla="*/ 5903346 h 6335587"/>
              <a:gd name="connsiteX12" fmla="*/ 9098386 w 11603130"/>
              <a:gd name="connsiteY12" fmla="*/ 5911624 h 6335587"/>
              <a:gd name="connsiteX13" fmla="*/ 10007288 w 11603130"/>
              <a:gd name="connsiteY13" fmla="*/ 5914499 h 6335587"/>
              <a:gd name="connsiteX14" fmla="*/ 10927227 w 11603130"/>
              <a:gd name="connsiteY14" fmla="*/ 5922366 h 6335587"/>
              <a:gd name="connsiteX15" fmla="*/ 11562333 w 11603130"/>
              <a:gd name="connsiteY15" fmla="*/ 5906085 h 6335587"/>
              <a:gd name="connsiteX16" fmla="*/ 11571244 w 11603130"/>
              <a:gd name="connsiteY16" fmla="*/ 2621674 h 6335587"/>
              <a:gd name="connsiteX17" fmla="*/ 11561892 w 11603130"/>
              <a:gd name="connsiteY17" fmla="*/ 176313 h 6335587"/>
              <a:gd name="connsiteX18" fmla="*/ 11289537 w 11603130"/>
              <a:gd name="connsiteY18" fmla="*/ 107615 h 6335587"/>
              <a:gd name="connsiteX19" fmla="*/ 10689999 w 11603130"/>
              <a:gd name="connsiteY19" fmla="*/ 70591 h 6335587"/>
              <a:gd name="connsiteX20" fmla="*/ 7599878 w 11603130"/>
              <a:gd name="connsiteY20" fmla="*/ 75910 h 6335587"/>
              <a:gd name="connsiteX21" fmla="*/ 1892744 w 11603130"/>
              <a:gd name="connsiteY21" fmla="*/ 0 h 6335587"/>
              <a:gd name="connsiteX0" fmla="*/ 1892744 w 12087184"/>
              <a:gd name="connsiteY0" fmla="*/ 0 h 6335587"/>
              <a:gd name="connsiteX1" fmla="*/ 304663 w 12087184"/>
              <a:gd name="connsiteY1" fmla="*/ 10761 h 6335587"/>
              <a:gd name="connsiteX2" fmla="*/ 0 w 12087184"/>
              <a:gd name="connsiteY2" fmla="*/ 47942 h 6335587"/>
              <a:gd name="connsiteX3" fmla="*/ 0 w 12087184"/>
              <a:gd name="connsiteY3" fmla="*/ 909146 h 6335587"/>
              <a:gd name="connsiteX4" fmla="*/ 4597 w 12087184"/>
              <a:gd name="connsiteY4" fmla="*/ 909146 h 6335587"/>
              <a:gd name="connsiteX5" fmla="*/ 88972 w 12087184"/>
              <a:gd name="connsiteY5" fmla="*/ 3523848 h 6335587"/>
              <a:gd name="connsiteX6" fmla="*/ 148480 w 12087184"/>
              <a:gd name="connsiteY6" fmla="*/ 5930841 h 6335587"/>
              <a:gd name="connsiteX7" fmla="*/ 2638911 w 12087184"/>
              <a:gd name="connsiteY7" fmla="*/ 5933377 h 6335587"/>
              <a:gd name="connsiteX8" fmla="*/ 4080684 w 12087184"/>
              <a:gd name="connsiteY8" fmla="*/ 5926717 h 6335587"/>
              <a:gd name="connsiteX9" fmla="*/ 5045206 w 12087184"/>
              <a:gd name="connsiteY9" fmla="*/ 5927859 h 6335587"/>
              <a:gd name="connsiteX10" fmla="*/ 5855834 w 12087184"/>
              <a:gd name="connsiteY10" fmla="*/ 6335587 h 6335587"/>
              <a:gd name="connsiteX11" fmla="*/ 6274422 w 12087184"/>
              <a:gd name="connsiteY11" fmla="*/ 5903346 h 6335587"/>
              <a:gd name="connsiteX12" fmla="*/ 9098386 w 12087184"/>
              <a:gd name="connsiteY12" fmla="*/ 5911624 h 6335587"/>
              <a:gd name="connsiteX13" fmla="*/ 10007288 w 12087184"/>
              <a:gd name="connsiteY13" fmla="*/ 5914499 h 6335587"/>
              <a:gd name="connsiteX14" fmla="*/ 10927227 w 12087184"/>
              <a:gd name="connsiteY14" fmla="*/ 5922366 h 6335587"/>
              <a:gd name="connsiteX15" fmla="*/ 12085310 w 12087184"/>
              <a:gd name="connsiteY15" fmla="*/ 5921320 h 6335587"/>
              <a:gd name="connsiteX16" fmla="*/ 11571244 w 12087184"/>
              <a:gd name="connsiteY16" fmla="*/ 2621674 h 6335587"/>
              <a:gd name="connsiteX17" fmla="*/ 11561892 w 12087184"/>
              <a:gd name="connsiteY17" fmla="*/ 176313 h 6335587"/>
              <a:gd name="connsiteX18" fmla="*/ 11289537 w 12087184"/>
              <a:gd name="connsiteY18" fmla="*/ 107615 h 6335587"/>
              <a:gd name="connsiteX19" fmla="*/ 10689999 w 12087184"/>
              <a:gd name="connsiteY19" fmla="*/ 70591 h 6335587"/>
              <a:gd name="connsiteX20" fmla="*/ 7599878 w 12087184"/>
              <a:gd name="connsiteY20" fmla="*/ 75910 h 6335587"/>
              <a:gd name="connsiteX21" fmla="*/ 1892744 w 12087184"/>
              <a:gd name="connsiteY21" fmla="*/ 0 h 6335587"/>
              <a:gd name="connsiteX0" fmla="*/ 1892744 w 12096545"/>
              <a:gd name="connsiteY0" fmla="*/ 24998 h 6360585"/>
              <a:gd name="connsiteX1" fmla="*/ 304663 w 12096545"/>
              <a:gd name="connsiteY1" fmla="*/ 35759 h 6360585"/>
              <a:gd name="connsiteX2" fmla="*/ 0 w 12096545"/>
              <a:gd name="connsiteY2" fmla="*/ 72940 h 6360585"/>
              <a:gd name="connsiteX3" fmla="*/ 0 w 12096545"/>
              <a:gd name="connsiteY3" fmla="*/ 934144 h 6360585"/>
              <a:gd name="connsiteX4" fmla="*/ 4597 w 12096545"/>
              <a:gd name="connsiteY4" fmla="*/ 934144 h 6360585"/>
              <a:gd name="connsiteX5" fmla="*/ 88972 w 12096545"/>
              <a:gd name="connsiteY5" fmla="*/ 3548846 h 6360585"/>
              <a:gd name="connsiteX6" fmla="*/ 148480 w 12096545"/>
              <a:gd name="connsiteY6" fmla="*/ 5955839 h 6360585"/>
              <a:gd name="connsiteX7" fmla="*/ 2638911 w 12096545"/>
              <a:gd name="connsiteY7" fmla="*/ 5958375 h 6360585"/>
              <a:gd name="connsiteX8" fmla="*/ 4080684 w 12096545"/>
              <a:gd name="connsiteY8" fmla="*/ 5951715 h 6360585"/>
              <a:gd name="connsiteX9" fmla="*/ 5045206 w 12096545"/>
              <a:gd name="connsiteY9" fmla="*/ 5952857 h 6360585"/>
              <a:gd name="connsiteX10" fmla="*/ 5855834 w 12096545"/>
              <a:gd name="connsiteY10" fmla="*/ 6360585 h 6360585"/>
              <a:gd name="connsiteX11" fmla="*/ 6274422 w 12096545"/>
              <a:gd name="connsiteY11" fmla="*/ 5928344 h 6360585"/>
              <a:gd name="connsiteX12" fmla="*/ 9098386 w 12096545"/>
              <a:gd name="connsiteY12" fmla="*/ 5936622 h 6360585"/>
              <a:gd name="connsiteX13" fmla="*/ 10007288 w 12096545"/>
              <a:gd name="connsiteY13" fmla="*/ 5939497 h 6360585"/>
              <a:gd name="connsiteX14" fmla="*/ 10927227 w 12096545"/>
              <a:gd name="connsiteY14" fmla="*/ 5947364 h 6360585"/>
              <a:gd name="connsiteX15" fmla="*/ 12085310 w 12096545"/>
              <a:gd name="connsiteY15" fmla="*/ 5946318 h 6360585"/>
              <a:gd name="connsiteX16" fmla="*/ 12063456 w 12096545"/>
              <a:gd name="connsiteY16" fmla="*/ 2646672 h 6360585"/>
              <a:gd name="connsiteX17" fmla="*/ 11561892 w 12096545"/>
              <a:gd name="connsiteY17" fmla="*/ 201311 h 6360585"/>
              <a:gd name="connsiteX18" fmla="*/ 11289537 w 12096545"/>
              <a:gd name="connsiteY18" fmla="*/ 132613 h 6360585"/>
              <a:gd name="connsiteX19" fmla="*/ 10689999 w 12096545"/>
              <a:gd name="connsiteY19" fmla="*/ 95589 h 6360585"/>
              <a:gd name="connsiteX20" fmla="*/ 7599878 w 12096545"/>
              <a:gd name="connsiteY20" fmla="*/ 100908 h 6360585"/>
              <a:gd name="connsiteX21" fmla="*/ 1892744 w 12096545"/>
              <a:gd name="connsiteY21" fmla="*/ 24998 h 6360585"/>
              <a:gd name="connsiteX0" fmla="*/ 1892744 w 12127183"/>
              <a:gd name="connsiteY0" fmla="*/ 24998 h 6360585"/>
              <a:gd name="connsiteX1" fmla="*/ 304663 w 12127183"/>
              <a:gd name="connsiteY1" fmla="*/ 35759 h 6360585"/>
              <a:gd name="connsiteX2" fmla="*/ 0 w 12127183"/>
              <a:gd name="connsiteY2" fmla="*/ 72940 h 6360585"/>
              <a:gd name="connsiteX3" fmla="*/ 0 w 12127183"/>
              <a:gd name="connsiteY3" fmla="*/ 934144 h 6360585"/>
              <a:gd name="connsiteX4" fmla="*/ 4597 w 12127183"/>
              <a:gd name="connsiteY4" fmla="*/ 934144 h 6360585"/>
              <a:gd name="connsiteX5" fmla="*/ 88972 w 12127183"/>
              <a:gd name="connsiteY5" fmla="*/ 3548846 h 6360585"/>
              <a:gd name="connsiteX6" fmla="*/ 148480 w 12127183"/>
              <a:gd name="connsiteY6" fmla="*/ 5955839 h 6360585"/>
              <a:gd name="connsiteX7" fmla="*/ 2638911 w 12127183"/>
              <a:gd name="connsiteY7" fmla="*/ 5958375 h 6360585"/>
              <a:gd name="connsiteX8" fmla="*/ 4080684 w 12127183"/>
              <a:gd name="connsiteY8" fmla="*/ 5951715 h 6360585"/>
              <a:gd name="connsiteX9" fmla="*/ 5045206 w 12127183"/>
              <a:gd name="connsiteY9" fmla="*/ 5952857 h 6360585"/>
              <a:gd name="connsiteX10" fmla="*/ 5855834 w 12127183"/>
              <a:gd name="connsiteY10" fmla="*/ 6360585 h 6360585"/>
              <a:gd name="connsiteX11" fmla="*/ 6274422 w 12127183"/>
              <a:gd name="connsiteY11" fmla="*/ 5928344 h 6360585"/>
              <a:gd name="connsiteX12" fmla="*/ 9098386 w 12127183"/>
              <a:gd name="connsiteY12" fmla="*/ 5936622 h 6360585"/>
              <a:gd name="connsiteX13" fmla="*/ 10007288 w 12127183"/>
              <a:gd name="connsiteY13" fmla="*/ 5939497 h 6360585"/>
              <a:gd name="connsiteX14" fmla="*/ 10927227 w 12127183"/>
              <a:gd name="connsiteY14" fmla="*/ 5947364 h 6360585"/>
              <a:gd name="connsiteX15" fmla="*/ 12085310 w 12127183"/>
              <a:gd name="connsiteY15" fmla="*/ 5946318 h 6360585"/>
              <a:gd name="connsiteX16" fmla="*/ 12063456 w 12127183"/>
              <a:gd name="connsiteY16" fmla="*/ 2646672 h 6360585"/>
              <a:gd name="connsiteX17" fmla="*/ 12054104 w 12127183"/>
              <a:gd name="connsiteY17" fmla="*/ 201311 h 6360585"/>
              <a:gd name="connsiteX18" fmla="*/ 11289537 w 12127183"/>
              <a:gd name="connsiteY18" fmla="*/ 132613 h 6360585"/>
              <a:gd name="connsiteX19" fmla="*/ 10689999 w 12127183"/>
              <a:gd name="connsiteY19" fmla="*/ 95589 h 6360585"/>
              <a:gd name="connsiteX20" fmla="*/ 7599878 w 12127183"/>
              <a:gd name="connsiteY20" fmla="*/ 100908 h 6360585"/>
              <a:gd name="connsiteX21" fmla="*/ 1892744 w 12127183"/>
              <a:gd name="connsiteY21" fmla="*/ 24998 h 6360585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689999 w 12114255"/>
              <a:gd name="connsiteY19" fmla="*/ 70591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5587"/>
              <a:gd name="connsiteX1" fmla="*/ 304663 w 12114253"/>
              <a:gd name="connsiteY1" fmla="*/ 10761 h 6335587"/>
              <a:gd name="connsiteX2" fmla="*/ 0 w 12114253"/>
              <a:gd name="connsiteY2" fmla="*/ 47942 h 6335587"/>
              <a:gd name="connsiteX3" fmla="*/ 0 w 12114253"/>
              <a:gd name="connsiteY3" fmla="*/ 909146 h 6335587"/>
              <a:gd name="connsiteX4" fmla="*/ 4597 w 12114253"/>
              <a:gd name="connsiteY4" fmla="*/ 909146 h 6335587"/>
              <a:gd name="connsiteX5" fmla="*/ 88972 w 12114253"/>
              <a:gd name="connsiteY5" fmla="*/ 3523848 h 6335587"/>
              <a:gd name="connsiteX6" fmla="*/ 148480 w 12114253"/>
              <a:gd name="connsiteY6" fmla="*/ 5930841 h 6335587"/>
              <a:gd name="connsiteX7" fmla="*/ 2638911 w 12114253"/>
              <a:gd name="connsiteY7" fmla="*/ 5933377 h 6335587"/>
              <a:gd name="connsiteX8" fmla="*/ 4080684 w 12114253"/>
              <a:gd name="connsiteY8" fmla="*/ 5926717 h 6335587"/>
              <a:gd name="connsiteX9" fmla="*/ 5045206 w 12114253"/>
              <a:gd name="connsiteY9" fmla="*/ 5927859 h 6335587"/>
              <a:gd name="connsiteX10" fmla="*/ 5855834 w 12114253"/>
              <a:gd name="connsiteY10" fmla="*/ 6335587 h 6335587"/>
              <a:gd name="connsiteX11" fmla="*/ 6274422 w 12114253"/>
              <a:gd name="connsiteY11" fmla="*/ 5903346 h 6335587"/>
              <a:gd name="connsiteX12" fmla="*/ 9098386 w 12114253"/>
              <a:gd name="connsiteY12" fmla="*/ 5911624 h 6335587"/>
              <a:gd name="connsiteX13" fmla="*/ 10007288 w 12114253"/>
              <a:gd name="connsiteY13" fmla="*/ 5914499 h 6335587"/>
              <a:gd name="connsiteX14" fmla="*/ 10927227 w 12114253"/>
              <a:gd name="connsiteY14" fmla="*/ 5922366 h 6335587"/>
              <a:gd name="connsiteX15" fmla="*/ 12085310 w 12114253"/>
              <a:gd name="connsiteY15" fmla="*/ 5921320 h 6335587"/>
              <a:gd name="connsiteX16" fmla="*/ 12063456 w 12114253"/>
              <a:gd name="connsiteY16" fmla="*/ 2621674 h 6335587"/>
              <a:gd name="connsiteX17" fmla="*/ 12054104 w 12114253"/>
              <a:gd name="connsiteY17" fmla="*/ 176313 h 6335587"/>
              <a:gd name="connsiteX18" fmla="*/ 11289537 w 12114253"/>
              <a:gd name="connsiteY18" fmla="*/ 107615 h 6335587"/>
              <a:gd name="connsiteX19" fmla="*/ 10259313 w 12114253"/>
              <a:gd name="connsiteY19" fmla="*/ 101059 h 6335587"/>
              <a:gd name="connsiteX20" fmla="*/ 7599878 w 12114253"/>
              <a:gd name="connsiteY20" fmla="*/ 75910 h 6335587"/>
              <a:gd name="connsiteX21" fmla="*/ 1892744 w 12114253"/>
              <a:gd name="connsiteY21" fmla="*/ 0 h 6335587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259313 w 12114255"/>
              <a:gd name="connsiteY19" fmla="*/ 101059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274422 w 12114253"/>
              <a:gd name="connsiteY11" fmla="*/ 5903346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080684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308929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214933 w 12114253"/>
              <a:gd name="connsiteY9" fmla="*/ 5924178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308929 w 12114253"/>
              <a:gd name="connsiteY8" fmla="*/ 5926717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952198 w 12173707"/>
              <a:gd name="connsiteY0" fmla="*/ 0 h 6231137"/>
              <a:gd name="connsiteX1" fmla="*/ 364117 w 12173707"/>
              <a:gd name="connsiteY1" fmla="*/ 10761 h 6231137"/>
              <a:gd name="connsiteX2" fmla="*/ 59454 w 12173707"/>
              <a:gd name="connsiteY2" fmla="*/ 47942 h 6231137"/>
              <a:gd name="connsiteX3" fmla="*/ 59454 w 12173707"/>
              <a:gd name="connsiteY3" fmla="*/ 909146 h 6231137"/>
              <a:gd name="connsiteX4" fmla="*/ 64051 w 12173707"/>
              <a:gd name="connsiteY4" fmla="*/ 909146 h 6231137"/>
              <a:gd name="connsiteX5" fmla="*/ 148426 w 12173707"/>
              <a:gd name="connsiteY5" fmla="*/ 3523848 h 6231137"/>
              <a:gd name="connsiteX6" fmla="*/ 41689 w 12173707"/>
              <a:gd name="connsiteY6" fmla="*/ 5941555 h 6231137"/>
              <a:gd name="connsiteX7" fmla="*/ 2649391 w 12173707"/>
              <a:gd name="connsiteY7" fmla="*/ 5929698 h 6231137"/>
              <a:gd name="connsiteX8" fmla="*/ 4303086 w 12173707"/>
              <a:gd name="connsiteY8" fmla="*/ 5908315 h 6231137"/>
              <a:gd name="connsiteX9" fmla="*/ 5274387 w 12173707"/>
              <a:gd name="connsiteY9" fmla="*/ 5924178 h 6231137"/>
              <a:gd name="connsiteX10" fmla="*/ 5758145 w 12173707"/>
              <a:gd name="connsiteY10" fmla="*/ 6231137 h 6231137"/>
              <a:gd name="connsiteX11" fmla="*/ 6030648 w 12173707"/>
              <a:gd name="connsiteY11" fmla="*/ 5908409 h 6231137"/>
              <a:gd name="connsiteX12" fmla="*/ 9157840 w 12173707"/>
              <a:gd name="connsiteY12" fmla="*/ 5911624 h 6231137"/>
              <a:gd name="connsiteX13" fmla="*/ 10066742 w 12173707"/>
              <a:gd name="connsiteY13" fmla="*/ 5914499 h 6231137"/>
              <a:gd name="connsiteX14" fmla="*/ 10986681 w 12173707"/>
              <a:gd name="connsiteY14" fmla="*/ 5922366 h 6231137"/>
              <a:gd name="connsiteX15" fmla="*/ 12144764 w 12173707"/>
              <a:gd name="connsiteY15" fmla="*/ 5921320 h 6231137"/>
              <a:gd name="connsiteX16" fmla="*/ 12122910 w 12173707"/>
              <a:gd name="connsiteY16" fmla="*/ 2621674 h 6231137"/>
              <a:gd name="connsiteX17" fmla="*/ 12113558 w 12173707"/>
              <a:gd name="connsiteY17" fmla="*/ 176313 h 6231137"/>
              <a:gd name="connsiteX18" fmla="*/ 11348991 w 12173707"/>
              <a:gd name="connsiteY18" fmla="*/ 107615 h 6231137"/>
              <a:gd name="connsiteX19" fmla="*/ 10318767 w 12173707"/>
              <a:gd name="connsiteY19" fmla="*/ 101059 h 6231137"/>
              <a:gd name="connsiteX20" fmla="*/ 7659332 w 12173707"/>
              <a:gd name="connsiteY20" fmla="*/ 75910 h 6231137"/>
              <a:gd name="connsiteX21" fmla="*/ 1952198 w 12173707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9 w 12201124"/>
              <a:gd name="connsiteY5" fmla="*/ 3534559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8 w 12201124"/>
              <a:gd name="connsiteY5" fmla="*/ 4337852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86334 w 12207843"/>
              <a:gd name="connsiteY0" fmla="*/ 0 h 6231137"/>
              <a:gd name="connsiteX1" fmla="*/ 398253 w 12207843"/>
              <a:gd name="connsiteY1" fmla="*/ 10761 h 6231137"/>
              <a:gd name="connsiteX2" fmla="*/ 93590 w 12207843"/>
              <a:gd name="connsiteY2" fmla="*/ 47942 h 6231137"/>
              <a:gd name="connsiteX3" fmla="*/ 93590 w 12207843"/>
              <a:gd name="connsiteY3" fmla="*/ 909146 h 6231137"/>
              <a:gd name="connsiteX4" fmla="*/ 98187 w 12207843"/>
              <a:gd name="connsiteY4" fmla="*/ 909146 h 6231137"/>
              <a:gd name="connsiteX5" fmla="*/ 40067 w 12207843"/>
              <a:gd name="connsiteY5" fmla="*/ 4337852 h 6231137"/>
              <a:gd name="connsiteX6" fmla="*/ 75825 w 12207843"/>
              <a:gd name="connsiteY6" fmla="*/ 5941555 h 6231137"/>
              <a:gd name="connsiteX7" fmla="*/ 2683527 w 12207843"/>
              <a:gd name="connsiteY7" fmla="*/ 5929698 h 6231137"/>
              <a:gd name="connsiteX8" fmla="*/ 4337222 w 12207843"/>
              <a:gd name="connsiteY8" fmla="*/ 5908315 h 6231137"/>
              <a:gd name="connsiteX9" fmla="*/ 5308523 w 12207843"/>
              <a:gd name="connsiteY9" fmla="*/ 5924178 h 6231137"/>
              <a:gd name="connsiteX10" fmla="*/ 5792281 w 12207843"/>
              <a:gd name="connsiteY10" fmla="*/ 6231137 h 6231137"/>
              <a:gd name="connsiteX11" fmla="*/ 6064784 w 12207843"/>
              <a:gd name="connsiteY11" fmla="*/ 5908409 h 6231137"/>
              <a:gd name="connsiteX12" fmla="*/ 9191976 w 12207843"/>
              <a:gd name="connsiteY12" fmla="*/ 5911624 h 6231137"/>
              <a:gd name="connsiteX13" fmla="*/ 10100878 w 12207843"/>
              <a:gd name="connsiteY13" fmla="*/ 5914499 h 6231137"/>
              <a:gd name="connsiteX14" fmla="*/ 11020817 w 12207843"/>
              <a:gd name="connsiteY14" fmla="*/ 5922366 h 6231137"/>
              <a:gd name="connsiteX15" fmla="*/ 12178900 w 12207843"/>
              <a:gd name="connsiteY15" fmla="*/ 5921320 h 6231137"/>
              <a:gd name="connsiteX16" fmla="*/ 12157046 w 12207843"/>
              <a:gd name="connsiteY16" fmla="*/ 2621674 h 6231137"/>
              <a:gd name="connsiteX17" fmla="*/ 12147694 w 12207843"/>
              <a:gd name="connsiteY17" fmla="*/ 176313 h 6231137"/>
              <a:gd name="connsiteX18" fmla="*/ 11383127 w 12207843"/>
              <a:gd name="connsiteY18" fmla="*/ 107615 h 6231137"/>
              <a:gd name="connsiteX19" fmla="*/ 10352903 w 12207843"/>
              <a:gd name="connsiteY19" fmla="*/ 101059 h 6231137"/>
              <a:gd name="connsiteX20" fmla="*/ 7693468 w 12207843"/>
              <a:gd name="connsiteY20" fmla="*/ 75910 h 6231137"/>
              <a:gd name="connsiteX21" fmla="*/ 1986334 w 12207843"/>
              <a:gd name="connsiteY21" fmla="*/ 0 h 6231137"/>
              <a:gd name="connsiteX0" fmla="*/ 1973709 w 12195218"/>
              <a:gd name="connsiteY0" fmla="*/ 0 h 6231137"/>
              <a:gd name="connsiteX1" fmla="*/ 385628 w 12195218"/>
              <a:gd name="connsiteY1" fmla="*/ 10761 h 6231137"/>
              <a:gd name="connsiteX2" fmla="*/ 80965 w 12195218"/>
              <a:gd name="connsiteY2" fmla="*/ 47942 h 6231137"/>
              <a:gd name="connsiteX3" fmla="*/ 80965 w 12195218"/>
              <a:gd name="connsiteY3" fmla="*/ 909146 h 6231137"/>
              <a:gd name="connsiteX4" fmla="*/ 85562 w 12195218"/>
              <a:gd name="connsiteY4" fmla="*/ 909146 h 6231137"/>
              <a:gd name="connsiteX5" fmla="*/ 27442 w 12195218"/>
              <a:gd name="connsiteY5" fmla="*/ 4337852 h 6231137"/>
              <a:gd name="connsiteX6" fmla="*/ 63200 w 12195218"/>
              <a:gd name="connsiteY6" fmla="*/ 5941555 h 6231137"/>
              <a:gd name="connsiteX7" fmla="*/ 2670902 w 12195218"/>
              <a:gd name="connsiteY7" fmla="*/ 5929698 h 6231137"/>
              <a:gd name="connsiteX8" fmla="*/ 4324597 w 12195218"/>
              <a:gd name="connsiteY8" fmla="*/ 5908315 h 6231137"/>
              <a:gd name="connsiteX9" fmla="*/ 5295898 w 12195218"/>
              <a:gd name="connsiteY9" fmla="*/ 5924178 h 6231137"/>
              <a:gd name="connsiteX10" fmla="*/ 5779656 w 12195218"/>
              <a:gd name="connsiteY10" fmla="*/ 6231137 h 6231137"/>
              <a:gd name="connsiteX11" fmla="*/ 6052159 w 12195218"/>
              <a:gd name="connsiteY11" fmla="*/ 5908409 h 6231137"/>
              <a:gd name="connsiteX12" fmla="*/ 9179351 w 12195218"/>
              <a:gd name="connsiteY12" fmla="*/ 5911624 h 6231137"/>
              <a:gd name="connsiteX13" fmla="*/ 10088253 w 12195218"/>
              <a:gd name="connsiteY13" fmla="*/ 5914499 h 6231137"/>
              <a:gd name="connsiteX14" fmla="*/ 11008192 w 12195218"/>
              <a:gd name="connsiteY14" fmla="*/ 5922366 h 6231137"/>
              <a:gd name="connsiteX15" fmla="*/ 12166275 w 12195218"/>
              <a:gd name="connsiteY15" fmla="*/ 5921320 h 6231137"/>
              <a:gd name="connsiteX16" fmla="*/ 12144421 w 12195218"/>
              <a:gd name="connsiteY16" fmla="*/ 2621674 h 6231137"/>
              <a:gd name="connsiteX17" fmla="*/ 12135069 w 12195218"/>
              <a:gd name="connsiteY17" fmla="*/ 176313 h 6231137"/>
              <a:gd name="connsiteX18" fmla="*/ 11370502 w 12195218"/>
              <a:gd name="connsiteY18" fmla="*/ 107615 h 6231137"/>
              <a:gd name="connsiteX19" fmla="*/ 10340278 w 12195218"/>
              <a:gd name="connsiteY19" fmla="*/ 101059 h 6231137"/>
              <a:gd name="connsiteX20" fmla="*/ 7680843 w 12195218"/>
              <a:gd name="connsiteY20" fmla="*/ 75910 h 6231137"/>
              <a:gd name="connsiteX21" fmla="*/ 1973709 w 12195218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92826 w 12202482"/>
              <a:gd name="connsiteY4" fmla="*/ 909146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21578 w 12202482"/>
              <a:gd name="connsiteY4" fmla="*/ 994830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142494 w 12256747"/>
              <a:gd name="connsiteY3" fmla="*/ 909146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4594 w 12256747"/>
              <a:gd name="connsiteY4" fmla="*/ 1176912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54471 w 12275980"/>
              <a:gd name="connsiteY0" fmla="*/ 0 h 6231137"/>
              <a:gd name="connsiteX1" fmla="*/ 466390 w 12275980"/>
              <a:gd name="connsiteY1" fmla="*/ 10761 h 6231137"/>
              <a:gd name="connsiteX2" fmla="*/ 19233 w 12275980"/>
              <a:gd name="connsiteY2" fmla="*/ 26521 h 6231137"/>
              <a:gd name="connsiteX3" fmla="*/ 19232 w 12275980"/>
              <a:gd name="connsiteY3" fmla="*/ 844885 h 6231137"/>
              <a:gd name="connsiteX4" fmla="*/ 76 w 12275980"/>
              <a:gd name="connsiteY4" fmla="*/ 1369703 h 6231137"/>
              <a:gd name="connsiteX5" fmla="*/ 84455 w 12275980"/>
              <a:gd name="connsiteY5" fmla="*/ 4530644 h 6231137"/>
              <a:gd name="connsiteX6" fmla="*/ 143962 w 12275980"/>
              <a:gd name="connsiteY6" fmla="*/ 5941555 h 6231137"/>
              <a:gd name="connsiteX7" fmla="*/ 2751664 w 12275980"/>
              <a:gd name="connsiteY7" fmla="*/ 5929698 h 6231137"/>
              <a:gd name="connsiteX8" fmla="*/ 4405359 w 12275980"/>
              <a:gd name="connsiteY8" fmla="*/ 5908315 h 6231137"/>
              <a:gd name="connsiteX9" fmla="*/ 5376660 w 12275980"/>
              <a:gd name="connsiteY9" fmla="*/ 5924178 h 6231137"/>
              <a:gd name="connsiteX10" fmla="*/ 5860418 w 12275980"/>
              <a:gd name="connsiteY10" fmla="*/ 6231137 h 6231137"/>
              <a:gd name="connsiteX11" fmla="*/ 6132921 w 12275980"/>
              <a:gd name="connsiteY11" fmla="*/ 5908409 h 6231137"/>
              <a:gd name="connsiteX12" fmla="*/ 9260113 w 12275980"/>
              <a:gd name="connsiteY12" fmla="*/ 5911624 h 6231137"/>
              <a:gd name="connsiteX13" fmla="*/ 10169015 w 12275980"/>
              <a:gd name="connsiteY13" fmla="*/ 5914499 h 6231137"/>
              <a:gd name="connsiteX14" fmla="*/ 11088954 w 12275980"/>
              <a:gd name="connsiteY14" fmla="*/ 5922366 h 6231137"/>
              <a:gd name="connsiteX15" fmla="*/ 12247037 w 12275980"/>
              <a:gd name="connsiteY15" fmla="*/ 5921320 h 6231137"/>
              <a:gd name="connsiteX16" fmla="*/ 12225183 w 12275980"/>
              <a:gd name="connsiteY16" fmla="*/ 2621674 h 6231137"/>
              <a:gd name="connsiteX17" fmla="*/ 12215831 w 12275980"/>
              <a:gd name="connsiteY17" fmla="*/ 176313 h 6231137"/>
              <a:gd name="connsiteX18" fmla="*/ 11451264 w 12275980"/>
              <a:gd name="connsiteY18" fmla="*/ 107615 h 6231137"/>
              <a:gd name="connsiteX19" fmla="*/ 10421040 w 12275980"/>
              <a:gd name="connsiteY19" fmla="*/ 101059 h 6231137"/>
              <a:gd name="connsiteX20" fmla="*/ 7761605 w 12275980"/>
              <a:gd name="connsiteY20" fmla="*/ 75910 h 6231137"/>
              <a:gd name="connsiteX21" fmla="*/ 2054471 w 1227598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161182 w 12293200"/>
              <a:gd name="connsiteY6" fmla="*/ 5941555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89932 w 12293200"/>
              <a:gd name="connsiteY6" fmla="*/ 5941557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88138"/>
              <a:gd name="connsiteY0" fmla="*/ 24998 h 6256135"/>
              <a:gd name="connsiteX1" fmla="*/ 483610 w 12288138"/>
              <a:gd name="connsiteY1" fmla="*/ 35759 h 6256135"/>
              <a:gd name="connsiteX2" fmla="*/ 36453 w 12288138"/>
              <a:gd name="connsiteY2" fmla="*/ 51519 h 6256135"/>
              <a:gd name="connsiteX3" fmla="*/ 36452 w 12288138"/>
              <a:gd name="connsiteY3" fmla="*/ 869883 h 6256135"/>
              <a:gd name="connsiteX4" fmla="*/ 17296 w 12288138"/>
              <a:gd name="connsiteY4" fmla="*/ 1394701 h 6256135"/>
              <a:gd name="connsiteX5" fmla="*/ 6679 w 12288138"/>
              <a:gd name="connsiteY5" fmla="*/ 4619906 h 6256135"/>
              <a:gd name="connsiteX6" fmla="*/ 89932 w 12288138"/>
              <a:gd name="connsiteY6" fmla="*/ 5966555 h 6256135"/>
              <a:gd name="connsiteX7" fmla="*/ 2768884 w 12288138"/>
              <a:gd name="connsiteY7" fmla="*/ 5954696 h 6256135"/>
              <a:gd name="connsiteX8" fmla="*/ 4422579 w 12288138"/>
              <a:gd name="connsiteY8" fmla="*/ 5933313 h 6256135"/>
              <a:gd name="connsiteX9" fmla="*/ 5393880 w 12288138"/>
              <a:gd name="connsiteY9" fmla="*/ 5949176 h 6256135"/>
              <a:gd name="connsiteX10" fmla="*/ 5877638 w 12288138"/>
              <a:gd name="connsiteY10" fmla="*/ 6256135 h 6256135"/>
              <a:gd name="connsiteX11" fmla="*/ 6150141 w 12288138"/>
              <a:gd name="connsiteY11" fmla="*/ 5933407 h 6256135"/>
              <a:gd name="connsiteX12" fmla="*/ 9277333 w 12288138"/>
              <a:gd name="connsiteY12" fmla="*/ 5936622 h 6256135"/>
              <a:gd name="connsiteX13" fmla="*/ 10186235 w 12288138"/>
              <a:gd name="connsiteY13" fmla="*/ 5939497 h 6256135"/>
              <a:gd name="connsiteX14" fmla="*/ 11106174 w 12288138"/>
              <a:gd name="connsiteY14" fmla="*/ 5947364 h 6256135"/>
              <a:gd name="connsiteX15" fmla="*/ 12264257 w 12288138"/>
              <a:gd name="connsiteY15" fmla="*/ 5946318 h 6256135"/>
              <a:gd name="connsiteX16" fmla="*/ 12242403 w 12288138"/>
              <a:gd name="connsiteY16" fmla="*/ 2646672 h 6256135"/>
              <a:gd name="connsiteX17" fmla="*/ 12233051 w 12288138"/>
              <a:gd name="connsiteY17" fmla="*/ 201311 h 6256135"/>
              <a:gd name="connsiteX18" fmla="*/ 11729726 w 12288138"/>
              <a:gd name="connsiteY18" fmla="*/ 132612 h 6256135"/>
              <a:gd name="connsiteX19" fmla="*/ 10438260 w 12288138"/>
              <a:gd name="connsiteY19" fmla="*/ 126057 h 6256135"/>
              <a:gd name="connsiteX20" fmla="*/ 7778825 w 12288138"/>
              <a:gd name="connsiteY20" fmla="*/ 100908 h 6256135"/>
              <a:gd name="connsiteX21" fmla="*/ 2071691 w 12288138"/>
              <a:gd name="connsiteY21" fmla="*/ 24998 h 6256135"/>
              <a:gd name="connsiteX0" fmla="*/ 2071691 w 12281699"/>
              <a:gd name="connsiteY0" fmla="*/ 0 h 6231137"/>
              <a:gd name="connsiteX1" fmla="*/ 483610 w 12281699"/>
              <a:gd name="connsiteY1" fmla="*/ 10761 h 6231137"/>
              <a:gd name="connsiteX2" fmla="*/ 36453 w 12281699"/>
              <a:gd name="connsiteY2" fmla="*/ 26521 h 6231137"/>
              <a:gd name="connsiteX3" fmla="*/ 36452 w 12281699"/>
              <a:gd name="connsiteY3" fmla="*/ 844885 h 6231137"/>
              <a:gd name="connsiteX4" fmla="*/ 17296 w 12281699"/>
              <a:gd name="connsiteY4" fmla="*/ 1369703 h 6231137"/>
              <a:gd name="connsiteX5" fmla="*/ 6679 w 12281699"/>
              <a:gd name="connsiteY5" fmla="*/ 4594908 h 6231137"/>
              <a:gd name="connsiteX6" fmla="*/ 89932 w 12281699"/>
              <a:gd name="connsiteY6" fmla="*/ 5941557 h 6231137"/>
              <a:gd name="connsiteX7" fmla="*/ 2768884 w 12281699"/>
              <a:gd name="connsiteY7" fmla="*/ 5929698 h 6231137"/>
              <a:gd name="connsiteX8" fmla="*/ 4422579 w 12281699"/>
              <a:gd name="connsiteY8" fmla="*/ 5908315 h 6231137"/>
              <a:gd name="connsiteX9" fmla="*/ 5393880 w 12281699"/>
              <a:gd name="connsiteY9" fmla="*/ 5924178 h 6231137"/>
              <a:gd name="connsiteX10" fmla="*/ 5877638 w 12281699"/>
              <a:gd name="connsiteY10" fmla="*/ 6231137 h 6231137"/>
              <a:gd name="connsiteX11" fmla="*/ 6150141 w 12281699"/>
              <a:gd name="connsiteY11" fmla="*/ 5908409 h 6231137"/>
              <a:gd name="connsiteX12" fmla="*/ 9277333 w 12281699"/>
              <a:gd name="connsiteY12" fmla="*/ 5911624 h 6231137"/>
              <a:gd name="connsiteX13" fmla="*/ 10186235 w 12281699"/>
              <a:gd name="connsiteY13" fmla="*/ 5914499 h 6231137"/>
              <a:gd name="connsiteX14" fmla="*/ 11106174 w 12281699"/>
              <a:gd name="connsiteY14" fmla="*/ 5922366 h 6231137"/>
              <a:gd name="connsiteX15" fmla="*/ 12264257 w 12281699"/>
              <a:gd name="connsiteY15" fmla="*/ 5921320 h 6231137"/>
              <a:gd name="connsiteX16" fmla="*/ 12242403 w 12281699"/>
              <a:gd name="connsiteY16" fmla="*/ 2621674 h 6231137"/>
              <a:gd name="connsiteX17" fmla="*/ 12233051 w 12281699"/>
              <a:gd name="connsiteY17" fmla="*/ 176313 h 6231137"/>
              <a:gd name="connsiteX18" fmla="*/ 11729726 w 12281699"/>
              <a:gd name="connsiteY18" fmla="*/ 107614 h 6231137"/>
              <a:gd name="connsiteX19" fmla="*/ 10438260 w 12281699"/>
              <a:gd name="connsiteY19" fmla="*/ 101059 h 6231137"/>
              <a:gd name="connsiteX20" fmla="*/ 7778825 w 12281699"/>
              <a:gd name="connsiteY20" fmla="*/ 75910 h 6231137"/>
              <a:gd name="connsiteX21" fmla="*/ 2071691 w 12281699"/>
              <a:gd name="connsiteY21" fmla="*/ 0 h 6231137"/>
              <a:gd name="connsiteX0" fmla="*/ 2071691 w 12281973"/>
              <a:gd name="connsiteY0" fmla="*/ 17107 h 6248244"/>
              <a:gd name="connsiteX1" fmla="*/ 483610 w 12281973"/>
              <a:gd name="connsiteY1" fmla="*/ 27868 h 6248244"/>
              <a:gd name="connsiteX2" fmla="*/ 36453 w 12281973"/>
              <a:gd name="connsiteY2" fmla="*/ 43628 h 6248244"/>
              <a:gd name="connsiteX3" fmla="*/ 36452 w 12281973"/>
              <a:gd name="connsiteY3" fmla="*/ 861992 h 6248244"/>
              <a:gd name="connsiteX4" fmla="*/ 17296 w 12281973"/>
              <a:gd name="connsiteY4" fmla="*/ 1386810 h 6248244"/>
              <a:gd name="connsiteX5" fmla="*/ 6679 w 12281973"/>
              <a:gd name="connsiteY5" fmla="*/ 4612015 h 6248244"/>
              <a:gd name="connsiteX6" fmla="*/ 89932 w 12281973"/>
              <a:gd name="connsiteY6" fmla="*/ 5958664 h 6248244"/>
              <a:gd name="connsiteX7" fmla="*/ 2768884 w 12281973"/>
              <a:gd name="connsiteY7" fmla="*/ 5946805 h 6248244"/>
              <a:gd name="connsiteX8" fmla="*/ 4422579 w 12281973"/>
              <a:gd name="connsiteY8" fmla="*/ 5925422 h 6248244"/>
              <a:gd name="connsiteX9" fmla="*/ 5393880 w 12281973"/>
              <a:gd name="connsiteY9" fmla="*/ 5941285 h 6248244"/>
              <a:gd name="connsiteX10" fmla="*/ 5877638 w 12281973"/>
              <a:gd name="connsiteY10" fmla="*/ 6248244 h 6248244"/>
              <a:gd name="connsiteX11" fmla="*/ 6150141 w 12281973"/>
              <a:gd name="connsiteY11" fmla="*/ 5925516 h 6248244"/>
              <a:gd name="connsiteX12" fmla="*/ 9277333 w 12281973"/>
              <a:gd name="connsiteY12" fmla="*/ 5928731 h 6248244"/>
              <a:gd name="connsiteX13" fmla="*/ 10186235 w 12281973"/>
              <a:gd name="connsiteY13" fmla="*/ 5931606 h 6248244"/>
              <a:gd name="connsiteX14" fmla="*/ 11106174 w 12281973"/>
              <a:gd name="connsiteY14" fmla="*/ 5939473 h 6248244"/>
              <a:gd name="connsiteX15" fmla="*/ 12264257 w 12281973"/>
              <a:gd name="connsiteY15" fmla="*/ 5938427 h 6248244"/>
              <a:gd name="connsiteX16" fmla="*/ 12242403 w 12281973"/>
              <a:gd name="connsiteY16" fmla="*/ 2638781 h 6248244"/>
              <a:gd name="connsiteX17" fmla="*/ 12233051 w 12281973"/>
              <a:gd name="connsiteY17" fmla="*/ 193420 h 6248244"/>
              <a:gd name="connsiteX18" fmla="*/ 11824723 w 12281973"/>
              <a:gd name="connsiteY18" fmla="*/ 146142 h 6248244"/>
              <a:gd name="connsiteX19" fmla="*/ 10438260 w 12281973"/>
              <a:gd name="connsiteY19" fmla="*/ 118166 h 6248244"/>
              <a:gd name="connsiteX20" fmla="*/ 7778825 w 12281973"/>
              <a:gd name="connsiteY20" fmla="*/ 93017 h 6248244"/>
              <a:gd name="connsiteX21" fmla="*/ 2071691 w 12281973"/>
              <a:gd name="connsiteY21" fmla="*/ 17107 h 6248244"/>
              <a:gd name="connsiteX0" fmla="*/ 2071691 w 12281973"/>
              <a:gd name="connsiteY0" fmla="*/ 19214 h 6250351"/>
              <a:gd name="connsiteX1" fmla="*/ 483610 w 12281973"/>
              <a:gd name="connsiteY1" fmla="*/ 29975 h 6250351"/>
              <a:gd name="connsiteX2" fmla="*/ 36453 w 12281973"/>
              <a:gd name="connsiteY2" fmla="*/ 45735 h 6250351"/>
              <a:gd name="connsiteX3" fmla="*/ 36452 w 12281973"/>
              <a:gd name="connsiteY3" fmla="*/ 864099 h 6250351"/>
              <a:gd name="connsiteX4" fmla="*/ 17296 w 12281973"/>
              <a:gd name="connsiteY4" fmla="*/ 1388917 h 6250351"/>
              <a:gd name="connsiteX5" fmla="*/ 6679 w 12281973"/>
              <a:gd name="connsiteY5" fmla="*/ 4614122 h 6250351"/>
              <a:gd name="connsiteX6" fmla="*/ 89932 w 12281973"/>
              <a:gd name="connsiteY6" fmla="*/ 5960771 h 6250351"/>
              <a:gd name="connsiteX7" fmla="*/ 2768884 w 12281973"/>
              <a:gd name="connsiteY7" fmla="*/ 5948912 h 6250351"/>
              <a:gd name="connsiteX8" fmla="*/ 4422579 w 12281973"/>
              <a:gd name="connsiteY8" fmla="*/ 5927529 h 6250351"/>
              <a:gd name="connsiteX9" fmla="*/ 5393880 w 12281973"/>
              <a:gd name="connsiteY9" fmla="*/ 5943392 h 6250351"/>
              <a:gd name="connsiteX10" fmla="*/ 5877638 w 12281973"/>
              <a:gd name="connsiteY10" fmla="*/ 6250351 h 6250351"/>
              <a:gd name="connsiteX11" fmla="*/ 6150141 w 12281973"/>
              <a:gd name="connsiteY11" fmla="*/ 5927623 h 6250351"/>
              <a:gd name="connsiteX12" fmla="*/ 9277333 w 12281973"/>
              <a:gd name="connsiteY12" fmla="*/ 5930838 h 6250351"/>
              <a:gd name="connsiteX13" fmla="*/ 10186235 w 12281973"/>
              <a:gd name="connsiteY13" fmla="*/ 5933713 h 6250351"/>
              <a:gd name="connsiteX14" fmla="*/ 11106174 w 12281973"/>
              <a:gd name="connsiteY14" fmla="*/ 5941580 h 6250351"/>
              <a:gd name="connsiteX15" fmla="*/ 12264257 w 12281973"/>
              <a:gd name="connsiteY15" fmla="*/ 5940534 h 6250351"/>
              <a:gd name="connsiteX16" fmla="*/ 12242403 w 12281973"/>
              <a:gd name="connsiteY16" fmla="*/ 2640888 h 6250351"/>
              <a:gd name="connsiteX17" fmla="*/ 12233051 w 12281973"/>
              <a:gd name="connsiteY17" fmla="*/ 195527 h 6250351"/>
              <a:gd name="connsiteX18" fmla="*/ 11824723 w 12281973"/>
              <a:gd name="connsiteY18" fmla="*/ 148249 h 6250351"/>
              <a:gd name="connsiteX19" fmla="*/ 10295765 w 12281973"/>
              <a:gd name="connsiteY19" fmla="*/ 141693 h 6250351"/>
              <a:gd name="connsiteX20" fmla="*/ 7778825 w 12281973"/>
              <a:gd name="connsiteY20" fmla="*/ 95124 h 6250351"/>
              <a:gd name="connsiteX21" fmla="*/ 2071691 w 12281973"/>
              <a:gd name="connsiteY21" fmla="*/ 19214 h 6250351"/>
              <a:gd name="connsiteX0" fmla="*/ 2071691 w 12322325"/>
              <a:gd name="connsiteY0" fmla="*/ 0 h 6231137"/>
              <a:gd name="connsiteX1" fmla="*/ 483610 w 12322325"/>
              <a:gd name="connsiteY1" fmla="*/ 10761 h 6231137"/>
              <a:gd name="connsiteX2" fmla="*/ 36453 w 12322325"/>
              <a:gd name="connsiteY2" fmla="*/ 26521 h 6231137"/>
              <a:gd name="connsiteX3" fmla="*/ 36452 w 12322325"/>
              <a:gd name="connsiteY3" fmla="*/ 844885 h 6231137"/>
              <a:gd name="connsiteX4" fmla="*/ 17296 w 12322325"/>
              <a:gd name="connsiteY4" fmla="*/ 1369703 h 6231137"/>
              <a:gd name="connsiteX5" fmla="*/ 6679 w 12322325"/>
              <a:gd name="connsiteY5" fmla="*/ 4594908 h 6231137"/>
              <a:gd name="connsiteX6" fmla="*/ 89932 w 12322325"/>
              <a:gd name="connsiteY6" fmla="*/ 5941557 h 6231137"/>
              <a:gd name="connsiteX7" fmla="*/ 2768884 w 12322325"/>
              <a:gd name="connsiteY7" fmla="*/ 5929698 h 6231137"/>
              <a:gd name="connsiteX8" fmla="*/ 4422579 w 12322325"/>
              <a:gd name="connsiteY8" fmla="*/ 5908315 h 6231137"/>
              <a:gd name="connsiteX9" fmla="*/ 5393880 w 12322325"/>
              <a:gd name="connsiteY9" fmla="*/ 5924178 h 6231137"/>
              <a:gd name="connsiteX10" fmla="*/ 5877638 w 12322325"/>
              <a:gd name="connsiteY10" fmla="*/ 6231137 h 6231137"/>
              <a:gd name="connsiteX11" fmla="*/ 6150141 w 12322325"/>
              <a:gd name="connsiteY11" fmla="*/ 5908409 h 6231137"/>
              <a:gd name="connsiteX12" fmla="*/ 9277333 w 12322325"/>
              <a:gd name="connsiteY12" fmla="*/ 5911624 h 6231137"/>
              <a:gd name="connsiteX13" fmla="*/ 10186235 w 12322325"/>
              <a:gd name="connsiteY13" fmla="*/ 5914499 h 6231137"/>
              <a:gd name="connsiteX14" fmla="*/ 11106174 w 12322325"/>
              <a:gd name="connsiteY14" fmla="*/ 5922366 h 6231137"/>
              <a:gd name="connsiteX15" fmla="*/ 12264257 w 12322325"/>
              <a:gd name="connsiteY15" fmla="*/ 5921320 h 6231137"/>
              <a:gd name="connsiteX16" fmla="*/ 12242403 w 12322325"/>
              <a:gd name="connsiteY16" fmla="*/ 2621674 h 6231137"/>
              <a:gd name="connsiteX17" fmla="*/ 12233051 w 12322325"/>
              <a:gd name="connsiteY17" fmla="*/ 176313 h 6231137"/>
              <a:gd name="connsiteX18" fmla="*/ 11824723 w 12322325"/>
              <a:gd name="connsiteY18" fmla="*/ 129035 h 6231137"/>
              <a:gd name="connsiteX19" fmla="*/ 10295765 w 12322325"/>
              <a:gd name="connsiteY19" fmla="*/ 122479 h 6231137"/>
              <a:gd name="connsiteX20" fmla="*/ 7778825 w 12322325"/>
              <a:gd name="connsiteY20" fmla="*/ 75910 h 6231137"/>
              <a:gd name="connsiteX21" fmla="*/ 2071691 w 12322325"/>
              <a:gd name="connsiteY21" fmla="*/ 0 h 6231137"/>
              <a:gd name="connsiteX0" fmla="*/ 2071691 w 12275492"/>
              <a:gd name="connsiteY0" fmla="*/ 0 h 6231137"/>
              <a:gd name="connsiteX1" fmla="*/ 483610 w 12275492"/>
              <a:gd name="connsiteY1" fmla="*/ 10761 h 6231137"/>
              <a:gd name="connsiteX2" fmla="*/ 36453 w 12275492"/>
              <a:gd name="connsiteY2" fmla="*/ 26521 h 6231137"/>
              <a:gd name="connsiteX3" fmla="*/ 36452 w 12275492"/>
              <a:gd name="connsiteY3" fmla="*/ 844885 h 6231137"/>
              <a:gd name="connsiteX4" fmla="*/ 17296 w 12275492"/>
              <a:gd name="connsiteY4" fmla="*/ 1369703 h 6231137"/>
              <a:gd name="connsiteX5" fmla="*/ 6679 w 12275492"/>
              <a:gd name="connsiteY5" fmla="*/ 4594908 h 6231137"/>
              <a:gd name="connsiteX6" fmla="*/ 89932 w 12275492"/>
              <a:gd name="connsiteY6" fmla="*/ 5941557 h 6231137"/>
              <a:gd name="connsiteX7" fmla="*/ 2768884 w 12275492"/>
              <a:gd name="connsiteY7" fmla="*/ 5929698 h 6231137"/>
              <a:gd name="connsiteX8" fmla="*/ 4422579 w 12275492"/>
              <a:gd name="connsiteY8" fmla="*/ 5908315 h 6231137"/>
              <a:gd name="connsiteX9" fmla="*/ 5393880 w 12275492"/>
              <a:gd name="connsiteY9" fmla="*/ 5924178 h 6231137"/>
              <a:gd name="connsiteX10" fmla="*/ 5877638 w 12275492"/>
              <a:gd name="connsiteY10" fmla="*/ 6231137 h 6231137"/>
              <a:gd name="connsiteX11" fmla="*/ 6150141 w 12275492"/>
              <a:gd name="connsiteY11" fmla="*/ 5908409 h 6231137"/>
              <a:gd name="connsiteX12" fmla="*/ 9277333 w 12275492"/>
              <a:gd name="connsiteY12" fmla="*/ 5911624 h 6231137"/>
              <a:gd name="connsiteX13" fmla="*/ 10186235 w 12275492"/>
              <a:gd name="connsiteY13" fmla="*/ 5914499 h 6231137"/>
              <a:gd name="connsiteX14" fmla="*/ 11106174 w 12275492"/>
              <a:gd name="connsiteY14" fmla="*/ 5922366 h 6231137"/>
              <a:gd name="connsiteX15" fmla="*/ 12264257 w 12275492"/>
              <a:gd name="connsiteY15" fmla="*/ 5921320 h 6231137"/>
              <a:gd name="connsiteX16" fmla="*/ 12242403 w 12275492"/>
              <a:gd name="connsiteY16" fmla="*/ 2621674 h 6231137"/>
              <a:gd name="connsiteX17" fmla="*/ 12233051 w 12275492"/>
              <a:gd name="connsiteY17" fmla="*/ 176313 h 6231137"/>
              <a:gd name="connsiteX18" fmla="*/ 11824723 w 12275492"/>
              <a:gd name="connsiteY18" fmla="*/ 129035 h 6231137"/>
              <a:gd name="connsiteX19" fmla="*/ 10295765 w 12275492"/>
              <a:gd name="connsiteY19" fmla="*/ 122479 h 6231137"/>
              <a:gd name="connsiteX20" fmla="*/ 7778825 w 12275492"/>
              <a:gd name="connsiteY20" fmla="*/ 75910 h 6231137"/>
              <a:gd name="connsiteX21" fmla="*/ 2071691 w 12275492"/>
              <a:gd name="connsiteY21" fmla="*/ 0 h 6231137"/>
              <a:gd name="connsiteX0" fmla="*/ 2071691 w 12313887"/>
              <a:gd name="connsiteY0" fmla="*/ 20004 h 6251141"/>
              <a:gd name="connsiteX1" fmla="*/ 483610 w 12313887"/>
              <a:gd name="connsiteY1" fmla="*/ 30765 h 6251141"/>
              <a:gd name="connsiteX2" fmla="*/ 36453 w 12313887"/>
              <a:gd name="connsiteY2" fmla="*/ 46525 h 6251141"/>
              <a:gd name="connsiteX3" fmla="*/ 36452 w 12313887"/>
              <a:gd name="connsiteY3" fmla="*/ 864889 h 6251141"/>
              <a:gd name="connsiteX4" fmla="*/ 17296 w 12313887"/>
              <a:gd name="connsiteY4" fmla="*/ 1389707 h 6251141"/>
              <a:gd name="connsiteX5" fmla="*/ 6679 w 12313887"/>
              <a:gd name="connsiteY5" fmla="*/ 4614912 h 6251141"/>
              <a:gd name="connsiteX6" fmla="*/ 89932 w 12313887"/>
              <a:gd name="connsiteY6" fmla="*/ 5961561 h 6251141"/>
              <a:gd name="connsiteX7" fmla="*/ 2768884 w 12313887"/>
              <a:gd name="connsiteY7" fmla="*/ 5949702 h 6251141"/>
              <a:gd name="connsiteX8" fmla="*/ 4422579 w 12313887"/>
              <a:gd name="connsiteY8" fmla="*/ 5928319 h 6251141"/>
              <a:gd name="connsiteX9" fmla="*/ 5393880 w 12313887"/>
              <a:gd name="connsiteY9" fmla="*/ 5944182 h 6251141"/>
              <a:gd name="connsiteX10" fmla="*/ 5877638 w 12313887"/>
              <a:gd name="connsiteY10" fmla="*/ 6251141 h 6251141"/>
              <a:gd name="connsiteX11" fmla="*/ 6150141 w 12313887"/>
              <a:gd name="connsiteY11" fmla="*/ 5928413 h 6251141"/>
              <a:gd name="connsiteX12" fmla="*/ 9277333 w 12313887"/>
              <a:gd name="connsiteY12" fmla="*/ 5931628 h 6251141"/>
              <a:gd name="connsiteX13" fmla="*/ 10186235 w 12313887"/>
              <a:gd name="connsiteY13" fmla="*/ 5934503 h 6251141"/>
              <a:gd name="connsiteX14" fmla="*/ 11106174 w 12313887"/>
              <a:gd name="connsiteY14" fmla="*/ 5942370 h 6251141"/>
              <a:gd name="connsiteX15" fmla="*/ 12264257 w 12313887"/>
              <a:gd name="connsiteY15" fmla="*/ 5941324 h 6251141"/>
              <a:gd name="connsiteX16" fmla="*/ 12289901 w 12313887"/>
              <a:gd name="connsiteY16" fmla="*/ 2652389 h 6251141"/>
              <a:gd name="connsiteX17" fmla="*/ 12233051 w 12313887"/>
              <a:gd name="connsiteY17" fmla="*/ 196317 h 6251141"/>
              <a:gd name="connsiteX18" fmla="*/ 11824723 w 12313887"/>
              <a:gd name="connsiteY18" fmla="*/ 149039 h 6251141"/>
              <a:gd name="connsiteX19" fmla="*/ 10295765 w 12313887"/>
              <a:gd name="connsiteY19" fmla="*/ 142483 h 6251141"/>
              <a:gd name="connsiteX20" fmla="*/ 7778825 w 12313887"/>
              <a:gd name="connsiteY20" fmla="*/ 95914 h 6251141"/>
              <a:gd name="connsiteX21" fmla="*/ 2071691 w 12313887"/>
              <a:gd name="connsiteY21" fmla="*/ 20004 h 6251141"/>
              <a:gd name="connsiteX0" fmla="*/ 2071691 w 12332516"/>
              <a:gd name="connsiteY0" fmla="*/ 20004 h 6251141"/>
              <a:gd name="connsiteX1" fmla="*/ 483610 w 12332516"/>
              <a:gd name="connsiteY1" fmla="*/ 30765 h 6251141"/>
              <a:gd name="connsiteX2" fmla="*/ 36453 w 12332516"/>
              <a:gd name="connsiteY2" fmla="*/ 46525 h 6251141"/>
              <a:gd name="connsiteX3" fmla="*/ 36452 w 12332516"/>
              <a:gd name="connsiteY3" fmla="*/ 864889 h 6251141"/>
              <a:gd name="connsiteX4" fmla="*/ 17296 w 12332516"/>
              <a:gd name="connsiteY4" fmla="*/ 1389707 h 6251141"/>
              <a:gd name="connsiteX5" fmla="*/ 6679 w 12332516"/>
              <a:gd name="connsiteY5" fmla="*/ 4614912 h 6251141"/>
              <a:gd name="connsiteX6" fmla="*/ 89932 w 12332516"/>
              <a:gd name="connsiteY6" fmla="*/ 5961561 h 6251141"/>
              <a:gd name="connsiteX7" fmla="*/ 2768884 w 12332516"/>
              <a:gd name="connsiteY7" fmla="*/ 5949702 h 6251141"/>
              <a:gd name="connsiteX8" fmla="*/ 4422579 w 12332516"/>
              <a:gd name="connsiteY8" fmla="*/ 5928319 h 6251141"/>
              <a:gd name="connsiteX9" fmla="*/ 5393880 w 12332516"/>
              <a:gd name="connsiteY9" fmla="*/ 5944182 h 6251141"/>
              <a:gd name="connsiteX10" fmla="*/ 5877638 w 12332516"/>
              <a:gd name="connsiteY10" fmla="*/ 6251141 h 6251141"/>
              <a:gd name="connsiteX11" fmla="*/ 6150141 w 12332516"/>
              <a:gd name="connsiteY11" fmla="*/ 5928413 h 6251141"/>
              <a:gd name="connsiteX12" fmla="*/ 9277333 w 12332516"/>
              <a:gd name="connsiteY12" fmla="*/ 5931628 h 6251141"/>
              <a:gd name="connsiteX13" fmla="*/ 10186235 w 12332516"/>
              <a:gd name="connsiteY13" fmla="*/ 5934503 h 6251141"/>
              <a:gd name="connsiteX14" fmla="*/ 11106174 w 12332516"/>
              <a:gd name="connsiteY14" fmla="*/ 5942370 h 6251141"/>
              <a:gd name="connsiteX15" fmla="*/ 12264257 w 12332516"/>
              <a:gd name="connsiteY15" fmla="*/ 5941324 h 6251141"/>
              <a:gd name="connsiteX16" fmla="*/ 12289901 w 12332516"/>
              <a:gd name="connsiteY16" fmla="*/ 2652389 h 6251141"/>
              <a:gd name="connsiteX17" fmla="*/ 12280552 w 12332516"/>
              <a:gd name="connsiteY17" fmla="*/ 196317 h 6251141"/>
              <a:gd name="connsiteX18" fmla="*/ 11824723 w 12332516"/>
              <a:gd name="connsiteY18" fmla="*/ 149039 h 6251141"/>
              <a:gd name="connsiteX19" fmla="*/ 10295765 w 12332516"/>
              <a:gd name="connsiteY19" fmla="*/ 142483 h 6251141"/>
              <a:gd name="connsiteX20" fmla="*/ 7778825 w 12332516"/>
              <a:gd name="connsiteY20" fmla="*/ 95914 h 6251141"/>
              <a:gd name="connsiteX21" fmla="*/ 2071691 w 12332516"/>
              <a:gd name="connsiteY21" fmla="*/ 20004 h 6251141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2652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578608 w 12322347"/>
              <a:gd name="connsiteY1" fmla="*/ 42448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261685 w 12322347"/>
              <a:gd name="connsiteY0" fmla="*/ 10365 h 6188689"/>
              <a:gd name="connsiteX1" fmla="*/ 578608 w 12322347"/>
              <a:gd name="connsiteY1" fmla="*/ 0 h 6188689"/>
              <a:gd name="connsiteX2" fmla="*/ 36453 w 12322347"/>
              <a:gd name="connsiteY2" fmla="*/ 26323 h 6188689"/>
              <a:gd name="connsiteX3" fmla="*/ 36452 w 12322347"/>
              <a:gd name="connsiteY3" fmla="*/ 802437 h 6188689"/>
              <a:gd name="connsiteX4" fmla="*/ 17296 w 12322347"/>
              <a:gd name="connsiteY4" fmla="*/ 1327255 h 6188689"/>
              <a:gd name="connsiteX5" fmla="*/ 6679 w 12322347"/>
              <a:gd name="connsiteY5" fmla="*/ 4552460 h 6188689"/>
              <a:gd name="connsiteX6" fmla="*/ 89932 w 12322347"/>
              <a:gd name="connsiteY6" fmla="*/ 5899109 h 6188689"/>
              <a:gd name="connsiteX7" fmla="*/ 2768884 w 12322347"/>
              <a:gd name="connsiteY7" fmla="*/ 5887250 h 6188689"/>
              <a:gd name="connsiteX8" fmla="*/ 4422579 w 12322347"/>
              <a:gd name="connsiteY8" fmla="*/ 5865867 h 6188689"/>
              <a:gd name="connsiteX9" fmla="*/ 5393880 w 12322347"/>
              <a:gd name="connsiteY9" fmla="*/ 5881730 h 6188689"/>
              <a:gd name="connsiteX10" fmla="*/ 5877638 w 12322347"/>
              <a:gd name="connsiteY10" fmla="*/ 6188689 h 6188689"/>
              <a:gd name="connsiteX11" fmla="*/ 6150141 w 12322347"/>
              <a:gd name="connsiteY11" fmla="*/ 5865961 h 6188689"/>
              <a:gd name="connsiteX12" fmla="*/ 9277333 w 12322347"/>
              <a:gd name="connsiteY12" fmla="*/ 5869176 h 6188689"/>
              <a:gd name="connsiteX13" fmla="*/ 10186235 w 12322347"/>
              <a:gd name="connsiteY13" fmla="*/ 5872051 h 6188689"/>
              <a:gd name="connsiteX14" fmla="*/ 11106174 w 12322347"/>
              <a:gd name="connsiteY14" fmla="*/ 5879918 h 6188689"/>
              <a:gd name="connsiteX15" fmla="*/ 12264257 w 12322347"/>
              <a:gd name="connsiteY15" fmla="*/ 5878872 h 6188689"/>
              <a:gd name="connsiteX16" fmla="*/ 12289901 w 12322347"/>
              <a:gd name="connsiteY16" fmla="*/ 2589937 h 6188689"/>
              <a:gd name="connsiteX17" fmla="*/ 12280552 w 12322347"/>
              <a:gd name="connsiteY17" fmla="*/ 133865 h 6188689"/>
              <a:gd name="connsiteX18" fmla="*/ 11824723 w 12322347"/>
              <a:gd name="connsiteY18" fmla="*/ 86587 h 6188689"/>
              <a:gd name="connsiteX19" fmla="*/ 10295765 w 12322347"/>
              <a:gd name="connsiteY19" fmla="*/ 80031 h 6188689"/>
              <a:gd name="connsiteX20" fmla="*/ 7778825 w 12322347"/>
              <a:gd name="connsiteY20" fmla="*/ 33462 h 6188689"/>
              <a:gd name="connsiteX21" fmla="*/ 2261685 w 12322347"/>
              <a:gd name="connsiteY21" fmla="*/ 10365 h 6188689"/>
              <a:gd name="connsiteX0" fmla="*/ 2261685 w 12322347"/>
              <a:gd name="connsiteY0" fmla="*/ 0 h 6178324"/>
              <a:gd name="connsiteX1" fmla="*/ 816102 w 12322347"/>
              <a:gd name="connsiteY1" fmla="*/ 10760 h 6178324"/>
              <a:gd name="connsiteX2" fmla="*/ 36453 w 12322347"/>
              <a:gd name="connsiteY2" fmla="*/ 15958 h 6178324"/>
              <a:gd name="connsiteX3" fmla="*/ 36452 w 12322347"/>
              <a:gd name="connsiteY3" fmla="*/ 792072 h 6178324"/>
              <a:gd name="connsiteX4" fmla="*/ 17296 w 12322347"/>
              <a:gd name="connsiteY4" fmla="*/ 1316890 h 6178324"/>
              <a:gd name="connsiteX5" fmla="*/ 6679 w 12322347"/>
              <a:gd name="connsiteY5" fmla="*/ 4542095 h 6178324"/>
              <a:gd name="connsiteX6" fmla="*/ 89932 w 12322347"/>
              <a:gd name="connsiteY6" fmla="*/ 5888744 h 6178324"/>
              <a:gd name="connsiteX7" fmla="*/ 2768884 w 12322347"/>
              <a:gd name="connsiteY7" fmla="*/ 5876885 h 6178324"/>
              <a:gd name="connsiteX8" fmla="*/ 4422579 w 12322347"/>
              <a:gd name="connsiteY8" fmla="*/ 5855502 h 6178324"/>
              <a:gd name="connsiteX9" fmla="*/ 5393880 w 12322347"/>
              <a:gd name="connsiteY9" fmla="*/ 5871365 h 6178324"/>
              <a:gd name="connsiteX10" fmla="*/ 5877638 w 12322347"/>
              <a:gd name="connsiteY10" fmla="*/ 6178324 h 6178324"/>
              <a:gd name="connsiteX11" fmla="*/ 6150141 w 12322347"/>
              <a:gd name="connsiteY11" fmla="*/ 5855596 h 6178324"/>
              <a:gd name="connsiteX12" fmla="*/ 9277333 w 12322347"/>
              <a:gd name="connsiteY12" fmla="*/ 5858811 h 6178324"/>
              <a:gd name="connsiteX13" fmla="*/ 10186235 w 12322347"/>
              <a:gd name="connsiteY13" fmla="*/ 5861686 h 6178324"/>
              <a:gd name="connsiteX14" fmla="*/ 11106174 w 12322347"/>
              <a:gd name="connsiteY14" fmla="*/ 5869553 h 6178324"/>
              <a:gd name="connsiteX15" fmla="*/ 12264257 w 12322347"/>
              <a:gd name="connsiteY15" fmla="*/ 5868507 h 6178324"/>
              <a:gd name="connsiteX16" fmla="*/ 12289901 w 12322347"/>
              <a:gd name="connsiteY16" fmla="*/ 2579572 h 6178324"/>
              <a:gd name="connsiteX17" fmla="*/ 12280552 w 12322347"/>
              <a:gd name="connsiteY17" fmla="*/ 123500 h 6178324"/>
              <a:gd name="connsiteX18" fmla="*/ 11824723 w 12322347"/>
              <a:gd name="connsiteY18" fmla="*/ 76222 h 6178324"/>
              <a:gd name="connsiteX19" fmla="*/ 10295765 w 12322347"/>
              <a:gd name="connsiteY19" fmla="*/ 69666 h 6178324"/>
              <a:gd name="connsiteX20" fmla="*/ 7778825 w 12322347"/>
              <a:gd name="connsiteY20" fmla="*/ 23097 h 6178324"/>
              <a:gd name="connsiteX21" fmla="*/ 2261685 w 12322347"/>
              <a:gd name="connsiteY21" fmla="*/ 0 h 6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322347" h="6178324">
                <a:moveTo>
                  <a:pt x="2261685" y="0"/>
                </a:moveTo>
                <a:lnTo>
                  <a:pt x="816102" y="10760"/>
                </a:lnTo>
                <a:lnTo>
                  <a:pt x="36453" y="15958"/>
                </a:lnTo>
                <a:cubicBezTo>
                  <a:pt x="36453" y="288746"/>
                  <a:pt x="36452" y="519284"/>
                  <a:pt x="36452" y="792072"/>
                </a:cubicBezTo>
                <a:cubicBezTo>
                  <a:pt x="37984" y="902748"/>
                  <a:pt x="15764" y="1206214"/>
                  <a:pt x="17296" y="1316890"/>
                </a:cubicBezTo>
                <a:cubicBezTo>
                  <a:pt x="32125" y="1752674"/>
                  <a:pt x="-17301" y="3705146"/>
                  <a:pt x="6679" y="4542095"/>
                </a:cubicBezTo>
                <a:cubicBezTo>
                  <a:pt x="46570" y="5225386"/>
                  <a:pt x="-51265" y="5916324"/>
                  <a:pt x="89932" y="5888744"/>
                </a:cubicBezTo>
                <a:cubicBezTo>
                  <a:pt x="879263" y="5903089"/>
                  <a:pt x="1955065" y="5877266"/>
                  <a:pt x="2768884" y="5876885"/>
                </a:cubicBezTo>
                <a:lnTo>
                  <a:pt x="4422579" y="5855502"/>
                </a:lnTo>
                <a:lnTo>
                  <a:pt x="5393880" y="5871365"/>
                </a:lnTo>
                <a:cubicBezTo>
                  <a:pt x="5664089" y="6007274"/>
                  <a:pt x="5704024" y="6065354"/>
                  <a:pt x="5877638" y="6178324"/>
                </a:cubicBezTo>
                <a:cubicBezTo>
                  <a:pt x="5954187" y="6102215"/>
                  <a:pt x="6049125" y="5996227"/>
                  <a:pt x="6150141" y="5855596"/>
                </a:cubicBezTo>
                <a:cubicBezTo>
                  <a:pt x="6237130" y="5852856"/>
                  <a:pt x="8916121" y="5865726"/>
                  <a:pt x="9277333" y="5858811"/>
                </a:cubicBezTo>
                <a:lnTo>
                  <a:pt x="10186235" y="5861686"/>
                </a:lnTo>
                <a:lnTo>
                  <a:pt x="11106174" y="5869553"/>
                </a:lnTo>
                <a:cubicBezTo>
                  <a:pt x="11463837" y="5859889"/>
                  <a:pt x="12237326" y="5912260"/>
                  <a:pt x="12264257" y="5868507"/>
                </a:cubicBezTo>
                <a:cubicBezTo>
                  <a:pt x="12302700" y="5662987"/>
                  <a:pt x="12276557" y="4364873"/>
                  <a:pt x="12289901" y="2579572"/>
                </a:cubicBezTo>
                <a:cubicBezTo>
                  <a:pt x="12338262" y="1498304"/>
                  <a:pt x="12330432" y="544926"/>
                  <a:pt x="12280552" y="123500"/>
                </a:cubicBezTo>
                <a:cubicBezTo>
                  <a:pt x="12274271" y="70433"/>
                  <a:pt x="12155521" y="85194"/>
                  <a:pt x="11824723" y="76222"/>
                </a:cubicBezTo>
                <a:cubicBezTo>
                  <a:pt x="11493925" y="67250"/>
                  <a:pt x="10495817" y="85585"/>
                  <a:pt x="10295765" y="69666"/>
                </a:cubicBezTo>
                <a:lnTo>
                  <a:pt x="7778825" y="23097"/>
                </a:lnTo>
                <a:lnTo>
                  <a:pt x="2261685" y="0"/>
                </a:ln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aphicFrame>
        <p:nvGraphicFramePr>
          <p:cNvPr id="46" name="TextBox 3">
            <a:extLst>
              <a:ext uri="{FF2B5EF4-FFF2-40B4-BE49-F238E27FC236}">
                <a16:creationId xmlns:a16="http://schemas.microsoft.com/office/drawing/2014/main" id="{497A326A-2685-D802-2F50-D3F703FF10EE}"/>
              </a:ext>
            </a:extLst>
          </p:cNvPr>
          <p:cNvGraphicFramePr/>
          <p:nvPr/>
        </p:nvGraphicFramePr>
        <p:xfrm>
          <a:off x="910146" y="2578100"/>
          <a:ext cx="5071553" cy="3492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676E1041-C863-5BB5-8883-1703B0920564}"/>
              </a:ext>
            </a:extLst>
          </p:cNvPr>
          <p:cNvSpPr txBox="1"/>
          <p:nvPr/>
        </p:nvSpPr>
        <p:spPr>
          <a:xfrm>
            <a:off x="7149609" y="828260"/>
            <a:ext cx="4422913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Ø"/>
            </a:pPr>
            <a:r>
              <a:rPr lang="el-GR" sz="3200" err="1">
                <a:latin typeface="Calibri"/>
                <a:cs typeface="Calibri"/>
              </a:rPr>
              <a:t>what</a:t>
            </a:r>
            <a:r>
              <a:rPr lang="el-GR" sz="3200">
                <a:latin typeface="Calibri"/>
                <a:cs typeface="Calibri"/>
              </a:rPr>
              <a:t> </a:t>
            </a:r>
            <a:r>
              <a:rPr lang="el-GR" sz="3200" err="1">
                <a:latin typeface="Calibri"/>
                <a:cs typeface="Calibri"/>
              </a:rPr>
              <a:t>you</a:t>
            </a:r>
            <a:r>
              <a:rPr lang="el-GR" sz="3200">
                <a:latin typeface="Calibri"/>
                <a:cs typeface="Calibri"/>
              </a:rPr>
              <a:t> </a:t>
            </a:r>
            <a:r>
              <a:rPr lang="el-GR" sz="3200" err="1">
                <a:latin typeface="Calibri"/>
                <a:cs typeface="Calibri"/>
              </a:rPr>
              <a:t>think</a:t>
            </a:r>
            <a:endParaRPr lang="el-GR" sz="3200">
              <a:latin typeface="Calibri"/>
              <a:cs typeface="Calibri"/>
            </a:endParaRPr>
          </a:p>
          <a:p>
            <a:pPr marL="285750" indent="-285750">
              <a:buFont typeface="Wingdings"/>
              <a:buChar char="Ø"/>
            </a:pPr>
            <a:r>
              <a:rPr lang="el-GR" sz="3200" err="1">
                <a:latin typeface="Calibri"/>
                <a:cs typeface="Calibri"/>
              </a:rPr>
              <a:t>how</a:t>
            </a:r>
            <a:r>
              <a:rPr lang="el-GR" sz="3200">
                <a:latin typeface="Calibri"/>
                <a:cs typeface="Calibri"/>
              </a:rPr>
              <a:t> </a:t>
            </a:r>
            <a:r>
              <a:rPr lang="el-GR" sz="3200" err="1">
                <a:latin typeface="Calibri"/>
                <a:cs typeface="Calibri"/>
              </a:rPr>
              <a:t>you</a:t>
            </a:r>
            <a:r>
              <a:rPr lang="el-GR" sz="3200">
                <a:latin typeface="Calibri"/>
                <a:cs typeface="Calibri"/>
              </a:rPr>
              <a:t> </a:t>
            </a:r>
            <a:r>
              <a:rPr lang="el-GR" sz="3200" err="1">
                <a:latin typeface="Calibri"/>
                <a:cs typeface="Calibri"/>
              </a:rPr>
              <a:t>interpret</a:t>
            </a:r>
            <a:endParaRPr lang="el-GR" sz="3200">
              <a:latin typeface="Calibri"/>
              <a:cs typeface="Calibri"/>
            </a:endParaRPr>
          </a:p>
        </p:txBody>
      </p:sp>
      <p:sp>
        <p:nvSpPr>
          <p:cNvPr id="36" name="Ορθογώνιο: Στρογγύλεμα διαγώνιων γωνιών 35">
            <a:extLst>
              <a:ext uri="{FF2B5EF4-FFF2-40B4-BE49-F238E27FC236}">
                <a16:creationId xmlns:a16="http://schemas.microsoft.com/office/drawing/2014/main" id="{59DF0B0B-C035-AFDE-DE67-79A61101EE13}"/>
              </a:ext>
            </a:extLst>
          </p:cNvPr>
          <p:cNvSpPr/>
          <p:nvPr/>
        </p:nvSpPr>
        <p:spPr>
          <a:xfrm>
            <a:off x="5152348" y="2575206"/>
            <a:ext cx="6239772" cy="3019244"/>
          </a:xfrm>
          <a:prstGeom prst="round2DiagRect">
            <a:avLst/>
          </a:prstGeom>
          <a:solidFill>
            <a:schemeClr val="accent1"/>
          </a:solidFill>
          <a:effectLst>
            <a:outerShdw dist="50800" dir="5400000" sx="80000" sy="80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It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can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be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seen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from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the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data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/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reactions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/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information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above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that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… </a:t>
            </a:r>
            <a:endParaRPr lang="en-US" sz="2400" b="1" i="1">
              <a:solidFill>
                <a:srgbClr val="BF0306"/>
              </a:solidFill>
              <a:latin typeface="Calibri"/>
              <a:cs typeface="Calibri"/>
            </a:endParaRPr>
          </a:p>
          <a:p>
            <a:endParaRPr lang="el-GR" b="1" i="1">
              <a:solidFill>
                <a:srgbClr val="BF0306"/>
              </a:solidFill>
            </a:endParaRPr>
          </a:p>
          <a:p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All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things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considered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, I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believe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that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… /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Taking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everyone’s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comments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into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consideration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…</a:t>
            </a:r>
            <a:endParaRPr lang="el-GR" b="1" i="1">
              <a:solidFill>
                <a:srgbClr val="BF0306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881A801-2837-4C16-46FD-3F026368A5AE}"/>
              </a:ext>
            </a:extLst>
          </p:cNvPr>
          <p:cNvGrpSpPr/>
          <p:nvPr/>
        </p:nvGrpSpPr>
        <p:grpSpPr>
          <a:xfrm>
            <a:off x="2925506" y="2910591"/>
            <a:ext cx="1040831" cy="1040831"/>
            <a:chOff x="8899751" y="380957"/>
            <a:chExt cx="1040831" cy="104083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B3CAECC-9049-DD2E-C7B3-7C603758F751}"/>
                </a:ext>
              </a:extLst>
            </p:cNvPr>
            <p:cNvSpPr/>
            <p:nvPr/>
          </p:nvSpPr>
          <p:spPr>
            <a:xfrm>
              <a:off x="8899751" y="380957"/>
              <a:ext cx="1040831" cy="1040831"/>
            </a:xfrm>
            <a:prstGeom prst="ellipse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2F1EC7DF-ACCD-359E-0956-C88D84587C90}"/>
                </a:ext>
              </a:extLst>
            </p:cNvPr>
            <p:cNvSpPr txBox="1"/>
            <p:nvPr/>
          </p:nvSpPr>
          <p:spPr>
            <a:xfrm>
              <a:off x="9052177" y="533383"/>
              <a:ext cx="735979" cy="7359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1147" tIns="12700" rIns="81147" bIns="1270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800" kern="120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48425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D30EFE3-9611-4841-9BC3-E51D7A359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Θέση περιεχομένου 2">
            <a:extLst>
              <a:ext uri="{FF2B5EF4-FFF2-40B4-BE49-F238E27FC236}">
                <a16:creationId xmlns:a16="http://schemas.microsoft.com/office/drawing/2014/main" id="{9DDA1895-9ED3-F361-3305-7E68669529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399551"/>
              </p:ext>
            </p:extLst>
          </p:nvPr>
        </p:nvGraphicFramePr>
        <p:xfrm>
          <a:off x="763009" y="2356497"/>
          <a:ext cx="10723035" cy="3814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6614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272EBD-76A6-9F99-15FC-3559B0DFAD47}"/>
              </a:ext>
            </a:extLst>
          </p:cNvPr>
          <p:cNvSpPr txBox="1"/>
          <p:nvPr/>
        </p:nvSpPr>
        <p:spPr>
          <a:xfrm>
            <a:off x="608222" y="604801"/>
            <a:ext cx="5373477" cy="169389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400">
              <a:spcBef>
                <a:spcPct val="0"/>
              </a:spcBef>
              <a:spcAft>
                <a:spcPts val="600"/>
              </a:spcAft>
            </a:pPr>
            <a:r>
              <a:rPr lang="en-US" sz="4000" kern="1200" spc="100" baseline="0">
                <a:latin typeface="Calibri"/>
                <a:ea typeface="+mj-ea"/>
                <a:cs typeface="Calibri"/>
              </a:rPr>
              <a:t>The report consists of..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B121A8-F6D4-86BD-8664-4D41A70D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2053" y="2870991"/>
            <a:ext cx="5864379" cy="26431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l-GR"/>
          </a:p>
          <a:p>
            <a:pPr algn="ctr"/>
            <a:endParaRPr lang="el-GR"/>
          </a:p>
        </p:txBody>
      </p:sp>
      <p:graphicFrame>
        <p:nvGraphicFramePr>
          <p:cNvPr id="46" name="TextBox 3">
            <a:extLst>
              <a:ext uri="{FF2B5EF4-FFF2-40B4-BE49-F238E27FC236}">
                <a16:creationId xmlns:a16="http://schemas.microsoft.com/office/drawing/2014/main" id="{497A326A-2685-D802-2F50-D3F703FF10EE}"/>
              </a:ext>
            </a:extLst>
          </p:cNvPr>
          <p:cNvGraphicFramePr/>
          <p:nvPr/>
        </p:nvGraphicFramePr>
        <p:xfrm>
          <a:off x="910146" y="2578100"/>
          <a:ext cx="5071553" cy="3492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676E1041-C863-5BB5-8883-1703B0920564}"/>
              </a:ext>
            </a:extLst>
          </p:cNvPr>
          <p:cNvSpPr txBox="1"/>
          <p:nvPr/>
        </p:nvSpPr>
        <p:spPr>
          <a:xfrm>
            <a:off x="7149609" y="1173317"/>
            <a:ext cx="4422913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Ø"/>
            </a:pPr>
            <a:r>
              <a:rPr lang="el-GR" sz="3200" err="1">
                <a:latin typeface="Calibri"/>
                <a:cs typeface="Calibri"/>
              </a:rPr>
              <a:t>Practical</a:t>
            </a:r>
            <a:r>
              <a:rPr lang="el-GR" sz="3200">
                <a:latin typeface="Calibri"/>
                <a:cs typeface="Calibri"/>
              </a:rPr>
              <a:t> </a:t>
            </a:r>
            <a:r>
              <a:rPr lang="el-GR" sz="3200" err="1">
                <a:latin typeface="Calibri"/>
                <a:cs typeface="Calibri"/>
              </a:rPr>
              <a:t>suggestions</a:t>
            </a:r>
            <a:r>
              <a:rPr lang="el-GR" sz="3200">
                <a:latin typeface="Calibri"/>
                <a:cs typeface="Calibri"/>
              </a:rPr>
              <a:t> &amp; </a:t>
            </a:r>
            <a:r>
              <a:rPr lang="el-GR" sz="3200" err="1">
                <a:latin typeface="Calibri"/>
                <a:cs typeface="Calibri"/>
              </a:rPr>
              <a:t>ideas</a:t>
            </a:r>
          </a:p>
        </p:txBody>
      </p:sp>
      <p:sp>
        <p:nvSpPr>
          <p:cNvPr id="36" name="Ορθογώνιο: Στρογγύλεμα διαγώνιων γωνιών 35">
            <a:extLst>
              <a:ext uri="{FF2B5EF4-FFF2-40B4-BE49-F238E27FC236}">
                <a16:creationId xmlns:a16="http://schemas.microsoft.com/office/drawing/2014/main" id="{59DF0B0B-C035-AFDE-DE67-79A61101EE13}"/>
              </a:ext>
            </a:extLst>
          </p:cNvPr>
          <p:cNvSpPr/>
          <p:nvPr/>
        </p:nvSpPr>
        <p:spPr>
          <a:xfrm>
            <a:off x="5583668" y="2790865"/>
            <a:ext cx="5549770" cy="289381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I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would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like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to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suggest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/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recommend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… / I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therefore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suggest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/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recommend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… </a:t>
            </a:r>
            <a:endParaRPr lang="el-GR" b="1" i="1">
              <a:solidFill>
                <a:srgbClr val="BF0306"/>
              </a:solidFill>
              <a:latin typeface="Calibri"/>
              <a:cs typeface="Calibri"/>
            </a:endParaRPr>
          </a:p>
          <a:p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I (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strongly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)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recommend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… /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My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recommendation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is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</a:t>
            </a:r>
            <a:r>
              <a:rPr lang="el-GR" sz="2400" b="1" i="1" err="1">
                <a:solidFill>
                  <a:srgbClr val="BF0306"/>
                </a:solidFill>
                <a:latin typeface="Calibri"/>
                <a:cs typeface="Calibri"/>
              </a:rPr>
              <a:t>to</a:t>
            </a:r>
            <a:r>
              <a:rPr lang="el-GR" sz="2400" b="1" i="1">
                <a:solidFill>
                  <a:srgbClr val="BF0306"/>
                </a:solidFill>
                <a:latin typeface="Calibri"/>
                <a:cs typeface="Calibri"/>
              </a:rPr>
              <a:t> …</a:t>
            </a:r>
            <a:endParaRPr lang="el-GR" b="1" i="1">
              <a:solidFill>
                <a:srgbClr val="BF0306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0C7F1F8-8E85-ACB9-B384-00ECFADF459B}"/>
              </a:ext>
            </a:extLst>
          </p:cNvPr>
          <p:cNvGrpSpPr/>
          <p:nvPr/>
        </p:nvGrpSpPr>
        <p:grpSpPr>
          <a:xfrm>
            <a:off x="2930654" y="2913732"/>
            <a:ext cx="1030535" cy="1030535"/>
            <a:chOff x="11512173" y="448914"/>
            <a:chExt cx="1030535" cy="1030535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92E51A4-077A-75E7-0F42-F24013E23F42}"/>
                </a:ext>
              </a:extLst>
            </p:cNvPr>
            <p:cNvSpPr/>
            <p:nvPr/>
          </p:nvSpPr>
          <p:spPr>
            <a:xfrm>
              <a:off x="11512173" y="448914"/>
              <a:ext cx="1030535" cy="1030535"/>
            </a:xfrm>
            <a:prstGeom prst="ellipse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4">
              <a:extLst>
                <a:ext uri="{FF2B5EF4-FFF2-40B4-BE49-F238E27FC236}">
                  <a16:creationId xmlns:a16="http://schemas.microsoft.com/office/drawing/2014/main" id="{DB4D754D-FB88-C454-E517-103D406D1D10}"/>
                </a:ext>
              </a:extLst>
            </p:cNvPr>
            <p:cNvSpPr txBox="1"/>
            <p:nvPr/>
          </p:nvSpPr>
          <p:spPr>
            <a:xfrm>
              <a:off x="11663091" y="599832"/>
              <a:ext cx="728699" cy="7286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345" tIns="12700" rIns="80345" bIns="1270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800" kern="1200"/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42162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51208D2-2A4D-A770-37D9-5D358C2BF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3216" y="2434353"/>
            <a:ext cx="9930508" cy="264877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z="6000" b="0">
                <a:latin typeface="Calibri"/>
                <a:cs typeface="Calibri"/>
              </a:rPr>
              <a:t>   </a:t>
            </a:r>
            <a:r>
              <a:rPr lang="el-GR" sz="6000" b="0" err="1">
                <a:latin typeface="Calibri"/>
                <a:cs typeface="Calibri"/>
              </a:rPr>
              <a:t>Questions</a:t>
            </a:r>
            <a:r>
              <a:rPr lang="el-GR" sz="6000" b="0">
                <a:latin typeface="Calibri"/>
                <a:cs typeface="Calibri"/>
              </a:rPr>
              <a:t>?</a:t>
            </a:r>
          </a:p>
          <a:p>
            <a:endParaRPr lang="el-GR" sz="2800">
              <a:latin typeface="Calibri"/>
              <a:cs typeface="Calibri"/>
            </a:endParaRPr>
          </a:p>
          <a:p>
            <a:endParaRPr lang="el-GR" sz="2800">
              <a:latin typeface="Calibri"/>
              <a:cs typeface="Calibri"/>
            </a:endParaRPr>
          </a:p>
          <a:p>
            <a:r>
              <a:rPr lang="el-GR" sz="3600" b="0">
                <a:latin typeface="Calibri"/>
                <a:cs typeface="Calibri"/>
              </a:rPr>
              <a:t>                                                          </a:t>
            </a:r>
          </a:p>
          <a:p>
            <a:r>
              <a:rPr lang="el-GR" sz="3600" b="0">
                <a:latin typeface="Calibri"/>
                <a:cs typeface="Calibri"/>
              </a:rPr>
              <a:t>                                                                   </a:t>
            </a:r>
            <a:r>
              <a:rPr lang="el-GR" sz="3600" b="0" err="1">
                <a:latin typeface="Calibri"/>
                <a:cs typeface="Calibri"/>
              </a:rPr>
              <a:t>Thank</a:t>
            </a:r>
            <a:r>
              <a:rPr lang="el-GR" sz="3600" b="0">
                <a:latin typeface="Calibri"/>
                <a:cs typeface="Calibri"/>
              </a:rPr>
              <a:t> </a:t>
            </a:r>
            <a:r>
              <a:rPr lang="el-GR" sz="3600" b="0" err="1">
                <a:latin typeface="Calibri"/>
                <a:cs typeface="Calibri"/>
              </a:rPr>
              <a:t>you</a:t>
            </a:r>
            <a:r>
              <a:rPr lang="el-GR" sz="3600" b="0">
                <a:latin typeface="Calibri"/>
                <a:cs typeface="Calibri"/>
              </a:rPr>
              <a:t>!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68273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2E56E1E-D82A-4FF7-99CE-83AE9A18F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CE4B1E6-EC5B-432F-90D0-898FA5296D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588667" flipH="1">
            <a:off x="4301693" y="485426"/>
            <a:ext cx="7484484" cy="5843743"/>
          </a:xfrm>
          <a:custGeom>
            <a:avLst/>
            <a:gdLst>
              <a:gd name="connsiteX0" fmla="*/ -39 w 914430"/>
              <a:gd name="connsiteY0" fmla="*/ 747812 h 753584"/>
              <a:gd name="connsiteX1" fmla="*/ 400011 w 914430"/>
              <a:gd name="connsiteY1" fmla="*/ 737144 h 753584"/>
              <a:gd name="connsiteX2" fmla="*/ 891787 w 914430"/>
              <a:gd name="connsiteY2" fmla="*/ 487303 h 753584"/>
              <a:gd name="connsiteX3" fmla="*/ 665854 w 914430"/>
              <a:gd name="connsiteY3" fmla="*/ 3528 h 753584"/>
              <a:gd name="connsiteX4" fmla="*/ 136835 w 914430"/>
              <a:gd name="connsiteY4" fmla="*/ 319854 h 753584"/>
              <a:gd name="connsiteX5" fmla="*/ 134168 w 914430"/>
              <a:gd name="connsiteY5" fmla="*/ 630845 h 753584"/>
              <a:gd name="connsiteX6" fmla="*/ -39 w 914430"/>
              <a:gd name="connsiteY6" fmla="*/ 747812 h 753584"/>
              <a:gd name="connsiteX0" fmla="*/ 0 w 855235"/>
              <a:gd name="connsiteY0" fmla="*/ 741453 h 759943"/>
              <a:gd name="connsiteX1" fmla="*/ 340855 w 855235"/>
              <a:gd name="connsiteY1" fmla="*/ 737153 h 759943"/>
              <a:gd name="connsiteX2" fmla="*/ 832631 w 855235"/>
              <a:gd name="connsiteY2" fmla="*/ 487312 h 759943"/>
              <a:gd name="connsiteX3" fmla="*/ 606698 w 855235"/>
              <a:gd name="connsiteY3" fmla="*/ 3537 h 759943"/>
              <a:gd name="connsiteX4" fmla="*/ 77679 w 855235"/>
              <a:gd name="connsiteY4" fmla="*/ 319863 h 759943"/>
              <a:gd name="connsiteX5" fmla="*/ 75012 w 855235"/>
              <a:gd name="connsiteY5" fmla="*/ 630854 h 759943"/>
              <a:gd name="connsiteX6" fmla="*/ 0 w 855235"/>
              <a:gd name="connsiteY6" fmla="*/ 741453 h 759943"/>
              <a:gd name="connsiteX0" fmla="*/ 0 w 850882"/>
              <a:gd name="connsiteY0" fmla="*/ 741453 h 766485"/>
              <a:gd name="connsiteX1" fmla="*/ 348748 w 850882"/>
              <a:gd name="connsiteY1" fmla="*/ 746704 h 766485"/>
              <a:gd name="connsiteX2" fmla="*/ 832631 w 850882"/>
              <a:gd name="connsiteY2" fmla="*/ 487312 h 766485"/>
              <a:gd name="connsiteX3" fmla="*/ 606698 w 850882"/>
              <a:gd name="connsiteY3" fmla="*/ 3537 h 766485"/>
              <a:gd name="connsiteX4" fmla="*/ 77679 w 850882"/>
              <a:gd name="connsiteY4" fmla="*/ 319863 h 766485"/>
              <a:gd name="connsiteX5" fmla="*/ 75012 w 850882"/>
              <a:gd name="connsiteY5" fmla="*/ 630854 h 766485"/>
              <a:gd name="connsiteX6" fmla="*/ 0 w 850882"/>
              <a:gd name="connsiteY6" fmla="*/ 741453 h 766485"/>
              <a:gd name="connsiteX0" fmla="*/ 0 w 850882"/>
              <a:gd name="connsiteY0" fmla="*/ 741453 h 764365"/>
              <a:gd name="connsiteX1" fmla="*/ 348748 w 850882"/>
              <a:gd name="connsiteY1" fmla="*/ 746704 h 764365"/>
              <a:gd name="connsiteX2" fmla="*/ 832631 w 850882"/>
              <a:gd name="connsiteY2" fmla="*/ 487312 h 764365"/>
              <a:gd name="connsiteX3" fmla="*/ 606698 w 850882"/>
              <a:gd name="connsiteY3" fmla="*/ 3537 h 764365"/>
              <a:gd name="connsiteX4" fmla="*/ 77679 w 850882"/>
              <a:gd name="connsiteY4" fmla="*/ 319863 h 764365"/>
              <a:gd name="connsiteX5" fmla="*/ 75012 w 850882"/>
              <a:gd name="connsiteY5" fmla="*/ 630854 h 764365"/>
              <a:gd name="connsiteX6" fmla="*/ 0 w 850882"/>
              <a:gd name="connsiteY6" fmla="*/ 741453 h 764365"/>
              <a:gd name="connsiteX0" fmla="*/ 0 w 832466"/>
              <a:gd name="connsiteY0" fmla="*/ 731902 h 763437"/>
              <a:gd name="connsiteX1" fmla="*/ 330332 w 832466"/>
              <a:gd name="connsiteY1" fmla="*/ 746704 h 763437"/>
              <a:gd name="connsiteX2" fmla="*/ 814215 w 832466"/>
              <a:gd name="connsiteY2" fmla="*/ 487312 h 763437"/>
              <a:gd name="connsiteX3" fmla="*/ 588282 w 832466"/>
              <a:gd name="connsiteY3" fmla="*/ 3537 h 763437"/>
              <a:gd name="connsiteX4" fmla="*/ 59263 w 832466"/>
              <a:gd name="connsiteY4" fmla="*/ 319863 h 763437"/>
              <a:gd name="connsiteX5" fmla="*/ 56596 w 832466"/>
              <a:gd name="connsiteY5" fmla="*/ 630854 h 763437"/>
              <a:gd name="connsiteX6" fmla="*/ 0 w 832466"/>
              <a:gd name="connsiteY6" fmla="*/ 731902 h 763437"/>
              <a:gd name="connsiteX0" fmla="*/ 0 w 831373"/>
              <a:gd name="connsiteY0" fmla="*/ 731902 h 763086"/>
              <a:gd name="connsiteX1" fmla="*/ 330332 w 831373"/>
              <a:gd name="connsiteY1" fmla="*/ 746704 h 763086"/>
              <a:gd name="connsiteX2" fmla="*/ 812900 w 831373"/>
              <a:gd name="connsiteY2" fmla="*/ 492088 h 763086"/>
              <a:gd name="connsiteX3" fmla="*/ 588282 w 831373"/>
              <a:gd name="connsiteY3" fmla="*/ 3537 h 763086"/>
              <a:gd name="connsiteX4" fmla="*/ 59263 w 831373"/>
              <a:gd name="connsiteY4" fmla="*/ 319863 h 763086"/>
              <a:gd name="connsiteX5" fmla="*/ 56596 w 831373"/>
              <a:gd name="connsiteY5" fmla="*/ 630854 h 763086"/>
              <a:gd name="connsiteX6" fmla="*/ 0 w 831373"/>
              <a:gd name="connsiteY6" fmla="*/ 731902 h 763086"/>
              <a:gd name="connsiteX0" fmla="*/ 0 w 830248"/>
              <a:gd name="connsiteY0" fmla="*/ 731902 h 763086"/>
              <a:gd name="connsiteX1" fmla="*/ 330332 w 830248"/>
              <a:gd name="connsiteY1" fmla="*/ 746704 h 763086"/>
              <a:gd name="connsiteX2" fmla="*/ 812900 w 830248"/>
              <a:gd name="connsiteY2" fmla="*/ 492088 h 763086"/>
              <a:gd name="connsiteX3" fmla="*/ 588282 w 830248"/>
              <a:gd name="connsiteY3" fmla="*/ 3537 h 763086"/>
              <a:gd name="connsiteX4" fmla="*/ 59263 w 830248"/>
              <a:gd name="connsiteY4" fmla="*/ 319863 h 763086"/>
              <a:gd name="connsiteX5" fmla="*/ 56596 w 830248"/>
              <a:gd name="connsiteY5" fmla="*/ 630854 h 763086"/>
              <a:gd name="connsiteX6" fmla="*/ 0 w 830248"/>
              <a:gd name="connsiteY6" fmla="*/ 731902 h 763086"/>
              <a:gd name="connsiteX0" fmla="*/ 0 w 828752"/>
              <a:gd name="connsiteY0" fmla="*/ 731902 h 769484"/>
              <a:gd name="connsiteX1" fmla="*/ 367164 w 828752"/>
              <a:gd name="connsiteY1" fmla="*/ 754664 h 769484"/>
              <a:gd name="connsiteX2" fmla="*/ 812900 w 828752"/>
              <a:gd name="connsiteY2" fmla="*/ 492088 h 769484"/>
              <a:gd name="connsiteX3" fmla="*/ 588282 w 828752"/>
              <a:gd name="connsiteY3" fmla="*/ 3537 h 769484"/>
              <a:gd name="connsiteX4" fmla="*/ 59263 w 828752"/>
              <a:gd name="connsiteY4" fmla="*/ 319863 h 769484"/>
              <a:gd name="connsiteX5" fmla="*/ 56596 w 828752"/>
              <a:gd name="connsiteY5" fmla="*/ 630854 h 769484"/>
              <a:gd name="connsiteX6" fmla="*/ 0 w 828752"/>
              <a:gd name="connsiteY6" fmla="*/ 731902 h 769484"/>
              <a:gd name="connsiteX0" fmla="*/ 0 w 828752"/>
              <a:gd name="connsiteY0" fmla="*/ 731902 h 761354"/>
              <a:gd name="connsiteX1" fmla="*/ 367164 w 828752"/>
              <a:gd name="connsiteY1" fmla="*/ 754664 h 761354"/>
              <a:gd name="connsiteX2" fmla="*/ 812900 w 828752"/>
              <a:gd name="connsiteY2" fmla="*/ 492088 h 761354"/>
              <a:gd name="connsiteX3" fmla="*/ 588282 w 828752"/>
              <a:gd name="connsiteY3" fmla="*/ 3537 h 761354"/>
              <a:gd name="connsiteX4" fmla="*/ 59263 w 828752"/>
              <a:gd name="connsiteY4" fmla="*/ 319863 h 761354"/>
              <a:gd name="connsiteX5" fmla="*/ 56596 w 828752"/>
              <a:gd name="connsiteY5" fmla="*/ 630854 h 761354"/>
              <a:gd name="connsiteX6" fmla="*/ 0 w 828752"/>
              <a:gd name="connsiteY6" fmla="*/ 731902 h 761354"/>
              <a:gd name="connsiteX0" fmla="*/ 0 w 828286"/>
              <a:gd name="connsiteY0" fmla="*/ 731902 h 764135"/>
              <a:gd name="connsiteX1" fmla="*/ 373741 w 828286"/>
              <a:gd name="connsiteY1" fmla="*/ 757848 h 764135"/>
              <a:gd name="connsiteX2" fmla="*/ 812900 w 828286"/>
              <a:gd name="connsiteY2" fmla="*/ 492088 h 764135"/>
              <a:gd name="connsiteX3" fmla="*/ 588282 w 828286"/>
              <a:gd name="connsiteY3" fmla="*/ 3537 h 764135"/>
              <a:gd name="connsiteX4" fmla="*/ 59263 w 828286"/>
              <a:gd name="connsiteY4" fmla="*/ 319863 h 764135"/>
              <a:gd name="connsiteX5" fmla="*/ 56596 w 828286"/>
              <a:gd name="connsiteY5" fmla="*/ 630854 h 764135"/>
              <a:gd name="connsiteX6" fmla="*/ 0 w 828286"/>
              <a:gd name="connsiteY6" fmla="*/ 731902 h 764135"/>
              <a:gd name="connsiteX0" fmla="*/ 0 w 815141"/>
              <a:gd name="connsiteY0" fmla="*/ 731902 h 758856"/>
              <a:gd name="connsiteX1" fmla="*/ 373741 w 815141"/>
              <a:gd name="connsiteY1" fmla="*/ 757848 h 758856"/>
              <a:gd name="connsiteX2" fmla="*/ 683896 w 815141"/>
              <a:gd name="connsiteY2" fmla="*/ 696479 h 758856"/>
              <a:gd name="connsiteX3" fmla="*/ 812900 w 815141"/>
              <a:gd name="connsiteY3" fmla="*/ 492088 h 758856"/>
              <a:gd name="connsiteX4" fmla="*/ 588282 w 815141"/>
              <a:gd name="connsiteY4" fmla="*/ 3537 h 758856"/>
              <a:gd name="connsiteX5" fmla="*/ 59263 w 815141"/>
              <a:gd name="connsiteY5" fmla="*/ 319863 h 758856"/>
              <a:gd name="connsiteX6" fmla="*/ 56596 w 815141"/>
              <a:gd name="connsiteY6" fmla="*/ 630854 h 758856"/>
              <a:gd name="connsiteX7" fmla="*/ 0 w 815141"/>
              <a:gd name="connsiteY7" fmla="*/ 731902 h 758856"/>
              <a:gd name="connsiteX0" fmla="*/ 0 w 815141"/>
              <a:gd name="connsiteY0" fmla="*/ 731902 h 758856"/>
              <a:gd name="connsiteX1" fmla="*/ 373741 w 815141"/>
              <a:gd name="connsiteY1" fmla="*/ 757848 h 758856"/>
              <a:gd name="connsiteX2" fmla="*/ 683896 w 815141"/>
              <a:gd name="connsiteY2" fmla="*/ 696479 h 758856"/>
              <a:gd name="connsiteX3" fmla="*/ 812900 w 815141"/>
              <a:gd name="connsiteY3" fmla="*/ 492088 h 758856"/>
              <a:gd name="connsiteX4" fmla="*/ 588282 w 815141"/>
              <a:gd name="connsiteY4" fmla="*/ 3537 h 758856"/>
              <a:gd name="connsiteX5" fmla="*/ 59263 w 815141"/>
              <a:gd name="connsiteY5" fmla="*/ 319863 h 758856"/>
              <a:gd name="connsiteX6" fmla="*/ 56596 w 815141"/>
              <a:gd name="connsiteY6" fmla="*/ 630854 h 758856"/>
              <a:gd name="connsiteX7" fmla="*/ 0 w 815141"/>
              <a:gd name="connsiteY7" fmla="*/ 731902 h 758856"/>
              <a:gd name="connsiteX0" fmla="*/ 0 w 805831"/>
              <a:gd name="connsiteY0" fmla="*/ 731902 h 758856"/>
              <a:gd name="connsiteX1" fmla="*/ 373741 w 805831"/>
              <a:gd name="connsiteY1" fmla="*/ 757848 h 758856"/>
              <a:gd name="connsiteX2" fmla="*/ 683896 w 805831"/>
              <a:gd name="connsiteY2" fmla="*/ 696479 h 758856"/>
              <a:gd name="connsiteX3" fmla="*/ 803316 w 805831"/>
              <a:gd name="connsiteY3" fmla="*/ 453428 h 758856"/>
              <a:gd name="connsiteX4" fmla="*/ 588282 w 805831"/>
              <a:gd name="connsiteY4" fmla="*/ 3537 h 758856"/>
              <a:gd name="connsiteX5" fmla="*/ 59263 w 805831"/>
              <a:gd name="connsiteY5" fmla="*/ 319863 h 758856"/>
              <a:gd name="connsiteX6" fmla="*/ 56596 w 805831"/>
              <a:gd name="connsiteY6" fmla="*/ 630854 h 758856"/>
              <a:gd name="connsiteX7" fmla="*/ 0 w 805831"/>
              <a:gd name="connsiteY7" fmla="*/ 731902 h 758856"/>
              <a:gd name="connsiteX0" fmla="*/ 0 w 822941"/>
              <a:gd name="connsiteY0" fmla="*/ 731902 h 758856"/>
              <a:gd name="connsiteX1" fmla="*/ 373741 w 822941"/>
              <a:gd name="connsiteY1" fmla="*/ 757848 h 758856"/>
              <a:gd name="connsiteX2" fmla="*/ 683896 w 822941"/>
              <a:gd name="connsiteY2" fmla="*/ 696479 h 758856"/>
              <a:gd name="connsiteX3" fmla="*/ 820887 w 822941"/>
              <a:gd name="connsiteY3" fmla="*/ 468892 h 758856"/>
              <a:gd name="connsiteX4" fmla="*/ 588282 w 822941"/>
              <a:gd name="connsiteY4" fmla="*/ 3537 h 758856"/>
              <a:gd name="connsiteX5" fmla="*/ 59263 w 822941"/>
              <a:gd name="connsiteY5" fmla="*/ 319863 h 758856"/>
              <a:gd name="connsiteX6" fmla="*/ 56596 w 822941"/>
              <a:gd name="connsiteY6" fmla="*/ 630854 h 758856"/>
              <a:gd name="connsiteX7" fmla="*/ 0 w 822941"/>
              <a:gd name="connsiteY7" fmla="*/ 731902 h 758856"/>
              <a:gd name="connsiteX0" fmla="*/ 0 w 823675"/>
              <a:gd name="connsiteY0" fmla="*/ 731902 h 760400"/>
              <a:gd name="connsiteX1" fmla="*/ 373741 w 823675"/>
              <a:gd name="connsiteY1" fmla="*/ 757848 h 760400"/>
              <a:gd name="connsiteX2" fmla="*/ 695077 w 823675"/>
              <a:gd name="connsiteY2" fmla="*/ 729340 h 760400"/>
              <a:gd name="connsiteX3" fmla="*/ 820887 w 823675"/>
              <a:gd name="connsiteY3" fmla="*/ 468892 h 760400"/>
              <a:gd name="connsiteX4" fmla="*/ 588282 w 823675"/>
              <a:gd name="connsiteY4" fmla="*/ 3537 h 760400"/>
              <a:gd name="connsiteX5" fmla="*/ 59263 w 823675"/>
              <a:gd name="connsiteY5" fmla="*/ 319863 h 760400"/>
              <a:gd name="connsiteX6" fmla="*/ 56596 w 823675"/>
              <a:gd name="connsiteY6" fmla="*/ 630854 h 760400"/>
              <a:gd name="connsiteX7" fmla="*/ 0 w 823675"/>
              <a:gd name="connsiteY7" fmla="*/ 731902 h 760400"/>
              <a:gd name="connsiteX0" fmla="*/ 0 w 823675"/>
              <a:gd name="connsiteY0" fmla="*/ 731902 h 760034"/>
              <a:gd name="connsiteX1" fmla="*/ 166906 w 823675"/>
              <a:gd name="connsiteY1" fmla="*/ 737073 h 760034"/>
              <a:gd name="connsiteX2" fmla="*/ 373741 w 823675"/>
              <a:gd name="connsiteY2" fmla="*/ 757848 h 760034"/>
              <a:gd name="connsiteX3" fmla="*/ 695077 w 823675"/>
              <a:gd name="connsiteY3" fmla="*/ 729340 h 760034"/>
              <a:gd name="connsiteX4" fmla="*/ 820887 w 823675"/>
              <a:gd name="connsiteY4" fmla="*/ 468892 h 760034"/>
              <a:gd name="connsiteX5" fmla="*/ 588282 w 823675"/>
              <a:gd name="connsiteY5" fmla="*/ 3537 h 760034"/>
              <a:gd name="connsiteX6" fmla="*/ 59263 w 823675"/>
              <a:gd name="connsiteY6" fmla="*/ 319863 h 760034"/>
              <a:gd name="connsiteX7" fmla="*/ 56596 w 823675"/>
              <a:gd name="connsiteY7" fmla="*/ 630854 h 760034"/>
              <a:gd name="connsiteX8" fmla="*/ 0 w 823675"/>
              <a:gd name="connsiteY8" fmla="*/ 731902 h 760034"/>
              <a:gd name="connsiteX0" fmla="*/ 0 w 823675"/>
              <a:gd name="connsiteY0" fmla="*/ 731902 h 760034"/>
              <a:gd name="connsiteX1" fmla="*/ 166906 w 823675"/>
              <a:gd name="connsiteY1" fmla="*/ 737073 h 760034"/>
              <a:gd name="connsiteX2" fmla="*/ 373741 w 823675"/>
              <a:gd name="connsiteY2" fmla="*/ 757848 h 760034"/>
              <a:gd name="connsiteX3" fmla="*/ 695077 w 823675"/>
              <a:gd name="connsiteY3" fmla="*/ 729340 h 760034"/>
              <a:gd name="connsiteX4" fmla="*/ 820887 w 823675"/>
              <a:gd name="connsiteY4" fmla="*/ 468892 h 760034"/>
              <a:gd name="connsiteX5" fmla="*/ 588282 w 823675"/>
              <a:gd name="connsiteY5" fmla="*/ 3537 h 760034"/>
              <a:gd name="connsiteX6" fmla="*/ 59263 w 823675"/>
              <a:gd name="connsiteY6" fmla="*/ 319863 h 760034"/>
              <a:gd name="connsiteX7" fmla="*/ 56596 w 823675"/>
              <a:gd name="connsiteY7" fmla="*/ 630854 h 760034"/>
              <a:gd name="connsiteX8" fmla="*/ 0 w 823675"/>
              <a:gd name="connsiteY8" fmla="*/ 731902 h 760034"/>
              <a:gd name="connsiteX0" fmla="*/ 0 w 823675"/>
              <a:gd name="connsiteY0" fmla="*/ 731902 h 786869"/>
              <a:gd name="connsiteX1" fmla="*/ 166906 w 823675"/>
              <a:gd name="connsiteY1" fmla="*/ 737073 h 786869"/>
              <a:gd name="connsiteX2" fmla="*/ 381728 w 823675"/>
              <a:gd name="connsiteY2" fmla="*/ 786843 h 786869"/>
              <a:gd name="connsiteX3" fmla="*/ 695077 w 823675"/>
              <a:gd name="connsiteY3" fmla="*/ 729340 h 786869"/>
              <a:gd name="connsiteX4" fmla="*/ 820887 w 823675"/>
              <a:gd name="connsiteY4" fmla="*/ 468892 h 786869"/>
              <a:gd name="connsiteX5" fmla="*/ 588282 w 823675"/>
              <a:gd name="connsiteY5" fmla="*/ 3537 h 786869"/>
              <a:gd name="connsiteX6" fmla="*/ 59263 w 823675"/>
              <a:gd name="connsiteY6" fmla="*/ 319863 h 786869"/>
              <a:gd name="connsiteX7" fmla="*/ 56596 w 823675"/>
              <a:gd name="connsiteY7" fmla="*/ 630854 h 786869"/>
              <a:gd name="connsiteX8" fmla="*/ 0 w 823675"/>
              <a:gd name="connsiteY8" fmla="*/ 731902 h 786869"/>
              <a:gd name="connsiteX0" fmla="*/ 0 w 823675"/>
              <a:gd name="connsiteY0" fmla="*/ 731902 h 792665"/>
              <a:gd name="connsiteX1" fmla="*/ 166906 w 823675"/>
              <a:gd name="connsiteY1" fmla="*/ 737073 h 792665"/>
              <a:gd name="connsiteX2" fmla="*/ 391312 w 823675"/>
              <a:gd name="connsiteY2" fmla="*/ 792642 h 792665"/>
              <a:gd name="connsiteX3" fmla="*/ 695077 w 823675"/>
              <a:gd name="connsiteY3" fmla="*/ 729340 h 792665"/>
              <a:gd name="connsiteX4" fmla="*/ 820887 w 823675"/>
              <a:gd name="connsiteY4" fmla="*/ 468892 h 792665"/>
              <a:gd name="connsiteX5" fmla="*/ 588282 w 823675"/>
              <a:gd name="connsiteY5" fmla="*/ 3537 h 792665"/>
              <a:gd name="connsiteX6" fmla="*/ 59263 w 823675"/>
              <a:gd name="connsiteY6" fmla="*/ 319863 h 792665"/>
              <a:gd name="connsiteX7" fmla="*/ 56596 w 823675"/>
              <a:gd name="connsiteY7" fmla="*/ 630854 h 792665"/>
              <a:gd name="connsiteX8" fmla="*/ 0 w 823675"/>
              <a:gd name="connsiteY8" fmla="*/ 731902 h 792665"/>
              <a:gd name="connsiteX0" fmla="*/ 0 w 823675"/>
              <a:gd name="connsiteY0" fmla="*/ 731902 h 777210"/>
              <a:gd name="connsiteX1" fmla="*/ 166906 w 823675"/>
              <a:gd name="connsiteY1" fmla="*/ 737073 h 777210"/>
              <a:gd name="connsiteX2" fmla="*/ 391312 w 823675"/>
              <a:gd name="connsiteY2" fmla="*/ 777178 h 777210"/>
              <a:gd name="connsiteX3" fmla="*/ 695077 w 823675"/>
              <a:gd name="connsiteY3" fmla="*/ 729340 h 777210"/>
              <a:gd name="connsiteX4" fmla="*/ 820887 w 823675"/>
              <a:gd name="connsiteY4" fmla="*/ 468892 h 777210"/>
              <a:gd name="connsiteX5" fmla="*/ 588282 w 823675"/>
              <a:gd name="connsiteY5" fmla="*/ 3537 h 777210"/>
              <a:gd name="connsiteX6" fmla="*/ 59263 w 823675"/>
              <a:gd name="connsiteY6" fmla="*/ 319863 h 777210"/>
              <a:gd name="connsiteX7" fmla="*/ 56596 w 823675"/>
              <a:gd name="connsiteY7" fmla="*/ 630854 h 777210"/>
              <a:gd name="connsiteX8" fmla="*/ 0 w 823675"/>
              <a:gd name="connsiteY8" fmla="*/ 731902 h 777210"/>
              <a:gd name="connsiteX0" fmla="*/ 0 w 823675"/>
              <a:gd name="connsiteY0" fmla="*/ 731902 h 777210"/>
              <a:gd name="connsiteX1" fmla="*/ 166906 w 823675"/>
              <a:gd name="connsiteY1" fmla="*/ 737073 h 777210"/>
              <a:gd name="connsiteX2" fmla="*/ 391312 w 823675"/>
              <a:gd name="connsiteY2" fmla="*/ 777178 h 777210"/>
              <a:gd name="connsiteX3" fmla="*/ 695077 w 823675"/>
              <a:gd name="connsiteY3" fmla="*/ 729340 h 777210"/>
              <a:gd name="connsiteX4" fmla="*/ 820887 w 823675"/>
              <a:gd name="connsiteY4" fmla="*/ 468892 h 777210"/>
              <a:gd name="connsiteX5" fmla="*/ 588282 w 823675"/>
              <a:gd name="connsiteY5" fmla="*/ 3537 h 777210"/>
              <a:gd name="connsiteX6" fmla="*/ 59263 w 823675"/>
              <a:gd name="connsiteY6" fmla="*/ 319863 h 777210"/>
              <a:gd name="connsiteX7" fmla="*/ 51617 w 823675"/>
              <a:gd name="connsiteY7" fmla="*/ 627352 h 777210"/>
              <a:gd name="connsiteX8" fmla="*/ 0 w 823675"/>
              <a:gd name="connsiteY8" fmla="*/ 731902 h 777210"/>
              <a:gd name="connsiteX0" fmla="*/ 0 w 823675"/>
              <a:gd name="connsiteY0" fmla="*/ 732801 h 778109"/>
              <a:gd name="connsiteX1" fmla="*/ 166906 w 823675"/>
              <a:gd name="connsiteY1" fmla="*/ 737972 h 778109"/>
              <a:gd name="connsiteX2" fmla="*/ 391312 w 823675"/>
              <a:gd name="connsiteY2" fmla="*/ 778077 h 778109"/>
              <a:gd name="connsiteX3" fmla="*/ 695077 w 823675"/>
              <a:gd name="connsiteY3" fmla="*/ 730239 h 778109"/>
              <a:gd name="connsiteX4" fmla="*/ 820887 w 823675"/>
              <a:gd name="connsiteY4" fmla="*/ 469791 h 778109"/>
              <a:gd name="connsiteX5" fmla="*/ 588282 w 823675"/>
              <a:gd name="connsiteY5" fmla="*/ 4436 h 778109"/>
              <a:gd name="connsiteX6" fmla="*/ 39641 w 823675"/>
              <a:gd name="connsiteY6" fmla="*/ 312540 h 778109"/>
              <a:gd name="connsiteX7" fmla="*/ 51617 w 823675"/>
              <a:gd name="connsiteY7" fmla="*/ 628251 h 778109"/>
              <a:gd name="connsiteX8" fmla="*/ 0 w 823675"/>
              <a:gd name="connsiteY8" fmla="*/ 732801 h 778109"/>
              <a:gd name="connsiteX0" fmla="*/ 0 w 823675"/>
              <a:gd name="connsiteY0" fmla="*/ 732965 h 778273"/>
              <a:gd name="connsiteX1" fmla="*/ 166906 w 823675"/>
              <a:gd name="connsiteY1" fmla="*/ 738136 h 778273"/>
              <a:gd name="connsiteX2" fmla="*/ 391312 w 823675"/>
              <a:gd name="connsiteY2" fmla="*/ 778241 h 778273"/>
              <a:gd name="connsiteX3" fmla="*/ 695077 w 823675"/>
              <a:gd name="connsiteY3" fmla="*/ 730403 h 778273"/>
              <a:gd name="connsiteX4" fmla="*/ 820887 w 823675"/>
              <a:gd name="connsiteY4" fmla="*/ 469955 h 778273"/>
              <a:gd name="connsiteX5" fmla="*/ 588282 w 823675"/>
              <a:gd name="connsiteY5" fmla="*/ 4600 h 778273"/>
              <a:gd name="connsiteX6" fmla="*/ 31572 w 823675"/>
              <a:gd name="connsiteY6" fmla="*/ 311368 h 778273"/>
              <a:gd name="connsiteX7" fmla="*/ 51617 w 823675"/>
              <a:gd name="connsiteY7" fmla="*/ 628415 h 778273"/>
              <a:gd name="connsiteX8" fmla="*/ 0 w 823675"/>
              <a:gd name="connsiteY8" fmla="*/ 732965 h 778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3675" h="778273">
                <a:moveTo>
                  <a:pt x="0" y="732965"/>
                </a:moveTo>
                <a:cubicBezTo>
                  <a:pt x="17853" y="736493"/>
                  <a:pt x="104616" y="733812"/>
                  <a:pt x="166906" y="738136"/>
                </a:cubicBezTo>
                <a:cubicBezTo>
                  <a:pt x="229196" y="742460"/>
                  <a:pt x="303284" y="779530"/>
                  <a:pt x="391312" y="778241"/>
                </a:cubicBezTo>
                <a:cubicBezTo>
                  <a:pt x="479340" y="776952"/>
                  <a:pt x="621884" y="774696"/>
                  <a:pt x="695077" y="730403"/>
                </a:cubicBezTo>
                <a:cubicBezTo>
                  <a:pt x="768270" y="686110"/>
                  <a:pt x="838686" y="590922"/>
                  <a:pt x="820887" y="469955"/>
                </a:cubicBezTo>
                <a:cubicBezTo>
                  <a:pt x="803088" y="348988"/>
                  <a:pt x="795207" y="48292"/>
                  <a:pt x="588282" y="4600"/>
                </a:cubicBezTo>
                <a:cubicBezTo>
                  <a:pt x="492555" y="-2543"/>
                  <a:pt x="66148" y="-39533"/>
                  <a:pt x="31572" y="311368"/>
                </a:cubicBezTo>
                <a:cubicBezTo>
                  <a:pt x="15666" y="420334"/>
                  <a:pt x="51617" y="565074"/>
                  <a:pt x="51617" y="628415"/>
                </a:cubicBezTo>
                <a:cubicBezTo>
                  <a:pt x="52094" y="700138"/>
                  <a:pt x="0" y="732965"/>
                  <a:pt x="0" y="732965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B121A8-F6D4-86BD-8664-4D41A70D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1407" y="1428835"/>
            <a:ext cx="5646057" cy="50589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l-GR" sz="5400" b="0" err="1">
                <a:latin typeface="Calibri"/>
                <a:cs typeface="Calibri"/>
              </a:rPr>
              <a:t>What</a:t>
            </a:r>
            <a:r>
              <a:rPr lang="el-GR" sz="5400" b="0">
                <a:latin typeface="Calibri"/>
                <a:cs typeface="Calibri"/>
              </a:rPr>
              <a:t> </a:t>
            </a:r>
            <a:r>
              <a:rPr lang="el-GR" sz="5400" b="0" err="1">
                <a:latin typeface="Calibri"/>
                <a:cs typeface="Calibri"/>
              </a:rPr>
              <a:t>is</a:t>
            </a:r>
            <a:r>
              <a:rPr lang="el-GR" sz="5400" b="0">
                <a:latin typeface="Calibri"/>
                <a:cs typeface="Calibri"/>
              </a:rPr>
              <a:t> a </a:t>
            </a:r>
            <a:r>
              <a:rPr lang="el-GR" sz="5400" b="0" err="1">
                <a:latin typeface="Calibri"/>
                <a:cs typeface="Calibri"/>
              </a:rPr>
              <a:t>report</a:t>
            </a:r>
            <a:r>
              <a:rPr lang="el-GR" sz="5400" b="0">
                <a:latin typeface="Calibri"/>
                <a:cs typeface="Calibri"/>
              </a:rPr>
              <a:t>?</a:t>
            </a:r>
          </a:p>
          <a:p>
            <a:pPr algn="ctr"/>
            <a:endParaRPr lang="el-GR" sz="4000"/>
          </a:p>
          <a:p>
            <a:pPr algn="ctr"/>
            <a:endParaRPr lang="el-GR" sz="40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9940E64-4719-4E36-8FFD-748B552B3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588667" flipH="1">
            <a:off x="4240862" y="539430"/>
            <a:ext cx="7484484" cy="5843743"/>
          </a:xfrm>
          <a:custGeom>
            <a:avLst/>
            <a:gdLst>
              <a:gd name="connsiteX0" fmla="*/ -39 w 914430"/>
              <a:gd name="connsiteY0" fmla="*/ 747812 h 753584"/>
              <a:gd name="connsiteX1" fmla="*/ 400011 w 914430"/>
              <a:gd name="connsiteY1" fmla="*/ 737144 h 753584"/>
              <a:gd name="connsiteX2" fmla="*/ 891787 w 914430"/>
              <a:gd name="connsiteY2" fmla="*/ 487303 h 753584"/>
              <a:gd name="connsiteX3" fmla="*/ 665854 w 914430"/>
              <a:gd name="connsiteY3" fmla="*/ 3528 h 753584"/>
              <a:gd name="connsiteX4" fmla="*/ 136835 w 914430"/>
              <a:gd name="connsiteY4" fmla="*/ 319854 h 753584"/>
              <a:gd name="connsiteX5" fmla="*/ 134168 w 914430"/>
              <a:gd name="connsiteY5" fmla="*/ 630845 h 753584"/>
              <a:gd name="connsiteX6" fmla="*/ -39 w 914430"/>
              <a:gd name="connsiteY6" fmla="*/ 747812 h 753584"/>
              <a:gd name="connsiteX0" fmla="*/ 0 w 855235"/>
              <a:gd name="connsiteY0" fmla="*/ 741453 h 759943"/>
              <a:gd name="connsiteX1" fmla="*/ 340855 w 855235"/>
              <a:gd name="connsiteY1" fmla="*/ 737153 h 759943"/>
              <a:gd name="connsiteX2" fmla="*/ 832631 w 855235"/>
              <a:gd name="connsiteY2" fmla="*/ 487312 h 759943"/>
              <a:gd name="connsiteX3" fmla="*/ 606698 w 855235"/>
              <a:gd name="connsiteY3" fmla="*/ 3537 h 759943"/>
              <a:gd name="connsiteX4" fmla="*/ 77679 w 855235"/>
              <a:gd name="connsiteY4" fmla="*/ 319863 h 759943"/>
              <a:gd name="connsiteX5" fmla="*/ 75012 w 855235"/>
              <a:gd name="connsiteY5" fmla="*/ 630854 h 759943"/>
              <a:gd name="connsiteX6" fmla="*/ 0 w 855235"/>
              <a:gd name="connsiteY6" fmla="*/ 741453 h 759943"/>
              <a:gd name="connsiteX0" fmla="*/ 0 w 850882"/>
              <a:gd name="connsiteY0" fmla="*/ 741453 h 766485"/>
              <a:gd name="connsiteX1" fmla="*/ 348748 w 850882"/>
              <a:gd name="connsiteY1" fmla="*/ 746704 h 766485"/>
              <a:gd name="connsiteX2" fmla="*/ 832631 w 850882"/>
              <a:gd name="connsiteY2" fmla="*/ 487312 h 766485"/>
              <a:gd name="connsiteX3" fmla="*/ 606698 w 850882"/>
              <a:gd name="connsiteY3" fmla="*/ 3537 h 766485"/>
              <a:gd name="connsiteX4" fmla="*/ 77679 w 850882"/>
              <a:gd name="connsiteY4" fmla="*/ 319863 h 766485"/>
              <a:gd name="connsiteX5" fmla="*/ 75012 w 850882"/>
              <a:gd name="connsiteY5" fmla="*/ 630854 h 766485"/>
              <a:gd name="connsiteX6" fmla="*/ 0 w 850882"/>
              <a:gd name="connsiteY6" fmla="*/ 741453 h 766485"/>
              <a:gd name="connsiteX0" fmla="*/ 0 w 850882"/>
              <a:gd name="connsiteY0" fmla="*/ 741453 h 764365"/>
              <a:gd name="connsiteX1" fmla="*/ 348748 w 850882"/>
              <a:gd name="connsiteY1" fmla="*/ 746704 h 764365"/>
              <a:gd name="connsiteX2" fmla="*/ 832631 w 850882"/>
              <a:gd name="connsiteY2" fmla="*/ 487312 h 764365"/>
              <a:gd name="connsiteX3" fmla="*/ 606698 w 850882"/>
              <a:gd name="connsiteY3" fmla="*/ 3537 h 764365"/>
              <a:gd name="connsiteX4" fmla="*/ 77679 w 850882"/>
              <a:gd name="connsiteY4" fmla="*/ 319863 h 764365"/>
              <a:gd name="connsiteX5" fmla="*/ 75012 w 850882"/>
              <a:gd name="connsiteY5" fmla="*/ 630854 h 764365"/>
              <a:gd name="connsiteX6" fmla="*/ 0 w 850882"/>
              <a:gd name="connsiteY6" fmla="*/ 741453 h 764365"/>
              <a:gd name="connsiteX0" fmla="*/ 0 w 832466"/>
              <a:gd name="connsiteY0" fmla="*/ 731902 h 763437"/>
              <a:gd name="connsiteX1" fmla="*/ 330332 w 832466"/>
              <a:gd name="connsiteY1" fmla="*/ 746704 h 763437"/>
              <a:gd name="connsiteX2" fmla="*/ 814215 w 832466"/>
              <a:gd name="connsiteY2" fmla="*/ 487312 h 763437"/>
              <a:gd name="connsiteX3" fmla="*/ 588282 w 832466"/>
              <a:gd name="connsiteY3" fmla="*/ 3537 h 763437"/>
              <a:gd name="connsiteX4" fmla="*/ 59263 w 832466"/>
              <a:gd name="connsiteY4" fmla="*/ 319863 h 763437"/>
              <a:gd name="connsiteX5" fmla="*/ 56596 w 832466"/>
              <a:gd name="connsiteY5" fmla="*/ 630854 h 763437"/>
              <a:gd name="connsiteX6" fmla="*/ 0 w 832466"/>
              <a:gd name="connsiteY6" fmla="*/ 731902 h 763437"/>
              <a:gd name="connsiteX0" fmla="*/ 0 w 831373"/>
              <a:gd name="connsiteY0" fmla="*/ 731902 h 763086"/>
              <a:gd name="connsiteX1" fmla="*/ 330332 w 831373"/>
              <a:gd name="connsiteY1" fmla="*/ 746704 h 763086"/>
              <a:gd name="connsiteX2" fmla="*/ 812900 w 831373"/>
              <a:gd name="connsiteY2" fmla="*/ 492088 h 763086"/>
              <a:gd name="connsiteX3" fmla="*/ 588282 w 831373"/>
              <a:gd name="connsiteY3" fmla="*/ 3537 h 763086"/>
              <a:gd name="connsiteX4" fmla="*/ 59263 w 831373"/>
              <a:gd name="connsiteY4" fmla="*/ 319863 h 763086"/>
              <a:gd name="connsiteX5" fmla="*/ 56596 w 831373"/>
              <a:gd name="connsiteY5" fmla="*/ 630854 h 763086"/>
              <a:gd name="connsiteX6" fmla="*/ 0 w 831373"/>
              <a:gd name="connsiteY6" fmla="*/ 731902 h 763086"/>
              <a:gd name="connsiteX0" fmla="*/ 0 w 830248"/>
              <a:gd name="connsiteY0" fmla="*/ 731902 h 763086"/>
              <a:gd name="connsiteX1" fmla="*/ 330332 w 830248"/>
              <a:gd name="connsiteY1" fmla="*/ 746704 h 763086"/>
              <a:gd name="connsiteX2" fmla="*/ 812900 w 830248"/>
              <a:gd name="connsiteY2" fmla="*/ 492088 h 763086"/>
              <a:gd name="connsiteX3" fmla="*/ 588282 w 830248"/>
              <a:gd name="connsiteY3" fmla="*/ 3537 h 763086"/>
              <a:gd name="connsiteX4" fmla="*/ 59263 w 830248"/>
              <a:gd name="connsiteY4" fmla="*/ 319863 h 763086"/>
              <a:gd name="connsiteX5" fmla="*/ 56596 w 830248"/>
              <a:gd name="connsiteY5" fmla="*/ 630854 h 763086"/>
              <a:gd name="connsiteX6" fmla="*/ 0 w 830248"/>
              <a:gd name="connsiteY6" fmla="*/ 731902 h 763086"/>
              <a:gd name="connsiteX0" fmla="*/ 0 w 828752"/>
              <a:gd name="connsiteY0" fmla="*/ 731902 h 769484"/>
              <a:gd name="connsiteX1" fmla="*/ 367164 w 828752"/>
              <a:gd name="connsiteY1" fmla="*/ 754664 h 769484"/>
              <a:gd name="connsiteX2" fmla="*/ 812900 w 828752"/>
              <a:gd name="connsiteY2" fmla="*/ 492088 h 769484"/>
              <a:gd name="connsiteX3" fmla="*/ 588282 w 828752"/>
              <a:gd name="connsiteY3" fmla="*/ 3537 h 769484"/>
              <a:gd name="connsiteX4" fmla="*/ 59263 w 828752"/>
              <a:gd name="connsiteY4" fmla="*/ 319863 h 769484"/>
              <a:gd name="connsiteX5" fmla="*/ 56596 w 828752"/>
              <a:gd name="connsiteY5" fmla="*/ 630854 h 769484"/>
              <a:gd name="connsiteX6" fmla="*/ 0 w 828752"/>
              <a:gd name="connsiteY6" fmla="*/ 731902 h 769484"/>
              <a:gd name="connsiteX0" fmla="*/ 0 w 828752"/>
              <a:gd name="connsiteY0" fmla="*/ 731902 h 761354"/>
              <a:gd name="connsiteX1" fmla="*/ 367164 w 828752"/>
              <a:gd name="connsiteY1" fmla="*/ 754664 h 761354"/>
              <a:gd name="connsiteX2" fmla="*/ 812900 w 828752"/>
              <a:gd name="connsiteY2" fmla="*/ 492088 h 761354"/>
              <a:gd name="connsiteX3" fmla="*/ 588282 w 828752"/>
              <a:gd name="connsiteY3" fmla="*/ 3537 h 761354"/>
              <a:gd name="connsiteX4" fmla="*/ 59263 w 828752"/>
              <a:gd name="connsiteY4" fmla="*/ 319863 h 761354"/>
              <a:gd name="connsiteX5" fmla="*/ 56596 w 828752"/>
              <a:gd name="connsiteY5" fmla="*/ 630854 h 761354"/>
              <a:gd name="connsiteX6" fmla="*/ 0 w 828752"/>
              <a:gd name="connsiteY6" fmla="*/ 731902 h 761354"/>
              <a:gd name="connsiteX0" fmla="*/ 0 w 828286"/>
              <a:gd name="connsiteY0" fmla="*/ 731902 h 764135"/>
              <a:gd name="connsiteX1" fmla="*/ 373741 w 828286"/>
              <a:gd name="connsiteY1" fmla="*/ 757848 h 764135"/>
              <a:gd name="connsiteX2" fmla="*/ 812900 w 828286"/>
              <a:gd name="connsiteY2" fmla="*/ 492088 h 764135"/>
              <a:gd name="connsiteX3" fmla="*/ 588282 w 828286"/>
              <a:gd name="connsiteY3" fmla="*/ 3537 h 764135"/>
              <a:gd name="connsiteX4" fmla="*/ 59263 w 828286"/>
              <a:gd name="connsiteY4" fmla="*/ 319863 h 764135"/>
              <a:gd name="connsiteX5" fmla="*/ 56596 w 828286"/>
              <a:gd name="connsiteY5" fmla="*/ 630854 h 764135"/>
              <a:gd name="connsiteX6" fmla="*/ 0 w 828286"/>
              <a:gd name="connsiteY6" fmla="*/ 731902 h 764135"/>
              <a:gd name="connsiteX0" fmla="*/ 0 w 815141"/>
              <a:gd name="connsiteY0" fmla="*/ 731902 h 758856"/>
              <a:gd name="connsiteX1" fmla="*/ 373741 w 815141"/>
              <a:gd name="connsiteY1" fmla="*/ 757848 h 758856"/>
              <a:gd name="connsiteX2" fmla="*/ 683896 w 815141"/>
              <a:gd name="connsiteY2" fmla="*/ 696479 h 758856"/>
              <a:gd name="connsiteX3" fmla="*/ 812900 w 815141"/>
              <a:gd name="connsiteY3" fmla="*/ 492088 h 758856"/>
              <a:gd name="connsiteX4" fmla="*/ 588282 w 815141"/>
              <a:gd name="connsiteY4" fmla="*/ 3537 h 758856"/>
              <a:gd name="connsiteX5" fmla="*/ 59263 w 815141"/>
              <a:gd name="connsiteY5" fmla="*/ 319863 h 758856"/>
              <a:gd name="connsiteX6" fmla="*/ 56596 w 815141"/>
              <a:gd name="connsiteY6" fmla="*/ 630854 h 758856"/>
              <a:gd name="connsiteX7" fmla="*/ 0 w 815141"/>
              <a:gd name="connsiteY7" fmla="*/ 731902 h 758856"/>
              <a:gd name="connsiteX0" fmla="*/ 0 w 815141"/>
              <a:gd name="connsiteY0" fmla="*/ 731902 h 758856"/>
              <a:gd name="connsiteX1" fmla="*/ 373741 w 815141"/>
              <a:gd name="connsiteY1" fmla="*/ 757848 h 758856"/>
              <a:gd name="connsiteX2" fmla="*/ 683896 w 815141"/>
              <a:gd name="connsiteY2" fmla="*/ 696479 h 758856"/>
              <a:gd name="connsiteX3" fmla="*/ 812900 w 815141"/>
              <a:gd name="connsiteY3" fmla="*/ 492088 h 758856"/>
              <a:gd name="connsiteX4" fmla="*/ 588282 w 815141"/>
              <a:gd name="connsiteY4" fmla="*/ 3537 h 758856"/>
              <a:gd name="connsiteX5" fmla="*/ 59263 w 815141"/>
              <a:gd name="connsiteY5" fmla="*/ 319863 h 758856"/>
              <a:gd name="connsiteX6" fmla="*/ 56596 w 815141"/>
              <a:gd name="connsiteY6" fmla="*/ 630854 h 758856"/>
              <a:gd name="connsiteX7" fmla="*/ 0 w 815141"/>
              <a:gd name="connsiteY7" fmla="*/ 731902 h 758856"/>
              <a:gd name="connsiteX0" fmla="*/ 0 w 805831"/>
              <a:gd name="connsiteY0" fmla="*/ 731902 h 758856"/>
              <a:gd name="connsiteX1" fmla="*/ 373741 w 805831"/>
              <a:gd name="connsiteY1" fmla="*/ 757848 h 758856"/>
              <a:gd name="connsiteX2" fmla="*/ 683896 w 805831"/>
              <a:gd name="connsiteY2" fmla="*/ 696479 h 758856"/>
              <a:gd name="connsiteX3" fmla="*/ 803316 w 805831"/>
              <a:gd name="connsiteY3" fmla="*/ 453428 h 758856"/>
              <a:gd name="connsiteX4" fmla="*/ 588282 w 805831"/>
              <a:gd name="connsiteY4" fmla="*/ 3537 h 758856"/>
              <a:gd name="connsiteX5" fmla="*/ 59263 w 805831"/>
              <a:gd name="connsiteY5" fmla="*/ 319863 h 758856"/>
              <a:gd name="connsiteX6" fmla="*/ 56596 w 805831"/>
              <a:gd name="connsiteY6" fmla="*/ 630854 h 758856"/>
              <a:gd name="connsiteX7" fmla="*/ 0 w 805831"/>
              <a:gd name="connsiteY7" fmla="*/ 731902 h 758856"/>
              <a:gd name="connsiteX0" fmla="*/ 0 w 822941"/>
              <a:gd name="connsiteY0" fmla="*/ 731902 h 758856"/>
              <a:gd name="connsiteX1" fmla="*/ 373741 w 822941"/>
              <a:gd name="connsiteY1" fmla="*/ 757848 h 758856"/>
              <a:gd name="connsiteX2" fmla="*/ 683896 w 822941"/>
              <a:gd name="connsiteY2" fmla="*/ 696479 h 758856"/>
              <a:gd name="connsiteX3" fmla="*/ 820887 w 822941"/>
              <a:gd name="connsiteY3" fmla="*/ 468892 h 758856"/>
              <a:gd name="connsiteX4" fmla="*/ 588282 w 822941"/>
              <a:gd name="connsiteY4" fmla="*/ 3537 h 758856"/>
              <a:gd name="connsiteX5" fmla="*/ 59263 w 822941"/>
              <a:gd name="connsiteY5" fmla="*/ 319863 h 758856"/>
              <a:gd name="connsiteX6" fmla="*/ 56596 w 822941"/>
              <a:gd name="connsiteY6" fmla="*/ 630854 h 758856"/>
              <a:gd name="connsiteX7" fmla="*/ 0 w 822941"/>
              <a:gd name="connsiteY7" fmla="*/ 731902 h 758856"/>
              <a:gd name="connsiteX0" fmla="*/ 0 w 823675"/>
              <a:gd name="connsiteY0" fmla="*/ 731902 h 760400"/>
              <a:gd name="connsiteX1" fmla="*/ 373741 w 823675"/>
              <a:gd name="connsiteY1" fmla="*/ 757848 h 760400"/>
              <a:gd name="connsiteX2" fmla="*/ 695077 w 823675"/>
              <a:gd name="connsiteY2" fmla="*/ 729340 h 760400"/>
              <a:gd name="connsiteX3" fmla="*/ 820887 w 823675"/>
              <a:gd name="connsiteY3" fmla="*/ 468892 h 760400"/>
              <a:gd name="connsiteX4" fmla="*/ 588282 w 823675"/>
              <a:gd name="connsiteY4" fmla="*/ 3537 h 760400"/>
              <a:gd name="connsiteX5" fmla="*/ 59263 w 823675"/>
              <a:gd name="connsiteY5" fmla="*/ 319863 h 760400"/>
              <a:gd name="connsiteX6" fmla="*/ 56596 w 823675"/>
              <a:gd name="connsiteY6" fmla="*/ 630854 h 760400"/>
              <a:gd name="connsiteX7" fmla="*/ 0 w 823675"/>
              <a:gd name="connsiteY7" fmla="*/ 731902 h 760400"/>
              <a:gd name="connsiteX0" fmla="*/ 0 w 823675"/>
              <a:gd name="connsiteY0" fmla="*/ 731902 h 760034"/>
              <a:gd name="connsiteX1" fmla="*/ 166906 w 823675"/>
              <a:gd name="connsiteY1" fmla="*/ 737073 h 760034"/>
              <a:gd name="connsiteX2" fmla="*/ 373741 w 823675"/>
              <a:gd name="connsiteY2" fmla="*/ 757848 h 760034"/>
              <a:gd name="connsiteX3" fmla="*/ 695077 w 823675"/>
              <a:gd name="connsiteY3" fmla="*/ 729340 h 760034"/>
              <a:gd name="connsiteX4" fmla="*/ 820887 w 823675"/>
              <a:gd name="connsiteY4" fmla="*/ 468892 h 760034"/>
              <a:gd name="connsiteX5" fmla="*/ 588282 w 823675"/>
              <a:gd name="connsiteY5" fmla="*/ 3537 h 760034"/>
              <a:gd name="connsiteX6" fmla="*/ 59263 w 823675"/>
              <a:gd name="connsiteY6" fmla="*/ 319863 h 760034"/>
              <a:gd name="connsiteX7" fmla="*/ 56596 w 823675"/>
              <a:gd name="connsiteY7" fmla="*/ 630854 h 760034"/>
              <a:gd name="connsiteX8" fmla="*/ 0 w 823675"/>
              <a:gd name="connsiteY8" fmla="*/ 731902 h 760034"/>
              <a:gd name="connsiteX0" fmla="*/ 0 w 823675"/>
              <a:gd name="connsiteY0" fmla="*/ 731902 h 760034"/>
              <a:gd name="connsiteX1" fmla="*/ 166906 w 823675"/>
              <a:gd name="connsiteY1" fmla="*/ 737073 h 760034"/>
              <a:gd name="connsiteX2" fmla="*/ 373741 w 823675"/>
              <a:gd name="connsiteY2" fmla="*/ 757848 h 760034"/>
              <a:gd name="connsiteX3" fmla="*/ 695077 w 823675"/>
              <a:gd name="connsiteY3" fmla="*/ 729340 h 760034"/>
              <a:gd name="connsiteX4" fmla="*/ 820887 w 823675"/>
              <a:gd name="connsiteY4" fmla="*/ 468892 h 760034"/>
              <a:gd name="connsiteX5" fmla="*/ 588282 w 823675"/>
              <a:gd name="connsiteY5" fmla="*/ 3537 h 760034"/>
              <a:gd name="connsiteX6" fmla="*/ 59263 w 823675"/>
              <a:gd name="connsiteY6" fmla="*/ 319863 h 760034"/>
              <a:gd name="connsiteX7" fmla="*/ 56596 w 823675"/>
              <a:gd name="connsiteY7" fmla="*/ 630854 h 760034"/>
              <a:gd name="connsiteX8" fmla="*/ 0 w 823675"/>
              <a:gd name="connsiteY8" fmla="*/ 731902 h 760034"/>
              <a:gd name="connsiteX0" fmla="*/ 0 w 823675"/>
              <a:gd name="connsiteY0" fmla="*/ 731902 h 786869"/>
              <a:gd name="connsiteX1" fmla="*/ 166906 w 823675"/>
              <a:gd name="connsiteY1" fmla="*/ 737073 h 786869"/>
              <a:gd name="connsiteX2" fmla="*/ 381728 w 823675"/>
              <a:gd name="connsiteY2" fmla="*/ 786843 h 786869"/>
              <a:gd name="connsiteX3" fmla="*/ 695077 w 823675"/>
              <a:gd name="connsiteY3" fmla="*/ 729340 h 786869"/>
              <a:gd name="connsiteX4" fmla="*/ 820887 w 823675"/>
              <a:gd name="connsiteY4" fmla="*/ 468892 h 786869"/>
              <a:gd name="connsiteX5" fmla="*/ 588282 w 823675"/>
              <a:gd name="connsiteY5" fmla="*/ 3537 h 786869"/>
              <a:gd name="connsiteX6" fmla="*/ 59263 w 823675"/>
              <a:gd name="connsiteY6" fmla="*/ 319863 h 786869"/>
              <a:gd name="connsiteX7" fmla="*/ 56596 w 823675"/>
              <a:gd name="connsiteY7" fmla="*/ 630854 h 786869"/>
              <a:gd name="connsiteX8" fmla="*/ 0 w 823675"/>
              <a:gd name="connsiteY8" fmla="*/ 731902 h 786869"/>
              <a:gd name="connsiteX0" fmla="*/ 0 w 823675"/>
              <a:gd name="connsiteY0" fmla="*/ 731902 h 792665"/>
              <a:gd name="connsiteX1" fmla="*/ 166906 w 823675"/>
              <a:gd name="connsiteY1" fmla="*/ 737073 h 792665"/>
              <a:gd name="connsiteX2" fmla="*/ 391312 w 823675"/>
              <a:gd name="connsiteY2" fmla="*/ 792642 h 792665"/>
              <a:gd name="connsiteX3" fmla="*/ 695077 w 823675"/>
              <a:gd name="connsiteY3" fmla="*/ 729340 h 792665"/>
              <a:gd name="connsiteX4" fmla="*/ 820887 w 823675"/>
              <a:gd name="connsiteY4" fmla="*/ 468892 h 792665"/>
              <a:gd name="connsiteX5" fmla="*/ 588282 w 823675"/>
              <a:gd name="connsiteY5" fmla="*/ 3537 h 792665"/>
              <a:gd name="connsiteX6" fmla="*/ 59263 w 823675"/>
              <a:gd name="connsiteY6" fmla="*/ 319863 h 792665"/>
              <a:gd name="connsiteX7" fmla="*/ 56596 w 823675"/>
              <a:gd name="connsiteY7" fmla="*/ 630854 h 792665"/>
              <a:gd name="connsiteX8" fmla="*/ 0 w 823675"/>
              <a:gd name="connsiteY8" fmla="*/ 731902 h 792665"/>
              <a:gd name="connsiteX0" fmla="*/ 0 w 823675"/>
              <a:gd name="connsiteY0" fmla="*/ 731902 h 777210"/>
              <a:gd name="connsiteX1" fmla="*/ 166906 w 823675"/>
              <a:gd name="connsiteY1" fmla="*/ 737073 h 777210"/>
              <a:gd name="connsiteX2" fmla="*/ 391312 w 823675"/>
              <a:gd name="connsiteY2" fmla="*/ 777178 h 777210"/>
              <a:gd name="connsiteX3" fmla="*/ 695077 w 823675"/>
              <a:gd name="connsiteY3" fmla="*/ 729340 h 777210"/>
              <a:gd name="connsiteX4" fmla="*/ 820887 w 823675"/>
              <a:gd name="connsiteY4" fmla="*/ 468892 h 777210"/>
              <a:gd name="connsiteX5" fmla="*/ 588282 w 823675"/>
              <a:gd name="connsiteY5" fmla="*/ 3537 h 777210"/>
              <a:gd name="connsiteX6" fmla="*/ 59263 w 823675"/>
              <a:gd name="connsiteY6" fmla="*/ 319863 h 777210"/>
              <a:gd name="connsiteX7" fmla="*/ 56596 w 823675"/>
              <a:gd name="connsiteY7" fmla="*/ 630854 h 777210"/>
              <a:gd name="connsiteX8" fmla="*/ 0 w 823675"/>
              <a:gd name="connsiteY8" fmla="*/ 731902 h 777210"/>
              <a:gd name="connsiteX0" fmla="*/ 0 w 823675"/>
              <a:gd name="connsiteY0" fmla="*/ 731902 h 777210"/>
              <a:gd name="connsiteX1" fmla="*/ 166906 w 823675"/>
              <a:gd name="connsiteY1" fmla="*/ 737073 h 777210"/>
              <a:gd name="connsiteX2" fmla="*/ 391312 w 823675"/>
              <a:gd name="connsiteY2" fmla="*/ 777178 h 777210"/>
              <a:gd name="connsiteX3" fmla="*/ 695077 w 823675"/>
              <a:gd name="connsiteY3" fmla="*/ 729340 h 777210"/>
              <a:gd name="connsiteX4" fmla="*/ 820887 w 823675"/>
              <a:gd name="connsiteY4" fmla="*/ 468892 h 777210"/>
              <a:gd name="connsiteX5" fmla="*/ 588282 w 823675"/>
              <a:gd name="connsiteY5" fmla="*/ 3537 h 777210"/>
              <a:gd name="connsiteX6" fmla="*/ 59263 w 823675"/>
              <a:gd name="connsiteY6" fmla="*/ 319863 h 777210"/>
              <a:gd name="connsiteX7" fmla="*/ 51617 w 823675"/>
              <a:gd name="connsiteY7" fmla="*/ 627352 h 777210"/>
              <a:gd name="connsiteX8" fmla="*/ 0 w 823675"/>
              <a:gd name="connsiteY8" fmla="*/ 731902 h 777210"/>
              <a:gd name="connsiteX0" fmla="*/ 0 w 823675"/>
              <a:gd name="connsiteY0" fmla="*/ 732801 h 778109"/>
              <a:gd name="connsiteX1" fmla="*/ 166906 w 823675"/>
              <a:gd name="connsiteY1" fmla="*/ 737972 h 778109"/>
              <a:gd name="connsiteX2" fmla="*/ 391312 w 823675"/>
              <a:gd name="connsiteY2" fmla="*/ 778077 h 778109"/>
              <a:gd name="connsiteX3" fmla="*/ 695077 w 823675"/>
              <a:gd name="connsiteY3" fmla="*/ 730239 h 778109"/>
              <a:gd name="connsiteX4" fmla="*/ 820887 w 823675"/>
              <a:gd name="connsiteY4" fmla="*/ 469791 h 778109"/>
              <a:gd name="connsiteX5" fmla="*/ 588282 w 823675"/>
              <a:gd name="connsiteY5" fmla="*/ 4436 h 778109"/>
              <a:gd name="connsiteX6" fmla="*/ 39641 w 823675"/>
              <a:gd name="connsiteY6" fmla="*/ 312540 h 778109"/>
              <a:gd name="connsiteX7" fmla="*/ 51617 w 823675"/>
              <a:gd name="connsiteY7" fmla="*/ 628251 h 778109"/>
              <a:gd name="connsiteX8" fmla="*/ 0 w 823675"/>
              <a:gd name="connsiteY8" fmla="*/ 732801 h 778109"/>
              <a:gd name="connsiteX0" fmla="*/ 0 w 823675"/>
              <a:gd name="connsiteY0" fmla="*/ 732965 h 778273"/>
              <a:gd name="connsiteX1" fmla="*/ 166906 w 823675"/>
              <a:gd name="connsiteY1" fmla="*/ 738136 h 778273"/>
              <a:gd name="connsiteX2" fmla="*/ 391312 w 823675"/>
              <a:gd name="connsiteY2" fmla="*/ 778241 h 778273"/>
              <a:gd name="connsiteX3" fmla="*/ 695077 w 823675"/>
              <a:gd name="connsiteY3" fmla="*/ 730403 h 778273"/>
              <a:gd name="connsiteX4" fmla="*/ 820887 w 823675"/>
              <a:gd name="connsiteY4" fmla="*/ 469955 h 778273"/>
              <a:gd name="connsiteX5" fmla="*/ 588282 w 823675"/>
              <a:gd name="connsiteY5" fmla="*/ 4600 h 778273"/>
              <a:gd name="connsiteX6" fmla="*/ 31572 w 823675"/>
              <a:gd name="connsiteY6" fmla="*/ 311368 h 778273"/>
              <a:gd name="connsiteX7" fmla="*/ 51617 w 823675"/>
              <a:gd name="connsiteY7" fmla="*/ 628415 h 778273"/>
              <a:gd name="connsiteX8" fmla="*/ 0 w 823675"/>
              <a:gd name="connsiteY8" fmla="*/ 732965 h 778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3675" h="778273">
                <a:moveTo>
                  <a:pt x="0" y="732965"/>
                </a:moveTo>
                <a:cubicBezTo>
                  <a:pt x="17853" y="736493"/>
                  <a:pt x="104616" y="733812"/>
                  <a:pt x="166906" y="738136"/>
                </a:cubicBezTo>
                <a:cubicBezTo>
                  <a:pt x="229196" y="742460"/>
                  <a:pt x="303284" y="779530"/>
                  <a:pt x="391312" y="778241"/>
                </a:cubicBezTo>
                <a:cubicBezTo>
                  <a:pt x="479340" y="776952"/>
                  <a:pt x="621884" y="774696"/>
                  <a:pt x="695077" y="730403"/>
                </a:cubicBezTo>
                <a:cubicBezTo>
                  <a:pt x="768270" y="686110"/>
                  <a:pt x="838686" y="590922"/>
                  <a:pt x="820887" y="469955"/>
                </a:cubicBezTo>
                <a:cubicBezTo>
                  <a:pt x="803088" y="348988"/>
                  <a:pt x="795207" y="48292"/>
                  <a:pt x="588282" y="4600"/>
                </a:cubicBezTo>
                <a:cubicBezTo>
                  <a:pt x="492555" y="-2543"/>
                  <a:pt x="66148" y="-39533"/>
                  <a:pt x="31572" y="311368"/>
                </a:cubicBezTo>
                <a:cubicBezTo>
                  <a:pt x="15666" y="420334"/>
                  <a:pt x="51617" y="565074"/>
                  <a:pt x="51617" y="628415"/>
                </a:cubicBezTo>
                <a:cubicBezTo>
                  <a:pt x="52094" y="700138"/>
                  <a:pt x="0" y="732965"/>
                  <a:pt x="0" y="732965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4260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5EBCCB1-FE9F-40B3-9C96-8A43FDD0D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31BAE0C-626B-4D94-AE67-8C0B2177E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640" y="0"/>
            <a:ext cx="7419381" cy="6069620"/>
          </a:xfrm>
          <a:custGeom>
            <a:avLst/>
            <a:gdLst>
              <a:gd name="connsiteX0" fmla="*/ 992398 w 7742796"/>
              <a:gd name="connsiteY0" fmla="*/ 0 h 6069620"/>
              <a:gd name="connsiteX1" fmla="*/ 5828986 w 7742796"/>
              <a:gd name="connsiteY1" fmla="*/ 0 h 6069620"/>
              <a:gd name="connsiteX2" fmla="*/ 5982520 w 7742796"/>
              <a:gd name="connsiteY2" fmla="*/ 97753 h 6069620"/>
              <a:gd name="connsiteX3" fmla="*/ 7060123 w 7742796"/>
              <a:gd name="connsiteY3" fmla="*/ 1815174 h 6069620"/>
              <a:gd name="connsiteX4" fmla="*/ 7288953 w 7742796"/>
              <a:gd name="connsiteY4" fmla="*/ 4402231 h 6069620"/>
              <a:gd name="connsiteX5" fmla="*/ 7742796 w 7742796"/>
              <a:gd name="connsiteY5" fmla="*/ 5212917 h 6069620"/>
              <a:gd name="connsiteX6" fmla="*/ 7043647 w 7742796"/>
              <a:gd name="connsiteY6" fmla="*/ 5316576 h 6069620"/>
              <a:gd name="connsiteX7" fmla="*/ 4325435 w 7742796"/>
              <a:gd name="connsiteY7" fmla="*/ 6069523 h 6069620"/>
              <a:gd name="connsiteX8" fmla="*/ 1471554 w 7742796"/>
              <a:gd name="connsiteY8" fmla="*/ 5359232 h 6069620"/>
              <a:gd name="connsiteX9" fmla="*/ 211506 w 7742796"/>
              <a:gd name="connsiteY9" fmla="*/ 3674281 h 6069620"/>
              <a:gd name="connsiteX10" fmla="*/ 890654 w 7742796"/>
              <a:gd name="connsiteY10" fmla="*/ 78610 h 6069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742796" h="6069620">
                <a:moveTo>
                  <a:pt x="992398" y="0"/>
                </a:moveTo>
                <a:lnTo>
                  <a:pt x="5828986" y="0"/>
                </a:lnTo>
                <a:lnTo>
                  <a:pt x="5982520" y="97753"/>
                </a:lnTo>
                <a:cubicBezTo>
                  <a:pt x="6501733" y="456452"/>
                  <a:pt x="6904981" y="1000692"/>
                  <a:pt x="7060123" y="1815174"/>
                </a:cubicBezTo>
                <a:cubicBezTo>
                  <a:pt x="7279465" y="2710667"/>
                  <a:pt x="7247395" y="3874915"/>
                  <a:pt x="7288953" y="4402231"/>
                </a:cubicBezTo>
                <a:cubicBezTo>
                  <a:pt x="7331576" y="4999677"/>
                  <a:pt x="7742796" y="5212917"/>
                  <a:pt x="7742796" y="5212917"/>
                </a:cubicBezTo>
                <a:cubicBezTo>
                  <a:pt x="7639865" y="5240304"/>
                  <a:pt x="7619811" y="5234948"/>
                  <a:pt x="7043647" y="5316576"/>
                </a:cubicBezTo>
                <a:cubicBezTo>
                  <a:pt x="6467484" y="5398205"/>
                  <a:pt x="5254120" y="6062409"/>
                  <a:pt x="4325435" y="6069523"/>
                </a:cubicBezTo>
                <a:cubicBezTo>
                  <a:pt x="3396751" y="6076637"/>
                  <a:pt x="2151941" y="5691594"/>
                  <a:pt x="1471554" y="5359232"/>
                </a:cubicBezTo>
                <a:cubicBezTo>
                  <a:pt x="791167" y="5026870"/>
                  <a:pt x="538266" y="4596224"/>
                  <a:pt x="211506" y="3674281"/>
                </a:cubicBezTo>
                <a:cubicBezTo>
                  <a:pt x="-53986" y="2925203"/>
                  <a:pt x="-274570" y="1055882"/>
                  <a:pt x="890654" y="78610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63FE2-8180-41EE-8D0A-AFEDC1CD0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29631" flipH="1">
            <a:off x="4390027" y="-210425"/>
            <a:ext cx="7205018" cy="6250426"/>
          </a:xfrm>
          <a:custGeom>
            <a:avLst/>
            <a:gdLst>
              <a:gd name="connsiteX0" fmla="*/ -39 w 914430"/>
              <a:gd name="connsiteY0" fmla="*/ 747812 h 753584"/>
              <a:gd name="connsiteX1" fmla="*/ 400011 w 914430"/>
              <a:gd name="connsiteY1" fmla="*/ 737144 h 753584"/>
              <a:gd name="connsiteX2" fmla="*/ 891787 w 914430"/>
              <a:gd name="connsiteY2" fmla="*/ 487303 h 753584"/>
              <a:gd name="connsiteX3" fmla="*/ 665854 w 914430"/>
              <a:gd name="connsiteY3" fmla="*/ 3528 h 753584"/>
              <a:gd name="connsiteX4" fmla="*/ 136835 w 914430"/>
              <a:gd name="connsiteY4" fmla="*/ 319854 h 753584"/>
              <a:gd name="connsiteX5" fmla="*/ 134168 w 914430"/>
              <a:gd name="connsiteY5" fmla="*/ 630845 h 753584"/>
              <a:gd name="connsiteX6" fmla="*/ -39 w 914430"/>
              <a:gd name="connsiteY6" fmla="*/ 747812 h 753584"/>
              <a:gd name="connsiteX0" fmla="*/ 0 w 855235"/>
              <a:gd name="connsiteY0" fmla="*/ 741453 h 759943"/>
              <a:gd name="connsiteX1" fmla="*/ 340855 w 855235"/>
              <a:gd name="connsiteY1" fmla="*/ 737153 h 759943"/>
              <a:gd name="connsiteX2" fmla="*/ 832631 w 855235"/>
              <a:gd name="connsiteY2" fmla="*/ 487312 h 759943"/>
              <a:gd name="connsiteX3" fmla="*/ 606698 w 855235"/>
              <a:gd name="connsiteY3" fmla="*/ 3537 h 759943"/>
              <a:gd name="connsiteX4" fmla="*/ 77679 w 855235"/>
              <a:gd name="connsiteY4" fmla="*/ 319863 h 759943"/>
              <a:gd name="connsiteX5" fmla="*/ 75012 w 855235"/>
              <a:gd name="connsiteY5" fmla="*/ 630854 h 759943"/>
              <a:gd name="connsiteX6" fmla="*/ 0 w 855235"/>
              <a:gd name="connsiteY6" fmla="*/ 741453 h 759943"/>
              <a:gd name="connsiteX0" fmla="*/ 0 w 850882"/>
              <a:gd name="connsiteY0" fmla="*/ 741453 h 766485"/>
              <a:gd name="connsiteX1" fmla="*/ 348748 w 850882"/>
              <a:gd name="connsiteY1" fmla="*/ 746704 h 766485"/>
              <a:gd name="connsiteX2" fmla="*/ 832631 w 850882"/>
              <a:gd name="connsiteY2" fmla="*/ 487312 h 766485"/>
              <a:gd name="connsiteX3" fmla="*/ 606698 w 850882"/>
              <a:gd name="connsiteY3" fmla="*/ 3537 h 766485"/>
              <a:gd name="connsiteX4" fmla="*/ 77679 w 850882"/>
              <a:gd name="connsiteY4" fmla="*/ 319863 h 766485"/>
              <a:gd name="connsiteX5" fmla="*/ 75012 w 850882"/>
              <a:gd name="connsiteY5" fmla="*/ 630854 h 766485"/>
              <a:gd name="connsiteX6" fmla="*/ 0 w 850882"/>
              <a:gd name="connsiteY6" fmla="*/ 741453 h 766485"/>
              <a:gd name="connsiteX0" fmla="*/ 0 w 850882"/>
              <a:gd name="connsiteY0" fmla="*/ 741453 h 764365"/>
              <a:gd name="connsiteX1" fmla="*/ 348748 w 850882"/>
              <a:gd name="connsiteY1" fmla="*/ 746704 h 764365"/>
              <a:gd name="connsiteX2" fmla="*/ 832631 w 850882"/>
              <a:gd name="connsiteY2" fmla="*/ 487312 h 764365"/>
              <a:gd name="connsiteX3" fmla="*/ 606698 w 850882"/>
              <a:gd name="connsiteY3" fmla="*/ 3537 h 764365"/>
              <a:gd name="connsiteX4" fmla="*/ 77679 w 850882"/>
              <a:gd name="connsiteY4" fmla="*/ 319863 h 764365"/>
              <a:gd name="connsiteX5" fmla="*/ 75012 w 850882"/>
              <a:gd name="connsiteY5" fmla="*/ 630854 h 764365"/>
              <a:gd name="connsiteX6" fmla="*/ 0 w 850882"/>
              <a:gd name="connsiteY6" fmla="*/ 741453 h 764365"/>
              <a:gd name="connsiteX0" fmla="*/ 0 w 832466"/>
              <a:gd name="connsiteY0" fmla="*/ 731902 h 763437"/>
              <a:gd name="connsiteX1" fmla="*/ 330332 w 832466"/>
              <a:gd name="connsiteY1" fmla="*/ 746704 h 763437"/>
              <a:gd name="connsiteX2" fmla="*/ 814215 w 832466"/>
              <a:gd name="connsiteY2" fmla="*/ 487312 h 763437"/>
              <a:gd name="connsiteX3" fmla="*/ 588282 w 832466"/>
              <a:gd name="connsiteY3" fmla="*/ 3537 h 763437"/>
              <a:gd name="connsiteX4" fmla="*/ 59263 w 832466"/>
              <a:gd name="connsiteY4" fmla="*/ 319863 h 763437"/>
              <a:gd name="connsiteX5" fmla="*/ 56596 w 832466"/>
              <a:gd name="connsiteY5" fmla="*/ 630854 h 763437"/>
              <a:gd name="connsiteX6" fmla="*/ 0 w 832466"/>
              <a:gd name="connsiteY6" fmla="*/ 731902 h 763437"/>
              <a:gd name="connsiteX0" fmla="*/ 0 w 831373"/>
              <a:gd name="connsiteY0" fmla="*/ 731902 h 763086"/>
              <a:gd name="connsiteX1" fmla="*/ 330332 w 831373"/>
              <a:gd name="connsiteY1" fmla="*/ 746704 h 763086"/>
              <a:gd name="connsiteX2" fmla="*/ 812900 w 831373"/>
              <a:gd name="connsiteY2" fmla="*/ 492088 h 763086"/>
              <a:gd name="connsiteX3" fmla="*/ 588282 w 831373"/>
              <a:gd name="connsiteY3" fmla="*/ 3537 h 763086"/>
              <a:gd name="connsiteX4" fmla="*/ 59263 w 831373"/>
              <a:gd name="connsiteY4" fmla="*/ 319863 h 763086"/>
              <a:gd name="connsiteX5" fmla="*/ 56596 w 831373"/>
              <a:gd name="connsiteY5" fmla="*/ 630854 h 763086"/>
              <a:gd name="connsiteX6" fmla="*/ 0 w 831373"/>
              <a:gd name="connsiteY6" fmla="*/ 731902 h 763086"/>
              <a:gd name="connsiteX0" fmla="*/ 0 w 830248"/>
              <a:gd name="connsiteY0" fmla="*/ 731902 h 763086"/>
              <a:gd name="connsiteX1" fmla="*/ 330332 w 830248"/>
              <a:gd name="connsiteY1" fmla="*/ 746704 h 763086"/>
              <a:gd name="connsiteX2" fmla="*/ 812900 w 830248"/>
              <a:gd name="connsiteY2" fmla="*/ 492088 h 763086"/>
              <a:gd name="connsiteX3" fmla="*/ 588282 w 830248"/>
              <a:gd name="connsiteY3" fmla="*/ 3537 h 763086"/>
              <a:gd name="connsiteX4" fmla="*/ 59263 w 830248"/>
              <a:gd name="connsiteY4" fmla="*/ 319863 h 763086"/>
              <a:gd name="connsiteX5" fmla="*/ 56596 w 830248"/>
              <a:gd name="connsiteY5" fmla="*/ 630854 h 763086"/>
              <a:gd name="connsiteX6" fmla="*/ 0 w 830248"/>
              <a:gd name="connsiteY6" fmla="*/ 731902 h 763086"/>
              <a:gd name="connsiteX0" fmla="*/ 0 w 828752"/>
              <a:gd name="connsiteY0" fmla="*/ 731902 h 769484"/>
              <a:gd name="connsiteX1" fmla="*/ 367164 w 828752"/>
              <a:gd name="connsiteY1" fmla="*/ 754664 h 769484"/>
              <a:gd name="connsiteX2" fmla="*/ 812900 w 828752"/>
              <a:gd name="connsiteY2" fmla="*/ 492088 h 769484"/>
              <a:gd name="connsiteX3" fmla="*/ 588282 w 828752"/>
              <a:gd name="connsiteY3" fmla="*/ 3537 h 769484"/>
              <a:gd name="connsiteX4" fmla="*/ 59263 w 828752"/>
              <a:gd name="connsiteY4" fmla="*/ 319863 h 769484"/>
              <a:gd name="connsiteX5" fmla="*/ 56596 w 828752"/>
              <a:gd name="connsiteY5" fmla="*/ 630854 h 769484"/>
              <a:gd name="connsiteX6" fmla="*/ 0 w 828752"/>
              <a:gd name="connsiteY6" fmla="*/ 731902 h 769484"/>
              <a:gd name="connsiteX0" fmla="*/ 0 w 828752"/>
              <a:gd name="connsiteY0" fmla="*/ 731902 h 761354"/>
              <a:gd name="connsiteX1" fmla="*/ 367164 w 828752"/>
              <a:gd name="connsiteY1" fmla="*/ 754664 h 761354"/>
              <a:gd name="connsiteX2" fmla="*/ 812900 w 828752"/>
              <a:gd name="connsiteY2" fmla="*/ 492088 h 761354"/>
              <a:gd name="connsiteX3" fmla="*/ 588282 w 828752"/>
              <a:gd name="connsiteY3" fmla="*/ 3537 h 761354"/>
              <a:gd name="connsiteX4" fmla="*/ 59263 w 828752"/>
              <a:gd name="connsiteY4" fmla="*/ 319863 h 761354"/>
              <a:gd name="connsiteX5" fmla="*/ 56596 w 828752"/>
              <a:gd name="connsiteY5" fmla="*/ 630854 h 761354"/>
              <a:gd name="connsiteX6" fmla="*/ 0 w 828752"/>
              <a:gd name="connsiteY6" fmla="*/ 731902 h 761354"/>
              <a:gd name="connsiteX0" fmla="*/ 0 w 828286"/>
              <a:gd name="connsiteY0" fmla="*/ 731902 h 764135"/>
              <a:gd name="connsiteX1" fmla="*/ 373741 w 828286"/>
              <a:gd name="connsiteY1" fmla="*/ 757848 h 764135"/>
              <a:gd name="connsiteX2" fmla="*/ 812900 w 828286"/>
              <a:gd name="connsiteY2" fmla="*/ 492088 h 764135"/>
              <a:gd name="connsiteX3" fmla="*/ 588282 w 828286"/>
              <a:gd name="connsiteY3" fmla="*/ 3537 h 764135"/>
              <a:gd name="connsiteX4" fmla="*/ 59263 w 828286"/>
              <a:gd name="connsiteY4" fmla="*/ 319863 h 764135"/>
              <a:gd name="connsiteX5" fmla="*/ 56596 w 828286"/>
              <a:gd name="connsiteY5" fmla="*/ 630854 h 764135"/>
              <a:gd name="connsiteX6" fmla="*/ 0 w 828286"/>
              <a:gd name="connsiteY6" fmla="*/ 731902 h 764135"/>
              <a:gd name="connsiteX0" fmla="*/ 0 w 828286"/>
              <a:gd name="connsiteY0" fmla="*/ 731902 h 772169"/>
              <a:gd name="connsiteX1" fmla="*/ 90528 w 828286"/>
              <a:gd name="connsiteY1" fmla="*/ 735868 h 772169"/>
              <a:gd name="connsiteX2" fmla="*/ 373741 w 828286"/>
              <a:gd name="connsiteY2" fmla="*/ 757848 h 772169"/>
              <a:gd name="connsiteX3" fmla="*/ 812900 w 828286"/>
              <a:gd name="connsiteY3" fmla="*/ 492088 h 772169"/>
              <a:gd name="connsiteX4" fmla="*/ 588282 w 828286"/>
              <a:gd name="connsiteY4" fmla="*/ 3537 h 772169"/>
              <a:gd name="connsiteX5" fmla="*/ 59263 w 828286"/>
              <a:gd name="connsiteY5" fmla="*/ 319863 h 772169"/>
              <a:gd name="connsiteX6" fmla="*/ 56596 w 828286"/>
              <a:gd name="connsiteY6" fmla="*/ 630854 h 772169"/>
              <a:gd name="connsiteX7" fmla="*/ 0 w 828286"/>
              <a:gd name="connsiteY7" fmla="*/ 731902 h 772169"/>
              <a:gd name="connsiteX0" fmla="*/ 0 w 828286"/>
              <a:gd name="connsiteY0" fmla="*/ 731902 h 772169"/>
              <a:gd name="connsiteX1" fmla="*/ 90528 w 828286"/>
              <a:gd name="connsiteY1" fmla="*/ 735868 h 772169"/>
              <a:gd name="connsiteX2" fmla="*/ 373741 w 828286"/>
              <a:gd name="connsiteY2" fmla="*/ 757848 h 772169"/>
              <a:gd name="connsiteX3" fmla="*/ 812900 w 828286"/>
              <a:gd name="connsiteY3" fmla="*/ 492088 h 772169"/>
              <a:gd name="connsiteX4" fmla="*/ 588282 w 828286"/>
              <a:gd name="connsiteY4" fmla="*/ 3537 h 772169"/>
              <a:gd name="connsiteX5" fmla="*/ 59263 w 828286"/>
              <a:gd name="connsiteY5" fmla="*/ 319863 h 772169"/>
              <a:gd name="connsiteX6" fmla="*/ 56596 w 828286"/>
              <a:gd name="connsiteY6" fmla="*/ 630854 h 772169"/>
              <a:gd name="connsiteX7" fmla="*/ 0 w 828286"/>
              <a:gd name="connsiteY7" fmla="*/ 731902 h 772169"/>
              <a:gd name="connsiteX0" fmla="*/ 0 w 828286"/>
              <a:gd name="connsiteY0" fmla="*/ 731902 h 773143"/>
              <a:gd name="connsiteX1" fmla="*/ 90528 w 828286"/>
              <a:gd name="connsiteY1" fmla="*/ 739883 h 773143"/>
              <a:gd name="connsiteX2" fmla="*/ 373741 w 828286"/>
              <a:gd name="connsiteY2" fmla="*/ 757848 h 773143"/>
              <a:gd name="connsiteX3" fmla="*/ 812900 w 828286"/>
              <a:gd name="connsiteY3" fmla="*/ 492088 h 773143"/>
              <a:gd name="connsiteX4" fmla="*/ 588282 w 828286"/>
              <a:gd name="connsiteY4" fmla="*/ 3537 h 773143"/>
              <a:gd name="connsiteX5" fmla="*/ 59263 w 828286"/>
              <a:gd name="connsiteY5" fmla="*/ 319863 h 773143"/>
              <a:gd name="connsiteX6" fmla="*/ 56596 w 828286"/>
              <a:gd name="connsiteY6" fmla="*/ 630854 h 773143"/>
              <a:gd name="connsiteX7" fmla="*/ 0 w 828286"/>
              <a:gd name="connsiteY7" fmla="*/ 731902 h 773143"/>
              <a:gd name="connsiteX0" fmla="*/ 0 w 828367"/>
              <a:gd name="connsiteY0" fmla="*/ 731902 h 776468"/>
              <a:gd name="connsiteX1" fmla="*/ 90528 w 828367"/>
              <a:gd name="connsiteY1" fmla="*/ 739883 h 776468"/>
              <a:gd name="connsiteX2" fmla="*/ 372595 w 828367"/>
              <a:gd name="connsiteY2" fmla="*/ 761863 h 776468"/>
              <a:gd name="connsiteX3" fmla="*/ 812900 w 828367"/>
              <a:gd name="connsiteY3" fmla="*/ 492088 h 776468"/>
              <a:gd name="connsiteX4" fmla="*/ 588282 w 828367"/>
              <a:gd name="connsiteY4" fmla="*/ 3537 h 776468"/>
              <a:gd name="connsiteX5" fmla="*/ 59263 w 828367"/>
              <a:gd name="connsiteY5" fmla="*/ 319863 h 776468"/>
              <a:gd name="connsiteX6" fmla="*/ 56596 w 828367"/>
              <a:gd name="connsiteY6" fmla="*/ 630854 h 776468"/>
              <a:gd name="connsiteX7" fmla="*/ 0 w 828367"/>
              <a:gd name="connsiteY7" fmla="*/ 731902 h 776468"/>
              <a:gd name="connsiteX0" fmla="*/ 0 w 828367"/>
              <a:gd name="connsiteY0" fmla="*/ 731902 h 776468"/>
              <a:gd name="connsiteX1" fmla="*/ 90528 w 828367"/>
              <a:gd name="connsiteY1" fmla="*/ 739883 h 776468"/>
              <a:gd name="connsiteX2" fmla="*/ 372595 w 828367"/>
              <a:gd name="connsiteY2" fmla="*/ 761863 h 776468"/>
              <a:gd name="connsiteX3" fmla="*/ 812900 w 828367"/>
              <a:gd name="connsiteY3" fmla="*/ 492088 h 776468"/>
              <a:gd name="connsiteX4" fmla="*/ 588282 w 828367"/>
              <a:gd name="connsiteY4" fmla="*/ 3537 h 776468"/>
              <a:gd name="connsiteX5" fmla="*/ 59263 w 828367"/>
              <a:gd name="connsiteY5" fmla="*/ 319863 h 776468"/>
              <a:gd name="connsiteX6" fmla="*/ 56596 w 828367"/>
              <a:gd name="connsiteY6" fmla="*/ 630854 h 776468"/>
              <a:gd name="connsiteX7" fmla="*/ 0 w 828367"/>
              <a:gd name="connsiteY7" fmla="*/ 731902 h 776468"/>
              <a:gd name="connsiteX0" fmla="*/ 0 w 824972"/>
              <a:gd name="connsiteY0" fmla="*/ 731902 h 776468"/>
              <a:gd name="connsiteX1" fmla="*/ 90528 w 824972"/>
              <a:gd name="connsiteY1" fmla="*/ 739883 h 776468"/>
              <a:gd name="connsiteX2" fmla="*/ 372595 w 824972"/>
              <a:gd name="connsiteY2" fmla="*/ 761863 h 776468"/>
              <a:gd name="connsiteX3" fmla="*/ 812900 w 824972"/>
              <a:gd name="connsiteY3" fmla="*/ 492088 h 776468"/>
              <a:gd name="connsiteX4" fmla="*/ 588282 w 824972"/>
              <a:gd name="connsiteY4" fmla="*/ 3537 h 776468"/>
              <a:gd name="connsiteX5" fmla="*/ 59263 w 824972"/>
              <a:gd name="connsiteY5" fmla="*/ 319863 h 776468"/>
              <a:gd name="connsiteX6" fmla="*/ 56596 w 824972"/>
              <a:gd name="connsiteY6" fmla="*/ 630854 h 776468"/>
              <a:gd name="connsiteX7" fmla="*/ 0 w 824972"/>
              <a:gd name="connsiteY7" fmla="*/ 731902 h 776468"/>
              <a:gd name="connsiteX0" fmla="*/ 0 w 820164"/>
              <a:gd name="connsiteY0" fmla="*/ 731902 h 774107"/>
              <a:gd name="connsiteX1" fmla="*/ 90528 w 820164"/>
              <a:gd name="connsiteY1" fmla="*/ 739883 h 774107"/>
              <a:gd name="connsiteX2" fmla="*/ 372595 w 820164"/>
              <a:gd name="connsiteY2" fmla="*/ 761863 h 774107"/>
              <a:gd name="connsiteX3" fmla="*/ 807168 w 820164"/>
              <a:gd name="connsiteY3" fmla="*/ 525544 h 774107"/>
              <a:gd name="connsiteX4" fmla="*/ 588282 w 820164"/>
              <a:gd name="connsiteY4" fmla="*/ 3537 h 774107"/>
              <a:gd name="connsiteX5" fmla="*/ 59263 w 820164"/>
              <a:gd name="connsiteY5" fmla="*/ 319863 h 774107"/>
              <a:gd name="connsiteX6" fmla="*/ 56596 w 820164"/>
              <a:gd name="connsiteY6" fmla="*/ 630854 h 774107"/>
              <a:gd name="connsiteX7" fmla="*/ 0 w 820164"/>
              <a:gd name="connsiteY7" fmla="*/ 731902 h 774107"/>
              <a:gd name="connsiteX0" fmla="*/ 0 w 822786"/>
              <a:gd name="connsiteY0" fmla="*/ 731902 h 792910"/>
              <a:gd name="connsiteX1" fmla="*/ 90528 w 822786"/>
              <a:gd name="connsiteY1" fmla="*/ 739883 h 792910"/>
              <a:gd name="connsiteX2" fmla="*/ 384059 w 822786"/>
              <a:gd name="connsiteY2" fmla="*/ 783275 h 792910"/>
              <a:gd name="connsiteX3" fmla="*/ 807168 w 822786"/>
              <a:gd name="connsiteY3" fmla="*/ 525544 h 792910"/>
              <a:gd name="connsiteX4" fmla="*/ 588282 w 822786"/>
              <a:gd name="connsiteY4" fmla="*/ 3537 h 792910"/>
              <a:gd name="connsiteX5" fmla="*/ 59263 w 822786"/>
              <a:gd name="connsiteY5" fmla="*/ 319863 h 792910"/>
              <a:gd name="connsiteX6" fmla="*/ 56596 w 822786"/>
              <a:gd name="connsiteY6" fmla="*/ 630854 h 792910"/>
              <a:gd name="connsiteX7" fmla="*/ 0 w 822786"/>
              <a:gd name="connsiteY7" fmla="*/ 731902 h 792910"/>
              <a:gd name="connsiteX0" fmla="*/ 0 w 822786"/>
              <a:gd name="connsiteY0" fmla="*/ 731902 h 787053"/>
              <a:gd name="connsiteX1" fmla="*/ 90528 w 822786"/>
              <a:gd name="connsiteY1" fmla="*/ 739883 h 787053"/>
              <a:gd name="connsiteX2" fmla="*/ 384059 w 822786"/>
              <a:gd name="connsiteY2" fmla="*/ 783275 h 787053"/>
              <a:gd name="connsiteX3" fmla="*/ 807168 w 822786"/>
              <a:gd name="connsiteY3" fmla="*/ 525544 h 787053"/>
              <a:gd name="connsiteX4" fmla="*/ 588282 w 822786"/>
              <a:gd name="connsiteY4" fmla="*/ 3537 h 787053"/>
              <a:gd name="connsiteX5" fmla="*/ 59263 w 822786"/>
              <a:gd name="connsiteY5" fmla="*/ 319863 h 787053"/>
              <a:gd name="connsiteX6" fmla="*/ 56596 w 822786"/>
              <a:gd name="connsiteY6" fmla="*/ 630854 h 787053"/>
              <a:gd name="connsiteX7" fmla="*/ 0 w 822786"/>
              <a:gd name="connsiteY7" fmla="*/ 731902 h 787053"/>
              <a:gd name="connsiteX0" fmla="*/ 0 w 807883"/>
              <a:gd name="connsiteY0" fmla="*/ 731902 h 787053"/>
              <a:gd name="connsiteX1" fmla="*/ 75625 w 807883"/>
              <a:gd name="connsiteY1" fmla="*/ 739883 h 787053"/>
              <a:gd name="connsiteX2" fmla="*/ 369156 w 807883"/>
              <a:gd name="connsiteY2" fmla="*/ 783275 h 787053"/>
              <a:gd name="connsiteX3" fmla="*/ 792265 w 807883"/>
              <a:gd name="connsiteY3" fmla="*/ 525544 h 787053"/>
              <a:gd name="connsiteX4" fmla="*/ 573379 w 807883"/>
              <a:gd name="connsiteY4" fmla="*/ 3537 h 787053"/>
              <a:gd name="connsiteX5" fmla="*/ 44360 w 807883"/>
              <a:gd name="connsiteY5" fmla="*/ 319863 h 787053"/>
              <a:gd name="connsiteX6" fmla="*/ 41693 w 807883"/>
              <a:gd name="connsiteY6" fmla="*/ 630854 h 787053"/>
              <a:gd name="connsiteX7" fmla="*/ 0 w 807883"/>
              <a:gd name="connsiteY7" fmla="*/ 731902 h 787053"/>
              <a:gd name="connsiteX0" fmla="*/ 0 w 813330"/>
              <a:gd name="connsiteY0" fmla="*/ 731902 h 787053"/>
              <a:gd name="connsiteX1" fmla="*/ 75625 w 813330"/>
              <a:gd name="connsiteY1" fmla="*/ 739883 h 787053"/>
              <a:gd name="connsiteX2" fmla="*/ 369156 w 813330"/>
              <a:gd name="connsiteY2" fmla="*/ 783275 h 787053"/>
              <a:gd name="connsiteX3" fmla="*/ 792265 w 813330"/>
              <a:gd name="connsiteY3" fmla="*/ 525544 h 787053"/>
              <a:gd name="connsiteX4" fmla="*/ 573379 w 813330"/>
              <a:gd name="connsiteY4" fmla="*/ 3537 h 787053"/>
              <a:gd name="connsiteX5" fmla="*/ 44360 w 813330"/>
              <a:gd name="connsiteY5" fmla="*/ 319863 h 787053"/>
              <a:gd name="connsiteX6" fmla="*/ 41693 w 813330"/>
              <a:gd name="connsiteY6" fmla="*/ 630854 h 787053"/>
              <a:gd name="connsiteX7" fmla="*/ 0 w 813330"/>
              <a:gd name="connsiteY7" fmla="*/ 731902 h 787053"/>
              <a:gd name="connsiteX0" fmla="*/ 0 w 807637"/>
              <a:gd name="connsiteY0" fmla="*/ 731902 h 805003"/>
              <a:gd name="connsiteX1" fmla="*/ 75625 w 807637"/>
              <a:gd name="connsiteY1" fmla="*/ 739883 h 805003"/>
              <a:gd name="connsiteX2" fmla="*/ 372595 w 807637"/>
              <a:gd name="connsiteY2" fmla="*/ 802011 h 805003"/>
              <a:gd name="connsiteX3" fmla="*/ 792265 w 807637"/>
              <a:gd name="connsiteY3" fmla="*/ 525544 h 805003"/>
              <a:gd name="connsiteX4" fmla="*/ 573379 w 807637"/>
              <a:gd name="connsiteY4" fmla="*/ 3537 h 805003"/>
              <a:gd name="connsiteX5" fmla="*/ 44360 w 807637"/>
              <a:gd name="connsiteY5" fmla="*/ 319863 h 805003"/>
              <a:gd name="connsiteX6" fmla="*/ 41693 w 807637"/>
              <a:gd name="connsiteY6" fmla="*/ 630854 h 805003"/>
              <a:gd name="connsiteX7" fmla="*/ 0 w 807637"/>
              <a:gd name="connsiteY7" fmla="*/ 731902 h 805003"/>
              <a:gd name="connsiteX0" fmla="*/ 0 w 807637"/>
              <a:gd name="connsiteY0" fmla="*/ 731902 h 802564"/>
              <a:gd name="connsiteX1" fmla="*/ 75625 w 807637"/>
              <a:gd name="connsiteY1" fmla="*/ 739883 h 802564"/>
              <a:gd name="connsiteX2" fmla="*/ 372595 w 807637"/>
              <a:gd name="connsiteY2" fmla="*/ 802011 h 802564"/>
              <a:gd name="connsiteX3" fmla="*/ 792265 w 807637"/>
              <a:gd name="connsiteY3" fmla="*/ 525544 h 802564"/>
              <a:gd name="connsiteX4" fmla="*/ 573379 w 807637"/>
              <a:gd name="connsiteY4" fmla="*/ 3537 h 802564"/>
              <a:gd name="connsiteX5" fmla="*/ 44360 w 807637"/>
              <a:gd name="connsiteY5" fmla="*/ 319863 h 802564"/>
              <a:gd name="connsiteX6" fmla="*/ 41693 w 807637"/>
              <a:gd name="connsiteY6" fmla="*/ 630854 h 802564"/>
              <a:gd name="connsiteX7" fmla="*/ 0 w 807637"/>
              <a:gd name="connsiteY7" fmla="*/ 731902 h 802564"/>
              <a:gd name="connsiteX0" fmla="*/ 0 w 807637"/>
              <a:gd name="connsiteY0" fmla="*/ 731902 h 809639"/>
              <a:gd name="connsiteX1" fmla="*/ 75625 w 807637"/>
              <a:gd name="connsiteY1" fmla="*/ 735868 h 809639"/>
              <a:gd name="connsiteX2" fmla="*/ 372595 w 807637"/>
              <a:gd name="connsiteY2" fmla="*/ 802011 h 809639"/>
              <a:gd name="connsiteX3" fmla="*/ 792265 w 807637"/>
              <a:gd name="connsiteY3" fmla="*/ 525544 h 809639"/>
              <a:gd name="connsiteX4" fmla="*/ 573379 w 807637"/>
              <a:gd name="connsiteY4" fmla="*/ 3537 h 809639"/>
              <a:gd name="connsiteX5" fmla="*/ 44360 w 807637"/>
              <a:gd name="connsiteY5" fmla="*/ 319863 h 809639"/>
              <a:gd name="connsiteX6" fmla="*/ 41693 w 807637"/>
              <a:gd name="connsiteY6" fmla="*/ 630854 h 809639"/>
              <a:gd name="connsiteX7" fmla="*/ 0 w 807637"/>
              <a:gd name="connsiteY7" fmla="*/ 731902 h 809639"/>
              <a:gd name="connsiteX0" fmla="*/ 0 w 807637"/>
              <a:gd name="connsiteY0" fmla="*/ 731902 h 804248"/>
              <a:gd name="connsiteX1" fmla="*/ 75625 w 807637"/>
              <a:gd name="connsiteY1" fmla="*/ 735868 h 804248"/>
              <a:gd name="connsiteX2" fmla="*/ 372595 w 807637"/>
              <a:gd name="connsiteY2" fmla="*/ 802011 h 804248"/>
              <a:gd name="connsiteX3" fmla="*/ 792265 w 807637"/>
              <a:gd name="connsiteY3" fmla="*/ 525544 h 804248"/>
              <a:gd name="connsiteX4" fmla="*/ 573379 w 807637"/>
              <a:gd name="connsiteY4" fmla="*/ 3537 h 804248"/>
              <a:gd name="connsiteX5" fmla="*/ 44360 w 807637"/>
              <a:gd name="connsiteY5" fmla="*/ 319863 h 804248"/>
              <a:gd name="connsiteX6" fmla="*/ 41693 w 807637"/>
              <a:gd name="connsiteY6" fmla="*/ 630854 h 804248"/>
              <a:gd name="connsiteX7" fmla="*/ 0 w 807637"/>
              <a:gd name="connsiteY7" fmla="*/ 731902 h 804248"/>
              <a:gd name="connsiteX0" fmla="*/ 0 w 794765"/>
              <a:gd name="connsiteY0" fmla="*/ 731902 h 802589"/>
              <a:gd name="connsiteX1" fmla="*/ 75625 w 794765"/>
              <a:gd name="connsiteY1" fmla="*/ 735868 h 802589"/>
              <a:gd name="connsiteX2" fmla="*/ 372595 w 794765"/>
              <a:gd name="connsiteY2" fmla="*/ 802011 h 802589"/>
              <a:gd name="connsiteX3" fmla="*/ 671741 w 794765"/>
              <a:gd name="connsiteY3" fmla="*/ 690368 h 802589"/>
              <a:gd name="connsiteX4" fmla="*/ 792265 w 794765"/>
              <a:gd name="connsiteY4" fmla="*/ 525544 h 802589"/>
              <a:gd name="connsiteX5" fmla="*/ 573379 w 794765"/>
              <a:gd name="connsiteY5" fmla="*/ 3537 h 802589"/>
              <a:gd name="connsiteX6" fmla="*/ 44360 w 794765"/>
              <a:gd name="connsiteY6" fmla="*/ 319863 h 802589"/>
              <a:gd name="connsiteX7" fmla="*/ 41693 w 794765"/>
              <a:gd name="connsiteY7" fmla="*/ 630854 h 802589"/>
              <a:gd name="connsiteX8" fmla="*/ 0 w 794765"/>
              <a:gd name="connsiteY8" fmla="*/ 731902 h 802589"/>
              <a:gd name="connsiteX0" fmla="*/ 0 w 792569"/>
              <a:gd name="connsiteY0" fmla="*/ 731902 h 802589"/>
              <a:gd name="connsiteX1" fmla="*/ 75625 w 792569"/>
              <a:gd name="connsiteY1" fmla="*/ 735868 h 802589"/>
              <a:gd name="connsiteX2" fmla="*/ 372595 w 792569"/>
              <a:gd name="connsiteY2" fmla="*/ 802011 h 802589"/>
              <a:gd name="connsiteX3" fmla="*/ 671741 w 792569"/>
              <a:gd name="connsiteY3" fmla="*/ 690368 h 802589"/>
              <a:gd name="connsiteX4" fmla="*/ 792265 w 792569"/>
              <a:gd name="connsiteY4" fmla="*/ 525544 h 802589"/>
              <a:gd name="connsiteX5" fmla="*/ 573379 w 792569"/>
              <a:gd name="connsiteY5" fmla="*/ 3537 h 802589"/>
              <a:gd name="connsiteX6" fmla="*/ 44360 w 792569"/>
              <a:gd name="connsiteY6" fmla="*/ 319863 h 802589"/>
              <a:gd name="connsiteX7" fmla="*/ 41693 w 792569"/>
              <a:gd name="connsiteY7" fmla="*/ 630854 h 802589"/>
              <a:gd name="connsiteX8" fmla="*/ 0 w 792569"/>
              <a:gd name="connsiteY8" fmla="*/ 731902 h 802589"/>
              <a:gd name="connsiteX0" fmla="*/ 0 w 792569"/>
              <a:gd name="connsiteY0" fmla="*/ 731902 h 802589"/>
              <a:gd name="connsiteX1" fmla="*/ 75625 w 792569"/>
              <a:gd name="connsiteY1" fmla="*/ 735868 h 802589"/>
              <a:gd name="connsiteX2" fmla="*/ 372595 w 792569"/>
              <a:gd name="connsiteY2" fmla="*/ 802011 h 802589"/>
              <a:gd name="connsiteX3" fmla="*/ 671741 w 792569"/>
              <a:gd name="connsiteY3" fmla="*/ 690368 h 802589"/>
              <a:gd name="connsiteX4" fmla="*/ 792265 w 792569"/>
              <a:gd name="connsiteY4" fmla="*/ 477367 h 802589"/>
              <a:gd name="connsiteX5" fmla="*/ 573379 w 792569"/>
              <a:gd name="connsiteY5" fmla="*/ 3537 h 802589"/>
              <a:gd name="connsiteX6" fmla="*/ 44360 w 792569"/>
              <a:gd name="connsiteY6" fmla="*/ 319863 h 802589"/>
              <a:gd name="connsiteX7" fmla="*/ 41693 w 792569"/>
              <a:gd name="connsiteY7" fmla="*/ 630854 h 802589"/>
              <a:gd name="connsiteX8" fmla="*/ 0 w 792569"/>
              <a:gd name="connsiteY8" fmla="*/ 731902 h 802589"/>
              <a:gd name="connsiteX0" fmla="*/ 0 w 804939"/>
              <a:gd name="connsiteY0" fmla="*/ 731902 h 802589"/>
              <a:gd name="connsiteX1" fmla="*/ 75625 w 804939"/>
              <a:gd name="connsiteY1" fmla="*/ 735868 h 802589"/>
              <a:gd name="connsiteX2" fmla="*/ 372595 w 804939"/>
              <a:gd name="connsiteY2" fmla="*/ 802011 h 802589"/>
              <a:gd name="connsiteX3" fmla="*/ 671741 w 804939"/>
              <a:gd name="connsiteY3" fmla="*/ 690368 h 802589"/>
              <a:gd name="connsiteX4" fmla="*/ 792265 w 804939"/>
              <a:gd name="connsiteY4" fmla="*/ 477367 h 802589"/>
              <a:gd name="connsiteX5" fmla="*/ 573379 w 804939"/>
              <a:gd name="connsiteY5" fmla="*/ 3537 h 802589"/>
              <a:gd name="connsiteX6" fmla="*/ 44360 w 804939"/>
              <a:gd name="connsiteY6" fmla="*/ 319863 h 802589"/>
              <a:gd name="connsiteX7" fmla="*/ 41693 w 804939"/>
              <a:gd name="connsiteY7" fmla="*/ 630854 h 802589"/>
              <a:gd name="connsiteX8" fmla="*/ 0 w 804939"/>
              <a:gd name="connsiteY8" fmla="*/ 731902 h 802589"/>
              <a:gd name="connsiteX0" fmla="*/ 0 w 804939"/>
              <a:gd name="connsiteY0" fmla="*/ 731902 h 802589"/>
              <a:gd name="connsiteX1" fmla="*/ 75625 w 804939"/>
              <a:gd name="connsiteY1" fmla="*/ 735868 h 802589"/>
              <a:gd name="connsiteX2" fmla="*/ 372595 w 804939"/>
              <a:gd name="connsiteY2" fmla="*/ 802011 h 802589"/>
              <a:gd name="connsiteX3" fmla="*/ 671741 w 804939"/>
              <a:gd name="connsiteY3" fmla="*/ 690368 h 802589"/>
              <a:gd name="connsiteX4" fmla="*/ 792265 w 804939"/>
              <a:gd name="connsiteY4" fmla="*/ 477367 h 802589"/>
              <a:gd name="connsiteX5" fmla="*/ 573379 w 804939"/>
              <a:gd name="connsiteY5" fmla="*/ 3537 h 802589"/>
              <a:gd name="connsiteX6" fmla="*/ 44360 w 804939"/>
              <a:gd name="connsiteY6" fmla="*/ 319863 h 802589"/>
              <a:gd name="connsiteX7" fmla="*/ 41693 w 804939"/>
              <a:gd name="connsiteY7" fmla="*/ 630854 h 802589"/>
              <a:gd name="connsiteX8" fmla="*/ 0 w 804939"/>
              <a:gd name="connsiteY8" fmla="*/ 731902 h 802589"/>
              <a:gd name="connsiteX0" fmla="*/ 0 w 804939"/>
              <a:gd name="connsiteY0" fmla="*/ 731902 h 802589"/>
              <a:gd name="connsiteX1" fmla="*/ 75625 w 804939"/>
              <a:gd name="connsiteY1" fmla="*/ 735868 h 802589"/>
              <a:gd name="connsiteX2" fmla="*/ 372595 w 804939"/>
              <a:gd name="connsiteY2" fmla="*/ 802011 h 802589"/>
              <a:gd name="connsiteX3" fmla="*/ 671741 w 804939"/>
              <a:gd name="connsiteY3" fmla="*/ 690368 h 802589"/>
              <a:gd name="connsiteX4" fmla="*/ 792265 w 804939"/>
              <a:gd name="connsiteY4" fmla="*/ 477367 h 802589"/>
              <a:gd name="connsiteX5" fmla="*/ 573379 w 804939"/>
              <a:gd name="connsiteY5" fmla="*/ 3537 h 802589"/>
              <a:gd name="connsiteX6" fmla="*/ 44360 w 804939"/>
              <a:gd name="connsiteY6" fmla="*/ 319863 h 802589"/>
              <a:gd name="connsiteX7" fmla="*/ 41693 w 804939"/>
              <a:gd name="connsiteY7" fmla="*/ 630854 h 802589"/>
              <a:gd name="connsiteX8" fmla="*/ 0 w 804939"/>
              <a:gd name="connsiteY8" fmla="*/ 731902 h 802589"/>
              <a:gd name="connsiteX0" fmla="*/ 0 w 804939"/>
              <a:gd name="connsiteY0" fmla="*/ 731902 h 802648"/>
              <a:gd name="connsiteX1" fmla="*/ 75625 w 804939"/>
              <a:gd name="connsiteY1" fmla="*/ 737699 h 802648"/>
              <a:gd name="connsiteX2" fmla="*/ 372595 w 804939"/>
              <a:gd name="connsiteY2" fmla="*/ 802011 h 802648"/>
              <a:gd name="connsiteX3" fmla="*/ 671741 w 804939"/>
              <a:gd name="connsiteY3" fmla="*/ 690368 h 802648"/>
              <a:gd name="connsiteX4" fmla="*/ 792265 w 804939"/>
              <a:gd name="connsiteY4" fmla="*/ 477367 h 802648"/>
              <a:gd name="connsiteX5" fmla="*/ 573379 w 804939"/>
              <a:gd name="connsiteY5" fmla="*/ 3537 h 802648"/>
              <a:gd name="connsiteX6" fmla="*/ 44360 w 804939"/>
              <a:gd name="connsiteY6" fmla="*/ 319863 h 802648"/>
              <a:gd name="connsiteX7" fmla="*/ 41693 w 804939"/>
              <a:gd name="connsiteY7" fmla="*/ 630854 h 802648"/>
              <a:gd name="connsiteX8" fmla="*/ 0 w 804939"/>
              <a:gd name="connsiteY8" fmla="*/ 731902 h 802648"/>
              <a:gd name="connsiteX0" fmla="*/ 573379 w 805115"/>
              <a:gd name="connsiteY0" fmla="*/ 3537 h 802648"/>
              <a:gd name="connsiteX1" fmla="*/ 44360 w 805115"/>
              <a:gd name="connsiteY1" fmla="*/ 319863 h 802648"/>
              <a:gd name="connsiteX2" fmla="*/ 41693 w 805115"/>
              <a:gd name="connsiteY2" fmla="*/ 630854 h 802648"/>
              <a:gd name="connsiteX3" fmla="*/ 0 w 805115"/>
              <a:gd name="connsiteY3" fmla="*/ 731902 h 802648"/>
              <a:gd name="connsiteX4" fmla="*/ 75625 w 805115"/>
              <a:gd name="connsiteY4" fmla="*/ 737699 h 802648"/>
              <a:gd name="connsiteX5" fmla="*/ 372595 w 805115"/>
              <a:gd name="connsiteY5" fmla="*/ 802011 h 802648"/>
              <a:gd name="connsiteX6" fmla="*/ 671741 w 805115"/>
              <a:gd name="connsiteY6" fmla="*/ 690368 h 802648"/>
              <a:gd name="connsiteX7" fmla="*/ 792265 w 805115"/>
              <a:gd name="connsiteY7" fmla="*/ 477367 h 802648"/>
              <a:gd name="connsiteX8" fmla="*/ 583186 w 805115"/>
              <a:gd name="connsiteY8" fmla="*/ 14487 h 802648"/>
              <a:gd name="connsiteX0" fmla="*/ 573379 w 805115"/>
              <a:gd name="connsiteY0" fmla="*/ 0 h 799111"/>
              <a:gd name="connsiteX1" fmla="*/ 167411 w 805115"/>
              <a:gd name="connsiteY1" fmla="*/ 82808 h 799111"/>
              <a:gd name="connsiteX2" fmla="*/ 44360 w 805115"/>
              <a:gd name="connsiteY2" fmla="*/ 316326 h 799111"/>
              <a:gd name="connsiteX3" fmla="*/ 41693 w 805115"/>
              <a:gd name="connsiteY3" fmla="*/ 627317 h 799111"/>
              <a:gd name="connsiteX4" fmla="*/ 0 w 805115"/>
              <a:gd name="connsiteY4" fmla="*/ 728365 h 799111"/>
              <a:gd name="connsiteX5" fmla="*/ 75625 w 805115"/>
              <a:gd name="connsiteY5" fmla="*/ 734162 h 799111"/>
              <a:gd name="connsiteX6" fmla="*/ 372595 w 805115"/>
              <a:gd name="connsiteY6" fmla="*/ 798474 h 799111"/>
              <a:gd name="connsiteX7" fmla="*/ 671741 w 805115"/>
              <a:gd name="connsiteY7" fmla="*/ 686831 h 799111"/>
              <a:gd name="connsiteX8" fmla="*/ 792265 w 805115"/>
              <a:gd name="connsiteY8" fmla="*/ 473830 h 799111"/>
              <a:gd name="connsiteX9" fmla="*/ 583186 w 805115"/>
              <a:gd name="connsiteY9" fmla="*/ 10950 h 799111"/>
              <a:gd name="connsiteX0" fmla="*/ 167411 w 805115"/>
              <a:gd name="connsiteY0" fmla="*/ 71858 h 788161"/>
              <a:gd name="connsiteX1" fmla="*/ 44360 w 805115"/>
              <a:gd name="connsiteY1" fmla="*/ 305376 h 788161"/>
              <a:gd name="connsiteX2" fmla="*/ 41693 w 805115"/>
              <a:gd name="connsiteY2" fmla="*/ 616367 h 788161"/>
              <a:gd name="connsiteX3" fmla="*/ 0 w 805115"/>
              <a:gd name="connsiteY3" fmla="*/ 717415 h 788161"/>
              <a:gd name="connsiteX4" fmla="*/ 75625 w 805115"/>
              <a:gd name="connsiteY4" fmla="*/ 723212 h 788161"/>
              <a:gd name="connsiteX5" fmla="*/ 372595 w 805115"/>
              <a:gd name="connsiteY5" fmla="*/ 787524 h 788161"/>
              <a:gd name="connsiteX6" fmla="*/ 671741 w 805115"/>
              <a:gd name="connsiteY6" fmla="*/ 675881 h 788161"/>
              <a:gd name="connsiteX7" fmla="*/ 792265 w 805115"/>
              <a:gd name="connsiteY7" fmla="*/ 462880 h 788161"/>
              <a:gd name="connsiteX8" fmla="*/ 583186 w 805115"/>
              <a:gd name="connsiteY8" fmla="*/ 0 h 788161"/>
              <a:gd name="connsiteX0" fmla="*/ 168145 w 805115"/>
              <a:gd name="connsiteY0" fmla="*/ 82254 h 788161"/>
              <a:gd name="connsiteX1" fmla="*/ 44360 w 805115"/>
              <a:gd name="connsiteY1" fmla="*/ 305376 h 788161"/>
              <a:gd name="connsiteX2" fmla="*/ 41693 w 805115"/>
              <a:gd name="connsiteY2" fmla="*/ 616367 h 788161"/>
              <a:gd name="connsiteX3" fmla="*/ 0 w 805115"/>
              <a:gd name="connsiteY3" fmla="*/ 717415 h 788161"/>
              <a:gd name="connsiteX4" fmla="*/ 75625 w 805115"/>
              <a:gd name="connsiteY4" fmla="*/ 723212 h 788161"/>
              <a:gd name="connsiteX5" fmla="*/ 372595 w 805115"/>
              <a:gd name="connsiteY5" fmla="*/ 787524 h 788161"/>
              <a:gd name="connsiteX6" fmla="*/ 671741 w 805115"/>
              <a:gd name="connsiteY6" fmla="*/ 675881 h 788161"/>
              <a:gd name="connsiteX7" fmla="*/ 792265 w 805115"/>
              <a:gd name="connsiteY7" fmla="*/ 462880 h 788161"/>
              <a:gd name="connsiteX8" fmla="*/ 583186 w 805115"/>
              <a:gd name="connsiteY8" fmla="*/ 0 h 788161"/>
              <a:gd name="connsiteX0" fmla="*/ 168145 w 805115"/>
              <a:gd name="connsiteY0" fmla="*/ 82254 h 788161"/>
              <a:gd name="connsiteX1" fmla="*/ 44360 w 805115"/>
              <a:gd name="connsiteY1" fmla="*/ 305376 h 788161"/>
              <a:gd name="connsiteX2" fmla="*/ 41693 w 805115"/>
              <a:gd name="connsiteY2" fmla="*/ 616367 h 788161"/>
              <a:gd name="connsiteX3" fmla="*/ 0 w 805115"/>
              <a:gd name="connsiteY3" fmla="*/ 717415 h 788161"/>
              <a:gd name="connsiteX4" fmla="*/ 75625 w 805115"/>
              <a:gd name="connsiteY4" fmla="*/ 723212 h 788161"/>
              <a:gd name="connsiteX5" fmla="*/ 372595 w 805115"/>
              <a:gd name="connsiteY5" fmla="*/ 787524 h 788161"/>
              <a:gd name="connsiteX6" fmla="*/ 671741 w 805115"/>
              <a:gd name="connsiteY6" fmla="*/ 675881 h 788161"/>
              <a:gd name="connsiteX7" fmla="*/ 792265 w 805115"/>
              <a:gd name="connsiteY7" fmla="*/ 462880 h 788161"/>
              <a:gd name="connsiteX8" fmla="*/ 583186 w 805115"/>
              <a:gd name="connsiteY8" fmla="*/ 0 h 788161"/>
              <a:gd name="connsiteX0" fmla="*/ 168145 w 821907"/>
              <a:gd name="connsiteY0" fmla="*/ 42103 h 748010"/>
              <a:gd name="connsiteX1" fmla="*/ 44360 w 821907"/>
              <a:gd name="connsiteY1" fmla="*/ 265225 h 748010"/>
              <a:gd name="connsiteX2" fmla="*/ 41693 w 821907"/>
              <a:gd name="connsiteY2" fmla="*/ 576216 h 748010"/>
              <a:gd name="connsiteX3" fmla="*/ 0 w 821907"/>
              <a:gd name="connsiteY3" fmla="*/ 677264 h 748010"/>
              <a:gd name="connsiteX4" fmla="*/ 75625 w 821907"/>
              <a:gd name="connsiteY4" fmla="*/ 683061 h 748010"/>
              <a:gd name="connsiteX5" fmla="*/ 372595 w 821907"/>
              <a:gd name="connsiteY5" fmla="*/ 747373 h 748010"/>
              <a:gd name="connsiteX6" fmla="*/ 671741 w 821907"/>
              <a:gd name="connsiteY6" fmla="*/ 635730 h 748010"/>
              <a:gd name="connsiteX7" fmla="*/ 792265 w 821907"/>
              <a:gd name="connsiteY7" fmla="*/ 422729 h 748010"/>
              <a:gd name="connsiteX8" fmla="*/ 670340 w 821907"/>
              <a:gd name="connsiteY8" fmla="*/ 0 h 748010"/>
              <a:gd name="connsiteX0" fmla="*/ 168145 w 794308"/>
              <a:gd name="connsiteY0" fmla="*/ 42103 h 748010"/>
              <a:gd name="connsiteX1" fmla="*/ 44360 w 794308"/>
              <a:gd name="connsiteY1" fmla="*/ 265225 h 748010"/>
              <a:gd name="connsiteX2" fmla="*/ 41693 w 794308"/>
              <a:gd name="connsiteY2" fmla="*/ 576216 h 748010"/>
              <a:gd name="connsiteX3" fmla="*/ 0 w 794308"/>
              <a:gd name="connsiteY3" fmla="*/ 677264 h 748010"/>
              <a:gd name="connsiteX4" fmla="*/ 75625 w 794308"/>
              <a:gd name="connsiteY4" fmla="*/ 683061 h 748010"/>
              <a:gd name="connsiteX5" fmla="*/ 372595 w 794308"/>
              <a:gd name="connsiteY5" fmla="*/ 747373 h 748010"/>
              <a:gd name="connsiteX6" fmla="*/ 671741 w 794308"/>
              <a:gd name="connsiteY6" fmla="*/ 635730 h 748010"/>
              <a:gd name="connsiteX7" fmla="*/ 792265 w 794308"/>
              <a:gd name="connsiteY7" fmla="*/ 422729 h 748010"/>
              <a:gd name="connsiteX8" fmla="*/ 670340 w 794308"/>
              <a:gd name="connsiteY8" fmla="*/ 0 h 748010"/>
              <a:gd name="connsiteX0" fmla="*/ 168145 w 798691"/>
              <a:gd name="connsiteY0" fmla="*/ 42103 h 748010"/>
              <a:gd name="connsiteX1" fmla="*/ 44360 w 798691"/>
              <a:gd name="connsiteY1" fmla="*/ 265225 h 748010"/>
              <a:gd name="connsiteX2" fmla="*/ 41693 w 798691"/>
              <a:gd name="connsiteY2" fmla="*/ 576216 h 748010"/>
              <a:gd name="connsiteX3" fmla="*/ 0 w 798691"/>
              <a:gd name="connsiteY3" fmla="*/ 677264 h 748010"/>
              <a:gd name="connsiteX4" fmla="*/ 75625 w 798691"/>
              <a:gd name="connsiteY4" fmla="*/ 683061 h 748010"/>
              <a:gd name="connsiteX5" fmla="*/ 372595 w 798691"/>
              <a:gd name="connsiteY5" fmla="*/ 747373 h 748010"/>
              <a:gd name="connsiteX6" fmla="*/ 671741 w 798691"/>
              <a:gd name="connsiteY6" fmla="*/ 635730 h 748010"/>
              <a:gd name="connsiteX7" fmla="*/ 792265 w 798691"/>
              <a:gd name="connsiteY7" fmla="*/ 422729 h 748010"/>
              <a:gd name="connsiteX8" fmla="*/ 670340 w 798691"/>
              <a:gd name="connsiteY8" fmla="*/ 0 h 748010"/>
              <a:gd name="connsiteX0" fmla="*/ 168145 w 806092"/>
              <a:gd name="connsiteY0" fmla="*/ 42103 h 748010"/>
              <a:gd name="connsiteX1" fmla="*/ 44360 w 806092"/>
              <a:gd name="connsiteY1" fmla="*/ 265225 h 748010"/>
              <a:gd name="connsiteX2" fmla="*/ 41693 w 806092"/>
              <a:gd name="connsiteY2" fmla="*/ 576216 h 748010"/>
              <a:gd name="connsiteX3" fmla="*/ 0 w 806092"/>
              <a:gd name="connsiteY3" fmla="*/ 677264 h 748010"/>
              <a:gd name="connsiteX4" fmla="*/ 75625 w 806092"/>
              <a:gd name="connsiteY4" fmla="*/ 683061 h 748010"/>
              <a:gd name="connsiteX5" fmla="*/ 372595 w 806092"/>
              <a:gd name="connsiteY5" fmla="*/ 747373 h 748010"/>
              <a:gd name="connsiteX6" fmla="*/ 671741 w 806092"/>
              <a:gd name="connsiteY6" fmla="*/ 635730 h 748010"/>
              <a:gd name="connsiteX7" fmla="*/ 801261 w 806092"/>
              <a:gd name="connsiteY7" fmla="*/ 417454 h 748010"/>
              <a:gd name="connsiteX8" fmla="*/ 670340 w 806092"/>
              <a:gd name="connsiteY8" fmla="*/ 0 h 748010"/>
              <a:gd name="connsiteX0" fmla="*/ 168145 w 804412"/>
              <a:gd name="connsiteY0" fmla="*/ 42103 h 748010"/>
              <a:gd name="connsiteX1" fmla="*/ 44360 w 804412"/>
              <a:gd name="connsiteY1" fmla="*/ 265225 h 748010"/>
              <a:gd name="connsiteX2" fmla="*/ 41693 w 804412"/>
              <a:gd name="connsiteY2" fmla="*/ 576216 h 748010"/>
              <a:gd name="connsiteX3" fmla="*/ 0 w 804412"/>
              <a:gd name="connsiteY3" fmla="*/ 677264 h 748010"/>
              <a:gd name="connsiteX4" fmla="*/ 75625 w 804412"/>
              <a:gd name="connsiteY4" fmla="*/ 683061 h 748010"/>
              <a:gd name="connsiteX5" fmla="*/ 372595 w 804412"/>
              <a:gd name="connsiteY5" fmla="*/ 747373 h 748010"/>
              <a:gd name="connsiteX6" fmla="*/ 671741 w 804412"/>
              <a:gd name="connsiteY6" fmla="*/ 635730 h 748010"/>
              <a:gd name="connsiteX7" fmla="*/ 801261 w 804412"/>
              <a:gd name="connsiteY7" fmla="*/ 417454 h 748010"/>
              <a:gd name="connsiteX8" fmla="*/ 670340 w 804412"/>
              <a:gd name="connsiteY8" fmla="*/ 0 h 748010"/>
              <a:gd name="connsiteX0" fmla="*/ 168145 w 803131"/>
              <a:gd name="connsiteY0" fmla="*/ 42103 h 748010"/>
              <a:gd name="connsiteX1" fmla="*/ 44360 w 803131"/>
              <a:gd name="connsiteY1" fmla="*/ 265225 h 748010"/>
              <a:gd name="connsiteX2" fmla="*/ 41693 w 803131"/>
              <a:gd name="connsiteY2" fmla="*/ 576216 h 748010"/>
              <a:gd name="connsiteX3" fmla="*/ 0 w 803131"/>
              <a:gd name="connsiteY3" fmla="*/ 677264 h 748010"/>
              <a:gd name="connsiteX4" fmla="*/ 75625 w 803131"/>
              <a:gd name="connsiteY4" fmla="*/ 683061 h 748010"/>
              <a:gd name="connsiteX5" fmla="*/ 372595 w 803131"/>
              <a:gd name="connsiteY5" fmla="*/ 747373 h 748010"/>
              <a:gd name="connsiteX6" fmla="*/ 671741 w 803131"/>
              <a:gd name="connsiteY6" fmla="*/ 635730 h 748010"/>
              <a:gd name="connsiteX7" fmla="*/ 801261 w 803131"/>
              <a:gd name="connsiteY7" fmla="*/ 417454 h 748010"/>
              <a:gd name="connsiteX8" fmla="*/ 670340 w 803131"/>
              <a:gd name="connsiteY8" fmla="*/ 0 h 748010"/>
              <a:gd name="connsiteX0" fmla="*/ 168145 w 801284"/>
              <a:gd name="connsiteY0" fmla="*/ 42571 h 748478"/>
              <a:gd name="connsiteX1" fmla="*/ 44360 w 801284"/>
              <a:gd name="connsiteY1" fmla="*/ 265693 h 748478"/>
              <a:gd name="connsiteX2" fmla="*/ 41693 w 801284"/>
              <a:gd name="connsiteY2" fmla="*/ 576684 h 748478"/>
              <a:gd name="connsiteX3" fmla="*/ 0 w 801284"/>
              <a:gd name="connsiteY3" fmla="*/ 677732 h 748478"/>
              <a:gd name="connsiteX4" fmla="*/ 75625 w 801284"/>
              <a:gd name="connsiteY4" fmla="*/ 683529 h 748478"/>
              <a:gd name="connsiteX5" fmla="*/ 372595 w 801284"/>
              <a:gd name="connsiteY5" fmla="*/ 747841 h 748478"/>
              <a:gd name="connsiteX6" fmla="*/ 671741 w 801284"/>
              <a:gd name="connsiteY6" fmla="*/ 636198 h 748478"/>
              <a:gd name="connsiteX7" fmla="*/ 801261 w 801284"/>
              <a:gd name="connsiteY7" fmla="*/ 417922 h 748478"/>
              <a:gd name="connsiteX8" fmla="*/ 675661 w 801284"/>
              <a:gd name="connsiteY8" fmla="*/ 0 h 748478"/>
              <a:gd name="connsiteX0" fmla="*/ 168145 w 806418"/>
              <a:gd name="connsiteY0" fmla="*/ 42571 h 748478"/>
              <a:gd name="connsiteX1" fmla="*/ 44360 w 806418"/>
              <a:gd name="connsiteY1" fmla="*/ 265693 h 748478"/>
              <a:gd name="connsiteX2" fmla="*/ 41693 w 806418"/>
              <a:gd name="connsiteY2" fmla="*/ 576684 h 748478"/>
              <a:gd name="connsiteX3" fmla="*/ 0 w 806418"/>
              <a:gd name="connsiteY3" fmla="*/ 677732 h 748478"/>
              <a:gd name="connsiteX4" fmla="*/ 75625 w 806418"/>
              <a:gd name="connsiteY4" fmla="*/ 683529 h 748478"/>
              <a:gd name="connsiteX5" fmla="*/ 372595 w 806418"/>
              <a:gd name="connsiteY5" fmla="*/ 747841 h 748478"/>
              <a:gd name="connsiteX6" fmla="*/ 671741 w 806418"/>
              <a:gd name="connsiteY6" fmla="*/ 636198 h 748478"/>
              <a:gd name="connsiteX7" fmla="*/ 801261 w 806418"/>
              <a:gd name="connsiteY7" fmla="*/ 417922 h 748478"/>
              <a:gd name="connsiteX8" fmla="*/ 675661 w 806418"/>
              <a:gd name="connsiteY8" fmla="*/ 0 h 74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6418" h="748478">
                <a:moveTo>
                  <a:pt x="168145" y="42571"/>
                </a:moveTo>
                <a:cubicBezTo>
                  <a:pt x="81515" y="98145"/>
                  <a:pt x="65313" y="174942"/>
                  <a:pt x="44360" y="265693"/>
                </a:cubicBezTo>
                <a:cubicBezTo>
                  <a:pt x="28454" y="374659"/>
                  <a:pt x="41693" y="513343"/>
                  <a:pt x="41693" y="576684"/>
                </a:cubicBezTo>
                <a:cubicBezTo>
                  <a:pt x="42170" y="648407"/>
                  <a:pt x="0" y="677732"/>
                  <a:pt x="0" y="677732"/>
                </a:cubicBezTo>
                <a:cubicBezTo>
                  <a:pt x="11236" y="680033"/>
                  <a:pt x="13335" y="679205"/>
                  <a:pt x="75625" y="683529"/>
                </a:cubicBezTo>
                <a:cubicBezTo>
                  <a:pt x="137915" y="687853"/>
                  <a:pt x="273242" y="755729"/>
                  <a:pt x="372595" y="747841"/>
                </a:cubicBezTo>
                <a:cubicBezTo>
                  <a:pt x="471948" y="739953"/>
                  <a:pt x="601796" y="682276"/>
                  <a:pt x="671741" y="636198"/>
                </a:cubicBezTo>
                <a:cubicBezTo>
                  <a:pt x="741686" y="590120"/>
                  <a:pt x="800608" y="523955"/>
                  <a:pt x="801261" y="417922"/>
                </a:cubicBezTo>
                <a:cubicBezTo>
                  <a:pt x="801914" y="311889"/>
                  <a:pt x="844090" y="132293"/>
                  <a:pt x="675661" y="0"/>
                </a:cubicBezTo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4946927-DC3C-4E78-8AA4-342BDC571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3039" y="3752870"/>
            <a:ext cx="5231976" cy="2798081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8448" h="873038">
                <a:moveTo>
                  <a:pt x="628580" y="873029"/>
                </a:moveTo>
                <a:cubicBezTo>
                  <a:pt x="712019" y="861599"/>
                  <a:pt x="779646" y="801591"/>
                  <a:pt x="820985" y="803115"/>
                </a:cubicBezTo>
                <a:cubicBezTo>
                  <a:pt x="890136" y="805782"/>
                  <a:pt x="1102925" y="778255"/>
                  <a:pt x="1179791" y="630332"/>
                </a:cubicBezTo>
                <a:cubicBezTo>
                  <a:pt x="1256658" y="482408"/>
                  <a:pt x="1285233" y="316959"/>
                  <a:pt x="1178744" y="192753"/>
                </a:cubicBezTo>
                <a:cubicBezTo>
                  <a:pt x="1072254" y="68547"/>
                  <a:pt x="897566" y="-62326"/>
                  <a:pt x="459416" y="32447"/>
                </a:cubicBezTo>
                <a:cubicBezTo>
                  <a:pt x="21266" y="127221"/>
                  <a:pt x="-22359" y="453262"/>
                  <a:pt x="7264" y="595184"/>
                </a:cubicBezTo>
                <a:cubicBezTo>
                  <a:pt x="36887" y="737107"/>
                  <a:pt x="503802" y="728534"/>
                  <a:pt x="545617" y="737202"/>
                </a:cubicBezTo>
                <a:cubicBezTo>
                  <a:pt x="727068" y="773873"/>
                  <a:pt x="628580" y="873029"/>
                  <a:pt x="628580" y="873029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B916D30-5BDB-4977-95C5-FA744600B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057" y="3714378"/>
            <a:ext cx="5231976" cy="2798081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8448" h="873038">
                <a:moveTo>
                  <a:pt x="628580" y="873029"/>
                </a:moveTo>
                <a:cubicBezTo>
                  <a:pt x="712019" y="861599"/>
                  <a:pt x="779646" y="801591"/>
                  <a:pt x="820985" y="803115"/>
                </a:cubicBezTo>
                <a:cubicBezTo>
                  <a:pt x="890136" y="805782"/>
                  <a:pt x="1102925" y="778255"/>
                  <a:pt x="1179791" y="630332"/>
                </a:cubicBezTo>
                <a:cubicBezTo>
                  <a:pt x="1256658" y="482408"/>
                  <a:pt x="1285233" y="316959"/>
                  <a:pt x="1178744" y="192753"/>
                </a:cubicBezTo>
                <a:cubicBezTo>
                  <a:pt x="1072254" y="68547"/>
                  <a:pt x="897566" y="-62326"/>
                  <a:pt x="459416" y="32447"/>
                </a:cubicBezTo>
                <a:cubicBezTo>
                  <a:pt x="21266" y="127221"/>
                  <a:pt x="-22359" y="453262"/>
                  <a:pt x="7264" y="595184"/>
                </a:cubicBezTo>
                <a:cubicBezTo>
                  <a:pt x="36887" y="737107"/>
                  <a:pt x="503802" y="728534"/>
                  <a:pt x="545617" y="737202"/>
                </a:cubicBezTo>
                <a:cubicBezTo>
                  <a:pt x="727068" y="773873"/>
                  <a:pt x="628580" y="873029"/>
                  <a:pt x="628580" y="87302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2F0361E-BA6D-1482-D98F-FEB4F2AD5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656" y="4264743"/>
            <a:ext cx="4320791" cy="1688123"/>
          </a:xfrm>
        </p:spPr>
        <p:txBody>
          <a:bodyPr>
            <a:normAutofit/>
          </a:bodyPr>
          <a:lstStyle/>
          <a:p>
            <a:pPr algn="ctr"/>
            <a:r>
              <a:rPr lang="el-GR" sz="3200">
                <a:latin typeface="Calibri"/>
                <a:cs typeface="Calibri"/>
              </a:rPr>
              <a:t>A REPORT IS..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B32A4A4-721B-E215-3E94-06283B78D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4980" y="824254"/>
            <a:ext cx="4615542" cy="44506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l-GR" sz="3600" b="0">
                <a:latin typeface="Calibri"/>
                <a:cs typeface="Calibri"/>
              </a:rPr>
              <a:t>… a </a:t>
            </a:r>
            <a:r>
              <a:rPr lang="el-GR" sz="3600" b="0" err="1">
                <a:latin typeface="Calibri"/>
                <a:cs typeface="Calibri"/>
              </a:rPr>
              <a:t>formal</a:t>
            </a:r>
            <a:r>
              <a:rPr lang="el-GR" sz="3600" b="0">
                <a:latin typeface="Calibri"/>
                <a:cs typeface="Calibri"/>
              </a:rPr>
              <a:t> </a:t>
            </a:r>
            <a:r>
              <a:rPr lang="el-GR" sz="3600" b="0" err="1">
                <a:latin typeface="Calibri"/>
                <a:cs typeface="Calibri"/>
              </a:rPr>
              <a:t>document</a:t>
            </a:r>
            <a:r>
              <a:rPr lang="el-GR" sz="3600" b="0">
                <a:latin typeface="Calibri"/>
                <a:cs typeface="Calibri"/>
              </a:rPr>
              <a:t> </a:t>
            </a:r>
            <a:r>
              <a:rPr lang="el-GR" sz="3600" b="0" err="1">
                <a:latin typeface="Calibri"/>
                <a:cs typeface="Calibri"/>
              </a:rPr>
              <a:t>that</a:t>
            </a:r>
            <a:r>
              <a:rPr lang="el-GR" sz="3600" b="0">
                <a:latin typeface="Calibri"/>
                <a:cs typeface="Calibri"/>
              </a:rPr>
              <a:t> </a:t>
            </a:r>
            <a:r>
              <a:rPr lang="el-GR" sz="3600" b="0" err="1">
                <a:latin typeface="Calibri"/>
                <a:cs typeface="Calibri"/>
              </a:rPr>
              <a:t>presents</a:t>
            </a:r>
            <a:r>
              <a:rPr lang="el-GR" sz="3600" b="0">
                <a:latin typeface="Calibri"/>
                <a:cs typeface="Calibri"/>
              </a:rPr>
              <a:t> </a:t>
            </a:r>
            <a:r>
              <a:rPr lang="el-GR" sz="3600" b="0" err="1">
                <a:latin typeface="Calibri"/>
                <a:cs typeface="Calibri"/>
              </a:rPr>
              <a:t>facts</a:t>
            </a:r>
            <a:r>
              <a:rPr lang="el-GR" sz="3600" b="0">
                <a:latin typeface="Calibri"/>
                <a:cs typeface="Calibri"/>
              </a:rPr>
              <a:t>, </a:t>
            </a:r>
            <a:r>
              <a:rPr lang="el-GR" sz="3600" b="0" err="1">
                <a:latin typeface="Calibri"/>
                <a:cs typeface="Calibri"/>
              </a:rPr>
              <a:t>information</a:t>
            </a:r>
            <a:r>
              <a:rPr lang="el-GR" sz="3600" b="0">
                <a:latin typeface="Calibri"/>
                <a:cs typeface="Calibri"/>
              </a:rPr>
              <a:t>, </a:t>
            </a:r>
            <a:r>
              <a:rPr lang="el-GR" sz="3600" b="0" err="1">
                <a:latin typeface="Calibri"/>
                <a:cs typeface="Calibri"/>
              </a:rPr>
              <a:t>arguments</a:t>
            </a:r>
            <a:r>
              <a:rPr lang="el-GR" sz="3600" b="0">
                <a:latin typeface="Calibri"/>
                <a:cs typeface="Calibri"/>
              </a:rPr>
              <a:t>, </a:t>
            </a:r>
            <a:r>
              <a:rPr lang="el-GR" sz="3600" b="0" err="1">
                <a:latin typeface="Calibri"/>
                <a:cs typeface="Calibri"/>
              </a:rPr>
              <a:t>statistical</a:t>
            </a:r>
            <a:r>
              <a:rPr lang="el-GR" sz="3600" b="0">
                <a:latin typeface="Calibri"/>
                <a:cs typeface="Calibri"/>
              </a:rPr>
              <a:t> </a:t>
            </a:r>
            <a:r>
              <a:rPr lang="el-GR" sz="3600" b="0" err="1">
                <a:latin typeface="Calibri"/>
                <a:cs typeface="Calibri"/>
              </a:rPr>
              <a:t>data</a:t>
            </a:r>
            <a:r>
              <a:rPr lang="el-GR" sz="3600" b="0">
                <a:latin typeface="Calibri"/>
                <a:cs typeface="Calibri"/>
              </a:rPr>
              <a:t>, </a:t>
            </a:r>
            <a:r>
              <a:rPr lang="el-GR" sz="3600" b="0" err="1">
                <a:latin typeface="Calibri"/>
                <a:cs typeface="Calibri"/>
              </a:rPr>
              <a:t>analysis</a:t>
            </a:r>
            <a:r>
              <a:rPr lang="el-GR" sz="3600" b="0">
                <a:latin typeface="Calibri"/>
                <a:cs typeface="Calibri"/>
              </a:rPr>
              <a:t> of </a:t>
            </a:r>
            <a:r>
              <a:rPr lang="el-GR" sz="3600" b="0" err="1">
                <a:latin typeface="Calibri"/>
                <a:cs typeface="Calibri"/>
              </a:rPr>
              <a:t>research</a:t>
            </a:r>
            <a:r>
              <a:rPr lang="el-GR" sz="3600" b="0">
                <a:latin typeface="Calibri"/>
                <a:cs typeface="Calibri"/>
              </a:rPr>
              <a:t>, </a:t>
            </a:r>
            <a:r>
              <a:rPr lang="el-GR" sz="3600" b="0" err="1">
                <a:latin typeface="Calibri"/>
                <a:cs typeface="Calibri"/>
              </a:rPr>
              <a:t>etc</a:t>
            </a:r>
            <a:r>
              <a:rPr lang="el-GR" sz="3600" b="0">
                <a:latin typeface="Calibri"/>
                <a:cs typeface="Calibri"/>
              </a:rPr>
              <a:t>. in a </a:t>
            </a:r>
            <a:r>
              <a:rPr lang="el-GR" sz="3600" b="0" err="1">
                <a:latin typeface="Calibri"/>
                <a:cs typeface="Calibri"/>
              </a:rPr>
              <a:t>systematic</a:t>
            </a:r>
            <a:r>
              <a:rPr lang="el-GR" sz="3600" b="0">
                <a:latin typeface="Calibri"/>
                <a:cs typeface="Calibri"/>
              </a:rPr>
              <a:t> </a:t>
            </a:r>
            <a:r>
              <a:rPr lang="el-GR" sz="3600" b="0" err="1">
                <a:latin typeface="Calibri"/>
                <a:cs typeface="Calibri"/>
              </a:rPr>
              <a:t>manner</a:t>
            </a:r>
            <a:r>
              <a:rPr lang="el-GR" sz="3600" b="0">
                <a:latin typeface="Calibri"/>
                <a:cs typeface="Calibri"/>
              </a:rPr>
              <a:t>. </a:t>
            </a:r>
          </a:p>
          <a:p>
            <a:pPr marL="457200" indent="-457200" algn="ctr">
              <a:buFont typeface="Wingdings"/>
              <a:buChar char="Ø"/>
            </a:pPr>
            <a:endParaRPr lang="el-GR"/>
          </a:p>
          <a:p>
            <a:pPr marL="457200" indent="-457200" algn="ctr">
              <a:buFont typeface="Wingdings"/>
              <a:buChar char="Ø"/>
            </a:pPr>
            <a:endParaRPr lang="el-GR"/>
          </a:p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542935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2E56E1E-D82A-4FF7-99CE-83AE9A18F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CE4B1E6-EC5B-432F-90D0-898FA5296D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588667" flipH="1">
            <a:off x="4301693" y="485426"/>
            <a:ext cx="7484484" cy="5843743"/>
          </a:xfrm>
          <a:custGeom>
            <a:avLst/>
            <a:gdLst>
              <a:gd name="connsiteX0" fmla="*/ -39 w 914430"/>
              <a:gd name="connsiteY0" fmla="*/ 747812 h 753584"/>
              <a:gd name="connsiteX1" fmla="*/ 400011 w 914430"/>
              <a:gd name="connsiteY1" fmla="*/ 737144 h 753584"/>
              <a:gd name="connsiteX2" fmla="*/ 891787 w 914430"/>
              <a:gd name="connsiteY2" fmla="*/ 487303 h 753584"/>
              <a:gd name="connsiteX3" fmla="*/ 665854 w 914430"/>
              <a:gd name="connsiteY3" fmla="*/ 3528 h 753584"/>
              <a:gd name="connsiteX4" fmla="*/ 136835 w 914430"/>
              <a:gd name="connsiteY4" fmla="*/ 319854 h 753584"/>
              <a:gd name="connsiteX5" fmla="*/ 134168 w 914430"/>
              <a:gd name="connsiteY5" fmla="*/ 630845 h 753584"/>
              <a:gd name="connsiteX6" fmla="*/ -39 w 914430"/>
              <a:gd name="connsiteY6" fmla="*/ 747812 h 753584"/>
              <a:gd name="connsiteX0" fmla="*/ 0 w 855235"/>
              <a:gd name="connsiteY0" fmla="*/ 741453 h 759943"/>
              <a:gd name="connsiteX1" fmla="*/ 340855 w 855235"/>
              <a:gd name="connsiteY1" fmla="*/ 737153 h 759943"/>
              <a:gd name="connsiteX2" fmla="*/ 832631 w 855235"/>
              <a:gd name="connsiteY2" fmla="*/ 487312 h 759943"/>
              <a:gd name="connsiteX3" fmla="*/ 606698 w 855235"/>
              <a:gd name="connsiteY3" fmla="*/ 3537 h 759943"/>
              <a:gd name="connsiteX4" fmla="*/ 77679 w 855235"/>
              <a:gd name="connsiteY4" fmla="*/ 319863 h 759943"/>
              <a:gd name="connsiteX5" fmla="*/ 75012 w 855235"/>
              <a:gd name="connsiteY5" fmla="*/ 630854 h 759943"/>
              <a:gd name="connsiteX6" fmla="*/ 0 w 855235"/>
              <a:gd name="connsiteY6" fmla="*/ 741453 h 759943"/>
              <a:gd name="connsiteX0" fmla="*/ 0 w 850882"/>
              <a:gd name="connsiteY0" fmla="*/ 741453 h 766485"/>
              <a:gd name="connsiteX1" fmla="*/ 348748 w 850882"/>
              <a:gd name="connsiteY1" fmla="*/ 746704 h 766485"/>
              <a:gd name="connsiteX2" fmla="*/ 832631 w 850882"/>
              <a:gd name="connsiteY2" fmla="*/ 487312 h 766485"/>
              <a:gd name="connsiteX3" fmla="*/ 606698 w 850882"/>
              <a:gd name="connsiteY3" fmla="*/ 3537 h 766485"/>
              <a:gd name="connsiteX4" fmla="*/ 77679 w 850882"/>
              <a:gd name="connsiteY4" fmla="*/ 319863 h 766485"/>
              <a:gd name="connsiteX5" fmla="*/ 75012 w 850882"/>
              <a:gd name="connsiteY5" fmla="*/ 630854 h 766485"/>
              <a:gd name="connsiteX6" fmla="*/ 0 w 850882"/>
              <a:gd name="connsiteY6" fmla="*/ 741453 h 766485"/>
              <a:gd name="connsiteX0" fmla="*/ 0 w 850882"/>
              <a:gd name="connsiteY0" fmla="*/ 741453 h 764365"/>
              <a:gd name="connsiteX1" fmla="*/ 348748 w 850882"/>
              <a:gd name="connsiteY1" fmla="*/ 746704 h 764365"/>
              <a:gd name="connsiteX2" fmla="*/ 832631 w 850882"/>
              <a:gd name="connsiteY2" fmla="*/ 487312 h 764365"/>
              <a:gd name="connsiteX3" fmla="*/ 606698 w 850882"/>
              <a:gd name="connsiteY3" fmla="*/ 3537 h 764365"/>
              <a:gd name="connsiteX4" fmla="*/ 77679 w 850882"/>
              <a:gd name="connsiteY4" fmla="*/ 319863 h 764365"/>
              <a:gd name="connsiteX5" fmla="*/ 75012 w 850882"/>
              <a:gd name="connsiteY5" fmla="*/ 630854 h 764365"/>
              <a:gd name="connsiteX6" fmla="*/ 0 w 850882"/>
              <a:gd name="connsiteY6" fmla="*/ 741453 h 764365"/>
              <a:gd name="connsiteX0" fmla="*/ 0 w 832466"/>
              <a:gd name="connsiteY0" fmla="*/ 731902 h 763437"/>
              <a:gd name="connsiteX1" fmla="*/ 330332 w 832466"/>
              <a:gd name="connsiteY1" fmla="*/ 746704 h 763437"/>
              <a:gd name="connsiteX2" fmla="*/ 814215 w 832466"/>
              <a:gd name="connsiteY2" fmla="*/ 487312 h 763437"/>
              <a:gd name="connsiteX3" fmla="*/ 588282 w 832466"/>
              <a:gd name="connsiteY3" fmla="*/ 3537 h 763437"/>
              <a:gd name="connsiteX4" fmla="*/ 59263 w 832466"/>
              <a:gd name="connsiteY4" fmla="*/ 319863 h 763437"/>
              <a:gd name="connsiteX5" fmla="*/ 56596 w 832466"/>
              <a:gd name="connsiteY5" fmla="*/ 630854 h 763437"/>
              <a:gd name="connsiteX6" fmla="*/ 0 w 832466"/>
              <a:gd name="connsiteY6" fmla="*/ 731902 h 763437"/>
              <a:gd name="connsiteX0" fmla="*/ 0 w 831373"/>
              <a:gd name="connsiteY0" fmla="*/ 731902 h 763086"/>
              <a:gd name="connsiteX1" fmla="*/ 330332 w 831373"/>
              <a:gd name="connsiteY1" fmla="*/ 746704 h 763086"/>
              <a:gd name="connsiteX2" fmla="*/ 812900 w 831373"/>
              <a:gd name="connsiteY2" fmla="*/ 492088 h 763086"/>
              <a:gd name="connsiteX3" fmla="*/ 588282 w 831373"/>
              <a:gd name="connsiteY3" fmla="*/ 3537 h 763086"/>
              <a:gd name="connsiteX4" fmla="*/ 59263 w 831373"/>
              <a:gd name="connsiteY4" fmla="*/ 319863 h 763086"/>
              <a:gd name="connsiteX5" fmla="*/ 56596 w 831373"/>
              <a:gd name="connsiteY5" fmla="*/ 630854 h 763086"/>
              <a:gd name="connsiteX6" fmla="*/ 0 w 831373"/>
              <a:gd name="connsiteY6" fmla="*/ 731902 h 763086"/>
              <a:gd name="connsiteX0" fmla="*/ 0 w 830248"/>
              <a:gd name="connsiteY0" fmla="*/ 731902 h 763086"/>
              <a:gd name="connsiteX1" fmla="*/ 330332 w 830248"/>
              <a:gd name="connsiteY1" fmla="*/ 746704 h 763086"/>
              <a:gd name="connsiteX2" fmla="*/ 812900 w 830248"/>
              <a:gd name="connsiteY2" fmla="*/ 492088 h 763086"/>
              <a:gd name="connsiteX3" fmla="*/ 588282 w 830248"/>
              <a:gd name="connsiteY3" fmla="*/ 3537 h 763086"/>
              <a:gd name="connsiteX4" fmla="*/ 59263 w 830248"/>
              <a:gd name="connsiteY4" fmla="*/ 319863 h 763086"/>
              <a:gd name="connsiteX5" fmla="*/ 56596 w 830248"/>
              <a:gd name="connsiteY5" fmla="*/ 630854 h 763086"/>
              <a:gd name="connsiteX6" fmla="*/ 0 w 830248"/>
              <a:gd name="connsiteY6" fmla="*/ 731902 h 763086"/>
              <a:gd name="connsiteX0" fmla="*/ 0 w 828752"/>
              <a:gd name="connsiteY0" fmla="*/ 731902 h 769484"/>
              <a:gd name="connsiteX1" fmla="*/ 367164 w 828752"/>
              <a:gd name="connsiteY1" fmla="*/ 754664 h 769484"/>
              <a:gd name="connsiteX2" fmla="*/ 812900 w 828752"/>
              <a:gd name="connsiteY2" fmla="*/ 492088 h 769484"/>
              <a:gd name="connsiteX3" fmla="*/ 588282 w 828752"/>
              <a:gd name="connsiteY3" fmla="*/ 3537 h 769484"/>
              <a:gd name="connsiteX4" fmla="*/ 59263 w 828752"/>
              <a:gd name="connsiteY4" fmla="*/ 319863 h 769484"/>
              <a:gd name="connsiteX5" fmla="*/ 56596 w 828752"/>
              <a:gd name="connsiteY5" fmla="*/ 630854 h 769484"/>
              <a:gd name="connsiteX6" fmla="*/ 0 w 828752"/>
              <a:gd name="connsiteY6" fmla="*/ 731902 h 769484"/>
              <a:gd name="connsiteX0" fmla="*/ 0 w 828752"/>
              <a:gd name="connsiteY0" fmla="*/ 731902 h 761354"/>
              <a:gd name="connsiteX1" fmla="*/ 367164 w 828752"/>
              <a:gd name="connsiteY1" fmla="*/ 754664 h 761354"/>
              <a:gd name="connsiteX2" fmla="*/ 812900 w 828752"/>
              <a:gd name="connsiteY2" fmla="*/ 492088 h 761354"/>
              <a:gd name="connsiteX3" fmla="*/ 588282 w 828752"/>
              <a:gd name="connsiteY3" fmla="*/ 3537 h 761354"/>
              <a:gd name="connsiteX4" fmla="*/ 59263 w 828752"/>
              <a:gd name="connsiteY4" fmla="*/ 319863 h 761354"/>
              <a:gd name="connsiteX5" fmla="*/ 56596 w 828752"/>
              <a:gd name="connsiteY5" fmla="*/ 630854 h 761354"/>
              <a:gd name="connsiteX6" fmla="*/ 0 w 828752"/>
              <a:gd name="connsiteY6" fmla="*/ 731902 h 761354"/>
              <a:gd name="connsiteX0" fmla="*/ 0 w 828286"/>
              <a:gd name="connsiteY0" fmla="*/ 731902 h 764135"/>
              <a:gd name="connsiteX1" fmla="*/ 373741 w 828286"/>
              <a:gd name="connsiteY1" fmla="*/ 757848 h 764135"/>
              <a:gd name="connsiteX2" fmla="*/ 812900 w 828286"/>
              <a:gd name="connsiteY2" fmla="*/ 492088 h 764135"/>
              <a:gd name="connsiteX3" fmla="*/ 588282 w 828286"/>
              <a:gd name="connsiteY3" fmla="*/ 3537 h 764135"/>
              <a:gd name="connsiteX4" fmla="*/ 59263 w 828286"/>
              <a:gd name="connsiteY4" fmla="*/ 319863 h 764135"/>
              <a:gd name="connsiteX5" fmla="*/ 56596 w 828286"/>
              <a:gd name="connsiteY5" fmla="*/ 630854 h 764135"/>
              <a:gd name="connsiteX6" fmla="*/ 0 w 828286"/>
              <a:gd name="connsiteY6" fmla="*/ 731902 h 764135"/>
              <a:gd name="connsiteX0" fmla="*/ 0 w 815141"/>
              <a:gd name="connsiteY0" fmla="*/ 731902 h 758856"/>
              <a:gd name="connsiteX1" fmla="*/ 373741 w 815141"/>
              <a:gd name="connsiteY1" fmla="*/ 757848 h 758856"/>
              <a:gd name="connsiteX2" fmla="*/ 683896 w 815141"/>
              <a:gd name="connsiteY2" fmla="*/ 696479 h 758856"/>
              <a:gd name="connsiteX3" fmla="*/ 812900 w 815141"/>
              <a:gd name="connsiteY3" fmla="*/ 492088 h 758856"/>
              <a:gd name="connsiteX4" fmla="*/ 588282 w 815141"/>
              <a:gd name="connsiteY4" fmla="*/ 3537 h 758856"/>
              <a:gd name="connsiteX5" fmla="*/ 59263 w 815141"/>
              <a:gd name="connsiteY5" fmla="*/ 319863 h 758856"/>
              <a:gd name="connsiteX6" fmla="*/ 56596 w 815141"/>
              <a:gd name="connsiteY6" fmla="*/ 630854 h 758856"/>
              <a:gd name="connsiteX7" fmla="*/ 0 w 815141"/>
              <a:gd name="connsiteY7" fmla="*/ 731902 h 758856"/>
              <a:gd name="connsiteX0" fmla="*/ 0 w 815141"/>
              <a:gd name="connsiteY0" fmla="*/ 731902 h 758856"/>
              <a:gd name="connsiteX1" fmla="*/ 373741 w 815141"/>
              <a:gd name="connsiteY1" fmla="*/ 757848 h 758856"/>
              <a:gd name="connsiteX2" fmla="*/ 683896 w 815141"/>
              <a:gd name="connsiteY2" fmla="*/ 696479 h 758856"/>
              <a:gd name="connsiteX3" fmla="*/ 812900 w 815141"/>
              <a:gd name="connsiteY3" fmla="*/ 492088 h 758856"/>
              <a:gd name="connsiteX4" fmla="*/ 588282 w 815141"/>
              <a:gd name="connsiteY4" fmla="*/ 3537 h 758856"/>
              <a:gd name="connsiteX5" fmla="*/ 59263 w 815141"/>
              <a:gd name="connsiteY5" fmla="*/ 319863 h 758856"/>
              <a:gd name="connsiteX6" fmla="*/ 56596 w 815141"/>
              <a:gd name="connsiteY6" fmla="*/ 630854 h 758856"/>
              <a:gd name="connsiteX7" fmla="*/ 0 w 815141"/>
              <a:gd name="connsiteY7" fmla="*/ 731902 h 758856"/>
              <a:gd name="connsiteX0" fmla="*/ 0 w 805831"/>
              <a:gd name="connsiteY0" fmla="*/ 731902 h 758856"/>
              <a:gd name="connsiteX1" fmla="*/ 373741 w 805831"/>
              <a:gd name="connsiteY1" fmla="*/ 757848 h 758856"/>
              <a:gd name="connsiteX2" fmla="*/ 683896 w 805831"/>
              <a:gd name="connsiteY2" fmla="*/ 696479 h 758856"/>
              <a:gd name="connsiteX3" fmla="*/ 803316 w 805831"/>
              <a:gd name="connsiteY3" fmla="*/ 453428 h 758856"/>
              <a:gd name="connsiteX4" fmla="*/ 588282 w 805831"/>
              <a:gd name="connsiteY4" fmla="*/ 3537 h 758856"/>
              <a:gd name="connsiteX5" fmla="*/ 59263 w 805831"/>
              <a:gd name="connsiteY5" fmla="*/ 319863 h 758856"/>
              <a:gd name="connsiteX6" fmla="*/ 56596 w 805831"/>
              <a:gd name="connsiteY6" fmla="*/ 630854 h 758856"/>
              <a:gd name="connsiteX7" fmla="*/ 0 w 805831"/>
              <a:gd name="connsiteY7" fmla="*/ 731902 h 758856"/>
              <a:gd name="connsiteX0" fmla="*/ 0 w 822941"/>
              <a:gd name="connsiteY0" fmla="*/ 731902 h 758856"/>
              <a:gd name="connsiteX1" fmla="*/ 373741 w 822941"/>
              <a:gd name="connsiteY1" fmla="*/ 757848 h 758856"/>
              <a:gd name="connsiteX2" fmla="*/ 683896 w 822941"/>
              <a:gd name="connsiteY2" fmla="*/ 696479 h 758856"/>
              <a:gd name="connsiteX3" fmla="*/ 820887 w 822941"/>
              <a:gd name="connsiteY3" fmla="*/ 468892 h 758856"/>
              <a:gd name="connsiteX4" fmla="*/ 588282 w 822941"/>
              <a:gd name="connsiteY4" fmla="*/ 3537 h 758856"/>
              <a:gd name="connsiteX5" fmla="*/ 59263 w 822941"/>
              <a:gd name="connsiteY5" fmla="*/ 319863 h 758856"/>
              <a:gd name="connsiteX6" fmla="*/ 56596 w 822941"/>
              <a:gd name="connsiteY6" fmla="*/ 630854 h 758856"/>
              <a:gd name="connsiteX7" fmla="*/ 0 w 822941"/>
              <a:gd name="connsiteY7" fmla="*/ 731902 h 758856"/>
              <a:gd name="connsiteX0" fmla="*/ 0 w 823675"/>
              <a:gd name="connsiteY0" fmla="*/ 731902 h 760400"/>
              <a:gd name="connsiteX1" fmla="*/ 373741 w 823675"/>
              <a:gd name="connsiteY1" fmla="*/ 757848 h 760400"/>
              <a:gd name="connsiteX2" fmla="*/ 695077 w 823675"/>
              <a:gd name="connsiteY2" fmla="*/ 729340 h 760400"/>
              <a:gd name="connsiteX3" fmla="*/ 820887 w 823675"/>
              <a:gd name="connsiteY3" fmla="*/ 468892 h 760400"/>
              <a:gd name="connsiteX4" fmla="*/ 588282 w 823675"/>
              <a:gd name="connsiteY4" fmla="*/ 3537 h 760400"/>
              <a:gd name="connsiteX5" fmla="*/ 59263 w 823675"/>
              <a:gd name="connsiteY5" fmla="*/ 319863 h 760400"/>
              <a:gd name="connsiteX6" fmla="*/ 56596 w 823675"/>
              <a:gd name="connsiteY6" fmla="*/ 630854 h 760400"/>
              <a:gd name="connsiteX7" fmla="*/ 0 w 823675"/>
              <a:gd name="connsiteY7" fmla="*/ 731902 h 760400"/>
              <a:gd name="connsiteX0" fmla="*/ 0 w 823675"/>
              <a:gd name="connsiteY0" fmla="*/ 731902 h 760034"/>
              <a:gd name="connsiteX1" fmla="*/ 166906 w 823675"/>
              <a:gd name="connsiteY1" fmla="*/ 737073 h 760034"/>
              <a:gd name="connsiteX2" fmla="*/ 373741 w 823675"/>
              <a:gd name="connsiteY2" fmla="*/ 757848 h 760034"/>
              <a:gd name="connsiteX3" fmla="*/ 695077 w 823675"/>
              <a:gd name="connsiteY3" fmla="*/ 729340 h 760034"/>
              <a:gd name="connsiteX4" fmla="*/ 820887 w 823675"/>
              <a:gd name="connsiteY4" fmla="*/ 468892 h 760034"/>
              <a:gd name="connsiteX5" fmla="*/ 588282 w 823675"/>
              <a:gd name="connsiteY5" fmla="*/ 3537 h 760034"/>
              <a:gd name="connsiteX6" fmla="*/ 59263 w 823675"/>
              <a:gd name="connsiteY6" fmla="*/ 319863 h 760034"/>
              <a:gd name="connsiteX7" fmla="*/ 56596 w 823675"/>
              <a:gd name="connsiteY7" fmla="*/ 630854 h 760034"/>
              <a:gd name="connsiteX8" fmla="*/ 0 w 823675"/>
              <a:gd name="connsiteY8" fmla="*/ 731902 h 760034"/>
              <a:gd name="connsiteX0" fmla="*/ 0 w 823675"/>
              <a:gd name="connsiteY0" fmla="*/ 731902 h 760034"/>
              <a:gd name="connsiteX1" fmla="*/ 166906 w 823675"/>
              <a:gd name="connsiteY1" fmla="*/ 737073 h 760034"/>
              <a:gd name="connsiteX2" fmla="*/ 373741 w 823675"/>
              <a:gd name="connsiteY2" fmla="*/ 757848 h 760034"/>
              <a:gd name="connsiteX3" fmla="*/ 695077 w 823675"/>
              <a:gd name="connsiteY3" fmla="*/ 729340 h 760034"/>
              <a:gd name="connsiteX4" fmla="*/ 820887 w 823675"/>
              <a:gd name="connsiteY4" fmla="*/ 468892 h 760034"/>
              <a:gd name="connsiteX5" fmla="*/ 588282 w 823675"/>
              <a:gd name="connsiteY5" fmla="*/ 3537 h 760034"/>
              <a:gd name="connsiteX6" fmla="*/ 59263 w 823675"/>
              <a:gd name="connsiteY6" fmla="*/ 319863 h 760034"/>
              <a:gd name="connsiteX7" fmla="*/ 56596 w 823675"/>
              <a:gd name="connsiteY7" fmla="*/ 630854 h 760034"/>
              <a:gd name="connsiteX8" fmla="*/ 0 w 823675"/>
              <a:gd name="connsiteY8" fmla="*/ 731902 h 760034"/>
              <a:gd name="connsiteX0" fmla="*/ 0 w 823675"/>
              <a:gd name="connsiteY0" fmla="*/ 731902 h 786869"/>
              <a:gd name="connsiteX1" fmla="*/ 166906 w 823675"/>
              <a:gd name="connsiteY1" fmla="*/ 737073 h 786869"/>
              <a:gd name="connsiteX2" fmla="*/ 381728 w 823675"/>
              <a:gd name="connsiteY2" fmla="*/ 786843 h 786869"/>
              <a:gd name="connsiteX3" fmla="*/ 695077 w 823675"/>
              <a:gd name="connsiteY3" fmla="*/ 729340 h 786869"/>
              <a:gd name="connsiteX4" fmla="*/ 820887 w 823675"/>
              <a:gd name="connsiteY4" fmla="*/ 468892 h 786869"/>
              <a:gd name="connsiteX5" fmla="*/ 588282 w 823675"/>
              <a:gd name="connsiteY5" fmla="*/ 3537 h 786869"/>
              <a:gd name="connsiteX6" fmla="*/ 59263 w 823675"/>
              <a:gd name="connsiteY6" fmla="*/ 319863 h 786869"/>
              <a:gd name="connsiteX7" fmla="*/ 56596 w 823675"/>
              <a:gd name="connsiteY7" fmla="*/ 630854 h 786869"/>
              <a:gd name="connsiteX8" fmla="*/ 0 w 823675"/>
              <a:gd name="connsiteY8" fmla="*/ 731902 h 786869"/>
              <a:gd name="connsiteX0" fmla="*/ 0 w 823675"/>
              <a:gd name="connsiteY0" fmla="*/ 731902 h 792665"/>
              <a:gd name="connsiteX1" fmla="*/ 166906 w 823675"/>
              <a:gd name="connsiteY1" fmla="*/ 737073 h 792665"/>
              <a:gd name="connsiteX2" fmla="*/ 391312 w 823675"/>
              <a:gd name="connsiteY2" fmla="*/ 792642 h 792665"/>
              <a:gd name="connsiteX3" fmla="*/ 695077 w 823675"/>
              <a:gd name="connsiteY3" fmla="*/ 729340 h 792665"/>
              <a:gd name="connsiteX4" fmla="*/ 820887 w 823675"/>
              <a:gd name="connsiteY4" fmla="*/ 468892 h 792665"/>
              <a:gd name="connsiteX5" fmla="*/ 588282 w 823675"/>
              <a:gd name="connsiteY5" fmla="*/ 3537 h 792665"/>
              <a:gd name="connsiteX6" fmla="*/ 59263 w 823675"/>
              <a:gd name="connsiteY6" fmla="*/ 319863 h 792665"/>
              <a:gd name="connsiteX7" fmla="*/ 56596 w 823675"/>
              <a:gd name="connsiteY7" fmla="*/ 630854 h 792665"/>
              <a:gd name="connsiteX8" fmla="*/ 0 w 823675"/>
              <a:gd name="connsiteY8" fmla="*/ 731902 h 792665"/>
              <a:gd name="connsiteX0" fmla="*/ 0 w 823675"/>
              <a:gd name="connsiteY0" fmla="*/ 731902 h 777210"/>
              <a:gd name="connsiteX1" fmla="*/ 166906 w 823675"/>
              <a:gd name="connsiteY1" fmla="*/ 737073 h 777210"/>
              <a:gd name="connsiteX2" fmla="*/ 391312 w 823675"/>
              <a:gd name="connsiteY2" fmla="*/ 777178 h 777210"/>
              <a:gd name="connsiteX3" fmla="*/ 695077 w 823675"/>
              <a:gd name="connsiteY3" fmla="*/ 729340 h 777210"/>
              <a:gd name="connsiteX4" fmla="*/ 820887 w 823675"/>
              <a:gd name="connsiteY4" fmla="*/ 468892 h 777210"/>
              <a:gd name="connsiteX5" fmla="*/ 588282 w 823675"/>
              <a:gd name="connsiteY5" fmla="*/ 3537 h 777210"/>
              <a:gd name="connsiteX6" fmla="*/ 59263 w 823675"/>
              <a:gd name="connsiteY6" fmla="*/ 319863 h 777210"/>
              <a:gd name="connsiteX7" fmla="*/ 56596 w 823675"/>
              <a:gd name="connsiteY7" fmla="*/ 630854 h 777210"/>
              <a:gd name="connsiteX8" fmla="*/ 0 w 823675"/>
              <a:gd name="connsiteY8" fmla="*/ 731902 h 777210"/>
              <a:gd name="connsiteX0" fmla="*/ 0 w 823675"/>
              <a:gd name="connsiteY0" fmla="*/ 731902 h 777210"/>
              <a:gd name="connsiteX1" fmla="*/ 166906 w 823675"/>
              <a:gd name="connsiteY1" fmla="*/ 737073 h 777210"/>
              <a:gd name="connsiteX2" fmla="*/ 391312 w 823675"/>
              <a:gd name="connsiteY2" fmla="*/ 777178 h 777210"/>
              <a:gd name="connsiteX3" fmla="*/ 695077 w 823675"/>
              <a:gd name="connsiteY3" fmla="*/ 729340 h 777210"/>
              <a:gd name="connsiteX4" fmla="*/ 820887 w 823675"/>
              <a:gd name="connsiteY4" fmla="*/ 468892 h 777210"/>
              <a:gd name="connsiteX5" fmla="*/ 588282 w 823675"/>
              <a:gd name="connsiteY5" fmla="*/ 3537 h 777210"/>
              <a:gd name="connsiteX6" fmla="*/ 59263 w 823675"/>
              <a:gd name="connsiteY6" fmla="*/ 319863 h 777210"/>
              <a:gd name="connsiteX7" fmla="*/ 51617 w 823675"/>
              <a:gd name="connsiteY7" fmla="*/ 627352 h 777210"/>
              <a:gd name="connsiteX8" fmla="*/ 0 w 823675"/>
              <a:gd name="connsiteY8" fmla="*/ 731902 h 777210"/>
              <a:gd name="connsiteX0" fmla="*/ 0 w 823675"/>
              <a:gd name="connsiteY0" fmla="*/ 732801 h 778109"/>
              <a:gd name="connsiteX1" fmla="*/ 166906 w 823675"/>
              <a:gd name="connsiteY1" fmla="*/ 737972 h 778109"/>
              <a:gd name="connsiteX2" fmla="*/ 391312 w 823675"/>
              <a:gd name="connsiteY2" fmla="*/ 778077 h 778109"/>
              <a:gd name="connsiteX3" fmla="*/ 695077 w 823675"/>
              <a:gd name="connsiteY3" fmla="*/ 730239 h 778109"/>
              <a:gd name="connsiteX4" fmla="*/ 820887 w 823675"/>
              <a:gd name="connsiteY4" fmla="*/ 469791 h 778109"/>
              <a:gd name="connsiteX5" fmla="*/ 588282 w 823675"/>
              <a:gd name="connsiteY5" fmla="*/ 4436 h 778109"/>
              <a:gd name="connsiteX6" fmla="*/ 39641 w 823675"/>
              <a:gd name="connsiteY6" fmla="*/ 312540 h 778109"/>
              <a:gd name="connsiteX7" fmla="*/ 51617 w 823675"/>
              <a:gd name="connsiteY7" fmla="*/ 628251 h 778109"/>
              <a:gd name="connsiteX8" fmla="*/ 0 w 823675"/>
              <a:gd name="connsiteY8" fmla="*/ 732801 h 778109"/>
              <a:gd name="connsiteX0" fmla="*/ 0 w 823675"/>
              <a:gd name="connsiteY0" fmla="*/ 732965 h 778273"/>
              <a:gd name="connsiteX1" fmla="*/ 166906 w 823675"/>
              <a:gd name="connsiteY1" fmla="*/ 738136 h 778273"/>
              <a:gd name="connsiteX2" fmla="*/ 391312 w 823675"/>
              <a:gd name="connsiteY2" fmla="*/ 778241 h 778273"/>
              <a:gd name="connsiteX3" fmla="*/ 695077 w 823675"/>
              <a:gd name="connsiteY3" fmla="*/ 730403 h 778273"/>
              <a:gd name="connsiteX4" fmla="*/ 820887 w 823675"/>
              <a:gd name="connsiteY4" fmla="*/ 469955 h 778273"/>
              <a:gd name="connsiteX5" fmla="*/ 588282 w 823675"/>
              <a:gd name="connsiteY5" fmla="*/ 4600 h 778273"/>
              <a:gd name="connsiteX6" fmla="*/ 31572 w 823675"/>
              <a:gd name="connsiteY6" fmla="*/ 311368 h 778273"/>
              <a:gd name="connsiteX7" fmla="*/ 51617 w 823675"/>
              <a:gd name="connsiteY7" fmla="*/ 628415 h 778273"/>
              <a:gd name="connsiteX8" fmla="*/ 0 w 823675"/>
              <a:gd name="connsiteY8" fmla="*/ 732965 h 778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3675" h="778273">
                <a:moveTo>
                  <a:pt x="0" y="732965"/>
                </a:moveTo>
                <a:cubicBezTo>
                  <a:pt x="17853" y="736493"/>
                  <a:pt x="104616" y="733812"/>
                  <a:pt x="166906" y="738136"/>
                </a:cubicBezTo>
                <a:cubicBezTo>
                  <a:pt x="229196" y="742460"/>
                  <a:pt x="303284" y="779530"/>
                  <a:pt x="391312" y="778241"/>
                </a:cubicBezTo>
                <a:cubicBezTo>
                  <a:pt x="479340" y="776952"/>
                  <a:pt x="621884" y="774696"/>
                  <a:pt x="695077" y="730403"/>
                </a:cubicBezTo>
                <a:cubicBezTo>
                  <a:pt x="768270" y="686110"/>
                  <a:pt x="838686" y="590922"/>
                  <a:pt x="820887" y="469955"/>
                </a:cubicBezTo>
                <a:cubicBezTo>
                  <a:pt x="803088" y="348988"/>
                  <a:pt x="795207" y="48292"/>
                  <a:pt x="588282" y="4600"/>
                </a:cubicBezTo>
                <a:cubicBezTo>
                  <a:pt x="492555" y="-2543"/>
                  <a:pt x="66148" y="-39533"/>
                  <a:pt x="31572" y="311368"/>
                </a:cubicBezTo>
                <a:cubicBezTo>
                  <a:pt x="15666" y="420334"/>
                  <a:pt x="51617" y="565074"/>
                  <a:pt x="51617" y="628415"/>
                </a:cubicBezTo>
                <a:cubicBezTo>
                  <a:pt x="52094" y="700138"/>
                  <a:pt x="0" y="732965"/>
                  <a:pt x="0" y="732965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B121A8-F6D4-86BD-8664-4D41A70D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1407" y="1428835"/>
            <a:ext cx="5646057" cy="50589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l-GR" sz="5400" b="0" err="1">
                <a:latin typeface="Calibri"/>
                <a:cs typeface="Calibri"/>
              </a:rPr>
              <a:t>What</a:t>
            </a:r>
            <a:r>
              <a:rPr lang="el-GR" sz="5400" b="0">
                <a:latin typeface="Calibri"/>
                <a:cs typeface="Calibri"/>
              </a:rPr>
              <a:t> </a:t>
            </a:r>
            <a:r>
              <a:rPr lang="el-GR" sz="5400" b="0" err="1">
                <a:latin typeface="Calibri"/>
                <a:cs typeface="Calibri"/>
              </a:rPr>
              <a:t>is</a:t>
            </a:r>
            <a:r>
              <a:rPr lang="el-GR" sz="5400" b="0">
                <a:latin typeface="Calibri"/>
                <a:cs typeface="Calibri"/>
              </a:rPr>
              <a:t> a </a:t>
            </a:r>
            <a:r>
              <a:rPr lang="el-GR" sz="5400" b="0" err="1">
                <a:latin typeface="Calibri"/>
                <a:cs typeface="Calibri"/>
              </a:rPr>
              <a:t>business</a:t>
            </a:r>
            <a:r>
              <a:rPr lang="el-GR" sz="5400" b="0">
                <a:latin typeface="Calibri"/>
                <a:cs typeface="Calibri"/>
              </a:rPr>
              <a:t> </a:t>
            </a:r>
            <a:r>
              <a:rPr lang="el-GR" sz="5400" b="0" err="1">
                <a:latin typeface="Calibri"/>
                <a:cs typeface="Calibri"/>
              </a:rPr>
              <a:t>report</a:t>
            </a:r>
            <a:r>
              <a:rPr lang="el-GR" sz="5400" b="0">
                <a:latin typeface="Calibri"/>
                <a:cs typeface="Calibri"/>
              </a:rPr>
              <a:t>?</a:t>
            </a:r>
          </a:p>
          <a:p>
            <a:pPr algn="ctr"/>
            <a:endParaRPr lang="el-GR" sz="4000"/>
          </a:p>
          <a:p>
            <a:pPr algn="ctr"/>
            <a:endParaRPr lang="el-GR" sz="40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9940E64-4719-4E36-8FFD-748B552B3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588667" flipH="1">
            <a:off x="4240862" y="539430"/>
            <a:ext cx="7484484" cy="5843743"/>
          </a:xfrm>
          <a:custGeom>
            <a:avLst/>
            <a:gdLst>
              <a:gd name="connsiteX0" fmla="*/ -39 w 914430"/>
              <a:gd name="connsiteY0" fmla="*/ 747812 h 753584"/>
              <a:gd name="connsiteX1" fmla="*/ 400011 w 914430"/>
              <a:gd name="connsiteY1" fmla="*/ 737144 h 753584"/>
              <a:gd name="connsiteX2" fmla="*/ 891787 w 914430"/>
              <a:gd name="connsiteY2" fmla="*/ 487303 h 753584"/>
              <a:gd name="connsiteX3" fmla="*/ 665854 w 914430"/>
              <a:gd name="connsiteY3" fmla="*/ 3528 h 753584"/>
              <a:gd name="connsiteX4" fmla="*/ 136835 w 914430"/>
              <a:gd name="connsiteY4" fmla="*/ 319854 h 753584"/>
              <a:gd name="connsiteX5" fmla="*/ 134168 w 914430"/>
              <a:gd name="connsiteY5" fmla="*/ 630845 h 753584"/>
              <a:gd name="connsiteX6" fmla="*/ -39 w 914430"/>
              <a:gd name="connsiteY6" fmla="*/ 747812 h 753584"/>
              <a:gd name="connsiteX0" fmla="*/ 0 w 855235"/>
              <a:gd name="connsiteY0" fmla="*/ 741453 h 759943"/>
              <a:gd name="connsiteX1" fmla="*/ 340855 w 855235"/>
              <a:gd name="connsiteY1" fmla="*/ 737153 h 759943"/>
              <a:gd name="connsiteX2" fmla="*/ 832631 w 855235"/>
              <a:gd name="connsiteY2" fmla="*/ 487312 h 759943"/>
              <a:gd name="connsiteX3" fmla="*/ 606698 w 855235"/>
              <a:gd name="connsiteY3" fmla="*/ 3537 h 759943"/>
              <a:gd name="connsiteX4" fmla="*/ 77679 w 855235"/>
              <a:gd name="connsiteY4" fmla="*/ 319863 h 759943"/>
              <a:gd name="connsiteX5" fmla="*/ 75012 w 855235"/>
              <a:gd name="connsiteY5" fmla="*/ 630854 h 759943"/>
              <a:gd name="connsiteX6" fmla="*/ 0 w 855235"/>
              <a:gd name="connsiteY6" fmla="*/ 741453 h 759943"/>
              <a:gd name="connsiteX0" fmla="*/ 0 w 850882"/>
              <a:gd name="connsiteY0" fmla="*/ 741453 h 766485"/>
              <a:gd name="connsiteX1" fmla="*/ 348748 w 850882"/>
              <a:gd name="connsiteY1" fmla="*/ 746704 h 766485"/>
              <a:gd name="connsiteX2" fmla="*/ 832631 w 850882"/>
              <a:gd name="connsiteY2" fmla="*/ 487312 h 766485"/>
              <a:gd name="connsiteX3" fmla="*/ 606698 w 850882"/>
              <a:gd name="connsiteY3" fmla="*/ 3537 h 766485"/>
              <a:gd name="connsiteX4" fmla="*/ 77679 w 850882"/>
              <a:gd name="connsiteY4" fmla="*/ 319863 h 766485"/>
              <a:gd name="connsiteX5" fmla="*/ 75012 w 850882"/>
              <a:gd name="connsiteY5" fmla="*/ 630854 h 766485"/>
              <a:gd name="connsiteX6" fmla="*/ 0 w 850882"/>
              <a:gd name="connsiteY6" fmla="*/ 741453 h 766485"/>
              <a:gd name="connsiteX0" fmla="*/ 0 w 850882"/>
              <a:gd name="connsiteY0" fmla="*/ 741453 h 764365"/>
              <a:gd name="connsiteX1" fmla="*/ 348748 w 850882"/>
              <a:gd name="connsiteY1" fmla="*/ 746704 h 764365"/>
              <a:gd name="connsiteX2" fmla="*/ 832631 w 850882"/>
              <a:gd name="connsiteY2" fmla="*/ 487312 h 764365"/>
              <a:gd name="connsiteX3" fmla="*/ 606698 w 850882"/>
              <a:gd name="connsiteY3" fmla="*/ 3537 h 764365"/>
              <a:gd name="connsiteX4" fmla="*/ 77679 w 850882"/>
              <a:gd name="connsiteY4" fmla="*/ 319863 h 764365"/>
              <a:gd name="connsiteX5" fmla="*/ 75012 w 850882"/>
              <a:gd name="connsiteY5" fmla="*/ 630854 h 764365"/>
              <a:gd name="connsiteX6" fmla="*/ 0 w 850882"/>
              <a:gd name="connsiteY6" fmla="*/ 741453 h 764365"/>
              <a:gd name="connsiteX0" fmla="*/ 0 w 832466"/>
              <a:gd name="connsiteY0" fmla="*/ 731902 h 763437"/>
              <a:gd name="connsiteX1" fmla="*/ 330332 w 832466"/>
              <a:gd name="connsiteY1" fmla="*/ 746704 h 763437"/>
              <a:gd name="connsiteX2" fmla="*/ 814215 w 832466"/>
              <a:gd name="connsiteY2" fmla="*/ 487312 h 763437"/>
              <a:gd name="connsiteX3" fmla="*/ 588282 w 832466"/>
              <a:gd name="connsiteY3" fmla="*/ 3537 h 763437"/>
              <a:gd name="connsiteX4" fmla="*/ 59263 w 832466"/>
              <a:gd name="connsiteY4" fmla="*/ 319863 h 763437"/>
              <a:gd name="connsiteX5" fmla="*/ 56596 w 832466"/>
              <a:gd name="connsiteY5" fmla="*/ 630854 h 763437"/>
              <a:gd name="connsiteX6" fmla="*/ 0 w 832466"/>
              <a:gd name="connsiteY6" fmla="*/ 731902 h 763437"/>
              <a:gd name="connsiteX0" fmla="*/ 0 w 831373"/>
              <a:gd name="connsiteY0" fmla="*/ 731902 h 763086"/>
              <a:gd name="connsiteX1" fmla="*/ 330332 w 831373"/>
              <a:gd name="connsiteY1" fmla="*/ 746704 h 763086"/>
              <a:gd name="connsiteX2" fmla="*/ 812900 w 831373"/>
              <a:gd name="connsiteY2" fmla="*/ 492088 h 763086"/>
              <a:gd name="connsiteX3" fmla="*/ 588282 w 831373"/>
              <a:gd name="connsiteY3" fmla="*/ 3537 h 763086"/>
              <a:gd name="connsiteX4" fmla="*/ 59263 w 831373"/>
              <a:gd name="connsiteY4" fmla="*/ 319863 h 763086"/>
              <a:gd name="connsiteX5" fmla="*/ 56596 w 831373"/>
              <a:gd name="connsiteY5" fmla="*/ 630854 h 763086"/>
              <a:gd name="connsiteX6" fmla="*/ 0 w 831373"/>
              <a:gd name="connsiteY6" fmla="*/ 731902 h 763086"/>
              <a:gd name="connsiteX0" fmla="*/ 0 w 830248"/>
              <a:gd name="connsiteY0" fmla="*/ 731902 h 763086"/>
              <a:gd name="connsiteX1" fmla="*/ 330332 w 830248"/>
              <a:gd name="connsiteY1" fmla="*/ 746704 h 763086"/>
              <a:gd name="connsiteX2" fmla="*/ 812900 w 830248"/>
              <a:gd name="connsiteY2" fmla="*/ 492088 h 763086"/>
              <a:gd name="connsiteX3" fmla="*/ 588282 w 830248"/>
              <a:gd name="connsiteY3" fmla="*/ 3537 h 763086"/>
              <a:gd name="connsiteX4" fmla="*/ 59263 w 830248"/>
              <a:gd name="connsiteY4" fmla="*/ 319863 h 763086"/>
              <a:gd name="connsiteX5" fmla="*/ 56596 w 830248"/>
              <a:gd name="connsiteY5" fmla="*/ 630854 h 763086"/>
              <a:gd name="connsiteX6" fmla="*/ 0 w 830248"/>
              <a:gd name="connsiteY6" fmla="*/ 731902 h 763086"/>
              <a:gd name="connsiteX0" fmla="*/ 0 w 828752"/>
              <a:gd name="connsiteY0" fmla="*/ 731902 h 769484"/>
              <a:gd name="connsiteX1" fmla="*/ 367164 w 828752"/>
              <a:gd name="connsiteY1" fmla="*/ 754664 h 769484"/>
              <a:gd name="connsiteX2" fmla="*/ 812900 w 828752"/>
              <a:gd name="connsiteY2" fmla="*/ 492088 h 769484"/>
              <a:gd name="connsiteX3" fmla="*/ 588282 w 828752"/>
              <a:gd name="connsiteY3" fmla="*/ 3537 h 769484"/>
              <a:gd name="connsiteX4" fmla="*/ 59263 w 828752"/>
              <a:gd name="connsiteY4" fmla="*/ 319863 h 769484"/>
              <a:gd name="connsiteX5" fmla="*/ 56596 w 828752"/>
              <a:gd name="connsiteY5" fmla="*/ 630854 h 769484"/>
              <a:gd name="connsiteX6" fmla="*/ 0 w 828752"/>
              <a:gd name="connsiteY6" fmla="*/ 731902 h 769484"/>
              <a:gd name="connsiteX0" fmla="*/ 0 w 828752"/>
              <a:gd name="connsiteY0" fmla="*/ 731902 h 761354"/>
              <a:gd name="connsiteX1" fmla="*/ 367164 w 828752"/>
              <a:gd name="connsiteY1" fmla="*/ 754664 h 761354"/>
              <a:gd name="connsiteX2" fmla="*/ 812900 w 828752"/>
              <a:gd name="connsiteY2" fmla="*/ 492088 h 761354"/>
              <a:gd name="connsiteX3" fmla="*/ 588282 w 828752"/>
              <a:gd name="connsiteY3" fmla="*/ 3537 h 761354"/>
              <a:gd name="connsiteX4" fmla="*/ 59263 w 828752"/>
              <a:gd name="connsiteY4" fmla="*/ 319863 h 761354"/>
              <a:gd name="connsiteX5" fmla="*/ 56596 w 828752"/>
              <a:gd name="connsiteY5" fmla="*/ 630854 h 761354"/>
              <a:gd name="connsiteX6" fmla="*/ 0 w 828752"/>
              <a:gd name="connsiteY6" fmla="*/ 731902 h 761354"/>
              <a:gd name="connsiteX0" fmla="*/ 0 w 828286"/>
              <a:gd name="connsiteY0" fmla="*/ 731902 h 764135"/>
              <a:gd name="connsiteX1" fmla="*/ 373741 w 828286"/>
              <a:gd name="connsiteY1" fmla="*/ 757848 h 764135"/>
              <a:gd name="connsiteX2" fmla="*/ 812900 w 828286"/>
              <a:gd name="connsiteY2" fmla="*/ 492088 h 764135"/>
              <a:gd name="connsiteX3" fmla="*/ 588282 w 828286"/>
              <a:gd name="connsiteY3" fmla="*/ 3537 h 764135"/>
              <a:gd name="connsiteX4" fmla="*/ 59263 w 828286"/>
              <a:gd name="connsiteY4" fmla="*/ 319863 h 764135"/>
              <a:gd name="connsiteX5" fmla="*/ 56596 w 828286"/>
              <a:gd name="connsiteY5" fmla="*/ 630854 h 764135"/>
              <a:gd name="connsiteX6" fmla="*/ 0 w 828286"/>
              <a:gd name="connsiteY6" fmla="*/ 731902 h 764135"/>
              <a:gd name="connsiteX0" fmla="*/ 0 w 815141"/>
              <a:gd name="connsiteY0" fmla="*/ 731902 h 758856"/>
              <a:gd name="connsiteX1" fmla="*/ 373741 w 815141"/>
              <a:gd name="connsiteY1" fmla="*/ 757848 h 758856"/>
              <a:gd name="connsiteX2" fmla="*/ 683896 w 815141"/>
              <a:gd name="connsiteY2" fmla="*/ 696479 h 758856"/>
              <a:gd name="connsiteX3" fmla="*/ 812900 w 815141"/>
              <a:gd name="connsiteY3" fmla="*/ 492088 h 758856"/>
              <a:gd name="connsiteX4" fmla="*/ 588282 w 815141"/>
              <a:gd name="connsiteY4" fmla="*/ 3537 h 758856"/>
              <a:gd name="connsiteX5" fmla="*/ 59263 w 815141"/>
              <a:gd name="connsiteY5" fmla="*/ 319863 h 758856"/>
              <a:gd name="connsiteX6" fmla="*/ 56596 w 815141"/>
              <a:gd name="connsiteY6" fmla="*/ 630854 h 758856"/>
              <a:gd name="connsiteX7" fmla="*/ 0 w 815141"/>
              <a:gd name="connsiteY7" fmla="*/ 731902 h 758856"/>
              <a:gd name="connsiteX0" fmla="*/ 0 w 815141"/>
              <a:gd name="connsiteY0" fmla="*/ 731902 h 758856"/>
              <a:gd name="connsiteX1" fmla="*/ 373741 w 815141"/>
              <a:gd name="connsiteY1" fmla="*/ 757848 h 758856"/>
              <a:gd name="connsiteX2" fmla="*/ 683896 w 815141"/>
              <a:gd name="connsiteY2" fmla="*/ 696479 h 758856"/>
              <a:gd name="connsiteX3" fmla="*/ 812900 w 815141"/>
              <a:gd name="connsiteY3" fmla="*/ 492088 h 758856"/>
              <a:gd name="connsiteX4" fmla="*/ 588282 w 815141"/>
              <a:gd name="connsiteY4" fmla="*/ 3537 h 758856"/>
              <a:gd name="connsiteX5" fmla="*/ 59263 w 815141"/>
              <a:gd name="connsiteY5" fmla="*/ 319863 h 758856"/>
              <a:gd name="connsiteX6" fmla="*/ 56596 w 815141"/>
              <a:gd name="connsiteY6" fmla="*/ 630854 h 758856"/>
              <a:gd name="connsiteX7" fmla="*/ 0 w 815141"/>
              <a:gd name="connsiteY7" fmla="*/ 731902 h 758856"/>
              <a:gd name="connsiteX0" fmla="*/ 0 w 805831"/>
              <a:gd name="connsiteY0" fmla="*/ 731902 h 758856"/>
              <a:gd name="connsiteX1" fmla="*/ 373741 w 805831"/>
              <a:gd name="connsiteY1" fmla="*/ 757848 h 758856"/>
              <a:gd name="connsiteX2" fmla="*/ 683896 w 805831"/>
              <a:gd name="connsiteY2" fmla="*/ 696479 h 758856"/>
              <a:gd name="connsiteX3" fmla="*/ 803316 w 805831"/>
              <a:gd name="connsiteY3" fmla="*/ 453428 h 758856"/>
              <a:gd name="connsiteX4" fmla="*/ 588282 w 805831"/>
              <a:gd name="connsiteY4" fmla="*/ 3537 h 758856"/>
              <a:gd name="connsiteX5" fmla="*/ 59263 w 805831"/>
              <a:gd name="connsiteY5" fmla="*/ 319863 h 758856"/>
              <a:gd name="connsiteX6" fmla="*/ 56596 w 805831"/>
              <a:gd name="connsiteY6" fmla="*/ 630854 h 758856"/>
              <a:gd name="connsiteX7" fmla="*/ 0 w 805831"/>
              <a:gd name="connsiteY7" fmla="*/ 731902 h 758856"/>
              <a:gd name="connsiteX0" fmla="*/ 0 w 822941"/>
              <a:gd name="connsiteY0" fmla="*/ 731902 h 758856"/>
              <a:gd name="connsiteX1" fmla="*/ 373741 w 822941"/>
              <a:gd name="connsiteY1" fmla="*/ 757848 h 758856"/>
              <a:gd name="connsiteX2" fmla="*/ 683896 w 822941"/>
              <a:gd name="connsiteY2" fmla="*/ 696479 h 758856"/>
              <a:gd name="connsiteX3" fmla="*/ 820887 w 822941"/>
              <a:gd name="connsiteY3" fmla="*/ 468892 h 758856"/>
              <a:gd name="connsiteX4" fmla="*/ 588282 w 822941"/>
              <a:gd name="connsiteY4" fmla="*/ 3537 h 758856"/>
              <a:gd name="connsiteX5" fmla="*/ 59263 w 822941"/>
              <a:gd name="connsiteY5" fmla="*/ 319863 h 758856"/>
              <a:gd name="connsiteX6" fmla="*/ 56596 w 822941"/>
              <a:gd name="connsiteY6" fmla="*/ 630854 h 758856"/>
              <a:gd name="connsiteX7" fmla="*/ 0 w 822941"/>
              <a:gd name="connsiteY7" fmla="*/ 731902 h 758856"/>
              <a:gd name="connsiteX0" fmla="*/ 0 w 823675"/>
              <a:gd name="connsiteY0" fmla="*/ 731902 h 760400"/>
              <a:gd name="connsiteX1" fmla="*/ 373741 w 823675"/>
              <a:gd name="connsiteY1" fmla="*/ 757848 h 760400"/>
              <a:gd name="connsiteX2" fmla="*/ 695077 w 823675"/>
              <a:gd name="connsiteY2" fmla="*/ 729340 h 760400"/>
              <a:gd name="connsiteX3" fmla="*/ 820887 w 823675"/>
              <a:gd name="connsiteY3" fmla="*/ 468892 h 760400"/>
              <a:gd name="connsiteX4" fmla="*/ 588282 w 823675"/>
              <a:gd name="connsiteY4" fmla="*/ 3537 h 760400"/>
              <a:gd name="connsiteX5" fmla="*/ 59263 w 823675"/>
              <a:gd name="connsiteY5" fmla="*/ 319863 h 760400"/>
              <a:gd name="connsiteX6" fmla="*/ 56596 w 823675"/>
              <a:gd name="connsiteY6" fmla="*/ 630854 h 760400"/>
              <a:gd name="connsiteX7" fmla="*/ 0 w 823675"/>
              <a:gd name="connsiteY7" fmla="*/ 731902 h 760400"/>
              <a:gd name="connsiteX0" fmla="*/ 0 w 823675"/>
              <a:gd name="connsiteY0" fmla="*/ 731902 h 760034"/>
              <a:gd name="connsiteX1" fmla="*/ 166906 w 823675"/>
              <a:gd name="connsiteY1" fmla="*/ 737073 h 760034"/>
              <a:gd name="connsiteX2" fmla="*/ 373741 w 823675"/>
              <a:gd name="connsiteY2" fmla="*/ 757848 h 760034"/>
              <a:gd name="connsiteX3" fmla="*/ 695077 w 823675"/>
              <a:gd name="connsiteY3" fmla="*/ 729340 h 760034"/>
              <a:gd name="connsiteX4" fmla="*/ 820887 w 823675"/>
              <a:gd name="connsiteY4" fmla="*/ 468892 h 760034"/>
              <a:gd name="connsiteX5" fmla="*/ 588282 w 823675"/>
              <a:gd name="connsiteY5" fmla="*/ 3537 h 760034"/>
              <a:gd name="connsiteX6" fmla="*/ 59263 w 823675"/>
              <a:gd name="connsiteY6" fmla="*/ 319863 h 760034"/>
              <a:gd name="connsiteX7" fmla="*/ 56596 w 823675"/>
              <a:gd name="connsiteY7" fmla="*/ 630854 h 760034"/>
              <a:gd name="connsiteX8" fmla="*/ 0 w 823675"/>
              <a:gd name="connsiteY8" fmla="*/ 731902 h 760034"/>
              <a:gd name="connsiteX0" fmla="*/ 0 w 823675"/>
              <a:gd name="connsiteY0" fmla="*/ 731902 h 760034"/>
              <a:gd name="connsiteX1" fmla="*/ 166906 w 823675"/>
              <a:gd name="connsiteY1" fmla="*/ 737073 h 760034"/>
              <a:gd name="connsiteX2" fmla="*/ 373741 w 823675"/>
              <a:gd name="connsiteY2" fmla="*/ 757848 h 760034"/>
              <a:gd name="connsiteX3" fmla="*/ 695077 w 823675"/>
              <a:gd name="connsiteY3" fmla="*/ 729340 h 760034"/>
              <a:gd name="connsiteX4" fmla="*/ 820887 w 823675"/>
              <a:gd name="connsiteY4" fmla="*/ 468892 h 760034"/>
              <a:gd name="connsiteX5" fmla="*/ 588282 w 823675"/>
              <a:gd name="connsiteY5" fmla="*/ 3537 h 760034"/>
              <a:gd name="connsiteX6" fmla="*/ 59263 w 823675"/>
              <a:gd name="connsiteY6" fmla="*/ 319863 h 760034"/>
              <a:gd name="connsiteX7" fmla="*/ 56596 w 823675"/>
              <a:gd name="connsiteY7" fmla="*/ 630854 h 760034"/>
              <a:gd name="connsiteX8" fmla="*/ 0 w 823675"/>
              <a:gd name="connsiteY8" fmla="*/ 731902 h 760034"/>
              <a:gd name="connsiteX0" fmla="*/ 0 w 823675"/>
              <a:gd name="connsiteY0" fmla="*/ 731902 h 786869"/>
              <a:gd name="connsiteX1" fmla="*/ 166906 w 823675"/>
              <a:gd name="connsiteY1" fmla="*/ 737073 h 786869"/>
              <a:gd name="connsiteX2" fmla="*/ 381728 w 823675"/>
              <a:gd name="connsiteY2" fmla="*/ 786843 h 786869"/>
              <a:gd name="connsiteX3" fmla="*/ 695077 w 823675"/>
              <a:gd name="connsiteY3" fmla="*/ 729340 h 786869"/>
              <a:gd name="connsiteX4" fmla="*/ 820887 w 823675"/>
              <a:gd name="connsiteY4" fmla="*/ 468892 h 786869"/>
              <a:gd name="connsiteX5" fmla="*/ 588282 w 823675"/>
              <a:gd name="connsiteY5" fmla="*/ 3537 h 786869"/>
              <a:gd name="connsiteX6" fmla="*/ 59263 w 823675"/>
              <a:gd name="connsiteY6" fmla="*/ 319863 h 786869"/>
              <a:gd name="connsiteX7" fmla="*/ 56596 w 823675"/>
              <a:gd name="connsiteY7" fmla="*/ 630854 h 786869"/>
              <a:gd name="connsiteX8" fmla="*/ 0 w 823675"/>
              <a:gd name="connsiteY8" fmla="*/ 731902 h 786869"/>
              <a:gd name="connsiteX0" fmla="*/ 0 w 823675"/>
              <a:gd name="connsiteY0" fmla="*/ 731902 h 792665"/>
              <a:gd name="connsiteX1" fmla="*/ 166906 w 823675"/>
              <a:gd name="connsiteY1" fmla="*/ 737073 h 792665"/>
              <a:gd name="connsiteX2" fmla="*/ 391312 w 823675"/>
              <a:gd name="connsiteY2" fmla="*/ 792642 h 792665"/>
              <a:gd name="connsiteX3" fmla="*/ 695077 w 823675"/>
              <a:gd name="connsiteY3" fmla="*/ 729340 h 792665"/>
              <a:gd name="connsiteX4" fmla="*/ 820887 w 823675"/>
              <a:gd name="connsiteY4" fmla="*/ 468892 h 792665"/>
              <a:gd name="connsiteX5" fmla="*/ 588282 w 823675"/>
              <a:gd name="connsiteY5" fmla="*/ 3537 h 792665"/>
              <a:gd name="connsiteX6" fmla="*/ 59263 w 823675"/>
              <a:gd name="connsiteY6" fmla="*/ 319863 h 792665"/>
              <a:gd name="connsiteX7" fmla="*/ 56596 w 823675"/>
              <a:gd name="connsiteY7" fmla="*/ 630854 h 792665"/>
              <a:gd name="connsiteX8" fmla="*/ 0 w 823675"/>
              <a:gd name="connsiteY8" fmla="*/ 731902 h 792665"/>
              <a:gd name="connsiteX0" fmla="*/ 0 w 823675"/>
              <a:gd name="connsiteY0" fmla="*/ 731902 h 777210"/>
              <a:gd name="connsiteX1" fmla="*/ 166906 w 823675"/>
              <a:gd name="connsiteY1" fmla="*/ 737073 h 777210"/>
              <a:gd name="connsiteX2" fmla="*/ 391312 w 823675"/>
              <a:gd name="connsiteY2" fmla="*/ 777178 h 777210"/>
              <a:gd name="connsiteX3" fmla="*/ 695077 w 823675"/>
              <a:gd name="connsiteY3" fmla="*/ 729340 h 777210"/>
              <a:gd name="connsiteX4" fmla="*/ 820887 w 823675"/>
              <a:gd name="connsiteY4" fmla="*/ 468892 h 777210"/>
              <a:gd name="connsiteX5" fmla="*/ 588282 w 823675"/>
              <a:gd name="connsiteY5" fmla="*/ 3537 h 777210"/>
              <a:gd name="connsiteX6" fmla="*/ 59263 w 823675"/>
              <a:gd name="connsiteY6" fmla="*/ 319863 h 777210"/>
              <a:gd name="connsiteX7" fmla="*/ 56596 w 823675"/>
              <a:gd name="connsiteY7" fmla="*/ 630854 h 777210"/>
              <a:gd name="connsiteX8" fmla="*/ 0 w 823675"/>
              <a:gd name="connsiteY8" fmla="*/ 731902 h 777210"/>
              <a:gd name="connsiteX0" fmla="*/ 0 w 823675"/>
              <a:gd name="connsiteY0" fmla="*/ 731902 h 777210"/>
              <a:gd name="connsiteX1" fmla="*/ 166906 w 823675"/>
              <a:gd name="connsiteY1" fmla="*/ 737073 h 777210"/>
              <a:gd name="connsiteX2" fmla="*/ 391312 w 823675"/>
              <a:gd name="connsiteY2" fmla="*/ 777178 h 777210"/>
              <a:gd name="connsiteX3" fmla="*/ 695077 w 823675"/>
              <a:gd name="connsiteY3" fmla="*/ 729340 h 777210"/>
              <a:gd name="connsiteX4" fmla="*/ 820887 w 823675"/>
              <a:gd name="connsiteY4" fmla="*/ 468892 h 777210"/>
              <a:gd name="connsiteX5" fmla="*/ 588282 w 823675"/>
              <a:gd name="connsiteY5" fmla="*/ 3537 h 777210"/>
              <a:gd name="connsiteX6" fmla="*/ 59263 w 823675"/>
              <a:gd name="connsiteY6" fmla="*/ 319863 h 777210"/>
              <a:gd name="connsiteX7" fmla="*/ 51617 w 823675"/>
              <a:gd name="connsiteY7" fmla="*/ 627352 h 777210"/>
              <a:gd name="connsiteX8" fmla="*/ 0 w 823675"/>
              <a:gd name="connsiteY8" fmla="*/ 731902 h 777210"/>
              <a:gd name="connsiteX0" fmla="*/ 0 w 823675"/>
              <a:gd name="connsiteY0" fmla="*/ 732801 h 778109"/>
              <a:gd name="connsiteX1" fmla="*/ 166906 w 823675"/>
              <a:gd name="connsiteY1" fmla="*/ 737972 h 778109"/>
              <a:gd name="connsiteX2" fmla="*/ 391312 w 823675"/>
              <a:gd name="connsiteY2" fmla="*/ 778077 h 778109"/>
              <a:gd name="connsiteX3" fmla="*/ 695077 w 823675"/>
              <a:gd name="connsiteY3" fmla="*/ 730239 h 778109"/>
              <a:gd name="connsiteX4" fmla="*/ 820887 w 823675"/>
              <a:gd name="connsiteY4" fmla="*/ 469791 h 778109"/>
              <a:gd name="connsiteX5" fmla="*/ 588282 w 823675"/>
              <a:gd name="connsiteY5" fmla="*/ 4436 h 778109"/>
              <a:gd name="connsiteX6" fmla="*/ 39641 w 823675"/>
              <a:gd name="connsiteY6" fmla="*/ 312540 h 778109"/>
              <a:gd name="connsiteX7" fmla="*/ 51617 w 823675"/>
              <a:gd name="connsiteY7" fmla="*/ 628251 h 778109"/>
              <a:gd name="connsiteX8" fmla="*/ 0 w 823675"/>
              <a:gd name="connsiteY8" fmla="*/ 732801 h 778109"/>
              <a:gd name="connsiteX0" fmla="*/ 0 w 823675"/>
              <a:gd name="connsiteY0" fmla="*/ 732965 h 778273"/>
              <a:gd name="connsiteX1" fmla="*/ 166906 w 823675"/>
              <a:gd name="connsiteY1" fmla="*/ 738136 h 778273"/>
              <a:gd name="connsiteX2" fmla="*/ 391312 w 823675"/>
              <a:gd name="connsiteY2" fmla="*/ 778241 h 778273"/>
              <a:gd name="connsiteX3" fmla="*/ 695077 w 823675"/>
              <a:gd name="connsiteY3" fmla="*/ 730403 h 778273"/>
              <a:gd name="connsiteX4" fmla="*/ 820887 w 823675"/>
              <a:gd name="connsiteY4" fmla="*/ 469955 h 778273"/>
              <a:gd name="connsiteX5" fmla="*/ 588282 w 823675"/>
              <a:gd name="connsiteY5" fmla="*/ 4600 h 778273"/>
              <a:gd name="connsiteX6" fmla="*/ 31572 w 823675"/>
              <a:gd name="connsiteY6" fmla="*/ 311368 h 778273"/>
              <a:gd name="connsiteX7" fmla="*/ 51617 w 823675"/>
              <a:gd name="connsiteY7" fmla="*/ 628415 h 778273"/>
              <a:gd name="connsiteX8" fmla="*/ 0 w 823675"/>
              <a:gd name="connsiteY8" fmla="*/ 732965 h 778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3675" h="778273">
                <a:moveTo>
                  <a:pt x="0" y="732965"/>
                </a:moveTo>
                <a:cubicBezTo>
                  <a:pt x="17853" y="736493"/>
                  <a:pt x="104616" y="733812"/>
                  <a:pt x="166906" y="738136"/>
                </a:cubicBezTo>
                <a:cubicBezTo>
                  <a:pt x="229196" y="742460"/>
                  <a:pt x="303284" y="779530"/>
                  <a:pt x="391312" y="778241"/>
                </a:cubicBezTo>
                <a:cubicBezTo>
                  <a:pt x="479340" y="776952"/>
                  <a:pt x="621884" y="774696"/>
                  <a:pt x="695077" y="730403"/>
                </a:cubicBezTo>
                <a:cubicBezTo>
                  <a:pt x="768270" y="686110"/>
                  <a:pt x="838686" y="590922"/>
                  <a:pt x="820887" y="469955"/>
                </a:cubicBezTo>
                <a:cubicBezTo>
                  <a:pt x="803088" y="348988"/>
                  <a:pt x="795207" y="48292"/>
                  <a:pt x="588282" y="4600"/>
                </a:cubicBezTo>
                <a:cubicBezTo>
                  <a:pt x="492555" y="-2543"/>
                  <a:pt x="66148" y="-39533"/>
                  <a:pt x="31572" y="311368"/>
                </a:cubicBezTo>
                <a:cubicBezTo>
                  <a:pt x="15666" y="420334"/>
                  <a:pt x="51617" y="565074"/>
                  <a:pt x="51617" y="628415"/>
                </a:cubicBezTo>
                <a:cubicBezTo>
                  <a:pt x="52094" y="700138"/>
                  <a:pt x="0" y="732965"/>
                  <a:pt x="0" y="732965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7591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5EBCCB1-FE9F-40B3-9C96-8A43FDD0D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31BAE0C-626B-4D94-AE67-8C0B2177E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640" y="0"/>
            <a:ext cx="7419381" cy="6069620"/>
          </a:xfrm>
          <a:custGeom>
            <a:avLst/>
            <a:gdLst>
              <a:gd name="connsiteX0" fmla="*/ 992398 w 7742796"/>
              <a:gd name="connsiteY0" fmla="*/ 0 h 6069620"/>
              <a:gd name="connsiteX1" fmla="*/ 5828986 w 7742796"/>
              <a:gd name="connsiteY1" fmla="*/ 0 h 6069620"/>
              <a:gd name="connsiteX2" fmla="*/ 5982520 w 7742796"/>
              <a:gd name="connsiteY2" fmla="*/ 97753 h 6069620"/>
              <a:gd name="connsiteX3" fmla="*/ 7060123 w 7742796"/>
              <a:gd name="connsiteY3" fmla="*/ 1815174 h 6069620"/>
              <a:gd name="connsiteX4" fmla="*/ 7288953 w 7742796"/>
              <a:gd name="connsiteY4" fmla="*/ 4402231 h 6069620"/>
              <a:gd name="connsiteX5" fmla="*/ 7742796 w 7742796"/>
              <a:gd name="connsiteY5" fmla="*/ 5212917 h 6069620"/>
              <a:gd name="connsiteX6" fmla="*/ 7043647 w 7742796"/>
              <a:gd name="connsiteY6" fmla="*/ 5316576 h 6069620"/>
              <a:gd name="connsiteX7" fmla="*/ 4325435 w 7742796"/>
              <a:gd name="connsiteY7" fmla="*/ 6069523 h 6069620"/>
              <a:gd name="connsiteX8" fmla="*/ 1471554 w 7742796"/>
              <a:gd name="connsiteY8" fmla="*/ 5359232 h 6069620"/>
              <a:gd name="connsiteX9" fmla="*/ 211506 w 7742796"/>
              <a:gd name="connsiteY9" fmla="*/ 3674281 h 6069620"/>
              <a:gd name="connsiteX10" fmla="*/ 890654 w 7742796"/>
              <a:gd name="connsiteY10" fmla="*/ 78610 h 6069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742796" h="6069620">
                <a:moveTo>
                  <a:pt x="992398" y="0"/>
                </a:moveTo>
                <a:lnTo>
                  <a:pt x="5828986" y="0"/>
                </a:lnTo>
                <a:lnTo>
                  <a:pt x="5982520" y="97753"/>
                </a:lnTo>
                <a:cubicBezTo>
                  <a:pt x="6501733" y="456452"/>
                  <a:pt x="6904981" y="1000692"/>
                  <a:pt x="7060123" y="1815174"/>
                </a:cubicBezTo>
                <a:cubicBezTo>
                  <a:pt x="7279465" y="2710667"/>
                  <a:pt x="7247395" y="3874915"/>
                  <a:pt x="7288953" y="4402231"/>
                </a:cubicBezTo>
                <a:cubicBezTo>
                  <a:pt x="7331576" y="4999677"/>
                  <a:pt x="7742796" y="5212917"/>
                  <a:pt x="7742796" y="5212917"/>
                </a:cubicBezTo>
                <a:cubicBezTo>
                  <a:pt x="7639865" y="5240304"/>
                  <a:pt x="7619811" y="5234948"/>
                  <a:pt x="7043647" y="5316576"/>
                </a:cubicBezTo>
                <a:cubicBezTo>
                  <a:pt x="6467484" y="5398205"/>
                  <a:pt x="5254120" y="6062409"/>
                  <a:pt x="4325435" y="6069523"/>
                </a:cubicBezTo>
                <a:cubicBezTo>
                  <a:pt x="3396751" y="6076637"/>
                  <a:pt x="2151941" y="5691594"/>
                  <a:pt x="1471554" y="5359232"/>
                </a:cubicBezTo>
                <a:cubicBezTo>
                  <a:pt x="791167" y="5026870"/>
                  <a:pt x="538266" y="4596224"/>
                  <a:pt x="211506" y="3674281"/>
                </a:cubicBezTo>
                <a:cubicBezTo>
                  <a:pt x="-53986" y="2925203"/>
                  <a:pt x="-274570" y="1055882"/>
                  <a:pt x="890654" y="78610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63FE2-8180-41EE-8D0A-AFEDC1CD0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29631" flipH="1">
            <a:off x="4390027" y="-210425"/>
            <a:ext cx="7205018" cy="6250426"/>
          </a:xfrm>
          <a:custGeom>
            <a:avLst/>
            <a:gdLst>
              <a:gd name="connsiteX0" fmla="*/ -39 w 914430"/>
              <a:gd name="connsiteY0" fmla="*/ 747812 h 753584"/>
              <a:gd name="connsiteX1" fmla="*/ 400011 w 914430"/>
              <a:gd name="connsiteY1" fmla="*/ 737144 h 753584"/>
              <a:gd name="connsiteX2" fmla="*/ 891787 w 914430"/>
              <a:gd name="connsiteY2" fmla="*/ 487303 h 753584"/>
              <a:gd name="connsiteX3" fmla="*/ 665854 w 914430"/>
              <a:gd name="connsiteY3" fmla="*/ 3528 h 753584"/>
              <a:gd name="connsiteX4" fmla="*/ 136835 w 914430"/>
              <a:gd name="connsiteY4" fmla="*/ 319854 h 753584"/>
              <a:gd name="connsiteX5" fmla="*/ 134168 w 914430"/>
              <a:gd name="connsiteY5" fmla="*/ 630845 h 753584"/>
              <a:gd name="connsiteX6" fmla="*/ -39 w 914430"/>
              <a:gd name="connsiteY6" fmla="*/ 747812 h 753584"/>
              <a:gd name="connsiteX0" fmla="*/ 0 w 855235"/>
              <a:gd name="connsiteY0" fmla="*/ 741453 h 759943"/>
              <a:gd name="connsiteX1" fmla="*/ 340855 w 855235"/>
              <a:gd name="connsiteY1" fmla="*/ 737153 h 759943"/>
              <a:gd name="connsiteX2" fmla="*/ 832631 w 855235"/>
              <a:gd name="connsiteY2" fmla="*/ 487312 h 759943"/>
              <a:gd name="connsiteX3" fmla="*/ 606698 w 855235"/>
              <a:gd name="connsiteY3" fmla="*/ 3537 h 759943"/>
              <a:gd name="connsiteX4" fmla="*/ 77679 w 855235"/>
              <a:gd name="connsiteY4" fmla="*/ 319863 h 759943"/>
              <a:gd name="connsiteX5" fmla="*/ 75012 w 855235"/>
              <a:gd name="connsiteY5" fmla="*/ 630854 h 759943"/>
              <a:gd name="connsiteX6" fmla="*/ 0 w 855235"/>
              <a:gd name="connsiteY6" fmla="*/ 741453 h 759943"/>
              <a:gd name="connsiteX0" fmla="*/ 0 w 850882"/>
              <a:gd name="connsiteY0" fmla="*/ 741453 h 766485"/>
              <a:gd name="connsiteX1" fmla="*/ 348748 w 850882"/>
              <a:gd name="connsiteY1" fmla="*/ 746704 h 766485"/>
              <a:gd name="connsiteX2" fmla="*/ 832631 w 850882"/>
              <a:gd name="connsiteY2" fmla="*/ 487312 h 766485"/>
              <a:gd name="connsiteX3" fmla="*/ 606698 w 850882"/>
              <a:gd name="connsiteY3" fmla="*/ 3537 h 766485"/>
              <a:gd name="connsiteX4" fmla="*/ 77679 w 850882"/>
              <a:gd name="connsiteY4" fmla="*/ 319863 h 766485"/>
              <a:gd name="connsiteX5" fmla="*/ 75012 w 850882"/>
              <a:gd name="connsiteY5" fmla="*/ 630854 h 766485"/>
              <a:gd name="connsiteX6" fmla="*/ 0 w 850882"/>
              <a:gd name="connsiteY6" fmla="*/ 741453 h 766485"/>
              <a:gd name="connsiteX0" fmla="*/ 0 w 850882"/>
              <a:gd name="connsiteY0" fmla="*/ 741453 h 764365"/>
              <a:gd name="connsiteX1" fmla="*/ 348748 w 850882"/>
              <a:gd name="connsiteY1" fmla="*/ 746704 h 764365"/>
              <a:gd name="connsiteX2" fmla="*/ 832631 w 850882"/>
              <a:gd name="connsiteY2" fmla="*/ 487312 h 764365"/>
              <a:gd name="connsiteX3" fmla="*/ 606698 w 850882"/>
              <a:gd name="connsiteY3" fmla="*/ 3537 h 764365"/>
              <a:gd name="connsiteX4" fmla="*/ 77679 w 850882"/>
              <a:gd name="connsiteY4" fmla="*/ 319863 h 764365"/>
              <a:gd name="connsiteX5" fmla="*/ 75012 w 850882"/>
              <a:gd name="connsiteY5" fmla="*/ 630854 h 764365"/>
              <a:gd name="connsiteX6" fmla="*/ 0 w 850882"/>
              <a:gd name="connsiteY6" fmla="*/ 741453 h 764365"/>
              <a:gd name="connsiteX0" fmla="*/ 0 w 832466"/>
              <a:gd name="connsiteY0" fmla="*/ 731902 h 763437"/>
              <a:gd name="connsiteX1" fmla="*/ 330332 w 832466"/>
              <a:gd name="connsiteY1" fmla="*/ 746704 h 763437"/>
              <a:gd name="connsiteX2" fmla="*/ 814215 w 832466"/>
              <a:gd name="connsiteY2" fmla="*/ 487312 h 763437"/>
              <a:gd name="connsiteX3" fmla="*/ 588282 w 832466"/>
              <a:gd name="connsiteY3" fmla="*/ 3537 h 763437"/>
              <a:gd name="connsiteX4" fmla="*/ 59263 w 832466"/>
              <a:gd name="connsiteY4" fmla="*/ 319863 h 763437"/>
              <a:gd name="connsiteX5" fmla="*/ 56596 w 832466"/>
              <a:gd name="connsiteY5" fmla="*/ 630854 h 763437"/>
              <a:gd name="connsiteX6" fmla="*/ 0 w 832466"/>
              <a:gd name="connsiteY6" fmla="*/ 731902 h 763437"/>
              <a:gd name="connsiteX0" fmla="*/ 0 w 831373"/>
              <a:gd name="connsiteY0" fmla="*/ 731902 h 763086"/>
              <a:gd name="connsiteX1" fmla="*/ 330332 w 831373"/>
              <a:gd name="connsiteY1" fmla="*/ 746704 h 763086"/>
              <a:gd name="connsiteX2" fmla="*/ 812900 w 831373"/>
              <a:gd name="connsiteY2" fmla="*/ 492088 h 763086"/>
              <a:gd name="connsiteX3" fmla="*/ 588282 w 831373"/>
              <a:gd name="connsiteY3" fmla="*/ 3537 h 763086"/>
              <a:gd name="connsiteX4" fmla="*/ 59263 w 831373"/>
              <a:gd name="connsiteY4" fmla="*/ 319863 h 763086"/>
              <a:gd name="connsiteX5" fmla="*/ 56596 w 831373"/>
              <a:gd name="connsiteY5" fmla="*/ 630854 h 763086"/>
              <a:gd name="connsiteX6" fmla="*/ 0 w 831373"/>
              <a:gd name="connsiteY6" fmla="*/ 731902 h 763086"/>
              <a:gd name="connsiteX0" fmla="*/ 0 w 830248"/>
              <a:gd name="connsiteY0" fmla="*/ 731902 h 763086"/>
              <a:gd name="connsiteX1" fmla="*/ 330332 w 830248"/>
              <a:gd name="connsiteY1" fmla="*/ 746704 h 763086"/>
              <a:gd name="connsiteX2" fmla="*/ 812900 w 830248"/>
              <a:gd name="connsiteY2" fmla="*/ 492088 h 763086"/>
              <a:gd name="connsiteX3" fmla="*/ 588282 w 830248"/>
              <a:gd name="connsiteY3" fmla="*/ 3537 h 763086"/>
              <a:gd name="connsiteX4" fmla="*/ 59263 w 830248"/>
              <a:gd name="connsiteY4" fmla="*/ 319863 h 763086"/>
              <a:gd name="connsiteX5" fmla="*/ 56596 w 830248"/>
              <a:gd name="connsiteY5" fmla="*/ 630854 h 763086"/>
              <a:gd name="connsiteX6" fmla="*/ 0 w 830248"/>
              <a:gd name="connsiteY6" fmla="*/ 731902 h 763086"/>
              <a:gd name="connsiteX0" fmla="*/ 0 w 828752"/>
              <a:gd name="connsiteY0" fmla="*/ 731902 h 769484"/>
              <a:gd name="connsiteX1" fmla="*/ 367164 w 828752"/>
              <a:gd name="connsiteY1" fmla="*/ 754664 h 769484"/>
              <a:gd name="connsiteX2" fmla="*/ 812900 w 828752"/>
              <a:gd name="connsiteY2" fmla="*/ 492088 h 769484"/>
              <a:gd name="connsiteX3" fmla="*/ 588282 w 828752"/>
              <a:gd name="connsiteY3" fmla="*/ 3537 h 769484"/>
              <a:gd name="connsiteX4" fmla="*/ 59263 w 828752"/>
              <a:gd name="connsiteY4" fmla="*/ 319863 h 769484"/>
              <a:gd name="connsiteX5" fmla="*/ 56596 w 828752"/>
              <a:gd name="connsiteY5" fmla="*/ 630854 h 769484"/>
              <a:gd name="connsiteX6" fmla="*/ 0 w 828752"/>
              <a:gd name="connsiteY6" fmla="*/ 731902 h 769484"/>
              <a:gd name="connsiteX0" fmla="*/ 0 w 828752"/>
              <a:gd name="connsiteY0" fmla="*/ 731902 h 761354"/>
              <a:gd name="connsiteX1" fmla="*/ 367164 w 828752"/>
              <a:gd name="connsiteY1" fmla="*/ 754664 h 761354"/>
              <a:gd name="connsiteX2" fmla="*/ 812900 w 828752"/>
              <a:gd name="connsiteY2" fmla="*/ 492088 h 761354"/>
              <a:gd name="connsiteX3" fmla="*/ 588282 w 828752"/>
              <a:gd name="connsiteY3" fmla="*/ 3537 h 761354"/>
              <a:gd name="connsiteX4" fmla="*/ 59263 w 828752"/>
              <a:gd name="connsiteY4" fmla="*/ 319863 h 761354"/>
              <a:gd name="connsiteX5" fmla="*/ 56596 w 828752"/>
              <a:gd name="connsiteY5" fmla="*/ 630854 h 761354"/>
              <a:gd name="connsiteX6" fmla="*/ 0 w 828752"/>
              <a:gd name="connsiteY6" fmla="*/ 731902 h 761354"/>
              <a:gd name="connsiteX0" fmla="*/ 0 w 828286"/>
              <a:gd name="connsiteY0" fmla="*/ 731902 h 764135"/>
              <a:gd name="connsiteX1" fmla="*/ 373741 w 828286"/>
              <a:gd name="connsiteY1" fmla="*/ 757848 h 764135"/>
              <a:gd name="connsiteX2" fmla="*/ 812900 w 828286"/>
              <a:gd name="connsiteY2" fmla="*/ 492088 h 764135"/>
              <a:gd name="connsiteX3" fmla="*/ 588282 w 828286"/>
              <a:gd name="connsiteY3" fmla="*/ 3537 h 764135"/>
              <a:gd name="connsiteX4" fmla="*/ 59263 w 828286"/>
              <a:gd name="connsiteY4" fmla="*/ 319863 h 764135"/>
              <a:gd name="connsiteX5" fmla="*/ 56596 w 828286"/>
              <a:gd name="connsiteY5" fmla="*/ 630854 h 764135"/>
              <a:gd name="connsiteX6" fmla="*/ 0 w 828286"/>
              <a:gd name="connsiteY6" fmla="*/ 731902 h 764135"/>
              <a:gd name="connsiteX0" fmla="*/ 0 w 828286"/>
              <a:gd name="connsiteY0" fmla="*/ 731902 h 772169"/>
              <a:gd name="connsiteX1" fmla="*/ 90528 w 828286"/>
              <a:gd name="connsiteY1" fmla="*/ 735868 h 772169"/>
              <a:gd name="connsiteX2" fmla="*/ 373741 w 828286"/>
              <a:gd name="connsiteY2" fmla="*/ 757848 h 772169"/>
              <a:gd name="connsiteX3" fmla="*/ 812900 w 828286"/>
              <a:gd name="connsiteY3" fmla="*/ 492088 h 772169"/>
              <a:gd name="connsiteX4" fmla="*/ 588282 w 828286"/>
              <a:gd name="connsiteY4" fmla="*/ 3537 h 772169"/>
              <a:gd name="connsiteX5" fmla="*/ 59263 w 828286"/>
              <a:gd name="connsiteY5" fmla="*/ 319863 h 772169"/>
              <a:gd name="connsiteX6" fmla="*/ 56596 w 828286"/>
              <a:gd name="connsiteY6" fmla="*/ 630854 h 772169"/>
              <a:gd name="connsiteX7" fmla="*/ 0 w 828286"/>
              <a:gd name="connsiteY7" fmla="*/ 731902 h 772169"/>
              <a:gd name="connsiteX0" fmla="*/ 0 w 828286"/>
              <a:gd name="connsiteY0" fmla="*/ 731902 h 772169"/>
              <a:gd name="connsiteX1" fmla="*/ 90528 w 828286"/>
              <a:gd name="connsiteY1" fmla="*/ 735868 h 772169"/>
              <a:gd name="connsiteX2" fmla="*/ 373741 w 828286"/>
              <a:gd name="connsiteY2" fmla="*/ 757848 h 772169"/>
              <a:gd name="connsiteX3" fmla="*/ 812900 w 828286"/>
              <a:gd name="connsiteY3" fmla="*/ 492088 h 772169"/>
              <a:gd name="connsiteX4" fmla="*/ 588282 w 828286"/>
              <a:gd name="connsiteY4" fmla="*/ 3537 h 772169"/>
              <a:gd name="connsiteX5" fmla="*/ 59263 w 828286"/>
              <a:gd name="connsiteY5" fmla="*/ 319863 h 772169"/>
              <a:gd name="connsiteX6" fmla="*/ 56596 w 828286"/>
              <a:gd name="connsiteY6" fmla="*/ 630854 h 772169"/>
              <a:gd name="connsiteX7" fmla="*/ 0 w 828286"/>
              <a:gd name="connsiteY7" fmla="*/ 731902 h 772169"/>
              <a:gd name="connsiteX0" fmla="*/ 0 w 828286"/>
              <a:gd name="connsiteY0" fmla="*/ 731902 h 773143"/>
              <a:gd name="connsiteX1" fmla="*/ 90528 w 828286"/>
              <a:gd name="connsiteY1" fmla="*/ 739883 h 773143"/>
              <a:gd name="connsiteX2" fmla="*/ 373741 w 828286"/>
              <a:gd name="connsiteY2" fmla="*/ 757848 h 773143"/>
              <a:gd name="connsiteX3" fmla="*/ 812900 w 828286"/>
              <a:gd name="connsiteY3" fmla="*/ 492088 h 773143"/>
              <a:gd name="connsiteX4" fmla="*/ 588282 w 828286"/>
              <a:gd name="connsiteY4" fmla="*/ 3537 h 773143"/>
              <a:gd name="connsiteX5" fmla="*/ 59263 w 828286"/>
              <a:gd name="connsiteY5" fmla="*/ 319863 h 773143"/>
              <a:gd name="connsiteX6" fmla="*/ 56596 w 828286"/>
              <a:gd name="connsiteY6" fmla="*/ 630854 h 773143"/>
              <a:gd name="connsiteX7" fmla="*/ 0 w 828286"/>
              <a:gd name="connsiteY7" fmla="*/ 731902 h 773143"/>
              <a:gd name="connsiteX0" fmla="*/ 0 w 828367"/>
              <a:gd name="connsiteY0" fmla="*/ 731902 h 776468"/>
              <a:gd name="connsiteX1" fmla="*/ 90528 w 828367"/>
              <a:gd name="connsiteY1" fmla="*/ 739883 h 776468"/>
              <a:gd name="connsiteX2" fmla="*/ 372595 w 828367"/>
              <a:gd name="connsiteY2" fmla="*/ 761863 h 776468"/>
              <a:gd name="connsiteX3" fmla="*/ 812900 w 828367"/>
              <a:gd name="connsiteY3" fmla="*/ 492088 h 776468"/>
              <a:gd name="connsiteX4" fmla="*/ 588282 w 828367"/>
              <a:gd name="connsiteY4" fmla="*/ 3537 h 776468"/>
              <a:gd name="connsiteX5" fmla="*/ 59263 w 828367"/>
              <a:gd name="connsiteY5" fmla="*/ 319863 h 776468"/>
              <a:gd name="connsiteX6" fmla="*/ 56596 w 828367"/>
              <a:gd name="connsiteY6" fmla="*/ 630854 h 776468"/>
              <a:gd name="connsiteX7" fmla="*/ 0 w 828367"/>
              <a:gd name="connsiteY7" fmla="*/ 731902 h 776468"/>
              <a:gd name="connsiteX0" fmla="*/ 0 w 828367"/>
              <a:gd name="connsiteY0" fmla="*/ 731902 h 776468"/>
              <a:gd name="connsiteX1" fmla="*/ 90528 w 828367"/>
              <a:gd name="connsiteY1" fmla="*/ 739883 h 776468"/>
              <a:gd name="connsiteX2" fmla="*/ 372595 w 828367"/>
              <a:gd name="connsiteY2" fmla="*/ 761863 h 776468"/>
              <a:gd name="connsiteX3" fmla="*/ 812900 w 828367"/>
              <a:gd name="connsiteY3" fmla="*/ 492088 h 776468"/>
              <a:gd name="connsiteX4" fmla="*/ 588282 w 828367"/>
              <a:gd name="connsiteY4" fmla="*/ 3537 h 776468"/>
              <a:gd name="connsiteX5" fmla="*/ 59263 w 828367"/>
              <a:gd name="connsiteY5" fmla="*/ 319863 h 776468"/>
              <a:gd name="connsiteX6" fmla="*/ 56596 w 828367"/>
              <a:gd name="connsiteY6" fmla="*/ 630854 h 776468"/>
              <a:gd name="connsiteX7" fmla="*/ 0 w 828367"/>
              <a:gd name="connsiteY7" fmla="*/ 731902 h 776468"/>
              <a:gd name="connsiteX0" fmla="*/ 0 w 824972"/>
              <a:gd name="connsiteY0" fmla="*/ 731902 h 776468"/>
              <a:gd name="connsiteX1" fmla="*/ 90528 w 824972"/>
              <a:gd name="connsiteY1" fmla="*/ 739883 h 776468"/>
              <a:gd name="connsiteX2" fmla="*/ 372595 w 824972"/>
              <a:gd name="connsiteY2" fmla="*/ 761863 h 776468"/>
              <a:gd name="connsiteX3" fmla="*/ 812900 w 824972"/>
              <a:gd name="connsiteY3" fmla="*/ 492088 h 776468"/>
              <a:gd name="connsiteX4" fmla="*/ 588282 w 824972"/>
              <a:gd name="connsiteY4" fmla="*/ 3537 h 776468"/>
              <a:gd name="connsiteX5" fmla="*/ 59263 w 824972"/>
              <a:gd name="connsiteY5" fmla="*/ 319863 h 776468"/>
              <a:gd name="connsiteX6" fmla="*/ 56596 w 824972"/>
              <a:gd name="connsiteY6" fmla="*/ 630854 h 776468"/>
              <a:gd name="connsiteX7" fmla="*/ 0 w 824972"/>
              <a:gd name="connsiteY7" fmla="*/ 731902 h 776468"/>
              <a:gd name="connsiteX0" fmla="*/ 0 w 820164"/>
              <a:gd name="connsiteY0" fmla="*/ 731902 h 774107"/>
              <a:gd name="connsiteX1" fmla="*/ 90528 w 820164"/>
              <a:gd name="connsiteY1" fmla="*/ 739883 h 774107"/>
              <a:gd name="connsiteX2" fmla="*/ 372595 w 820164"/>
              <a:gd name="connsiteY2" fmla="*/ 761863 h 774107"/>
              <a:gd name="connsiteX3" fmla="*/ 807168 w 820164"/>
              <a:gd name="connsiteY3" fmla="*/ 525544 h 774107"/>
              <a:gd name="connsiteX4" fmla="*/ 588282 w 820164"/>
              <a:gd name="connsiteY4" fmla="*/ 3537 h 774107"/>
              <a:gd name="connsiteX5" fmla="*/ 59263 w 820164"/>
              <a:gd name="connsiteY5" fmla="*/ 319863 h 774107"/>
              <a:gd name="connsiteX6" fmla="*/ 56596 w 820164"/>
              <a:gd name="connsiteY6" fmla="*/ 630854 h 774107"/>
              <a:gd name="connsiteX7" fmla="*/ 0 w 820164"/>
              <a:gd name="connsiteY7" fmla="*/ 731902 h 774107"/>
              <a:gd name="connsiteX0" fmla="*/ 0 w 822786"/>
              <a:gd name="connsiteY0" fmla="*/ 731902 h 792910"/>
              <a:gd name="connsiteX1" fmla="*/ 90528 w 822786"/>
              <a:gd name="connsiteY1" fmla="*/ 739883 h 792910"/>
              <a:gd name="connsiteX2" fmla="*/ 384059 w 822786"/>
              <a:gd name="connsiteY2" fmla="*/ 783275 h 792910"/>
              <a:gd name="connsiteX3" fmla="*/ 807168 w 822786"/>
              <a:gd name="connsiteY3" fmla="*/ 525544 h 792910"/>
              <a:gd name="connsiteX4" fmla="*/ 588282 w 822786"/>
              <a:gd name="connsiteY4" fmla="*/ 3537 h 792910"/>
              <a:gd name="connsiteX5" fmla="*/ 59263 w 822786"/>
              <a:gd name="connsiteY5" fmla="*/ 319863 h 792910"/>
              <a:gd name="connsiteX6" fmla="*/ 56596 w 822786"/>
              <a:gd name="connsiteY6" fmla="*/ 630854 h 792910"/>
              <a:gd name="connsiteX7" fmla="*/ 0 w 822786"/>
              <a:gd name="connsiteY7" fmla="*/ 731902 h 792910"/>
              <a:gd name="connsiteX0" fmla="*/ 0 w 822786"/>
              <a:gd name="connsiteY0" fmla="*/ 731902 h 787053"/>
              <a:gd name="connsiteX1" fmla="*/ 90528 w 822786"/>
              <a:gd name="connsiteY1" fmla="*/ 739883 h 787053"/>
              <a:gd name="connsiteX2" fmla="*/ 384059 w 822786"/>
              <a:gd name="connsiteY2" fmla="*/ 783275 h 787053"/>
              <a:gd name="connsiteX3" fmla="*/ 807168 w 822786"/>
              <a:gd name="connsiteY3" fmla="*/ 525544 h 787053"/>
              <a:gd name="connsiteX4" fmla="*/ 588282 w 822786"/>
              <a:gd name="connsiteY4" fmla="*/ 3537 h 787053"/>
              <a:gd name="connsiteX5" fmla="*/ 59263 w 822786"/>
              <a:gd name="connsiteY5" fmla="*/ 319863 h 787053"/>
              <a:gd name="connsiteX6" fmla="*/ 56596 w 822786"/>
              <a:gd name="connsiteY6" fmla="*/ 630854 h 787053"/>
              <a:gd name="connsiteX7" fmla="*/ 0 w 822786"/>
              <a:gd name="connsiteY7" fmla="*/ 731902 h 787053"/>
              <a:gd name="connsiteX0" fmla="*/ 0 w 807883"/>
              <a:gd name="connsiteY0" fmla="*/ 731902 h 787053"/>
              <a:gd name="connsiteX1" fmla="*/ 75625 w 807883"/>
              <a:gd name="connsiteY1" fmla="*/ 739883 h 787053"/>
              <a:gd name="connsiteX2" fmla="*/ 369156 w 807883"/>
              <a:gd name="connsiteY2" fmla="*/ 783275 h 787053"/>
              <a:gd name="connsiteX3" fmla="*/ 792265 w 807883"/>
              <a:gd name="connsiteY3" fmla="*/ 525544 h 787053"/>
              <a:gd name="connsiteX4" fmla="*/ 573379 w 807883"/>
              <a:gd name="connsiteY4" fmla="*/ 3537 h 787053"/>
              <a:gd name="connsiteX5" fmla="*/ 44360 w 807883"/>
              <a:gd name="connsiteY5" fmla="*/ 319863 h 787053"/>
              <a:gd name="connsiteX6" fmla="*/ 41693 w 807883"/>
              <a:gd name="connsiteY6" fmla="*/ 630854 h 787053"/>
              <a:gd name="connsiteX7" fmla="*/ 0 w 807883"/>
              <a:gd name="connsiteY7" fmla="*/ 731902 h 787053"/>
              <a:gd name="connsiteX0" fmla="*/ 0 w 813330"/>
              <a:gd name="connsiteY0" fmla="*/ 731902 h 787053"/>
              <a:gd name="connsiteX1" fmla="*/ 75625 w 813330"/>
              <a:gd name="connsiteY1" fmla="*/ 739883 h 787053"/>
              <a:gd name="connsiteX2" fmla="*/ 369156 w 813330"/>
              <a:gd name="connsiteY2" fmla="*/ 783275 h 787053"/>
              <a:gd name="connsiteX3" fmla="*/ 792265 w 813330"/>
              <a:gd name="connsiteY3" fmla="*/ 525544 h 787053"/>
              <a:gd name="connsiteX4" fmla="*/ 573379 w 813330"/>
              <a:gd name="connsiteY4" fmla="*/ 3537 h 787053"/>
              <a:gd name="connsiteX5" fmla="*/ 44360 w 813330"/>
              <a:gd name="connsiteY5" fmla="*/ 319863 h 787053"/>
              <a:gd name="connsiteX6" fmla="*/ 41693 w 813330"/>
              <a:gd name="connsiteY6" fmla="*/ 630854 h 787053"/>
              <a:gd name="connsiteX7" fmla="*/ 0 w 813330"/>
              <a:gd name="connsiteY7" fmla="*/ 731902 h 787053"/>
              <a:gd name="connsiteX0" fmla="*/ 0 w 807637"/>
              <a:gd name="connsiteY0" fmla="*/ 731902 h 805003"/>
              <a:gd name="connsiteX1" fmla="*/ 75625 w 807637"/>
              <a:gd name="connsiteY1" fmla="*/ 739883 h 805003"/>
              <a:gd name="connsiteX2" fmla="*/ 372595 w 807637"/>
              <a:gd name="connsiteY2" fmla="*/ 802011 h 805003"/>
              <a:gd name="connsiteX3" fmla="*/ 792265 w 807637"/>
              <a:gd name="connsiteY3" fmla="*/ 525544 h 805003"/>
              <a:gd name="connsiteX4" fmla="*/ 573379 w 807637"/>
              <a:gd name="connsiteY4" fmla="*/ 3537 h 805003"/>
              <a:gd name="connsiteX5" fmla="*/ 44360 w 807637"/>
              <a:gd name="connsiteY5" fmla="*/ 319863 h 805003"/>
              <a:gd name="connsiteX6" fmla="*/ 41693 w 807637"/>
              <a:gd name="connsiteY6" fmla="*/ 630854 h 805003"/>
              <a:gd name="connsiteX7" fmla="*/ 0 w 807637"/>
              <a:gd name="connsiteY7" fmla="*/ 731902 h 805003"/>
              <a:gd name="connsiteX0" fmla="*/ 0 w 807637"/>
              <a:gd name="connsiteY0" fmla="*/ 731902 h 802564"/>
              <a:gd name="connsiteX1" fmla="*/ 75625 w 807637"/>
              <a:gd name="connsiteY1" fmla="*/ 739883 h 802564"/>
              <a:gd name="connsiteX2" fmla="*/ 372595 w 807637"/>
              <a:gd name="connsiteY2" fmla="*/ 802011 h 802564"/>
              <a:gd name="connsiteX3" fmla="*/ 792265 w 807637"/>
              <a:gd name="connsiteY3" fmla="*/ 525544 h 802564"/>
              <a:gd name="connsiteX4" fmla="*/ 573379 w 807637"/>
              <a:gd name="connsiteY4" fmla="*/ 3537 h 802564"/>
              <a:gd name="connsiteX5" fmla="*/ 44360 w 807637"/>
              <a:gd name="connsiteY5" fmla="*/ 319863 h 802564"/>
              <a:gd name="connsiteX6" fmla="*/ 41693 w 807637"/>
              <a:gd name="connsiteY6" fmla="*/ 630854 h 802564"/>
              <a:gd name="connsiteX7" fmla="*/ 0 w 807637"/>
              <a:gd name="connsiteY7" fmla="*/ 731902 h 802564"/>
              <a:gd name="connsiteX0" fmla="*/ 0 w 807637"/>
              <a:gd name="connsiteY0" fmla="*/ 731902 h 809639"/>
              <a:gd name="connsiteX1" fmla="*/ 75625 w 807637"/>
              <a:gd name="connsiteY1" fmla="*/ 735868 h 809639"/>
              <a:gd name="connsiteX2" fmla="*/ 372595 w 807637"/>
              <a:gd name="connsiteY2" fmla="*/ 802011 h 809639"/>
              <a:gd name="connsiteX3" fmla="*/ 792265 w 807637"/>
              <a:gd name="connsiteY3" fmla="*/ 525544 h 809639"/>
              <a:gd name="connsiteX4" fmla="*/ 573379 w 807637"/>
              <a:gd name="connsiteY4" fmla="*/ 3537 h 809639"/>
              <a:gd name="connsiteX5" fmla="*/ 44360 w 807637"/>
              <a:gd name="connsiteY5" fmla="*/ 319863 h 809639"/>
              <a:gd name="connsiteX6" fmla="*/ 41693 w 807637"/>
              <a:gd name="connsiteY6" fmla="*/ 630854 h 809639"/>
              <a:gd name="connsiteX7" fmla="*/ 0 w 807637"/>
              <a:gd name="connsiteY7" fmla="*/ 731902 h 809639"/>
              <a:gd name="connsiteX0" fmla="*/ 0 w 807637"/>
              <a:gd name="connsiteY0" fmla="*/ 731902 h 804248"/>
              <a:gd name="connsiteX1" fmla="*/ 75625 w 807637"/>
              <a:gd name="connsiteY1" fmla="*/ 735868 h 804248"/>
              <a:gd name="connsiteX2" fmla="*/ 372595 w 807637"/>
              <a:gd name="connsiteY2" fmla="*/ 802011 h 804248"/>
              <a:gd name="connsiteX3" fmla="*/ 792265 w 807637"/>
              <a:gd name="connsiteY3" fmla="*/ 525544 h 804248"/>
              <a:gd name="connsiteX4" fmla="*/ 573379 w 807637"/>
              <a:gd name="connsiteY4" fmla="*/ 3537 h 804248"/>
              <a:gd name="connsiteX5" fmla="*/ 44360 w 807637"/>
              <a:gd name="connsiteY5" fmla="*/ 319863 h 804248"/>
              <a:gd name="connsiteX6" fmla="*/ 41693 w 807637"/>
              <a:gd name="connsiteY6" fmla="*/ 630854 h 804248"/>
              <a:gd name="connsiteX7" fmla="*/ 0 w 807637"/>
              <a:gd name="connsiteY7" fmla="*/ 731902 h 804248"/>
              <a:gd name="connsiteX0" fmla="*/ 0 w 794765"/>
              <a:gd name="connsiteY0" fmla="*/ 731902 h 802589"/>
              <a:gd name="connsiteX1" fmla="*/ 75625 w 794765"/>
              <a:gd name="connsiteY1" fmla="*/ 735868 h 802589"/>
              <a:gd name="connsiteX2" fmla="*/ 372595 w 794765"/>
              <a:gd name="connsiteY2" fmla="*/ 802011 h 802589"/>
              <a:gd name="connsiteX3" fmla="*/ 671741 w 794765"/>
              <a:gd name="connsiteY3" fmla="*/ 690368 h 802589"/>
              <a:gd name="connsiteX4" fmla="*/ 792265 w 794765"/>
              <a:gd name="connsiteY4" fmla="*/ 525544 h 802589"/>
              <a:gd name="connsiteX5" fmla="*/ 573379 w 794765"/>
              <a:gd name="connsiteY5" fmla="*/ 3537 h 802589"/>
              <a:gd name="connsiteX6" fmla="*/ 44360 w 794765"/>
              <a:gd name="connsiteY6" fmla="*/ 319863 h 802589"/>
              <a:gd name="connsiteX7" fmla="*/ 41693 w 794765"/>
              <a:gd name="connsiteY7" fmla="*/ 630854 h 802589"/>
              <a:gd name="connsiteX8" fmla="*/ 0 w 794765"/>
              <a:gd name="connsiteY8" fmla="*/ 731902 h 802589"/>
              <a:gd name="connsiteX0" fmla="*/ 0 w 792569"/>
              <a:gd name="connsiteY0" fmla="*/ 731902 h 802589"/>
              <a:gd name="connsiteX1" fmla="*/ 75625 w 792569"/>
              <a:gd name="connsiteY1" fmla="*/ 735868 h 802589"/>
              <a:gd name="connsiteX2" fmla="*/ 372595 w 792569"/>
              <a:gd name="connsiteY2" fmla="*/ 802011 h 802589"/>
              <a:gd name="connsiteX3" fmla="*/ 671741 w 792569"/>
              <a:gd name="connsiteY3" fmla="*/ 690368 h 802589"/>
              <a:gd name="connsiteX4" fmla="*/ 792265 w 792569"/>
              <a:gd name="connsiteY4" fmla="*/ 525544 h 802589"/>
              <a:gd name="connsiteX5" fmla="*/ 573379 w 792569"/>
              <a:gd name="connsiteY5" fmla="*/ 3537 h 802589"/>
              <a:gd name="connsiteX6" fmla="*/ 44360 w 792569"/>
              <a:gd name="connsiteY6" fmla="*/ 319863 h 802589"/>
              <a:gd name="connsiteX7" fmla="*/ 41693 w 792569"/>
              <a:gd name="connsiteY7" fmla="*/ 630854 h 802589"/>
              <a:gd name="connsiteX8" fmla="*/ 0 w 792569"/>
              <a:gd name="connsiteY8" fmla="*/ 731902 h 802589"/>
              <a:gd name="connsiteX0" fmla="*/ 0 w 792569"/>
              <a:gd name="connsiteY0" fmla="*/ 731902 h 802589"/>
              <a:gd name="connsiteX1" fmla="*/ 75625 w 792569"/>
              <a:gd name="connsiteY1" fmla="*/ 735868 h 802589"/>
              <a:gd name="connsiteX2" fmla="*/ 372595 w 792569"/>
              <a:gd name="connsiteY2" fmla="*/ 802011 h 802589"/>
              <a:gd name="connsiteX3" fmla="*/ 671741 w 792569"/>
              <a:gd name="connsiteY3" fmla="*/ 690368 h 802589"/>
              <a:gd name="connsiteX4" fmla="*/ 792265 w 792569"/>
              <a:gd name="connsiteY4" fmla="*/ 477367 h 802589"/>
              <a:gd name="connsiteX5" fmla="*/ 573379 w 792569"/>
              <a:gd name="connsiteY5" fmla="*/ 3537 h 802589"/>
              <a:gd name="connsiteX6" fmla="*/ 44360 w 792569"/>
              <a:gd name="connsiteY6" fmla="*/ 319863 h 802589"/>
              <a:gd name="connsiteX7" fmla="*/ 41693 w 792569"/>
              <a:gd name="connsiteY7" fmla="*/ 630854 h 802589"/>
              <a:gd name="connsiteX8" fmla="*/ 0 w 792569"/>
              <a:gd name="connsiteY8" fmla="*/ 731902 h 802589"/>
              <a:gd name="connsiteX0" fmla="*/ 0 w 804939"/>
              <a:gd name="connsiteY0" fmla="*/ 731902 h 802589"/>
              <a:gd name="connsiteX1" fmla="*/ 75625 w 804939"/>
              <a:gd name="connsiteY1" fmla="*/ 735868 h 802589"/>
              <a:gd name="connsiteX2" fmla="*/ 372595 w 804939"/>
              <a:gd name="connsiteY2" fmla="*/ 802011 h 802589"/>
              <a:gd name="connsiteX3" fmla="*/ 671741 w 804939"/>
              <a:gd name="connsiteY3" fmla="*/ 690368 h 802589"/>
              <a:gd name="connsiteX4" fmla="*/ 792265 w 804939"/>
              <a:gd name="connsiteY4" fmla="*/ 477367 h 802589"/>
              <a:gd name="connsiteX5" fmla="*/ 573379 w 804939"/>
              <a:gd name="connsiteY5" fmla="*/ 3537 h 802589"/>
              <a:gd name="connsiteX6" fmla="*/ 44360 w 804939"/>
              <a:gd name="connsiteY6" fmla="*/ 319863 h 802589"/>
              <a:gd name="connsiteX7" fmla="*/ 41693 w 804939"/>
              <a:gd name="connsiteY7" fmla="*/ 630854 h 802589"/>
              <a:gd name="connsiteX8" fmla="*/ 0 w 804939"/>
              <a:gd name="connsiteY8" fmla="*/ 731902 h 802589"/>
              <a:gd name="connsiteX0" fmla="*/ 0 w 804939"/>
              <a:gd name="connsiteY0" fmla="*/ 731902 h 802589"/>
              <a:gd name="connsiteX1" fmla="*/ 75625 w 804939"/>
              <a:gd name="connsiteY1" fmla="*/ 735868 h 802589"/>
              <a:gd name="connsiteX2" fmla="*/ 372595 w 804939"/>
              <a:gd name="connsiteY2" fmla="*/ 802011 h 802589"/>
              <a:gd name="connsiteX3" fmla="*/ 671741 w 804939"/>
              <a:gd name="connsiteY3" fmla="*/ 690368 h 802589"/>
              <a:gd name="connsiteX4" fmla="*/ 792265 w 804939"/>
              <a:gd name="connsiteY4" fmla="*/ 477367 h 802589"/>
              <a:gd name="connsiteX5" fmla="*/ 573379 w 804939"/>
              <a:gd name="connsiteY5" fmla="*/ 3537 h 802589"/>
              <a:gd name="connsiteX6" fmla="*/ 44360 w 804939"/>
              <a:gd name="connsiteY6" fmla="*/ 319863 h 802589"/>
              <a:gd name="connsiteX7" fmla="*/ 41693 w 804939"/>
              <a:gd name="connsiteY7" fmla="*/ 630854 h 802589"/>
              <a:gd name="connsiteX8" fmla="*/ 0 w 804939"/>
              <a:gd name="connsiteY8" fmla="*/ 731902 h 802589"/>
              <a:gd name="connsiteX0" fmla="*/ 0 w 804939"/>
              <a:gd name="connsiteY0" fmla="*/ 731902 h 802589"/>
              <a:gd name="connsiteX1" fmla="*/ 75625 w 804939"/>
              <a:gd name="connsiteY1" fmla="*/ 735868 h 802589"/>
              <a:gd name="connsiteX2" fmla="*/ 372595 w 804939"/>
              <a:gd name="connsiteY2" fmla="*/ 802011 h 802589"/>
              <a:gd name="connsiteX3" fmla="*/ 671741 w 804939"/>
              <a:gd name="connsiteY3" fmla="*/ 690368 h 802589"/>
              <a:gd name="connsiteX4" fmla="*/ 792265 w 804939"/>
              <a:gd name="connsiteY4" fmla="*/ 477367 h 802589"/>
              <a:gd name="connsiteX5" fmla="*/ 573379 w 804939"/>
              <a:gd name="connsiteY5" fmla="*/ 3537 h 802589"/>
              <a:gd name="connsiteX6" fmla="*/ 44360 w 804939"/>
              <a:gd name="connsiteY6" fmla="*/ 319863 h 802589"/>
              <a:gd name="connsiteX7" fmla="*/ 41693 w 804939"/>
              <a:gd name="connsiteY7" fmla="*/ 630854 h 802589"/>
              <a:gd name="connsiteX8" fmla="*/ 0 w 804939"/>
              <a:gd name="connsiteY8" fmla="*/ 731902 h 802589"/>
              <a:gd name="connsiteX0" fmla="*/ 0 w 804939"/>
              <a:gd name="connsiteY0" fmla="*/ 731902 h 802648"/>
              <a:gd name="connsiteX1" fmla="*/ 75625 w 804939"/>
              <a:gd name="connsiteY1" fmla="*/ 737699 h 802648"/>
              <a:gd name="connsiteX2" fmla="*/ 372595 w 804939"/>
              <a:gd name="connsiteY2" fmla="*/ 802011 h 802648"/>
              <a:gd name="connsiteX3" fmla="*/ 671741 w 804939"/>
              <a:gd name="connsiteY3" fmla="*/ 690368 h 802648"/>
              <a:gd name="connsiteX4" fmla="*/ 792265 w 804939"/>
              <a:gd name="connsiteY4" fmla="*/ 477367 h 802648"/>
              <a:gd name="connsiteX5" fmla="*/ 573379 w 804939"/>
              <a:gd name="connsiteY5" fmla="*/ 3537 h 802648"/>
              <a:gd name="connsiteX6" fmla="*/ 44360 w 804939"/>
              <a:gd name="connsiteY6" fmla="*/ 319863 h 802648"/>
              <a:gd name="connsiteX7" fmla="*/ 41693 w 804939"/>
              <a:gd name="connsiteY7" fmla="*/ 630854 h 802648"/>
              <a:gd name="connsiteX8" fmla="*/ 0 w 804939"/>
              <a:gd name="connsiteY8" fmla="*/ 731902 h 802648"/>
              <a:gd name="connsiteX0" fmla="*/ 573379 w 805115"/>
              <a:gd name="connsiteY0" fmla="*/ 3537 h 802648"/>
              <a:gd name="connsiteX1" fmla="*/ 44360 w 805115"/>
              <a:gd name="connsiteY1" fmla="*/ 319863 h 802648"/>
              <a:gd name="connsiteX2" fmla="*/ 41693 w 805115"/>
              <a:gd name="connsiteY2" fmla="*/ 630854 h 802648"/>
              <a:gd name="connsiteX3" fmla="*/ 0 w 805115"/>
              <a:gd name="connsiteY3" fmla="*/ 731902 h 802648"/>
              <a:gd name="connsiteX4" fmla="*/ 75625 w 805115"/>
              <a:gd name="connsiteY4" fmla="*/ 737699 h 802648"/>
              <a:gd name="connsiteX5" fmla="*/ 372595 w 805115"/>
              <a:gd name="connsiteY5" fmla="*/ 802011 h 802648"/>
              <a:gd name="connsiteX6" fmla="*/ 671741 w 805115"/>
              <a:gd name="connsiteY6" fmla="*/ 690368 h 802648"/>
              <a:gd name="connsiteX7" fmla="*/ 792265 w 805115"/>
              <a:gd name="connsiteY7" fmla="*/ 477367 h 802648"/>
              <a:gd name="connsiteX8" fmla="*/ 583186 w 805115"/>
              <a:gd name="connsiteY8" fmla="*/ 14487 h 802648"/>
              <a:gd name="connsiteX0" fmla="*/ 573379 w 805115"/>
              <a:gd name="connsiteY0" fmla="*/ 0 h 799111"/>
              <a:gd name="connsiteX1" fmla="*/ 167411 w 805115"/>
              <a:gd name="connsiteY1" fmla="*/ 82808 h 799111"/>
              <a:gd name="connsiteX2" fmla="*/ 44360 w 805115"/>
              <a:gd name="connsiteY2" fmla="*/ 316326 h 799111"/>
              <a:gd name="connsiteX3" fmla="*/ 41693 w 805115"/>
              <a:gd name="connsiteY3" fmla="*/ 627317 h 799111"/>
              <a:gd name="connsiteX4" fmla="*/ 0 w 805115"/>
              <a:gd name="connsiteY4" fmla="*/ 728365 h 799111"/>
              <a:gd name="connsiteX5" fmla="*/ 75625 w 805115"/>
              <a:gd name="connsiteY5" fmla="*/ 734162 h 799111"/>
              <a:gd name="connsiteX6" fmla="*/ 372595 w 805115"/>
              <a:gd name="connsiteY6" fmla="*/ 798474 h 799111"/>
              <a:gd name="connsiteX7" fmla="*/ 671741 w 805115"/>
              <a:gd name="connsiteY7" fmla="*/ 686831 h 799111"/>
              <a:gd name="connsiteX8" fmla="*/ 792265 w 805115"/>
              <a:gd name="connsiteY8" fmla="*/ 473830 h 799111"/>
              <a:gd name="connsiteX9" fmla="*/ 583186 w 805115"/>
              <a:gd name="connsiteY9" fmla="*/ 10950 h 799111"/>
              <a:gd name="connsiteX0" fmla="*/ 167411 w 805115"/>
              <a:gd name="connsiteY0" fmla="*/ 71858 h 788161"/>
              <a:gd name="connsiteX1" fmla="*/ 44360 w 805115"/>
              <a:gd name="connsiteY1" fmla="*/ 305376 h 788161"/>
              <a:gd name="connsiteX2" fmla="*/ 41693 w 805115"/>
              <a:gd name="connsiteY2" fmla="*/ 616367 h 788161"/>
              <a:gd name="connsiteX3" fmla="*/ 0 w 805115"/>
              <a:gd name="connsiteY3" fmla="*/ 717415 h 788161"/>
              <a:gd name="connsiteX4" fmla="*/ 75625 w 805115"/>
              <a:gd name="connsiteY4" fmla="*/ 723212 h 788161"/>
              <a:gd name="connsiteX5" fmla="*/ 372595 w 805115"/>
              <a:gd name="connsiteY5" fmla="*/ 787524 h 788161"/>
              <a:gd name="connsiteX6" fmla="*/ 671741 w 805115"/>
              <a:gd name="connsiteY6" fmla="*/ 675881 h 788161"/>
              <a:gd name="connsiteX7" fmla="*/ 792265 w 805115"/>
              <a:gd name="connsiteY7" fmla="*/ 462880 h 788161"/>
              <a:gd name="connsiteX8" fmla="*/ 583186 w 805115"/>
              <a:gd name="connsiteY8" fmla="*/ 0 h 788161"/>
              <a:gd name="connsiteX0" fmla="*/ 168145 w 805115"/>
              <a:gd name="connsiteY0" fmla="*/ 82254 h 788161"/>
              <a:gd name="connsiteX1" fmla="*/ 44360 w 805115"/>
              <a:gd name="connsiteY1" fmla="*/ 305376 h 788161"/>
              <a:gd name="connsiteX2" fmla="*/ 41693 w 805115"/>
              <a:gd name="connsiteY2" fmla="*/ 616367 h 788161"/>
              <a:gd name="connsiteX3" fmla="*/ 0 w 805115"/>
              <a:gd name="connsiteY3" fmla="*/ 717415 h 788161"/>
              <a:gd name="connsiteX4" fmla="*/ 75625 w 805115"/>
              <a:gd name="connsiteY4" fmla="*/ 723212 h 788161"/>
              <a:gd name="connsiteX5" fmla="*/ 372595 w 805115"/>
              <a:gd name="connsiteY5" fmla="*/ 787524 h 788161"/>
              <a:gd name="connsiteX6" fmla="*/ 671741 w 805115"/>
              <a:gd name="connsiteY6" fmla="*/ 675881 h 788161"/>
              <a:gd name="connsiteX7" fmla="*/ 792265 w 805115"/>
              <a:gd name="connsiteY7" fmla="*/ 462880 h 788161"/>
              <a:gd name="connsiteX8" fmla="*/ 583186 w 805115"/>
              <a:gd name="connsiteY8" fmla="*/ 0 h 788161"/>
              <a:gd name="connsiteX0" fmla="*/ 168145 w 805115"/>
              <a:gd name="connsiteY0" fmla="*/ 82254 h 788161"/>
              <a:gd name="connsiteX1" fmla="*/ 44360 w 805115"/>
              <a:gd name="connsiteY1" fmla="*/ 305376 h 788161"/>
              <a:gd name="connsiteX2" fmla="*/ 41693 w 805115"/>
              <a:gd name="connsiteY2" fmla="*/ 616367 h 788161"/>
              <a:gd name="connsiteX3" fmla="*/ 0 w 805115"/>
              <a:gd name="connsiteY3" fmla="*/ 717415 h 788161"/>
              <a:gd name="connsiteX4" fmla="*/ 75625 w 805115"/>
              <a:gd name="connsiteY4" fmla="*/ 723212 h 788161"/>
              <a:gd name="connsiteX5" fmla="*/ 372595 w 805115"/>
              <a:gd name="connsiteY5" fmla="*/ 787524 h 788161"/>
              <a:gd name="connsiteX6" fmla="*/ 671741 w 805115"/>
              <a:gd name="connsiteY6" fmla="*/ 675881 h 788161"/>
              <a:gd name="connsiteX7" fmla="*/ 792265 w 805115"/>
              <a:gd name="connsiteY7" fmla="*/ 462880 h 788161"/>
              <a:gd name="connsiteX8" fmla="*/ 583186 w 805115"/>
              <a:gd name="connsiteY8" fmla="*/ 0 h 788161"/>
              <a:gd name="connsiteX0" fmla="*/ 168145 w 821907"/>
              <a:gd name="connsiteY0" fmla="*/ 42103 h 748010"/>
              <a:gd name="connsiteX1" fmla="*/ 44360 w 821907"/>
              <a:gd name="connsiteY1" fmla="*/ 265225 h 748010"/>
              <a:gd name="connsiteX2" fmla="*/ 41693 w 821907"/>
              <a:gd name="connsiteY2" fmla="*/ 576216 h 748010"/>
              <a:gd name="connsiteX3" fmla="*/ 0 w 821907"/>
              <a:gd name="connsiteY3" fmla="*/ 677264 h 748010"/>
              <a:gd name="connsiteX4" fmla="*/ 75625 w 821907"/>
              <a:gd name="connsiteY4" fmla="*/ 683061 h 748010"/>
              <a:gd name="connsiteX5" fmla="*/ 372595 w 821907"/>
              <a:gd name="connsiteY5" fmla="*/ 747373 h 748010"/>
              <a:gd name="connsiteX6" fmla="*/ 671741 w 821907"/>
              <a:gd name="connsiteY6" fmla="*/ 635730 h 748010"/>
              <a:gd name="connsiteX7" fmla="*/ 792265 w 821907"/>
              <a:gd name="connsiteY7" fmla="*/ 422729 h 748010"/>
              <a:gd name="connsiteX8" fmla="*/ 670340 w 821907"/>
              <a:gd name="connsiteY8" fmla="*/ 0 h 748010"/>
              <a:gd name="connsiteX0" fmla="*/ 168145 w 794308"/>
              <a:gd name="connsiteY0" fmla="*/ 42103 h 748010"/>
              <a:gd name="connsiteX1" fmla="*/ 44360 w 794308"/>
              <a:gd name="connsiteY1" fmla="*/ 265225 h 748010"/>
              <a:gd name="connsiteX2" fmla="*/ 41693 w 794308"/>
              <a:gd name="connsiteY2" fmla="*/ 576216 h 748010"/>
              <a:gd name="connsiteX3" fmla="*/ 0 w 794308"/>
              <a:gd name="connsiteY3" fmla="*/ 677264 h 748010"/>
              <a:gd name="connsiteX4" fmla="*/ 75625 w 794308"/>
              <a:gd name="connsiteY4" fmla="*/ 683061 h 748010"/>
              <a:gd name="connsiteX5" fmla="*/ 372595 w 794308"/>
              <a:gd name="connsiteY5" fmla="*/ 747373 h 748010"/>
              <a:gd name="connsiteX6" fmla="*/ 671741 w 794308"/>
              <a:gd name="connsiteY6" fmla="*/ 635730 h 748010"/>
              <a:gd name="connsiteX7" fmla="*/ 792265 w 794308"/>
              <a:gd name="connsiteY7" fmla="*/ 422729 h 748010"/>
              <a:gd name="connsiteX8" fmla="*/ 670340 w 794308"/>
              <a:gd name="connsiteY8" fmla="*/ 0 h 748010"/>
              <a:gd name="connsiteX0" fmla="*/ 168145 w 798691"/>
              <a:gd name="connsiteY0" fmla="*/ 42103 h 748010"/>
              <a:gd name="connsiteX1" fmla="*/ 44360 w 798691"/>
              <a:gd name="connsiteY1" fmla="*/ 265225 h 748010"/>
              <a:gd name="connsiteX2" fmla="*/ 41693 w 798691"/>
              <a:gd name="connsiteY2" fmla="*/ 576216 h 748010"/>
              <a:gd name="connsiteX3" fmla="*/ 0 w 798691"/>
              <a:gd name="connsiteY3" fmla="*/ 677264 h 748010"/>
              <a:gd name="connsiteX4" fmla="*/ 75625 w 798691"/>
              <a:gd name="connsiteY4" fmla="*/ 683061 h 748010"/>
              <a:gd name="connsiteX5" fmla="*/ 372595 w 798691"/>
              <a:gd name="connsiteY5" fmla="*/ 747373 h 748010"/>
              <a:gd name="connsiteX6" fmla="*/ 671741 w 798691"/>
              <a:gd name="connsiteY6" fmla="*/ 635730 h 748010"/>
              <a:gd name="connsiteX7" fmla="*/ 792265 w 798691"/>
              <a:gd name="connsiteY7" fmla="*/ 422729 h 748010"/>
              <a:gd name="connsiteX8" fmla="*/ 670340 w 798691"/>
              <a:gd name="connsiteY8" fmla="*/ 0 h 748010"/>
              <a:gd name="connsiteX0" fmla="*/ 168145 w 806092"/>
              <a:gd name="connsiteY0" fmla="*/ 42103 h 748010"/>
              <a:gd name="connsiteX1" fmla="*/ 44360 w 806092"/>
              <a:gd name="connsiteY1" fmla="*/ 265225 h 748010"/>
              <a:gd name="connsiteX2" fmla="*/ 41693 w 806092"/>
              <a:gd name="connsiteY2" fmla="*/ 576216 h 748010"/>
              <a:gd name="connsiteX3" fmla="*/ 0 w 806092"/>
              <a:gd name="connsiteY3" fmla="*/ 677264 h 748010"/>
              <a:gd name="connsiteX4" fmla="*/ 75625 w 806092"/>
              <a:gd name="connsiteY4" fmla="*/ 683061 h 748010"/>
              <a:gd name="connsiteX5" fmla="*/ 372595 w 806092"/>
              <a:gd name="connsiteY5" fmla="*/ 747373 h 748010"/>
              <a:gd name="connsiteX6" fmla="*/ 671741 w 806092"/>
              <a:gd name="connsiteY6" fmla="*/ 635730 h 748010"/>
              <a:gd name="connsiteX7" fmla="*/ 801261 w 806092"/>
              <a:gd name="connsiteY7" fmla="*/ 417454 h 748010"/>
              <a:gd name="connsiteX8" fmla="*/ 670340 w 806092"/>
              <a:gd name="connsiteY8" fmla="*/ 0 h 748010"/>
              <a:gd name="connsiteX0" fmla="*/ 168145 w 804412"/>
              <a:gd name="connsiteY0" fmla="*/ 42103 h 748010"/>
              <a:gd name="connsiteX1" fmla="*/ 44360 w 804412"/>
              <a:gd name="connsiteY1" fmla="*/ 265225 h 748010"/>
              <a:gd name="connsiteX2" fmla="*/ 41693 w 804412"/>
              <a:gd name="connsiteY2" fmla="*/ 576216 h 748010"/>
              <a:gd name="connsiteX3" fmla="*/ 0 w 804412"/>
              <a:gd name="connsiteY3" fmla="*/ 677264 h 748010"/>
              <a:gd name="connsiteX4" fmla="*/ 75625 w 804412"/>
              <a:gd name="connsiteY4" fmla="*/ 683061 h 748010"/>
              <a:gd name="connsiteX5" fmla="*/ 372595 w 804412"/>
              <a:gd name="connsiteY5" fmla="*/ 747373 h 748010"/>
              <a:gd name="connsiteX6" fmla="*/ 671741 w 804412"/>
              <a:gd name="connsiteY6" fmla="*/ 635730 h 748010"/>
              <a:gd name="connsiteX7" fmla="*/ 801261 w 804412"/>
              <a:gd name="connsiteY7" fmla="*/ 417454 h 748010"/>
              <a:gd name="connsiteX8" fmla="*/ 670340 w 804412"/>
              <a:gd name="connsiteY8" fmla="*/ 0 h 748010"/>
              <a:gd name="connsiteX0" fmla="*/ 168145 w 803131"/>
              <a:gd name="connsiteY0" fmla="*/ 42103 h 748010"/>
              <a:gd name="connsiteX1" fmla="*/ 44360 w 803131"/>
              <a:gd name="connsiteY1" fmla="*/ 265225 h 748010"/>
              <a:gd name="connsiteX2" fmla="*/ 41693 w 803131"/>
              <a:gd name="connsiteY2" fmla="*/ 576216 h 748010"/>
              <a:gd name="connsiteX3" fmla="*/ 0 w 803131"/>
              <a:gd name="connsiteY3" fmla="*/ 677264 h 748010"/>
              <a:gd name="connsiteX4" fmla="*/ 75625 w 803131"/>
              <a:gd name="connsiteY4" fmla="*/ 683061 h 748010"/>
              <a:gd name="connsiteX5" fmla="*/ 372595 w 803131"/>
              <a:gd name="connsiteY5" fmla="*/ 747373 h 748010"/>
              <a:gd name="connsiteX6" fmla="*/ 671741 w 803131"/>
              <a:gd name="connsiteY6" fmla="*/ 635730 h 748010"/>
              <a:gd name="connsiteX7" fmla="*/ 801261 w 803131"/>
              <a:gd name="connsiteY7" fmla="*/ 417454 h 748010"/>
              <a:gd name="connsiteX8" fmla="*/ 670340 w 803131"/>
              <a:gd name="connsiteY8" fmla="*/ 0 h 748010"/>
              <a:gd name="connsiteX0" fmla="*/ 168145 w 801284"/>
              <a:gd name="connsiteY0" fmla="*/ 42571 h 748478"/>
              <a:gd name="connsiteX1" fmla="*/ 44360 w 801284"/>
              <a:gd name="connsiteY1" fmla="*/ 265693 h 748478"/>
              <a:gd name="connsiteX2" fmla="*/ 41693 w 801284"/>
              <a:gd name="connsiteY2" fmla="*/ 576684 h 748478"/>
              <a:gd name="connsiteX3" fmla="*/ 0 w 801284"/>
              <a:gd name="connsiteY3" fmla="*/ 677732 h 748478"/>
              <a:gd name="connsiteX4" fmla="*/ 75625 w 801284"/>
              <a:gd name="connsiteY4" fmla="*/ 683529 h 748478"/>
              <a:gd name="connsiteX5" fmla="*/ 372595 w 801284"/>
              <a:gd name="connsiteY5" fmla="*/ 747841 h 748478"/>
              <a:gd name="connsiteX6" fmla="*/ 671741 w 801284"/>
              <a:gd name="connsiteY6" fmla="*/ 636198 h 748478"/>
              <a:gd name="connsiteX7" fmla="*/ 801261 w 801284"/>
              <a:gd name="connsiteY7" fmla="*/ 417922 h 748478"/>
              <a:gd name="connsiteX8" fmla="*/ 675661 w 801284"/>
              <a:gd name="connsiteY8" fmla="*/ 0 h 748478"/>
              <a:gd name="connsiteX0" fmla="*/ 168145 w 806418"/>
              <a:gd name="connsiteY0" fmla="*/ 42571 h 748478"/>
              <a:gd name="connsiteX1" fmla="*/ 44360 w 806418"/>
              <a:gd name="connsiteY1" fmla="*/ 265693 h 748478"/>
              <a:gd name="connsiteX2" fmla="*/ 41693 w 806418"/>
              <a:gd name="connsiteY2" fmla="*/ 576684 h 748478"/>
              <a:gd name="connsiteX3" fmla="*/ 0 w 806418"/>
              <a:gd name="connsiteY3" fmla="*/ 677732 h 748478"/>
              <a:gd name="connsiteX4" fmla="*/ 75625 w 806418"/>
              <a:gd name="connsiteY4" fmla="*/ 683529 h 748478"/>
              <a:gd name="connsiteX5" fmla="*/ 372595 w 806418"/>
              <a:gd name="connsiteY5" fmla="*/ 747841 h 748478"/>
              <a:gd name="connsiteX6" fmla="*/ 671741 w 806418"/>
              <a:gd name="connsiteY6" fmla="*/ 636198 h 748478"/>
              <a:gd name="connsiteX7" fmla="*/ 801261 w 806418"/>
              <a:gd name="connsiteY7" fmla="*/ 417922 h 748478"/>
              <a:gd name="connsiteX8" fmla="*/ 675661 w 806418"/>
              <a:gd name="connsiteY8" fmla="*/ 0 h 74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6418" h="748478">
                <a:moveTo>
                  <a:pt x="168145" y="42571"/>
                </a:moveTo>
                <a:cubicBezTo>
                  <a:pt x="81515" y="98145"/>
                  <a:pt x="65313" y="174942"/>
                  <a:pt x="44360" y="265693"/>
                </a:cubicBezTo>
                <a:cubicBezTo>
                  <a:pt x="28454" y="374659"/>
                  <a:pt x="41693" y="513343"/>
                  <a:pt x="41693" y="576684"/>
                </a:cubicBezTo>
                <a:cubicBezTo>
                  <a:pt x="42170" y="648407"/>
                  <a:pt x="0" y="677732"/>
                  <a:pt x="0" y="677732"/>
                </a:cubicBezTo>
                <a:cubicBezTo>
                  <a:pt x="11236" y="680033"/>
                  <a:pt x="13335" y="679205"/>
                  <a:pt x="75625" y="683529"/>
                </a:cubicBezTo>
                <a:cubicBezTo>
                  <a:pt x="137915" y="687853"/>
                  <a:pt x="273242" y="755729"/>
                  <a:pt x="372595" y="747841"/>
                </a:cubicBezTo>
                <a:cubicBezTo>
                  <a:pt x="471948" y="739953"/>
                  <a:pt x="601796" y="682276"/>
                  <a:pt x="671741" y="636198"/>
                </a:cubicBezTo>
                <a:cubicBezTo>
                  <a:pt x="741686" y="590120"/>
                  <a:pt x="800608" y="523955"/>
                  <a:pt x="801261" y="417922"/>
                </a:cubicBezTo>
                <a:cubicBezTo>
                  <a:pt x="801914" y="311889"/>
                  <a:pt x="844090" y="132293"/>
                  <a:pt x="675661" y="0"/>
                </a:cubicBezTo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4946927-DC3C-4E78-8AA4-342BDC571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3039" y="3752870"/>
            <a:ext cx="5231976" cy="2798081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8448" h="873038">
                <a:moveTo>
                  <a:pt x="628580" y="873029"/>
                </a:moveTo>
                <a:cubicBezTo>
                  <a:pt x="712019" y="861599"/>
                  <a:pt x="779646" y="801591"/>
                  <a:pt x="820985" y="803115"/>
                </a:cubicBezTo>
                <a:cubicBezTo>
                  <a:pt x="890136" y="805782"/>
                  <a:pt x="1102925" y="778255"/>
                  <a:pt x="1179791" y="630332"/>
                </a:cubicBezTo>
                <a:cubicBezTo>
                  <a:pt x="1256658" y="482408"/>
                  <a:pt x="1285233" y="316959"/>
                  <a:pt x="1178744" y="192753"/>
                </a:cubicBezTo>
                <a:cubicBezTo>
                  <a:pt x="1072254" y="68547"/>
                  <a:pt x="897566" y="-62326"/>
                  <a:pt x="459416" y="32447"/>
                </a:cubicBezTo>
                <a:cubicBezTo>
                  <a:pt x="21266" y="127221"/>
                  <a:pt x="-22359" y="453262"/>
                  <a:pt x="7264" y="595184"/>
                </a:cubicBezTo>
                <a:cubicBezTo>
                  <a:pt x="36887" y="737107"/>
                  <a:pt x="503802" y="728534"/>
                  <a:pt x="545617" y="737202"/>
                </a:cubicBezTo>
                <a:cubicBezTo>
                  <a:pt x="727068" y="773873"/>
                  <a:pt x="628580" y="873029"/>
                  <a:pt x="628580" y="873029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B916D30-5BDB-4977-95C5-FA744600B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057" y="3714378"/>
            <a:ext cx="5231976" cy="2798081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8448" h="873038">
                <a:moveTo>
                  <a:pt x="628580" y="873029"/>
                </a:moveTo>
                <a:cubicBezTo>
                  <a:pt x="712019" y="861599"/>
                  <a:pt x="779646" y="801591"/>
                  <a:pt x="820985" y="803115"/>
                </a:cubicBezTo>
                <a:cubicBezTo>
                  <a:pt x="890136" y="805782"/>
                  <a:pt x="1102925" y="778255"/>
                  <a:pt x="1179791" y="630332"/>
                </a:cubicBezTo>
                <a:cubicBezTo>
                  <a:pt x="1256658" y="482408"/>
                  <a:pt x="1285233" y="316959"/>
                  <a:pt x="1178744" y="192753"/>
                </a:cubicBezTo>
                <a:cubicBezTo>
                  <a:pt x="1072254" y="68547"/>
                  <a:pt x="897566" y="-62326"/>
                  <a:pt x="459416" y="32447"/>
                </a:cubicBezTo>
                <a:cubicBezTo>
                  <a:pt x="21266" y="127221"/>
                  <a:pt x="-22359" y="453262"/>
                  <a:pt x="7264" y="595184"/>
                </a:cubicBezTo>
                <a:cubicBezTo>
                  <a:pt x="36887" y="737107"/>
                  <a:pt x="503802" y="728534"/>
                  <a:pt x="545617" y="737202"/>
                </a:cubicBezTo>
                <a:cubicBezTo>
                  <a:pt x="727068" y="773873"/>
                  <a:pt x="628580" y="873029"/>
                  <a:pt x="628580" y="87302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2F0361E-BA6D-1482-D98F-FEB4F2AD5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656" y="4264743"/>
            <a:ext cx="4320791" cy="1688123"/>
          </a:xfrm>
        </p:spPr>
        <p:txBody>
          <a:bodyPr>
            <a:normAutofit/>
          </a:bodyPr>
          <a:lstStyle/>
          <a:p>
            <a:pPr algn="ctr"/>
            <a:r>
              <a:rPr lang="el-GR" sz="3200">
                <a:latin typeface="Calibri"/>
                <a:cs typeface="Calibri"/>
              </a:rPr>
              <a:t>A BUSINESS REPORT IS..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B32A4A4-721B-E215-3E94-06283B78D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4980" y="824254"/>
            <a:ext cx="4615542" cy="4450652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l-GR" sz="3600" b="0">
                <a:latin typeface="Calibri"/>
                <a:cs typeface="Calibri"/>
              </a:rPr>
              <a:t>… a </a:t>
            </a:r>
            <a:r>
              <a:rPr lang="el-GR" sz="3600" b="0" err="1">
                <a:latin typeface="Calibri"/>
                <a:cs typeface="Calibri"/>
              </a:rPr>
              <a:t>written</a:t>
            </a:r>
            <a:r>
              <a:rPr lang="el-GR" sz="3600" b="0">
                <a:latin typeface="Calibri"/>
                <a:cs typeface="Calibri"/>
              </a:rPr>
              <a:t> </a:t>
            </a:r>
            <a:r>
              <a:rPr lang="el-GR" sz="3600" b="0" err="1">
                <a:latin typeface="Calibri"/>
                <a:cs typeface="Calibri"/>
              </a:rPr>
              <a:t>text</a:t>
            </a:r>
            <a:r>
              <a:rPr lang="el-GR" sz="3600" b="0">
                <a:latin typeface="Calibri"/>
                <a:cs typeface="Calibri"/>
              </a:rPr>
              <a:t> </a:t>
            </a:r>
            <a:r>
              <a:rPr lang="el-GR" sz="3600" b="0" err="1">
                <a:latin typeface="Calibri"/>
                <a:cs typeface="Calibri"/>
              </a:rPr>
              <a:t>that</a:t>
            </a:r>
            <a:r>
              <a:rPr lang="el-GR" sz="3600" b="0">
                <a:latin typeface="Calibri"/>
                <a:cs typeface="Calibri"/>
              </a:rPr>
              <a:t> </a:t>
            </a:r>
            <a:r>
              <a:rPr lang="el-GR" sz="3600" b="0" err="1">
                <a:latin typeface="Calibri"/>
                <a:cs typeface="Calibri"/>
              </a:rPr>
              <a:t>analyses</a:t>
            </a:r>
            <a:r>
              <a:rPr lang="el-GR" sz="3600" b="0">
                <a:latin typeface="Calibri"/>
                <a:cs typeface="Calibri"/>
              </a:rPr>
              <a:t> a </a:t>
            </a:r>
            <a:r>
              <a:rPr lang="el-GR" sz="3600" b="0" err="1">
                <a:latin typeface="Calibri"/>
                <a:cs typeface="Calibri"/>
              </a:rPr>
              <a:t>real-life</a:t>
            </a:r>
            <a:r>
              <a:rPr lang="el-GR" sz="3600" b="0">
                <a:latin typeface="Calibri"/>
                <a:cs typeface="Calibri"/>
              </a:rPr>
              <a:t> </a:t>
            </a:r>
            <a:r>
              <a:rPr lang="el-GR" sz="3600" b="0" err="1">
                <a:latin typeface="Calibri"/>
                <a:cs typeface="Calibri"/>
              </a:rPr>
              <a:t>business</a:t>
            </a:r>
            <a:r>
              <a:rPr lang="el-GR" sz="3600" b="0">
                <a:latin typeface="Calibri"/>
                <a:cs typeface="Calibri"/>
              </a:rPr>
              <a:t> </a:t>
            </a:r>
            <a:r>
              <a:rPr lang="el-GR" sz="3600" b="0" err="1">
                <a:latin typeface="Calibri"/>
                <a:cs typeface="Calibri"/>
              </a:rPr>
              <a:t>problem</a:t>
            </a:r>
            <a:r>
              <a:rPr lang="el-GR" sz="3600" b="0">
                <a:latin typeface="Calibri"/>
                <a:cs typeface="Calibri"/>
              </a:rPr>
              <a:t> and </a:t>
            </a:r>
            <a:r>
              <a:rPr lang="el-GR" sz="3600" b="0" err="1">
                <a:latin typeface="Calibri"/>
                <a:cs typeface="Calibri"/>
              </a:rPr>
              <a:t>recommends</a:t>
            </a:r>
            <a:r>
              <a:rPr lang="el-GR" sz="3600" b="0">
                <a:latin typeface="Calibri"/>
                <a:cs typeface="Calibri"/>
              </a:rPr>
              <a:t> a </a:t>
            </a:r>
            <a:r>
              <a:rPr lang="el-GR" sz="3600" b="0" err="1">
                <a:latin typeface="Calibri"/>
                <a:cs typeface="Calibri"/>
              </a:rPr>
              <a:t>solution</a:t>
            </a:r>
            <a:r>
              <a:rPr lang="el-GR" sz="3600" b="0">
                <a:latin typeface="Calibri"/>
                <a:cs typeface="Calibri"/>
              </a:rPr>
              <a:t>.</a:t>
            </a:r>
          </a:p>
          <a:p>
            <a:pPr marL="457200" indent="-457200" algn="ctr">
              <a:buFont typeface="Wingdings"/>
              <a:buChar char="Ø"/>
            </a:pPr>
            <a:endParaRPr lang="el-GR">
              <a:latin typeface="Calibri"/>
              <a:cs typeface="Calibri"/>
            </a:endParaRPr>
          </a:p>
          <a:p>
            <a:pPr marL="457200" indent="-457200" algn="ctr">
              <a:buFont typeface="Wingdings"/>
              <a:buChar char="Ø"/>
            </a:pPr>
            <a:endParaRPr lang="el-GR"/>
          </a:p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924977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C8D9769A-E1A8-4890-A4B7-FF5D5C1DC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5030541-939E-4D9D-82AB-34D32FD16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79057" y="2200234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2C72092-2B09-4FBA-B639-9D8632545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7520" y="2255022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5DB81DD-8F8C-4933-94B4-0E5595C5A7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41748" y="618134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10B73D1-A4C3-4A71-836A-5FD28F326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77662" y="659873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B121A8-F6D4-86BD-8664-4D41A70D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2053" y="2870991"/>
            <a:ext cx="5864379" cy="26431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l-GR"/>
          </a:p>
          <a:p>
            <a:pPr algn="ctr"/>
            <a:endParaRPr lang="el-G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272EBD-76A6-9F99-15FC-3559B0DFAD47}"/>
              </a:ext>
            </a:extLst>
          </p:cNvPr>
          <p:cNvSpPr txBox="1"/>
          <p:nvPr/>
        </p:nvSpPr>
        <p:spPr>
          <a:xfrm>
            <a:off x="4334773" y="1277397"/>
            <a:ext cx="627134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4800" b="1"/>
              <a:t>           </a:t>
            </a:r>
            <a:r>
              <a:rPr lang="el-GR" sz="5400" b="1">
                <a:latin typeface="Calibri"/>
                <a:cs typeface="Calibri"/>
              </a:rPr>
              <a:t>    </a:t>
            </a:r>
            <a:r>
              <a:rPr lang="el-GR" sz="5400" err="1">
                <a:latin typeface="Calibri"/>
                <a:cs typeface="Calibri"/>
              </a:rPr>
              <a:t>Who</a:t>
            </a:r>
            <a:r>
              <a:rPr lang="el-GR" sz="5400">
                <a:latin typeface="Calibri"/>
                <a:cs typeface="Calibri"/>
              </a:rPr>
              <a:t> </a:t>
            </a:r>
            <a:r>
              <a:rPr lang="el-GR" sz="5400" err="1">
                <a:latin typeface="Calibri"/>
                <a:cs typeface="Calibri"/>
              </a:rPr>
              <a:t>is</a:t>
            </a:r>
            <a:r>
              <a:rPr lang="el-GR" sz="5400">
                <a:latin typeface="Calibri"/>
                <a:cs typeface="Calibri"/>
              </a:rPr>
              <a:t> </a:t>
            </a:r>
            <a:r>
              <a:rPr lang="el-GR" sz="5400" err="1">
                <a:latin typeface="Calibri"/>
                <a:cs typeface="Calibri"/>
              </a:rPr>
              <a:t>it</a:t>
            </a:r>
            <a:r>
              <a:rPr lang="el-GR" sz="5400">
                <a:latin typeface="Calibri"/>
                <a:cs typeface="Calibri"/>
              </a:rPr>
              <a:t> for?</a:t>
            </a:r>
          </a:p>
        </p:txBody>
      </p:sp>
    </p:spTree>
    <p:extLst>
      <p:ext uri="{BB962C8B-B14F-4D97-AF65-F5344CB8AC3E}">
        <p14:creationId xmlns:p14="http://schemas.microsoft.com/office/powerpoint/2010/main" val="211088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C8D9769A-E1A8-4890-A4B7-FF5D5C1DC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5030541-939E-4D9D-82AB-34D32FD16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79057" y="2200234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2C72092-2B09-4FBA-B639-9D8632545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7520" y="2255022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5DB81DD-8F8C-4933-94B4-0E5595C5A7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41748" y="618134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10B73D1-A4C3-4A71-836A-5FD28F326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77662" y="659873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B121A8-F6D4-86BD-8664-4D41A70D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2053" y="2870991"/>
            <a:ext cx="5864379" cy="26431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l-GR" sz="4000" b="0" err="1">
                <a:latin typeface="Calibri"/>
                <a:cs typeface="Calibri"/>
              </a:rPr>
              <a:t>Decision</a:t>
            </a:r>
            <a:r>
              <a:rPr lang="el-GR" sz="4000" b="0">
                <a:latin typeface="Calibri"/>
                <a:cs typeface="Calibri"/>
              </a:rPr>
              <a:t> </a:t>
            </a:r>
            <a:r>
              <a:rPr lang="el-GR" sz="4000" b="0" err="1">
                <a:latin typeface="Calibri"/>
                <a:cs typeface="Calibri"/>
              </a:rPr>
              <a:t>makers</a:t>
            </a:r>
            <a:endParaRPr lang="el-GR" sz="4000" b="0">
              <a:latin typeface="Calibri"/>
              <a:cs typeface="Calibri"/>
            </a:endParaRPr>
          </a:p>
          <a:p>
            <a:pPr algn="ctr"/>
            <a:endParaRPr lang="el-G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272EBD-76A6-9F99-15FC-3559B0DFAD47}"/>
              </a:ext>
            </a:extLst>
          </p:cNvPr>
          <p:cNvSpPr txBox="1"/>
          <p:nvPr/>
        </p:nvSpPr>
        <p:spPr>
          <a:xfrm>
            <a:off x="4334773" y="1277397"/>
            <a:ext cx="627134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4800" b="1"/>
              <a:t>           </a:t>
            </a:r>
            <a:r>
              <a:rPr lang="el-GR" sz="5400" b="1">
                <a:latin typeface="Calibri"/>
                <a:cs typeface="Calibri"/>
              </a:rPr>
              <a:t>    </a:t>
            </a:r>
            <a:r>
              <a:rPr lang="el-GR" sz="5400" err="1">
                <a:latin typeface="Calibri"/>
                <a:cs typeface="Calibri"/>
              </a:rPr>
              <a:t>Who</a:t>
            </a:r>
            <a:r>
              <a:rPr lang="el-GR" sz="5400">
                <a:latin typeface="Calibri"/>
                <a:cs typeface="Calibri"/>
              </a:rPr>
              <a:t> </a:t>
            </a:r>
            <a:r>
              <a:rPr lang="el-GR" sz="5400" err="1">
                <a:latin typeface="Calibri"/>
                <a:cs typeface="Calibri"/>
              </a:rPr>
              <a:t>is</a:t>
            </a:r>
            <a:r>
              <a:rPr lang="el-GR" sz="5400">
                <a:latin typeface="Calibri"/>
                <a:cs typeface="Calibri"/>
              </a:rPr>
              <a:t> </a:t>
            </a:r>
            <a:r>
              <a:rPr lang="el-GR" sz="5400" err="1">
                <a:latin typeface="Calibri"/>
                <a:cs typeface="Calibri"/>
              </a:rPr>
              <a:t>it</a:t>
            </a:r>
            <a:r>
              <a:rPr lang="el-GR" sz="5400">
                <a:latin typeface="Calibri"/>
                <a:cs typeface="Calibri"/>
              </a:rPr>
              <a:t> for?</a:t>
            </a:r>
          </a:p>
        </p:txBody>
      </p:sp>
    </p:spTree>
    <p:extLst>
      <p:ext uri="{BB962C8B-B14F-4D97-AF65-F5344CB8AC3E}">
        <p14:creationId xmlns:p14="http://schemas.microsoft.com/office/powerpoint/2010/main" val="401718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C8D9769A-E1A8-4890-A4B7-FF5D5C1DC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5030541-939E-4D9D-82AB-34D32FD16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79057" y="2200234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2C72092-2B09-4FBA-B639-9D8632545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7520" y="2255022"/>
            <a:ext cx="7166759" cy="4187342"/>
          </a:xfrm>
          <a:custGeom>
            <a:avLst/>
            <a:gdLst>
              <a:gd name="connsiteX0" fmla="*/ 3063362 w 5358686"/>
              <a:gd name="connsiteY0" fmla="*/ 3429562 h 3905917"/>
              <a:gd name="connsiteX1" fmla="*/ 4752173 w 5358686"/>
              <a:gd name="connsiteY1" fmla="*/ 3086315 h 3905917"/>
              <a:gd name="connsiteX2" fmla="*/ 5358470 w 5358686"/>
              <a:gd name="connsiteY2" fmla="*/ 1525101 h 3905917"/>
              <a:gd name="connsiteX3" fmla="*/ 4960932 w 5358686"/>
              <a:gd name="connsiteY3" fmla="*/ 466701 h 3905917"/>
              <a:gd name="connsiteX4" fmla="*/ 932230 w 5358686"/>
              <a:gd name="connsiteY4" fmla="*/ 19557 h 3905917"/>
              <a:gd name="connsiteX5" fmla="*/ 62745 w 5358686"/>
              <a:gd name="connsiteY5" fmla="*/ 783491 h 3905917"/>
              <a:gd name="connsiteX6" fmla="*/ 230579 w 5358686"/>
              <a:gd name="connsiteY6" fmla="*/ 2939564 h 3905917"/>
              <a:gd name="connsiteX7" fmla="*/ 2493030 w 5358686"/>
              <a:gd name="connsiteY7" fmla="*/ 3459876 h 3905917"/>
              <a:gd name="connsiteX8" fmla="*/ 2539191 w 5358686"/>
              <a:gd name="connsiteY8" fmla="*/ 3905918 h 3905917"/>
              <a:gd name="connsiteX9" fmla="*/ 3063362 w 5358686"/>
              <a:gd name="connsiteY9" fmla="*/ 3429562 h 3905917"/>
              <a:gd name="connsiteX0" fmla="*/ 3495230 w 5358668"/>
              <a:gd name="connsiteY0" fmla="*/ 3367114 h 3905918"/>
              <a:gd name="connsiteX1" fmla="*/ 4752173 w 5358668"/>
              <a:gd name="connsiteY1" fmla="*/ 3086315 h 3905918"/>
              <a:gd name="connsiteX2" fmla="*/ 5358470 w 5358668"/>
              <a:gd name="connsiteY2" fmla="*/ 1525101 h 3905918"/>
              <a:gd name="connsiteX3" fmla="*/ 4960932 w 5358668"/>
              <a:gd name="connsiteY3" fmla="*/ 466701 h 3905918"/>
              <a:gd name="connsiteX4" fmla="*/ 932230 w 5358668"/>
              <a:gd name="connsiteY4" fmla="*/ 19557 h 3905918"/>
              <a:gd name="connsiteX5" fmla="*/ 62745 w 5358668"/>
              <a:gd name="connsiteY5" fmla="*/ 783491 h 3905918"/>
              <a:gd name="connsiteX6" fmla="*/ 230579 w 5358668"/>
              <a:gd name="connsiteY6" fmla="*/ 2939564 h 3905918"/>
              <a:gd name="connsiteX7" fmla="*/ 2493030 w 5358668"/>
              <a:gd name="connsiteY7" fmla="*/ 3459876 h 3905918"/>
              <a:gd name="connsiteX8" fmla="*/ 2539191 w 5358668"/>
              <a:gd name="connsiteY8" fmla="*/ 3905918 h 3905918"/>
              <a:gd name="connsiteX9" fmla="*/ 3495230 w 5358668"/>
              <a:gd name="connsiteY9" fmla="*/ 3367114 h 3905918"/>
              <a:gd name="connsiteX0" fmla="*/ 3573176 w 5436614"/>
              <a:gd name="connsiteY0" fmla="*/ 3367114 h 3905918"/>
              <a:gd name="connsiteX1" fmla="*/ 4830119 w 5436614"/>
              <a:gd name="connsiteY1" fmla="*/ 3086315 h 3905918"/>
              <a:gd name="connsiteX2" fmla="*/ 5436416 w 5436614"/>
              <a:gd name="connsiteY2" fmla="*/ 1525101 h 3905918"/>
              <a:gd name="connsiteX3" fmla="*/ 5038878 w 5436614"/>
              <a:gd name="connsiteY3" fmla="*/ 466701 h 3905918"/>
              <a:gd name="connsiteX4" fmla="*/ 1010176 w 5436614"/>
              <a:gd name="connsiteY4" fmla="*/ 19557 h 3905918"/>
              <a:gd name="connsiteX5" fmla="*/ 140691 w 5436614"/>
              <a:gd name="connsiteY5" fmla="*/ 783491 h 3905918"/>
              <a:gd name="connsiteX6" fmla="*/ 308525 w 5436614"/>
              <a:gd name="connsiteY6" fmla="*/ 2939564 h 3905918"/>
              <a:gd name="connsiteX7" fmla="*/ 3039861 w 5436614"/>
              <a:gd name="connsiteY7" fmla="*/ 3409918 h 3905918"/>
              <a:gd name="connsiteX8" fmla="*/ 2617137 w 5436614"/>
              <a:gd name="connsiteY8" fmla="*/ 3905918 h 3905918"/>
              <a:gd name="connsiteX9" fmla="*/ 3573176 w 5436614"/>
              <a:gd name="connsiteY9" fmla="*/ 3367114 h 3905918"/>
              <a:gd name="connsiteX0" fmla="*/ 3573176 w 5436614"/>
              <a:gd name="connsiteY0" fmla="*/ 3367114 h 3843470"/>
              <a:gd name="connsiteX1" fmla="*/ 4830119 w 5436614"/>
              <a:gd name="connsiteY1" fmla="*/ 3086315 h 3843470"/>
              <a:gd name="connsiteX2" fmla="*/ 5436416 w 5436614"/>
              <a:gd name="connsiteY2" fmla="*/ 1525101 h 3843470"/>
              <a:gd name="connsiteX3" fmla="*/ 5038878 w 5436614"/>
              <a:gd name="connsiteY3" fmla="*/ 466701 h 3843470"/>
              <a:gd name="connsiteX4" fmla="*/ 1010176 w 5436614"/>
              <a:gd name="connsiteY4" fmla="*/ 19557 h 3843470"/>
              <a:gd name="connsiteX5" fmla="*/ 140691 w 5436614"/>
              <a:gd name="connsiteY5" fmla="*/ 783491 h 3843470"/>
              <a:gd name="connsiteX6" fmla="*/ 308525 w 5436614"/>
              <a:gd name="connsiteY6" fmla="*/ 2939564 h 3843470"/>
              <a:gd name="connsiteX7" fmla="*/ 3039861 w 5436614"/>
              <a:gd name="connsiteY7" fmla="*/ 3409918 h 3843470"/>
              <a:gd name="connsiteX8" fmla="*/ 3123040 w 5436614"/>
              <a:gd name="connsiteY8" fmla="*/ 3843470 h 3843470"/>
              <a:gd name="connsiteX9" fmla="*/ 3573176 w 5436614"/>
              <a:gd name="connsiteY9" fmla="*/ 3367114 h 3843470"/>
              <a:gd name="connsiteX0" fmla="*/ 3733585 w 5436599"/>
              <a:gd name="connsiteY0" fmla="*/ 3417073 h 3843470"/>
              <a:gd name="connsiteX1" fmla="*/ 4830119 w 5436599"/>
              <a:gd name="connsiteY1" fmla="*/ 3086315 h 3843470"/>
              <a:gd name="connsiteX2" fmla="*/ 5436416 w 5436599"/>
              <a:gd name="connsiteY2" fmla="*/ 1525101 h 3843470"/>
              <a:gd name="connsiteX3" fmla="*/ 5038878 w 5436599"/>
              <a:gd name="connsiteY3" fmla="*/ 466701 h 3843470"/>
              <a:gd name="connsiteX4" fmla="*/ 1010176 w 5436599"/>
              <a:gd name="connsiteY4" fmla="*/ 19557 h 3843470"/>
              <a:gd name="connsiteX5" fmla="*/ 140691 w 5436599"/>
              <a:gd name="connsiteY5" fmla="*/ 783491 h 3843470"/>
              <a:gd name="connsiteX6" fmla="*/ 308525 w 5436599"/>
              <a:gd name="connsiteY6" fmla="*/ 2939564 h 3843470"/>
              <a:gd name="connsiteX7" fmla="*/ 3039861 w 5436599"/>
              <a:gd name="connsiteY7" fmla="*/ 3409918 h 3843470"/>
              <a:gd name="connsiteX8" fmla="*/ 3123040 w 5436599"/>
              <a:gd name="connsiteY8" fmla="*/ 3843470 h 3843470"/>
              <a:gd name="connsiteX9" fmla="*/ 3733585 w 5436599"/>
              <a:gd name="connsiteY9" fmla="*/ 3417073 h 3843470"/>
              <a:gd name="connsiteX0" fmla="*/ 3745572 w 5448586"/>
              <a:gd name="connsiteY0" fmla="*/ 3417073 h 3843470"/>
              <a:gd name="connsiteX1" fmla="*/ 4842106 w 5448586"/>
              <a:gd name="connsiteY1" fmla="*/ 3086315 h 3843470"/>
              <a:gd name="connsiteX2" fmla="*/ 5448403 w 5448586"/>
              <a:gd name="connsiteY2" fmla="*/ 1525101 h 3843470"/>
              <a:gd name="connsiteX3" fmla="*/ 5050865 w 5448586"/>
              <a:gd name="connsiteY3" fmla="*/ 466701 h 3843470"/>
              <a:gd name="connsiteX4" fmla="*/ 1022163 w 5448586"/>
              <a:gd name="connsiteY4" fmla="*/ 19557 h 3843470"/>
              <a:gd name="connsiteX5" fmla="*/ 152678 w 5448586"/>
              <a:gd name="connsiteY5" fmla="*/ 783491 h 3843470"/>
              <a:gd name="connsiteX6" fmla="*/ 320512 w 5448586"/>
              <a:gd name="connsiteY6" fmla="*/ 2939564 h 3843470"/>
              <a:gd name="connsiteX7" fmla="*/ 3236934 w 5448586"/>
              <a:gd name="connsiteY7" fmla="*/ 3422408 h 3843470"/>
              <a:gd name="connsiteX8" fmla="*/ 3135027 w 5448586"/>
              <a:gd name="connsiteY8" fmla="*/ 3843470 h 3843470"/>
              <a:gd name="connsiteX9" fmla="*/ 3745572 w 5448586"/>
              <a:gd name="connsiteY9" fmla="*/ 3417073 h 3843470"/>
              <a:gd name="connsiteX0" fmla="*/ 3745572 w 5448586"/>
              <a:gd name="connsiteY0" fmla="*/ 3417073 h 3793511"/>
              <a:gd name="connsiteX1" fmla="*/ 4842106 w 5448586"/>
              <a:gd name="connsiteY1" fmla="*/ 3086315 h 3793511"/>
              <a:gd name="connsiteX2" fmla="*/ 5448403 w 5448586"/>
              <a:gd name="connsiteY2" fmla="*/ 1525101 h 3793511"/>
              <a:gd name="connsiteX3" fmla="*/ 5050865 w 5448586"/>
              <a:gd name="connsiteY3" fmla="*/ 466701 h 3793511"/>
              <a:gd name="connsiteX4" fmla="*/ 1022163 w 5448586"/>
              <a:gd name="connsiteY4" fmla="*/ 19557 h 3793511"/>
              <a:gd name="connsiteX5" fmla="*/ 152678 w 5448586"/>
              <a:gd name="connsiteY5" fmla="*/ 783491 h 3793511"/>
              <a:gd name="connsiteX6" fmla="*/ 320512 w 5448586"/>
              <a:gd name="connsiteY6" fmla="*/ 2939564 h 3793511"/>
              <a:gd name="connsiteX7" fmla="*/ 3236934 w 5448586"/>
              <a:gd name="connsiteY7" fmla="*/ 3422408 h 3793511"/>
              <a:gd name="connsiteX8" fmla="*/ 3233739 w 5448586"/>
              <a:gd name="connsiteY8" fmla="*/ 3793511 h 3793511"/>
              <a:gd name="connsiteX9" fmla="*/ 3745572 w 5448586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5572 w 5452948"/>
              <a:gd name="connsiteY0" fmla="*/ 3417073 h 3793511"/>
              <a:gd name="connsiteX1" fmla="*/ 4928480 w 5452948"/>
              <a:gd name="connsiteY1" fmla="*/ 3061336 h 3793511"/>
              <a:gd name="connsiteX2" fmla="*/ 5448403 w 5452948"/>
              <a:gd name="connsiteY2" fmla="*/ 1525101 h 3793511"/>
              <a:gd name="connsiteX3" fmla="*/ 5050865 w 5452948"/>
              <a:gd name="connsiteY3" fmla="*/ 466701 h 3793511"/>
              <a:gd name="connsiteX4" fmla="*/ 1022163 w 5452948"/>
              <a:gd name="connsiteY4" fmla="*/ 19557 h 3793511"/>
              <a:gd name="connsiteX5" fmla="*/ 152678 w 5452948"/>
              <a:gd name="connsiteY5" fmla="*/ 783491 h 3793511"/>
              <a:gd name="connsiteX6" fmla="*/ 320512 w 5452948"/>
              <a:gd name="connsiteY6" fmla="*/ 2939564 h 3793511"/>
              <a:gd name="connsiteX7" fmla="*/ 3236934 w 5452948"/>
              <a:gd name="connsiteY7" fmla="*/ 3422408 h 3793511"/>
              <a:gd name="connsiteX8" fmla="*/ 3233739 w 5452948"/>
              <a:gd name="connsiteY8" fmla="*/ 3793511 h 3793511"/>
              <a:gd name="connsiteX9" fmla="*/ 3745572 w 5452948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44403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44403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  <a:gd name="connsiteX0" fmla="*/ 3798149 w 5451779"/>
              <a:gd name="connsiteY0" fmla="*/ 3417073 h 3793511"/>
              <a:gd name="connsiteX1" fmla="*/ 4927311 w 5451779"/>
              <a:gd name="connsiteY1" fmla="*/ 3061336 h 3793511"/>
              <a:gd name="connsiteX2" fmla="*/ 5447234 w 5451779"/>
              <a:gd name="connsiteY2" fmla="*/ 1525101 h 3793511"/>
              <a:gd name="connsiteX3" fmla="*/ 5049696 w 5451779"/>
              <a:gd name="connsiteY3" fmla="*/ 466701 h 3793511"/>
              <a:gd name="connsiteX4" fmla="*/ 1020994 w 5451779"/>
              <a:gd name="connsiteY4" fmla="*/ 19557 h 3793511"/>
              <a:gd name="connsiteX5" fmla="*/ 151509 w 5451779"/>
              <a:gd name="connsiteY5" fmla="*/ 783491 h 3793511"/>
              <a:gd name="connsiteX6" fmla="*/ 319343 w 5451779"/>
              <a:gd name="connsiteY6" fmla="*/ 2939564 h 3793511"/>
              <a:gd name="connsiteX7" fmla="*/ 3217850 w 5451779"/>
              <a:gd name="connsiteY7" fmla="*/ 3422408 h 3793511"/>
              <a:gd name="connsiteX8" fmla="*/ 3232570 w 5451779"/>
              <a:gd name="connsiteY8" fmla="*/ 3793511 h 3793511"/>
              <a:gd name="connsiteX9" fmla="*/ 3798149 w 5451779"/>
              <a:gd name="connsiteY9" fmla="*/ 3417073 h 379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51779" h="3793511">
                <a:moveTo>
                  <a:pt x="3798149" y="3417073"/>
                </a:moveTo>
                <a:cubicBezTo>
                  <a:pt x="4257694" y="3448903"/>
                  <a:pt x="4652464" y="3376665"/>
                  <a:pt x="4927311" y="3061336"/>
                </a:cubicBezTo>
                <a:cubicBezTo>
                  <a:pt x="5202158" y="2746007"/>
                  <a:pt x="5426837" y="1957540"/>
                  <a:pt x="5447234" y="1525101"/>
                </a:cubicBezTo>
                <a:cubicBezTo>
                  <a:pt x="5467631" y="1092662"/>
                  <a:pt x="5433316" y="716660"/>
                  <a:pt x="5049696" y="466701"/>
                </a:cubicBezTo>
                <a:cubicBezTo>
                  <a:pt x="4607927" y="262351"/>
                  <a:pt x="2070438" y="-86269"/>
                  <a:pt x="1020994" y="19557"/>
                </a:cubicBezTo>
                <a:cubicBezTo>
                  <a:pt x="535543" y="83769"/>
                  <a:pt x="235013" y="410480"/>
                  <a:pt x="151509" y="783491"/>
                </a:cubicBezTo>
                <a:cubicBezTo>
                  <a:pt x="36175" y="1298843"/>
                  <a:pt x="-191714" y="2499745"/>
                  <a:pt x="319343" y="2939564"/>
                </a:cubicBezTo>
                <a:cubicBezTo>
                  <a:pt x="830400" y="3379383"/>
                  <a:pt x="1915828" y="3438255"/>
                  <a:pt x="3217850" y="3422408"/>
                </a:cubicBezTo>
                <a:cubicBezTo>
                  <a:pt x="3251514" y="3541738"/>
                  <a:pt x="3263298" y="3609004"/>
                  <a:pt x="3232570" y="3793511"/>
                </a:cubicBezTo>
                <a:cubicBezTo>
                  <a:pt x="3517123" y="3635902"/>
                  <a:pt x="3798149" y="3417073"/>
                  <a:pt x="3798149" y="3417073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5DB81DD-8F8C-4933-94B4-0E5595C5A7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41748" y="618134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10B73D1-A4C3-4A71-836A-5FD28F326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77662" y="659873"/>
            <a:ext cx="6247268" cy="2432162"/>
          </a:xfrm>
          <a:custGeom>
            <a:avLst/>
            <a:gdLst>
              <a:gd name="connsiteX0" fmla="*/ 702544 w 1731866"/>
              <a:gd name="connsiteY0" fmla="*/ 704513 h 898547"/>
              <a:gd name="connsiteX1" fmla="*/ 1151838 w 1731866"/>
              <a:gd name="connsiteY1" fmla="*/ 709752 h 898547"/>
              <a:gd name="connsiteX2" fmla="*/ 1632946 w 1731866"/>
              <a:gd name="connsiteY2" fmla="*/ 622027 h 898547"/>
              <a:gd name="connsiteX3" fmla="*/ 1678094 w 1731866"/>
              <a:gd name="connsiteY3" fmla="*/ 138252 h 898547"/>
              <a:gd name="connsiteX4" fmla="*/ 721213 w 1731866"/>
              <a:gd name="connsiteY4" fmla="*/ 2711 h 898547"/>
              <a:gd name="connsiteX5" fmla="*/ 29222 w 1731866"/>
              <a:gd name="connsiteY5" fmla="*/ 208261 h 898547"/>
              <a:gd name="connsiteX6" fmla="*/ 142569 w 1731866"/>
              <a:gd name="connsiteY6" fmla="*/ 668985 h 898547"/>
              <a:gd name="connsiteX7" fmla="*/ 426128 w 1731866"/>
              <a:gd name="connsiteY7" fmla="*/ 701846 h 898547"/>
              <a:gd name="connsiteX8" fmla="*/ 729119 w 1731866"/>
              <a:gd name="connsiteY8" fmla="*/ 898538 h 898547"/>
              <a:gd name="connsiteX9" fmla="*/ 670635 w 1731866"/>
              <a:gd name="connsiteY9" fmla="*/ 773570 h 898547"/>
              <a:gd name="connsiteX10" fmla="*/ 702544 w 1731866"/>
              <a:gd name="connsiteY10" fmla="*/ 704513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70673 w 1731865"/>
              <a:gd name="connsiteY9" fmla="*/ 773579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7404 w 1731865"/>
              <a:gd name="connsiteY9" fmla="*/ 774971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77755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8547"/>
              <a:gd name="connsiteX1" fmla="*/ 1151876 w 1731865"/>
              <a:gd name="connsiteY1" fmla="*/ 709761 h 898547"/>
              <a:gd name="connsiteX2" fmla="*/ 1632984 w 1731865"/>
              <a:gd name="connsiteY2" fmla="*/ 622036 h 898547"/>
              <a:gd name="connsiteX3" fmla="*/ 1678132 w 1731865"/>
              <a:gd name="connsiteY3" fmla="*/ 138261 h 898547"/>
              <a:gd name="connsiteX4" fmla="*/ 721251 w 1731865"/>
              <a:gd name="connsiteY4" fmla="*/ 2720 h 898547"/>
              <a:gd name="connsiteX5" fmla="*/ 29260 w 1731865"/>
              <a:gd name="connsiteY5" fmla="*/ 208270 h 898547"/>
              <a:gd name="connsiteX6" fmla="*/ 142607 w 1731865"/>
              <a:gd name="connsiteY6" fmla="*/ 668994 h 898547"/>
              <a:gd name="connsiteX7" fmla="*/ 426166 w 1731865"/>
              <a:gd name="connsiteY7" fmla="*/ 701855 h 898547"/>
              <a:gd name="connsiteX8" fmla="*/ 729157 w 1731865"/>
              <a:gd name="connsiteY8" fmla="*/ 898547 h 898547"/>
              <a:gd name="connsiteX9" fmla="*/ 641864 w 1731865"/>
              <a:gd name="connsiteY9" fmla="*/ 786108 h 898547"/>
              <a:gd name="connsiteX10" fmla="*/ 629450 w 1731865"/>
              <a:gd name="connsiteY10" fmla="*/ 704522 h 898547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04522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04522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1865"/>
              <a:gd name="connsiteY0" fmla="*/ 718060 h 891586"/>
              <a:gd name="connsiteX1" fmla="*/ 1151876 w 1731865"/>
              <a:gd name="connsiteY1" fmla="*/ 709761 h 891586"/>
              <a:gd name="connsiteX2" fmla="*/ 1632984 w 1731865"/>
              <a:gd name="connsiteY2" fmla="*/ 622036 h 891586"/>
              <a:gd name="connsiteX3" fmla="*/ 1678132 w 1731865"/>
              <a:gd name="connsiteY3" fmla="*/ 138261 h 891586"/>
              <a:gd name="connsiteX4" fmla="*/ 721251 w 1731865"/>
              <a:gd name="connsiteY4" fmla="*/ 2720 h 891586"/>
              <a:gd name="connsiteX5" fmla="*/ 29260 w 1731865"/>
              <a:gd name="connsiteY5" fmla="*/ 208270 h 891586"/>
              <a:gd name="connsiteX6" fmla="*/ 142607 w 1731865"/>
              <a:gd name="connsiteY6" fmla="*/ 668994 h 891586"/>
              <a:gd name="connsiteX7" fmla="*/ 426166 w 1731865"/>
              <a:gd name="connsiteY7" fmla="*/ 701855 h 891586"/>
              <a:gd name="connsiteX8" fmla="*/ 723617 w 1731865"/>
              <a:gd name="connsiteY8" fmla="*/ 891586 h 891586"/>
              <a:gd name="connsiteX9" fmla="*/ 641864 w 1731865"/>
              <a:gd name="connsiteY9" fmla="*/ 786108 h 891586"/>
              <a:gd name="connsiteX10" fmla="*/ 629450 w 1731865"/>
              <a:gd name="connsiteY10" fmla="*/ 718060 h 891586"/>
              <a:gd name="connsiteX0" fmla="*/ 629450 w 1735472"/>
              <a:gd name="connsiteY0" fmla="*/ 718060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29450 w 1735472"/>
              <a:gd name="connsiteY10" fmla="*/ 718060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1864 w 1735472"/>
              <a:gd name="connsiteY9" fmla="*/ 78610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31845 w 1735472"/>
              <a:gd name="connsiteY0" fmla="*/ 725582 h 891586"/>
              <a:gd name="connsiteX1" fmla="*/ 1165047 w 1735472"/>
              <a:gd name="connsiteY1" fmla="*/ 724804 h 891586"/>
              <a:gd name="connsiteX2" fmla="*/ 1632984 w 1735472"/>
              <a:gd name="connsiteY2" fmla="*/ 622036 h 891586"/>
              <a:gd name="connsiteX3" fmla="*/ 1678132 w 1735472"/>
              <a:gd name="connsiteY3" fmla="*/ 138261 h 891586"/>
              <a:gd name="connsiteX4" fmla="*/ 721251 w 1735472"/>
              <a:gd name="connsiteY4" fmla="*/ 2720 h 891586"/>
              <a:gd name="connsiteX5" fmla="*/ 29260 w 1735472"/>
              <a:gd name="connsiteY5" fmla="*/ 208270 h 891586"/>
              <a:gd name="connsiteX6" fmla="*/ 142607 w 1735472"/>
              <a:gd name="connsiteY6" fmla="*/ 668994 h 891586"/>
              <a:gd name="connsiteX7" fmla="*/ 426166 w 1735472"/>
              <a:gd name="connsiteY7" fmla="*/ 701855 h 891586"/>
              <a:gd name="connsiteX8" fmla="*/ 723617 w 1735472"/>
              <a:gd name="connsiteY8" fmla="*/ 891586 h 891586"/>
              <a:gd name="connsiteX9" fmla="*/ 644259 w 1735472"/>
              <a:gd name="connsiteY9" fmla="*/ 796638 h 891586"/>
              <a:gd name="connsiteX10" fmla="*/ 631845 w 1735472"/>
              <a:gd name="connsiteY10" fmla="*/ 725582 h 891586"/>
              <a:gd name="connsiteX0" fmla="*/ 618115 w 1721742"/>
              <a:gd name="connsiteY0" fmla="*/ 725582 h 891586"/>
              <a:gd name="connsiteX1" fmla="*/ 1151317 w 1721742"/>
              <a:gd name="connsiteY1" fmla="*/ 724804 h 891586"/>
              <a:gd name="connsiteX2" fmla="*/ 1619254 w 1721742"/>
              <a:gd name="connsiteY2" fmla="*/ 622036 h 891586"/>
              <a:gd name="connsiteX3" fmla="*/ 1664402 w 1721742"/>
              <a:gd name="connsiteY3" fmla="*/ 138261 h 891586"/>
              <a:gd name="connsiteX4" fmla="*/ 707521 w 1721742"/>
              <a:gd name="connsiteY4" fmla="*/ 2720 h 891586"/>
              <a:gd name="connsiteX5" fmla="*/ 15530 w 1721742"/>
              <a:gd name="connsiteY5" fmla="*/ 208270 h 891586"/>
              <a:gd name="connsiteX6" fmla="*/ 128877 w 1721742"/>
              <a:gd name="connsiteY6" fmla="*/ 668994 h 891586"/>
              <a:gd name="connsiteX7" fmla="*/ 446999 w 1721742"/>
              <a:gd name="connsiteY7" fmla="*/ 710126 h 891586"/>
              <a:gd name="connsiteX8" fmla="*/ 709887 w 1721742"/>
              <a:gd name="connsiteY8" fmla="*/ 891586 h 891586"/>
              <a:gd name="connsiteX9" fmla="*/ 630529 w 1721742"/>
              <a:gd name="connsiteY9" fmla="*/ 796638 h 891586"/>
              <a:gd name="connsiteX10" fmla="*/ 618115 w 1721742"/>
              <a:gd name="connsiteY10" fmla="*/ 725582 h 891586"/>
              <a:gd name="connsiteX0" fmla="*/ 647607 w 1751234"/>
              <a:gd name="connsiteY0" fmla="*/ 725582 h 891586"/>
              <a:gd name="connsiteX1" fmla="*/ 1180809 w 1751234"/>
              <a:gd name="connsiteY1" fmla="*/ 724804 h 891586"/>
              <a:gd name="connsiteX2" fmla="*/ 1648746 w 1751234"/>
              <a:gd name="connsiteY2" fmla="*/ 622036 h 891586"/>
              <a:gd name="connsiteX3" fmla="*/ 1693894 w 1751234"/>
              <a:gd name="connsiteY3" fmla="*/ 138261 h 891586"/>
              <a:gd name="connsiteX4" fmla="*/ 737013 w 1751234"/>
              <a:gd name="connsiteY4" fmla="*/ 2720 h 891586"/>
              <a:gd name="connsiteX5" fmla="*/ 45022 w 1751234"/>
              <a:gd name="connsiteY5" fmla="*/ 208270 h 891586"/>
              <a:gd name="connsiteX6" fmla="*/ 112285 w 1751234"/>
              <a:gd name="connsiteY6" fmla="*/ 648316 h 891586"/>
              <a:gd name="connsiteX7" fmla="*/ 476491 w 1751234"/>
              <a:gd name="connsiteY7" fmla="*/ 710126 h 891586"/>
              <a:gd name="connsiteX8" fmla="*/ 739379 w 1751234"/>
              <a:gd name="connsiteY8" fmla="*/ 891586 h 891586"/>
              <a:gd name="connsiteX9" fmla="*/ 660021 w 1751234"/>
              <a:gd name="connsiteY9" fmla="*/ 796638 h 891586"/>
              <a:gd name="connsiteX10" fmla="*/ 647607 w 1751234"/>
              <a:gd name="connsiteY10" fmla="*/ 725582 h 891586"/>
              <a:gd name="connsiteX0" fmla="*/ 643800 w 1747427"/>
              <a:gd name="connsiteY0" fmla="*/ 725582 h 891586"/>
              <a:gd name="connsiteX1" fmla="*/ 1177002 w 1747427"/>
              <a:gd name="connsiteY1" fmla="*/ 724804 h 891586"/>
              <a:gd name="connsiteX2" fmla="*/ 1644939 w 1747427"/>
              <a:gd name="connsiteY2" fmla="*/ 622036 h 891586"/>
              <a:gd name="connsiteX3" fmla="*/ 1690087 w 1747427"/>
              <a:gd name="connsiteY3" fmla="*/ 138261 h 891586"/>
              <a:gd name="connsiteX4" fmla="*/ 733206 w 1747427"/>
              <a:gd name="connsiteY4" fmla="*/ 2720 h 891586"/>
              <a:gd name="connsiteX5" fmla="*/ 41215 w 1747427"/>
              <a:gd name="connsiteY5" fmla="*/ 208270 h 891586"/>
              <a:gd name="connsiteX6" fmla="*/ 121645 w 1747427"/>
              <a:gd name="connsiteY6" fmla="*/ 629706 h 891586"/>
              <a:gd name="connsiteX7" fmla="*/ 472684 w 1747427"/>
              <a:gd name="connsiteY7" fmla="*/ 710126 h 891586"/>
              <a:gd name="connsiteX8" fmla="*/ 735572 w 1747427"/>
              <a:gd name="connsiteY8" fmla="*/ 891586 h 891586"/>
              <a:gd name="connsiteX9" fmla="*/ 656214 w 1747427"/>
              <a:gd name="connsiteY9" fmla="*/ 796638 h 891586"/>
              <a:gd name="connsiteX10" fmla="*/ 643800 w 1747427"/>
              <a:gd name="connsiteY10" fmla="*/ 725582 h 891586"/>
              <a:gd name="connsiteX0" fmla="*/ 622547 w 1726174"/>
              <a:gd name="connsiteY0" fmla="*/ 723164 h 889168"/>
              <a:gd name="connsiteX1" fmla="*/ 1155749 w 1726174"/>
              <a:gd name="connsiteY1" fmla="*/ 722386 h 889168"/>
              <a:gd name="connsiteX2" fmla="*/ 1623686 w 1726174"/>
              <a:gd name="connsiteY2" fmla="*/ 619618 h 889168"/>
              <a:gd name="connsiteX3" fmla="*/ 1668834 w 1726174"/>
              <a:gd name="connsiteY3" fmla="*/ 135843 h 889168"/>
              <a:gd name="connsiteX4" fmla="*/ 711953 w 1726174"/>
              <a:gd name="connsiteY4" fmla="*/ 302 h 889168"/>
              <a:gd name="connsiteX5" fmla="*/ 46296 w 1726174"/>
              <a:gd name="connsiteY5" fmla="*/ 158293 h 889168"/>
              <a:gd name="connsiteX6" fmla="*/ 100392 w 1726174"/>
              <a:gd name="connsiteY6" fmla="*/ 627288 h 889168"/>
              <a:gd name="connsiteX7" fmla="*/ 451431 w 1726174"/>
              <a:gd name="connsiteY7" fmla="*/ 707708 h 889168"/>
              <a:gd name="connsiteX8" fmla="*/ 714319 w 1726174"/>
              <a:gd name="connsiteY8" fmla="*/ 889168 h 889168"/>
              <a:gd name="connsiteX9" fmla="*/ 634961 w 1726174"/>
              <a:gd name="connsiteY9" fmla="*/ 794220 h 889168"/>
              <a:gd name="connsiteX10" fmla="*/ 622547 w 1726174"/>
              <a:gd name="connsiteY10" fmla="*/ 723164 h 889168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34961 w 1726174"/>
              <a:gd name="connsiteY9" fmla="*/ 794220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622547 w 1726174"/>
              <a:gd name="connsiteY0" fmla="*/ 723164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622547 w 1726174"/>
              <a:gd name="connsiteY10" fmla="*/ 723164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603690 w 1726174"/>
              <a:gd name="connsiteY9" fmla="*/ 792152 h 876761"/>
              <a:gd name="connsiteX10" fmla="*/ 596213 w 1726174"/>
              <a:gd name="connsiteY10" fmla="*/ 719029 h 876761"/>
              <a:gd name="connsiteX0" fmla="*/ 596213 w 1726174"/>
              <a:gd name="connsiteY0" fmla="*/ 719029 h 876761"/>
              <a:gd name="connsiteX1" fmla="*/ 1155749 w 1726174"/>
              <a:gd name="connsiteY1" fmla="*/ 722386 h 876761"/>
              <a:gd name="connsiteX2" fmla="*/ 1623686 w 1726174"/>
              <a:gd name="connsiteY2" fmla="*/ 619618 h 876761"/>
              <a:gd name="connsiteX3" fmla="*/ 1668834 w 1726174"/>
              <a:gd name="connsiteY3" fmla="*/ 135843 h 876761"/>
              <a:gd name="connsiteX4" fmla="*/ 711953 w 1726174"/>
              <a:gd name="connsiteY4" fmla="*/ 302 h 876761"/>
              <a:gd name="connsiteX5" fmla="*/ 46296 w 1726174"/>
              <a:gd name="connsiteY5" fmla="*/ 158293 h 876761"/>
              <a:gd name="connsiteX6" fmla="*/ 100392 w 1726174"/>
              <a:gd name="connsiteY6" fmla="*/ 627288 h 876761"/>
              <a:gd name="connsiteX7" fmla="*/ 451431 w 1726174"/>
              <a:gd name="connsiteY7" fmla="*/ 707708 h 876761"/>
              <a:gd name="connsiteX8" fmla="*/ 655068 w 1726174"/>
              <a:gd name="connsiteY8" fmla="*/ 876761 h 876761"/>
              <a:gd name="connsiteX9" fmla="*/ 597107 w 1726174"/>
              <a:gd name="connsiteY9" fmla="*/ 790084 h 876761"/>
              <a:gd name="connsiteX10" fmla="*/ 596213 w 1726174"/>
              <a:gd name="connsiteY10" fmla="*/ 719029 h 876761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7107 w 1726174"/>
              <a:gd name="connsiteY9" fmla="*/ 790084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56083"/>
              <a:gd name="connsiteX1" fmla="*/ 1155749 w 1726174"/>
              <a:gd name="connsiteY1" fmla="*/ 722386 h 856083"/>
              <a:gd name="connsiteX2" fmla="*/ 1623686 w 1726174"/>
              <a:gd name="connsiteY2" fmla="*/ 619618 h 856083"/>
              <a:gd name="connsiteX3" fmla="*/ 1668834 w 1726174"/>
              <a:gd name="connsiteY3" fmla="*/ 135843 h 856083"/>
              <a:gd name="connsiteX4" fmla="*/ 711953 w 1726174"/>
              <a:gd name="connsiteY4" fmla="*/ 302 h 856083"/>
              <a:gd name="connsiteX5" fmla="*/ 46296 w 1726174"/>
              <a:gd name="connsiteY5" fmla="*/ 158293 h 856083"/>
              <a:gd name="connsiteX6" fmla="*/ 100392 w 1726174"/>
              <a:gd name="connsiteY6" fmla="*/ 627288 h 856083"/>
              <a:gd name="connsiteX7" fmla="*/ 451431 w 1726174"/>
              <a:gd name="connsiteY7" fmla="*/ 707708 h 856083"/>
              <a:gd name="connsiteX8" fmla="*/ 640255 w 1726174"/>
              <a:gd name="connsiteY8" fmla="*/ 856083 h 856083"/>
              <a:gd name="connsiteX9" fmla="*/ 592170 w 1726174"/>
              <a:gd name="connsiteY9" fmla="*/ 775610 h 856083"/>
              <a:gd name="connsiteX10" fmla="*/ 596213 w 1726174"/>
              <a:gd name="connsiteY10" fmla="*/ 719029 h 856083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676"/>
              <a:gd name="connsiteX1" fmla="*/ 1155749 w 1726174"/>
              <a:gd name="connsiteY1" fmla="*/ 722386 h 843676"/>
              <a:gd name="connsiteX2" fmla="*/ 1623686 w 1726174"/>
              <a:gd name="connsiteY2" fmla="*/ 619618 h 843676"/>
              <a:gd name="connsiteX3" fmla="*/ 1668834 w 1726174"/>
              <a:gd name="connsiteY3" fmla="*/ 135843 h 843676"/>
              <a:gd name="connsiteX4" fmla="*/ 711953 w 1726174"/>
              <a:gd name="connsiteY4" fmla="*/ 302 h 843676"/>
              <a:gd name="connsiteX5" fmla="*/ 46296 w 1726174"/>
              <a:gd name="connsiteY5" fmla="*/ 158293 h 843676"/>
              <a:gd name="connsiteX6" fmla="*/ 100392 w 1726174"/>
              <a:gd name="connsiteY6" fmla="*/ 627288 h 843676"/>
              <a:gd name="connsiteX7" fmla="*/ 451431 w 1726174"/>
              <a:gd name="connsiteY7" fmla="*/ 707708 h 843676"/>
              <a:gd name="connsiteX8" fmla="*/ 633672 w 1726174"/>
              <a:gd name="connsiteY8" fmla="*/ 843676 h 843676"/>
              <a:gd name="connsiteX9" fmla="*/ 592170 w 1726174"/>
              <a:gd name="connsiteY9" fmla="*/ 775610 h 843676"/>
              <a:gd name="connsiteX10" fmla="*/ 596213 w 1726174"/>
              <a:gd name="connsiteY10" fmla="*/ 719029 h 843676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592170 w 1726174"/>
              <a:gd name="connsiteY9" fmla="*/ 775610 h 843785"/>
              <a:gd name="connsiteX10" fmla="*/ 596213 w 1726174"/>
              <a:gd name="connsiteY10" fmla="*/ 719029 h 843785"/>
              <a:gd name="connsiteX0" fmla="*/ 596213 w 1726174"/>
              <a:gd name="connsiteY0" fmla="*/ 719029 h 843785"/>
              <a:gd name="connsiteX1" fmla="*/ 1155749 w 1726174"/>
              <a:gd name="connsiteY1" fmla="*/ 722386 h 843785"/>
              <a:gd name="connsiteX2" fmla="*/ 1623686 w 1726174"/>
              <a:gd name="connsiteY2" fmla="*/ 619618 h 843785"/>
              <a:gd name="connsiteX3" fmla="*/ 1668834 w 1726174"/>
              <a:gd name="connsiteY3" fmla="*/ 135843 h 843785"/>
              <a:gd name="connsiteX4" fmla="*/ 711953 w 1726174"/>
              <a:gd name="connsiteY4" fmla="*/ 302 h 843785"/>
              <a:gd name="connsiteX5" fmla="*/ 46296 w 1726174"/>
              <a:gd name="connsiteY5" fmla="*/ 158293 h 843785"/>
              <a:gd name="connsiteX6" fmla="*/ 100392 w 1726174"/>
              <a:gd name="connsiteY6" fmla="*/ 627288 h 843785"/>
              <a:gd name="connsiteX7" fmla="*/ 451431 w 1726174"/>
              <a:gd name="connsiteY7" fmla="*/ 707708 h 843785"/>
              <a:gd name="connsiteX8" fmla="*/ 633672 w 1726174"/>
              <a:gd name="connsiteY8" fmla="*/ 843676 h 843785"/>
              <a:gd name="connsiteX9" fmla="*/ 603967 w 1726174"/>
              <a:gd name="connsiteY9" fmla="*/ 795371 h 843785"/>
              <a:gd name="connsiteX10" fmla="*/ 596213 w 1726174"/>
              <a:gd name="connsiteY10" fmla="*/ 719029 h 843785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3967 w 1726174"/>
              <a:gd name="connsiteY9" fmla="*/ 795371 h 833928"/>
              <a:gd name="connsiteX10" fmla="*/ 596213 w 1726174"/>
              <a:gd name="connsiteY10" fmla="*/ 719029 h 833928"/>
              <a:gd name="connsiteX0" fmla="*/ 596213 w 1726174"/>
              <a:gd name="connsiteY0" fmla="*/ 719029 h 833928"/>
              <a:gd name="connsiteX1" fmla="*/ 1155749 w 1726174"/>
              <a:gd name="connsiteY1" fmla="*/ 722386 h 833928"/>
              <a:gd name="connsiteX2" fmla="*/ 1623686 w 1726174"/>
              <a:gd name="connsiteY2" fmla="*/ 619618 h 833928"/>
              <a:gd name="connsiteX3" fmla="*/ 1668834 w 1726174"/>
              <a:gd name="connsiteY3" fmla="*/ 135843 h 833928"/>
              <a:gd name="connsiteX4" fmla="*/ 711953 w 1726174"/>
              <a:gd name="connsiteY4" fmla="*/ 302 h 833928"/>
              <a:gd name="connsiteX5" fmla="*/ 46296 w 1726174"/>
              <a:gd name="connsiteY5" fmla="*/ 158293 h 833928"/>
              <a:gd name="connsiteX6" fmla="*/ 100392 w 1726174"/>
              <a:gd name="connsiteY6" fmla="*/ 627288 h 833928"/>
              <a:gd name="connsiteX7" fmla="*/ 451431 w 1726174"/>
              <a:gd name="connsiteY7" fmla="*/ 707708 h 833928"/>
              <a:gd name="connsiteX8" fmla="*/ 629740 w 1726174"/>
              <a:gd name="connsiteY8" fmla="*/ 833796 h 833928"/>
              <a:gd name="connsiteX9" fmla="*/ 602001 w 1726174"/>
              <a:gd name="connsiteY9" fmla="*/ 787961 h 833928"/>
              <a:gd name="connsiteX10" fmla="*/ 596213 w 1726174"/>
              <a:gd name="connsiteY10" fmla="*/ 719029 h 833928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213 w 1726174"/>
              <a:gd name="connsiteY0" fmla="*/ 719029 h 833796"/>
              <a:gd name="connsiteX1" fmla="*/ 1155749 w 1726174"/>
              <a:gd name="connsiteY1" fmla="*/ 722386 h 833796"/>
              <a:gd name="connsiteX2" fmla="*/ 1623686 w 1726174"/>
              <a:gd name="connsiteY2" fmla="*/ 619618 h 833796"/>
              <a:gd name="connsiteX3" fmla="*/ 1668834 w 1726174"/>
              <a:gd name="connsiteY3" fmla="*/ 135843 h 833796"/>
              <a:gd name="connsiteX4" fmla="*/ 711953 w 1726174"/>
              <a:gd name="connsiteY4" fmla="*/ 302 h 833796"/>
              <a:gd name="connsiteX5" fmla="*/ 46296 w 1726174"/>
              <a:gd name="connsiteY5" fmla="*/ 158293 h 833796"/>
              <a:gd name="connsiteX6" fmla="*/ 100392 w 1726174"/>
              <a:gd name="connsiteY6" fmla="*/ 627288 h 833796"/>
              <a:gd name="connsiteX7" fmla="*/ 451431 w 1726174"/>
              <a:gd name="connsiteY7" fmla="*/ 707708 h 833796"/>
              <a:gd name="connsiteX8" fmla="*/ 629740 w 1726174"/>
              <a:gd name="connsiteY8" fmla="*/ 833796 h 833796"/>
              <a:gd name="connsiteX9" fmla="*/ 602001 w 1726174"/>
              <a:gd name="connsiteY9" fmla="*/ 787961 h 833796"/>
              <a:gd name="connsiteX10" fmla="*/ 596213 w 1726174"/>
              <a:gd name="connsiteY10" fmla="*/ 719029 h 833796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8944 h 843711"/>
              <a:gd name="connsiteX1" fmla="*/ 1155631 w 1726056"/>
              <a:gd name="connsiteY1" fmla="*/ 732301 h 843711"/>
              <a:gd name="connsiteX2" fmla="*/ 1623568 w 1726056"/>
              <a:gd name="connsiteY2" fmla="*/ 629533 h 843711"/>
              <a:gd name="connsiteX3" fmla="*/ 1668716 w 1726056"/>
              <a:gd name="connsiteY3" fmla="*/ 145758 h 843711"/>
              <a:gd name="connsiteX4" fmla="*/ 710246 w 1726056"/>
              <a:gd name="connsiteY4" fmla="*/ 236 h 843711"/>
              <a:gd name="connsiteX5" fmla="*/ 46178 w 1726056"/>
              <a:gd name="connsiteY5" fmla="*/ 168208 h 843711"/>
              <a:gd name="connsiteX6" fmla="*/ 100274 w 1726056"/>
              <a:gd name="connsiteY6" fmla="*/ 637203 h 843711"/>
              <a:gd name="connsiteX7" fmla="*/ 451313 w 1726056"/>
              <a:gd name="connsiteY7" fmla="*/ 717623 h 843711"/>
              <a:gd name="connsiteX8" fmla="*/ 629622 w 1726056"/>
              <a:gd name="connsiteY8" fmla="*/ 843711 h 843711"/>
              <a:gd name="connsiteX9" fmla="*/ 601883 w 1726056"/>
              <a:gd name="connsiteY9" fmla="*/ 797876 h 843711"/>
              <a:gd name="connsiteX10" fmla="*/ 596095 w 1726056"/>
              <a:gd name="connsiteY10" fmla="*/ 728944 h 843711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  <a:gd name="connsiteX0" fmla="*/ 596095 w 1726056"/>
              <a:gd name="connsiteY0" fmla="*/ 729476 h 844243"/>
              <a:gd name="connsiteX1" fmla="*/ 1155631 w 1726056"/>
              <a:gd name="connsiteY1" fmla="*/ 732833 h 844243"/>
              <a:gd name="connsiteX2" fmla="*/ 1623568 w 1726056"/>
              <a:gd name="connsiteY2" fmla="*/ 630065 h 844243"/>
              <a:gd name="connsiteX3" fmla="*/ 1668716 w 1726056"/>
              <a:gd name="connsiteY3" fmla="*/ 146290 h 844243"/>
              <a:gd name="connsiteX4" fmla="*/ 710246 w 1726056"/>
              <a:gd name="connsiteY4" fmla="*/ 768 h 844243"/>
              <a:gd name="connsiteX5" fmla="*/ 46178 w 1726056"/>
              <a:gd name="connsiteY5" fmla="*/ 168740 h 844243"/>
              <a:gd name="connsiteX6" fmla="*/ 100274 w 1726056"/>
              <a:gd name="connsiteY6" fmla="*/ 637735 h 844243"/>
              <a:gd name="connsiteX7" fmla="*/ 451313 w 1726056"/>
              <a:gd name="connsiteY7" fmla="*/ 718155 h 844243"/>
              <a:gd name="connsiteX8" fmla="*/ 629622 w 1726056"/>
              <a:gd name="connsiteY8" fmla="*/ 844243 h 844243"/>
              <a:gd name="connsiteX9" fmla="*/ 601883 w 1726056"/>
              <a:gd name="connsiteY9" fmla="*/ 798408 h 844243"/>
              <a:gd name="connsiteX10" fmla="*/ 596095 w 1726056"/>
              <a:gd name="connsiteY10" fmla="*/ 729476 h 84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6056" h="844243">
                <a:moveTo>
                  <a:pt x="596095" y="729476"/>
                </a:moveTo>
                <a:cubicBezTo>
                  <a:pt x="661109" y="739868"/>
                  <a:pt x="981208" y="743412"/>
                  <a:pt x="1155631" y="732833"/>
                </a:cubicBezTo>
                <a:cubicBezTo>
                  <a:pt x="1330054" y="722254"/>
                  <a:pt x="1538054" y="727822"/>
                  <a:pt x="1623568" y="630065"/>
                </a:cubicBezTo>
                <a:cubicBezTo>
                  <a:pt x="1709082" y="532308"/>
                  <a:pt x="1780349" y="377557"/>
                  <a:pt x="1668716" y="146290"/>
                </a:cubicBezTo>
                <a:cubicBezTo>
                  <a:pt x="1577926" y="1391"/>
                  <a:pt x="980669" y="-2974"/>
                  <a:pt x="710246" y="768"/>
                </a:cubicBezTo>
                <a:cubicBezTo>
                  <a:pt x="439823" y="4510"/>
                  <a:pt x="147840" y="62579"/>
                  <a:pt x="46178" y="168740"/>
                </a:cubicBezTo>
                <a:cubicBezTo>
                  <a:pt x="-55484" y="274901"/>
                  <a:pt x="32752" y="546166"/>
                  <a:pt x="100274" y="637735"/>
                </a:cubicBezTo>
                <a:cubicBezTo>
                  <a:pt x="167796" y="729304"/>
                  <a:pt x="405212" y="718155"/>
                  <a:pt x="451313" y="718155"/>
                </a:cubicBezTo>
                <a:cubicBezTo>
                  <a:pt x="526895" y="793049"/>
                  <a:pt x="550644" y="827154"/>
                  <a:pt x="629622" y="844243"/>
                </a:cubicBezTo>
                <a:cubicBezTo>
                  <a:pt x="615010" y="820248"/>
                  <a:pt x="617853" y="832539"/>
                  <a:pt x="601883" y="798408"/>
                </a:cubicBezTo>
                <a:cubicBezTo>
                  <a:pt x="585219" y="769261"/>
                  <a:pt x="596095" y="729476"/>
                  <a:pt x="596095" y="729476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B121A8-F6D4-86BD-8664-4D41A70D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2053" y="2870991"/>
            <a:ext cx="5864379" cy="26431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l-GR"/>
          </a:p>
          <a:p>
            <a:pPr algn="ctr"/>
            <a:endParaRPr lang="el-G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272EBD-76A6-9F99-15FC-3559B0DFAD47}"/>
              </a:ext>
            </a:extLst>
          </p:cNvPr>
          <p:cNvSpPr txBox="1"/>
          <p:nvPr/>
        </p:nvSpPr>
        <p:spPr>
          <a:xfrm>
            <a:off x="5786885" y="932340"/>
            <a:ext cx="5681869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4800" err="1">
                <a:latin typeface="Calibri"/>
                <a:cs typeface="Calibri"/>
              </a:rPr>
              <a:t>What</a:t>
            </a:r>
            <a:r>
              <a:rPr lang="el-GR" sz="4800">
                <a:latin typeface="Calibri"/>
                <a:cs typeface="Calibri"/>
              </a:rPr>
              <a:t> </a:t>
            </a:r>
            <a:r>
              <a:rPr lang="el-GR" sz="4800" err="1">
                <a:latin typeface="Calibri"/>
                <a:cs typeface="Calibri"/>
              </a:rPr>
              <a:t>is</a:t>
            </a:r>
            <a:r>
              <a:rPr lang="el-GR" sz="4800">
                <a:latin typeface="Calibri"/>
                <a:cs typeface="Calibri"/>
              </a:rPr>
              <a:t> the </a:t>
            </a:r>
            <a:r>
              <a:rPr lang="el-GR" sz="4800" err="1">
                <a:latin typeface="Calibri"/>
                <a:cs typeface="Calibri"/>
              </a:rPr>
              <a:t>purpose</a:t>
            </a:r>
            <a:r>
              <a:rPr lang="el-GR" sz="4800">
                <a:latin typeface="Calibri"/>
                <a:cs typeface="Calibri"/>
              </a:rPr>
              <a:t> of the </a:t>
            </a:r>
            <a:r>
              <a:rPr lang="el-GR" sz="4800" err="1">
                <a:latin typeface="Calibri"/>
                <a:cs typeface="Calibri"/>
              </a:rPr>
              <a:t>report</a:t>
            </a:r>
            <a:r>
              <a:rPr lang="el-GR" sz="4800">
                <a:latin typeface="Calibri"/>
                <a:cs typeface="Calibri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8274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ChitchatVTI">
  <a:themeElements>
    <a:clrScheme name="bubbles">
      <a:dk1>
        <a:sysClr val="windowText" lastClr="000000"/>
      </a:dk1>
      <a:lt1>
        <a:sysClr val="window" lastClr="FFFFFF"/>
      </a:lt1>
      <a:dk2>
        <a:srgbClr val="071819"/>
      </a:dk2>
      <a:lt2>
        <a:srgbClr val="D5F2EB"/>
      </a:lt2>
      <a:accent1>
        <a:srgbClr val="38B698"/>
      </a:accent1>
      <a:accent2>
        <a:srgbClr val="528BD6"/>
      </a:accent2>
      <a:accent3>
        <a:srgbClr val="31A7C7"/>
      </a:accent3>
      <a:accent4>
        <a:srgbClr val="F15843"/>
      </a:accent4>
      <a:accent5>
        <a:srgbClr val="DE3A6D"/>
      </a:accent5>
      <a:accent6>
        <a:srgbClr val="7AAE3C"/>
      </a:accent6>
      <a:hlink>
        <a:srgbClr val="2F9880"/>
      </a:hlink>
      <a:folHlink>
        <a:srgbClr val="396CD1"/>
      </a:folHlink>
    </a:clrScheme>
    <a:fontScheme name="The Hand">
      <a:majorFont>
        <a:latin typeface="The Serif Hand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tchatVTI" id="{08BB1610-1071-4750-BA6F-EA15E875FFCD}" vid="{D7BDF053-2181-45AE-9365-FFAA906CB43F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Application>Microsoft Office PowerPoint</Application>
  <PresentationFormat>Ευρεία οθόνη</PresentationFormat>
  <Slides>21</Slides>
  <Notes>1</Notes>
  <HiddenSlides>0</HiddenSlide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ChitchatVTI</vt:lpstr>
      <vt:lpstr>Report</vt:lpstr>
      <vt:lpstr>Παρουσίαση του PowerPoint</vt:lpstr>
      <vt:lpstr>Παρουσίαση του PowerPoint</vt:lpstr>
      <vt:lpstr>A REPORT IS..</vt:lpstr>
      <vt:lpstr>Παρουσίαση του PowerPoint</vt:lpstr>
      <vt:lpstr>A BUSINESS REPORT IS..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/>
  <cp:revision>2</cp:revision>
  <dcterms:created xsi:type="dcterms:W3CDTF">2023-04-19T16:21:21Z</dcterms:created>
  <dcterms:modified xsi:type="dcterms:W3CDTF">2023-04-21T18:04:04Z</dcterms:modified>
</cp:coreProperties>
</file>