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74" r:id="rId14"/>
  </p:sldIdLst>
  <p:sldSz cx="12192000" cy="6858000"/>
  <p:notesSz cx="12192000" cy="6858000"/>
  <p:defaultTextStyle>
    <a:defPPr>
      <a:defRPr kern="0"/>
    </a:def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1" d="100"/>
          <a:sy n="61" d="100"/>
        </p:scale>
        <p:origin x="-816" y="-90"/>
      </p:cViewPr>
      <p:guideLst>
        <p:guide orient="horz" pos="2880"/>
        <p:guide pos="216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14400" y="2125980"/>
            <a:ext cx="10363200" cy="1440180"/>
          </a:xfrm>
          <a:prstGeom prst="rect">
            <a:avLst/>
          </a:prstGeom>
        </p:spPr>
        <p:txBody>
          <a:bodyPr wrap="square" lIns="0" tIns="0" rIns="0" bIns="0">
            <a:spAutoFit/>
          </a:bodyPr>
          <a:lstStyle>
            <a:lvl1pPr>
              <a:defRPr sz="4400" b="0" i="0">
                <a:solidFill>
                  <a:schemeClr val="tx1"/>
                </a:solidFill>
                <a:latin typeface="Calibri Light"/>
                <a:cs typeface="Calibri Light"/>
              </a:defRPr>
            </a:lvl1pPr>
          </a:lstStyle>
          <a:p>
            <a:endParaRPr/>
          </a:p>
        </p:txBody>
      </p:sp>
      <p:sp>
        <p:nvSpPr>
          <p:cNvPr id="3" name="Holder 3"/>
          <p:cNvSpPr>
            <a:spLocks noGrp="1"/>
          </p:cNvSpPr>
          <p:nvPr>
            <p:ph type="subTitle" idx="4"/>
          </p:nvPr>
        </p:nvSpPr>
        <p:spPr>
          <a:xfrm>
            <a:off x="1828800" y="3840480"/>
            <a:ext cx="8534400" cy="1714500"/>
          </a:xfrm>
          <a:prstGeom prst="rect">
            <a:avLst/>
          </a:prstGeom>
        </p:spPr>
        <p:txBody>
          <a:bodyPr wrap="square" lIns="0" tIns="0" rIns="0" bIns="0">
            <a:spAutoFit/>
          </a:bodyPr>
          <a:lstStyle>
            <a:lvl1pPr>
              <a:defRPr sz="1800" b="0" i="0">
                <a:solidFill>
                  <a:schemeClr val="tx1"/>
                </a:solidFill>
                <a:latin typeface="Times New Roman"/>
                <a:cs typeface="Times New Roman"/>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4/9/2024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400" b="0" i="0">
                <a:solidFill>
                  <a:schemeClr val="tx1"/>
                </a:solidFill>
                <a:latin typeface="Calibri Light"/>
                <a:cs typeface="Calibri Light"/>
              </a:defRPr>
            </a:lvl1pPr>
          </a:lstStyle>
          <a:p>
            <a:endParaRPr/>
          </a:p>
        </p:txBody>
      </p:sp>
      <p:sp>
        <p:nvSpPr>
          <p:cNvPr id="3" name="Holder 3"/>
          <p:cNvSpPr>
            <a:spLocks noGrp="1"/>
          </p:cNvSpPr>
          <p:nvPr>
            <p:ph type="body" idx="1"/>
          </p:nvPr>
        </p:nvSpPr>
        <p:spPr/>
        <p:txBody>
          <a:bodyPr lIns="0" tIns="0" rIns="0" bIns="0"/>
          <a:lstStyle>
            <a:lvl1pPr>
              <a:defRPr sz="1800" b="0" i="0">
                <a:solidFill>
                  <a:schemeClr val="tx1"/>
                </a:solidFill>
                <a:latin typeface="Times New Roman"/>
                <a:cs typeface="Times New Roman"/>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4/9/2024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400" b="0" i="0">
                <a:solidFill>
                  <a:schemeClr val="tx1"/>
                </a:solidFill>
                <a:latin typeface="Calibri Light"/>
                <a:cs typeface="Calibri Light"/>
              </a:defRPr>
            </a:lvl1pPr>
          </a:lstStyle>
          <a:p>
            <a:endParaRPr/>
          </a:p>
        </p:txBody>
      </p:sp>
      <p:sp>
        <p:nvSpPr>
          <p:cNvPr id="3" name="Holder 3"/>
          <p:cNvSpPr>
            <a:spLocks noGrp="1"/>
          </p:cNvSpPr>
          <p:nvPr>
            <p:ph sz="half" idx="2"/>
          </p:nvPr>
        </p:nvSpPr>
        <p:spPr>
          <a:xfrm>
            <a:off x="609600" y="1577340"/>
            <a:ext cx="530352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4/9/2024</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400" b="0" i="0">
                <a:solidFill>
                  <a:schemeClr val="tx1"/>
                </a:solidFill>
                <a:latin typeface="Calibri Light"/>
                <a:cs typeface="Calibri Light"/>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4/9/2024</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4/9/2024</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78739" y="53467"/>
            <a:ext cx="8717280" cy="696595"/>
          </a:xfrm>
          <a:prstGeom prst="rect">
            <a:avLst/>
          </a:prstGeom>
        </p:spPr>
        <p:txBody>
          <a:bodyPr wrap="square" lIns="0" tIns="0" rIns="0" bIns="0">
            <a:spAutoFit/>
          </a:bodyPr>
          <a:lstStyle>
            <a:lvl1pPr>
              <a:defRPr sz="4400" b="0" i="0">
                <a:solidFill>
                  <a:schemeClr val="tx1"/>
                </a:solidFill>
                <a:latin typeface="Calibri Light"/>
                <a:cs typeface="Calibri Light"/>
              </a:defRPr>
            </a:lvl1pPr>
          </a:lstStyle>
          <a:p>
            <a:endParaRPr/>
          </a:p>
        </p:txBody>
      </p:sp>
      <p:sp>
        <p:nvSpPr>
          <p:cNvPr id="3" name="Holder 3"/>
          <p:cNvSpPr>
            <a:spLocks noGrp="1"/>
          </p:cNvSpPr>
          <p:nvPr>
            <p:ph type="body" idx="1"/>
          </p:nvPr>
        </p:nvSpPr>
        <p:spPr>
          <a:xfrm>
            <a:off x="916939" y="1796541"/>
            <a:ext cx="10360025" cy="1615439"/>
          </a:xfrm>
          <a:prstGeom prst="rect">
            <a:avLst/>
          </a:prstGeom>
        </p:spPr>
        <p:txBody>
          <a:bodyPr wrap="square" lIns="0" tIns="0" rIns="0" bIns="0">
            <a:spAutoFit/>
          </a:bodyPr>
          <a:lstStyle>
            <a:lvl1pPr>
              <a:defRPr sz="1800" b="0" i="0">
                <a:solidFill>
                  <a:schemeClr val="tx1"/>
                </a:solidFill>
                <a:latin typeface="Times New Roman"/>
                <a:cs typeface="Times New Roman"/>
              </a:defRPr>
            </a:lvl1pPr>
          </a:lstStyle>
          <a:p>
            <a:endParaRPr/>
          </a:p>
        </p:txBody>
      </p:sp>
      <p:sp>
        <p:nvSpPr>
          <p:cNvPr id="4" name="Holder 4"/>
          <p:cNvSpPr>
            <a:spLocks noGrp="1"/>
          </p:cNvSpPr>
          <p:nvPr>
            <p:ph type="ftr" sz="quarter" idx="5"/>
          </p:nvPr>
        </p:nvSpPr>
        <p:spPr>
          <a:xfrm>
            <a:off x="4145280" y="6377940"/>
            <a:ext cx="390144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609600" y="6377940"/>
            <a:ext cx="280416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pPr/>
              <a:t>4/9/2024</a:t>
            </a:fld>
            <a:endParaRPr lang="en-US"/>
          </a:p>
        </p:txBody>
      </p:sp>
      <p:sp>
        <p:nvSpPr>
          <p:cNvPr id="6" name="Holder 6"/>
          <p:cNvSpPr>
            <a:spLocks noGrp="1"/>
          </p:cNvSpPr>
          <p:nvPr>
            <p:ph type="sldNum" sz="quarter" idx="7"/>
          </p:nvPr>
        </p:nvSpPr>
        <p:spPr>
          <a:xfrm>
            <a:off x="8778240" y="6377940"/>
            <a:ext cx="280416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rPr/>
              <a:pPr/>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body" idx="1"/>
          </p:nvPr>
        </p:nvSpPr>
        <p:spPr>
          <a:xfrm>
            <a:off x="916939" y="1796541"/>
            <a:ext cx="10360025" cy="1662634"/>
          </a:xfrm>
          <a:prstGeom prst="rect">
            <a:avLst/>
          </a:prstGeom>
        </p:spPr>
        <p:txBody>
          <a:bodyPr vert="horz" wrap="square" lIns="0" tIns="211454" rIns="0" bIns="0" rtlCol="0">
            <a:spAutoFit/>
          </a:bodyPr>
          <a:lstStyle/>
          <a:p>
            <a:pPr marL="1270" algn="ctr">
              <a:lnSpc>
                <a:spcPts val="7059"/>
              </a:lnSpc>
              <a:spcBef>
                <a:spcPts val="100"/>
              </a:spcBef>
            </a:pPr>
            <a:r>
              <a:rPr sz="6000" spc="-10" dirty="0">
                <a:latin typeface="Calibri Light"/>
                <a:cs typeface="Calibri Light"/>
              </a:rPr>
              <a:t>641018</a:t>
            </a:r>
            <a:r>
              <a:rPr sz="6000" spc="-265" dirty="0">
                <a:latin typeface="Calibri Light"/>
                <a:cs typeface="Calibri Light"/>
              </a:rPr>
              <a:t> </a:t>
            </a:r>
            <a:r>
              <a:rPr sz="6000" dirty="0">
                <a:latin typeface="Calibri Light"/>
                <a:cs typeface="Calibri Light"/>
              </a:rPr>
              <a:t>-</a:t>
            </a:r>
            <a:r>
              <a:rPr sz="6000" spc="-204" dirty="0">
                <a:latin typeface="Calibri Light"/>
                <a:cs typeface="Calibri Light"/>
              </a:rPr>
              <a:t> </a:t>
            </a:r>
            <a:r>
              <a:rPr sz="6000" spc="-25" dirty="0">
                <a:latin typeface="Calibri Light"/>
                <a:cs typeface="Calibri Light"/>
              </a:rPr>
              <a:t>Γραπτός</a:t>
            </a:r>
            <a:r>
              <a:rPr sz="6000" spc="-254" dirty="0">
                <a:latin typeface="Calibri Light"/>
                <a:cs typeface="Calibri Light"/>
              </a:rPr>
              <a:t> </a:t>
            </a:r>
            <a:r>
              <a:rPr sz="6000" dirty="0">
                <a:latin typeface="Calibri Light"/>
                <a:cs typeface="Calibri Light"/>
              </a:rPr>
              <a:t>Λόγος</a:t>
            </a:r>
            <a:r>
              <a:rPr sz="6000" spc="-240" dirty="0">
                <a:latin typeface="Calibri Light"/>
                <a:cs typeface="Calibri Light"/>
              </a:rPr>
              <a:t> </a:t>
            </a:r>
            <a:r>
              <a:rPr sz="6000" spc="-25" dirty="0">
                <a:latin typeface="Calibri Light"/>
                <a:cs typeface="Calibri Light"/>
              </a:rPr>
              <a:t>ΙΙ</a:t>
            </a:r>
            <a:endParaRPr sz="6000">
              <a:latin typeface="Calibri Light"/>
              <a:cs typeface="Calibri Light"/>
            </a:endParaRPr>
          </a:p>
          <a:p>
            <a:pPr marL="1270" algn="ctr">
              <a:lnSpc>
                <a:spcPts val="4180"/>
              </a:lnSpc>
            </a:pPr>
            <a:r>
              <a:rPr sz="3600" dirty="0">
                <a:latin typeface="Calibri Light"/>
                <a:cs typeface="Calibri Light"/>
              </a:rPr>
              <a:t>Εαρινό</a:t>
            </a:r>
            <a:r>
              <a:rPr sz="3600" spc="-130" dirty="0">
                <a:latin typeface="Calibri Light"/>
                <a:cs typeface="Calibri Light"/>
              </a:rPr>
              <a:t> </a:t>
            </a:r>
            <a:r>
              <a:rPr sz="3600">
                <a:latin typeface="Calibri Light"/>
                <a:cs typeface="Calibri Light"/>
              </a:rPr>
              <a:t>εξάμηνο</a:t>
            </a:r>
            <a:r>
              <a:rPr sz="3600" spc="-114">
                <a:latin typeface="Calibri Light"/>
                <a:cs typeface="Calibri Light"/>
              </a:rPr>
              <a:t> </a:t>
            </a:r>
            <a:r>
              <a:rPr sz="3600" smtClean="0">
                <a:latin typeface="Calibri Light"/>
                <a:cs typeface="Calibri Light"/>
              </a:rPr>
              <a:t>202</a:t>
            </a:r>
            <a:r>
              <a:rPr lang="en-US" sz="3600" dirty="0" smtClean="0">
                <a:latin typeface="Calibri Light"/>
                <a:cs typeface="Calibri Light"/>
              </a:rPr>
              <a:t>3</a:t>
            </a:r>
            <a:r>
              <a:rPr sz="3600" smtClean="0">
                <a:latin typeface="Calibri Light"/>
                <a:cs typeface="Calibri Light"/>
              </a:rPr>
              <a:t>-</a:t>
            </a:r>
            <a:r>
              <a:rPr sz="3600" spc="-20" smtClean="0">
                <a:latin typeface="Calibri Light"/>
                <a:cs typeface="Calibri Light"/>
              </a:rPr>
              <a:t>202</a:t>
            </a:r>
            <a:r>
              <a:rPr lang="en-US" sz="3600" spc="-20" dirty="0" smtClean="0">
                <a:latin typeface="Calibri Light"/>
                <a:cs typeface="Calibri Light"/>
              </a:rPr>
              <a:t>4</a:t>
            </a:r>
            <a:endParaRPr sz="3600">
              <a:latin typeface="Calibri Light"/>
              <a:cs typeface="Calibri Light"/>
            </a:endParaRPr>
          </a:p>
        </p:txBody>
      </p:sp>
      <p:sp>
        <p:nvSpPr>
          <p:cNvPr id="3" name="object 3"/>
          <p:cNvSpPr txBox="1"/>
          <p:nvPr/>
        </p:nvSpPr>
        <p:spPr>
          <a:xfrm>
            <a:off x="1740154" y="4684903"/>
            <a:ext cx="8923655" cy="1546225"/>
          </a:xfrm>
          <a:prstGeom prst="rect">
            <a:avLst/>
          </a:prstGeom>
        </p:spPr>
        <p:txBody>
          <a:bodyPr vert="horz" wrap="square" lIns="0" tIns="12065" rIns="0" bIns="0" rtlCol="0">
            <a:spAutoFit/>
          </a:bodyPr>
          <a:lstStyle/>
          <a:p>
            <a:pPr marL="635" algn="ctr">
              <a:lnSpc>
                <a:spcPct val="100000"/>
              </a:lnSpc>
              <a:spcBef>
                <a:spcPts val="95"/>
              </a:spcBef>
            </a:pPr>
            <a:r>
              <a:rPr sz="2200" dirty="0">
                <a:latin typeface="Calibri"/>
                <a:cs typeface="Calibri"/>
              </a:rPr>
              <a:t>Cours</a:t>
            </a:r>
            <a:r>
              <a:rPr sz="2200" spc="-30" dirty="0">
                <a:latin typeface="Calibri"/>
                <a:cs typeface="Calibri"/>
              </a:rPr>
              <a:t> </a:t>
            </a:r>
            <a:r>
              <a:rPr sz="2200" dirty="0">
                <a:latin typeface="Calibri"/>
                <a:cs typeface="Calibri"/>
              </a:rPr>
              <a:t>1</a:t>
            </a:r>
            <a:r>
              <a:rPr sz="2200" spc="-30" dirty="0">
                <a:latin typeface="Calibri"/>
                <a:cs typeface="Calibri"/>
              </a:rPr>
              <a:t> </a:t>
            </a:r>
            <a:r>
              <a:rPr sz="2200" dirty="0">
                <a:latin typeface="Calibri"/>
                <a:cs typeface="Calibri"/>
              </a:rPr>
              <a:t>&amp;</a:t>
            </a:r>
            <a:r>
              <a:rPr sz="2200" spc="-20" dirty="0">
                <a:latin typeface="Calibri"/>
                <a:cs typeface="Calibri"/>
              </a:rPr>
              <a:t> </a:t>
            </a:r>
            <a:r>
              <a:rPr sz="2200" spc="-50" dirty="0">
                <a:latin typeface="Calibri"/>
                <a:cs typeface="Calibri"/>
              </a:rPr>
              <a:t>2</a:t>
            </a:r>
            <a:endParaRPr sz="2200">
              <a:latin typeface="Calibri"/>
              <a:cs typeface="Calibri"/>
            </a:endParaRPr>
          </a:p>
          <a:p>
            <a:pPr>
              <a:lnSpc>
                <a:spcPct val="100000"/>
              </a:lnSpc>
              <a:spcBef>
                <a:spcPts val="905"/>
              </a:spcBef>
            </a:pPr>
            <a:endParaRPr sz="2200">
              <a:latin typeface="Calibri"/>
              <a:cs typeface="Calibri"/>
            </a:endParaRPr>
          </a:p>
          <a:p>
            <a:pPr algn="ctr">
              <a:lnSpc>
                <a:spcPct val="100000"/>
              </a:lnSpc>
            </a:pPr>
            <a:r>
              <a:rPr sz="2200" b="1" dirty="0">
                <a:latin typeface="Calibri"/>
                <a:cs typeface="Calibri"/>
              </a:rPr>
              <a:t>Le</a:t>
            </a:r>
            <a:r>
              <a:rPr sz="2200" b="1" spc="-35" dirty="0">
                <a:latin typeface="Calibri"/>
                <a:cs typeface="Calibri"/>
              </a:rPr>
              <a:t> </a:t>
            </a:r>
            <a:r>
              <a:rPr sz="2200" b="1" dirty="0">
                <a:latin typeface="Calibri"/>
                <a:cs typeface="Calibri"/>
              </a:rPr>
              <a:t>résumé,</a:t>
            </a:r>
            <a:r>
              <a:rPr sz="2200" b="1" spc="-10" dirty="0">
                <a:latin typeface="Calibri"/>
                <a:cs typeface="Calibri"/>
              </a:rPr>
              <a:t> </a:t>
            </a:r>
            <a:r>
              <a:rPr sz="2200" b="1" dirty="0">
                <a:latin typeface="Calibri"/>
                <a:cs typeface="Calibri"/>
              </a:rPr>
              <a:t>le</a:t>
            </a:r>
            <a:r>
              <a:rPr sz="2200" b="1" spc="-25" dirty="0">
                <a:latin typeface="Calibri"/>
                <a:cs typeface="Calibri"/>
              </a:rPr>
              <a:t> compte-</a:t>
            </a:r>
            <a:r>
              <a:rPr sz="2200" b="1" spc="-20" dirty="0">
                <a:latin typeface="Calibri"/>
                <a:cs typeface="Calibri"/>
              </a:rPr>
              <a:t>rendu</a:t>
            </a:r>
            <a:endParaRPr sz="2200">
              <a:latin typeface="Calibri"/>
              <a:cs typeface="Calibri"/>
            </a:endParaRPr>
          </a:p>
          <a:p>
            <a:pPr algn="ctr">
              <a:lnSpc>
                <a:spcPct val="100000"/>
              </a:lnSpc>
              <a:spcBef>
                <a:spcPts val="465"/>
              </a:spcBef>
            </a:pPr>
            <a:r>
              <a:rPr sz="2200" b="1" dirty="0">
                <a:latin typeface="Calibri"/>
                <a:cs typeface="Calibri"/>
              </a:rPr>
              <a:t>La</a:t>
            </a:r>
            <a:r>
              <a:rPr sz="2200" b="1" spc="-85" dirty="0">
                <a:latin typeface="Calibri"/>
                <a:cs typeface="Calibri"/>
              </a:rPr>
              <a:t> </a:t>
            </a:r>
            <a:r>
              <a:rPr sz="2200" b="1" dirty="0">
                <a:latin typeface="Calibri"/>
                <a:cs typeface="Calibri"/>
              </a:rPr>
              <a:t>phrase</a:t>
            </a:r>
            <a:r>
              <a:rPr sz="2200" b="1" spc="-65" dirty="0">
                <a:latin typeface="Calibri"/>
                <a:cs typeface="Calibri"/>
              </a:rPr>
              <a:t> </a:t>
            </a:r>
            <a:r>
              <a:rPr sz="2200" b="1" spc="-10" dirty="0">
                <a:latin typeface="Calibri"/>
                <a:cs typeface="Calibri"/>
              </a:rPr>
              <a:t>interrogative,</a:t>
            </a:r>
            <a:r>
              <a:rPr sz="2200" b="1" spc="-35" dirty="0">
                <a:latin typeface="Calibri"/>
                <a:cs typeface="Calibri"/>
              </a:rPr>
              <a:t> </a:t>
            </a:r>
            <a:r>
              <a:rPr sz="2200" b="1" spc="-10" dirty="0">
                <a:latin typeface="Calibri"/>
                <a:cs typeface="Calibri"/>
              </a:rPr>
              <a:t>l’interrogation</a:t>
            </a:r>
            <a:r>
              <a:rPr sz="2200" b="1" spc="-40" dirty="0">
                <a:latin typeface="Calibri"/>
                <a:cs typeface="Calibri"/>
              </a:rPr>
              <a:t> </a:t>
            </a:r>
            <a:r>
              <a:rPr sz="2200" b="1" dirty="0">
                <a:latin typeface="Calibri"/>
                <a:cs typeface="Calibri"/>
              </a:rPr>
              <a:t>totale</a:t>
            </a:r>
            <a:r>
              <a:rPr sz="2200" b="1" spc="-35" dirty="0">
                <a:latin typeface="Calibri"/>
                <a:cs typeface="Calibri"/>
              </a:rPr>
              <a:t> </a:t>
            </a:r>
            <a:r>
              <a:rPr sz="2200" b="1" dirty="0">
                <a:latin typeface="Calibri"/>
                <a:cs typeface="Calibri"/>
              </a:rPr>
              <a:t>&amp;</a:t>
            </a:r>
            <a:r>
              <a:rPr sz="2200" b="1" spc="-75" dirty="0">
                <a:latin typeface="Calibri"/>
                <a:cs typeface="Calibri"/>
              </a:rPr>
              <a:t> </a:t>
            </a:r>
            <a:r>
              <a:rPr sz="2200" b="1" dirty="0">
                <a:latin typeface="Calibri"/>
                <a:cs typeface="Calibri"/>
              </a:rPr>
              <a:t>partielle,</a:t>
            </a:r>
            <a:r>
              <a:rPr sz="2200" b="1" spc="-60" dirty="0">
                <a:latin typeface="Calibri"/>
                <a:cs typeface="Calibri"/>
              </a:rPr>
              <a:t> </a:t>
            </a:r>
            <a:r>
              <a:rPr sz="2200" b="1" dirty="0">
                <a:latin typeface="Calibri"/>
                <a:cs typeface="Calibri"/>
              </a:rPr>
              <a:t>la</a:t>
            </a:r>
            <a:r>
              <a:rPr sz="2200" b="1" spc="-85" dirty="0">
                <a:latin typeface="Calibri"/>
                <a:cs typeface="Calibri"/>
              </a:rPr>
              <a:t> </a:t>
            </a:r>
            <a:r>
              <a:rPr sz="2200" b="1" dirty="0">
                <a:latin typeface="Calibri"/>
                <a:cs typeface="Calibri"/>
              </a:rPr>
              <a:t>phrase</a:t>
            </a:r>
            <a:r>
              <a:rPr sz="2200" b="1" spc="-60" dirty="0">
                <a:latin typeface="Calibri"/>
                <a:cs typeface="Calibri"/>
              </a:rPr>
              <a:t> </a:t>
            </a:r>
            <a:r>
              <a:rPr sz="2200" b="1" spc="-10" dirty="0">
                <a:latin typeface="Calibri"/>
                <a:cs typeface="Calibri"/>
              </a:rPr>
              <a:t>injonctive</a:t>
            </a:r>
            <a:endParaRPr sz="2200">
              <a:latin typeface="Calibri"/>
              <a:cs typeface="Calibri"/>
            </a:endParaRPr>
          </a:p>
        </p:txBody>
      </p:sp>
      <p:pic>
        <p:nvPicPr>
          <p:cNvPr id="4" name="object 4"/>
          <p:cNvPicPr/>
          <p:nvPr/>
        </p:nvPicPr>
        <p:blipFill>
          <a:blip r:embed="rId2" cstate="print"/>
          <a:stretch>
            <a:fillRect/>
          </a:stretch>
        </p:blipFill>
        <p:spPr>
          <a:xfrm>
            <a:off x="4905781" y="0"/>
            <a:ext cx="2162530" cy="19812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3335" rIns="0" bIns="0" rtlCol="0">
            <a:spAutoFit/>
          </a:bodyPr>
          <a:lstStyle/>
          <a:p>
            <a:pPr marL="121920">
              <a:lnSpc>
                <a:spcPct val="100000"/>
              </a:lnSpc>
              <a:spcBef>
                <a:spcPts val="105"/>
              </a:spcBef>
            </a:pPr>
            <a:r>
              <a:rPr spc="-55" dirty="0"/>
              <a:t>Reformulation</a:t>
            </a:r>
          </a:p>
        </p:txBody>
      </p:sp>
      <p:sp>
        <p:nvSpPr>
          <p:cNvPr id="3" name="object 3"/>
          <p:cNvSpPr txBox="1"/>
          <p:nvPr/>
        </p:nvSpPr>
        <p:spPr>
          <a:xfrm>
            <a:off x="333857" y="892302"/>
            <a:ext cx="9765665" cy="4089400"/>
          </a:xfrm>
          <a:prstGeom prst="rect">
            <a:avLst/>
          </a:prstGeom>
        </p:spPr>
        <p:txBody>
          <a:bodyPr vert="horz" wrap="square" lIns="0" tIns="60960" rIns="0" bIns="0" rtlCol="0">
            <a:spAutoFit/>
          </a:bodyPr>
          <a:lstStyle/>
          <a:p>
            <a:pPr marL="12700" marR="5080">
              <a:lnSpc>
                <a:spcPts val="3020"/>
              </a:lnSpc>
              <a:spcBef>
                <a:spcPts val="480"/>
              </a:spcBef>
            </a:pPr>
            <a:r>
              <a:rPr sz="2800" dirty="0">
                <a:latin typeface="Calibri"/>
                <a:cs typeface="Calibri"/>
              </a:rPr>
              <a:t>Pas</a:t>
            </a:r>
            <a:r>
              <a:rPr sz="2800" spc="-70" dirty="0">
                <a:latin typeface="Calibri"/>
                <a:cs typeface="Calibri"/>
              </a:rPr>
              <a:t> </a:t>
            </a:r>
            <a:r>
              <a:rPr sz="2800" dirty="0">
                <a:latin typeface="Calibri"/>
                <a:cs typeface="Calibri"/>
              </a:rPr>
              <a:t>besoin</a:t>
            </a:r>
            <a:r>
              <a:rPr sz="2800" spc="-60" dirty="0">
                <a:latin typeface="Calibri"/>
                <a:cs typeface="Calibri"/>
              </a:rPr>
              <a:t> </a:t>
            </a:r>
            <a:r>
              <a:rPr sz="2800" dirty="0">
                <a:latin typeface="Calibri"/>
                <a:cs typeface="Calibri"/>
              </a:rPr>
              <a:t>donc</a:t>
            </a:r>
            <a:r>
              <a:rPr sz="2800" spc="-65" dirty="0">
                <a:latin typeface="Calibri"/>
                <a:cs typeface="Calibri"/>
              </a:rPr>
              <a:t> </a:t>
            </a:r>
            <a:r>
              <a:rPr sz="2800" spc="-35" dirty="0">
                <a:latin typeface="Calibri"/>
                <a:cs typeface="Calibri"/>
              </a:rPr>
              <a:t>d’attendre</a:t>
            </a:r>
            <a:r>
              <a:rPr sz="2800" spc="-55" dirty="0">
                <a:latin typeface="Calibri"/>
                <a:cs typeface="Calibri"/>
              </a:rPr>
              <a:t> </a:t>
            </a:r>
            <a:r>
              <a:rPr sz="2800" dirty="0">
                <a:latin typeface="Calibri"/>
                <a:cs typeface="Calibri"/>
              </a:rPr>
              <a:t>de</a:t>
            </a:r>
            <a:r>
              <a:rPr sz="2800" spc="-80" dirty="0">
                <a:latin typeface="Calibri"/>
                <a:cs typeface="Calibri"/>
              </a:rPr>
              <a:t> </a:t>
            </a:r>
            <a:r>
              <a:rPr sz="2800" dirty="0">
                <a:latin typeface="Calibri"/>
                <a:cs typeface="Calibri"/>
              </a:rPr>
              <a:t>décrocher</a:t>
            </a:r>
            <a:r>
              <a:rPr sz="2800" spc="-55" dirty="0">
                <a:latin typeface="Calibri"/>
                <a:cs typeface="Calibri"/>
              </a:rPr>
              <a:t> </a:t>
            </a:r>
            <a:r>
              <a:rPr sz="2800" dirty="0">
                <a:latin typeface="Calibri"/>
                <a:cs typeface="Calibri"/>
              </a:rPr>
              <a:t>la</a:t>
            </a:r>
            <a:r>
              <a:rPr sz="2800" spc="-85" dirty="0">
                <a:latin typeface="Calibri"/>
                <a:cs typeface="Calibri"/>
              </a:rPr>
              <a:t> </a:t>
            </a:r>
            <a:r>
              <a:rPr sz="2800" dirty="0">
                <a:latin typeface="Calibri"/>
                <a:cs typeface="Calibri"/>
              </a:rPr>
              <a:t>lune</a:t>
            </a:r>
            <a:r>
              <a:rPr sz="2800" spc="-65" dirty="0">
                <a:latin typeface="Calibri"/>
                <a:cs typeface="Calibri"/>
              </a:rPr>
              <a:t> </a:t>
            </a:r>
            <a:r>
              <a:rPr sz="2800" dirty="0">
                <a:latin typeface="Calibri"/>
                <a:cs typeface="Calibri"/>
              </a:rPr>
              <a:t>pour</a:t>
            </a:r>
            <a:r>
              <a:rPr sz="2800" spc="-65" dirty="0">
                <a:latin typeface="Calibri"/>
                <a:cs typeface="Calibri"/>
              </a:rPr>
              <a:t> </a:t>
            </a:r>
            <a:r>
              <a:rPr sz="2800" dirty="0">
                <a:latin typeface="Calibri"/>
                <a:cs typeface="Calibri"/>
              </a:rPr>
              <a:t>commencer</a:t>
            </a:r>
            <a:r>
              <a:rPr sz="2800" spc="-75" dirty="0">
                <a:latin typeface="Calibri"/>
                <a:cs typeface="Calibri"/>
              </a:rPr>
              <a:t> </a:t>
            </a:r>
            <a:r>
              <a:rPr sz="2800" spc="-50" dirty="0">
                <a:latin typeface="Calibri"/>
                <a:cs typeface="Calibri"/>
              </a:rPr>
              <a:t>à </a:t>
            </a:r>
            <a:r>
              <a:rPr sz="2800" dirty="0">
                <a:latin typeface="Calibri"/>
                <a:cs typeface="Calibri"/>
              </a:rPr>
              <a:t>être</a:t>
            </a:r>
            <a:r>
              <a:rPr sz="2800" spc="-75" dirty="0">
                <a:latin typeface="Calibri"/>
                <a:cs typeface="Calibri"/>
              </a:rPr>
              <a:t> </a:t>
            </a:r>
            <a:r>
              <a:rPr sz="2800" spc="-10" dirty="0">
                <a:latin typeface="Calibri"/>
                <a:cs typeface="Calibri"/>
              </a:rPr>
              <a:t>heureux…</a:t>
            </a:r>
            <a:endParaRPr sz="2800">
              <a:latin typeface="Calibri"/>
              <a:cs typeface="Calibri"/>
            </a:endParaRPr>
          </a:p>
          <a:p>
            <a:pPr>
              <a:lnSpc>
                <a:spcPct val="100000"/>
              </a:lnSpc>
              <a:spcBef>
                <a:spcPts val="1310"/>
              </a:spcBef>
            </a:pPr>
            <a:endParaRPr sz="2800">
              <a:latin typeface="Calibri"/>
              <a:cs typeface="Calibri"/>
            </a:endParaRPr>
          </a:p>
          <a:p>
            <a:pPr marL="12700">
              <a:lnSpc>
                <a:spcPct val="100000"/>
              </a:lnSpc>
            </a:pPr>
            <a:r>
              <a:rPr sz="2400" b="1" spc="-20" dirty="0">
                <a:latin typeface="Calibri"/>
                <a:cs typeface="Calibri"/>
              </a:rPr>
              <a:t>Trouver</a:t>
            </a:r>
            <a:r>
              <a:rPr sz="2400" b="1" spc="-80" dirty="0">
                <a:latin typeface="Calibri"/>
                <a:cs typeface="Calibri"/>
              </a:rPr>
              <a:t> </a:t>
            </a:r>
            <a:r>
              <a:rPr sz="2400" b="1" dirty="0">
                <a:latin typeface="Calibri"/>
                <a:cs typeface="Calibri"/>
              </a:rPr>
              <a:t>des</a:t>
            </a:r>
            <a:r>
              <a:rPr sz="2400" b="1" spc="-50" dirty="0">
                <a:latin typeface="Calibri"/>
                <a:cs typeface="Calibri"/>
              </a:rPr>
              <a:t> </a:t>
            </a:r>
            <a:r>
              <a:rPr sz="2400" b="1" spc="-10" dirty="0">
                <a:latin typeface="Calibri"/>
                <a:cs typeface="Calibri"/>
              </a:rPr>
              <a:t>synonymes</a:t>
            </a:r>
            <a:endParaRPr sz="2400">
              <a:latin typeface="Calibri"/>
              <a:cs typeface="Calibri"/>
            </a:endParaRPr>
          </a:p>
          <a:p>
            <a:pPr marL="12700" marR="4564380">
              <a:lnSpc>
                <a:spcPts val="3600"/>
              </a:lnSpc>
              <a:spcBef>
                <a:spcPts val="229"/>
              </a:spcBef>
            </a:pPr>
            <a:r>
              <a:rPr sz="2400" dirty="0">
                <a:latin typeface="Calibri"/>
                <a:cs typeface="Calibri"/>
              </a:rPr>
              <a:t>Pas</a:t>
            </a:r>
            <a:r>
              <a:rPr sz="2400" spc="-60" dirty="0">
                <a:latin typeface="Calibri"/>
                <a:cs typeface="Calibri"/>
              </a:rPr>
              <a:t> </a:t>
            </a:r>
            <a:r>
              <a:rPr sz="2400" dirty="0">
                <a:latin typeface="Calibri"/>
                <a:cs typeface="Calibri"/>
              </a:rPr>
              <a:t>besoin</a:t>
            </a:r>
            <a:r>
              <a:rPr sz="2400" spc="-55" dirty="0">
                <a:latin typeface="Calibri"/>
                <a:cs typeface="Calibri"/>
              </a:rPr>
              <a:t> </a:t>
            </a:r>
            <a:r>
              <a:rPr sz="2400" dirty="0">
                <a:latin typeface="Calibri"/>
                <a:cs typeface="Calibri"/>
              </a:rPr>
              <a:t>:</a:t>
            </a:r>
            <a:r>
              <a:rPr sz="2400" spc="-65" dirty="0">
                <a:latin typeface="Calibri"/>
                <a:cs typeface="Calibri"/>
              </a:rPr>
              <a:t> </a:t>
            </a:r>
            <a:r>
              <a:rPr sz="2400" spc="-10" dirty="0">
                <a:latin typeface="Calibri"/>
                <a:cs typeface="Calibri"/>
              </a:rPr>
              <a:t>……………………………………………. Décrocher</a:t>
            </a:r>
            <a:r>
              <a:rPr sz="2400" spc="-45" dirty="0">
                <a:latin typeface="Calibri"/>
                <a:cs typeface="Calibri"/>
              </a:rPr>
              <a:t> </a:t>
            </a:r>
            <a:r>
              <a:rPr sz="2400" dirty="0">
                <a:latin typeface="Calibri"/>
                <a:cs typeface="Calibri"/>
              </a:rPr>
              <a:t>la</a:t>
            </a:r>
            <a:r>
              <a:rPr sz="2400" spc="-25" dirty="0">
                <a:latin typeface="Calibri"/>
                <a:cs typeface="Calibri"/>
              </a:rPr>
              <a:t> </a:t>
            </a:r>
            <a:r>
              <a:rPr sz="2400" dirty="0">
                <a:latin typeface="Calibri"/>
                <a:cs typeface="Calibri"/>
              </a:rPr>
              <a:t>lune</a:t>
            </a:r>
            <a:r>
              <a:rPr sz="2400" spc="-20" dirty="0">
                <a:latin typeface="Calibri"/>
                <a:cs typeface="Calibri"/>
              </a:rPr>
              <a:t> </a:t>
            </a:r>
            <a:r>
              <a:rPr sz="2400" dirty="0">
                <a:latin typeface="Calibri"/>
                <a:cs typeface="Calibri"/>
              </a:rPr>
              <a:t>:</a:t>
            </a:r>
            <a:r>
              <a:rPr sz="2400" spc="-30" dirty="0">
                <a:latin typeface="Calibri"/>
                <a:cs typeface="Calibri"/>
              </a:rPr>
              <a:t> </a:t>
            </a:r>
            <a:r>
              <a:rPr sz="2400" spc="-10" dirty="0">
                <a:latin typeface="Calibri"/>
                <a:cs typeface="Calibri"/>
              </a:rPr>
              <a:t>…………………………………</a:t>
            </a:r>
            <a:endParaRPr sz="2400">
              <a:latin typeface="Calibri"/>
              <a:cs typeface="Calibri"/>
            </a:endParaRPr>
          </a:p>
          <a:p>
            <a:pPr marL="12700">
              <a:lnSpc>
                <a:spcPct val="100000"/>
              </a:lnSpc>
              <a:spcBef>
                <a:spcPts val="470"/>
              </a:spcBef>
              <a:tabLst>
                <a:tab pos="4295140" algn="l"/>
              </a:tabLst>
            </a:pPr>
            <a:r>
              <a:rPr sz="2400" dirty="0">
                <a:latin typeface="Calibri"/>
                <a:cs typeface="Calibri"/>
              </a:rPr>
              <a:t>Pour</a:t>
            </a:r>
            <a:r>
              <a:rPr sz="2400" spc="-65" dirty="0">
                <a:latin typeface="Calibri"/>
                <a:cs typeface="Calibri"/>
              </a:rPr>
              <a:t> </a:t>
            </a:r>
            <a:r>
              <a:rPr sz="2400" dirty="0">
                <a:latin typeface="Calibri"/>
                <a:cs typeface="Calibri"/>
              </a:rPr>
              <a:t>commencer</a:t>
            </a:r>
            <a:r>
              <a:rPr sz="2400" spc="-85" dirty="0">
                <a:latin typeface="Calibri"/>
                <a:cs typeface="Calibri"/>
              </a:rPr>
              <a:t> </a:t>
            </a:r>
            <a:r>
              <a:rPr sz="2400" dirty="0">
                <a:latin typeface="Calibri"/>
                <a:cs typeface="Calibri"/>
              </a:rPr>
              <a:t>à</a:t>
            </a:r>
            <a:r>
              <a:rPr sz="2400" spc="-65" dirty="0">
                <a:latin typeface="Calibri"/>
                <a:cs typeface="Calibri"/>
              </a:rPr>
              <a:t> </a:t>
            </a:r>
            <a:r>
              <a:rPr sz="2400" dirty="0">
                <a:latin typeface="Calibri"/>
                <a:cs typeface="Calibri"/>
              </a:rPr>
              <a:t>être</a:t>
            </a:r>
            <a:r>
              <a:rPr sz="2400" spc="-70" dirty="0">
                <a:latin typeface="Calibri"/>
                <a:cs typeface="Calibri"/>
              </a:rPr>
              <a:t> </a:t>
            </a:r>
            <a:r>
              <a:rPr sz="2400" dirty="0">
                <a:latin typeface="Calibri"/>
                <a:cs typeface="Calibri"/>
              </a:rPr>
              <a:t>heureux</a:t>
            </a:r>
            <a:r>
              <a:rPr sz="2400" spc="-60" dirty="0">
                <a:latin typeface="Calibri"/>
                <a:cs typeface="Calibri"/>
              </a:rPr>
              <a:t> </a:t>
            </a:r>
            <a:r>
              <a:rPr sz="2400" spc="-50" dirty="0">
                <a:latin typeface="Calibri"/>
                <a:cs typeface="Calibri"/>
              </a:rPr>
              <a:t>:</a:t>
            </a:r>
            <a:r>
              <a:rPr sz="2400" dirty="0">
                <a:latin typeface="Calibri"/>
                <a:cs typeface="Calibri"/>
              </a:rPr>
              <a:t>	</a:t>
            </a:r>
            <a:r>
              <a:rPr sz="2400" spc="-10" dirty="0">
                <a:latin typeface="Calibri"/>
                <a:cs typeface="Calibri"/>
              </a:rPr>
              <a:t>…………………………………………………</a:t>
            </a:r>
            <a:endParaRPr sz="2400">
              <a:latin typeface="Calibri"/>
              <a:cs typeface="Calibri"/>
            </a:endParaRPr>
          </a:p>
          <a:p>
            <a:pPr>
              <a:lnSpc>
                <a:spcPct val="100000"/>
              </a:lnSpc>
              <a:spcBef>
                <a:spcPts val="1380"/>
              </a:spcBef>
            </a:pPr>
            <a:endParaRPr sz="2400">
              <a:latin typeface="Calibri"/>
              <a:cs typeface="Calibri"/>
            </a:endParaRPr>
          </a:p>
          <a:p>
            <a:pPr marL="12700">
              <a:lnSpc>
                <a:spcPct val="100000"/>
              </a:lnSpc>
            </a:pPr>
            <a:r>
              <a:rPr sz="2400" b="1" spc="-10" dirty="0">
                <a:latin typeface="Calibri"/>
                <a:cs typeface="Calibri"/>
              </a:rPr>
              <a:t>Reformuler</a:t>
            </a:r>
            <a:endParaRPr sz="2400">
              <a:latin typeface="Calibri"/>
              <a:cs typeface="Calibri"/>
            </a:endParaRPr>
          </a:p>
        </p:txBody>
      </p:sp>
      <p:sp>
        <p:nvSpPr>
          <p:cNvPr id="4" name="object 4"/>
          <p:cNvSpPr txBox="1"/>
          <p:nvPr/>
        </p:nvSpPr>
        <p:spPr>
          <a:xfrm>
            <a:off x="255104" y="5711393"/>
            <a:ext cx="10516235" cy="444500"/>
          </a:xfrm>
          <a:prstGeom prst="rect">
            <a:avLst/>
          </a:prstGeom>
          <a:solidFill>
            <a:srgbClr val="E9EBF5"/>
          </a:solidFill>
          <a:ln w="12700">
            <a:solidFill>
              <a:srgbClr val="FFFFFF"/>
            </a:solidFill>
          </a:ln>
        </p:spPr>
        <p:txBody>
          <a:bodyPr vert="horz" wrap="square" lIns="0" tIns="0" rIns="0" bIns="0" rtlCol="0">
            <a:spAutoFit/>
          </a:bodyPr>
          <a:lstStyle/>
          <a:p>
            <a:pPr marL="114300">
              <a:lnSpc>
                <a:spcPts val="1870"/>
              </a:lnSpc>
            </a:pPr>
            <a:r>
              <a:rPr sz="1600" b="1" dirty="0">
                <a:solidFill>
                  <a:srgbClr val="1F3863"/>
                </a:solidFill>
                <a:latin typeface="Calibri"/>
                <a:cs typeface="Calibri"/>
              </a:rPr>
              <a:t>Il</a:t>
            </a:r>
            <a:r>
              <a:rPr sz="1600" b="1" spc="-40" dirty="0">
                <a:solidFill>
                  <a:srgbClr val="1F3863"/>
                </a:solidFill>
                <a:latin typeface="Calibri"/>
                <a:cs typeface="Calibri"/>
              </a:rPr>
              <a:t> </a:t>
            </a:r>
            <a:r>
              <a:rPr sz="1600" b="1" spc="-20" dirty="0">
                <a:solidFill>
                  <a:srgbClr val="1F3863"/>
                </a:solidFill>
                <a:latin typeface="Calibri"/>
                <a:cs typeface="Calibri"/>
              </a:rPr>
              <a:t>n’est</a:t>
            </a:r>
            <a:r>
              <a:rPr sz="1600" b="1" spc="-30" dirty="0">
                <a:solidFill>
                  <a:srgbClr val="1F3863"/>
                </a:solidFill>
                <a:latin typeface="Calibri"/>
                <a:cs typeface="Calibri"/>
              </a:rPr>
              <a:t> </a:t>
            </a:r>
            <a:r>
              <a:rPr sz="1600" b="1" dirty="0">
                <a:solidFill>
                  <a:srgbClr val="1F3863"/>
                </a:solidFill>
                <a:latin typeface="Calibri"/>
                <a:cs typeface="Calibri"/>
              </a:rPr>
              <a:t>pas</a:t>
            </a:r>
            <a:r>
              <a:rPr sz="1600" b="1" spc="-40" dirty="0">
                <a:solidFill>
                  <a:srgbClr val="1F3863"/>
                </a:solidFill>
                <a:latin typeface="Calibri"/>
                <a:cs typeface="Calibri"/>
              </a:rPr>
              <a:t> </a:t>
            </a:r>
            <a:r>
              <a:rPr sz="1600" b="1" dirty="0">
                <a:solidFill>
                  <a:srgbClr val="1F3863"/>
                </a:solidFill>
                <a:latin typeface="Calibri"/>
                <a:cs typeface="Calibri"/>
              </a:rPr>
              <a:t>nécessaire</a:t>
            </a:r>
            <a:r>
              <a:rPr sz="1600" b="1" spc="-40" dirty="0">
                <a:solidFill>
                  <a:srgbClr val="1F3863"/>
                </a:solidFill>
                <a:latin typeface="Calibri"/>
                <a:cs typeface="Calibri"/>
              </a:rPr>
              <a:t> </a:t>
            </a:r>
            <a:r>
              <a:rPr sz="1600" b="1" spc="-20" dirty="0">
                <a:solidFill>
                  <a:srgbClr val="1F3863"/>
                </a:solidFill>
                <a:latin typeface="Calibri"/>
                <a:cs typeface="Calibri"/>
              </a:rPr>
              <a:t>d’atteindre </a:t>
            </a:r>
            <a:r>
              <a:rPr sz="1600" b="1" dirty="0">
                <a:solidFill>
                  <a:srgbClr val="1F3863"/>
                </a:solidFill>
                <a:latin typeface="Calibri"/>
                <a:cs typeface="Calibri"/>
              </a:rPr>
              <a:t>l’impossible</a:t>
            </a:r>
            <a:r>
              <a:rPr sz="1600" b="1" spc="-20" dirty="0">
                <a:solidFill>
                  <a:srgbClr val="1F3863"/>
                </a:solidFill>
                <a:latin typeface="Calibri"/>
                <a:cs typeface="Calibri"/>
              </a:rPr>
              <a:t> </a:t>
            </a:r>
            <a:r>
              <a:rPr sz="1600" b="1" dirty="0">
                <a:solidFill>
                  <a:srgbClr val="1F3863"/>
                </a:solidFill>
                <a:latin typeface="Calibri"/>
                <a:cs typeface="Calibri"/>
              </a:rPr>
              <a:t>pour</a:t>
            </a:r>
            <a:r>
              <a:rPr sz="1600" b="1" spc="-10" dirty="0">
                <a:solidFill>
                  <a:srgbClr val="1F3863"/>
                </a:solidFill>
                <a:latin typeface="Calibri"/>
                <a:cs typeface="Calibri"/>
              </a:rPr>
              <a:t> comprendre</a:t>
            </a:r>
            <a:r>
              <a:rPr sz="1600" b="1" dirty="0">
                <a:solidFill>
                  <a:srgbClr val="1F3863"/>
                </a:solidFill>
                <a:latin typeface="Calibri"/>
                <a:cs typeface="Calibri"/>
              </a:rPr>
              <a:t> ce</a:t>
            </a:r>
            <a:r>
              <a:rPr sz="1600" b="1" spc="-35" dirty="0">
                <a:solidFill>
                  <a:srgbClr val="1F3863"/>
                </a:solidFill>
                <a:latin typeface="Calibri"/>
                <a:cs typeface="Calibri"/>
              </a:rPr>
              <a:t> </a:t>
            </a:r>
            <a:r>
              <a:rPr sz="1600" b="1" dirty="0">
                <a:solidFill>
                  <a:srgbClr val="1F3863"/>
                </a:solidFill>
                <a:latin typeface="Calibri"/>
                <a:cs typeface="Calibri"/>
              </a:rPr>
              <a:t>que</a:t>
            </a:r>
            <a:r>
              <a:rPr sz="1600" b="1" spc="-15" dirty="0">
                <a:solidFill>
                  <a:srgbClr val="1F3863"/>
                </a:solidFill>
                <a:latin typeface="Calibri"/>
                <a:cs typeface="Calibri"/>
              </a:rPr>
              <a:t> </a:t>
            </a:r>
            <a:r>
              <a:rPr sz="1600" b="1" spc="-20" dirty="0">
                <a:solidFill>
                  <a:srgbClr val="1F3863"/>
                </a:solidFill>
                <a:latin typeface="Calibri"/>
                <a:cs typeface="Calibri"/>
              </a:rPr>
              <a:t>c’est</a:t>
            </a:r>
            <a:r>
              <a:rPr sz="1600" b="1" spc="-40" dirty="0">
                <a:solidFill>
                  <a:srgbClr val="1F3863"/>
                </a:solidFill>
                <a:latin typeface="Calibri"/>
                <a:cs typeface="Calibri"/>
              </a:rPr>
              <a:t> </a:t>
            </a:r>
            <a:r>
              <a:rPr sz="1600" b="1" dirty="0">
                <a:solidFill>
                  <a:srgbClr val="1F3863"/>
                </a:solidFill>
                <a:latin typeface="Calibri"/>
                <a:cs typeface="Calibri"/>
              </a:rPr>
              <a:t>que</a:t>
            </a:r>
            <a:r>
              <a:rPr sz="1600" b="1" spc="-30" dirty="0">
                <a:solidFill>
                  <a:srgbClr val="1F3863"/>
                </a:solidFill>
                <a:latin typeface="Calibri"/>
                <a:cs typeface="Calibri"/>
              </a:rPr>
              <a:t> </a:t>
            </a:r>
            <a:r>
              <a:rPr sz="1600" b="1" dirty="0">
                <a:solidFill>
                  <a:srgbClr val="1F3863"/>
                </a:solidFill>
                <a:latin typeface="Calibri"/>
                <a:cs typeface="Calibri"/>
              </a:rPr>
              <a:t>le</a:t>
            </a:r>
            <a:r>
              <a:rPr sz="1600" b="1" spc="-50" dirty="0">
                <a:solidFill>
                  <a:srgbClr val="1F3863"/>
                </a:solidFill>
                <a:latin typeface="Calibri"/>
                <a:cs typeface="Calibri"/>
              </a:rPr>
              <a:t> </a:t>
            </a:r>
            <a:r>
              <a:rPr sz="1600" b="1" spc="-10" dirty="0">
                <a:solidFill>
                  <a:srgbClr val="1F3863"/>
                </a:solidFill>
                <a:latin typeface="Calibri"/>
                <a:cs typeface="Calibri"/>
              </a:rPr>
              <a:t>bonheur.</a:t>
            </a:r>
            <a:endParaRPr sz="1600">
              <a:latin typeface="Calibri"/>
              <a:cs typeface="Calibri"/>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spc="-80" dirty="0"/>
              <a:t>Vers</a:t>
            </a:r>
            <a:r>
              <a:rPr spc="-135" dirty="0"/>
              <a:t> </a:t>
            </a:r>
            <a:r>
              <a:rPr dirty="0"/>
              <a:t>le</a:t>
            </a:r>
            <a:r>
              <a:rPr spc="-120" dirty="0"/>
              <a:t> </a:t>
            </a:r>
            <a:r>
              <a:rPr spc="-35" dirty="0"/>
              <a:t>résumé</a:t>
            </a:r>
          </a:p>
        </p:txBody>
      </p:sp>
      <p:sp>
        <p:nvSpPr>
          <p:cNvPr id="3" name="object 3"/>
          <p:cNvSpPr txBox="1"/>
          <p:nvPr/>
        </p:nvSpPr>
        <p:spPr>
          <a:xfrm>
            <a:off x="78739" y="6370421"/>
            <a:ext cx="151130" cy="223520"/>
          </a:xfrm>
          <a:prstGeom prst="rect">
            <a:avLst/>
          </a:prstGeom>
        </p:spPr>
        <p:txBody>
          <a:bodyPr vert="horz" wrap="square" lIns="0" tIns="12065" rIns="0" bIns="0" rtlCol="0">
            <a:spAutoFit/>
          </a:bodyPr>
          <a:lstStyle/>
          <a:p>
            <a:pPr marL="12700">
              <a:lnSpc>
                <a:spcPct val="100000"/>
              </a:lnSpc>
              <a:spcBef>
                <a:spcPts val="95"/>
              </a:spcBef>
            </a:pPr>
            <a:r>
              <a:rPr sz="1300" spc="-25" dirty="0">
                <a:latin typeface="Calibri"/>
                <a:cs typeface="Calibri"/>
              </a:rPr>
              <a:t>6.</a:t>
            </a:r>
            <a:endParaRPr sz="1300">
              <a:latin typeface="Calibri"/>
              <a:cs typeface="Calibri"/>
            </a:endParaRPr>
          </a:p>
        </p:txBody>
      </p:sp>
      <p:sp>
        <p:nvSpPr>
          <p:cNvPr id="4" name="object 4"/>
          <p:cNvSpPr txBox="1"/>
          <p:nvPr/>
        </p:nvSpPr>
        <p:spPr>
          <a:xfrm>
            <a:off x="78739" y="1587398"/>
            <a:ext cx="5541645" cy="5304790"/>
          </a:xfrm>
          <a:prstGeom prst="rect">
            <a:avLst/>
          </a:prstGeom>
        </p:spPr>
        <p:txBody>
          <a:bodyPr vert="horz" wrap="square" lIns="0" tIns="113664" rIns="0" bIns="0" rtlCol="0">
            <a:spAutoFit/>
          </a:bodyPr>
          <a:lstStyle/>
          <a:p>
            <a:pPr marL="240665" indent="-227965">
              <a:lnSpc>
                <a:spcPct val="100000"/>
              </a:lnSpc>
              <a:spcBef>
                <a:spcPts val="894"/>
              </a:spcBef>
              <a:buFont typeface="Arial MT"/>
              <a:buChar char="•"/>
              <a:tabLst>
                <a:tab pos="240665" algn="l"/>
              </a:tabLst>
            </a:pPr>
            <a:r>
              <a:rPr sz="1300" dirty="0">
                <a:latin typeface="Calibri"/>
                <a:cs typeface="Calibri"/>
              </a:rPr>
              <a:t>À</a:t>
            </a:r>
            <a:r>
              <a:rPr sz="1300" spc="-40" dirty="0">
                <a:latin typeface="Calibri"/>
                <a:cs typeface="Calibri"/>
              </a:rPr>
              <a:t> </a:t>
            </a:r>
            <a:r>
              <a:rPr sz="1300" dirty="0">
                <a:latin typeface="Calibri"/>
                <a:cs typeface="Calibri"/>
              </a:rPr>
              <a:t>chaque</a:t>
            </a:r>
            <a:r>
              <a:rPr sz="1300" spc="-15" dirty="0">
                <a:latin typeface="Calibri"/>
                <a:cs typeface="Calibri"/>
              </a:rPr>
              <a:t> </a:t>
            </a:r>
            <a:r>
              <a:rPr sz="1300" dirty="0">
                <a:latin typeface="Calibri"/>
                <a:cs typeface="Calibri"/>
              </a:rPr>
              <a:t>jour</a:t>
            </a:r>
            <a:r>
              <a:rPr sz="1300" spc="-15" dirty="0">
                <a:latin typeface="Calibri"/>
                <a:cs typeface="Calibri"/>
              </a:rPr>
              <a:t> </a:t>
            </a:r>
            <a:r>
              <a:rPr sz="1300" dirty="0">
                <a:latin typeface="Calibri"/>
                <a:cs typeface="Calibri"/>
              </a:rPr>
              <a:t>suffit</a:t>
            </a:r>
            <a:r>
              <a:rPr sz="1300" spc="-15" dirty="0">
                <a:latin typeface="Calibri"/>
                <a:cs typeface="Calibri"/>
              </a:rPr>
              <a:t> </a:t>
            </a:r>
            <a:r>
              <a:rPr sz="1300" dirty="0">
                <a:latin typeface="Calibri"/>
                <a:cs typeface="Calibri"/>
              </a:rPr>
              <a:t>son</a:t>
            </a:r>
            <a:r>
              <a:rPr sz="1300" spc="-20" dirty="0">
                <a:latin typeface="Calibri"/>
                <a:cs typeface="Calibri"/>
              </a:rPr>
              <a:t> </a:t>
            </a:r>
            <a:r>
              <a:rPr sz="1300" spc="-10" dirty="0">
                <a:latin typeface="Calibri"/>
                <a:cs typeface="Calibri"/>
              </a:rPr>
              <a:t>bonheur</a:t>
            </a:r>
            <a:endParaRPr sz="1300">
              <a:latin typeface="Calibri"/>
              <a:cs typeface="Calibri"/>
            </a:endParaRPr>
          </a:p>
          <a:p>
            <a:pPr marL="240665" indent="-227965">
              <a:lnSpc>
                <a:spcPct val="100000"/>
              </a:lnSpc>
              <a:spcBef>
                <a:spcPts val="795"/>
              </a:spcBef>
              <a:buFont typeface="Arial MT"/>
              <a:buChar char="•"/>
              <a:tabLst>
                <a:tab pos="240665" algn="l"/>
              </a:tabLst>
            </a:pPr>
            <a:r>
              <a:rPr sz="1300" dirty="0">
                <a:latin typeface="Calibri"/>
                <a:cs typeface="Calibri"/>
              </a:rPr>
              <a:t>Être</a:t>
            </a:r>
            <a:r>
              <a:rPr sz="1300" spc="-30" dirty="0">
                <a:latin typeface="Calibri"/>
                <a:cs typeface="Calibri"/>
              </a:rPr>
              <a:t> </a:t>
            </a:r>
            <a:r>
              <a:rPr sz="1300" dirty="0">
                <a:latin typeface="Calibri"/>
                <a:cs typeface="Calibri"/>
              </a:rPr>
              <a:t>heureux,</a:t>
            </a:r>
            <a:r>
              <a:rPr sz="1300" spc="-25" dirty="0">
                <a:latin typeface="Calibri"/>
                <a:cs typeface="Calibri"/>
              </a:rPr>
              <a:t> </a:t>
            </a:r>
            <a:r>
              <a:rPr sz="1300" spc="-20" dirty="0">
                <a:latin typeface="Calibri"/>
                <a:cs typeface="Calibri"/>
              </a:rPr>
              <a:t>c’est</a:t>
            </a:r>
            <a:r>
              <a:rPr sz="1300" spc="-15" dirty="0">
                <a:latin typeface="Calibri"/>
                <a:cs typeface="Calibri"/>
              </a:rPr>
              <a:t> </a:t>
            </a:r>
            <a:r>
              <a:rPr sz="1300" dirty="0">
                <a:latin typeface="Calibri"/>
                <a:cs typeface="Calibri"/>
              </a:rPr>
              <a:t>ici</a:t>
            </a:r>
            <a:r>
              <a:rPr sz="1300" spc="-25" dirty="0">
                <a:latin typeface="Calibri"/>
                <a:cs typeface="Calibri"/>
              </a:rPr>
              <a:t> </a:t>
            </a:r>
            <a:r>
              <a:rPr sz="1300" dirty="0">
                <a:latin typeface="Calibri"/>
                <a:cs typeface="Calibri"/>
              </a:rPr>
              <a:t>et</a:t>
            </a:r>
            <a:r>
              <a:rPr sz="1300" spc="-20" dirty="0">
                <a:latin typeface="Calibri"/>
                <a:cs typeface="Calibri"/>
              </a:rPr>
              <a:t> </a:t>
            </a:r>
            <a:r>
              <a:rPr sz="1300" spc="-10" dirty="0">
                <a:latin typeface="Calibri"/>
                <a:cs typeface="Calibri"/>
              </a:rPr>
              <a:t>maintenant!</a:t>
            </a:r>
            <a:endParaRPr sz="1300">
              <a:latin typeface="Calibri"/>
              <a:cs typeface="Calibri"/>
            </a:endParaRPr>
          </a:p>
          <a:p>
            <a:pPr marL="355600" marR="5715" indent="-342900" algn="just">
              <a:lnSpc>
                <a:spcPts val="1360"/>
              </a:lnSpc>
              <a:spcBef>
                <a:spcPts val="1015"/>
              </a:spcBef>
              <a:buAutoNum type="arabicPeriod"/>
              <a:tabLst>
                <a:tab pos="355600" algn="l"/>
                <a:tab pos="359410" algn="l"/>
              </a:tabLst>
            </a:pPr>
            <a:r>
              <a:rPr sz="1300" dirty="0">
                <a:latin typeface="Calibri"/>
                <a:cs typeface="Calibri"/>
              </a:rPr>
              <a:t>	Si</a:t>
            </a:r>
            <a:r>
              <a:rPr sz="1300" spc="25" dirty="0">
                <a:latin typeface="Calibri"/>
                <a:cs typeface="Calibri"/>
              </a:rPr>
              <a:t> </a:t>
            </a:r>
            <a:r>
              <a:rPr sz="1300" dirty="0">
                <a:latin typeface="Calibri"/>
                <a:cs typeface="Calibri"/>
              </a:rPr>
              <a:t>le</a:t>
            </a:r>
            <a:r>
              <a:rPr sz="1300" spc="40" dirty="0">
                <a:latin typeface="Calibri"/>
                <a:cs typeface="Calibri"/>
              </a:rPr>
              <a:t> </a:t>
            </a:r>
            <a:r>
              <a:rPr sz="1300" dirty="0">
                <a:latin typeface="Calibri"/>
                <a:cs typeface="Calibri"/>
              </a:rPr>
              <a:t>bonheur</a:t>
            </a:r>
            <a:r>
              <a:rPr sz="1300" spc="50" dirty="0">
                <a:latin typeface="Calibri"/>
                <a:cs typeface="Calibri"/>
              </a:rPr>
              <a:t> </a:t>
            </a:r>
            <a:r>
              <a:rPr sz="1300" dirty="0">
                <a:latin typeface="Calibri"/>
                <a:cs typeface="Calibri"/>
              </a:rPr>
              <a:t>dépend,</a:t>
            </a:r>
            <a:r>
              <a:rPr sz="1300" spc="50" dirty="0">
                <a:latin typeface="Calibri"/>
                <a:cs typeface="Calibri"/>
              </a:rPr>
              <a:t> </a:t>
            </a:r>
            <a:r>
              <a:rPr sz="1300" dirty="0">
                <a:latin typeface="Calibri"/>
                <a:cs typeface="Calibri"/>
              </a:rPr>
              <a:t>évidemment,</a:t>
            </a:r>
            <a:r>
              <a:rPr sz="1300" spc="40" dirty="0">
                <a:latin typeface="Calibri"/>
                <a:cs typeface="Calibri"/>
              </a:rPr>
              <a:t> </a:t>
            </a:r>
            <a:r>
              <a:rPr sz="1300" dirty="0">
                <a:latin typeface="Calibri"/>
                <a:cs typeface="Calibri"/>
              </a:rPr>
              <a:t>du</a:t>
            </a:r>
            <a:r>
              <a:rPr sz="1300" spc="40" dirty="0">
                <a:latin typeface="Calibri"/>
                <a:cs typeface="Calibri"/>
              </a:rPr>
              <a:t> </a:t>
            </a:r>
            <a:r>
              <a:rPr sz="1300" dirty="0">
                <a:latin typeface="Calibri"/>
                <a:cs typeface="Calibri"/>
              </a:rPr>
              <a:t>monde</a:t>
            </a:r>
            <a:r>
              <a:rPr sz="1300" spc="35" dirty="0">
                <a:latin typeface="Calibri"/>
                <a:cs typeface="Calibri"/>
              </a:rPr>
              <a:t> </a:t>
            </a:r>
            <a:r>
              <a:rPr sz="1300" dirty="0">
                <a:latin typeface="Calibri"/>
                <a:cs typeface="Calibri"/>
              </a:rPr>
              <a:t>dans</a:t>
            </a:r>
            <a:r>
              <a:rPr sz="1300" spc="35" dirty="0">
                <a:latin typeface="Calibri"/>
                <a:cs typeface="Calibri"/>
              </a:rPr>
              <a:t> </a:t>
            </a:r>
            <a:r>
              <a:rPr sz="1300" dirty="0">
                <a:latin typeface="Calibri"/>
                <a:cs typeface="Calibri"/>
              </a:rPr>
              <a:t>lequel</a:t>
            </a:r>
            <a:r>
              <a:rPr sz="1300" spc="45" dirty="0">
                <a:latin typeface="Calibri"/>
                <a:cs typeface="Calibri"/>
              </a:rPr>
              <a:t> </a:t>
            </a:r>
            <a:r>
              <a:rPr sz="1300" dirty="0">
                <a:latin typeface="Calibri"/>
                <a:cs typeface="Calibri"/>
              </a:rPr>
              <a:t>nous</a:t>
            </a:r>
            <a:r>
              <a:rPr sz="1300" spc="40" dirty="0">
                <a:latin typeface="Calibri"/>
                <a:cs typeface="Calibri"/>
              </a:rPr>
              <a:t> </a:t>
            </a:r>
            <a:r>
              <a:rPr sz="1300" dirty="0">
                <a:latin typeface="Calibri"/>
                <a:cs typeface="Calibri"/>
              </a:rPr>
              <a:t>vivons,</a:t>
            </a:r>
            <a:r>
              <a:rPr sz="1300" spc="35" dirty="0">
                <a:latin typeface="Calibri"/>
                <a:cs typeface="Calibri"/>
              </a:rPr>
              <a:t> </a:t>
            </a:r>
            <a:r>
              <a:rPr sz="1300" spc="-25" dirty="0">
                <a:latin typeface="Calibri"/>
                <a:cs typeface="Calibri"/>
              </a:rPr>
              <a:t>des </a:t>
            </a:r>
            <a:r>
              <a:rPr sz="1300" dirty="0">
                <a:latin typeface="Calibri"/>
                <a:cs typeface="Calibri"/>
              </a:rPr>
              <a:t>soucis</a:t>
            </a:r>
            <a:r>
              <a:rPr sz="1300" spc="10" dirty="0">
                <a:latin typeface="Calibri"/>
                <a:cs typeface="Calibri"/>
              </a:rPr>
              <a:t> </a:t>
            </a:r>
            <a:r>
              <a:rPr sz="1300" dirty="0">
                <a:latin typeface="Calibri"/>
                <a:cs typeface="Calibri"/>
              </a:rPr>
              <a:t>plus</a:t>
            </a:r>
            <a:r>
              <a:rPr sz="1300" spc="30" dirty="0">
                <a:latin typeface="Calibri"/>
                <a:cs typeface="Calibri"/>
              </a:rPr>
              <a:t> </a:t>
            </a:r>
            <a:r>
              <a:rPr sz="1300" dirty="0">
                <a:latin typeface="Calibri"/>
                <a:cs typeface="Calibri"/>
              </a:rPr>
              <a:t>ou</a:t>
            </a:r>
            <a:r>
              <a:rPr sz="1300" spc="30" dirty="0">
                <a:latin typeface="Calibri"/>
                <a:cs typeface="Calibri"/>
              </a:rPr>
              <a:t> </a:t>
            </a:r>
            <a:r>
              <a:rPr sz="1300" dirty="0">
                <a:latin typeface="Calibri"/>
                <a:cs typeface="Calibri"/>
              </a:rPr>
              <a:t>moins</a:t>
            </a:r>
            <a:r>
              <a:rPr sz="1300" spc="25" dirty="0">
                <a:latin typeface="Calibri"/>
                <a:cs typeface="Calibri"/>
              </a:rPr>
              <a:t> </a:t>
            </a:r>
            <a:r>
              <a:rPr sz="1300" dirty="0">
                <a:latin typeface="Calibri"/>
                <a:cs typeface="Calibri"/>
              </a:rPr>
              <a:t>terribles</a:t>
            </a:r>
            <a:r>
              <a:rPr sz="1300" spc="20" dirty="0">
                <a:latin typeface="Calibri"/>
                <a:cs typeface="Calibri"/>
              </a:rPr>
              <a:t> </a:t>
            </a:r>
            <a:r>
              <a:rPr sz="1300" dirty="0">
                <a:latin typeface="Calibri"/>
                <a:cs typeface="Calibri"/>
              </a:rPr>
              <a:t>qui</a:t>
            </a:r>
            <a:r>
              <a:rPr sz="1300" spc="30" dirty="0">
                <a:latin typeface="Calibri"/>
                <a:cs typeface="Calibri"/>
              </a:rPr>
              <a:t> </a:t>
            </a:r>
            <a:r>
              <a:rPr sz="1300" dirty="0">
                <a:latin typeface="Calibri"/>
                <a:cs typeface="Calibri"/>
              </a:rPr>
              <a:t>nous</a:t>
            </a:r>
            <a:r>
              <a:rPr sz="1300" spc="25" dirty="0">
                <a:latin typeface="Calibri"/>
                <a:cs typeface="Calibri"/>
              </a:rPr>
              <a:t> </a:t>
            </a:r>
            <a:r>
              <a:rPr sz="1300" dirty="0">
                <a:latin typeface="Calibri"/>
                <a:cs typeface="Calibri"/>
              </a:rPr>
              <a:t>tombent</a:t>
            </a:r>
            <a:r>
              <a:rPr sz="1300" spc="20" dirty="0">
                <a:latin typeface="Calibri"/>
                <a:cs typeface="Calibri"/>
              </a:rPr>
              <a:t> </a:t>
            </a:r>
            <a:r>
              <a:rPr sz="1300" dirty="0">
                <a:latin typeface="Calibri"/>
                <a:cs typeface="Calibri"/>
              </a:rPr>
              <a:t>dessus…</a:t>
            </a:r>
            <a:r>
              <a:rPr sz="1300" spc="20" dirty="0">
                <a:latin typeface="Calibri"/>
                <a:cs typeface="Calibri"/>
              </a:rPr>
              <a:t> </a:t>
            </a:r>
            <a:r>
              <a:rPr sz="1300" dirty="0">
                <a:latin typeface="Calibri"/>
                <a:cs typeface="Calibri"/>
              </a:rPr>
              <a:t>il</a:t>
            </a:r>
            <a:r>
              <a:rPr sz="1300" spc="25" dirty="0">
                <a:latin typeface="Calibri"/>
                <a:cs typeface="Calibri"/>
              </a:rPr>
              <a:t> </a:t>
            </a:r>
            <a:r>
              <a:rPr sz="1300" dirty="0">
                <a:latin typeface="Calibri"/>
                <a:cs typeface="Calibri"/>
              </a:rPr>
              <a:t>n’en</a:t>
            </a:r>
            <a:r>
              <a:rPr sz="1300" spc="20" dirty="0">
                <a:latin typeface="Calibri"/>
                <a:cs typeface="Calibri"/>
              </a:rPr>
              <a:t> </a:t>
            </a:r>
            <a:r>
              <a:rPr sz="1300" dirty="0">
                <a:latin typeface="Calibri"/>
                <a:cs typeface="Calibri"/>
              </a:rPr>
              <a:t>dépend</a:t>
            </a:r>
            <a:r>
              <a:rPr sz="1300" spc="40" dirty="0">
                <a:latin typeface="Calibri"/>
                <a:cs typeface="Calibri"/>
              </a:rPr>
              <a:t> </a:t>
            </a:r>
            <a:r>
              <a:rPr sz="1300" spc="-25" dirty="0">
                <a:latin typeface="Calibri"/>
                <a:cs typeface="Calibri"/>
              </a:rPr>
              <a:t>pas </a:t>
            </a:r>
            <a:r>
              <a:rPr sz="1300" dirty="0">
                <a:latin typeface="Calibri"/>
                <a:cs typeface="Calibri"/>
              </a:rPr>
              <a:t>absolument!</a:t>
            </a:r>
            <a:r>
              <a:rPr sz="1300" spc="-30" dirty="0">
                <a:latin typeface="Calibri"/>
                <a:cs typeface="Calibri"/>
              </a:rPr>
              <a:t> </a:t>
            </a:r>
            <a:r>
              <a:rPr sz="1300" dirty="0">
                <a:latin typeface="Calibri"/>
                <a:cs typeface="Calibri"/>
              </a:rPr>
              <a:t>Ouf</a:t>
            </a:r>
            <a:r>
              <a:rPr sz="1300" spc="-60" dirty="0">
                <a:latin typeface="Calibri"/>
                <a:cs typeface="Calibri"/>
              </a:rPr>
              <a:t> </a:t>
            </a:r>
            <a:r>
              <a:rPr sz="1300" spc="-50" dirty="0">
                <a:latin typeface="Calibri"/>
                <a:cs typeface="Calibri"/>
              </a:rPr>
              <a:t>!</a:t>
            </a:r>
            <a:endParaRPr sz="1300">
              <a:latin typeface="Calibri"/>
              <a:cs typeface="Calibri"/>
            </a:endParaRPr>
          </a:p>
          <a:p>
            <a:pPr marL="355600" marR="8255" indent="-342900" algn="just">
              <a:lnSpc>
                <a:spcPct val="87000"/>
              </a:lnSpc>
              <a:spcBef>
                <a:spcPts val="975"/>
              </a:spcBef>
              <a:buAutoNum type="arabicPeriod"/>
              <a:tabLst>
                <a:tab pos="355600" algn="l"/>
                <a:tab pos="359410" algn="l"/>
              </a:tabLst>
            </a:pPr>
            <a:r>
              <a:rPr sz="1300" dirty="0">
                <a:latin typeface="Calibri"/>
                <a:cs typeface="Calibri"/>
              </a:rPr>
              <a:t>	Le</a:t>
            </a:r>
            <a:r>
              <a:rPr sz="1300" spc="35" dirty="0">
                <a:latin typeface="Calibri"/>
                <a:cs typeface="Calibri"/>
              </a:rPr>
              <a:t> </a:t>
            </a:r>
            <a:r>
              <a:rPr sz="1300" dirty="0">
                <a:latin typeface="Calibri"/>
                <a:cs typeface="Calibri"/>
              </a:rPr>
              <a:t>bonheur,</a:t>
            </a:r>
            <a:r>
              <a:rPr sz="1300" spc="30" dirty="0">
                <a:latin typeface="Calibri"/>
                <a:cs typeface="Calibri"/>
              </a:rPr>
              <a:t> </a:t>
            </a:r>
            <a:r>
              <a:rPr sz="1300" dirty="0">
                <a:latin typeface="Calibri"/>
                <a:cs typeface="Calibri"/>
              </a:rPr>
              <a:t>c’est</a:t>
            </a:r>
            <a:r>
              <a:rPr sz="1300" spc="45" dirty="0">
                <a:latin typeface="Calibri"/>
                <a:cs typeface="Calibri"/>
              </a:rPr>
              <a:t> </a:t>
            </a:r>
            <a:r>
              <a:rPr sz="1300" dirty="0">
                <a:latin typeface="Calibri"/>
                <a:cs typeface="Calibri"/>
              </a:rPr>
              <a:t>d’abord</a:t>
            </a:r>
            <a:r>
              <a:rPr sz="1300" spc="20" dirty="0">
                <a:latin typeface="Calibri"/>
                <a:cs typeface="Calibri"/>
              </a:rPr>
              <a:t> </a:t>
            </a:r>
            <a:r>
              <a:rPr sz="1300" dirty="0">
                <a:latin typeface="Calibri"/>
                <a:cs typeface="Calibri"/>
              </a:rPr>
              <a:t>un</a:t>
            </a:r>
            <a:r>
              <a:rPr sz="1300" spc="40" dirty="0">
                <a:latin typeface="Calibri"/>
                <a:cs typeface="Calibri"/>
              </a:rPr>
              <a:t> </a:t>
            </a:r>
            <a:r>
              <a:rPr sz="1300" dirty="0">
                <a:latin typeface="Calibri"/>
                <a:cs typeface="Calibri"/>
              </a:rPr>
              <a:t>combat</a:t>
            </a:r>
            <a:r>
              <a:rPr sz="1300" spc="35" dirty="0">
                <a:latin typeface="Calibri"/>
                <a:cs typeface="Calibri"/>
              </a:rPr>
              <a:t> </a:t>
            </a:r>
            <a:r>
              <a:rPr sz="1300" dirty="0">
                <a:latin typeface="Calibri"/>
                <a:cs typeface="Calibri"/>
              </a:rPr>
              <a:t>au</a:t>
            </a:r>
            <a:r>
              <a:rPr sz="1300" spc="35" dirty="0">
                <a:latin typeface="Calibri"/>
                <a:cs typeface="Calibri"/>
              </a:rPr>
              <a:t> </a:t>
            </a:r>
            <a:r>
              <a:rPr sz="1300" dirty="0">
                <a:latin typeface="Calibri"/>
                <a:cs typeface="Calibri"/>
              </a:rPr>
              <a:t>jour</a:t>
            </a:r>
            <a:r>
              <a:rPr sz="1300" spc="35" dirty="0">
                <a:latin typeface="Calibri"/>
                <a:cs typeface="Calibri"/>
              </a:rPr>
              <a:t> </a:t>
            </a:r>
            <a:r>
              <a:rPr sz="1300" dirty="0">
                <a:latin typeface="Calibri"/>
                <a:cs typeface="Calibri"/>
              </a:rPr>
              <a:t>le</a:t>
            </a:r>
            <a:r>
              <a:rPr sz="1300" spc="40" dirty="0">
                <a:latin typeface="Calibri"/>
                <a:cs typeface="Calibri"/>
              </a:rPr>
              <a:t> </a:t>
            </a:r>
            <a:r>
              <a:rPr sz="1300" dirty="0">
                <a:latin typeface="Calibri"/>
                <a:cs typeface="Calibri"/>
              </a:rPr>
              <a:t>jour</a:t>
            </a:r>
            <a:r>
              <a:rPr sz="1300" spc="30" dirty="0">
                <a:latin typeface="Calibri"/>
                <a:cs typeface="Calibri"/>
              </a:rPr>
              <a:t> </a:t>
            </a:r>
            <a:r>
              <a:rPr sz="1300" dirty="0">
                <a:latin typeface="Calibri"/>
                <a:cs typeface="Calibri"/>
              </a:rPr>
              <a:t>«</a:t>
            </a:r>
            <a:r>
              <a:rPr sz="1300" spc="30" dirty="0">
                <a:latin typeface="Calibri"/>
                <a:cs typeface="Calibri"/>
              </a:rPr>
              <a:t> </a:t>
            </a:r>
            <a:r>
              <a:rPr sz="1300" dirty="0">
                <a:latin typeface="Calibri"/>
                <a:cs typeface="Calibri"/>
              </a:rPr>
              <a:t>contre</a:t>
            </a:r>
            <a:r>
              <a:rPr sz="1300" spc="35" dirty="0">
                <a:latin typeface="Calibri"/>
                <a:cs typeface="Calibri"/>
              </a:rPr>
              <a:t> </a:t>
            </a:r>
            <a:r>
              <a:rPr sz="1300" dirty="0">
                <a:latin typeface="Calibri"/>
                <a:cs typeface="Calibri"/>
              </a:rPr>
              <a:t>ce</a:t>
            </a:r>
            <a:r>
              <a:rPr sz="1300" spc="40" dirty="0">
                <a:latin typeface="Calibri"/>
                <a:cs typeface="Calibri"/>
              </a:rPr>
              <a:t> </a:t>
            </a:r>
            <a:r>
              <a:rPr sz="1300" dirty="0">
                <a:latin typeface="Calibri"/>
                <a:cs typeface="Calibri"/>
              </a:rPr>
              <a:t>qui</a:t>
            </a:r>
            <a:r>
              <a:rPr sz="1300" spc="35" dirty="0">
                <a:latin typeface="Calibri"/>
                <a:cs typeface="Calibri"/>
              </a:rPr>
              <a:t> </a:t>
            </a:r>
            <a:r>
              <a:rPr sz="1300" dirty="0">
                <a:latin typeface="Calibri"/>
                <a:cs typeface="Calibri"/>
              </a:rPr>
              <a:t>nous</a:t>
            </a:r>
            <a:r>
              <a:rPr sz="1300" spc="30" dirty="0">
                <a:latin typeface="Calibri"/>
                <a:cs typeface="Calibri"/>
              </a:rPr>
              <a:t> </a:t>
            </a:r>
            <a:r>
              <a:rPr sz="1300" spc="-25" dirty="0">
                <a:latin typeface="Calibri"/>
                <a:cs typeface="Calibri"/>
              </a:rPr>
              <a:t>en </a:t>
            </a:r>
            <a:r>
              <a:rPr sz="1300" dirty="0">
                <a:latin typeface="Calibri"/>
                <a:cs typeface="Calibri"/>
              </a:rPr>
              <a:t>éloigne</a:t>
            </a:r>
            <a:r>
              <a:rPr sz="1300" spc="155" dirty="0">
                <a:latin typeface="Calibri"/>
                <a:cs typeface="Calibri"/>
              </a:rPr>
              <a:t> </a:t>
            </a:r>
            <a:r>
              <a:rPr sz="1300" dirty="0">
                <a:latin typeface="Calibri"/>
                <a:cs typeface="Calibri"/>
              </a:rPr>
              <a:t>:</a:t>
            </a:r>
            <a:r>
              <a:rPr sz="1300" spc="145" dirty="0">
                <a:latin typeface="Calibri"/>
                <a:cs typeface="Calibri"/>
              </a:rPr>
              <a:t> </a:t>
            </a:r>
            <a:r>
              <a:rPr sz="1300" dirty="0">
                <a:latin typeface="Calibri"/>
                <a:cs typeface="Calibri"/>
              </a:rPr>
              <a:t>l’angoisse,</a:t>
            </a:r>
            <a:r>
              <a:rPr sz="1300" spc="150" dirty="0">
                <a:latin typeface="Calibri"/>
                <a:cs typeface="Calibri"/>
              </a:rPr>
              <a:t> </a:t>
            </a:r>
            <a:r>
              <a:rPr sz="1300" dirty="0">
                <a:latin typeface="Calibri"/>
                <a:cs typeface="Calibri"/>
              </a:rPr>
              <a:t>la</a:t>
            </a:r>
            <a:r>
              <a:rPr sz="1300" spc="155" dirty="0">
                <a:latin typeface="Calibri"/>
                <a:cs typeface="Calibri"/>
              </a:rPr>
              <a:t> </a:t>
            </a:r>
            <a:r>
              <a:rPr sz="1300" dirty="0">
                <a:latin typeface="Calibri"/>
                <a:cs typeface="Calibri"/>
              </a:rPr>
              <a:t>colère,</a:t>
            </a:r>
            <a:r>
              <a:rPr sz="1300" spc="145" dirty="0">
                <a:latin typeface="Calibri"/>
                <a:cs typeface="Calibri"/>
              </a:rPr>
              <a:t> </a:t>
            </a:r>
            <a:r>
              <a:rPr sz="1300" dirty="0">
                <a:latin typeface="Calibri"/>
                <a:cs typeface="Calibri"/>
              </a:rPr>
              <a:t>la</a:t>
            </a:r>
            <a:r>
              <a:rPr sz="1300" spc="150" dirty="0">
                <a:latin typeface="Calibri"/>
                <a:cs typeface="Calibri"/>
              </a:rPr>
              <a:t> </a:t>
            </a:r>
            <a:r>
              <a:rPr sz="1300" dirty="0">
                <a:latin typeface="Calibri"/>
                <a:cs typeface="Calibri"/>
              </a:rPr>
              <a:t>haine,</a:t>
            </a:r>
            <a:r>
              <a:rPr sz="1300" spc="150" dirty="0">
                <a:latin typeface="Calibri"/>
                <a:cs typeface="Calibri"/>
              </a:rPr>
              <a:t> </a:t>
            </a:r>
            <a:r>
              <a:rPr sz="1300" dirty="0">
                <a:latin typeface="Calibri"/>
                <a:cs typeface="Calibri"/>
              </a:rPr>
              <a:t>la</a:t>
            </a:r>
            <a:r>
              <a:rPr sz="1300" spc="155" dirty="0">
                <a:latin typeface="Calibri"/>
                <a:cs typeface="Calibri"/>
              </a:rPr>
              <a:t> </a:t>
            </a:r>
            <a:r>
              <a:rPr sz="1300" dirty="0">
                <a:latin typeface="Calibri"/>
                <a:cs typeface="Calibri"/>
              </a:rPr>
              <a:t>nostalgie</a:t>
            </a:r>
            <a:r>
              <a:rPr sz="1300" spc="150" dirty="0">
                <a:latin typeface="Calibri"/>
                <a:cs typeface="Calibri"/>
              </a:rPr>
              <a:t> </a:t>
            </a:r>
            <a:r>
              <a:rPr sz="1300" dirty="0">
                <a:latin typeface="Calibri"/>
                <a:cs typeface="Calibri"/>
              </a:rPr>
              <a:t>»</a:t>
            </a:r>
            <a:r>
              <a:rPr sz="1300" spc="150" dirty="0">
                <a:latin typeface="Calibri"/>
                <a:cs typeface="Calibri"/>
              </a:rPr>
              <a:t> </a:t>
            </a:r>
            <a:r>
              <a:rPr sz="1300" dirty="0">
                <a:latin typeface="Calibri"/>
                <a:cs typeface="Calibri"/>
              </a:rPr>
              <a:t>pointe</a:t>
            </a:r>
            <a:r>
              <a:rPr sz="1300" spc="155" dirty="0">
                <a:latin typeface="Calibri"/>
                <a:cs typeface="Calibri"/>
              </a:rPr>
              <a:t> </a:t>
            </a:r>
            <a:r>
              <a:rPr sz="1300" dirty="0">
                <a:latin typeface="Calibri"/>
                <a:cs typeface="Calibri"/>
              </a:rPr>
              <a:t>le</a:t>
            </a:r>
            <a:r>
              <a:rPr sz="1300" spc="150" dirty="0">
                <a:latin typeface="Calibri"/>
                <a:cs typeface="Calibri"/>
              </a:rPr>
              <a:t> </a:t>
            </a:r>
            <a:r>
              <a:rPr sz="1300" spc="-10" dirty="0">
                <a:latin typeface="Calibri"/>
                <a:cs typeface="Calibri"/>
              </a:rPr>
              <a:t>philosophe </a:t>
            </a:r>
            <a:r>
              <a:rPr sz="1300" dirty="0">
                <a:latin typeface="Calibri"/>
                <a:cs typeface="Calibri"/>
              </a:rPr>
              <a:t>André</a:t>
            </a:r>
            <a:r>
              <a:rPr sz="1300" spc="270" dirty="0">
                <a:latin typeface="Calibri"/>
                <a:cs typeface="Calibri"/>
              </a:rPr>
              <a:t> </a:t>
            </a:r>
            <a:r>
              <a:rPr sz="1300" spc="-20" dirty="0">
                <a:latin typeface="Calibri"/>
                <a:cs typeface="Calibri"/>
              </a:rPr>
              <a:t>Comte-</a:t>
            </a:r>
            <a:r>
              <a:rPr sz="1300" dirty="0">
                <a:latin typeface="Calibri"/>
                <a:cs typeface="Calibri"/>
              </a:rPr>
              <a:t>Sponville</a:t>
            </a:r>
            <a:r>
              <a:rPr sz="1300" spc="15" dirty="0">
                <a:latin typeface="Calibri"/>
                <a:cs typeface="Calibri"/>
              </a:rPr>
              <a:t> </a:t>
            </a:r>
            <a:r>
              <a:rPr sz="1300" spc="-50" dirty="0">
                <a:latin typeface="Calibri"/>
                <a:cs typeface="Calibri"/>
              </a:rPr>
              <a:t>;</a:t>
            </a:r>
            <a:endParaRPr sz="1300">
              <a:latin typeface="Calibri"/>
              <a:cs typeface="Calibri"/>
            </a:endParaRPr>
          </a:p>
          <a:p>
            <a:pPr marL="355600" marR="6350" indent="-342900" algn="just">
              <a:lnSpc>
                <a:spcPts val="1360"/>
              </a:lnSpc>
              <a:spcBef>
                <a:spcPts val="1015"/>
              </a:spcBef>
              <a:buAutoNum type="arabicPeriod"/>
              <a:tabLst>
                <a:tab pos="355600" algn="l"/>
                <a:tab pos="359410" algn="l"/>
              </a:tabLst>
            </a:pPr>
            <a:r>
              <a:rPr sz="1300" dirty="0">
                <a:latin typeface="Calibri"/>
                <a:cs typeface="Calibri"/>
              </a:rPr>
              <a:t>	Et</a:t>
            </a:r>
            <a:r>
              <a:rPr sz="1300" spc="245" dirty="0">
                <a:latin typeface="Calibri"/>
                <a:cs typeface="Calibri"/>
              </a:rPr>
              <a:t> </a:t>
            </a:r>
            <a:r>
              <a:rPr sz="1300" dirty="0">
                <a:latin typeface="Calibri"/>
                <a:cs typeface="Calibri"/>
              </a:rPr>
              <a:t>c’est</a:t>
            </a:r>
            <a:r>
              <a:rPr sz="1300" spc="260" dirty="0">
                <a:latin typeface="Calibri"/>
                <a:cs typeface="Calibri"/>
              </a:rPr>
              <a:t> </a:t>
            </a:r>
            <a:r>
              <a:rPr sz="1300" dirty="0">
                <a:latin typeface="Calibri"/>
                <a:cs typeface="Calibri"/>
              </a:rPr>
              <a:t>surtout</a:t>
            </a:r>
            <a:r>
              <a:rPr sz="1300" spc="254" dirty="0">
                <a:latin typeface="Calibri"/>
                <a:cs typeface="Calibri"/>
              </a:rPr>
              <a:t> </a:t>
            </a:r>
            <a:r>
              <a:rPr sz="1300" dirty="0">
                <a:latin typeface="Calibri"/>
                <a:cs typeface="Calibri"/>
              </a:rPr>
              <a:t>une</a:t>
            </a:r>
            <a:r>
              <a:rPr sz="1300" spc="280" dirty="0">
                <a:latin typeface="Calibri"/>
                <a:cs typeface="Calibri"/>
              </a:rPr>
              <a:t> </a:t>
            </a:r>
            <a:r>
              <a:rPr sz="1300" dirty="0">
                <a:latin typeface="Calibri"/>
                <a:cs typeface="Calibri"/>
              </a:rPr>
              <a:t>possibilité</a:t>
            </a:r>
            <a:r>
              <a:rPr sz="1300" spc="265" dirty="0">
                <a:latin typeface="Calibri"/>
                <a:cs typeface="Calibri"/>
              </a:rPr>
              <a:t> </a:t>
            </a:r>
            <a:r>
              <a:rPr sz="1300" dirty="0">
                <a:latin typeface="Calibri"/>
                <a:cs typeface="Calibri"/>
              </a:rPr>
              <a:t>toujours</a:t>
            </a:r>
            <a:r>
              <a:rPr sz="1300" spc="260" dirty="0">
                <a:latin typeface="Calibri"/>
                <a:cs typeface="Calibri"/>
              </a:rPr>
              <a:t> </a:t>
            </a:r>
            <a:r>
              <a:rPr sz="1300" dirty="0">
                <a:latin typeface="Calibri"/>
                <a:cs typeface="Calibri"/>
              </a:rPr>
              <a:t>à</a:t>
            </a:r>
            <a:r>
              <a:rPr sz="1300" spc="265" dirty="0">
                <a:latin typeface="Calibri"/>
                <a:cs typeface="Calibri"/>
              </a:rPr>
              <a:t> </a:t>
            </a:r>
            <a:r>
              <a:rPr sz="1300" dirty="0">
                <a:latin typeface="Calibri"/>
                <a:cs typeface="Calibri"/>
              </a:rPr>
              <a:t>portée</a:t>
            </a:r>
            <a:r>
              <a:rPr sz="1300" spc="260" dirty="0">
                <a:latin typeface="Calibri"/>
                <a:cs typeface="Calibri"/>
              </a:rPr>
              <a:t> </a:t>
            </a:r>
            <a:r>
              <a:rPr sz="1300" dirty="0">
                <a:latin typeface="Calibri"/>
                <a:cs typeface="Calibri"/>
              </a:rPr>
              <a:t>de</a:t>
            </a:r>
            <a:r>
              <a:rPr sz="1300" spc="265" dirty="0">
                <a:latin typeface="Calibri"/>
                <a:cs typeface="Calibri"/>
              </a:rPr>
              <a:t> </a:t>
            </a:r>
            <a:r>
              <a:rPr sz="1300" dirty="0">
                <a:latin typeface="Calibri"/>
                <a:cs typeface="Calibri"/>
              </a:rPr>
              <a:t>main</a:t>
            </a:r>
            <a:r>
              <a:rPr sz="1300" spc="265" dirty="0">
                <a:latin typeface="Calibri"/>
                <a:cs typeface="Calibri"/>
              </a:rPr>
              <a:t> </a:t>
            </a:r>
            <a:r>
              <a:rPr sz="1300" dirty="0">
                <a:latin typeface="Calibri"/>
                <a:cs typeface="Calibri"/>
              </a:rPr>
              <a:t>pour</a:t>
            </a:r>
            <a:r>
              <a:rPr sz="1300" spc="265" dirty="0">
                <a:latin typeface="Calibri"/>
                <a:cs typeface="Calibri"/>
              </a:rPr>
              <a:t> </a:t>
            </a:r>
            <a:r>
              <a:rPr sz="1300" dirty="0">
                <a:latin typeface="Calibri"/>
                <a:cs typeface="Calibri"/>
              </a:rPr>
              <a:t>qui</a:t>
            </a:r>
            <a:r>
              <a:rPr sz="1300" spc="275" dirty="0">
                <a:latin typeface="Calibri"/>
                <a:cs typeface="Calibri"/>
              </a:rPr>
              <a:t> </a:t>
            </a:r>
            <a:r>
              <a:rPr sz="1300" spc="-20" dirty="0">
                <a:latin typeface="Calibri"/>
                <a:cs typeface="Calibri"/>
              </a:rPr>
              <a:t>sera </a:t>
            </a:r>
            <a:r>
              <a:rPr sz="1300" dirty="0">
                <a:latin typeface="Calibri"/>
                <a:cs typeface="Calibri"/>
              </a:rPr>
              <a:t>capable</a:t>
            </a:r>
            <a:r>
              <a:rPr sz="1300" spc="155" dirty="0">
                <a:latin typeface="Calibri"/>
                <a:cs typeface="Calibri"/>
              </a:rPr>
              <a:t> </a:t>
            </a:r>
            <a:r>
              <a:rPr sz="1300" dirty="0">
                <a:latin typeface="Calibri"/>
                <a:cs typeface="Calibri"/>
              </a:rPr>
              <a:t>de</a:t>
            </a:r>
            <a:r>
              <a:rPr sz="1300" spc="145" dirty="0">
                <a:latin typeface="Calibri"/>
                <a:cs typeface="Calibri"/>
              </a:rPr>
              <a:t> </a:t>
            </a:r>
            <a:r>
              <a:rPr sz="1300" dirty="0">
                <a:latin typeface="Calibri"/>
                <a:cs typeface="Calibri"/>
              </a:rPr>
              <a:t>l’activer</a:t>
            </a:r>
            <a:r>
              <a:rPr sz="1300" spc="140" dirty="0">
                <a:latin typeface="Calibri"/>
                <a:cs typeface="Calibri"/>
              </a:rPr>
              <a:t> </a:t>
            </a:r>
            <a:r>
              <a:rPr sz="1300" dirty="0">
                <a:latin typeface="Calibri"/>
                <a:cs typeface="Calibri"/>
              </a:rPr>
              <a:t>:</a:t>
            </a:r>
            <a:r>
              <a:rPr sz="1300" spc="160" dirty="0">
                <a:latin typeface="Calibri"/>
                <a:cs typeface="Calibri"/>
              </a:rPr>
              <a:t> </a:t>
            </a:r>
            <a:r>
              <a:rPr sz="1300" dirty="0">
                <a:latin typeface="Calibri"/>
                <a:cs typeface="Calibri"/>
              </a:rPr>
              <a:t>«</a:t>
            </a:r>
            <a:r>
              <a:rPr sz="1300" spc="135" dirty="0">
                <a:latin typeface="Calibri"/>
                <a:cs typeface="Calibri"/>
              </a:rPr>
              <a:t>  </a:t>
            </a:r>
            <a:r>
              <a:rPr sz="1300" dirty="0">
                <a:latin typeface="Calibri"/>
                <a:cs typeface="Calibri"/>
              </a:rPr>
              <a:t>Le</a:t>
            </a:r>
            <a:r>
              <a:rPr sz="1300" spc="155" dirty="0">
                <a:latin typeface="Calibri"/>
                <a:cs typeface="Calibri"/>
              </a:rPr>
              <a:t> </a:t>
            </a:r>
            <a:r>
              <a:rPr sz="1300" dirty="0">
                <a:latin typeface="Calibri"/>
                <a:cs typeface="Calibri"/>
              </a:rPr>
              <a:t>bonheur,</a:t>
            </a:r>
            <a:r>
              <a:rPr sz="1300" spc="135" dirty="0">
                <a:latin typeface="Calibri"/>
                <a:cs typeface="Calibri"/>
              </a:rPr>
              <a:t> </a:t>
            </a:r>
            <a:r>
              <a:rPr sz="1300" dirty="0">
                <a:latin typeface="Calibri"/>
                <a:cs typeface="Calibri"/>
              </a:rPr>
              <a:t>ce</a:t>
            </a:r>
            <a:r>
              <a:rPr sz="1300" spc="150" dirty="0">
                <a:latin typeface="Calibri"/>
                <a:cs typeface="Calibri"/>
              </a:rPr>
              <a:t> </a:t>
            </a:r>
            <a:r>
              <a:rPr sz="1300" dirty="0">
                <a:latin typeface="Calibri"/>
                <a:cs typeface="Calibri"/>
              </a:rPr>
              <a:t>n’est</a:t>
            </a:r>
            <a:r>
              <a:rPr sz="1300" spc="135" dirty="0">
                <a:latin typeface="Calibri"/>
                <a:cs typeface="Calibri"/>
              </a:rPr>
              <a:t> </a:t>
            </a:r>
            <a:r>
              <a:rPr sz="1300" dirty="0">
                <a:latin typeface="Calibri"/>
                <a:cs typeface="Calibri"/>
              </a:rPr>
              <a:t>pas</a:t>
            </a:r>
            <a:r>
              <a:rPr sz="1300" spc="140" dirty="0">
                <a:latin typeface="Calibri"/>
                <a:cs typeface="Calibri"/>
              </a:rPr>
              <a:t> </a:t>
            </a:r>
            <a:r>
              <a:rPr sz="1300" dirty="0">
                <a:latin typeface="Calibri"/>
                <a:cs typeface="Calibri"/>
              </a:rPr>
              <a:t>une</a:t>
            </a:r>
            <a:r>
              <a:rPr sz="1300" spc="140" dirty="0">
                <a:latin typeface="Calibri"/>
                <a:cs typeface="Calibri"/>
              </a:rPr>
              <a:t> </a:t>
            </a:r>
            <a:r>
              <a:rPr sz="1300" dirty="0">
                <a:latin typeface="Calibri"/>
                <a:cs typeface="Calibri"/>
              </a:rPr>
              <a:t>joie</a:t>
            </a:r>
            <a:r>
              <a:rPr sz="1300" spc="150" dirty="0">
                <a:latin typeface="Calibri"/>
                <a:cs typeface="Calibri"/>
              </a:rPr>
              <a:t> </a:t>
            </a:r>
            <a:r>
              <a:rPr sz="1300" dirty="0">
                <a:latin typeface="Calibri"/>
                <a:cs typeface="Calibri"/>
              </a:rPr>
              <a:t>permanente,</a:t>
            </a:r>
            <a:r>
              <a:rPr sz="1300" spc="150" dirty="0">
                <a:latin typeface="Calibri"/>
                <a:cs typeface="Calibri"/>
              </a:rPr>
              <a:t> </a:t>
            </a:r>
            <a:r>
              <a:rPr sz="1300" spc="-25" dirty="0">
                <a:latin typeface="Calibri"/>
                <a:cs typeface="Calibri"/>
              </a:rPr>
              <a:t>ça </a:t>
            </a:r>
            <a:r>
              <a:rPr sz="1300" spc="-10" dirty="0">
                <a:latin typeface="Calibri"/>
                <a:cs typeface="Calibri"/>
              </a:rPr>
              <a:t>c’est</a:t>
            </a:r>
            <a:r>
              <a:rPr sz="1300" spc="20" dirty="0">
                <a:latin typeface="Calibri"/>
                <a:cs typeface="Calibri"/>
              </a:rPr>
              <a:t> </a:t>
            </a:r>
            <a:r>
              <a:rPr sz="1300" dirty="0">
                <a:latin typeface="Calibri"/>
                <a:cs typeface="Calibri"/>
              </a:rPr>
              <a:t>ce</a:t>
            </a:r>
            <a:r>
              <a:rPr sz="1300" spc="35" dirty="0">
                <a:latin typeface="Calibri"/>
                <a:cs typeface="Calibri"/>
              </a:rPr>
              <a:t> </a:t>
            </a:r>
            <a:r>
              <a:rPr sz="1300" dirty="0">
                <a:latin typeface="Calibri"/>
                <a:cs typeface="Calibri"/>
              </a:rPr>
              <a:t>que</a:t>
            </a:r>
            <a:r>
              <a:rPr sz="1300" spc="25" dirty="0">
                <a:latin typeface="Calibri"/>
                <a:cs typeface="Calibri"/>
              </a:rPr>
              <a:t> </a:t>
            </a:r>
            <a:r>
              <a:rPr sz="1300" dirty="0">
                <a:latin typeface="Calibri"/>
                <a:cs typeface="Calibri"/>
              </a:rPr>
              <a:t>j’appelle</a:t>
            </a:r>
            <a:r>
              <a:rPr sz="1300" spc="30" dirty="0">
                <a:latin typeface="Calibri"/>
                <a:cs typeface="Calibri"/>
              </a:rPr>
              <a:t> </a:t>
            </a:r>
            <a:r>
              <a:rPr sz="1300" dirty="0">
                <a:latin typeface="Calibri"/>
                <a:cs typeface="Calibri"/>
              </a:rPr>
              <a:t>la</a:t>
            </a:r>
            <a:r>
              <a:rPr sz="1300" spc="30" dirty="0">
                <a:latin typeface="Calibri"/>
                <a:cs typeface="Calibri"/>
              </a:rPr>
              <a:t> </a:t>
            </a:r>
            <a:r>
              <a:rPr sz="1300" dirty="0">
                <a:latin typeface="Calibri"/>
                <a:cs typeface="Calibri"/>
              </a:rPr>
              <a:t>félicité,</a:t>
            </a:r>
            <a:r>
              <a:rPr sz="1300" spc="40" dirty="0">
                <a:latin typeface="Calibri"/>
                <a:cs typeface="Calibri"/>
              </a:rPr>
              <a:t> </a:t>
            </a:r>
            <a:r>
              <a:rPr sz="1300" dirty="0">
                <a:latin typeface="Calibri"/>
                <a:cs typeface="Calibri"/>
              </a:rPr>
              <a:t>qui</a:t>
            </a:r>
            <a:r>
              <a:rPr sz="1300" spc="25" dirty="0">
                <a:latin typeface="Calibri"/>
                <a:cs typeface="Calibri"/>
              </a:rPr>
              <a:t> </a:t>
            </a:r>
            <a:r>
              <a:rPr sz="1300" spc="-10" dirty="0">
                <a:latin typeface="Calibri"/>
                <a:cs typeface="Calibri"/>
              </a:rPr>
              <a:t>n’existe</a:t>
            </a:r>
            <a:r>
              <a:rPr sz="1300" spc="30" dirty="0">
                <a:latin typeface="Calibri"/>
                <a:cs typeface="Calibri"/>
              </a:rPr>
              <a:t> </a:t>
            </a:r>
            <a:r>
              <a:rPr sz="1300" dirty="0">
                <a:latin typeface="Calibri"/>
                <a:cs typeface="Calibri"/>
              </a:rPr>
              <a:t>pas,</a:t>
            </a:r>
            <a:r>
              <a:rPr sz="1300" spc="20" dirty="0">
                <a:latin typeface="Calibri"/>
                <a:cs typeface="Calibri"/>
              </a:rPr>
              <a:t> </a:t>
            </a:r>
            <a:r>
              <a:rPr sz="1300" dirty="0">
                <a:latin typeface="Calibri"/>
                <a:cs typeface="Calibri"/>
              </a:rPr>
              <a:t>mais</a:t>
            </a:r>
            <a:r>
              <a:rPr sz="1300" spc="25" dirty="0">
                <a:latin typeface="Calibri"/>
                <a:cs typeface="Calibri"/>
              </a:rPr>
              <a:t> </a:t>
            </a:r>
            <a:r>
              <a:rPr sz="1300" dirty="0">
                <a:latin typeface="Calibri"/>
                <a:cs typeface="Calibri"/>
              </a:rPr>
              <a:t>une</a:t>
            </a:r>
            <a:r>
              <a:rPr sz="1300" spc="30" dirty="0">
                <a:latin typeface="Calibri"/>
                <a:cs typeface="Calibri"/>
              </a:rPr>
              <a:t> </a:t>
            </a:r>
            <a:r>
              <a:rPr sz="1300" dirty="0">
                <a:latin typeface="Calibri"/>
                <a:cs typeface="Calibri"/>
              </a:rPr>
              <a:t>joie</a:t>
            </a:r>
            <a:r>
              <a:rPr sz="1300" spc="25" dirty="0">
                <a:latin typeface="Calibri"/>
                <a:cs typeface="Calibri"/>
              </a:rPr>
              <a:t> </a:t>
            </a:r>
            <a:r>
              <a:rPr sz="1300" spc="-10" dirty="0">
                <a:latin typeface="Calibri"/>
                <a:cs typeface="Calibri"/>
              </a:rPr>
              <a:t>constamment </a:t>
            </a:r>
            <a:r>
              <a:rPr sz="1300" dirty="0">
                <a:latin typeface="Calibri"/>
                <a:cs typeface="Calibri"/>
              </a:rPr>
              <a:t>possible</a:t>
            </a:r>
            <a:r>
              <a:rPr sz="1300" spc="-10" dirty="0">
                <a:latin typeface="Calibri"/>
                <a:cs typeface="Calibri"/>
              </a:rPr>
              <a:t> </a:t>
            </a:r>
            <a:r>
              <a:rPr sz="1300" dirty="0">
                <a:latin typeface="Calibri"/>
                <a:cs typeface="Calibri"/>
              </a:rPr>
              <a:t>»</a:t>
            </a:r>
            <a:r>
              <a:rPr sz="1300" spc="-20" dirty="0">
                <a:latin typeface="Calibri"/>
                <a:cs typeface="Calibri"/>
              </a:rPr>
              <a:t> </a:t>
            </a:r>
            <a:r>
              <a:rPr sz="1300" dirty="0">
                <a:latin typeface="Calibri"/>
                <a:cs typeface="Calibri"/>
              </a:rPr>
              <a:t>poursuit</a:t>
            </a:r>
            <a:r>
              <a:rPr sz="1300" spc="-15" dirty="0">
                <a:latin typeface="Calibri"/>
                <a:cs typeface="Calibri"/>
              </a:rPr>
              <a:t> </a:t>
            </a:r>
            <a:r>
              <a:rPr sz="1300" dirty="0">
                <a:latin typeface="Calibri"/>
                <a:cs typeface="Calibri"/>
              </a:rPr>
              <a:t>le</a:t>
            </a:r>
            <a:r>
              <a:rPr sz="1300" spc="-30" dirty="0">
                <a:latin typeface="Calibri"/>
                <a:cs typeface="Calibri"/>
              </a:rPr>
              <a:t> </a:t>
            </a:r>
            <a:r>
              <a:rPr sz="1300" spc="-10" dirty="0">
                <a:latin typeface="Calibri"/>
                <a:cs typeface="Calibri"/>
              </a:rPr>
              <a:t>philosophe.</a:t>
            </a:r>
            <a:endParaRPr sz="1300">
              <a:latin typeface="Calibri"/>
              <a:cs typeface="Calibri"/>
            </a:endParaRPr>
          </a:p>
          <a:p>
            <a:pPr marL="355600" marR="5715" indent="-342900" algn="just">
              <a:lnSpc>
                <a:spcPct val="86900"/>
              </a:lnSpc>
              <a:spcBef>
                <a:spcPts val="985"/>
              </a:spcBef>
              <a:buAutoNum type="arabicPeriod"/>
              <a:tabLst>
                <a:tab pos="355600" algn="l"/>
                <a:tab pos="359410" algn="l"/>
              </a:tabLst>
            </a:pPr>
            <a:r>
              <a:rPr sz="1300" dirty="0">
                <a:latin typeface="Calibri"/>
                <a:cs typeface="Calibri"/>
              </a:rPr>
              <a:t>	Un</a:t>
            </a:r>
            <a:r>
              <a:rPr sz="1300" spc="130" dirty="0">
                <a:latin typeface="Calibri"/>
                <a:cs typeface="Calibri"/>
              </a:rPr>
              <a:t> </a:t>
            </a:r>
            <a:r>
              <a:rPr sz="1300" dirty="0">
                <a:latin typeface="Calibri"/>
                <a:cs typeface="Calibri"/>
              </a:rPr>
              <a:t>possible</a:t>
            </a:r>
            <a:r>
              <a:rPr sz="1300" spc="125" dirty="0">
                <a:latin typeface="Calibri"/>
                <a:cs typeface="Calibri"/>
              </a:rPr>
              <a:t> </a:t>
            </a:r>
            <a:r>
              <a:rPr sz="1300" dirty="0">
                <a:latin typeface="Calibri"/>
                <a:cs typeface="Calibri"/>
              </a:rPr>
              <a:t>auquel</a:t>
            </a:r>
            <a:r>
              <a:rPr sz="1300" spc="114" dirty="0">
                <a:latin typeface="Calibri"/>
                <a:cs typeface="Calibri"/>
              </a:rPr>
              <a:t> </a:t>
            </a:r>
            <a:r>
              <a:rPr sz="1300" dirty="0">
                <a:latin typeface="Calibri"/>
                <a:cs typeface="Calibri"/>
              </a:rPr>
              <a:t>il</a:t>
            </a:r>
            <a:r>
              <a:rPr sz="1300" spc="130" dirty="0">
                <a:latin typeface="Calibri"/>
                <a:cs typeface="Calibri"/>
              </a:rPr>
              <a:t> </a:t>
            </a:r>
            <a:r>
              <a:rPr sz="1300" dirty="0">
                <a:latin typeface="Calibri"/>
                <a:cs typeface="Calibri"/>
              </a:rPr>
              <a:t>faut</a:t>
            </a:r>
            <a:r>
              <a:rPr sz="1300" spc="114" dirty="0">
                <a:latin typeface="Calibri"/>
                <a:cs typeface="Calibri"/>
              </a:rPr>
              <a:t> </a:t>
            </a:r>
            <a:r>
              <a:rPr sz="1300" dirty="0">
                <a:latin typeface="Calibri"/>
                <a:cs typeface="Calibri"/>
              </a:rPr>
              <a:t>faire</a:t>
            </a:r>
            <a:r>
              <a:rPr sz="1300" spc="110" dirty="0">
                <a:latin typeface="Calibri"/>
                <a:cs typeface="Calibri"/>
              </a:rPr>
              <a:t> </a:t>
            </a:r>
            <a:r>
              <a:rPr sz="1300" dirty="0">
                <a:latin typeface="Calibri"/>
                <a:cs typeface="Calibri"/>
              </a:rPr>
              <a:t>de</a:t>
            </a:r>
            <a:r>
              <a:rPr sz="1300" spc="130" dirty="0">
                <a:latin typeface="Calibri"/>
                <a:cs typeface="Calibri"/>
              </a:rPr>
              <a:t> </a:t>
            </a:r>
            <a:r>
              <a:rPr sz="1300" dirty="0">
                <a:latin typeface="Calibri"/>
                <a:cs typeface="Calibri"/>
              </a:rPr>
              <a:t>la</a:t>
            </a:r>
            <a:r>
              <a:rPr sz="1300" spc="120" dirty="0">
                <a:latin typeface="Calibri"/>
                <a:cs typeface="Calibri"/>
              </a:rPr>
              <a:t> </a:t>
            </a:r>
            <a:r>
              <a:rPr sz="1300" dirty="0">
                <a:latin typeface="Calibri"/>
                <a:cs typeface="Calibri"/>
              </a:rPr>
              <a:t>place</a:t>
            </a:r>
            <a:r>
              <a:rPr sz="1300" spc="130" dirty="0">
                <a:latin typeface="Calibri"/>
                <a:cs typeface="Calibri"/>
              </a:rPr>
              <a:t> </a:t>
            </a:r>
            <a:r>
              <a:rPr sz="1300" dirty="0">
                <a:latin typeface="Calibri"/>
                <a:cs typeface="Calibri"/>
              </a:rPr>
              <a:t>dans</a:t>
            </a:r>
            <a:r>
              <a:rPr sz="1300" spc="120" dirty="0">
                <a:latin typeface="Calibri"/>
                <a:cs typeface="Calibri"/>
              </a:rPr>
              <a:t> </a:t>
            </a:r>
            <a:r>
              <a:rPr sz="1300" dirty="0">
                <a:latin typeface="Calibri"/>
                <a:cs typeface="Calibri"/>
              </a:rPr>
              <a:t>nos</a:t>
            </a:r>
            <a:r>
              <a:rPr sz="1300" spc="114" dirty="0">
                <a:latin typeface="Calibri"/>
                <a:cs typeface="Calibri"/>
              </a:rPr>
              <a:t> </a:t>
            </a:r>
            <a:r>
              <a:rPr sz="1300" dirty="0">
                <a:latin typeface="Calibri"/>
                <a:cs typeface="Calibri"/>
              </a:rPr>
              <a:t>vies</a:t>
            </a:r>
            <a:r>
              <a:rPr sz="1300" spc="110" dirty="0">
                <a:latin typeface="Calibri"/>
                <a:cs typeface="Calibri"/>
              </a:rPr>
              <a:t> </a:t>
            </a:r>
            <a:r>
              <a:rPr sz="1300" dirty="0">
                <a:latin typeface="Calibri"/>
                <a:cs typeface="Calibri"/>
              </a:rPr>
              <a:t>de</a:t>
            </a:r>
            <a:r>
              <a:rPr sz="1300" spc="130" dirty="0">
                <a:latin typeface="Calibri"/>
                <a:cs typeface="Calibri"/>
              </a:rPr>
              <a:t> </a:t>
            </a:r>
            <a:r>
              <a:rPr sz="1300" dirty="0">
                <a:latin typeface="Calibri"/>
                <a:cs typeface="Calibri"/>
              </a:rPr>
              <a:t>tous</a:t>
            </a:r>
            <a:r>
              <a:rPr sz="1300" spc="130" dirty="0">
                <a:latin typeface="Calibri"/>
                <a:cs typeface="Calibri"/>
              </a:rPr>
              <a:t> </a:t>
            </a:r>
            <a:r>
              <a:rPr sz="1300" dirty="0">
                <a:latin typeface="Calibri"/>
                <a:cs typeface="Calibri"/>
              </a:rPr>
              <a:t>les</a:t>
            </a:r>
            <a:r>
              <a:rPr sz="1300" spc="114" dirty="0">
                <a:latin typeface="Calibri"/>
                <a:cs typeface="Calibri"/>
              </a:rPr>
              <a:t> </a:t>
            </a:r>
            <a:r>
              <a:rPr sz="1300" spc="-10" dirty="0">
                <a:latin typeface="Calibri"/>
                <a:cs typeface="Calibri"/>
              </a:rPr>
              <a:t>jours, </a:t>
            </a:r>
            <a:r>
              <a:rPr sz="1300" dirty="0">
                <a:latin typeface="Calibri"/>
                <a:cs typeface="Calibri"/>
              </a:rPr>
              <a:t>souvent</a:t>
            </a:r>
            <a:r>
              <a:rPr sz="1300" spc="25" dirty="0">
                <a:latin typeface="Calibri"/>
                <a:cs typeface="Calibri"/>
              </a:rPr>
              <a:t> </a:t>
            </a:r>
            <a:r>
              <a:rPr sz="1300" dirty="0">
                <a:latin typeface="Calibri"/>
                <a:cs typeface="Calibri"/>
              </a:rPr>
              <a:t>parasitées</a:t>
            </a:r>
            <a:r>
              <a:rPr sz="1300" spc="30" dirty="0">
                <a:latin typeface="Calibri"/>
                <a:cs typeface="Calibri"/>
              </a:rPr>
              <a:t> </a:t>
            </a:r>
            <a:r>
              <a:rPr sz="1300" dirty="0">
                <a:latin typeface="Calibri"/>
                <a:cs typeface="Calibri"/>
              </a:rPr>
              <a:t>par</a:t>
            </a:r>
            <a:r>
              <a:rPr sz="1300" spc="25" dirty="0">
                <a:latin typeface="Calibri"/>
                <a:cs typeface="Calibri"/>
              </a:rPr>
              <a:t> </a:t>
            </a:r>
            <a:r>
              <a:rPr sz="1300" dirty="0">
                <a:latin typeface="Calibri"/>
                <a:cs typeface="Calibri"/>
              </a:rPr>
              <a:t>une</a:t>
            </a:r>
            <a:r>
              <a:rPr sz="1300" spc="30" dirty="0">
                <a:latin typeface="Calibri"/>
                <a:cs typeface="Calibri"/>
              </a:rPr>
              <a:t> </a:t>
            </a:r>
            <a:r>
              <a:rPr sz="1300" dirty="0">
                <a:latin typeface="Calibri"/>
                <a:cs typeface="Calibri"/>
              </a:rPr>
              <a:t>avalanche</a:t>
            </a:r>
            <a:r>
              <a:rPr sz="1300" spc="30" dirty="0">
                <a:latin typeface="Calibri"/>
                <a:cs typeface="Calibri"/>
              </a:rPr>
              <a:t> </a:t>
            </a:r>
            <a:r>
              <a:rPr sz="1300" dirty="0">
                <a:latin typeface="Calibri"/>
                <a:cs typeface="Calibri"/>
              </a:rPr>
              <a:t>d’activités-</a:t>
            </a:r>
            <a:r>
              <a:rPr sz="1300" spc="30" dirty="0">
                <a:latin typeface="Calibri"/>
                <a:cs typeface="Calibri"/>
              </a:rPr>
              <a:t> </a:t>
            </a:r>
            <a:r>
              <a:rPr sz="1300" dirty="0">
                <a:latin typeface="Calibri"/>
                <a:cs typeface="Calibri"/>
              </a:rPr>
              <a:t>obligatoires</a:t>
            </a:r>
            <a:r>
              <a:rPr sz="1300" spc="35" dirty="0">
                <a:latin typeface="Calibri"/>
                <a:cs typeface="Calibri"/>
              </a:rPr>
              <a:t> </a:t>
            </a:r>
            <a:r>
              <a:rPr sz="1300" dirty="0">
                <a:latin typeface="Calibri"/>
                <a:cs typeface="Calibri"/>
              </a:rPr>
              <a:t>ou</a:t>
            </a:r>
            <a:r>
              <a:rPr sz="1300" spc="35" dirty="0">
                <a:latin typeface="Calibri"/>
                <a:cs typeface="Calibri"/>
              </a:rPr>
              <a:t> </a:t>
            </a:r>
            <a:r>
              <a:rPr sz="1300" spc="-10" dirty="0">
                <a:latin typeface="Calibri"/>
                <a:cs typeface="Calibri"/>
              </a:rPr>
              <a:t>plaisantes, </a:t>
            </a:r>
            <a:r>
              <a:rPr sz="1300" dirty="0">
                <a:latin typeface="Calibri"/>
                <a:cs typeface="Calibri"/>
              </a:rPr>
              <a:t>peu</a:t>
            </a:r>
            <a:r>
              <a:rPr sz="1300" spc="65" dirty="0">
                <a:latin typeface="Calibri"/>
                <a:cs typeface="Calibri"/>
              </a:rPr>
              <a:t> </a:t>
            </a:r>
            <a:r>
              <a:rPr sz="1300" dirty="0">
                <a:latin typeface="Calibri"/>
                <a:cs typeface="Calibri"/>
              </a:rPr>
              <a:t>importe-</a:t>
            </a:r>
            <a:r>
              <a:rPr sz="1300" spc="70" dirty="0">
                <a:latin typeface="Calibri"/>
                <a:cs typeface="Calibri"/>
              </a:rPr>
              <a:t> </a:t>
            </a:r>
            <a:r>
              <a:rPr sz="1300" dirty="0">
                <a:latin typeface="Calibri"/>
                <a:cs typeface="Calibri"/>
              </a:rPr>
              <a:t>qui</a:t>
            </a:r>
            <a:r>
              <a:rPr sz="1300" spc="70" dirty="0">
                <a:latin typeface="Calibri"/>
                <a:cs typeface="Calibri"/>
              </a:rPr>
              <a:t> </a:t>
            </a:r>
            <a:r>
              <a:rPr sz="1300" dirty="0">
                <a:latin typeface="Calibri"/>
                <a:cs typeface="Calibri"/>
              </a:rPr>
              <a:t>ne</a:t>
            </a:r>
            <a:r>
              <a:rPr sz="1300" spc="75" dirty="0">
                <a:latin typeface="Calibri"/>
                <a:cs typeface="Calibri"/>
              </a:rPr>
              <a:t> </a:t>
            </a:r>
            <a:r>
              <a:rPr sz="1300" dirty="0">
                <a:latin typeface="Calibri"/>
                <a:cs typeface="Calibri"/>
              </a:rPr>
              <a:t>nous</a:t>
            </a:r>
            <a:r>
              <a:rPr sz="1300" spc="70" dirty="0">
                <a:latin typeface="Calibri"/>
                <a:cs typeface="Calibri"/>
              </a:rPr>
              <a:t> </a:t>
            </a:r>
            <a:r>
              <a:rPr sz="1300" dirty="0">
                <a:latin typeface="Calibri"/>
                <a:cs typeface="Calibri"/>
              </a:rPr>
              <a:t>laissent</a:t>
            </a:r>
            <a:r>
              <a:rPr sz="1300" spc="75" dirty="0">
                <a:latin typeface="Calibri"/>
                <a:cs typeface="Calibri"/>
              </a:rPr>
              <a:t> </a:t>
            </a:r>
            <a:r>
              <a:rPr sz="1300" dirty="0">
                <a:latin typeface="Calibri"/>
                <a:cs typeface="Calibri"/>
              </a:rPr>
              <a:t>aucun</a:t>
            </a:r>
            <a:r>
              <a:rPr sz="1300" spc="65" dirty="0">
                <a:latin typeface="Calibri"/>
                <a:cs typeface="Calibri"/>
              </a:rPr>
              <a:t> </a:t>
            </a:r>
            <a:r>
              <a:rPr sz="1300" dirty="0">
                <a:latin typeface="Calibri"/>
                <a:cs typeface="Calibri"/>
              </a:rPr>
              <a:t>répit.</a:t>
            </a:r>
            <a:r>
              <a:rPr sz="1300" spc="70" dirty="0">
                <a:latin typeface="Calibri"/>
                <a:cs typeface="Calibri"/>
              </a:rPr>
              <a:t> </a:t>
            </a:r>
            <a:r>
              <a:rPr sz="1300" dirty="0">
                <a:latin typeface="Calibri"/>
                <a:cs typeface="Calibri"/>
              </a:rPr>
              <a:t>Le</a:t>
            </a:r>
            <a:r>
              <a:rPr sz="1300" spc="75" dirty="0">
                <a:latin typeface="Calibri"/>
                <a:cs typeface="Calibri"/>
              </a:rPr>
              <a:t> </a:t>
            </a:r>
            <a:r>
              <a:rPr sz="1300" dirty="0">
                <a:latin typeface="Calibri"/>
                <a:cs typeface="Calibri"/>
              </a:rPr>
              <a:t>bonheur,</a:t>
            </a:r>
            <a:r>
              <a:rPr sz="1300" spc="60" dirty="0">
                <a:latin typeface="Calibri"/>
                <a:cs typeface="Calibri"/>
              </a:rPr>
              <a:t> </a:t>
            </a:r>
            <a:r>
              <a:rPr sz="1300" dirty="0">
                <a:latin typeface="Calibri"/>
                <a:cs typeface="Calibri"/>
              </a:rPr>
              <a:t>c’est</a:t>
            </a:r>
            <a:r>
              <a:rPr sz="1300" spc="60" dirty="0">
                <a:latin typeface="Calibri"/>
                <a:cs typeface="Calibri"/>
              </a:rPr>
              <a:t> </a:t>
            </a:r>
            <a:r>
              <a:rPr sz="1300" dirty="0">
                <a:latin typeface="Calibri"/>
                <a:cs typeface="Calibri"/>
              </a:rPr>
              <a:t>la</a:t>
            </a:r>
            <a:r>
              <a:rPr sz="1300" spc="75" dirty="0">
                <a:latin typeface="Calibri"/>
                <a:cs typeface="Calibri"/>
              </a:rPr>
              <a:t> </a:t>
            </a:r>
            <a:r>
              <a:rPr sz="1300" dirty="0">
                <a:latin typeface="Calibri"/>
                <a:cs typeface="Calibri"/>
              </a:rPr>
              <a:t>prise</a:t>
            </a:r>
            <a:r>
              <a:rPr sz="1300" spc="75" dirty="0">
                <a:latin typeface="Calibri"/>
                <a:cs typeface="Calibri"/>
              </a:rPr>
              <a:t> </a:t>
            </a:r>
            <a:r>
              <a:rPr sz="1300" spc="-25" dirty="0">
                <a:latin typeface="Calibri"/>
                <a:cs typeface="Calibri"/>
              </a:rPr>
              <a:t>de </a:t>
            </a:r>
            <a:r>
              <a:rPr sz="1300" dirty="0">
                <a:latin typeface="Calibri"/>
                <a:cs typeface="Calibri"/>
              </a:rPr>
              <a:t>conscience</a:t>
            </a:r>
            <a:r>
              <a:rPr sz="1300" spc="155" dirty="0">
                <a:latin typeface="Calibri"/>
                <a:cs typeface="Calibri"/>
              </a:rPr>
              <a:t> </a:t>
            </a:r>
            <a:r>
              <a:rPr sz="1300" dirty="0">
                <a:latin typeface="Calibri"/>
                <a:cs typeface="Calibri"/>
              </a:rPr>
              <a:t>de</a:t>
            </a:r>
            <a:r>
              <a:rPr sz="1300" spc="135" dirty="0">
                <a:latin typeface="Calibri"/>
                <a:cs typeface="Calibri"/>
              </a:rPr>
              <a:t> </a:t>
            </a:r>
            <a:r>
              <a:rPr sz="1300" dirty="0">
                <a:latin typeface="Calibri"/>
                <a:cs typeface="Calibri"/>
              </a:rPr>
              <a:t>ce</a:t>
            </a:r>
            <a:r>
              <a:rPr sz="1300" spc="155" dirty="0">
                <a:latin typeface="Calibri"/>
                <a:cs typeface="Calibri"/>
              </a:rPr>
              <a:t> </a:t>
            </a:r>
            <a:r>
              <a:rPr sz="1300" dirty="0">
                <a:latin typeface="Calibri"/>
                <a:cs typeface="Calibri"/>
              </a:rPr>
              <a:t>qu’il</a:t>
            </a:r>
            <a:r>
              <a:rPr sz="1300" spc="140" dirty="0">
                <a:latin typeface="Calibri"/>
                <a:cs typeface="Calibri"/>
              </a:rPr>
              <a:t> </a:t>
            </a:r>
            <a:r>
              <a:rPr sz="1300" dirty="0">
                <a:latin typeface="Calibri"/>
                <a:cs typeface="Calibri"/>
              </a:rPr>
              <a:t>y</a:t>
            </a:r>
            <a:r>
              <a:rPr sz="1300" spc="140" dirty="0">
                <a:latin typeface="Calibri"/>
                <a:cs typeface="Calibri"/>
              </a:rPr>
              <a:t> </a:t>
            </a:r>
            <a:r>
              <a:rPr sz="1300" dirty="0">
                <a:latin typeface="Calibri"/>
                <a:cs typeface="Calibri"/>
              </a:rPr>
              <a:t>a</a:t>
            </a:r>
            <a:r>
              <a:rPr sz="1300" spc="150" dirty="0">
                <a:latin typeface="Calibri"/>
                <a:cs typeface="Calibri"/>
              </a:rPr>
              <a:t> </a:t>
            </a:r>
            <a:r>
              <a:rPr sz="1300" dirty="0">
                <a:latin typeface="Calibri"/>
                <a:cs typeface="Calibri"/>
              </a:rPr>
              <a:t>de</a:t>
            </a:r>
            <a:r>
              <a:rPr sz="1300" spc="155" dirty="0">
                <a:latin typeface="Calibri"/>
                <a:cs typeface="Calibri"/>
              </a:rPr>
              <a:t> </a:t>
            </a:r>
            <a:r>
              <a:rPr sz="1300" dirty="0">
                <a:latin typeface="Calibri"/>
                <a:cs typeface="Calibri"/>
              </a:rPr>
              <a:t>beau</a:t>
            </a:r>
            <a:r>
              <a:rPr sz="1300" spc="150" dirty="0">
                <a:latin typeface="Calibri"/>
                <a:cs typeface="Calibri"/>
              </a:rPr>
              <a:t> </a:t>
            </a:r>
            <a:r>
              <a:rPr sz="1300" dirty="0">
                <a:latin typeface="Calibri"/>
                <a:cs typeface="Calibri"/>
              </a:rPr>
              <a:t>et</a:t>
            </a:r>
            <a:r>
              <a:rPr sz="1300" spc="150" dirty="0">
                <a:latin typeface="Calibri"/>
                <a:cs typeface="Calibri"/>
              </a:rPr>
              <a:t> </a:t>
            </a:r>
            <a:r>
              <a:rPr sz="1300" dirty="0">
                <a:latin typeface="Calibri"/>
                <a:cs typeface="Calibri"/>
              </a:rPr>
              <a:t>de</a:t>
            </a:r>
            <a:r>
              <a:rPr sz="1300" spc="150" dirty="0">
                <a:latin typeface="Calibri"/>
                <a:cs typeface="Calibri"/>
              </a:rPr>
              <a:t> </a:t>
            </a:r>
            <a:r>
              <a:rPr sz="1300" dirty="0">
                <a:latin typeface="Calibri"/>
                <a:cs typeface="Calibri"/>
              </a:rPr>
              <a:t>bon</a:t>
            </a:r>
            <a:r>
              <a:rPr sz="1300" spc="145" dirty="0">
                <a:latin typeface="Calibri"/>
                <a:cs typeface="Calibri"/>
              </a:rPr>
              <a:t> </a:t>
            </a:r>
            <a:r>
              <a:rPr sz="1300" dirty="0">
                <a:latin typeface="Calibri"/>
                <a:cs typeface="Calibri"/>
              </a:rPr>
              <a:t>dans</a:t>
            </a:r>
            <a:r>
              <a:rPr sz="1300" spc="135" dirty="0">
                <a:latin typeface="Calibri"/>
                <a:cs typeface="Calibri"/>
              </a:rPr>
              <a:t> </a:t>
            </a:r>
            <a:r>
              <a:rPr sz="1300" dirty="0">
                <a:latin typeface="Calibri"/>
                <a:cs typeface="Calibri"/>
              </a:rPr>
              <a:t>nos</a:t>
            </a:r>
            <a:r>
              <a:rPr sz="1300" spc="150" dirty="0">
                <a:latin typeface="Calibri"/>
                <a:cs typeface="Calibri"/>
              </a:rPr>
              <a:t> </a:t>
            </a:r>
            <a:r>
              <a:rPr sz="1300" dirty="0">
                <a:latin typeface="Calibri"/>
                <a:cs typeface="Calibri"/>
              </a:rPr>
              <a:t>vies.</a:t>
            </a:r>
            <a:r>
              <a:rPr sz="1300" spc="125" dirty="0">
                <a:latin typeface="Calibri"/>
                <a:cs typeface="Calibri"/>
              </a:rPr>
              <a:t> </a:t>
            </a:r>
            <a:r>
              <a:rPr sz="1300" dirty="0">
                <a:latin typeface="Calibri"/>
                <a:cs typeface="Calibri"/>
              </a:rPr>
              <a:t>Cela</a:t>
            </a:r>
            <a:r>
              <a:rPr sz="1300" spc="145" dirty="0">
                <a:latin typeface="Calibri"/>
                <a:cs typeface="Calibri"/>
              </a:rPr>
              <a:t> </a:t>
            </a:r>
            <a:r>
              <a:rPr sz="1300" spc="-10" dirty="0">
                <a:latin typeface="Calibri"/>
                <a:cs typeface="Calibri"/>
              </a:rPr>
              <a:t>implique </a:t>
            </a:r>
            <a:r>
              <a:rPr sz="1300" dirty="0">
                <a:latin typeface="Calibri"/>
                <a:cs typeface="Calibri"/>
              </a:rPr>
              <a:t>une</a:t>
            </a:r>
            <a:r>
              <a:rPr sz="1300" spc="395" dirty="0">
                <a:latin typeface="Calibri"/>
                <a:cs typeface="Calibri"/>
              </a:rPr>
              <a:t> </a:t>
            </a:r>
            <a:r>
              <a:rPr sz="1300" dirty="0">
                <a:latin typeface="Calibri"/>
                <a:cs typeface="Calibri"/>
              </a:rPr>
              <a:t>présence</a:t>
            </a:r>
            <a:r>
              <a:rPr sz="1300" spc="420" dirty="0">
                <a:latin typeface="Calibri"/>
                <a:cs typeface="Calibri"/>
              </a:rPr>
              <a:t> </a:t>
            </a:r>
            <a:r>
              <a:rPr sz="1300" dirty="0">
                <a:latin typeface="Calibri"/>
                <a:cs typeface="Calibri"/>
              </a:rPr>
              <a:t>mentale</a:t>
            </a:r>
            <a:r>
              <a:rPr sz="1300" spc="405" dirty="0">
                <a:latin typeface="Calibri"/>
                <a:cs typeface="Calibri"/>
              </a:rPr>
              <a:t> </a:t>
            </a:r>
            <a:r>
              <a:rPr sz="1300" dirty="0">
                <a:latin typeface="Calibri"/>
                <a:cs typeface="Calibri"/>
              </a:rPr>
              <a:t>que</a:t>
            </a:r>
            <a:r>
              <a:rPr sz="1300" spc="400" dirty="0">
                <a:latin typeface="Calibri"/>
                <a:cs typeface="Calibri"/>
              </a:rPr>
              <a:t> </a:t>
            </a:r>
            <a:r>
              <a:rPr sz="1300" dirty="0">
                <a:latin typeface="Calibri"/>
                <a:cs typeface="Calibri"/>
              </a:rPr>
              <a:t>l’on</a:t>
            </a:r>
            <a:r>
              <a:rPr sz="1300" spc="415" dirty="0">
                <a:latin typeface="Calibri"/>
                <a:cs typeface="Calibri"/>
              </a:rPr>
              <a:t> </a:t>
            </a:r>
            <a:r>
              <a:rPr sz="1300" dirty="0">
                <a:latin typeface="Calibri"/>
                <a:cs typeface="Calibri"/>
              </a:rPr>
              <a:t>peut</a:t>
            </a:r>
            <a:r>
              <a:rPr sz="1300" spc="395" dirty="0">
                <a:latin typeface="Calibri"/>
                <a:cs typeface="Calibri"/>
              </a:rPr>
              <a:t> </a:t>
            </a:r>
            <a:r>
              <a:rPr sz="1300" dirty="0">
                <a:latin typeface="Calibri"/>
                <a:cs typeface="Calibri"/>
              </a:rPr>
              <a:t>développer</a:t>
            </a:r>
            <a:r>
              <a:rPr sz="1300" spc="409" dirty="0">
                <a:latin typeface="Calibri"/>
                <a:cs typeface="Calibri"/>
              </a:rPr>
              <a:t> </a:t>
            </a:r>
            <a:r>
              <a:rPr sz="1300" dirty="0">
                <a:latin typeface="Calibri"/>
                <a:cs typeface="Calibri"/>
              </a:rPr>
              <a:t>par</a:t>
            </a:r>
            <a:r>
              <a:rPr sz="1300" spc="400" dirty="0">
                <a:latin typeface="Calibri"/>
                <a:cs typeface="Calibri"/>
              </a:rPr>
              <a:t> </a:t>
            </a:r>
            <a:r>
              <a:rPr sz="1300" dirty="0">
                <a:latin typeface="Calibri"/>
                <a:cs typeface="Calibri"/>
              </a:rPr>
              <a:t>des</a:t>
            </a:r>
            <a:r>
              <a:rPr sz="1300" spc="409" dirty="0">
                <a:latin typeface="Calibri"/>
                <a:cs typeface="Calibri"/>
              </a:rPr>
              <a:t> </a:t>
            </a:r>
            <a:r>
              <a:rPr sz="1300" dirty="0">
                <a:latin typeface="Calibri"/>
                <a:cs typeface="Calibri"/>
              </a:rPr>
              <a:t>exercices</a:t>
            </a:r>
            <a:r>
              <a:rPr sz="1300" spc="395" dirty="0">
                <a:latin typeface="Calibri"/>
                <a:cs typeface="Calibri"/>
              </a:rPr>
              <a:t> </a:t>
            </a:r>
            <a:r>
              <a:rPr sz="1300" spc="-25" dirty="0">
                <a:latin typeface="Calibri"/>
                <a:cs typeface="Calibri"/>
              </a:rPr>
              <a:t>de </a:t>
            </a:r>
            <a:r>
              <a:rPr sz="1300" dirty="0">
                <a:latin typeface="Calibri"/>
                <a:cs typeface="Calibri"/>
              </a:rPr>
              <a:t>psychologie</a:t>
            </a:r>
            <a:r>
              <a:rPr sz="1300" spc="175" dirty="0">
                <a:latin typeface="Calibri"/>
                <a:cs typeface="Calibri"/>
              </a:rPr>
              <a:t> </a:t>
            </a:r>
            <a:r>
              <a:rPr sz="1300" dirty="0">
                <a:latin typeface="Calibri"/>
                <a:cs typeface="Calibri"/>
              </a:rPr>
              <a:t>positive.</a:t>
            </a:r>
            <a:r>
              <a:rPr sz="1300" spc="175" dirty="0">
                <a:latin typeface="Calibri"/>
                <a:cs typeface="Calibri"/>
              </a:rPr>
              <a:t> </a:t>
            </a:r>
            <a:r>
              <a:rPr sz="1300" dirty="0">
                <a:latin typeface="Calibri"/>
                <a:cs typeface="Calibri"/>
              </a:rPr>
              <a:t>Chez</a:t>
            </a:r>
            <a:r>
              <a:rPr sz="1300" spc="160" dirty="0">
                <a:latin typeface="Calibri"/>
                <a:cs typeface="Calibri"/>
              </a:rPr>
              <a:t> </a:t>
            </a:r>
            <a:r>
              <a:rPr sz="1300" dirty="0">
                <a:latin typeface="Calibri"/>
                <a:cs typeface="Calibri"/>
              </a:rPr>
              <a:t>soi,</a:t>
            </a:r>
            <a:r>
              <a:rPr sz="1300" spc="175" dirty="0">
                <a:latin typeface="Calibri"/>
                <a:cs typeface="Calibri"/>
              </a:rPr>
              <a:t> </a:t>
            </a:r>
            <a:r>
              <a:rPr sz="1300" dirty="0">
                <a:latin typeface="Calibri"/>
                <a:cs typeface="Calibri"/>
              </a:rPr>
              <a:t>le</a:t>
            </a:r>
            <a:r>
              <a:rPr sz="1300" spc="180" dirty="0">
                <a:latin typeface="Calibri"/>
                <a:cs typeface="Calibri"/>
              </a:rPr>
              <a:t> </a:t>
            </a:r>
            <a:r>
              <a:rPr sz="1300" dirty="0">
                <a:latin typeface="Calibri"/>
                <a:cs typeface="Calibri"/>
              </a:rPr>
              <a:t>soir,</a:t>
            </a:r>
            <a:r>
              <a:rPr sz="1300" spc="165" dirty="0">
                <a:latin typeface="Calibri"/>
                <a:cs typeface="Calibri"/>
              </a:rPr>
              <a:t> </a:t>
            </a:r>
            <a:r>
              <a:rPr sz="1300" dirty="0">
                <a:latin typeface="Calibri"/>
                <a:cs typeface="Calibri"/>
              </a:rPr>
              <a:t>on</a:t>
            </a:r>
            <a:r>
              <a:rPr sz="1300" spc="175" dirty="0">
                <a:latin typeface="Calibri"/>
                <a:cs typeface="Calibri"/>
              </a:rPr>
              <a:t> </a:t>
            </a:r>
            <a:r>
              <a:rPr sz="1300" dirty="0">
                <a:latin typeface="Calibri"/>
                <a:cs typeface="Calibri"/>
              </a:rPr>
              <a:t>fera,</a:t>
            </a:r>
            <a:r>
              <a:rPr sz="1300" spc="160" dirty="0">
                <a:latin typeface="Calibri"/>
                <a:cs typeface="Calibri"/>
              </a:rPr>
              <a:t> </a:t>
            </a:r>
            <a:r>
              <a:rPr sz="1300" dirty="0">
                <a:latin typeface="Calibri"/>
                <a:cs typeface="Calibri"/>
              </a:rPr>
              <a:t>par</a:t>
            </a:r>
            <a:r>
              <a:rPr sz="1300" spc="180" dirty="0">
                <a:latin typeface="Calibri"/>
                <a:cs typeface="Calibri"/>
              </a:rPr>
              <a:t> </a:t>
            </a:r>
            <a:r>
              <a:rPr sz="1300" dirty="0">
                <a:latin typeface="Calibri"/>
                <a:cs typeface="Calibri"/>
              </a:rPr>
              <a:t>exemple,</a:t>
            </a:r>
            <a:r>
              <a:rPr sz="1300" spc="170" dirty="0">
                <a:latin typeface="Calibri"/>
                <a:cs typeface="Calibri"/>
              </a:rPr>
              <a:t> </a:t>
            </a:r>
            <a:r>
              <a:rPr sz="1300" dirty="0">
                <a:latin typeface="Calibri"/>
                <a:cs typeface="Calibri"/>
              </a:rPr>
              <a:t>l’effort</a:t>
            </a:r>
            <a:r>
              <a:rPr sz="1300" spc="170" dirty="0">
                <a:latin typeface="Calibri"/>
                <a:cs typeface="Calibri"/>
              </a:rPr>
              <a:t> </a:t>
            </a:r>
            <a:r>
              <a:rPr sz="1300" dirty="0">
                <a:latin typeface="Calibri"/>
                <a:cs typeface="Calibri"/>
              </a:rPr>
              <a:t>de</a:t>
            </a:r>
            <a:r>
              <a:rPr sz="1300" spc="180" dirty="0">
                <a:latin typeface="Calibri"/>
                <a:cs typeface="Calibri"/>
              </a:rPr>
              <a:t> </a:t>
            </a:r>
            <a:r>
              <a:rPr sz="1300" spc="-25" dirty="0">
                <a:latin typeface="Calibri"/>
                <a:cs typeface="Calibri"/>
              </a:rPr>
              <a:t>se </a:t>
            </a:r>
            <a:r>
              <a:rPr sz="1300" dirty="0">
                <a:latin typeface="Calibri"/>
                <a:cs typeface="Calibri"/>
              </a:rPr>
              <a:t>rappeler</a:t>
            </a:r>
            <a:r>
              <a:rPr sz="1300" spc="140" dirty="0">
                <a:latin typeface="Calibri"/>
                <a:cs typeface="Calibri"/>
              </a:rPr>
              <a:t> </a:t>
            </a:r>
            <a:r>
              <a:rPr sz="1300" dirty="0">
                <a:latin typeface="Calibri"/>
                <a:cs typeface="Calibri"/>
              </a:rPr>
              <a:t>tous</a:t>
            </a:r>
            <a:r>
              <a:rPr sz="1300" spc="140" dirty="0">
                <a:latin typeface="Calibri"/>
                <a:cs typeface="Calibri"/>
              </a:rPr>
              <a:t> </a:t>
            </a:r>
            <a:r>
              <a:rPr sz="1300" dirty="0">
                <a:latin typeface="Calibri"/>
                <a:cs typeface="Calibri"/>
              </a:rPr>
              <a:t>ces</a:t>
            </a:r>
            <a:r>
              <a:rPr sz="1300" spc="145" dirty="0">
                <a:latin typeface="Calibri"/>
                <a:cs typeface="Calibri"/>
              </a:rPr>
              <a:t> </a:t>
            </a:r>
            <a:r>
              <a:rPr sz="1300" dirty="0">
                <a:latin typeface="Calibri"/>
                <a:cs typeface="Calibri"/>
              </a:rPr>
              <a:t>petits</a:t>
            </a:r>
            <a:r>
              <a:rPr sz="1300" spc="150" dirty="0">
                <a:latin typeface="Calibri"/>
                <a:cs typeface="Calibri"/>
              </a:rPr>
              <a:t> </a:t>
            </a:r>
            <a:r>
              <a:rPr sz="1300" dirty="0">
                <a:latin typeface="Calibri"/>
                <a:cs typeface="Calibri"/>
              </a:rPr>
              <a:t>événements</a:t>
            </a:r>
            <a:r>
              <a:rPr sz="1300" spc="150" dirty="0">
                <a:latin typeface="Calibri"/>
                <a:cs typeface="Calibri"/>
              </a:rPr>
              <a:t> </a:t>
            </a:r>
            <a:r>
              <a:rPr sz="1300" dirty="0">
                <a:latin typeface="Calibri"/>
                <a:cs typeface="Calibri"/>
              </a:rPr>
              <a:t>qui</a:t>
            </a:r>
            <a:r>
              <a:rPr sz="1300" spc="150" dirty="0">
                <a:latin typeface="Calibri"/>
                <a:cs typeface="Calibri"/>
              </a:rPr>
              <a:t> </a:t>
            </a:r>
            <a:r>
              <a:rPr sz="1300" dirty="0">
                <a:latin typeface="Calibri"/>
                <a:cs typeface="Calibri"/>
              </a:rPr>
              <a:t>nous</a:t>
            </a:r>
            <a:r>
              <a:rPr sz="1300" spc="160" dirty="0">
                <a:latin typeface="Calibri"/>
                <a:cs typeface="Calibri"/>
              </a:rPr>
              <a:t> </a:t>
            </a:r>
            <a:r>
              <a:rPr sz="1300" dirty="0">
                <a:latin typeface="Calibri"/>
                <a:cs typeface="Calibri"/>
              </a:rPr>
              <a:t>ont</a:t>
            </a:r>
            <a:r>
              <a:rPr sz="1300" spc="145" dirty="0">
                <a:latin typeface="Calibri"/>
                <a:cs typeface="Calibri"/>
              </a:rPr>
              <a:t> </a:t>
            </a:r>
            <a:r>
              <a:rPr sz="1300" dirty="0">
                <a:latin typeface="Calibri"/>
                <a:cs typeface="Calibri"/>
              </a:rPr>
              <a:t>rendus</a:t>
            </a:r>
            <a:r>
              <a:rPr sz="1300" spc="160" dirty="0">
                <a:latin typeface="Calibri"/>
                <a:cs typeface="Calibri"/>
              </a:rPr>
              <a:t> </a:t>
            </a:r>
            <a:r>
              <a:rPr sz="1300" dirty="0">
                <a:latin typeface="Calibri"/>
                <a:cs typeface="Calibri"/>
              </a:rPr>
              <a:t>heureux</a:t>
            </a:r>
            <a:r>
              <a:rPr sz="1300" spc="135" dirty="0">
                <a:latin typeface="Calibri"/>
                <a:cs typeface="Calibri"/>
              </a:rPr>
              <a:t> </a:t>
            </a:r>
            <a:r>
              <a:rPr sz="1300" dirty="0">
                <a:latin typeface="Calibri"/>
                <a:cs typeface="Calibri"/>
              </a:rPr>
              <a:t>dans</a:t>
            </a:r>
            <a:r>
              <a:rPr sz="1300" spc="145" dirty="0">
                <a:latin typeface="Calibri"/>
                <a:cs typeface="Calibri"/>
              </a:rPr>
              <a:t> </a:t>
            </a:r>
            <a:r>
              <a:rPr sz="1300" spc="-25" dirty="0">
                <a:latin typeface="Calibri"/>
                <a:cs typeface="Calibri"/>
              </a:rPr>
              <a:t>la </a:t>
            </a:r>
            <a:r>
              <a:rPr sz="1300" dirty="0">
                <a:latin typeface="Calibri"/>
                <a:cs typeface="Calibri"/>
              </a:rPr>
              <a:t>journée :</a:t>
            </a:r>
            <a:r>
              <a:rPr sz="1300" spc="-15" dirty="0">
                <a:latin typeface="Calibri"/>
                <a:cs typeface="Calibri"/>
              </a:rPr>
              <a:t> </a:t>
            </a:r>
            <a:r>
              <a:rPr sz="1300" dirty="0">
                <a:latin typeface="Calibri"/>
                <a:cs typeface="Calibri"/>
              </a:rPr>
              <a:t>un</a:t>
            </a:r>
            <a:r>
              <a:rPr sz="1300" spc="-15" dirty="0">
                <a:latin typeface="Calibri"/>
                <a:cs typeface="Calibri"/>
              </a:rPr>
              <a:t> </a:t>
            </a:r>
            <a:r>
              <a:rPr sz="1300" dirty="0">
                <a:latin typeface="Calibri"/>
                <a:cs typeface="Calibri"/>
              </a:rPr>
              <a:t>sourire, une</a:t>
            </a:r>
            <a:r>
              <a:rPr sz="1300" spc="-10" dirty="0">
                <a:latin typeface="Calibri"/>
                <a:cs typeface="Calibri"/>
              </a:rPr>
              <a:t> découverte. </a:t>
            </a:r>
            <a:r>
              <a:rPr sz="1300" spc="-50" dirty="0">
                <a:latin typeface="Calibri"/>
                <a:cs typeface="Calibri"/>
              </a:rPr>
              <a:t>»</a:t>
            </a:r>
            <a:endParaRPr sz="1300">
              <a:latin typeface="Calibri"/>
              <a:cs typeface="Calibri"/>
            </a:endParaRPr>
          </a:p>
          <a:p>
            <a:pPr marL="354965" indent="-342265">
              <a:lnSpc>
                <a:spcPts val="1460"/>
              </a:lnSpc>
              <a:spcBef>
                <a:spcPts val="805"/>
              </a:spcBef>
              <a:buAutoNum type="arabicPeriod"/>
              <a:tabLst>
                <a:tab pos="354965" algn="l"/>
              </a:tabLst>
            </a:pPr>
            <a:r>
              <a:rPr sz="1300" dirty="0">
                <a:latin typeface="Calibri"/>
                <a:cs typeface="Calibri"/>
              </a:rPr>
              <a:t>Pas</a:t>
            </a:r>
            <a:r>
              <a:rPr sz="1300" spc="195" dirty="0">
                <a:latin typeface="Calibri"/>
                <a:cs typeface="Calibri"/>
              </a:rPr>
              <a:t> </a:t>
            </a:r>
            <a:r>
              <a:rPr sz="1300" dirty="0">
                <a:latin typeface="Calibri"/>
                <a:cs typeface="Calibri"/>
              </a:rPr>
              <a:t>besoin</a:t>
            </a:r>
            <a:r>
              <a:rPr sz="1300" spc="210" dirty="0">
                <a:latin typeface="Calibri"/>
                <a:cs typeface="Calibri"/>
              </a:rPr>
              <a:t> </a:t>
            </a:r>
            <a:r>
              <a:rPr sz="1300" dirty="0">
                <a:latin typeface="Calibri"/>
                <a:cs typeface="Calibri"/>
              </a:rPr>
              <a:t>donc</a:t>
            </a:r>
            <a:r>
              <a:rPr sz="1300" spc="204" dirty="0">
                <a:latin typeface="Calibri"/>
                <a:cs typeface="Calibri"/>
              </a:rPr>
              <a:t> </a:t>
            </a:r>
            <a:r>
              <a:rPr sz="1300" dirty="0">
                <a:latin typeface="Calibri"/>
                <a:cs typeface="Calibri"/>
              </a:rPr>
              <a:t>d’attendre</a:t>
            </a:r>
            <a:r>
              <a:rPr sz="1300" spc="190" dirty="0">
                <a:latin typeface="Calibri"/>
                <a:cs typeface="Calibri"/>
              </a:rPr>
              <a:t> </a:t>
            </a:r>
            <a:r>
              <a:rPr sz="1300" dirty="0">
                <a:latin typeface="Calibri"/>
                <a:cs typeface="Calibri"/>
              </a:rPr>
              <a:t>de</a:t>
            </a:r>
            <a:r>
              <a:rPr sz="1300" spc="210" dirty="0">
                <a:latin typeface="Calibri"/>
                <a:cs typeface="Calibri"/>
              </a:rPr>
              <a:t> </a:t>
            </a:r>
            <a:r>
              <a:rPr sz="1300" dirty="0">
                <a:latin typeface="Calibri"/>
                <a:cs typeface="Calibri"/>
              </a:rPr>
              <a:t>décrocher</a:t>
            </a:r>
            <a:r>
              <a:rPr sz="1300" spc="190" dirty="0">
                <a:latin typeface="Calibri"/>
                <a:cs typeface="Calibri"/>
              </a:rPr>
              <a:t> </a:t>
            </a:r>
            <a:r>
              <a:rPr sz="1300" dirty="0">
                <a:latin typeface="Calibri"/>
                <a:cs typeface="Calibri"/>
              </a:rPr>
              <a:t>la</a:t>
            </a:r>
            <a:r>
              <a:rPr sz="1300" spc="190" dirty="0">
                <a:latin typeface="Calibri"/>
                <a:cs typeface="Calibri"/>
              </a:rPr>
              <a:t> </a:t>
            </a:r>
            <a:r>
              <a:rPr sz="1300" dirty="0">
                <a:latin typeface="Calibri"/>
                <a:cs typeface="Calibri"/>
              </a:rPr>
              <a:t>lune</a:t>
            </a:r>
            <a:r>
              <a:rPr sz="1300" spc="204" dirty="0">
                <a:latin typeface="Calibri"/>
                <a:cs typeface="Calibri"/>
              </a:rPr>
              <a:t> </a:t>
            </a:r>
            <a:r>
              <a:rPr sz="1300" dirty="0">
                <a:latin typeface="Calibri"/>
                <a:cs typeface="Calibri"/>
              </a:rPr>
              <a:t>pour</a:t>
            </a:r>
            <a:r>
              <a:rPr sz="1300" spc="190" dirty="0">
                <a:latin typeface="Calibri"/>
                <a:cs typeface="Calibri"/>
              </a:rPr>
              <a:t> </a:t>
            </a:r>
            <a:r>
              <a:rPr sz="1300" dirty="0">
                <a:latin typeface="Calibri"/>
                <a:cs typeface="Calibri"/>
              </a:rPr>
              <a:t>commencer</a:t>
            </a:r>
            <a:r>
              <a:rPr sz="1300" spc="195" dirty="0">
                <a:latin typeface="Calibri"/>
                <a:cs typeface="Calibri"/>
              </a:rPr>
              <a:t> </a:t>
            </a:r>
            <a:r>
              <a:rPr sz="1300" dirty="0">
                <a:latin typeface="Calibri"/>
                <a:cs typeface="Calibri"/>
              </a:rPr>
              <a:t>à</a:t>
            </a:r>
            <a:r>
              <a:rPr sz="1300" spc="195" dirty="0">
                <a:latin typeface="Calibri"/>
                <a:cs typeface="Calibri"/>
              </a:rPr>
              <a:t> </a:t>
            </a:r>
            <a:r>
              <a:rPr sz="1300" spc="-20" dirty="0">
                <a:latin typeface="Calibri"/>
                <a:cs typeface="Calibri"/>
              </a:rPr>
              <a:t>être</a:t>
            </a:r>
            <a:endParaRPr sz="1300">
              <a:latin typeface="Calibri"/>
              <a:cs typeface="Calibri"/>
            </a:endParaRPr>
          </a:p>
          <a:p>
            <a:pPr marL="355600">
              <a:lnSpc>
                <a:spcPts val="1460"/>
              </a:lnSpc>
            </a:pPr>
            <a:r>
              <a:rPr sz="1300" spc="-10" dirty="0">
                <a:latin typeface="Calibri"/>
                <a:cs typeface="Calibri"/>
              </a:rPr>
              <a:t>heureux…</a:t>
            </a:r>
            <a:endParaRPr sz="1300">
              <a:latin typeface="Calibri"/>
              <a:cs typeface="Calibri"/>
            </a:endParaRPr>
          </a:p>
          <a:p>
            <a:pPr marR="219710" algn="r">
              <a:lnSpc>
                <a:spcPct val="100000"/>
              </a:lnSpc>
              <a:spcBef>
                <a:spcPts val="795"/>
              </a:spcBef>
            </a:pPr>
            <a:r>
              <a:rPr sz="1300" dirty="0">
                <a:latin typeface="Calibri"/>
                <a:cs typeface="Calibri"/>
              </a:rPr>
              <a:t>(224</a:t>
            </a:r>
            <a:r>
              <a:rPr sz="1300" spc="-10" dirty="0">
                <a:latin typeface="Calibri"/>
                <a:cs typeface="Calibri"/>
              </a:rPr>
              <a:t> mots)</a:t>
            </a:r>
            <a:endParaRPr sz="1300">
              <a:latin typeface="Calibri"/>
              <a:cs typeface="Calibri"/>
            </a:endParaRPr>
          </a:p>
          <a:p>
            <a:pPr marL="3019425">
              <a:lnSpc>
                <a:spcPct val="100000"/>
              </a:lnSpc>
              <a:spcBef>
                <a:spcPts val="790"/>
              </a:spcBef>
              <a:tabLst>
                <a:tab pos="3362325" algn="l"/>
              </a:tabLst>
            </a:pPr>
            <a:r>
              <a:rPr sz="1300" spc="-25" dirty="0">
                <a:latin typeface="Calibri"/>
                <a:cs typeface="Calibri"/>
              </a:rPr>
              <a:t>7.</a:t>
            </a:r>
            <a:r>
              <a:rPr sz="1300" dirty="0">
                <a:latin typeface="Calibri"/>
                <a:cs typeface="Calibri"/>
              </a:rPr>
              <a:t>	Metro,</a:t>
            </a:r>
            <a:r>
              <a:rPr sz="1300" spc="-10" dirty="0">
                <a:latin typeface="Calibri"/>
                <a:cs typeface="Calibri"/>
              </a:rPr>
              <a:t> </a:t>
            </a:r>
            <a:r>
              <a:rPr sz="1300" dirty="0">
                <a:latin typeface="Calibri"/>
                <a:cs typeface="Calibri"/>
              </a:rPr>
              <a:t>19</a:t>
            </a:r>
            <a:r>
              <a:rPr sz="1300" spc="-25" dirty="0">
                <a:latin typeface="Calibri"/>
                <a:cs typeface="Calibri"/>
              </a:rPr>
              <a:t> </a:t>
            </a:r>
            <a:r>
              <a:rPr sz="1300" dirty="0">
                <a:latin typeface="Calibri"/>
                <a:cs typeface="Calibri"/>
              </a:rPr>
              <a:t>janvier</a:t>
            </a:r>
            <a:r>
              <a:rPr sz="1300" spc="-15" dirty="0">
                <a:latin typeface="Calibri"/>
                <a:cs typeface="Calibri"/>
              </a:rPr>
              <a:t> </a:t>
            </a:r>
            <a:r>
              <a:rPr sz="1300" dirty="0">
                <a:latin typeface="Calibri"/>
                <a:cs typeface="Calibri"/>
              </a:rPr>
              <a:t>2011,</a:t>
            </a:r>
            <a:r>
              <a:rPr sz="1300" spc="-15" dirty="0">
                <a:latin typeface="Calibri"/>
                <a:cs typeface="Calibri"/>
              </a:rPr>
              <a:t> </a:t>
            </a:r>
            <a:r>
              <a:rPr sz="1300" dirty="0">
                <a:latin typeface="Calibri"/>
                <a:cs typeface="Calibri"/>
              </a:rPr>
              <a:t>p.</a:t>
            </a:r>
            <a:r>
              <a:rPr sz="1300" spc="-35" dirty="0">
                <a:latin typeface="Calibri"/>
                <a:cs typeface="Calibri"/>
              </a:rPr>
              <a:t> </a:t>
            </a:r>
            <a:r>
              <a:rPr sz="1300" spc="-20" dirty="0">
                <a:latin typeface="Calibri"/>
                <a:cs typeface="Calibri"/>
              </a:rPr>
              <a:t>16-</a:t>
            </a:r>
            <a:r>
              <a:rPr sz="1300" spc="-25" dirty="0">
                <a:latin typeface="Calibri"/>
                <a:cs typeface="Calibri"/>
              </a:rPr>
              <a:t>17</a:t>
            </a:r>
            <a:endParaRPr sz="1300">
              <a:latin typeface="Calibri"/>
              <a:cs typeface="Calibri"/>
            </a:endParaRPr>
          </a:p>
        </p:txBody>
      </p:sp>
      <p:sp>
        <p:nvSpPr>
          <p:cNvPr id="5" name="object 5"/>
          <p:cNvSpPr txBox="1"/>
          <p:nvPr/>
        </p:nvSpPr>
        <p:spPr>
          <a:xfrm>
            <a:off x="6175628" y="1045540"/>
            <a:ext cx="5543550" cy="5513705"/>
          </a:xfrm>
          <a:prstGeom prst="rect">
            <a:avLst/>
          </a:prstGeom>
        </p:spPr>
        <p:txBody>
          <a:bodyPr vert="horz" wrap="square" lIns="0" tIns="12700" rIns="0" bIns="0" rtlCol="0">
            <a:spAutoFit/>
          </a:bodyPr>
          <a:lstStyle/>
          <a:p>
            <a:pPr marL="12700" algn="just">
              <a:lnSpc>
                <a:spcPct val="100000"/>
              </a:lnSpc>
              <a:spcBef>
                <a:spcPts val="100"/>
              </a:spcBef>
            </a:pPr>
            <a:r>
              <a:rPr sz="1800" b="1" dirty="0">
                <a:solidFill>
                  <a:srgbClr val="1F3863"/>
                </a:solidFill>
                <a:latin typeface="Calibri"/>
                <a:cs typeface="Calibri"/>
              </a:rPr>
              <a:t>Heureusement</a:t>
            </a:r>
            <a:r>
              <a:rPr sz="1800" b="1" spc="220" dirty="0">
                <a:solidFill>
                  <a:srgbClr val="1F3863"/>
                </a:solidFill>
                <a:latin typeface="Calibri"/>
                <a:cs typeface="Calibri"/>
              </a:rPr>
              <a:t> </a:t>
            </a:r>
            <a:r>
              <a:rPr sz="1800" b="1" dirty="0">
                <a:solidFill>
                  <a:srgbClr val="1F3863"/>
                </a:solidFill>
                <a:latin typeface="Calibri"/>
                <a:cs typeface="Calibri"/>
              </a:rPr>
              <a:t>le</a:t>
            </a:r>
            <a:r>
              <a:rPr sz="1800" b="1" spc="220" dirty="0">
                <a:solidFill>
                  <a:srgbClr val="1F3863"/>
                </a:solidFill>
                <a:latin typeface="Calibri"/>
                <a:cs typeface="Calibri"/>
              </a:rPr>
              <a:t> </a:t>
            </a:r>
            <a:r>
              <a:rPr sz="1800" b="1" dirty="0">
                <a:solidFill>
                  <a:srgbClr val="1F3863"/>
                </a:solidFill>
                <a:latin typeface="Calibri"/>
                <a:cs typeface="Calibri"/>
              </a:rPr>
              <a:t>bonheur</a:t>
            </a:r>
            <a:r>
              <a:rPr sz="1800" b="1" spc="220" dirty="0">
                <a:solidFill>
                  <a:srgbClr val="1F3863"/>
                </a:solidFill>
                <a:latin typeface="Calibri"/>
                <a:cs typeface="Calibri"/>
              </a:rPr>
              <a:t> </a:t>
            </a:r>
            <a:r>
              <a:rPr sz="1800" b="1" dirty="0">
                <a:solidFill>
                  <a:srgbClr val="1F3863"/>
                </a:solidFill>
                <a:latin typeface="Calibri"/>
                <a:cs typeface="Calibri"/>
              </a:rPr>
              <a:t>ne</a:t>
            </a:r>
            <a:r>
              <a:rPr sz="1800" b="1" spc="235" dirty="0">
                <a:solidFill>
                  <a:srgbClr val="1F3863"/>
                </a:solidFill>
                <a:latin typeface="Calibri"/>
                <a:cs typeface="Calibri"/>
              </a:rPr>
              <a:t> </a:t>
            </a:r>
            <a:r>
              <a:rPr sz="1800" b="1" dirty="0">
                <a:solidFill>
                  <a:srgbClr val="1F3863"/>
                </a:solidFill>
                <a:latin typeface="Calibri"/>
                <a:cs typeface="Calibri"/>
              </a:rPr>
              <a:t>dépend</a:t>
            </a:r>
            <a:r>
              <a:rPr sz="1800" b="1" spc="225" dirty="0">
                <a:solidFill>
                  <a:srgbClr val="1F3863"/>
                </a:solidFill>
                <a:latin typeface="Calibri"/>
                <a:cs typeface="Calibri"/>
              </a:rPr>
              <a:t> </a:t>
            </a:r>
            <a:r>
              <a:rPr sz="1800" b="1" dirty="0">
                <a:solidFill>
                  <a:srgbClr val="1F3863"/>
                </a:solidFill>
                <a:latin typeface="Calibri"/>
                <a:cs typeface="Calibri"/>
              </a:rPr>
              <a:t>pas</a:t>
            </a:r>
            <a:r>
              <a:rPr sz="1800" b="1" spc="220" dirty="0">
                <a:solidFill>
                  <a:srgbClr val="1F3863"/>
                </a:solidFill>
                <a:latin typeface="Calibri"/>
                <a:cs typeface="Calibri"/>
              </a:rPr>
              <a:t> </a:t>
            </a:r>
            <a:r>
              <a:rPr sz="1800" b="1" dirty="0">
                <a:solidFill>
                  <a:srgbClr val="1F3863"/>
                </a:solidFill>
                <a:latin typeface="Calibri"/>
                <a:cs typeface="Calibri"/>
              </a:rPr>
              <a:t>des</a:t>
            </a:r>
            <a:r>
              <a:rPr sz="1800" b="1" spc="225" dirty="0">
                <a:solidFill>
                  <a:srgbClr val="1F3863"/>
                </a:solidFill>
                <a:latin typeface="Calibri"/>
                <a:cs typeface="Calibri"/>
              </a:rPr>
              <a:t> </a:t>
            </a:r>
            <a:r>
              <a:rPr sz="1800" b="1" spc="-10" dirty="0">
                <a:solidFill>
                  <a:srgbClr val="1F3863"/>
                </a:solidFill>
                <a:latin typeface="Calibri"/>
                <a:cs typeface="Calibri"/>
              </a:rPr>
              <a:t>difficultés</a:t>
            </a:r>
            <a:endParaRPr sz="1800">
              <a:latin typeface="Calibri"/>
              <a:cs typeface="Calibri"/>
            </a:endParaRPr>
          </a:p>
          <a:p>
            <a:pPr marL="12700" algn="just">
              <a:lnSpc>
                <a:spcPct val="100000"/>
              </a:lnSpc>
              <a:spcBef>
                <a:spcPts val="5"/>
              </a:spcBef>
            </a:pPr>
            <a:r>
              <a:rPr sz="1800" b="1" dirty="0">
                <a:solidFill>
                  <a:srgbClr val="1F3863"/>
                </a:solidFill>
                <a:latin typeface="Calibri"/>
                <a:cs typeface="Calibri"/>
              </a:rPr>
              <a:t>qui</a:t>
            </a:r>
            <a:r>
              <a:rPr sz="1800" b="1" spc="-40" dirty="0">
                <a:solidFill>
                  <a:srgbClr val="1F3863"/>
                </a:solidFill>
                <a:latin typeface="Calibri"/>
                <a:cs typeface="Calibri"/>
              </a:rPr>
              <a:t> </a:t>
            </a:r>
            <a:r>
              <a:rPr sz="1800" b="1" dirty="0">
                <a:solidFill>
                  <a:srgbClr val="1F3863"/>
                </a:solidFill>
                <a:latin typeface="Calibri"/>
                <a:cs typeface="Calibri"/>
              </a:rPr>
              <a:t>nous</a:t>
            </a:r>
            <a:r>
              <a:rPr sz="1800" b="1" spc="-35" dirty="0">
                <a:solidFill>
                  <a:srgbClr val="1F3863"/>
                </a:solidFill>
                <a:latin typeface="Calibri"/>
                <a:cs typeface="Calibri"/>
              </a:rPr>
              <a:t> </a:t>
            </a:r>
            <a:r>
              <a:rPr sz="1800" b="1" dirty="0">
                <a:solidFill>
                  <a:srgbClr val="1F3863"/>
                </a:solidFill>
                <a:latin typeface="Calibri"/>
                <a:cs typeface="Calibri"/>
              </a:rPr>
              <a:t>arrivent/qui</a:t>
            </a:r>
            <a:r>
              <a:rPr sz="1800" b="1" spc="-15" dirty="0">
                <a:solidFill>
                  <a:srgbClr val="1F3863"/>
                </a:solidFill>
                <a:latin typeface="Calibri"/>
                <a:cs typeface="Calibri"/>
              </a:rPr>
              <a:t> </a:t>
            </a:r>
            <a:r>
              <a:rPr sz="1800" b="1" spc="-10" dirty="0">
                <a:solidFill>
                  <a:srgbClr val="1F3863"/>
                </a:solidFill>
                <a:latin typeface="Calibri"/>
                <a:cs typeface="Calibri"/>
              </a:rPr>
              <a:t>apparaissent/qui</a:t>
            </a:r>
            <a:r>
              <a:rPr sz="1800" b="1" spc="-20" dirty="0">
                <a:solidFill>
                  <a:srgbClr val="1F3863"/>
                </a:solidFill>
                <a:latin typeface="Calibri"/>
                <a:cs typeface="Calibri"/>
              </a:rPr>
              <a:t> </a:t>
            </a:r>
            <a:r>
              <a:rPr sz="1800" b="1" dirty="0">
                <a:solidFill>
                  <a:srgbClr val="1F3863"/>
                </a:solidFill>
                <a:latin typeface="Calibri"/>
                <a:cs typeface="Calibri"/>
              </a:rPr>
              <a:t>nous</a:t>
            </a:r>
            <a:r>
              <a:rPr sz="1800" b="1" spc="-45" dirty="0">
                <a:solidFill>
                  <a:srgbClr val="1F3863"/>
                </a:solidFill>
                <a:latin typeface="Calibri"/>
                <a:cs typeface="Calibri"/>
              </a:rPr>
              <a:t> </a:t>
            </a:r>
            <a:r>
              <a:rPr sz="1800" b="1" spc="-10" dirty="0">
                <a:solidFill>
                  <a:srgbClr val="1F3863"/>
                </a:solidFill>
                <a:latin typeface="Calibri"/>
                <a:cs typeface="Calibri"/>
              </a:rPr>
              <a:t>préoccupent</a:t>
            </a:r>
            <a:endParaRPr sz="1800">
              <a:latin typeface="Calibri"/>
              <a:cs typeface="Calibri"/>
            </a:endParaRPr>
          </a:p>
          <a:p>
            <a:pPr marL="12700" marR="5080" algn="just">
              <a:lnSpc>
                <a:spcPct val="100000"/>
              </a:lnSpc>
              <a:spcBef>
                <a:spcPts val="2160"/>
              </a:spcBef>
            </a:pPr>
            <a:r>
              <a:rPr sz="1800" b="1" dirty="0">
                <a:solidFill>
                  <a:srgbClr val="1F3863"/>
                </a:solidFill>
                <a:latin typeface="Calibri"/>
                <a:cs typeface="Calibri"/>
              </a:rPr>
              <a:t>Pour</a:t>
            </a:r>
            <a:r>
              <a:rPr sz="1800" b="1" spc="190" dirty="0">
                <a:solidFill>
                  <a:srgbClr val="1F3863"/>
                </a:solidFill>
                <a:latin typeface="Calibri"/>
                <a:cs typeface="Calibri"/>
              </a:rPr>
              <a:t> </a:t>
            </a:r>
            <a:r>
              <a:rPr sz="1800" b="1" dirty="0">
                <a:solidFill>
                  <a:srgbClr val="1F3863"/>
                </a:solidFill>
                <a:latin typeface="Calibri"/>
                <a:cs typeface="Calibri"/>
              </a:rPr>
              <a:t>être</a:t>
            </a:r>
            <a:r>
              <a:rPr sz="1800" b="1" spc="200" dirty="0">
                <a:solidFill>
                  <a:srgbClr val="1F3863"/>
                </a:solidFill>
                <a:latin typeface="Calibri"/>
                <a:cs typeface="Calibri"/>
              </a:rPr>
              <a:t> </a:t>
            </a:r>
            <a:r>
              <a:rPr sz="1800" b="1" dirty="0">
                <a:solidFill>
                  <a:srgbClr val="1F3863"/>
                </a:solidFill>
                <a:latin typeface="Calibri"/>
                <a:cs typeface="Calibri"/>
              </a:rPr>
              <a:t>heureux</a:t>
            </a:r>
            <a:r>
              <a:rPr sz="1800" b="1" spc="190" dirty="0">
                <a:solidFill>
                  <a:srgbClr val="1F3863"/>
                </a:solidFill>
                <a:latin typeface="Calibri"/>
                <a:cs typeface="Calibri"/>
              </a:rPr>
              <a:t> </a:t>
            </a:r>
            <a:r>
              <a:rPr sz="1800" b="1" dirty="0">
                <a:solidFill>
                  <a:srgbClr val="1F3863"/>
                </a:solidFill>
                <a:latin typeface="Calibri"/>
                <a:cs typeface="Calibri"/>
              </a:rPr>
              <a:t>on</a:t>
            </a:r>
            <a:r>
              <a:rPr sz="1800" b="1" spc="215" dirty="0">
                <a:solidFill>
                  <a:srgbClr val="1F3863"/>
                </a:solidFill>
                <a:latin typeface="Calibri"/>
                <a:cs typeface="Calibri"/>
              </a:rPr>
              <a:t> </a:t>
            </a:r>
            <a:r>
              <a:rPr sz="1800" b="1" dirty="0">
                <a:solidFill>
                  <a:srgbClr val="1F3863"/>
                </a:solidFill>
                <a:latin typeface="Calibri"/>
                <a:cs typeface="Calibri"/>
              </a:rPr>
              <a:t>doit</a:t>
            </a:r>
            <a:r>
              <a:rPr sz="1800" b="1" spc="204" dirty="0">
                <a:solidFill>
                  <a:srgbClr val="1F3863"/>
                </a:solidFill>
                <a:latin typeface="Calibri"/>
                <a:cs typeface="Calibri"/>
              </a:rPr>
              <a:t> </a:t>
            </a:r>
            <a:r>
              <a:rPr sz="1800" b="1" dirty="0">
                <a:solidFill>
                  <a:srgbClr val="1F3863"/>
                </a:solidFill>
                <a:latin typeface="Calibri"/>
                <a:cs typeface="Calibri"/>
              </a:rPr>
              <a:t>lutter</a:t>
            </a:r>
            <a:r>
              <a:rPr sz="1800" b="1" spc="204" dirty="0">
                <a:solidFill>
                  <a:srgbClr val="1F3863"/>
                </a:solidFill>
                <a:latin typeface="Calibri"/>
                <a:cs typeface="Calibri"/>
              </a:rPr>
              <a:t> </a:t>
            </a:r>
            <a:r>
              <a:rPr sz="1800" b="1" dirty="0">
                <a:solidFill>
                  <a:srgbClr val="1F3863"/>
                </a:solidFill>
                <a:latin typeface="Calibri"/>
                <a:cs typeface="Calibri"/>
              </a:rPr>
              <a:t>sans</a:t>
            </a:r>
            <a:r>
              <a:rPr sz="1800" b="1" spc="204" dirty="0">
                <a:solidFill>
                  <a:srgbClr val="1F3863"/>
                </a:solidFill>
                <a:latin typeface="Calibri"/>
                <a:cs typeface="Calibri"/>
              </a:rPr>
              <a:t> </a:t>
            </a:r>
            <a:r>
              <a:rPr sz="1800" b="1" dirty="0">
                <a:solidFill>
                  <a:srgbClr val="1F3863"/>
                </a:solidFill>
                <a:latin typeface="Calibri"/>
                <a:cs typeface="Calibri"/>
              </a:rPr>
              <a:t>cesse/chaque</a:t>
            </a:r>
            <a:r>
              <a:rPr sz="1800" b="1" spc="210" dirty="0">
                <a:solidFill>
                  <a:srgbClr val="1F3863"/>
                </a:solidFill>
                <a:latin typeface="Calibri"/>
                <a:cs typeface="Calibri"/>
              </a:rPr>
              <a:t> </a:t>
            </a:r>
            <a:r>
              <a:rPr sz="1800" b="1" spc="-20" dirty="0">
                <a:solidFill>
                  <a:srgbClr val="1F3863"/>
                </a:solidFill>
                <a:latin typeface="Calibri"/>
                <a:cs typeface="Calibri"/>
              </a:rPr>
              <a:t>jour </a:t>
            </a:r>
            <a:r>
              <a:rPr sz="1800" b="1" dirty="0">
                <a:solidFill>
                  <a:srgbClr val="1F3863"/>
                </a:solidFill>
                <a:latin typeface="Calibri"/>
                <a:cs typeface="Calibri"/>
              </a:rPr>
              <a:t>contre</a:t>
            </a:r>
            <a:r>
              <a:rPr sz="1800" b="1" spc="20" dirty="0">
                <a:solidFill>
                  <a:srgbClr val="1F3863"/>
                </a:solidFill>
                <a:latin typeface="Calibri"/>
                <a:cs typeface="Calibri"/>
              </a:rPr>
              <a:t> </a:t>
            </a:r>
            <a:r>
              <a:rPr sz="1800" b="1" dirty="0">
                <a:solidFill>
                  <a:srgbClr val="1F3863"/>
                </a:solidFill>
                <a:latin typeface="Calibri"/>
                <a:cs typeface="Calibri"/>
              </a:rPr>
              <a:t>les</a:t>
            </a:r>
            <a:r>
              <a:rPr sz="1800" b="1" spc="15" dirty="0">
                <a:solidFill>
                  <a:srgbClr val="1F3863"/>
                </a:solidFill>
                <a:latin typeface="Calibri"/>
                <a:cs typeface="Calibri"/>
              </a:rPr>
              <a:t> </a:t>
            </a:r>
            <a:r>
              <a:rPr sz="1800" b="1" dirty="0">
                <a:solidFill>
                  <a:srgbClr val="1F3863"/>
                </a:solidFill>
                <a:latin typeface="Calibri"/>
                <a:cs typeface="Calibri"/>
              </a:rPr>
              <a:t>sentiments</a:t>
            </a:r>
            <a:r>
              <a:rPr sz="1800" b="1" spc="15" dirty="0">
                <a:solidFill>
                  <a:srgbClr val="1F3863"/>
                </a:solidFill>
                <a:latin typeface="Calibri"/>
                <a:cs typeface="Calibri"/>
              </a:rPr>
              <a:t> </a:t>
            </a:r>
            <a:r>
              <a:rPr sz="1800" b="1" dirty="0">
                <a:solidFill>
                  <a:srgbClr val="1F3863"/>
                </a:solidFill>
                <a:latin typeface="Calibri"/>
                <a:cs typeface="Calibri"/>
              </a:rPr>
              <a:t>négatifs</a:t>
            </a:r>
            <a:r>
              <a:rPr sz="1800" b="1" spc="15" dirty="0">
                <a:solidFill>
                  <a:srgbClr val="1F3863"/>
                </a:solidFill>
                <a:latin typeface="Calibri"/>
                <a:cs typeface="Calibri"/>
              </a:rPr>
              <a:t> </a:t>
            </a:r>
            <a:r>
              <a:rPr sz="1800" b="1" dirty="0">
                <a:solidFill>
                  <a:srgbClr val="1F3863"/>
                </a:solidFill>
                <a:latin typeface="Calibri"/>
                <a:cs typeface="Calibri"/>
              </a:rPr>
              <a:t>comme</a:t>
            </a:r>
            <a:r>
              <a:rPr sz="1800" b="1" spc="15" dirty="0">
                <a:solidFill>
                  <a:srgbClr val="1F3863"/>
                </a:solidFill>
                <a:latin typeface="Calibri"/>
                <a:cs typeface="Calibri"/>
              </a:rPr>
              <a:t> </a:t>
            </a:r>
            <a:r>
              <a:rPr sz="1800" b="1" dirty="0">
                <a:solidFill>
                  <a:srgbClr val="1F3863"/>
                </a:solidFill>
                <a:latin typeface="Calibri"/>
                <a:cs typeface="Calibri"/>
              </a:rPr>
              <a:t>le</a:t>
            </a:r>
            <a:r>
              <a:rPr sz="1800" b="1" spc="10" dirty="0">
                <a:solidFill>
                  <a:srgbClr val="1F3863"/>
                </a:solidFill>
                <a:latin typeface="Calibri"/>
                <a:cs typeface="Calibri"/>
              </a:rPr>
              <a:t> </a:t>
            </a:r>
            <a:r>
              <a:rPr sz="1800" b="1" dirty="0">
                <a:solidFill>
                  <a:srgbClr val="1F3863"/>
                </a:solidFill>
                <a:latin typeface="Calibri"/>
                <a:cs typeface="Calibri"/>
              </a:rPr>
              <a:t>souligne/le</a:t>
            </a:r>
            <a:r>
              <a:rPr sz="1800" b="1" spc="20" dirty="0">
                <a:solidFill>
                  <a:srgbClr val="1F3863"/>
                </a:solidFill>
                <a:latin typeface="Calibri"/>
                <a:cs typeface="Calibri"/>
              </a:rPr>
              <a:t> </a:t>
            </a:r>
            <a:r>
              <a:rPr sz="1800" b="1" dirty="0">
                <a:solidFill>
                  <a:srgbClr val="1F3863"/>
                </a:solidFill>
                <a:latin typeface="Calibri"/>
                <a:cs typeface="Calibri"/>
              </a:rPr>
              <a:t>dit</a:t>
            </a:r>
            <a:r>
              <a:rPr sz="1800" b="1" spc="15" dirty="0">
                <a:solidFill>
                  <a:srgbClr val="1F3863"/>
                </a:solidFill>
                <a:latin typeface="Calibri"/>
                <a:cs typeface="Calibri"/>
              </a:rPr>
              <a:t> </a:t>
            </a:r>
            <a:r>
              <a:rPr sz="1800" b="1" spc="-25" dirty="0">
                <a:solidFill>
                  <a:srgbClr val="1F3863"/>
                </a:solidFill>
                <a:latin typeface="Calibri"/>
                <a:cs typeface="Calibri"/>
              </a:rPr>
              <a:t>le </a:t>
            </a:r>
            <a:r>
              <a:rPr sz="1800" b="1" dirty="0">
                <a:solidFill>
                  <a:srgbClr val="1F3863"/>
                </a:solidFill>
                <a:latin typeface="Calibri"/>
                <a:cs typeface="Calibri"/>
              </a:rPr>
              <a:t>philosophe</a:t>
            </a:r>
            <a:r>
              <a:rPr sz="1800" b="1" spc="-60" dirty="0">
                <a:solidFill>
                  <a:srgbClr val="1F3863"/>
                </a:solidFill>
                <a:latin typeface="Calibri"/>
                <a:cs typeface="Calibri"/>
              </a:rPr>
              <a:t> </a:t>
            </a:r>
            <a:r>
              <a:rPr sz="1800" b="1" dirty="0">
                <a:solidFill>
                  <a:srgbClr val="1F3863"/>
                </a:solidFill>
                <a:latin typeface="Calibri"/>
                <a:cs typeface="Calibri"/>
              </a:rPr>
              <a:t>André</a:t>
            </a:r>
            <a:r>
              <a:rPr sz="1800" b="1" spc="-40" dirty="0">
                <a:solidFill>
                  <a:srgbClr val="1F3863"/>
                </a:solidFill>
                <a:latin typeface="Calibri"/>
                <a:cs typeface="Calibri"/>
              </a:rPr>
              <a:t> </a:t>
            </a:r>
            <a:r>
              <a:rPr sz="1800" b="1" spc="-10" dirty="0">
                <a:solidFill>
                  <a:srgbClr val="1F3863"/>
                </a:solidFill>
                <a:latin typeface="Calibri"/>
                <a:cs typeface="Calibri"/>
              </a:rPr>
              <a:t>Comte-Sponville.</a:t>
            </a:r>
            <a:endParaRPr sz="1800">
              <a:latin typeface="Calibri"/>
              <a:cs typeface="Calibri"/>
            </a:endParaRPr>
          </a:p>
          <a:p>
            <a:pPr marL="12700" marR="6985" algn="just">
              <a:lnSpc>
                <a:spcPct val="100000"/>
              </a:lnSpc>
              <a:spcBef>
                <a:spcPts val="2160"/>
              </a:spcBef>
            </a:pPr>
            <a:r>
              <a:rPr sz="1800" b="1" dirty="0">
                <a:solidFill>
                  <a:srgbClr val="1F3863"/>
                </a:solidFill>
                <a:latin typeface="Calibri"/>
                <a:cs typeface="Calibri"/>
              </a:rPr>
              <a:t>C’est</a:t>
            </a:r>
            <a:r>
              <a:rPr sz="1800" b="1" spc="225" dirty="0">
                <a:solidFill>
                  <a:srgbClr val="1F3863"/>
                </a:solidFill>
                <a:latin typeface="Calibri"/>
                <a:cs typeface="Calibri"/>
              </a:rPr>
              <a:t>  </a:t>
            </a:r>
            <a:r>
              <a:rPr sz="1800" b="1" dirty="0">
                <a:solidFill>
                  <a:srgbClr val="1F3863"/>
                </a:solidFill>
                <a:latin typeface="Calibri"/>
                <a:cs typeface="Calibri"/>
              </a:rPr>
              <a:t>une</a:t>
            </a:r>
            <a:r>
              <a:rPr sz="1800" b="1" spc="229" dirty="0">
                <a:solidFill>
                  <a:srgbClr val="1F3863"/>
                </a:solidFill>
                <a:latin typeface="Calibri"/>
                <a:cs typeface="Calibri"/>
              </a:rPr>
              <a:t>  </a:t>
            </a:r>
            <a:r>
              <a:rPr sz="1800" b="1" dirty="0">
                <a:solidFill>
                  <a:srgbClr val="1F3863"/>
                </a:solidFill>
                <a:latin typeface="Calibri"/>
                <a:cs typeface="Calibri"/>
              </a:rPr>
              <a:t>possibilité</a:t>
            </a:r>
            <a:r>
              <a:rPr sz="1800" b="1" spc="229" dirty="0">
                <a:solidFill>
                  <a:srgbClr val="1F3863"/>
                </a:solidFill>
                <a:latin typeface="Calibri"/>
                <a:cs typeface="Calibri"/>
              </a:rPr>
              <a:t>  </a:t>
            </a:r>
            <a:r>
              <a:rPr sz="1800" b="1" dirty="0">
                <a:solidFill>
                  <a:srgbClr val="1F3863"/>
                </a:solidFill>
                <a:latin typeface="Calibri"/>
                <a:cs typeface="Calibri"/>
              </a:rPr>
              <a:t>accessible</a:t>
            </a:r>
            <a:r>
              <a:rPr sz="1800" b="1" spc="225" dirty="0">
                <a:solidFill>
                  <a:srgbClr val="1F3863"/>
                </a:solidFill>
                <a:latin typeface="Calibri"/>
                <a:cs typeface="Calibri"/>
              </a:rPr>
              <a:t>  </a:t>
            </a:r>
            <a:r>
              <a:rPr sz="1800" b="1" dirty="0">
                <a:solidFill>
                  <a:srgbClr val="1F3863"/>
                </a:solidFill>
                <a:latin typeface="Calibri"/>
                <a:cs typeface="Calibri"/>
              </a:rPr>
              <a:t>pour</a:t>
            </a:r>
            <a:r>
              <a:rPr sz="1800" b="1" spc="225" dirty="0">
                <a:solidFill>
                  <a:srgbClr val="1F3863"/>
                </a:solidFill>
                <a:latin typeface="Calibri"/>
                <a:cs typeface="Calibri"/>
              </a:rPr>
              <a:t>  </a:t>
            </a:r>
            <a:r>
              <a:rPr sz="1800" b="1" dirty="0">
                <a:solidFill>
                  <a:srgbClr val="1F3863"/>
                </a:solidFill>
                <a:latin typeface="Calibri"/>
                <a:cs typeface="Calibri"/>
              </a:rPr>
              <a:t>celui</a:t>
            </a:r>
            <a:r>
              <a:rPr sz="1800" b="1" spc="225" dirty="0">
                <a:solidFill>
                  <a:srgbClr val="1F3863"/>
                </a:solidFill>
                <a:latin typeface="Calibri"/>
                <a:cs typeface="Calibri"/>
              </a:rPr>
              <a:t>  </a:t>
            </a:r>
            <a:r>
              <a:rPr sz="1800" b="1" dirty="0">
                <a:solidFill>
                  <a:srgbClr val="1F3863"/>
                </a:solidFill>
                <a:latin typeface="Calibri"/>
                <a:cs typeface="Calibri"/>
              </a:rPr>
              <a:t>qui</a:t>
            </a:r>
            <a:r>
              <a:rPr sz="1800" b="1" spc="225" dirty="0">
                <a:solidFill>
                  <a:srgbClr val="1F3863"/>
                </a:solidFill>
                <a:latin typeface="Calibri"/>
                <a:cs typeface="Calibri"/>
              </a:rPr>
              <a:t>  </a:t>
            </a:r>
            <a:r>
              <a:rPr sz="1800" b="1" spc="-20" dirty="0">
                <a:solidFill>
                  <a:srgbClr val="1F3863"/>
                </a:solidFill>
                <a:latin typeface="Calibri"/>
                <a:cs typeface="Calibri"/>
              </a:rPr>
              <a:t>peut </a:t>
            </a:r>
            <a:r>
              <a:rPr sz="1800" b="1" spc="-25" dirty="0">
                <a:solidFill>
                  <a:srgbClr val="1F3863"/>
                </a:solidFill>
                <a:latin typeface="Calibri"/>
                <a:cs typeface="Calibri"/>
              </a:rPr>
              <a:t>l’activer.</a:t>
            </a:r>
            <a:r>
              <a:rPr sz="1800" b="1" spc="-20" dirty="0">
                <a:solidFill>
                  <a:srgbClr val="1F3863"/>
                </a:solidFill>
                <a:latin typeface="Calibri"/>
                <a:cs typeface="Calibri"/>
              </a:rPr>
              <a:t> </a:t>
            </a:r>
            <a:r>
              <a:rPr sz="1800" b="1" dirty="0">
                <a:solidFill>
                  <a:srgbClr val="1F3863"/>
                </a:solidFill>
                <a:latin typeface="Calibri"/>
                <a:cs typeface="Calibri"/>
              </a:rPr>
              <a:t>Le</a:t>
            </a:r>
            <a:r>
              <a:rPr sz="1800" b="1" spc="-25" dirty="0">
                <a:solidFill>
                  <a:srgbClr val="1F3863"/>
                </a:solidFill>
                <a:latin typeface="Calibri"/>
                <a:cs typeface="Calibri"/>
              </a:rPr>
              <a:t> </a:t>
            </a:r>
            <a:r>
              <a:rPr sz="1800" b="1" dirty="0">
                <a:solidFill>
                  <a:srgbClr val="1F3863"/>
                </a:solidFill>
                <a:latin typeface="Calibri"/>
                <a:cs typeface="Calibri"/>
              </a:rPr>
              <a:t>bonheur</a:t>
            </a:r>
            <a:r>
              <a:rPr sz="1800" b="1" spc="-10" dirty="0">
                <a:solidFill>
                  <a:srgbClr val="1F3863"/>
                </a:solidFill>
                <a:latin typeface="Calibri"/>
                <a:cs typeface="Calibri"/>
              </a:rPr>
              <a:t> n’est</a:t>
            </a:r>
            <a:r>
              <a:rPr sz="1800" b="1" spc="-20" dirty="0">
                <a:solidFill>
                  <a:srgbClr val="1F3863"/>
                </a:solidFill>
                <a:latin typeface="Calibri"/>
                <a:cs typeface="Calibri"/>
              </a:rPr>
              <a:t> </a:t>
            </a:r>
            <a:r>
              <a:rPr sz="1800" b="1" dirty="0">
                <a:solidFill>
                  <a:srgbClr val="1F3863"/>
                </a:solidFill>
                <a:latin typeface="Calibri"/>
                <a:cs typeface="Calibri"/>
              </a:rPr>
              <a:t>pas</a:t>
            </a:r>
            <a:r>
              <a:rPr sz="1800" b="1" spc="-15" dirty="0">
                <a:solidFill>
                  <a:srgbClr val="1F3863"/>
                </a:solidFill>
                <a:latin typeface="Calibri"/>
                <a:cs typeface="Calibri"/>
              </a:rPr>
              <a:t> </a:t>
            </a:r>
            <a:r>
              <a:rPr sz="1800" b="1" dirty="0">
                <a:solidFill>
                  <a:srgbClr val="1F3863"/>
                </a:solidFill>
                <a:latin typeface="Calibri"/>
                <a:cs typeface="Calibri"/>
              </a:rPr>
              <a:t>une</a:t>
            </a:r>
            <a:r>
              <a:rPr sz="1800" b="1" spc="-5" dirty="0">
                <a:solidFill>
                  <a:srgbClr val="1F3863"/>
                </a:solidFill>
                <a:latin typeface="Calibri"/>
                <a:cs typeface="Calibri"/>
              </a:rPr>
              <a:t> </a:t>
            </a:r>
            <a:r>
              <a:rPr sz="1800" b="1" dirty="0">
                <a:solidFill>
                  <a:srgbClr val="1F3863"/>
                </a:solidFill>
                <a:latin typeface="Calibri"/>
                <a:cs typeface="Calibri"/>
              </a:rPr>
              <a:t>joie</a:t>
            </a:r>
            <a:r>
              <a:rPr sz="1800" b="1" spc="-10" dirty="0">
                <a:solidFill>
                  <a:srgbClr val="1F3863"/>
                </a:solidFill>
                <a:latin typeface="Calibri"/>
                <a:cs typeface="Calibri"/>
              </a:rPr>
              <a:t> constante </a:t>
            </a:r>
            <a:r>
              <a:rPr sz="1800" b="1" dirty="0">
                <a:solidFill>
                  <a:srgbClr val="1F3863"/>
                </a:solidFill>
                <a:latin typeface="Calibri"/>
                <a:cs typeface="Calibri"/>
              </a:rPr>
              <a:t>mais</a:t>
            </a:r>
            <a:r>
              <a:rPr sz="1800" b="1" spc="-15" dirty="0">
                <a:solidFill>
                  <a:srgbClr val="1F3863"/>
                </a:solidFill>
                <a:latin typeface="Calibri"/>
                <a:cs typeface="Calibri"/>
              </a:rPr>
              <a:t> </a:t>
            </a:r>
            <a:r>
              <a:rPr sz="1800" b="1" spc="-25" dirty="0">
                <a:solidFill>
                  <a:srgbClr val="1F3863"/>
                </a:solidFill>
                <a:latin typeface="Calibri"/>
                <a:cs typeface="Calibri"/>
              </a:rPr>
              <a:t>une </a:t>
            </a:r>
            <a:r>
              <a:rPr sz="1800" b="1" dirty="0">
                <a:solidFill>
                  <a:srgbClr val="1F3863"/>
                </a:solidFill>
                <a:latin typeface="Calibri"/>
                <a:cs typeface="Calibri"/>
              </a:rPr>
              <a:t>joie</a:t>
            </a:r>
            <a:r>
              <a:rPr sz="1800" b="1" spc="-20" dirty="0">
                <a:solidFill>
                  <a:srgbClr val="1F3863"/>
                </a:solidFill>
                <a:latin typeface="Calibri"/>
                <a:cs typeface="Calibri"/>
              </a:rPr>
              <a:t> </a:t>
            </a:r>
            <a:r>
              <a:rPr sz="1800" b="1" spc="-10" dirty="0">
                <a:solidFill>
                  <a:srgbClr val="1F3863"/>
                </a:solidFill>
                <a:latin typeface="Calibri"/>
                <a:cs typeface="Calibri"/>
              </a:rPr>
              <a:t>potentielle.</a:t>
            </a:r>
            <a:endParaRPr sz="1800">
              <a:latin typeface="Calibri"/>
              <a:cs typeface="Calibri"/>
            </a:endParaRPr>
          </a:p>
          <a:p>
            <a:pPr marL="12700" marR="5715" algn="just">
              <a:lnSpc>
                <a:spcPct val="100000"/>
              </a:lnSpc>
              <a:spcBef>
                <a:spcPts val="2165"/>
              </a:spcBef>
            </a:pPr>
            <a:r>
              <a:rPr sz="1800" b="1" dirty="0">
                <a:solidFill>
                  <a:srgbClr val="1F3863"/>
                </a:solidFill>
                <a:latin typeface="Calibri"/>
                <a:cs typeface="Calibri"/>
              </a:rPr>
              <a:t>Il</a:t>
            </a:r>
            <a:r>
              <a:rPr sz="1800" b="1" spc="165" dirty="0">
                <a:solidFill>
                  <a:srgbClr val="1F3863"/>
                </a:solidFill>
                <a:latin typeface="Calibri"/>
                <a:cs typeface="Calibri"/>
              </a:rPr>
              <a:t>  </a:t>
            </a:r>
            <a:r>
              <a:rPr sz="1800" b="1" dirty="0">
                <a:solidFill>
                  <a:srgbClr val="1F3863"/>
                </a:solidFill>
                <a:latin typeface="Calibri"/>
                <a:cs typeface="Calibri"/>
              </a:rPr>
              <a:t>faut</a:t>
            </a:r>
            <a:r>
              <a:rPr sz="1800" b="1" spc="170" dirty="0">
                <a:solidFill>
                  <a:srgbClr val="1F3863"/>
                </a:solidFill>
                <a:latin typeface="Calibri"/>
                <a:cs typeface="Calibri"/>
              </a:rPr>
              <a:t>  </a:t>
            </a:r>
            <a:r>
              <a:rPr sz="1800" b="1" dirty="0">
                <a:solidFill>
                  <a:srgbClr val="1F3863"/>
                </a:solidFill>
                <a:latin typeface="Calibri"/>
                <a:cs typeface="Calibri"/>
              </a:rPr>
              <a:t>faire</a:t>
            </a:r>
            <a:r>
              <a:rPr sz="1800" b="1" spc="170" dirty="0">
                <a:solidFill>
                  <a:srgbClr val="1F3863"/>
                </a:solidFill>
                <a:latin typeface="Calibri"/>
                <a:cs typeface="Calibri"/>
              </a:rPr>
              <a:t>  </a:t>
            </a:r>
            <a:r>
              <a:rPr sz="1800" b="1" dirty="0">
                <a:solidFill>
                  <a:srgbClr val="1F3863"/>
                </a:solidFill>
                <a:latin typeface="Calibri"/>
                <a:cs typeface="Calibri"/>
              </a:rPr>
              <a:t>de</a:t>
            </a:r>
            <a:r>
              <a:rPr sz="1800" b="1" spc="170" dirty="0">
                <a:solidFill>
                  <a:srgbClr val="1F3863"/>
                </a:solidFill>
                <a:latin typeface="Calibri"/>
                <a:cs typeface="Calibri"/>
              </a:rPr>
              <a:t>  </a:t>
            </a:r>
            <a:r>
              <a:rPr sz="1800" b="1" dirty="0">
                <a:solidFill>
                  <a:srgbClr val="1F3863"/>
                </a:solidFill>
                <a:latin typeface="Calibri"/>
                <a:cs typeface="Calibri"/>
              </a:rPr>
              <a:t>la</a:t>
            </a:r>
            <a:r>
              <a:rPr sz="1800" b="1" spc="170" dirty="0">
                <a:solidFill>
                  <a:srgbClr val="1F3863"/>
                </a:solidFill>
                <a:latin typeface="Calibri"/>
                <a:cs typeface="Calibri"/>
              </a:rPr>
              <a:t>  </a:t>
            </a:r>
            <a:r>
              <a:rPr sz="1800" b="1" dirty="0">
                <a:solidFill>
                  <a:srgbClr val="1F3863"/>
                </a:solidFill>
                <a:latin typeface="Calibri"/>
                <a:cs typeface="Calibri"/>
              </a:rPr>
              <a:t>place</a:t>
            </a:r>
            <a:r>
              <a:rPr sz="1800" b="1" spc="170" dirty="0">
                <a:solidFill>
                  <a:srgbClr val="1F3863"/>
                </a:solidFill>
                <a:latin typeface="Calibri"/>
                <a:cs typeface="Calibri"/>
              </a:rPr>
              <a:t>  </a:t>
            </a:r>
            <a:r>
              <a:rPr sz="1800" b="1" dirty="0">
                <a:solidFill>
                  <a:srgbClr val="1F3863"/>
                </a:solidFill>
                <a:latin typeface="Calibri"/>
                <a:cs typeface="Calibri"/>
              </a:rPr>
              <a:t>au</a:t>
            </a:r>
            <a:r>
              <a:rPr sz="1800" b="1" spc="160" dirty="0">
                <a:solidFill>
                  <a:srgbClr val="1F3863"/>
                </a:solidFill>
                <a:latin typeface="Calibri"/>
                <a:cs typeface="Calibri"/>
              </a:rPr>
              <a:t>  </a:t>
            </a:r>
            <a:r>
              <a:rPr sz="1800" b="1" dirty="0">
                <a:solidFill>
                  <a:srgbClr val="1F3863"/>
                </a:solidFill>
                <a:latin typeface="Calibri"/>
                <a:cs typeface="Calibri"/>
              </a:rPr>
              <a:t>bonheur</a:t>
            </a:r>
            <a:r>
              <a:rPr sz="1800" b="1" spc="170" dirty="0">
                <a:solidFill>
                  <a:srgbClr val="1F3863"/>
                </a:solidFill>
                <a:latin typeface="Calibri"/>
                <a:cs typeface="Calibri"/>
              </a:rPr>
              <a:t>  </a:t>
            </a:r>
            <a:r>
              <a:rPr sz="1800" b="1" dirty="0">
                <a:solidFill>
                  <a:srgbClr val="1F3863"/>
                </a:solidFill>
                <a:latin typeface="Calibri"/>
                <a:cs typeface="Calibri"/>
              </a:rPr>
              <a:t>dans</a:t>
            </a:r>
            <a:r>
              <a:rPr sz="1800" b="1" spc="165" dirty="0">
                <a:solidFill>
                  <a:srgbClr val="1F3863"/>
                </a:solidFill>
                <a:latin typeface="Calibri"/>
                <a:cs typeface="Calibri"/>
              </a:rPr>
              <a:t>  </a:t>
            </a:r>
            <a:r>
              <a:rPr sz="1800" b="1" dirty="0">
                <a:solidFill>
                  <a:srgbClr val="1F3863"/>
                </a:solidFill>
                <a:latin typeface="Calibri"/>
                <a:cs typeface="Calibri"/>
              </a:rPr>
              <a:t>nos</a:t>
            </a:r>
            <a:r>
              <a:rPr sz="1800" b="1" spc="165" dirty="0">
                <a:solidFill>
                  <a:srgbClr val="1F3863"/>
                </a:solidFill>
                <a:latin typeface="Calibri"/>
                <a:cs typeface="Calibri"/>
              </a:rPr>
              <a:t>  </a:t>
            </a:r>
            <a:r>
              <a:rPr sz="1800" b="1" spc="-20" dirty="0">
                <a:solidFill>
                  <a:srgbClr val="1F3863"/>
                </a:solidFill>
                <a:latin typeface="Calibri"/>
                <a:cs typeface="Calibri"/>
              </a:rPr>
              <a:t>vies </a:t>
            </a:r>
            <a:r>
              <a:rPr sz="1800" b="1" dirty="0">
                <a:solidFill>
                  <a:srgbClr val="1F3863"/>
                </a:solidFill>
                <a:latin typeface="Calibri"/>
                <a:cs typeface="Calibri"/>
              </a:rPr>
              <a:t>perturbées</a:t>
            </a:r>
            <a:r>
              <a:rPr sz="1800" b="1" spc="85" dirty="0">
                <a:solidFill>
                  <a:srgbClr val="1F3863"/>
                </a:solidFill>
                <a:latin typeface="Calibri"/>
                <a:cs typeface="Calibri"/>
              </a:rPr>
              <a:t> </a:t>
            </a:r>
            <a:r>
              <a:rPr sz="1800" b="1" dirty="0">
                <a:solidFill>
                  <a:srgbClr val="1F3863"/>
                </a:solidFill>
                <a:latin typeface="Calibri"/>
                <a:cs typeface="Calibri"/>
              </a:rPr>
              <a:t>par</a:t>
            </a:r>
            <a:r>
              <a:rPr sz="1800" b="1" spc="75" dirty="0">
                <a:solidFill>
                  <a:srgbClr val="1F3863"/>
                </a:solidFill>
                <a:latin typeface="Calibri"/>
                <a:cs typeface="Calibri"/>
              </a:rPr>
              <a:t> </a:t>
            </a:r>
            <a:r>
              <a:rPr sz="1800" b="1" dirty="0">
                <a:solidFill>
                  <a:srgbClr val="1F3863"/>
                </a:solidFill>
                <a:latin typeface="Calibri"/>
                <a:cs typeface="Calibri"/>
              </a:rPr>
              <a:t>beaucoup</a:t>
            </a:r>
            <a:r>
              <a:rPr sz="1800" b="1" spc="80" dirty="0">
                <a:solidFill>
                  <a:srgbClr val="1F3863"/>
                </a:solidFill>
                <a:latin typeface="Calibri"/>
                <a:cs typeface="Calibri"/>
              </a:rPr>
              <a:t> </a:t>
            </a:r>
            <a:r>
              <a:rPr sz="1800" b="1" dirty="0">
                <a:solidFill>
                  <a:srgbClr val="1F3863"/>
                </a:solidFill>
                <a:latin typeface="Calibri"/>
                <a:cs typeface="Calibri"/>
              </a:rPr>
              <a:t>d’activités</a:t>
            </a:r>
            <a:r>
              <a:rPr sz="1800" b="1" spc="85" dirty="0">
                <a:solidFill>
                  <a:srgbClr val="1F3863"/>
                </a:solidFill>
                <a:latin typeface="Calibri"/>
                <a:cs typeface="Calibri"/>
              </a:rPr>
              <a:t> </a:t>
            </a:r>
            <a:r>
              <a:rPr sz="1800" b="1" dirty="0">
                <a:solidFill>
                  <a:srgbClr val="1F3863"/>
                </a:solidFill>
                <a:latin typeface="Calibri"/>
                <a:cs typeface="Calibri"/>
              </a:rPr>
              <a:t>agréables</a:t>
            </a:r>
            <a:r>
              <a:rPr sz="1800" b="1" spc="80" dirty="0">
                <a:solidFill>
                  <a:srgbClr val="1F3863"/>
                </a:solidFill>
                <a:latin typeface="Calibri"/>
                <a:cs typeface="Calibri"/>
              </a:rPr>
              <a:t> </a:t>
            </a:r>
            <a:r>
              <a:rPr sz="1800" b="1" dirty="0">
                <a:solidFill>
                  <a:srgbClr val="1F3863"/>
                </a:solidFill>
                <a:latin typeface="Calibri"/>
                <a:cs typeface="Calibri"/>
              </a:rPr>
              <a:t>ou</a:t>
            </a:r>
            <a:r>
              <a:rPr sz="1800" b="1" spc="90" dirty="0">
                <a:solidFill>
                  <a:srgbClr val="1F3863"/>
                </a:solidFill>
                <a:latin typeface="Calibri"/>
                <a:cs typeface="Calibri"/>
              </a:rPr>
              <a:t> </a:t>
            </a:r>
            <a:r>
              <a:rPr sz="1800" b="1" dirty="0">
                <a:solidFill>
                  <a:srgbClr val="1F3863"/>
                </a:solidFill>
                <a:latin typeface="Calibri"/>
                <a:cs typeface="Calibri"/>
              </a:rPr>
              <a:t>pas</a:t>
            </a:r>
            <a:r>
              <a:rPr sz="1800" b="1" spc="75" dirty="0">
                <a:solidFill>
                  <a:srgbClr val="1F3863"/>
                </a:solidFill>
                <a:latin typeface="Calibri"/>
                <a:cs typeface="Calibri"/>
              </a:rPr>
              <a:t> </a:t>
            </a:r>
            <a:r>
              <a:rPr sz="1800" b="1" spc="-25" dirty="0">
                <a:solidFill>
                  <a:srgbClr val="1F3863"/>
                </a:solidFill>
                <a:latin typeface="Calibri"/>
                <a:cs typeface="Calibri"/>
              </a:rPr>
              <a:t>qui </a:t>
            </a:r>
            <a:r>
              <a:rPr sz="1800" b="1" dirty="0">
                <a:solidFill>
                  <a:srgbClr val="1F3863"/>
                </a:solidFill>
                <a:latin typeface="Calibri"/>
                <a:cs typeface="Calibri"/>
              </a:rPr>
              <a:t>nous</a:t>
            </a:r>
            <a:r>
              <a:rPr sz="1800" b="1" spc="125" dirty="0">
                <a:solidFill>
                  <a:srgbClr val="1F3863"/>
                </a:solidFill>
                <a:latin typeface="Calibri"/>
                <a:cs typeface="Calibri"/>
              </a:rPr>
              <a:t>  </a:t>
            </a:r>
            <a:r>
              <a:rPr sz="1800" b="1" dirty="0">
                <a:solidFill>
                  <a:srgbClr val="1F3863"/>
                </a:solidFill>
                <a:latin typeface="Calibri"/>
                <a:cs typeface="Calibri"/>
              </a:rPr>
              <a:t>étouffent.</a:t>
            </a:r>
            <a:r>
              <a:rPr sz="1800" b="1" spc="120" dirty="0">
                <a:solidFill>
                  <a:srgbClr val="1F3863"/>
                </a:solidFill>
                <a:latin typeface="Calibri"/>
                <a:cs typeface="Calibri"/>
              </a:rPr>
              <a:t>  </a:t>
            </a:r>
            <a:r>
              <a:rPr sz="1800" b="1" dirty="0">
                <a:solidFill>
                  <a:srgbClr val="1F3863"/>
                </a:solidFill>
                <a:latin typeface="Calibri"/>
                <a:cs typeface="Calibri"/>
              </a:rPr>
              <a:t>Le</a:t>
            </a:r>
            <a:r>
              <a:rPr sz="1800" b="1" spc="135" dirty="0">
                <a:solidFill>
                  <a:srgbClr val="1F3863"/>
                </a:solidFill>
                <a:latin typeface="Calibri"/>
                <a:cs typeface="Calibri"/>
              </a:rPr>
              <a:t>  </a:t>
            </a:r>
            <a:r>
              <a:rPr sz="1800" b="1" dirty="0">
                <a:solidFill>
                  <a:srgbClr val="1F3863"/>
                </a:solidFill>
                <a:latin typeface="Calibri"/>
                <a:cs typeface="Calibri"/>
              </a:rPr>
              <a:t>bonheur</a:t>
            </a:r>
            <a:r>
              <a:rPr sz="1800" b="1" spc="125" dirty="0">
                <a:solidFill>
                  <a:srgbClr val="1F3863"/>
                </a:solidFill>
                <a:latin typeface="Calibri"/>
                <a:cs typeface="Calibri"/>
              </a:rPr>
              <a:t>  </a:t>
            </a:r>
            <a:r>
              <a:rPr sz="1800" b="1" dirty="0">
                <a:solidFill>
                  <a:srgbClr val="1F3863"/>
                </a:solidFill>
                <a:latin typeface="Calibri"/>
                <a:cs typeface="Calibri"/>
              </a:rPr>
              <a:t>c’est</a:t>
            </a:r>
            <a:r>
              <a:rPr sz="1800" b="1" spc="130" dirty="0">
                <a:solidFill>
                  <a:srgbClr val="1F3863"/>
                </a:solidFill>
                <a:latin typeface="Calibri"/>
                <a:cs typeface="Calibri"/>
              </a:rPr>
              <a:t>  </a:t>
            </a:r>
            <a:r>
              <a:rPr sz="1800" b="1" dirty="0">
                <a:solidFill>
                  <a:srgbClr val="1F3863"/>
                </a:solidFill>
                <a:latin typeface="Calibri"/>
                <a:cs typeface="Calibri"/>
              </a:rPr>
              <a:t>penser</a:t>
            </a:r>
            <a:r>
              <a:rPr sz="1800" b="1" spc="135" dirty="0">
                <a:solidFill>
                  <a:srgbClr val="1F3863"/>
                </a:solidFill>
                <a:latin typeface="Calibri"/>
                <a:cs typeface="Calibri"/>
              </a:rPr>
              <a:t>  </a:t>
            </a:r>
            <a:r>
              <a:rPr sz="1800" b="1" dirty="0">
                <a:solidFill>
                  <a:srgbClr val="1F3863"/>
                </a:solidFill>
                <a:latin typeface="Calibri"/>
                <a:cs typeface="Calibri"/>
              </a:rPr>
              <a:t>de</a:t>
            </a:r>
            <a:r>
              <a:rPr sz="1800" b="1" spc="125" dirty="0">
                <a:solidFill>
                  <a:srgbClr val="1F3863"/>
                </a:solidFill>
                <a:latin typeface="Calibri"/>
                <a:cs typeface="Calibri"/>
              </a:rPr>
              <a:t>  </a:t>
            </a:r>
            <a:r>
              <a:rPr sz="1800" b="1" spc="-10" dirty="0">
                <a:solidFill>
                  <a:srgbClr val="1F3863"/>
                </a:solidFill>
                <a:latin typeface="Calibri"/>
                <a:cs typeface="Calibri"/>
              </a:rPr>
              <a:t>manière </a:t>
            </a:r>
            <a:r>
              <a:rPr sz="1800" b="1" dirty="0">
                <a:solidFill>
                  <a:srgbClr val="1F3863"/>
                </a:solidFill>
                <a:latin typeface="Calibri"/>
                <a:cs typeface="Calibri"/>
              </a:rPr>
              <a:t>positive.</a:t>
            </a:r>
            <a:r>
              <a:rPr sz="1800" b="1" spc="-15" dirty="0">
                <a:solidFill>
                  <a:srgbClr val="1F3863"/>
                </a:solidFill>
                <a:latin typeface="Calibri"/>
                <a:cs typeface="Calibri"/>
              </a:rPr>
              <a:t> </a:t>
            </a:r>
            <a:r>
              <a:rPr sz="1800" b="1" dirty="0">
                <a:solidFill>
                  <a:srgbClr val="1F3863"/>
                </a:solidFill>
                <a:latin typeface="Calibri"/>
                <a:cs typeface="Calibri"/>
              </a:rPr>
              <a:t>Il</a:t>
            </a:r>
            <a:r>
              <a:rPr sz="1800" b="1" spc="-10" dirty="0">
                <a:solidFill>
                  <a:srgbClr val="1F3863"/>
                </a:solidFill>
                <a:latin typeface="Calibri"/>
                <a:cs typeface="Calibri"/>
              </a:rPr>
              <a:t> </a:t>
            </a:r>
            <a:r>
              <a:rPr sz="1800" b="1" dirty="0">
                <a:solidFill>
                  <a:srgbClr val="1F3863"/>
                </a:solidFill>
                <a:latin typeface="Calibri"/>
                <a:cs typeface="Calibri"/>
              </a:rPr>
              <a:t>renvoie</a:t>
            </a:r>
            <a:r>
              <a:rPr sz="1800" b="1" spc="-5" dirty="0">
                <a:solidFill>
                  <a:srgbClr val="1F3863"/>
                </a:solidFill>
                <a:latin typeface="Calibri"/>
                <a:cs typeface="Calibri"/>
              </a:rPr>
              <a:t> </a:t>
            </a:r>
            <a:r>
              <a:rPr sz="1800" b="1" dirty="0">
                <a:solidFill>
                  <a:srgbClr val="1F3863"/>
                </a:solidFill>
                <a:latin typeface="Calibri"/>
                <a:cs typeface="Calibri"/>
              </a:rPr>
              <a:t>à</a:t>
            </a:r>
            <a:r>
              <a:rPr sz="1800" b="1" spc="-10" dirty="0">
                <a:solidFill>
                  <a:srgbClr val="1F3863"/>
                </a:solidFill>
                <a:latin typeface="Calibri"/>
                <a:cs typeface="Calibri"/>
              </a:rPr>
              <a:t> </a:t>
            </a:r>
            <a:r>
              <a:rPr sz="1800" b="1" dirty="0">
                <a:solidFill>
                  <a:srgbClr val="1F3863"/>
                </a:solidFill>
                <a:latin typeface="Calibri"/>
                <a:cs typeface="Calibri"/>
              </a:rPr>
              <a:t>un</a:t>
            </a:r>
            <a:r>
              <a:rPr sz="1800" b="1" spc="-20" dirty="0">
                <a:solidFill>
                  <a:srgbClr val="1F3863"/>
                </a:solidFill>
                <a:latin typeface="Calibri"/>
                <a:cs typeface="Calibri"/>
              </a:rPr>
              <a:t> </a:t>
            </a:r>
            <a:r>
              <a:rPr sz="1800" b="1" spc="-10" dirty="0">
                <a:solidFill>
                  <a:srgbClr val="1F3863"/>
                </a:solidFill>
                <a:latin typeface="Calibri"/>
                <a:cs typeface="Calibri"/>
              </a:rPr>
              <a:t>entraînement</a:t>
            </a:r>
            <a:r>
              <a:rPr sz="1800" b="1" spc="-5" dirty="0">
                <a:solidFill>
                  <a:srgbClr val="1F3863"/>
                </a:solidFill>
                <a:latin typeface="Calibri"/>
                <a:cs typeface="Calibri"/>
              </a:rPr>
              <a:t> </a:t>
            </a:r>
            <a:r>
              <a:rPr sz="1800" b="1" dirty="0">
                <a:solidFill>
                  <a:srgbClr val="1F3863"/>
                </a:solidFill>
                <a:latin typeface="Calibri"/>
                <a:cs typeface="Calibri"/>
              </a:rPr>
              <a:t>:</a:t>
            </a:r>
            <a:r>
              <a:rPr sz="1800" b="1" spc="-20" dirty="0">
                <a:solidFill>
                  <a:srgbClr val="1F3863"/>
                </a:solidFill>
                <a:latin typeface="Calibri"/>
                <a:cs typeface="Calibri"/>
              </a:rPr>
              <a:t> </a:t>
            </a:r>
            <a:r>
              <a:rPr sz="1800" b="1" dirty="0">
                <a:solidFill>
                  <a:srgbClr val="1F3863"/>
                </a:solidFill>
                <a:latin typeface="Calibri"/>
                <a:cs typeface="Calibri"/>
              </a:rPr>
              <a:t>chez</a:t>
            </a:r>
            <a:r>
              <a:rPr sz="1800" b="1" spc="-5" dirty="0">
                <a:solidFill>
                  <a:srgbClr val="1F3863"/>
                </a:solidFill>
                <a:latin typeface="Calibri"/>
                <a:cs typeface="Calibri"/>
              </a:rPr>
              <a:t> </a:t>
            </a:r>
            <a:r>
              <a:rPr sz="1800" b="1" dirty="0">
                <a:solidFill>
                  <a:srgbClr val="1F3863"/>
                </a:solidFill>
                <a:latin typeface="Calibri"/>
                <a:cs typeface="Calibri"/>
              </a:rPr>
              <a:t>soi,</a:t>
            </a:r>
            <a:r>
              <a:rPr sz="1800" b="1" spc="-10" dirty="0">
                <a:solidFill>
                  <a:srgbClr val="1F3863"/>
                </a:solidFill>
                <a:latin typeface="Calibri"/>
                <a:cs typeface="Calibri"/>
              </a:rPr>
              <a:t> </a:t>
            </a:r>
            <a:r>
              <a:rPr sz="1800" b="1" dirty="0">
                <a:solidFill>
                  <a:srgbClr val="1F3863"/>
                </a:solidFill>
                <a:latin typeface="Calibri"/>
                <a:cs typeface="Calibri"/>
              </a:rPr>
              <a:t>le </a:t>
            </a:r>
            <a:r>
              <a:rPr sz="1800" b="1" spc="-10" dirty="0">
                <a:solidFill>
                  <a:srgbClr val="1F3863"/>
                </a:solidFill>
                <a:latin typeface="Calibri"/>
                <a:cs typeface="Calibri"/>
              </a:rPr>
              <a:t>soir,</a:t>
            </a:r>
            <a:r>
              <a:rPr sz="1800" b="1" spc="-5" dirty="0">
                <a:solidFill>
                  <a:srgbClr val="1F3863"/>
                </a:solidFill>
                <a:latin typeface="Calibri"/>
                <a:cs typeface="Calibri"/>
              </a:rPr>
              <a:t> </a:t>
            </a:r>
            <a:r>
              <a:rPr sz="1800" b="1" spc="-25" dirty="0">
                <a:solidFill>
                  <a:srgbClr val="1F3863"/>
                </a:solidFill>
                <a:latin typeface="Calibri"/>
                <a:cs typeface="Calibri"/>
              </a:rPr>
              <a:t>on </a:t>
            </a:r>
            <a:r>
              <a:rPr sz="1800" b="1" dirty="0">
                <a:solidFill>
                  <a:srgbClr val="1F3863"/>
                </a:solidFill>
                <a:latin typeface="Calibri"/>
                <a:cs typeface="Calibri"/>
              </a:rPr>
              <a:t>essaiera</a:t>
            </a:r>
            <a:r>
              <a:rPr sz="1800" b="1" spc="90" dirty="0">
                <a:solidFill>
                  <a:srgbClr val="1F3863"/>
                </a:solidFill>
                <a:latin typeface="Calibri"/>
                <a:cs typeface="Calibri"/>
              </a:rPr>
              <a:t> </a:t>
            </a:r>
            <a:r>
              <a:rPr sz="1800" b="1" dirty="0">
                <a:solidFill>
                  <a:srgbClr val="1F3863"/>
                </a:solidFill>
                <a:latin typeface="Calibri"/>
                <a:cs typeface="Calibri"/>
              </a:rPr>
              <a:t>de</a:t>
            </a:r>
            <a:r>
              <a:rPr sz="1800" b="1" spc="100" dirty="0">
                <a:solidFill>
                  <a:srgbClr val="1F3863"/>
                </a:solidFill>
                <a:latin typeface="Calibri"/>
                <a:cs typeface="Calibri"/>
              </a:rPr>
              <a:t> </a:t>
            </a:r>
            <a:r>
              <a:rPr sz="1800" b="1" dirty="0">
                <a:solidFill>
                  <a:srgbClr val="1F3863"/>
                </a:solidFill>
                <a:latin typeface="Calibri"/>
                <a:cs typeface="Calibri"/>
              </a:rPr>
              <a:t>penser</a:t>
            </a:r>
            <a:r>
              <a:rPr sz="1800" b="1" spc="95" dirty="0">
                <a:solidFill>
                  <a:srgbClr val="1F3863"/>
                </a:solidFill>
                <a:latin typeface="Calibri"/>
                <a:cs typeface="Calibri"/>
              </a:rPr>
              <a:t> </a:t>
            </a:r>
            <a:r>
              <a:rPr sz="1800" b="1" dirty="0">
                <a:solidFill>
                  <a:srgbClr val="1F3863"/>
                </a:solidFill>
                <a:latin typeface="Calibri"/>
                <a:cs typeface="Calibri"/>
              </a:rPr>
              <a:t>à</a:t>
            </a:r>
            <a:r>
              <a:rPr sz="1800" b="1" spc="90" dirty="0">
                <a:solidFill>
                  <a:srgbClr val="1F3863"/>
                </a:solidFill>
                <a:latin typeface="Calibri"/>
                <a:cs typeface="Calibri"/>
              </a:rPr>
              <a:t> </a:t>
            </a:r>
            <a:r>
              <a:rPr sz="1800" b="1" dirty="0">
                <a:solidFill>
                  <a:srgbClr val="1F3863"/>
                </a:solidFill>
                <a:latin typeface="Calibri"/>
                <a:cs typeface="Calibri"/>
              </a:rPr>
              <a:t>tous</a:t>
            </a:r>
            <a:r>
              <a:rPr sz="1800" b="1" spc="95" dirty="0">
                <a:solidFill>
                  <a:srgbClr val="1F3863"/>
                </a:solidFill>
                <a:latin typeface="Calibri"/>
                <a:cs typeface="Calibri"/>
              </a:rPr>
              <a:t> </a:t>
            </a:r>
            <a:r>
              <a:rPr sz="1800" b="1" dirty="0">
                <a:solidFill>
                  <a:srgbClr val="1F3863"/>
                </a:solidFill>
                <a:latin typeface="Calibri"/>
                <a:cs typeface="Calibri"/>
              </a:rPr>
              <a:t>les</a:t>
            </a:r>
            <a:r>
              <a:rPr sz="1800" b="1" spc="95" dirty="0">
                <a:solidFill>
                  <a:srgbClr val="1F3863"/>
                </a:solidFill>
                <a:latin typeface="Calibri"/>
                <a:cs typeface="Calibri"/>
              </a:rPr>
              <a:t> </a:t>
            </a:r>
            <a:r>
              <a:rPr sz="1800" b="1" dirty="0">
                <a:solidFill>
                  <a:srgbClr val="1F3863"/>
                </a:solidFill>
                <a:latin typeface="Calibri"/>
                <a:cs typeface="Calibri"/>
              </a:rPr>
              <a:t>petits</a:t>
            </a:r>
            <a:r>
              <a:rPr sz="1800" b="1" spc="100" dirty="0">
                <a:solidFill>
                  <a:srgbClr val="1F3863"/>
                </a:solidFill>
                <a:latin typeface="Calibri"/>
                <a:cs typeface="Calibri"/>
              </a:rPr>
              <a:t> </a:t>
            </a:r>
            <a:r>
              <a:rPr sz="1800" b="1" dirty="0">
                <a:solidFill>
                  <a:srgbClr val="1F3863"/>
                </a:solidFill>
                <a:latin typeface="Calibri"/>
                <a:cs typeface="Calibri"/>
              </a:rPr>
              <a:t>événements</a:t>
            </a:r>
            <a:r>
              <a:rPr sz="1800" b="1" spc="95" dirty="0">
                <a:solidFill>
                  <a:srgbClr val="1F3863"/>
                </a:solidFill>
                <a:latin typeface="Calibri"/>
                <a:cs typeface="Calibri"/>
              </a:rPr>
              <a:t> </a:t>
            </a:r>
            <a:r>
              <a:rPr sz="1800" b="1" dirty="0">
                <a:solidFill>
                  <a:srgbClr val="1F3863"/>
                </a:solidFill>
                <a:latin typeface="Calibri"/>
                <a:cs typeface="Calibri"/>
              </a:rPr>
              <a:t>qui</a:t>
            </a:r>
            <a:r>
              <a:rPr sz="1800" b="1" spc="95" dirty="0">
                <a:solidFill>
                  <a:srgbClr val="1F3863"/>
                </a:solidFill>
                <a:latin typeface="Calibri"/>
                <a:cs typeface="Calibri"/>
              </a:rPr>
              <a:t> </a:t>
            </a:r>
            <a:r>
              <a:rPr sz="1800" b="1" spc="-20" dirty="0">
                <a:solidFill>
                  <a:srgbClr val="1F3863"/>
                </a:solidFill>
                <a:latin typeface="Calibri"/>
                <a:cs typeface="Calibri"/>
              </a:rPr>
              <a:t>nous </a:t>
            </a:r>
            <a:r>
              <a:rPr sz="1800" b="1" dirty="0">
                <a:solidFill>
                  <a:srgbClr val="1F3863"/>
                </a:solidFill>
                <a:latin typeface="Calibri"/>
                <a:cs typeface="Calibri"/>
              </a:rPr>
              <a:t>ont</a:t>
            </a:r>
            <a:r>
              <a:rPr sz="1800" b="1" spc="-55" dirty="0">
                <a:solidFill>
                  <a:srgbClr val="1F3863"/>
                </a:solidFill>
                <a:latin typeface="Calibri"/>
                <a:cs typeface="Calibri"/>
              </a:rPr>
              <a:t> </a:t>
            </a:r>
            <a:r>
              <a:rPr sz="1800" b="1" dirty="0">
                <a:solidFill>
                  <a:srgbClr val="1F3863"/>
                </a:solidFill>
                <a:latin typeface="Calibri"/>
                <a:cs typeface="Calibri"/>
              </a:rPr>
              <a:t>rendus</a:t>
            </a:r>
            <a:r>
              <a:rPr sz="1800" b="1" spc="-50" dirty="0">
                <a:solidFill>
                  <a:srgbClr val="1F3863"/>
                </a:solidFill>
                <a:latin typeface="Calibri"/>
                <a:cs typeface="Calibri"/>
              </a:rPr>
              <a:t> </a:t>
            </a:r>
            <a:r>
              <a:rPr sz="1800" b="1" dirty="0">
                <a:solidFill>
                  <a:srgbClr val="1F3863"/>
                </a:solidFill>
                <a:latin typeface="Calibri"/>
                <a:cs typeface="Calibri"/>
              </a:rPr>
              <a:t>heureux</a:t>
            </a:r>
            <a:r>
              <a:rPr sz="1800" b="1" spc="-40" dirty="0">
                <a:solidFill>
                  <a:srgbClr val="1F3863"/>
                </a:solidFill>
                <a:latin typeface="Calibri"/>
                <a:cs typeface="Calibri"/>
              </a:rPr>
              <a:t> </a:t>
            </a:r>
            <a:r>
              <a:rPr sz="1800" b="1" dirty="0">
                <a:solidFill>
                  <a:srgbClr val="1F3863"/>
                </a:solidFill>
                <a:latin typeface="Calibri"/>
                <a:cs typeface="Calibri"/>
              </a:rPr>
              <a:t>pendant</a:t>
            </a:r>
            <a:r>
              <a:rPr sz="1800" b="1" spc="-50" dirty="0">
                <a:solidFill>
                  <a:srgbClr val="1F3863"/>
                </a:solidFill>
                <a:latin typeface="Calibri"/>
                <a:cs typeface="Calibri"/>
              </a:rPr>
              <a:t> </a:t>
            </a:r>
            <a:r>
              <a:rPr sz="1800" b="1" dirty="0">
                <a:solidFill>
                  <a:srgbClr val="1F3863"/>
                </a:solidFill>
                <a:latin typeface="Calibri"/>
                <a:cs typeface="Calibri"/>
              </a:rPr>
              <a:t>la</a:t>
            </a:r>
            <a:r>
              <a:rPr sz="1800" b="1" spc="-25" dirty="0">
                <a:solidFill>
                  <a:srgbClr val="1F3863"/>
                </a:solidFill>
                <a:latin typeface="Calibri"/>
                <a:cs typeface="Calibri"/>
              </a:rPr>
              <a:t> </a:t>
            </a:r>
            <a:r>
              <a:rPr sz="1800" b="1" spc="-10" dirty="0">
                <a:solidFill>
                  <a:srgbClr val="1F3863"/>
                </a:solidFill>
                <a:latin typeface="Calibri"/>
                <a:cs typeface="Calibri"/>
              </a:rPr>
              <a:t>journée.</a:t>
            </a:r>
            <a:endParaRPr sz="1800">
              <a:latin typeface="Calibri"/>
              <a:cs typeface="Calibri"/>
            </a:endParaRPr>
          </a:p>
          <a:p>
            <a:pPr marL="12700" marR="5080" algn="just">
              <a:lnSpc>
                <a:spcPct val="100000"/>
              </a:lnSpc>
              <a:spcBef>
                <a:spcPts val="2160"/>
              </a:spcBef>
            </a:pPr>
            <a:r>
              <a:rPr sz="1800" b="1" dirty="0">
                <a:solidFill>
                  <a:srgbClr val="1F3863"/>
                </a:solidFill>
                <a:latin typeface="Calibri"/>
                <a:cs typeface="Calibri"/>
              </a:rPr>
              <a:t>Il</a:t>
            </a:r>
            <a:r>
              <a:rPr sz="1800" b="1" spc="204" dirty="0">
                <a:solidFill>
                  <a:srgbClr val="1F3863"/>
                </a:solidFill>
                <a:latin typeface="Calibri"/>
                <a:cs typeface="Calibri"/>
              </a:rPr>
              <a:t>  </a:t>
            </a:r>
            <a:r>
              <a:rPr sz="1800" b="1" dirty="0">
                <a:solidFill>
                  <a:srgbClr val="1F3863"/>
                </a:solidFill>
                <a:latin typeface="Calibri"/>
                <a:cs typeface="Calibri"/>
              </a:rPr>
              <a:t>n’est</a:t>
            </a:r>
            <a:r>
              <a:rPr sz="1800" b="1" spc="215" dirty="0">
                <a:solidFill>
                  <a:srgbClr val="1F3863"/>
                </a:solidFill>
                <a:latin typeface="Calibri"/>
                <a:cs typeface="Calibri"/>
              </a:rPr>
              <a:t>  </a:t>
            </a:r>
            <a:r>
              <a:rPr sz="1800" b="1" dirty="0">
                <a:solidFill>
                  <a:srgbClr val="1F3863"/>
                </a:solidFill>
                <a:latin typeface="Calibri"/>
                <a:cs typeface="Calibri"/>
              </a:rPr>
              <a:t>pas</a:t>
            </a:r>
            <a:r>
              <a:rPr sz="1800" b="1" spc="210" dirty="0">
                <a:solidFill>
                  <a:srgbClr val="1F3863"/>
                </a:solidFill>
                <a:latin typeface="Calibri"/>
                <a:cs typeface="Calibri"/>
              </a:rPr>
              <a:t>  </a:t>
            </a:r>
            <a:r>
              <a:rPr sz="1800" b="1" dirty="0">
                <a:solidFill>
                  <a:srgbClr val="1F3863"/>
                </a:solidFill>
                <a:latin typeface="Calibri"/>
                <a:cs typeface="Calibri"/>
              </a:rPr>
              <a:t>nécessaire</a:t>
            </a:r>
            <a:r>
              <a:rPr sz="1800" b="1" spc="215" dirty="0">
                <a:solidFill>
                  <a:srgbClr val="1F3863"/>
                </a:solidFill>
                <a:latin typeface="Calibri"/>
                <a:cs typeface="Calibri"/>
              </a:rPr>
              <a:t>  </a:t>
            </a:r>
            <a:r>
              <a:rPr sz="1800" b="1" dirty="0">
                <a:solidFill>
                  <a:srgbClr val="1F3863"/>
                </a:solidFill>
                <a:latin typeface="Calibri"/>
                <a:cs typeface="Calibri"/>
              </a:rPr>
              <a:t>d’atteindre</a:t>
            </a:r>
            <a:r>
              <a:rPr sz="1800" b="1" spc="220" dirty="0">
                <a:solidFill>
                  <a:srgbClr val="1F3863"/>
                </a:solidFill>
                <a:latin typeface="Calibri"/>
                <a:cs typeface="Calibri"/>
              </a:rPr>
              <a:t>  </a:t>
            </a:r>
            <a:r>
              <a:rPr sz="1800" b="1" dirty="0">
                <a:solidFill>
                  <a:srgbClr val="1F3863"/>
                </a:solidFill>
                <a:latin typeface="Calibri"/>
                <a:cs typeface="Calibri"/>
              </a:rPr>
              <a:t>l’impossible</a:t>
            </a:r>
            <a:r>
              <a:rPr sz="1800" b="1" spc="215" dirty="0">
                <a:solidFill>
                  <a:srgbClr val="1F3863"/>
                </a:solidFill>
                <a:latin typeface="Calibri"/>
                <a:cs typeface="Calibri"/>
              </a:rPr>
              <a:t>  </a:t>
            </a:r>
            <a:r>
              <a:rPr sz="1800" b="1" spc="-20" dirty="0">
                <a:solidFill>
                  <a:srgbClr val="1F3863"/>
                </a:solidFill>
                <a:latin typeface="Calibri"/>
                <a:cs typeface="Calibri"/>
              </a:rPr>
              <a:t>pour </a:t>
            </a:r>
            <a:r>
              <a:rPr sz="1800" b="1" dirty="0">
                <a:solidFill>
                  <a:srgbClr val="1F3863"/>
                </a:solidFill>
                <a:latin typeface="Calibri"/>
                <a:cs typeface="Calibri"/>
              </a:rPr>
              <a:t>comprendre</a:t>
            </a:r>
            <a:r>
              <a:rPr sz="1800" b="1" spc="-25" dirty="0">
                <a:solidFill>
                  <a:srgbClr val="1F3863"/>
                </a:solidFill>
                <a:latin typeface="Calibri"/>
                <a:cs typeface="Calibri"/>
              </a:rPr>
              <a:t> </a:t>
            </a:r>
            <a:r>
              <a:rPr sz="1800" b="1" dirty="0">
                <a:solidFill>
                  <a:srgbClr val="1F3863"/>
                </a:solidFill>
                <a:latin typeface="Calibri"/>
                <a:cs typeface="Calibri"/>
              </a:rPr>
              <a:t>ce</a:t>
            </a:r>
            <a:r>
              <a:rPr sz="1800" b="1" spc="-30" dirty="0">
                <a:solidFill>
                  <a:srgbClr val="1F3863"/>
                </a:solidFill>
                <a:latin typeface="Calibri"/>
                <a:cs typeface="Calibri"/>
              </a:rPr>
              <a:t> </a:t>
            </a:r>
            <a:r>
              <a:rPr sz="1800" b="1" dirty="0">
                <a:solidFill>
                  <a:srgbClr val="1F3863"/>
                </a:solidFill>
                <a:latin typeface="Calibri"/>
                <a:cs typeface="Calibri"/>
              </a:rPr>
              <a:t>que</a:t>
            </a:r>
            <a:r>
              <a:rPr sz="1800" b="1" spc="-65" dirty="0">
                <a:solidFill>
                  <a:srgbClr val="1F3863"/>
                </a:solidFill>
                <a:latin typeface="Calibri"/>
                <a:cs typeface="Calibri"/>
              </a:rPr>
              <a:t> </a:t>
            </a:r>
            <a:r>
              <a:rPr sz="1800" b="1" spc="-20" dirty="0">
                <a:solidFill>
                  <a:srgbClr val="1F3863"/>
                </a:solidFill>
                <a:latin typeface="Calibri"/>
                <a:cs typeface="Calibri"/>
              </a:rPr>
              <a:t>c’est</a:t>
            </a:r>
            <a:r>
              <a:rPr sz="1800" b="1" spc="-30" dirty="0">
                <a:solidFill>
                  <a:srgbClr val="1F3863"/>
                </a:solidFill>
                <a:latin typeface="Calibri"/>
                <a:cs typeface="Calibri"/>
              </a:rPr>
              <a:t> </a:t>
            </a:r>
            <a:r>
              <a:rPr sz="1800" b="1" dirty="0">
                <a:solidFill>
                  <a:srgbClr val="1F3863"/>
                </a:solidFill>
                <a:latin typeface="Calibri"/>
                <a:cs typeface="Calibri"/>
              </a:rPr>
              <a:t>que</a:t>
            </a:r>
            <a:r>
              <a:rPr sz="1800" b="1" spc="-50" dirty="0">
                <a:solidFill>
                  <a:srgbClr val="1F3863"/>
                </a:solidFill>
                <a:latin typeface="Calibri"/>
                <a:cs typeface="Calibri"/>
              </a:rPr>
              <a:t> </a:t>
            </a:r>
            <a:r>
              <a:rPr sz="1800" b="1" dirty="0">
                <a:solidFill>
                  <a:srgbClr val="1F3863"/>
                </a:solidFill>
                <a:latin typeface="Calibri"/>
                <a:cs typeface="Calibri"/>
              </a:rPr>
              <a:t>le</a:t>
            </a:r>
            <a:r>
              <a:rPr sz="1800" b="1" spc="-30" dirty="0">
                <a:solidFill>
                  <a:srgbClr val="1F3863"/>
                </a:solidFill>
                <a:latin typeface="Calibri"/>
                <a:cs typeface="Calibri"/>
              </a:rPr>
              <a:t> </a:t>
            </a:r>
            <a:r>
              <a:rPr sz="1800" b="1" spc="-10" dirty="0">
                <a:solidFill>
                  <a:srgbClr val="1F3863"/>
                </a:solidFill>
                <a:latin typeface="Calibri"/>
                <a:cs typeface="Calibri"/>
              </a:rPr>
              <a:t>bonheur.</a:t>
            </a:r>
            <a:endParaRPr sz="1800">
              <a:latin typeface="Calibri"/>
              <a:cs typeface="Calibri"/>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16939" y="609676"/>
            <a:ext cx="10360661" cy="690574"/>
          </a:xfrm>
          <a:prstGeom prst="rect">
            <a:avLst/>
          </a:prstGeom>
        </p:spPr>
        <p:txBody>
          <a:bodyPr vert="horz" wrap="square" lIns="0" tIns="13335" rIns="0" bIns="0" rtlCol="0">
            <a:spAutoFit/>
          </a:bodyPr>
          <a:lstStyle/>
          <a:p>
            <a:pPr marL="12700">
              <a:lnSpc>
                <a:spcPct val="100000"/>
              </a:lnSpc>
              <a:spcBef>
                <a:spcPts val="105"/>
              </a:spcBef>
              <a:tabLst>
                <a:tab pos="2834005" algn="l"/>
              </a:tabLst>
            </a:pPr>
            <a:r>
              <a:rPr dirty="0"/>
              <a:t>	</a:t>
            </a:r>
            <a:r>
              <a:rPr b="1" dirty="0">
                <a:solidFill>
                  <a:schemeClr val="accent3">
                    <a:lumMod val="50000"/>
                  </a:schemeClr>
                </a:solidFill>
              </a:rPr>
              <a:t>Le</a:t>
            </a:r>
            <a:r>
              <a:rPr b="1" spc="-75" dirty="0">
                <a:solidFill>
                  <a:schemeClr val="accent3">
                    <a:lumMod val="50000"/>
                  </a:schemeClr>
                </a:solidFill>
              </a:rPr>
              <a:t> </a:t>
            </a:r>
            <a:r>
              <a:rPr b="1" spc="-70" dirty="0">
                <a:solidFill>
                  <a:schemeClr val="accent3">
                    <a:lumMod val="50000"/>
                  </a:schemeClr>
                </a:solidFill>
              </a:rPr>
              <a:t>compte-</a:t>
            </a:r>
            <a:r>
              <a:rPr b="1" spc="-20" dirty="0">
                <a:solidFill>
                  <a:schemeClr val="accent3">
                    <a:lumMod val="50000"/>
                  </a:schemeClr>
                </a:solidFill>
              </a:rPr>
              <a:t>rendu</a:t>
            </a:r>
          </a:p>
        </p:txBody>
      </p:sp>
      <p:sp>
        <p:nvSpPr>
          <p:cNvPr id="3" name="object 3"/>
          <p:cNvSpPr txBox="1">
            <a:spLocks noGrp="1"/>
          </p:cNvSpPr>
          <p:nvPr>
            <p:ph type="body" idx="1"/>
          </p:nvPr>
        </p:nvSpPr>
        <p:spPr>
          <a:xfrm>
            <a:off x="916939" y="1796541"/>
            <a:ext cx="10360025" cy="1683923"/>
          </a:xfrm>
          <a:prstGeom prst="rect">
            <a:avLst/>
          </a:prstGeom>
        </p:spPr>
        <p:txBody>
          <a:bodyPr vert="horz" wrap="square" lIns="0" tIns="67945" rIns="0" bIns="0" rtlCol="0">
            <a:spAutoFit/>
          </a:bodyPr>
          <a:lstStyle/>
          <a:p>
            <a:pPr marL="12700" marR="5080" algn="just">
              <a:lnSpc>
                <a:spcPct val="79900"/>
              </a:lnSpc>
              <a:spcBef>
                <a:spcPts val="535"/>
              </a:spcBef>
            </a:pPr>
            <a:r>
              <a:rPr lang="fr-FR" dirty="0" smtClean="0"/>
              <a:t>Dans cet article intitulé " … " , tiré du .. ,  le sujet est le bonheur. Le problème tourne autour de la définition du bonheur et de sa distinction avec la félicité permanente. La question est de savoir comment vivre heureux. L'auteur commence par affirmer que le bonheur ne dépend pas de nos préoccupations. Il définit ensuite le bonheur comme une lutte quotidienne et une prise de conscience des moments positifs. L'auteur ajoute que, dans notre vie chargée, nous devons faire de la place pour le bonheur et nous entraîner à penser positivement. Il conclut en notant que le bonheur peut être atteint sans attendre avoir l'accès à l'impossible.</a:t>
            </a:r>
            <a:endParaRPr lang="el-GR" dirty="0" smtClean="0"/>
          </a:p>
          <a:p>
            <a:pPr marL="12700" marR="5080" algn="just">
              <a:lnSpc>
                <a:spcPct val="79900"/>
              </a:lnSpc>
              <a:spcBef>
                <a:spcPts val="535"/>
              </a:spcBef>
            </a:pPr>
            <a:endParaRPr spc="-10" dirty="0"/>
          </a:p>
        </p:txBody>
      </p:sp>
      <p:sp>
        <p:nvSpPr>
          <p:cNvPr id="4" name="object 4"/>
          <p:cNvSpPr txBox="1"/>
          <p:nvPr/>
        </p:nvSpPr>
        <p:spPr>
          <a:xfrm>
            <a:off x="914401" y="3810000"/>
            <a:ext cx="10362564" cy="1899238"/>
          </a:xfrm>
          <a:prstGeom prst="rect">
            <a:avLst/>
          </a:prstGeom>
        </p:spPr>
        <p:txBody>
          <a:bodyPr vert="horz" wrap="square" lIns="0" tIns="67310" rIns="0" bIns="0" rtlCol="0">
            <a:spAutoFit/>
          </a:bodyPr>
          <a:lstStyle/>
          <a:p>
            <a:pPr marL="12700" marR="5080" algn="just">
              <a:lnSpc>
                <a:spcPct val="80000"/>
              </a:lnSpc>
              <a:spcBef>
                <a:spcPts val="530"/>
              </a:spcBef>
            </a:pPr>
            <a:r>
              <a:rPr sz="2000" dirty="0">
                <a:solidFill>
                  <a:srgbClr val="006FC0"/>
                </a:solidFill>
                <a:latin typeface="Times New Roman"/>
                <a:cs typeface="Times New Roman"/>
              </a:rPr>
              <a:t>L’auteur</a:t>
            </a:r>
            <a:r>
              <a:rPr sz="2000" spc="235" dirty="0">
                <a:solidFill>
                  <a:srgbClr val="006FC0"/>
                </a:solidFill>
                <a:latin typeface="Times New Roman"/>
                <a:cs typeface="Times New Roman"/>
              </a:rPr>
              <a:t> </a:t>
            </a:r>
            <a:r>
              <a:rPr sz="2000" dirty="0">
                <a:solidFill>
                  <a:srgbClr val="006FC0"/>
                </a:solidFill>
                <a:latin typeface="Times New Roman"/>
                <a:cs typeface="Times New Roman"/>
              </a:rPr>
              <a:t>parle</a:t>
            </a:r>
            <a:r>
              <a:rPr sz="2000" spc="235" dirty="0">
                <a:solidFill>
                  <a:srgbClr val="006FC0"/>
                </a:solidFill>
                <a:latin typeface="Times New Roman"/>
                <a:cs typeface="Times New Roman"/>
              </a:rPr>
              <a:t> </a:t>
            </a:r>
            <a:r>
              <a:rPr sz="2000" dirty="0">
                <a:latin typeface="Times New Roman"/>
                <a:cs typeface="Times New Roman"/>
              </a:rPr>
              <a:t>du</a:t>
            </a:r>
            <a:r>
              <a:rPr sz="2000" spc="235" dirty="0">
                <a:latin typeface="Times New Roman"/>
                <a:cs typeface="Times New Roman"/>
              </a:rPr>
              <a:t> </a:t>
            </a:r>
            <a:r>
              <a:rPr sz="2000" dirty="0">
                <a:latin typeface="Times New Roman"/>
                <a:cs typeface="Times New Roman"/>
              </a:rPr>
              <a:t>bonheur</a:t>
            </a:r>
            <a:r>
              <a:rPr sz="2000" spc="245" dirty="0">
                <a:latin typeface="Times New Roman"/>
                <a:cs typeface="Times New Roman"/>
              </a:rPr>
              <a:t> </a:t>
            </a:r>
            <a:r>
              <a:rPr sz="2000" dirty="0">
                <a:solidFill>
                  <a:srgbClr val="006FC0"/>
                </a:solidFill>
                <a:latin typeface="Times New Roman"/>
                <a:cs typeface="Times New Roman"/>
              </a:rPr>
              <a:t>en</a:t>
            </a:r>
            <a:r>
              <a:rPr sz="2000" spc="225" dirty="0">
                <a:solidFill>
                  <a:srgbClr val="006FC0"/>
                </a:solidFill>
                <a:latin typeface="Times New Roman"/>
                <a:cs typeface="Times New Roman"/>
              </a:rPr>
              <a:t> </a:t>
            </a:r>
            <a:r>
              <a:rPr sz="2000" dirty="0">
                <a:solidFill>
                  <a:srgbClr val="006FC0"/>
                </a:solidFill>
                <a:latin typeface="Times New Roman"/>
                <a:cs typeface="Times New Roman"/>
              </a:rPr>
              <a:t>précisant</a:t>
            </a:r>
            <a:r>
              <a:rPr sz="2000" spc="235" dirty="0">
                <a:solidFill>
                  <a:srgbClr val="006FC0"/>
                </a:solidFill>
                <a:latin typeface="Times New Roman"/>
                <a:cs typeface="Times New Roman"/>
              </a:rPr>
              <a:t> </a:t>
            </a:r>
            <a:r>
              <a:rPr sz="2000" dirty="0">
                <a:solidFill>
                  <a:srgbClr val="006FC0"/>
                </a:solidFill>
                <a:latin typeface="Times New Roman"/>
                <a:cs typeface="Times New Roman"/>
              </a:rPr>
              <a:t>qu</a:t>
            </a:r>
            <a:r>
              <a:rPr sz="2000" dirty="0">
                <a:latin typeface="Times New Roman"/>
                <a:cs typeface="Times New Roman"/>
              </a:rPr>
              <a:t>’heureusement,</a:t>
            </a:r>
            <a:r>
              <a:rPr sz="2000" spc="250" dirty="0">
                <a:latin typeface="Times New Roman"/>
                <a:cs typeface="Times New Roman"/>
              </a:rPr>
              <a:t> </a:t>
            </a:r>
            <a:r>
              <a:rPr sz="2000" dirty="0">
                <a:latin typeface="Times New Roman"/>
                <a:cs typeface="Times New Roman"/>
              </a:rPr>
              <a:t>le</a:t>
            </a:r>
            <a:r>
              <a:rPr sz="2000" spc="235" dirty="0">
                <a:latin typeface="Times New Roman"/>
                <a:cs typeface="Times New Roman"/>
              </a:rPr>
              <a:t> </a:t>
            </a:r>
            <a:r>
              <a:rPr sz="2000" dirty="0">
                <a:latin typeface="Times New Roman"/>
                <a:cs typeface="Times New Roman"/>
              </a:rPr>
              <a:t>bonheur</a:t>
            </a:r>
            <a:r>
              <a:rPr sz="2000" spc="245" dirty="0">
                <a:latin typeface="Times New Roman"/>
                <a:cs typeface="Times New Roman"/>
              </a:rPr>
              <a:t> </a:t>
            </a:r>
            <a:r>
              <a:rPr sz="2000" dirty="0">
                <a:latin typeface="Times New Roman"/>
                <a:cs typeface="Times New Roman"/>
              </a:rPr>
              <a:t>ne</a:t>
            </a:r>
            <a:r>
              <a:rPr sz="2000" spc="240" dirty="0">
                <a:latin typeface="Times New Roman"/>
                <a:cs typeface="Times New Roman"/>
              </a:rPr>
              <a:t> </a:t>
            </a:r>
            <a:r>
              <a:rPr sz="2000" dirty="0">
                <a:latin typeface="Times New Roman"/>
                <a:cs typeface="Times New Roman"/>
              </a:rPr>
              <a:t>dépend</a:t>
            </a:r>
            <a:r>
              <a:rPr sz="2000" spc="229" dirty="0">
                <a:latin typeface="Times New Roman"/>
                <a:cs typeface="Times New Roman"/>
              </a:rPr>
              <a:t> </a:t>
            </a:r>
            <a:r>
              <a:rPr sz="2000" dirty="0">
                <a:latin typeface="Times New Roman"/>
                <a:cs typeface="Times New Roman"/>
              </a:rPr>
              <a:t>pas</a:t>
            </a:r>
            <a:r>
              <a:rPr sz="2000" spc="235" dirty="0">
                <a:latin typeface="Times New Roman"/>
                <a:cs typeface="Times New Roman"/>
              </a:rPr>
              <a:t> </a:t>
            </a:r>
            <a:r>
              <a:rPr sz="2000" dirty="0">
                <a:latin typeface="Times New Roman"/>
                <a:cs typeface="Times New Roman"/>
              </a:rPr>
              <a:t>des</a:t>
            </a:r>
            <a:r>
              <a:rPr sz="2000" spc="235" dirty="0">
                <a:latin typeface="Times New Roman"/>
                <a:cs typeface="Times New Roman"/>
              </a:rPr>
              <a:t> </a:t>
            </a:r>
            <a:r>
              <a:rPr sz="2000" dirty="0">
                <a:latin typeface="Times New Roman"/>
                <a:cs typeface="Times New Roman"/>
              </a:rPr>
              <a:t>difficultés</a:t>
            </a:r>
            <a:r>
              <a:rPr sz="2000" spc="240" dirty="0">
                <a:latin typeface="Times New Roman"/>
                <a:cs typeface="Times New Roman"/>
              </a:rPr>
              <a:t> </a:t>
            </a:r>
            <a:r>
              <a:rPr sz="2000" dirty="0">
                <a:latin typeface="Times New Roman"/>
                <a:cs typeface="Times New Roman"/>
              </a:rPr>
              <a:t>qui</a:t>
            </a:r>
            <a:r>
              <a:rPr sz="2000" spc="229" dirty="0">
                <a:latin typeface="Times New Roman"/>
                <a:cs typeface="Times New Roman"/>
              </a:rPr>
              <a:t> </a:t>
            </a:r>
            <a:r>
              <a:rPr sz="2000" spc="-20" dirty="0">
                <a:latin typeface="Times New Roman"/>
                <a:cs typeface="Times New Roman"/>
              </a:rPr>
              <a:t>nous </a:t>
            </a:r>
            <a:r>
              <a:rPr sz="2000" dirty="0">
                <a:latin typeface="Times New Roman"/>
                <a:cs typeface="Times New Roman"/>
              </a:rPr>
              <a:t>préoccupent. </a:t>
            </a:r>
            <a:r>
              <a:rPr sz="2000" dirty="0">
                <a:solidFill>
                  <a:srgbClr val="006FC0"/>
                </a:solidFill>
                <a:latin typeface="Times New Roman"/>
                <a:cs typeface="Times New Roman"/>
              </a:rPr>
              <a:t>Il</a:t>
            </a:r>
            <a:r>
              <a:rPr sz="2000" spc="5" dirty="0">
                <a:solidFill>
                  <a:srgbClr val="006FC0"/>
                </a:solidFill>
                <a:latin typeface="Times New Roman"/>
                <a:cs typeface="Times New Roman"/>
              </a:rPr>
              <a:t> </a:t>
            </a:r>
            <a:r>
              <a:rPr sz="2000" dirty="0">
                <a:solidFill>
                  <a:srgbClr val="006FC0"/>
                </a:solidFill>
                <a:latin typeface="Times New Roman"/>
                <a:cs typeface="Times New Roman"/>
              </a:rPr>
              <a:t>nous</a:t>
            </a:r>
            <a:r>
              <a:rPr sz="2000" spc="5" dirty="0">
                <a:solidFill>
                  <a:srgbClr val="006FC0"/>
                </a:solidFill>
                <a:latin typeface="Times New Roman"/>
                <a:cs typeface="Times New Roman"/>
              </a:rPr>
              <a:t> </a:t>
            </a:r>
            <a:r>
              <a:rPr sz="2000" dirty="0">
                <a:solidFill>
                  <a:srgbClr val="006FC0"/>
                </a:solidFill>
                <a:latin typeface="Times New Roman"/>
                <a:cs typeface="Times New Roman"/>
              </a:rPr>
              <a:t>donne</a:t>
            </a:r>
            <a:r>
              <a:rPr sz="2000" spc="15" dirty="0">
                <a:solidFill>
                  <a:srgbClr val="006FC0"/>
                </a:solidFill>
                <a:latin typeface="Times New Roman"/>
                <a:cs typeface="Times New Roman"/>
              </a:rPr>
              <a:t> </a:t>
            </a:r>
            <a:r>
              <a:rPr sz="2000" dirty="0">
                <a:solidFill>
                  <a:srgbClr val="006FC0"/>
                </a:solidFill>
                <a:latin typeface="Times New Roman"/>
                <a:cs typeface="Times New Roman"/>
              </a:rPr>
              <a:t>par la</a:t>
            </a:r>
            <a:r>
              <a:rPr sz="2000" spc="5" dirty="0">
                <a:solidFill>
                  <a:srgbClr val="006FC0"/>
                </a:solidFill>
                <a:latin typeface="Times New Roman"/>
                <a:cs typeface="Times New Roman"/>
              </a:rPr>
              <a:t> </a:t>
            </a:r>
            <a:r>
              <a:rPr sz="2000" dirty="0">
                <a:solidFill>
                  <a:srgbClr val="006FC0"/>
                </a:solidFill>
                <a:latin typeface="Times New Roman"/>
                <a:cs typeface="Times New Roman"/>
              </a:rPr>
              <a:t>suite</a:t>
            </a:r>
            <a:r>
              <a:rPr sz="2000" spc="5" dirty="0">
                <a:solidFill>
                  <a:srgbClr val="006FC0"/>
                </a:solidFill>
                <a:latin typeface="Times New Roman"/>
                <a:cs typeface="Times New Roman"/>
              </a:rPr>
              <a:t> </a:t>
            </a:r>
            <a:r>
              <a:rPr sz="2000" dirty="0">
                <a:solidFill>
                  <a:srgbClr val="006FC0"/>
                </a:solidFill>
                <a:latin typeface="Times New Roman"/>
                <a:cs typeface="Times New Roman"/>
              </a:rPr>
              <a:t>la</a:t>
            </a:r>
            <a:r>
              <a:rPr sz="2000" spc="10" dirty="0">
                <a:solidFill>
                  <a:srgbClr val="006FC0"/>
                </a:solidFill>
                <a:latin typeface="Times New Roman"/>
                <a:cs typeface="Times New Roman"/>
              </a:rPr>
              <a:t> </a:t>
            </a:r>
            <a:r>
              <a:rPr sz="2000" dirty="0">
                <a:solidFill>
                  <a:srgbClr val="006FC0"/>
                </a:solidFill>
                <a:latin typeface="Times New Roman"/>
                <a:cs typeface="Times New Roman"/>
              </a:rPr>
              <a:t>définition</a:t>
            </a:r>
            <a:r>
              <a:rPr sz="2000" spc="15" dirty="0">
                <a:solidFill>
                  <a:srgbClr val="006FC0"/>
                </a:solidFill>
                <a:latin typeface="Times New Roman"/>
                <a:cs typeface="Times New Roman"/>
              </a:rPr>
              <a:t> </a:t>
            </a:r>
            <a:r>
              <a:rPr sz="2000" dirty="0">
                <a:latin typeface="Times New Roman"/>
                <a:cs typeface="Times New Roman"/>
              </a:rPr>
              <a:t>du</a:t>
            </a:r>
            <a:r>
              <a:rPr sz="2000" spc="15" dirty="0">
                <a:latin typeface="Times New Roman"/>
                <a:cs typeface="Times New Roman"/>
              </a:rPr>
              <a:t> </a:t>
            </a:r>
            <a:r>
              <a:rPr sz="2000" dirty="0">
                <a:latin typeface="Times New Roman"/>
                <a:cs typeface="Times New Roman"/>
              </a:rPr>
              <a:t>bonheur</a:t>
            </a:r>
            <a:r>
              <a:rPr sz="2000" spc="15" dirty="0">
                <a:latin typeface="Times New Roman"/>
                <a:cs typeface="Times New Roman"/>
              </a:rPr>
              <a:t> </a:t>
            </a:r>
            <a:r>
              <a:rPr sz="2000" dirty="0">
                <a:latin typeface="Times New Roman"/>
                <a:cs typeface="Times New Roman"/>
              </a:rPr>
              <a:t>qui</a:t>
            </a:r>
            <a:r>
              <a:rPr sz="2000" spc="10" dirty="0">
                <a:latin typeface="Times New Roman"/>
                <a:cs typeface="Times New Roman"/>
              </a:rPr>
              <a:t> </a:t>
            </a:r>
            <a:r>
              <a:rPr sz="2000" dirty="0">
                <a:latin typeface="Times New Roman"/>
                <a:cs typeface="Times New Roman"/>
              </a:rPr>
              <a:t>est une</a:t>
            </a:r>
            <a:r>
              <a:rPr sz="2000" spc="5" dirty="0">
                <a:latin typeface="Times New Roman"/>
                <a:cs typeface="Times New Roman"/>
              </a:rPr>
              <a:t> </a:t>
            </a:r>
            <a:r>
              <a:rPr sz="2000" dirty="0">
                <a:latin typeface="Times New Roman"/>
                <a:cs typeface="Times New Roman"/>
              </a:rPr>
              <a:t>lutte</a:t>
            </a:r>
            <a:r>
              <a:rPr sz="2000" spc="5" dirty="0">
                <a:latin typeface="Times New Roman"/>
                <a:cs typeface="Times New Roman"/>
              </a:rPr>
              <a:t> </a:t>
            </a:r>
            <a:r>
              <a:rPr sz="2000" dirty="0">
                <a:latin typeface="Times New Roman"/>
                <a:cs typeface="Times New Roman"/>
              </a:rPr>
              <a:t>incessante</a:t>
            </a:r>
            <a:r>
              <a:rPr sz="2000" spc="5" dirty="0">
                <a:latin typeface="Times New Roman"/>
                <a:cs typeface="Times New Roman"/>
              </a:rPr>
              <a:t> </a:t>
            </a:r>
            <a:r>
              <a:rPr sz="2000" dirty="0">
                <a:latin typeface="Times New Roman"/>
                <a:cs typeface="Times New Roman"/>
              </a:rPr>
              <a:t>contre les</a:t>
            </a:r>
            <a:r>
              <a:rPr sz="2000" spc="10" dirty="0">
                <a:latin typeface="Times New Roman"/>
                <a:cs typeface="Times New Roman"/>
              </a:rPr>
              <a:t> </a:t>
            </a:r>
            <a:r>
              <a:rPr sz="2000" spc="-10" dirty="0">
                <a:latin typeface="Times New Roman"/>
                <a:cs typeface="Times New Roman"/>
              </a:rPr>
              <a:t>sentiments </a:t>
            </a:r>
            <a:r>
              <a:rPr sz="2000" dirty="0">
                <a:latin typeface="Times New Roman"/>
                <a:cs typeface="Times New Roman"/>
              </a:rPr>
              <a:t>négatifs</a:t>
            </a:r>
            <a:r>
              <a:rPr sz="2000" spc="229" dirty="0">
                <a:latin typeface="Times New Roman"/>
                <a:cs typeface="Times New Roman"/>
              </a:rPr>
              <a:t> </a:t>
            </a:r>
            <a:r>
              <a:rPr sz="2000" dirty="0">
                <a:latin typeface="Times New Roman"/>
                <a:cs typeface="Times New Roman"/>
              </a:rPr>
              <a:t>et</a:t>
            </a:r>
            <a:r>
              <a:rPr sz="2000" spc="260" dirty="0">
                <a:latin typeface="Times New Roman"/>
                <a:cs typeface="Times New Roman"/>
              </a:rPr>
              <a:t> </a:t>
            </a:r>
            <a:r>
              <a:rPr sz="2000" dirty="0">
                <a:latin typeface="Times New Roman"/>
                <a:cs typeface="Times New Roman"/>
              </a:rPr>
              <a:t>qui</a:t>
            </a:r>
            <a:r>
              <a:rPr sz="2000" spc="250" dirty="0">
                <a:latin typeface="Times New Roman"/>
                <a:cs typeface="Times New Roman"/>
              </a:rPr>
              <a:t> </a:t>
            </a:r>
            <a:r>
              <a:rPr sz="2000" dirty="0">
                <a:latin typeface="Times New Roman"/>
                <a:cs typeface="Times New Roman"/>
              </a:rPr>
              <a:t>dépend</a:t>
            </a:r>
            <a:r>
              <a:rPr sz="2000" spc="254" dirty="0">
                <a:latin typeface="Times New Roman"/>
                <a:cs typeface="Times New Roman"/>
              </a:rPr>
              <a:t> </a:t>
            </a:r>
            <a:r>
              <a:rPr sz="2000" dirty="0">
                <a:latin typeface="Times New Roman"/>
                <a:cs typeface="Times New Roman"/>
              </a:rPr>
              <a:t>de</a:t>
            </a:r>
            <a:r>
              <a:rPr sz="2000" spc="250" dirty="0">
                <a:latin typeface="Times New Roman"/>
                <a:cs typeface="Times New Roman"/>
              </a:rPr>
              <a:t> </a:t>
            </a:r>
            <a:r>
              <a:rPr sz="2000" dirty="0">
                <a:latin typeface="Times New Roman"/>
                <a:cs typeface="Times New Roman"/>
              </a:rPr>
              <a:t>nous.</a:t>
            </a:r>
            <a:r>
              <a:rPr sz="2000" spc="245" dirty="0">
                <a:latin typeface="Times New Roman"/>
                <a:cs typeface="Times New Roman"/>
              </a:rPr>
              <a:t> </a:t>
            </a:r>
            <a:r>
              <a:rPr sz="2000" dirty="0">
                <a:latin typeface="Times New Roman"/>
                <a:cs typeface="Times New Roman"/>
              </a:rPr>
              <a:t>Le</a:t>
            </a:r>
            <a:r>
              <a:rPr sz="2000" spc="260" dirty="0">
                <a:latin typeface="Times New Roman"/>
                <a:cs typeface="Times New Roman"/>
              </a:rPr>
              <a:t> </a:t>
            </a:r>
            <a:r>
              <a:rPr sz="2000" dirty="0">
                <a:latin typeface="Times New Roman"/>
                <a:cs typeface="Times New Roman"/>
              </a:rPr>
              <a:t>bonheur</a:t>
            </a:r>
            <a:r>
              <a:rPr sz="2000" spc="260" dirty="0">
                <a:latin typeface="Times New Roman"/>
                <a:cs typeface="Times New Roman"/>
              </a:rPr>
              <a:t> </a:t>
            </a:r>
            <a:r>
              <a:rPr sz="2000" dirty="0">
                <a:latin typeface="Times New Roman"/>
                <a:cs typeface="Times New Roman"/>
              </a:rPr>
              <a:t>n’est</a:t>
            </a:r>
            <a:r>
              <a:rPr sz="2000" spc="260" dirty="0">
                <a:latin typeface="Times New Roman"/>
                <a:cs typeface="Times New Roman"/>
              </a:rPr>
              <a:t> </a:t>
            </a:r>
            <a:r>
              <a:rPr sz="2000" dirty="0">
                <a:latin typeface="Times New Roman"/>
                <a:cs typeface="Times New Roman"/>
              </a:rPr>
              <a:t>pas</a:t>
            </a:r>
            <a:r>
              <a:rPr sz="2000" spc="250" dirty="0">
                <a:latin typeface="Times New Roman"/>
                <a:cs typeface="Times New Roman"/>
              </a:rPr>
              <a:t> </a:t>
            </a:r>
            <a:r>
              <a:rPr sz="2000" dirty="0">
                <a:latin typeface="Times New Roman"/>
                <a:cs typeface="Times New Roman"/>
              </a:rPr>
              <a:t>une</a:t>
            </a:r>
            <a:r>
              <a:rPr sz="2000" spc="245" dirty="0">
                <a:latin typeface="Times New Roman"/>
                <a:cs typeface="Times New Roman"/>
              </a:rPr>
              <a:t> </a:t>
            </a:r>
            <a:r>
              <a:rPr sz="2000" dirty="0">
                <a:latin typeface="Times New Roman"/>
                <a:cs typeface="Times New Roman"/>
              </a:rPr>
              <a:t>joie</a:t>
            </a:r>
            <a:r>
              <a:rPr sz="2000" spc="245" dirty="0">
                <a:latin typeface="Times New Roman"/>
                <a:cs typeface="Times New Roman"/>
              </a:rPr>
              <a:t> </a:t>
            </a:r>
            <a:r>
              <a:rPr sz="2000" dirty="0">
                <a:latin typeface="Times New Roman"/>
                <a:cs typeface="Times New Roman"/>
              </a:rPr>
              <a:t>constante.</a:t>
            </a:r>
            <a:r>
              <a:rPr sz="2000" spc="250" dirty="0">
                <a:latin typeface="Times New Roman"/>
                <a:cs typeface="Times New Roman"/>
              </a:rPr>
              <a:t> </a:t>
            </a:r>
            <a:r>
              <a:rPr sz="2000" dirty="0">
                <a:solidFill>
                  <a:srgbClr val="006FC0"/>
                </a:solidFill>
                <a:latin typeface="Times New Roman"/>
                <a:cs typeface="Times New Roman"/>
              </a:rPr>
              <a:t>L’auteur</a:t>
            </a:r>
            <a:r>
              <a:rPr sz="2000" spc="254" dirty="0">
                <a:solidFill>
                  <a:srgbClr val="006FC0"/>
                </a:solidFill>
                <a:latin typeface="Times New Roman"/>
                <a:cs typeface="Times New Roman"/>
              </a:rPr>
              <a:t> </a:t>
            </a:r>
            <a:r>
              <a:rPr sz="2000" dirty="0">
                <a:solidFill>
                  <a:srgbClr val="006FC0"/>
                </a:solidFill>
                <a:latin typeface="Times New Roman"/>
                <a:cs typeface="Times New Roman"/>
              </a:rPr>
              <a:t>ajoute</a:t>
            </a:r>
            <a:r>
              <a:rPr sz="2000" spc="250" dirty="0">
                <a:solidFill>
                  <a:srgbClr val="006FC0"/>
                </a:solidFill>
                <a:latin typeface="Times New Roman"/>
                <a:cs typeface="Times New Roman"/>
              </a:rPr>
              <a:t> </a:t>
            </a:r>
            <a:r>
              <a:rPr sz="2000" dirty="0">
                <a:solidFill>
                  <a:srgbClr val="006FC0"/>
                </a:solidFill>
                <a:latin typeface="Times New Roman"/>
                <a:cs typeface="Times New Roman"/>
              </a:rPr>
              <a:t>que</a:t>
            </a:r>
            <a:r>
              <a:rPr sz="2000" spc="250" dirty="0">
                <a:solidFill>
                  <a:srgbClr val="006FC0"/>
                </a:solidFill>
                <a:latin typeface="Times New Roman"/>
                <a:cs typeface="Times New Roman"/>
              </a:rPr>
              <a:t> </a:t>
            </a:r>
            <a:r>
              <a:rPr sz="2000" dirty="0">
                <a:latin typeface="Times New Roman"/>
                <a:cs typeface="Times New Roman"/>
              </a:rPr>
              <a:t>dans</a:t>
            </a:r>
            <a:r>
              <a:rPr sz="2000" spc="250" dirty="0">
                <a:latin typeface="Times New Roman"/>
                <a:cs typeface="Times New Roman"/>
              </a:rPr>
              <a:t> </a:t>
            </a:r>
            <a:r>
              <a:rPr sz="2000" dirty="0">
                <a:latin typeface="Times New Roman"/>
                <a:cs typeface="Times New Roman"/>
              </a:rPr>
              <a:t>nos</a:t>
            </a:r>
            <a:r>
              <a:rPr sz="2000" spc="250" dirty="0">
                <a:latin typeface="Times New Roman"/>
                <a:cs typeface="Times New Roman"/>
              </a:rPr>
              <a:t> </a:t>
            </a:r>
            <a:r>
              <a:rPr sz="2000" spc="-20" dirty="0">
                <a:latin typeface="Times New Roman"/>
                <a:cs typeface="Times New Roman"/>
              </a:rPr>
              <a:t>vies </a:t>
            </a:r>
            <a:r>
              <a:rPr sz="2000" dirty="0">
                <a:latin typeface="Times New Roman"/>
                <a:cs typeface="Times New Roman"/>
              </a:rPr>
              <a:t>étouffées,</a:t>
            </a:r>
            <a:r>
              <a:rPr sz="2000" spc="85" dirty="0">
                <a:latin typeface="Times New Roman"/>
                <a:cs typeface="Times New Roman"/>
              </a:rPr>
              <a:t> </a:t>
            </a:r>
            <a:r>
              <a:rPr sz="2000" dirty="0">
                <a:latin typeface="Times New Roman"/>
                <a:cs typeface="Times New Roman"/>
              </a:rPr>
              <a:t>il</a:t>
            </a:r>
            <a:r>
              <a:rPr sz="2000" spc="80" dirty="0">
                <a:latin typeface="Times New Roman"/>
                <a:cs typeface="Times New Roman"/>
              </a:rPr>
              <a:t> </a:t>
            </a:r>
            <a:r>
              <a:rPr sz="2000" dirty="0">
                <a:latin typeface="Times New Roman"/>
                <a:cs typeface="Times New Roman"/>
              </a:rPr>
              <a:t>faut</a:t>
            </a:r>
            <a:r>
              <a:rPr sz="2000" spc="80" dirty="0">
                <a:latin typeface="Times New Roman"/>
                <a:cs typeface="Times New Roman"/>
              </a:rPr>
              <a:t> </a:t>
            </a:r>
            <a:r>
              <a:rPr sz="2000" dirty="0">
                <a:latin typeface="Times New Roman"/>
                <a:cs typeface="Times New Roman"/>
              </a:rPr>
              <a:t>faire</a:t>
            </a:r>
            <a:r>
              <a:rPr sz="2000" spc="95" dirty="0">
                <a:latin typeface="Times New Roman"/>
                <a:cs typeface="Times New Roman"/>
              </a:rPr>
              <a:t> </a:t>
            </a:r>
            <a:r>
              <a:rPr sz="2000" dirty="0">
                <a:latin typeface="Times New Roman"/>
                <a:cs typeface="Times New Roman"/>
              </a:rPr>
              <a:t>de</a:t>
            </a:r>
            <a:r>
              <a:rPr sz="2000" spc="100" dirty="0">
                <a:latin typeface="Times New Roman"/>
                <a:cs typeface="Times New Roman"/>
              </a:rPr>
              <a:t> </a:t>
            </a:r>
            <a:r>
              <a:rPr sz="2000" dirty="0">
                <a:latin typeface="Times New Roman"/>
                <a:cs typeface="Times New Roman"/>
              </a:rPr>
              <a:t>la</a:t>
            </a:r>
            <a:r>
              <a:rPr sz="2000" spc="95" dirty="0">
                <a:latin typeface="Times New Roman"/>
                <a:cs typeface="Times New Roman"/>
              </a:rPr>
              <a:t> </a:t>
            </a:r>
            <a:r>
              <a:rPr sz="2000" dirty="0">
                <a:latin typeface="Times New Roman"/>
                <a:cs typeface="Times New Roman"/>
              </a:rPr>
              <a:t>place</a:t>
            </a:r>
            <a:r>
              <a:rPr sz="2000" spc="95" dirty="0">
                <a:latin typeface="Times New Roman"/>
                <a:cs typeface="Times New Roman"/>
              </a:rPr>
              <a:t> </a:t>
            </a:r>
            <a:r>
              <a:rPr sz="2000" dirty="0">
                <a:latin typeface="Times New Roman"/>
                <a:cs typeface="Times New Roman"/>
              </a:rPr>
              <a:t>au</a:t>
            </a:r>
            <a:r>
              <a:rPr sz="2000" spc="75" dirty="0">
                <a:latin typeface="Times New Roman"/>
                <a:cs typeface="Times New Roman"/>
              </a:rPr>
              <a:t> </a:t>
            </a:r>
            <a:r>
              <a:rPr sz="2000" dirty="0">
                <a:latin typeface="Times New Roman"/>
                <a:cs typeface="Times New Roman"/>
              </a:rPr>
              <a:t>bonheur</a:t>
            </a:r>
            <a:r>
              <a:rPr sz="2000" spc="85" dirty="0">
                <a:latin typeface="Times New Roman"/>
                <a:cs typeface="Times New Roman"/>
              </a:rPr>
              <a:t> </a:t>
            </a:r>
            <a:r>
              <a:rPr sz="2000" dirty="0">
                <a:latin typeface="Times New Roman"/>
                <a:cs typeface="Times New Roman"/>
              </a:rPr>
              <a:t>et</a:t>
            </a:r>
            <a:r>
              <a:rPr sz="2000" spc="70" dirty="0">
                <a:latin typeface="Times New Roman"/>
                <a:cs typeface="Times New Roman"/>
              </a:rPr>
              <a:t> </a:t>
            </a:r>
            <a:r>
              <a:rPr sz="2000" dirty="0">
                <a:latin typeface="Times New Roman"/>
                <a:cs typeface="Times New Roman"/>
              </a:rPr>
              <a:t>s’entraîner</a:t>
            </a:r>
            <a:r>
              <a:rPr sz="2000" spc="90" dirty="0">
                <a:latin typeface="Times New Roman"/>
                <a:cs typeface="Times New Roman"/>
              </a:rPr>
              <a:t> </a:t>
            </a:r>
            <a:r>
              <a:rPr sz="2000" dirty="0">
                <a:latin typeface="Times New Roman"/>
                <a:cs typeface="Times New Roman"/>
              </a:rPr>
              <a:t>à</a:t>
            </a:r>
            <a:r>
              <a:rPr sz="2000" spc="80" dirty="0">
                <a:latin typeface="Times New Roman"/>
                <a:cs typeface="Times New Roman"/>
              </a:rPr>
              <a:t> </a:t>
            </a:r>
            <a:r>
              <a:rPr sz="2000" dirty="0">
                <a:latin typeface="Times New Roman"/>
                <a:cs typeface="Times New Roman"/>
              </a:rPr>
              <a:t>penser</a:t>
            </a:r>
            <a:r>
              <a:rPr sz="2000" spc="95" dirty="0">
                <a:latin typeface="Times New Roman"/>
                <a:cs typeface="Times New Roman"/>
              </a:rPr>
              <a:t> </a:t>
            </a:r>
            <a:r>
              <a:rPr sz="2000" dirty="0">
                <a:latin typeface="Times New Roman"/>
                <a:cs typeface="Times New Roman"/>
              </a:rPr>
              <a:t>de</a:t>
            </a:r>
            <a:r>
              <a:rPr sz="2000" spc="80" dirty="0">
                <a:latin typeface="Times New Roman"/>
                <a:cs typeface="Times New Roman"/>
              </a:rPr>
              <a:t> </a:t>
            </a:r>
            <a:r>
              <a:rPr sz="2000" dirty="0">
                <a:latin typeface="Times New Roman"/>
                <a:cs typeface="Times New Roman"/>
              </a:rPr>
              <a:t>manière</a:t>
            </a:r>
            <a:r>
              <a:rPr sz="2000" spc="90" dirty="0">
                <a:latin typeface="Times New Roman"/>
                <a:cs typeface="Times New Roman"/>
              </a:rPr>
              <a:t> </a:t>
            </a:r>
            <a:r>
              <a:rPr sz="2000" dirty="0">
                <a:latin typeface="Times New Roman"/>
                <a:cs typeface="Times New Roman"/>
              </a:rPr>
              <a:t>positive.</a:t>
            </a:r>
            <a:r>
              <a:rPr sz="2000" spc="90" dirty="0">
                <a:latin typeface="Times New Roman"/>
                <a:cs typeface="Times New Roman"/>
              </a:rPr>
              <a:t>  </a:t>
            </a:r>
            <a:r>
              <a:rPr sz="2000" dirty="0">
                <a:solidFill>
                  <a:srgbClr val="006FC0"/>
                </a:solidFill>
                <a:latin typeface="Times New Roman"/>
                <a:cs typeface="Times New Roman"/>
              </a:rPr>
              <a:t>Il</a:t>
            </a:r>
            <a:r>
              <a:rPr sz="2000" spc="80" dirty="0">
                <a:solidFill>
                  <a:srgbClr val="006FC0"/>
                </a:solidFill>
                <a:latin typeface="Times New Roman"/>
                <a:cs typeface="Times New Roman"/>
              </a:rPr>
              <a:t> </a:t>
            </a:r>
            <a:r>
              <a:rPr sz="2000" dirty="0">
                <a:solidFill>
                  <a:srgbClr val="006FC0"/>
                </a:solidFill>
                <a:latin typeface="Times New Roman"/>
                <a:cs typeface="Times New Roman"/>
              </a:rPr>
              <a:t>conclut</a:t>
            </a:r>
            <a:r>
              <a:rPr sz="2000" spc="95" dirty="0">
                <a:solidFill>
                  <a:srgbClr val="006FC0"/>
                </a:solidFill>
                <a:latin typeface="Times New Roman"/>
                <a:cs typeface="Times New Roman"/>
              </a:rPr>
              <a:t> </a:t>
            </a:r>
            <a:r>
              <a:rPr sz="2000" dirty="0">
                <a:solidFill>
                  <a:srgbClr val="006FC0"/>
                </a:solidFill>
                <a:latin typeface="Times New Roman"/>
                <a:cs typeface="Times New Roman"/>
              </a:rPr>
              <a:t>qu’</a:t>
            </a:r>
            <a:r>
              <a:rPr sz="2000" dirty="0">
                <a:latin typeface="Times New Roman"/>
                <a:cs typeface="Times New Roman"/>
              </a:rPr>
              <a:t>il</a:t>
            </a:r>
            <a:r>
              <a:rPr sz="2000" spc="95" dirty="0">
                <a:latin typeface="Times New Roman"/>
                <a:cs typeface="Times New Roman"/>
              </a:rPr>
              <a:t> </a:t>
            </a:r>
            <a:r>
              <a:rPr sz="2000" spc="-10" dirty="0">
                <a:latin typeface="Times New Roman"/>
                <a:cs typeface="Times New Roman"/>
              </a:rPr>
              <a:t>n’est </a:t>
            </a:r>
            <a:r>
              <a:rPr sz="2000" dirty="0">
                <a:latin typeface="Times New Roman"/>
                <a:cs typeface="Times New Roman"/>
              </a:rPr>
              <a:t>pas</a:t>
            </a:r>
            <a:r>
              <a:rPr sz="2000" spc="-45" dirty="0">
                <a:latin typeface="Times New Roman"/>
                <a:cs typeface="Times New Roman"/>
              </a:rPr>
              <a:t> </a:t>
            </a:r>
            <a:r>
              <a:rPr sz="2000" dirty="0">
                <a:latin typeface="Times New Roman"/>
                <a:cs typeface="Times New Roman"/>
              </a:rPr>
              <a:t>nécessaire</a:t>
            </a:r>
            <a:r>
              <a:rPr sz="2000" spc="-40" dirty="0">
                <a:latin typeface="Times New Roman"/>
                <a:cs typeface="Times New Roman"/>
              </a:rPr>
              <a:t> </a:t>
            </a:r>
            <a:r>
              <a:rPr sz="2000" dirty="0">
                <a:latin typeface="Times New Roman"/>
                <a:cs typeface="Times New Roman"/>
              </a:rPr>
              <a:t>d’atteindre</a:t>
            </a:r>
            <a:r>
              <a:rPr sz="2000" spc="-60" dirty="0">
                <a:latin typeface="Times New Roman"/>
                <a:cs typeface="Times New Roman"/>
              </a:rPr>
              <a:t> </a:t>
            </a:r>
            <a:r>
              <a:rPr sz="2000" dirty="0">
                <a:latin typeface="Times New Roman"/>
                <a:cs typeface="Times New Roman"/>
              </a:rPr>
              <a:t>l’impossible</a:t>
            </a:r>
            <a:r>
              <a:rPr sz="2000" spc="-35" dirty="0">
                <a:latin typeface="Times New Roman"/>
                <a:cs typeface="Times New Roman"/>
              </a:rPr>
              <a:t> </a:t>
            </a:r>
            <a:r>
              <a:rPr sz="2000" dirty="0">
                <a:latin typeface="Times New Roman"/>
                <a:cs typeface="Times New Roman"/>
              </a:rPr>
              <a:t>pour</a:t>
            </a:r>
            <a:r>
              <a:rPr sz="2000" spc="-30" dirty="0">
                <a:latin typeface="Times New Roman"/>
                <a:cs typeface="Times New Roman"/>
              </a:rPr>
              <a:t> </a:t>
            </a:r>
            <a:r>
              <a:rPr sz="2000" dirty="0">
                <a:latin typeface="Times New Roman"/>
                <a:cs typeface="Times New Roman"/>
              </a:rPr>
              <a:t>comprendre</a:t>
            </a:r>
            <a:r>
              <a:rPr sz="2000" spc="-40" dirty="0">
                <a:latin typeface="Times New Roman"/>
                <a:cs typeface="Times New Roman"/>
              </a:rPr>
              <a:t> </a:t>
            </a:r>
            <a:r>
              <a:rPr sz="2000" dirty="0">
                <a:latin typeface="Times New Roman"/>
                <a:cs typeface="Times New Roman"/>
              </a:rPr>
              <a:t>ce</a:t>
            </a:r>
            <a:r>
              <a:rPr sz="2000" spc="-45" dirty="0">
                <a:latin typeface="Times New Roman"/>
                <a:cs typeface="Times New Roman"/>
              </a:rPr>
              <a:t> </a:t>
            </a:r>
            <a:r>
              <a:rPr sz="2000" dirty="0">
                <a:latin typeface="Times New Roman"/>
                <a:cs typeface="Times New Roman"/>
              </a:rPr>
              <a:t>que</a:t>
            </a:r>
            <a:r>
              <a:rPr sz="2000" spc="-40" dirty="0">
                <a:latin typeface="Times New Roman"/>
                <a:cs typeface="Times New Roman"/>
              </a:rPr>
              <a:t> </a:t>
            </a:r>
            <a:r>
              <a:rPr sz="2000" dirty="0">
                <a:latin typeface="Times New Roman"/>
                <a:cs typeface="Times New Roman"/>
              </a:rPr>
              <a:t>c’est</a:t>
            </a:r>
            <a:r>
              <a:rPr sz="2000" spc="-50" dirty="0">
                <a:latin typeface="Times New Roman"/>
                <a:cs typeface="Times New Roman"/>
              </a:rPr>
              <a:t> </a:t>
            </a:r>
            <a:r>
              <a:rPr sz="2000" dirty="0">
                <a:latin typeface="Times New Roman"/>
                <a:cs typeface="Times New Roman"/>
              </a:rPr>
              <a:t>que</a:t>
            </a:r>
            <a:r>
              <a:rPr sz="2000" spc="-40" dirty="0">
                <a:latin typeface="Times New Roman"/>
                <a:cs typeface="Times New Roman"/>
              </a:rPr>
              <a:t> </a:t>
            </a:r>
            <a:r>
              <a:rPr sz="2000" dirty="0">
                <a:latin typeface="Times New Roman"/>
                <a:cs typeface="Times New Roman"/>
              </a:rPr>
              <a:t>le</a:t>
            </a:r>
            <a:r>
              <a:rPr sz="2000" spc="-45" dirty="0">
                <a:latin typeface="Times New Roman"/>
                <a:cs typeface="Times New Roman"/>
              </a:rPr>
              <a:t> </a:t>
            </a:r>
            <a:r>
              <a:rPr sz="2000" spc="-10" dirty="0">
                <a:latin typeface="Times New Roman"/>
                <a:cs typeface="Times New Roman"/>
              </a:rPr>
              <a:t>bonheur.</a:t>
            </a:r>
            <a:endParaRPr sz="2000">
              <a:latin typeface="Times New Roman"/>
              <a:cs typeface="Times New Roman"/>
            </a:endParaRPr>
          </a:p>
          <a:p>
            <a:pPr marL="9464040" algn="just">
              <a:lnSpc>
                <a:spcPct val="100000"/>
              </a:lnSpc>
              <a:spcBef>
                <a:spcPts val="550"/>
              </a:spcBef>
            </a:pPr>
            <a:r>
              <a:rPr sz="1800" dirty="0">
                <a:latin typeface="Times New Roman"/>
                <a:cs typeface="Times New Roman"/>
              </a:rPr>
              <a:t>(86</a:t>
            </a:r>
            <a:r>
              <a:rPr sz="1800" spc="-25" dirty="0">
                <a:latin typeface="Times New Roman"/>
                <a:cs typeface="Times New Roman"/>
              </a:rPr>
              <a:t> </a:t>
            </a:r>
            <a:r>
              <a:rPr sz="1800" spc="-10" dirty="0">
                <a:latin typeface="Times New Roman"/>
                <a:cs typeface="Times New Roman"/>
              </a:rPr>
              <a:t>mots)</a:t>
            </a:r>
            <a:endParaRPr sz="1800">
              <a:latin typeface="Times New Roman"/>
              <a:cs typeface="Times New Roman"/>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41198" y="39700"/>
            <a:ext cx="1377315" cy="697230"/>
          </a:xfrm>
          <a:prstGeom prst="rect">
            <a:avLst/>
          </a:prstGeom>
        </p:spPr>
        <p:txBody>
          <a:bodyPr vert="horz" wrap="square" lIns="0" tIns="13335" rIns="0" bIns="0" rtlCol="0">
            <a:spAutoFit/>
          </a:bodyPr>
          <a:lstStyle/>
          <a:p>
            <a:pPr marL="12700">
              <a:lnSpc>
                <a:spcPct val="100000"/>
              </a:lnSpc>
              <a:spcBef>
                <a:spcPts val="105"/>
              </a:spcBef>
            </a:pPr>
            <a:r>
              <a:rPr spc="-20" dirty="0"/>
              <a:t>TEXTE</a:t>
            </a:r>
          </a:p>
        </p:txBody>
      </p:sp>
      <p:sp>
        <p:nvSpPr>
          <p:cNvPr id="3" name="object 3"/>
          <p:cNvSpPr txBox="1"/>
          <p:nvPr/>
        </p:nvSpPr>
        <p:spPr>
          <a:xfrm>
            <a:off x="228498" y="947165"/>
            <a:ext cx="11738610" cy="3863975"/>
          </a:xfrm>
          <a:prstGeom prst="rect">
            <a:avLst/>
          </a:prstGeom>
        </p:spPr>
        <p:txBody>
          <a:bodyPr vert="horz" wrap="square" lIns="0" tIns="12700" rIns="0" bIns="0" rtlCol="0">
            <a:spAutoFit/>
          </a:bodyPr>
          <a:lstStyle/>
          <a:p>
            <a:pPr marL="25400" algn="just">
              <a:lnSpc>
                <a:spcPct val="100000"/>
              </a:lnSpc>
              <a:spcBef>
                <a:spcPts val="100"/>
              </a:spcBef>
            </a:pPr>
            <a:r>
              <a:rPr sz="2400" b="1" dirty="0">
                <a:latin typeface="Times New Roman"/>
                <a:cs typeface="Times New Roman"/>
              </a:rPr>
              <a:t>Astérix</a:t>
            </a:r>
            <a:r>
              <a:rPr sz="2400" b="1" spc="-5" dirty="0">
                <a:latin typeface="Times New Roman"/>
                <a:cs typeface="Times New Roman"/>
              </a:rPr>
              <a:t> </a:t>
            </a:r>
            <a:r>
              <a:rPr sz="2400" b="1" dirty="0">
                <a:latin typeface="Times New Roman"/>
                <a:cs typeface="Times New Roman"/>
              </a:rPr>
              <a:t>l’irréductible</a:t>
            </a:r>
            <a:r>
              <a:rPr sz="2400" b="1" spc="-30" dirty="0">
                <a:latin typeface="Times New Roman"/>
                <a:cs typeface="Times New Roman"/>
              </a:rPr>
              <a:t> </a:t>
            </a:r>
            <a:r>
              <a:rPr sz="2400" b="1" spc="-10" dirty="0">
                <a:latin typeface="Times New Roman"/>
                <a:cs typeface="Times New Roman"/>
              </a:rPr>
              <a:t>(Hors-</a:t>
            </a:r>
            <a:r>
              <a:rPr sz="2400" b="1" dirty="0">
                <a:latin typeface="Times New Roman"/>
                <a:cs typeface="Times New Roman"/>
              </a:rPr>
              <a:t>série,</a:t>
            </a:r>
            <a:r>
              <a:rPr sz="2400" b="1" spc="-25" dirty="0">
                <a:latin typeface="Times New Roman"/>
                <a:cs typeface="Times New Roman"/>
              </a:rPr>
              <a:t> </a:t>
            </a:r>
            <a:r>
              <a:rPr sz="2400" b="1" i="1" dirty="0">
                <a:latin typeface="Times New Roman"/>
                <a:cs typeface="Times New Roman"/>
              </a:rPr>
              <a:t>Le</a:t>
            </a:r>
            <a:r>
              <a:rPr sz="2400" b="1" i="1" spc="15" dirty="0">
                <a:latin typeface="Times New Roman"/>
                <a:cs typeface="Times New Roman"/>
              </a:rPr>
              <a:t> </a:t>
            </a:r>
            <a:r>
              <a:rPr sz="2400" b="1" i="1" spc="-10" dirty="0">
                <a:latin typeface="Times New Roman"/>
                <a:cs typeface="Times New Roman"/>
              </a:rPr>
              <a:t>Monde</a:t>
            </a:r>
            <a:r>
              <a:rPr sz="2400" b="1" spc="-10" dirty="0">
                <a:latin typeface="Times New Roman"/>
                <a:cs typeface="Times New Roman"/>
              </a:rPr>
              <a:t>)</a:t>
            </a:r>
            <a:endParaRPr sz="2400">
              <a:latin typeface="Times New Roman"/>
              <a:cs typeface="Times New Roman"/>
            </a:endParaRPr>
          </a:p>
          <a:p>
            <a:pPr marL="25400" marR="17780" algn="just">
              <a:lnSpc>
                <a:spcPct val="107000"/>
              </a:lnSpc>
              <a:spcBef>
                <a:spcPts val="1789"/>
              </a:spcBef>
            </a:pPr>
            <a:r>
              <a:rPr sz="2400" dirty="0">
                <a:latin typeface="Times New Roman"/>
                <a:cs typeface="Times New Roman"/>
              </a:rPr>
              <a:t>Par</a:t>
            </a:r>
            <a:r>
              <a:rPr sz="2400" spc="45" dirty="0">
                <a:latin typeface="Times New Roman"/>
                <a:cs typeface="Times New Roman"/>
              </a:rPr>
              <a:t> </a:t>
            </a:r>
            <a:r>
              <a:rPr sz="2400" dirty="0">
                <a:latin typeface="Times New Roman"/>
                <a:cs typeface="Times New Roman"/>
              </a:rPr>
              <a:t>Toutatis,</a:t>
            </a:r>
            <a:r>
              <a:rPr sz="2400" spc="35" dirty="0">
                <a:latin typeface="Times New Roman"/>
                <a:cs typeface="Times New Roman"/>
              </a:rPr>
              <a:t> </a:t>
            </a:r>
            <a:r>
              <a:rPr sz="2400" u="sng" dirty="0">
                <a:uFill>
                  <a:solidFill>
                    <a:srgbClr val="000000"/>
                  </a:solidFill>
                </a:uFill>
                <a:latin typeface="Times New Roman"/>
                <a:cs typeface="Times New Roman"/>
              </a:rPr>
              <a:t>ils</a:t>
            </a:r>
            <a:r>
              <a:rPr sz="2400" u="sng" spc="50" dirty="0">
                <a:uFill>
                  <a:solidFill>
                    <a:srgbClr val="000000"/>
                  </a:solidFill>
                </a:uFill>
                <a:latin typeface="Times New Roman"/>
                <a:cs typeface="Times New Roman"/>
              </a:rPr>
              <a:t> </a:t>
            </a:r>
            <a:r>
              <a:rPr sz="2400" u="sng" dirty="0">
                <a:uFill>
                  <a:solidFill>
                    <a:srgbClr val="000000"/>
                  </a:solidFill>
                </a:uFill>
                <a:latin typeface="Times New Roman"/>
                <a:cs typeface="Times New Roman"/>
              </a:rPr>
              <a:t>sont</a:t>
            </a:r>
            <a:r>
              <a:rPr sz="2400" u="sng" spc="35" dirty="0">
                <a:uFill>
                  <a:solidFill>
                    <a:srgbClr val="000000"/>
                  </a:solidFill>
                </a:uFill>
                <a:latin typeface="Times New Roman"/>
                <a:cs typeface="Times New Roman"/>
              </a:rPr>
              <a:t> </a:t>
            </a:r>
            <a:r>
              <a:rPr sz="2400" u="sng" dirty="0">
                <a:uFill>
                  <a:solidFill>
                    <a:srgbClr val="000000"/>
                  </a:solidFill>
                </a:uFill>
                <a:latin typeface="Times New Roman"/>
                <a:cs typeface="Times New Roman"/>
              </a:rPr>
              <a:t>de</a:t>
            </a:r>
            <a:r>
              <a:rPr sz="2400" u="sng" spc="35" dirty="0">
                <a:uFill>
                  <a:solidFill>
                    <a:srgbClr val="000000"/>
                  </a:solidFill>
                </a:uFill>
                <a:latin typeface="Times New Roman"/>
                <a:cs typeface="Times New Roman"/>
              </a:rPr>
              <a:t> </a:t>
            </a:r>
            <a:r>
              <a:rPr sz="2400" u="sng" dirty="0">
                <a:uFill>
                  <a:solidFill>
                    <a:srgbClr val="000000"/>
                  </a:solidFill>
                </a:uFill>
                <a:latin typeface="Times New Roman"/>
                <a:cs typeface="Times New Roman"/>
              </a:rPr>
              <a:t>retour</a:t>
            </a:r>
            <a:r>
              <a:rPr sz="2400" spc="50" dirty="0">
                <a:latin typeface="Times New Roman"/>
                <a:cs typeface="Times New Roman"/>
              </a:rPr>
              <a:t> </a:t>
            </a:r>
            <a:r>
              <a:rPr sz="2400" dirty="0">
                <a:latin typeface="Times New Roman"/>
                <a:cs typeface="Times New Roman"/>
              </a:rPr>
              <a:t>!</a:t>
            </a:r>
            <a:r>
              <a:rPr sz="2400" spc="45" dirty="0">
                <a:latin typeface="Times New Roman"/>
                <a:cs typeface="Times New Roman"/>
              </a:rPr>
              <a:t> </a:t>
            </a:r>
            <a:r>
              <a:rPr sz="2400" dirty="0">
                <a:latin typeface="Times New Roman"/>
                <a:cs typeface="Times New Roman"/>
              </a:rPr>
              <a:t>La</a:t>
            </a:r>
            <a:r>
              <a:rPr sz="2400" spc="45" dirty="0">
                <a:latin typeface="Times New Roman"/>
                <a:cs typeface="Times New Roman"/>
              </a:rPr>
              <a:t> </a:t>
            </a:r>
            <a:r>
              <a:rPr sz="2400" dirty="0">
                <a:latin typeface="Times New Roman"/>
                <a:cs typeface="Times New Roman"/>
              </a:rPr>
              <a:t>36</a:t>
            </a:r>
            <a:r>
              <a:rPr sz="2400" baseline="24305" dirty="0">
                <a:latin typeface="Times New Roman"/>
                <a:cs typeface="Times New Roman"/>
              </a:rPr>
              <a:t>e</a:t>
            </a:r>
            <a:r>
              <a:rPr sz="2400" spc="367" baseline="24305" dirty="0">
                <a:latin typeface="Times New Roman"/>
                <a:cs typeface="Times New Roman"/>
              </a:rPr>
              <a:t> </a:t>
            </a:r>
            <a:r>
              <a:rPr sz="2400" dirty="0">
                <a:latin typeface="Times New Roman"/>
                <a:cs typeface="Times New Roman"/>
              </a:rPr>
              <a:t>aventure</a:t>
            </a:r>
            <a:r>
              <a:rPr sz="2400" spc="35" dirty="0">
                <a:latin typeface="Times New Roman"/>
                <a:cs typeface="Times New Roman"/>
              </a:rPr>
              <a:t> </a:t>
            </a:r>
            <a:r>
              <a:rPr sz="2400" dirty="0">
                <a:latin typeface="Times New Roman"/>
                <a:cs typeface="Times New Roman"/>
              </a:rPr>
              <a:t>d’Astérix</a:t>
            </a:r>
            <a:r>
              <a:rPr sz="2400" spc="50" dirty="0">
                <a:latin typeface="Times New Roman"/>
                <a:cs typeface="Times New Roman"/>
              </a:rPr>
              <a:t> </a:t>
            </a:r>
            <a:r>
              <a:rPr sz="2400" dirty="0">
                <a:latin typeface="Times New Roman"/>
                <a:cs typeface="Times New Roman"/>
              </a:rPr>
              <a:t>et</a:t>
            </a:r>
            <a:r>
              <a:rPr sz="2400" spc="35" dirty="0">
                <a:latin typeface="Times New Roman"/>
                <a:cs typeface="Times New Roman"/>
              </a:rPr>
              <a:t> </a:t>
            </a:r>
            <a:r>
              <a:rPr sz="2400" dirty="0">
                <a:latin typeface="Times New Roman"/>
                <a:cs typeface="Times New Roman"/>
              </a:rPr>
              <a:t>Obélix,</a:t>
            </a:r>
            <a:r>
              <a:rPr sz="2400" spc="55" dirty="0">
                <a:latin typeface="Times New Roman"/>
                <a:cs typeface="Times New Roman"/>
              </a:rPr>
              <a:t> </a:t>
            </a:r>
            <a:r>
              <a:rPr sz="2400" i="1" dirty="0">
                <a:latin typeface="Times New Roman"/>
                <a:cs typeface="Times New Roman"/>
              </a:rPr>
              <a:t>Le</a:t>
            </a:r>
            <a:r>
              <a:rPr sz="2400" i="1" spc="30" dirty="0">
                <a:latin typeface="Times New Roman"/>
                <a:cs typeface="Times New Roman"/>
              </a:rPr>
              <a:t> </a:t>
            </a:r>
            <a:r>
              <a:rPr sz="2400" i="1" dirty="0">
                <a:latin typeface="Times New Roman"/>
                <a:cs typeface="Times New Roman"/>
              </a:rPr>
              <a:t>papyrus</a:t>
            </a:r>
            <a:r>
              <a:rPr sz="2400" i="1" spc="45" dirty="0">
                <a:latin typeface="Times New Roman"/>
                <a:cs typeface="Times New Roman"/>
              </a:rPr>
              <a:t> </a:t>
            </a:r>
            <a:r>
              <a:rPr sz="2400" i="1" dirty="0">
                <a:latin typeface="Times New Roman"/>
                <a:cs typeface="Times New Roman"/>
              </a:rPr>
              <a:t>de</a:t>
            </a:r>
            <a:r>
              <a:rPr sz="2400" i="1" spc="45" dirty="0">
                <a:latin typeface="Times New Roman"/>
                <a:cs typeface="Times New Roman"/>
              </a:rPr>
              <a:t> </a:t>
            </a:r>
            <a:r>
              <a:rPr sz="2400" i="1" spc="-25" dirty="0">
                <a:latin typeface="Times New Roman"/>
                <a:cs typeface="Times New Roman"/>
              </a:rPr>
              <a:t>César,</a:t>
            </a:r>
            <a:r>
              <a:rPr sz="2400" i="1" spc="50" dirty="0">
                <a:latin typeface="Times New Roman"/>
                <a:cs typeface="Times New Roman"/>
              </a:rPr>
              <a:t> </a:t>
            </a:r>
            <a:r>
              <a:rPr sz="2400" spc="-20" dirty="0">
                <a:latin typeface="Times New Roman"/>
                <a:cs typeface="Times New Roman"/>
              </a:rPr>
              <a:t>sort </a:t>
            </a:r>
            <a:r>
              <a:rPr sz="2400" dirty="0">
                <a:latin typeface="Times New Roman"/>
                <a:cs typeface="Times New Roman"/>
              </a:rPr>
              <a:t>le</a:t>
            </a:r>
            <a:r>
              <a:rPr sz="2400" spc="105" dirty="0">
                <a:latin typeface="Times New Roman"/>
                <a:cs typeface="Times New Roman"/>
              </a:rPr>
              <a:t> </a:t>
            </a:r>
            <a:r>
              <a:rPr sz="2400" dirty="0">
                <a:latin typeface="Times New Roman"/>
                <a:cs typeface="Times New Roman"/>
              </a:rPr>
              <a:t>22</a:t>
            </a:r>
            <a:r>
              <a:rPr sz="2400" spc="105" dirty="0">
                <a:latin typeface="Times New Roman"/>
                <a:cs typeface="Times New Roman"/>
              </a:rPr>
              <a:t> </a:t>
            </a:r>
            <a:r>
              <a:rPr sz="2400" dirty="0">
                <a:latin typeface="Times New Roman"/>
                <a:cs typeface="Times New Roman"/>
              </a:rPr>
              <a:t>octobre,</a:t>
            </a:r>
            <a:r>
              <a:rPr sz="2400" spc="110" dirty="0">
                <a:latin typeface="Times New Roman"/>
                <a:cs typeface="Times New Roman"/>
              </a:rPr>
              <a:t> </a:t>
            </a:r>
            <a:r>
              <a:rPr sz="2400" dirty="0">
                <a:latin typeface="Times New Roman"/>
                <a:cs typeface="Times New Roman"/>
              </a:rPr>
              <a:t>avec</a:t>
            </a:r>
            <a:r>
              <a:rPr sz="2400" spc="100" dirty="0">
                <a:latin typeface="Times New Roman"/>
                <a:cs typeface="Times New Roman"/>
              </a:rPr>
              <a:t> </a:t>
            </a:r>
            <a:r>
              <a:rPr sz="2400" dirty="0">
                <a:latin typeface="Times New Roman"/>
                <a:cs typeface="Times New Roman"/>
              </a:rPr>
              <a:t>un</a:t>
            </a:r>
            <a:r>
              <a:rPr sz="2400" spc="90" dirty="0">
                <a:latin typeface="Times New Roman"/>
                <a:cs typeface="Times New Roman"/>
              </a:rPr>
              <a:t> </a:t>
            </a:r>
            <a:r>
              <a:rPr sz="2400" dirty="0">
                <a:latin typeface="Times New Roman"/>
                <a:cs typeface="Times New Roman"/>
              </a:rPr>
              <a:t>tirage</a:t>
            </a:r>
            <a:r>
              <a:rPr sz="2400" spc="114" dirty="0">
                <a:latin typeface="Times New Roman"/>
                <a:cs typeface="Times New Roman"/>
              </a:rPr>
              <a:t> </a:t>
            </a:r>
            <a:r>
              <a:rPr sz="2400" dirty="0">
                <a:latin typeface="Times New Roman"/>
                <a:cs typeface="Times New Roman"/>
              </a:rPr>
              <a:t>prévu</a:t>
            </a:r>
            <a:r>
              <a:rPr sz="2400" spc="105" dirty="0">
                <a:latin typeface="Times New Roman"/>
                <a:cs typeface="Times New Roman"/>
              </a:rPr>
              <a:t> </a:t>
            </a:r>
            <a:r>
              <a:rPr sz="2400" dirty="0">
                <a:latin typeface="Times New Roman"/>
                <a:cs typeface="Times New Roman"/>
              </a:rPr>
              <a:t>de</a:t>
            </a:r>
            <a:r>
              <a:rPr sz="2400" spc="110" dirty="0">
                <a:latin typeface="Times New Roman"/>
                <a:cs typeface="Times New Roman"/>
              </a:rPr>
              <a:t> </a:t>
            </a:r>
            <a:r>
              <a:rPr sz="2400" dirty="0">
                <a:latin typeface="Times New Roman"/>
                <a:cs typeface="Times New Roman"/>
              </a:rPr>
              <a:t>5</a:t>
            </a:r>
            <a:r>
              <a:rPr sz="2400" spc="105" dirty="0">
                <a:latin typeface="Times New Roman"/>
                <a:cs typeface="Times New Roman"/>
              </a:rPr>
              <a:t> </a:t>
            </a:r>
            <a:r>
              <a:rPr sz="2400" dirty="0">
                <a:latin typeface="Times New Roman"/>
                <a:cs typeface="Times New Roman"/>
              </a:rPr>
              <a:t>millions</a:t>
            </a:r>
            <a:r>
              <a:rPr sz="2400" spc="95" dirty="0">
                <a:latin typeface="Times New Roman"/>
                <a:cs typeface="Times New Roman"/>
              </a:rPr>
              <a:t> </a:t>
            </a:r>
            <a:r>
              <a:rPr sz="2400" dirty="0">
                <a:latin typeface="Times New Roman"/>
                <a:cs typeface="Times New Roman"/>
              </a:rPr>
              <a:t>d’exemplaires…</a:t>
            </a:r>
            <a:r>
              <a:rPr sz="2400" spc="110" dirty="0">
                <a:latin typeface="Times New Roman"/>
                <a:cs typeface="Times New Roman"/>
              </a:rPr>
              <a:t> </a:t>
            </a:r>
            <a:r>
              <a:rPr sz="2400" dirty="0">
                <a:latin typeface="Times New Roman"/>
                <a:cs typeface="Times New Roman"/>
              </a:rPr>
              <a:t>À</a:t>
            </a:r>
            <a:r>
              <a:rPr sz="2400" spc="95" dirty="0">
                <a:latin typeface="Times New Roman"/>
                <a:cs typeface="Times New Roman"/>
              </a:rPr>
              <a:t> </a:t>
            </a:r>
            <a:r>
              <a:rPr sz="2400" dirty="0">
                <a:latin typeface="Times New Roman"/>
                <a:cs typeface="Times New Roman"/>
              </a:rPr>
              <a:t>cette</a:t>
            </a:r>
            <a:r>
              <a:rPr sz="2400" spc="105" dirty="0">
                <a:latin typeface="Times New Roman"/>
                <a:cs typeface="Times New Roman"/>
              </a:rPr>
              <a:t> </a:t>
            </a:r>
            <a:r>
              <a:rPr sz="2400" dirty="0">
                <a:latin typeface="Times New Roman"/>
                <a:cs typeface="Times New Roman"/>
              </a:rPr>
              <a:t>occasion,</a:t>
            </a:r>
            <a:r>
              <a:rPr sz="2400" spc="105" dirty="0">
                <a:latin typeface="Times New Roman"/>
                <a:cs typeface="Times New Roman"/>
              </a:rPr>
              <a:t> </a:t>
            </a:r>
            <a:r>
              <a:rPr sz="2400" i="1" dirty="0">
                <a:latin typeface="Times New Roman"/>
                <a:cs typeface="Times New Roman"/>
              </a:rPr>
              <a:t>Le</a:t>
            </a:r>
            <a:r>
              <a:rPr sz="2400" i="1" spc="105" dirty="0">
                <a:latin typeface="Times New Roman"/>
                <a:cs typeface="Times New Roman"/>
              </a:rPr>
              <a:t> </a:t>
            </a:r>
            <a:r>
              <a:rPr sz="2400" i="1" spc="-10" dirty="0">
                <a:latin typeface="Times New Roman"/>
                <a:cs typeface="Times New Roman"/>
              </a:rPr>
              <a:t>Monde </a:t>
            </a:r>
            <a:r>
              <a:rPr sz="2400" dirty="0">
                <a:latin typeface="Times New Roman"/>
                <a:cs typeface="Times New Roman"/>
              </a:rPr>
              <a:t>consacre  un</a:t>
            </a:r>
            <a:r>
              <a:rPr sz="2400" spc="590" dirty="0">
                <a:latin typeface="Times New Roman"/>
                <a:cs typeface="Times New Roman"/>
              </a:rPr>
              <a:t> </a:t>
            </a:r>
            <a:r>
              <a:rPr sz="2400" dirty="0">
                <a:latin typeface="Times New Roman"/>
                <a:cs typeface="Times New Roman"/>
              </a:rPr>
              <a:t>volume</a:t>
            </a:r>
            <a:r>
              <a:rPr sz="2400" spc="595" dirty="0">
                <a:latin typeface="Times New Roman"/>
                <a:cs typeface="Times New Roman"/>
              </a:rPr>
              <a:t> </a:t>
            </a:r>
            <a:r>
              <a:rPr sz="2400" dirty="0">
                <a:latin typeface="Times New Roman"/>
                <a:cs typeface="Times New Roman"/>
              </a:rPr>
              <a:t>de</a:t>
            </a:r>
            <a:r>
              <a:rPr sz="2400" spc="585" dirty="0">
                <a:latin typeface="Times New Roman"/>
                <a:cs typeface="Times New Roman"/>
              </a:rPr>
              <a:t> </a:t>
            </a:r>
            <a:r>
              <a:rPr sz="2400" dirty="0">
                <a:latin typeface="Times New Roman"/>
                <a:cs typeface="Times New Roman"/>
              </a:rPr>
              <a:t>sa  collection  </a:t>
            </a:r>
            <a:r>
              <a:rPr sz="2400" u="sng" dirty="0">
                <a:uFill>
                  <a:solidFill>
                    <a:srgbClr val="000000"/>
                  </a:solidFill>
                </a:uFill>
                <a:latin typeface="Times New Roman"/>
                <a:cs typeface="Times New Roman"/>
              </a:rPr>
              <a:t>à  l’irréductible</a:t>
            </a:r>
            <a:r>
              <a:rPr sz="2400" u="sng" spc="5" dirty="0">
                <a:uFill>
                  <a:solidFill>
                    <a:srgbClr val="000000"/>
                  </a:solidFill>
                </a:uFill>
                <a:latin typeface="Times New Roman"/>
                <a:cs typeface="Times New Roman"/>
              </a:rPr>
              <a:t>  </a:t>
            </a:r>
            <a:r>
              <a:rPr sz="2400" u="sng" dirty="0">
                <a:uFill>
                  <a:solidFill>
                    <a:srgbClr val="000000"/>
                  </a:solidFill>
                </a:uFill>
                <a:latin typeface="Times New Roman"/>
                <a:cs typeface="Times New Roman"/>
              </a:rPr>
              <a:t>Gaulois</a:t>
            </a:r>
            <a:r>
              <a:rPr sz="2400" spc="5" dirty="0">
                <a:latin typeface="Times New Roman"/>
                <a:cs typeface="Times New Roman"/>
              </a:rPr>
              <a:t>  </a:t>
            </a:r>
            <a:r>
              <a:rPr sz="2400" dirty="0">
                <a:latin typeface="Times New Roman"/>
                <a:cs typeface="Times New Roman"/>
              </a:rPr>
              <a:t>qui</a:t>
            </a:r>
            <a:r>
              <a:rPr sz="2400" spc="590" dirty="0">
                <a:latin typeface="Times New Roman"/>
                <a:cs typeface="Times New Roman"/>
              </a:rPr>
              <a:t> </a:t>
            </a:r>
            <a:r>
              <a:rPr sz="2400" dirty="0">
                <a:latin typeface="Times New Roman"/>
                <a:cs typeface="Times New Roman"/>
              </a:rPr>
              <a:t>appartient  désormais</a:t>
            </a:r>
            <a:r>
              <a:rPr sz="2400" spc="5" dirty="0">
                <a:latin typeface="Times New Roman"/>
                <a:cs typeface="Times New Roman"/>
              </a:rPr>
              <a:t>  </a:t>
            </a:r>
            <a:r>
              <a:rPr sz="2400" spc="-25" dirty="0">
                <a:latin typeface="Times New Roman"/>
                <a:cs typeface="Times New Roman"/>
              </a:rPr>
              <a:t>au </a:t>
            </a:r>
            <a:r>
              <a:rPr sz="2400" dirty="0">
                <a:latin typeface="Times New Roman"/>
                <a:cs typeface="Times New Roman"/>
              </a:rPr>
              <a:t>patrimoine</a:t>
            </a:r>
            <a:r>
              <a:rPr sz="2400" spc="135" dirty="0">
                <a:latin typeface="Times New Roman"/>
                <a:cs typeface="Times New Roman"/>
              </a:rPr>
              <a:t> </a:t>
            </a:r>
            <a:r>
              <a:rPr sz="2400" dirty="0">
                <a:latin typeface="Times New Roman"/>
                <a:cs typeface="Times New Roman"/>
              </a:rPr>
              <a:t>national.</a:t>
            </a:r>
            <a:r>
              <a:rPr sz="2400" spc="145" dirty="0">
                <a:latin typeface="Times New Roman"/>
                <a:cs typeface="Times New Roman"/>
              </a:rPr>
              <a:t> </a:t>
            </a:r>
            <a:r>
              <a:rPr sz="2400" u="sng" dirty="0">
                <a:uFill>
                  <a:solidFill>
                    <a:srgbClr val="000000"/>
                  </a:solidFill>
                </a:uFill>
                <a:latin typeface="Times New Roman"/>
                <a:cs typeface="Times New Roman"/>
              </a:rPr>
              <a:t>Albert</a:t>
            </a:r>
            <a:r>
              <a:rPr sz="2400" u="sng" spc="160" dirty="0">
                <a:uFill>
                  <a:solidFill>
                    <a:srgbClr val="000000"/>
                  </a:solidFill>
                </a:uFill>
                <a:latin typeface="Times New Roman"/>
                <a:cs typeface="Times New Roman"/>
              </a:rPr>
              <a:t> </a:t>
            </a:r>
            <a:r>
              <a:rPr sz="2400" u="sng" dirty="0">
                <a:uFill>
                  <a:solidFill>
                    <a:srgbClr val="000000"/>
                  </a:solidFill>
                </a:uFill>
                <a:latin typeface="Times New Roman"/>
                <a:cs typeface="Times New Roman"/>
              </a:rPr>
              <a:t>Uderzo</a:t>
            </a:r>
            <a:r>
              <a:rPr sz="2400" u="sng" spc="155" dirty="0">
                <a:uFill>
                  <a:solidFill>
                    <a:srgbClr val="000000"/>
                  </a:solidFill>
                </a:uFill>
                <a:latin typeface="Times New Roman"/>
                <a:cs typeface="Times New Roman"/>
              </a:rPr>
              <a:t> </a:t>
            </a:r>
            <a:r>
              <a:rPr sz="2400" u="sng" dirty="0">
                <a:uFill>
                  <a:solidFill>
                    <a:srgbClr val="000000"/>
                  </a:solidFill>
                </a:uFill>
                <a:latin typeface="Times New Roman"/>
                <a:cs typeface="Times New Roman"/>
              </a:rPr>
              <a:t>et</a:t>
            </a:r>
            <a:r>
              <a:rPr sz="2400" u="sng" spc="160" dirty="0">
                <a:uFill>
                  <a:solidFill>
                    <a:srgbClr val="000000"/>
                  </a:solidFill>
                </a:uFill>
                <a:latin typeface="Times New Roman"/>
                <a:cs typeface="Times New Roman"/>
              </a:rPr>
              <a:t> </a:t>
            </a:r>
            <a:r>
              <a:rPr sz="2400" u="sng" dirty="0">
                <a:uFill>
                  <a:solidFill>
                    <a:srgbClr val="000000"/>
                  </a:solidFill>
                </a:uFill>
                <a:latin typeface="Times New Roman"/>
                <a:cs typeface="Times New Roman"/>
              </a:rPr>
              <a:t>Anne</a:t>
            </a:r>
            <a:r>
              <a:rPr sz="2400" u="sng" spc="150" dirty="0">
                <a:uFill>
                  <a:solidFill>
                    <a:srgbClr val="000000"/>
                  </a:solidFill>
                </a:uFill>
                <a:latin typeface="Times New Roman"/>
                <a:cs typeface="Times New Roman"/>
              </a:rPr>
              <a:t> </a:t>
            </a:r>
            <a:r>
              <a:rPr sz="2400" u="sng" dirty="0">
                <a:uFill>
                  <a:solidFill>
                    <a:srgbClr val="000000"/>
                  </a:solidFill>
                </a:uFill>
                <a:latin typeface="Times New Roman"/>
                <a:cs typeface="Times New Roman"/>
              </a:rPr>
              <a:t>Goscinny</a:t>
            </a:r>
            <a:r>
              <a:rPr sz="2400" spc="160" dirty="0">
                <a:latin typeface="Times New Roman"/>
                <a:cs typeface="Times New Roman"/>
              </a:rPr>
              <a:t> </a:t>
            </a:r>
            <a:r>
              <a:rPr sz="2400" dirty="0">
                <a:latin typeface="Times New Roman"/>
                <a:cs typeface="Times New Roman"/>
              </a:rPr>
              <a:t>y</a:t>
            </a:r>
            <a:r>
              <a:rPr sz="2400" spc="145" dirty="0">
                <a:latin typeface="Times New Roman"/>
                <a:cs typeface="Times New Roman"/>
              </a:rPr>
              <a:t> </a:t>
            </a:r>
            <a:r>
              <a:rPr sz="2400" dirty="0">
                <a:latin typeface="Times New Roman"/>
                <a:cs typeface="Times New Roman"/>
              </a:rPr>
              <a:t>racontent</a:t>
            </a:r>
            <a:r>
              <a:rPr sz="2400" spc="150" dirty="0">
                <a:latin typeface="Times New Roman"/>
                <a:cs typeface="Times New Roman"/>
              </a:rPr>
              <a:t> </a:t>
            </a:r>
            <a:r>
              <a:rPr sz="2400" u="sng" dirty="0">
                <a:uFill>
                  <a:solidFill>
                    <a:srgbClr val="000000"/>
                  </a:solidFill>
                </a:uFill>
                <a:latin typeface="Times New Roman"/>
                <a:cs typeface="Times New Roman"/>
              </a:rPr>
              <a:t>la</a:t>
            </a:r>
            <a:r>
              <a:rPr sz="2400" u="sng" spc="160" dirty="0">
                <a:uFill>
                  <a:solidFill>
                    <a:srgbClr val="000000"/>
                  </a:solidFill>
                </a:uFill>
                <a:latin typeface="Times New Roman"/>
                <a:cs typeface="Times New Roman"/>
              </a:rPr>
              <a:t> </a:t>
            </a:r>
            <a:r>
              <a:rPr sz="2400" u="sng" dirty="0">
                <a:uFill>
                  <a:solidFill>
                    <a:srgbClr val="000000"/>
                  </a:solidFill>
                </a:uFill>
                <a:latin typeface="Times New Roman"/>
                <a:cs typeface="Times New Roman"/>
              </a:rPr>
              <a:t>genèse</a:t>
            </a:r>
            <a:r>
              <a:rPr sz="2400" u="sng" spc="145" dirty="0">
                <a:uFill>
                  <a:solidFill>
                    <a:srgbClr val="000000"/>
                  </a:solidFill>
                </a:uFill>
                <a:latin typeface="Times New Roman"/>
                <a:cs typeface="Times New Roman"/>
              </a:rPr>
              <a:t> </a:t>
            </a:r>
            <a:r>
              <a:rPr sz="2400" u="sng" dirty="0">
                <a:uFill>
                  <a:solidFill>
                    <a:srgbClr val="000000"/>
                  </a:solidFill>
                </a:uFill>
                <a:latin typeface="Times New Roman"/>
                <a:cs typeface="Times New Roman"/>
              </a:rPr>
              <a:t>et</a:t>
            </a:r>
            <a:r>
              <a:rPr sz="2400" u="sng" spc="150" dirty="0">
                <a:uFill>
                  <a:solidFill>
                    <a:srgbClr val="000000"/>
                  </a:solidFill>
                </a:uFill>
                <a:latin typeface="Times New Roman"/>
                <a:cs typeface="Times New Roman"/>
              </a:rPr>
              <a:t> </a:t>
            </a:r>
            <a:r>
              <a:rPr sz="2400" u="sng" dirty="0">
                <a:uFill>
                  <a:solidFill>
                    <a:srgbClr val="000000"/>
                  </a:solidFill>
                </a:uFill>
                <a:latin typeface="Times New Roman"/>
                <a:cs typeface="Times New Roman"/>
              </a:rPr>
              <a:t>l’histoire</a:t>
            </a:r>
            <a:r>
              <a:rPr sz="2400" u="sng" spc="150" dirty="0">
                <a:uFill>
                  <a:solidFill>
                    <a:srgbClr val="000000"/>
                  </a:solidFill>
                </a:uFill>
                <a:latin typeface="Times New Roman"/>
                <a:cs typeface="Times New Roman"/>
              </a:rPr>
              <a:t> </a:t>
            </a:r>
            <a:r>
              <a:rPr sz="2400" u="sng" dirty="0">
                <a:uFill>
                  <a:solidFill>
                    <a:srgbClr val="000000"/>
                  </a:solidFill>
                </a:uFill>
                <a:latin typeface="Times New Roman"/>
                <a:cs typeface="Times New Roman"/>
              </a:rPr>
              <a:t>de</a:t>
            </a:r>
            <a:r>
              <a:rPr sz="2400" u="sng" spc="150" dirty="0">
                <a:uFill>
                  <a:solidFill>
                    <a:srgbClr val="000000"/>
                  </a:solidFill>
                </a:uFill>
                <a:latin typeface="Times New Roman"/>
                <a:cs typeface="Times New Roman"/>
              </a:rPr>
              <a:t> </a:t>
            </a:r>
            <a:r>
              <a:rPr sz="2400" u="sng" spc="-25" dirty="0">
                <a:uFill>
                  <a:solidFill>
                    <a:srgbClr val="000000"/>
                  </a:solidFill>
                </a:uFill>
                <a:latin typeface="Times New Roman"/>
                <a:cs typeface="Times New Roman"/>
              </a:rPr>
              <a:t>ce</a:t>
            </a:r>
            <a:r>
              <a:rPr sz="2400" spc="-25" dirty="0">
                <a:latin typeface="Times New Roman"/>
                <a:cs typeface="Times New Roman"/>
              </a:rPr>
              <a:t> </a:t>
            </a:r>
            <a:r>
              <a:rPr sz="2400" u="sng" dirty="0">
                <a:uFill>
                  <a:solidFill>
                    <a:srgbClr val="000000"/>
                  </a:solidFill>
                </a:uFill>
                <a:latin typeface="Times New Roman"/>
                <a:cs typeface="Times New Roman"/>
              </a:rPr>
              <a:t>personnage</a:t>
            </a:r>
            <a:r>
              <a:rPr sz="2400" spc="40" dirty="0">
                <a:latin typeface="Times New Roman"/>
                <a:cs typeface="Times New Roman"/>
              </a:rPr>
              <a:t> </a:t>
            </a:r>
            <a:r>
              <a:rPr sz="2400" dirty="0">
                <a:latin typeface="Times New Roman"/>
                <a:cs typeface="Times New Roman"/>
              </a:rPr>
              <a:t>culte.</a:t>
            </a:r>
            <a:r>
              <a:rPr sz="2400" spc="40" dirty="0">
                <a:latin typeface="Times New Roman"/>
                <a:cs typeface="Times New Roman"/>
              </a:rPr>
              <a:t> </a:t>
            </a:r>
            <a:r>
              <a:rPr sz="2400" u="sng" dirty="0">
                <a:uFill>
                  <a:solidFill>
                    <a:srgbClr val="000000"/>
                  </a:solidFill>
                </a:uFill>
                <a:latin typeface="Times New Roman"/>
                <a:cs typeface="Times New Roman"/>
              </a:rPr>
              <a:t>Cabu</a:t>
            </a:r>
            <a:r>
              <a:rPr sz="2400" u="sng" spc="35" dirty="0">
                <a:uFill>
                  <a:solidFill>
                    <a:srgbClr val="000000"/>
                  </a:solidFill>
                </a:uFill>
                <a:latin typeface="Times New Roman"/>
                <a:cs typeface="Times New Roman"/>
              </a:rPr>
              <a:t> </a:t>
            </a:r>
            <a:r>
              <a:rPr sz="2400" u="sng" dirty="0">
                <a:uFill>
                  <a:solidFill>
                    <a:srgbClr val="000000"/>
                  </a:solidFill>
                </a:uFill>
                <a:latin typeface="Times New Roman"/>
                <a:cs typeface="Times New Roman"/>
              </a:rPr>
              <a:t>et</a:t>
            </a:r>
            <a:r>
              <a:rPr sz="2400" u="sng" spc="40" dirty="0">
                <a:uFill>
                  <a:solidFill>
                    <a:srgbClr val="000000"/>
                  </a:solidFill>
                </a:uFill>
                <a:latin typeface="Times New Roman"/>
                <a:cs typeface="Times New Roman"/>
              </a:rPr>
              <a:t> </a:t>
            </a:r>
            <a:r>
              <a:rPr sz="2400" u="sng" dirty="0">
                <a:uFill>
                  <a:solidFill>
                    <a:srgbClr val="000000"/>
                  </a:solidFill>
                </a:uFill>
                <a:latin typeface="Times New Roman"/>
                <a:cs typeface="Times New Roman"/>
              </a:rPr>
              <a:t>Franquin</a:t>
            </a:r>
            <a:r>
              <a:rPr sz="2400" spc="35" dirty="0">
                <a:latin typeface="Times New Roman"/>
                <a:cs typeface="Times New Roman"/>
              </a:rPr>
              <a:t> </a:t>
            </a:r>
            <a:r>
              <a:rPr sz="2400" dirty="0">
                <a:latin typeface="Times New Roman"/>
                <a:cs typeface="Times New Roman"/>
              </a:rPr>
              <a:t>expliquent</a:t>
            </a:r>
            <a:r>
              <a:rPr sz="2400" spc="35" dirty="0">
                <a:latin typeface="Times New Roman"/>
                <a:cs typeface="Times New Roman"/>
              </a:rPr>
              <a:t> </a:t>
            </a:r>
            <a:r>
              <a:rPr sz="2400" dirty="0">
                <a:latin typeface="Times New Roman"/>
                <a:cs typeface="Times New Roman"/>
              </a:rPr>
              <a:t>en</a:t>
            </a:r>
            <a:r>
              <a:rPr sz="2400" spc="40" dirty="0">
                <a:latin typeface="Times New Roman"/>
                <a:cs typeface="Times New Roman"/>
              </a:rPr>
              <a:t> </a:t>
            </a:r>
            <a:r>
              <a:rPr sz="2400" dirty="0">
                <a:latin typeface="Times New Roman"/>
                <a:cs typeface="Times New Roman"/>
              </a:rPr>
              <a:t>quoi</a:t>
            </a:r>
            <a:r>
              <a:rPr sz="2400" spc="40" dirty="0">
                <a:latin typeface="Times New Roman"/>
                <a:cs typeface="Times New Roman"/>
              </a:rPr>
              <a:t> </a:t>
            </a:r>
            <a:r>
              <a:rPr sz="2400" dirty="0">
                <a:latin typeface="Times New Roman"/>
                <a:cs typeface="Times New Roman"/>
              </a:rPr>
              <a:t>le</a:t>
            </a:r>
            <a:r>
              <a:rPr sz="2400" spc="40" dirty="0">
                <a:latin typeface="Times New Roman"/>
                <a:cs typeface="Times New Roman"/>
              </a:rPr>
              <a:t> </a:t>
            </a:r>
            <a:r>
              <a:rPr sz="2400" dirty="0">
                <a:latin typeface="Times New Roman"/>
                <a:cs typeface="Times New Roman"/>
              </a:rPr>
              <a:t>héros</a:t>
            </a:r>
            <a:r>
              <a:rPr sz="2400" spc="35" dirty="0">
                <a:latin typeface="Times New Roman"/>
                <a:cs typeface="Times New Roman"/>
              </a:rPr>
              <a:t> </a:t>
            </a:r>
            <a:r>
              <a:rPr sz="2400" dirty="0">
                <a:latin typeface="Times New Roman"/>
                <a:cs typeface="Times New Roman"/>
              </a:rPr>
              <a:t>gaulois</a:t>
            </a:r>
            <a:r>
              <a:rPr sz="2400" spc="40" dirty="0">
                <a:latin typeface="Times New Roman"/>
                <a:cs typeface="Times New Roman"/>
              </a:rPr>
              <a:t> </a:t>
            </a:r>
            <a:r>
              <a:rPr sz="2400" dirty="0">
                <a:latin typeface="Times New Roman"/>
                <a:cs typeface="Times New Roman"/>
              </a:rPr>
              <a:t>a</a:t>
            </a:r>
            <a:r>
              <a:rPr sz="2400" spc="25" dirty="0">
                <a:latin typeface="Times New Roman"/>
                <a:cs typeface="Times New Roman"/>
              </a:rPr>
              <a:t> </a:t>
            </a:r>
            <a:r>
              <a:rPr sz="2400" dirty="0">
                <a:latin typeface="Times New Roman"/>
                <a:cs typeface="Times New Roman"/>
              </a:rPr>
              <a:t>révolutionné</a:t>
            </a:r>
            <a:r>
              <a:rPr sz="2400" spc="30" dirty="0">
                <a:latin typeface="Times New Roman"/>
                <a:cs typeface="Times New Roman"/>
              </a:rPr>
              <a:t> </a:t>
            </a:r>
            <a:r>
              <a:rPr sz="2400" dirty="0">
                <a:latin typeface="Times New Roman"/>
                <a:cs typeface="Times New Roman"/>
              </a:rPr>
              <a:t>la</a:t>
            </a:r>
            <a:r>
              <a:rPr sz="2400" spc="40" dirty="0">
                <a:latin typeface="Times New Roman"/>
                <a:cs typeface="Times New Roman"/>
              </a:rPr>
              <a:t> </a:t>
            </a:r>
            <a:r>
              <a:rPr sz="2400" spc="-10" dirty="0">
                <a:latin typeface="Times New Roman"/>
                <a:cs typeface="Times New Roman"/>
              </a:rPr>
              <a:t>bande </a:t>
            </a:r>
            <a:r>
              <a:rPr sz="2400" dirty="0">
                <a:latin typeface="Times New Roman"/>
                <a:cs typeface="Times New Roman"/>
              </a:rPr>
              <a:t>dessinée…Astérix</a:t>
            </a:r>
            <a:r>
              <a:rPr sz="2400" spc="80" dirty="0">
                <a:latin typeface="Times New Roman"/>
                <a:cs typeface="Times New Roman"/>
              </a:rPr>
              <a:t> </a:t>
            </a:r>
            <a:r>
              <a:rPr sz="2400" dirty="0">
                <a:latin typeface="Times New Roman"/>
                <a:cs typeface="Times New Roman"/>
              </a:rPr>
              <a:t>est</a:t>
            </a:r>
            <a:r>
              <a:rPr sz="2400" spc="90" dirty="0">
                <a:latin typeface="Times New Roman"/>
                <a:cs typeface="Times New Roman"/>
              </a:rPr>
              <a:t> </a:t>
            </a:r>
            <a:r>
              <a:rPr sz="2400" dirty="0">
                <a:latin typeface="Times New Roman"/>
                <a:cs typeface="Times New Roman"/>
              </a:rPr>
              <a:t>apparu</a:t>
            </a:r>
            <a:r>
              <a:rPr sz="2400" spc="90" dirty="0">
                <a:latin typeface="Times New Roman"/>
                <a:cs typeface="Times New Roman"/>
              </a:rPr>
              <a:t> </a:t>
            </a:r>
            <a:r>
              <a:rPr sz="2400" dirty="0">
                <a:latin typeface="Times New Roman"/>
                <a:cs typeface="Times New Roman"/>
              </a:rPr>
              <a:t>pour</a:t>
            </a:r>
            <a:r>
              <a:rPr sz="2400" spc="80" dirty="0">
                <a:latin typeface="Times New Roman"/>
                <a:cs typeface="Times New Roman"/>
              </a:rPr>
              <a:t> </a:t>
            </a:r>
            <a:r>
              <a:rPr sz="2400" dirty="0">
                <a:latin typeface="Times New Roman"/>
                <a:cs typeface="Times New Roman"/>
              </a:rPr>
              <a:t>la</a:t>
            </a:r>
            <a:r>
              <a:rPr sz="2400" spc="75" dirty="0">
                <a:latin typeface="Times New Roman"/>
                <a:cs typeface="Times New Roman"/>
              </a:rPr>
              <a:t> </a:t>
            </a:r>
            <a:r>
              <a:rPr sz="2400" dirty="0">
                <a:latin typeface="Times New Roman"/>
                <a:cs typeface="Times New Roman"/>
              </a:rPr>
              <a:t>première</a:t>
            </a:r>
            <a:r>
              <a:rPr sz="2400" spc="90" dirty="0">
                <a:latin typeface="Times New Roman"/>
                <a:cs typeface="Times New Roman"/>
              </a:rPr>
              <a:t> </a:t>
            </a:r>
            <a:r>
              <a:rPr sz="2400" dirty="0">
                <a:latin typeface="Times New Roman"/>
                <a:cs typeface="Times New Roman"/>
              </a:rPr>
              <a:t>fois</a:t>
            </a:r>
            <a:r>
              <a:rPr sz="2400" spc="85" dirty="0">
                <a:latin typeface="Times New Roman"/>
                <a:cs typeface="Times New Roman"/>
              </a:rPr>
              <a:t> </a:t>
            </a:r>
            <a:r>
              <a:rPr sz="2400" dirty="0">
                <a:latin typeface="Times New Roman"/>
                <a:cs typeface="Times New Roman"/>
              </a:rPr>
              <a:t>dans</a:t>
            </a:r>
            <a:r>
              <a:rPr sz="2400" spc="90" dirty="0">
                <a:latin typeface="Times New Roman"/>
                <a:cs typeface="Times New Roman"/>
              </a:rPr>
              <a:t> </a:t>
            </a:r>
            <a:r>
              <a:rPr sz="2400" i="1" dirty="0">
                <a:latin typeface="Times New Roman"/>
                <a:cs typeface="Times New Roman"/>
              </a:rPr>
              <a:t>Le</a:t>
            </a:r>
            <a:r>
              <a:rPr sz="2400" i="1" spc="70" dirty="0">
                <a:latin typeface="Times New Roman"/>
                <a:cs typeface="Times New Roman"/>
              </a:rPr>
              <a:t> </a:t>
            </a:r>
            <a:r>
              <a:rPr sz="2400" i="1" dirty="0">
                <a:latin typeface="Times New Roman"/>
                <a:cs typeface="Times New Roman"/>
              </a:rPr>
              <a:t>Monde</a:t>
            </a:r>
            <a:r>
              <a:rPr sz="2400" i="1" spc="95" dirty="0">
                <a:latin typeface="Times New Roman"/>
                <a:cs typeface="Times New Roman"/>
              </a:rPr>
              <a:t> </a:t>
            </a:r>
            <a:r>
              <a:rPr sz="2400" u="sng" dirty="0">
                <a:uFill>
                  <a:solidFill>
                    <a:srgbClr val="000000"/>
                  </a:solidFill>
                </a:uFill>
                <a:latin typeface="Times New Roman"/>
                <a:cs typeface="Times New Roman"/>
              </a:rPr>
              <a:t>en</a:t>
            </a:r>
            <a:r>
              <a:rPr sz="2400" u="sng" spc="75" dirty="0">
                <a:uFill>
                  <a:solidFill>
                    <a:srgbClr val="000000"/>
                  </a:solidFill>
                </a:uFill>
                <a:latin typeface="Times New Roman"/>
                <a:cs typeface="Times New Roman"/>
              </a:rPr>
              <a:t> </a:t>
            </a:r>
            <a:r>
              <a:rPr sz="2400" u="sng" dirty="0">
                <a:uFill>
                  <a:solidFill>
                    <a:srgbClr val="000000"/>
                  </a:solidFill>
                </a:uFill>
                <a:latin typeface="Times New Roman"/>
                <a:cs typeface="Times New Roman"/>
              </a:rPr>
              <a:t>1974</a:t>
            </a:r>
            <a:r>
              <a:rPr sz="2400" dirty="0">
                <a:latin typeface="Times New Roman"/>
                <a:cs typeface="Times New Roman"/>
              </a:rPr>
              <a:t>.</a:t>
            </a:r>
            <a:r>
              <a:rPr sz="2400" spc="85" dirty="0">
                <a:latin typeface="Times New Roman"/>
                <a:cs typeface="Times New Roman"/>
              </a:rPr>
              <a:t> </a:t>
            </a:r>
            <a:r>
              <a:rPr sz="2400" dirty="0">
                <a:latin typeface="Times New Roman"/>
                <a:cs typeface="Times New Roman"/>
              </a:rPr>
              <a:t>Quarante</a:t>
            </a:r>
            <a:r>
              <a:rPr sz="2400" spc="80" dirty="0">
                <a:latin typeface="Times New Roman"/>
                <a:cs typeface="Times New Roman"/>
              </a:rPr>
              <a:t> </a:t>
            </a:r>
            <a:r>
              <a:rPr sz="2400" dirty="0">
                <a:latin typeface="Times New Roman"/>
                <a:cs typeface="Times New Roman"/>
              </a:rPr>
              <a:t>ans</a:t>
            </a:r>
            <a:r>
              <a:rPr sz="2400" spc="90" dirty="0">
                <a:latin typeface="Times New Roman"/>
                <a:cs typeface="Times New Roman"/>
              </a:rPr>
              <a:t> </a:t>
            </a:r>
            <a:r>
              <a:rPr sz="2400" spc="-20" dirty="0">
                <a:latin typeface="Times New Roman"/>
                <a:cs typeface="Times New Roman"/>
              </a:rPr>
              <a:t>plus </a:t>
            </a:r>
            <a:r>
              <a:rPr sz="2400" dirty="0">
                <a:latin typeface="Times New Roman"/>
                <a:cs typeface="Times New Roman"/>
              </a:rPr>
              <a:t>tard,</a:t>
            </a:r>
            <a:r>
              <a:rPr sz="2400" spc="-25" dirty="0">
                <a:latin typeface="Times New Roman"/>
                <a:cs typeface="Times New Roman"/>
              </a:rPr>
              <a:t> </a:t>
            </a:r>
            <a:r>
              <a:rPr sz="2400" dirty="0">
                <a:latin typeface="Times New Roman"/>
                <a:cs typeface="Times New Roman"/>
              </a:rPr>
              <a:t>il</a:t>
            </a:r>
            <a:r>
              <a:rPr sz="2400" spc="-10" dirty="0">
                <a:latin typeface="Times New Roman"/>
                <a:cs typeface="Times New Roman"/>
              </a:rPr>
              <a:t> </a:t>
            </a:r>
            <a:r>
              <a:rPr sz="2400" dirty="0">
                <a:latin typeface="Times New Roman"/>
                <a:cs typeface="Times New Roman"/>
              </a:rPr>
              <a:t>y</a:t>
            </a:r>
            <a:r>
              <a:rPr sz="2400" spc="-5" dirty="0">
                <a:latin typeface="Times New Roman"/>
                <a:cs typeface="Times New Roman"/>
              </a:rPr>
              <a:t> </a:t>
            </a:r>
            <a:r>
              <a:rPr sz="2400" dirty="0">
                <a:latin typeface="Times New Roman"/>
                <a:cs typeface="Times New Roman"/>
              </a:rPr>
              <a:t>est</a:t>
            </a:r>
            <a:r>
              <a:rPr sz="2400" spc="-10" dirty="0">
                <a:latin typeface="Times New Roman"/>
                <a:cs typeface="Times New Roman"/>
              </a:rPr>
              <a:t> </a:t>
            </a:r>
            <a:r>
              <a:rPr sz="2400" dirty="0">
                <a:latin typeface="Times New Roman"/>
                <a:cs typeface="Times New Roman"/>
              </a:rPr>
              <a:t>à</a:t>
            </a:r>
            <a:r>
              <a:rPr sz="2400" spc="-15" dirty="0">
                <a:latin typeface="Times New Roman"/>
                <a:cs typeface="Times New Roman"/>
              </a:rPr>
              <a:t> </a:t>
            </a:r>
            <a:r>
              <a:rPr sz="2400" dirty="0">
                <a:latin typeface="Times New Roman"/>
                <a:cs typeface="Times New Roman"/>
              </a:rPr>
              <a:t>nouveau.</a:t>
            </a:r>
            <a:r>
              <a:rPr sz="2400" spc="-15" dirty="0">
                <a:latin typeface="Times New Roman"/>
                <a:cs typeface="Times New Roman"/>
              </a:rPr>
              <a:t> </a:t>
            </a:r>
            <a:r>
              <a:rPr sz="2400" i="1" dirty="0">
                <a:latin typeface="Times New Roman"/>
                <a:cs typeface="Times New Roman"/>
              </a:rPr>
              <a:t>Alea</a:t>
            </a:r>
            <a:r>
              <a:rPr sz="2400" i="1" spc="-15" dirty="0">
                <a:latin typeface="Times New Roman"/>
                <a:cs typeface="Times New Roman"/>
              </a:rPr>
              <a:t> </a:t>
            </a:r>
            <a:r>
              <a:rPr sz="2400" i="1" dirty="0">
                <a:latin typeface="Times New Roman"/>
                <a:cs typeface="Times New Roman"/>
              </a:rPr>
              <a:t>jacta</a:t>
            </a:r>
            <a:r>
              <a:rPr sz="2400" i="1" spc="-20" dirty="0">
                <a:latin typeface="Times New Roman"/>
                <a:cs typeface="Times New Roman"/>
              </a:rPr>
              <a:t> est.</a:t>
            </a:r>
            <a:endParaRPr sz="2400">
              <a:latin typeface="Times New Roman"/>
              <a:cs typeface="Times New Roman"/>
            </a:endParaRPr>
          </a:p>
          <a:p>
            <a:pPr marR="20320" algn="r">
              <a:lnSpc>
                <a:spcPct val="100000"/>
              </a:lnSpc>
              <a:spcBef>
                <a:spcPts val="1814"/>
              </a:spcBef>
            </a:pPr>
            <a:r>
              <a:rPr sz="1800" i="1" dirty="0">
                <a:latin typeface="Times New Roman"/>
                <a:cs typeface="Times New Roman"/>
              </a:rPr>
              <a:t>Le</a:t>
            </a:r>
            <a:r>
              <a:rPr sz="1800" i="1" spc="-30" dirty="0">
                <a:latin typeface="Times New Roman"/>
                <a:cs typeface="Times New Roman"/>
              </a:rPr>
              <a:t> </a:t>
            </a:r>
            <a:r>
              <a:rPr sz="1800" i="1" dirty="0">
                <a:latin typeface="Times New Roman"/>
                <a:cs typeface="Times New Roman"/>
              </a:rPr>
              <a:t>Monde</a:t>
            </a:r>
            <a:r>
              <a:rPr sz="1800" i="1" spc="-20" dirty="0">
                <a:latin typeface="Times New Roman"/>
                <a:cs typeface="Times New Roman"/>
              </a:rPr>
              <a:t> </a:t>
            </a:r>
            <a:r>
              <a:rPr sz="1800" dirty="0">
                <a:latin typeface="Times New Roman"/>
                <a:cs typeface="Times New Roman"/>
              </a:rPr>
              <a:t>du</a:t>
            </a:r>
            <a:r>
              <a:rPr sz="1800" spc="-15" dirty="0">
                <a:latin typeface="Times New Roman"/>
                <a:cs typeface="Times New Roman"/>
              </a:rPr>
              <a:t> </a:t>
            </a:r>
            <a:r>
              <a:rPr sz="1800" dirty="0">
                <a:latin typeface="Times New Roman"/>
                <a:cs typeface="Times New Roman"/>
              </a:rPr>
              <a:t>vendredi</a:t>
            </a:r>
            <a:r>
              <a:rPr sz="1800" spc="-35" dirty="0">
                <a:latin typeface="Times New Roman"/>
                <a:cs typeface="Times New Roman"/>
              </a:rPr>
              <a:t> </a:t>
            </a:r>
            <a:r>
              <a:rPr sz="1800" dirty="0">
                <a:latin typeface="Times New Roman"/>
                <a:cs typeface="Times New Roman"/>
              </a:rPr>
              <a:t>3</a:t>
            </a:r>
            <a:r>
              <a:rPr sz="1800" spc="-20" dirty="0">
                <a:latin typeface="Times New Roman"/>
                <a:cs typeface="Times New Roman"/>
              </a:rPr>
              <a:t> </a:t>
            </a:r>
            <a:r>
              <a:rPr sz="1800" dirty="0">
                <a:latin typeface="Times New Roman"/>
                <a:cs typeface="Times New Roman"/>
              </a:rPr>
              <a:t>juin</a:t>
            </a:r>
            <a:r>
              <a:rPr sz="1800" spc="-25" dirty="0">
                <a:latin typeface="Times New Roman"/>
                <a:cs typeface="Times New Roman"/>
              </a:rPr>
              <a:t> </a:t>
            </a:r>
            <a:r>
              <a:rPr sz="1800" spc="-20" dirty="0">
                <a:latin typeface="Times New Roman"/>
                <a:cs typeface="Times New Roman"/>
              </a:rPr>
              <a:t>2016</a:t>
            </a:r>
            <a:endParaRPr sz="1800">
              <a:latin typeface="Times New Roman"/>
              <a:cs typeface="Times New Roman"/>
            </a:endParaRPr>
          </a:p>
        </p:txBody>
      </p:sp>
      <p:sp>
        <p:nvSpPr>
          <p:cNvPr id="4" name="object 4"/>
          <p:cNvSpPr txBox="1"/>
          <p:nvPr/>
        </p:nvSpPr>
        <p:spPr>
          <a:xfrm>
            <a:off x="241198" y="5474614"/>
            <a:ext cx="9317355" cy="389850"/>
          </a:xfrm>
          <a:prstGeom prst="rect">
            <a:avLst/>
          </a:prstGeom>
        </p:spPr>
        <p:txBody>
          <a:bodyPr vert="horz" wrap="square" lIns="0" tIns="111760" rIns="0" bIns="0" rtlCol="0">
            <a:spAutoFit/>
          </a:bodyPr>
          <a:lstStyle/>
          <a:p>
            <a:pPr marL="304800" indent="-292100">
              <a:lnSpc>
                <a:spcPct val="100000"/>
              </a:lnSpc>
              <a:spcBef>
                <a:spcPts val="780"/>
              </a:spcBef>
              <a:buAutoNum type="romanUcPeriod"/>
              <a:tabLst>
                <a:tab pos="304800" algn="l"/>
              </a:tabLst>
            </a:pPr>
            <a:r>
              <a:rPr lang="en-US" sz="1800" dirty="0" err="1" smtClean="0">
                <a:latin typeface="Times New Roman"/>
                <a:cs typeface="Times New Roman"/>
              </a:rPr>
              <a:t>Faites</a:t>
            </a:r>
            <a:r>
              <a:rPr lang="en-US" sz="1800" dirty="0" smtClean="0">
                <a:latin typeface="Times New Roman"/>
                <a:cs typeface="Times New Roman"/>
              </a:rPr>
              <a:t> le </a:t>
            </a:r>
            <a:r>
              <a:rPr lang="en-US" sz="1800" dirty="0" err="1" smtClean="0">
                <a:latin typeface="Times New Roman"/>
                <a:cs typeface="Times New Roman"/>
              </a:rPr>
              <a:t>Compte</a:t>
            </a:r>
            <a:r>
              <a:rPr lang="en-US" sz="1800" dirty="0" smtClean="0">
                <a:latin typeface="Times New Roman"/>
                <a:cs typeface="Times New Roman"/>
              </a:rPr>
              <a:t> </a:t>
            </a:r>
            <a:r>
              <a:rPr lang="en-US" sz="1800" dirty="0" err="1" smtClean="0">
                <a:latin typeface="Times New Roman"/>
                <a:cs typeface="Times New Roman"/>
              </a:rPr>
              <a:t>Rendu</a:t>
            </a:r>
            <a:endParaRPr sz="1800">
              <a:latin typeface="Times New Roman"/>
              <a:cs typeface="Times New Roman"/>
            </a:endParaRPr>
          </a:p>
        </p:txBody>
      </p:sp>
      <p:pic>
        <p:nvPicPr>
          <p:cNvPr id="5" name="object 5"/>
          <p:cNvPicPr/>
          <p:nvPr/>
        </p:nvPicPr>
        <p:blipFill>
          <a:blip r:embed="rId2" cstate="print"/>
          <a:stretch>
            <a:fillRect/>
          </a:stretch>
        </p:blipFill>
        <p:spPr>
          <a:xfrm>
            <a:off x="10284524" y="4887467"/>
            <a:ext cx="1832594" cy="197053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63092" y="282651"/>
            <a:ext cx="10257790" cy="635000"/>
          </a:xfrm>
          <a:prstGeom prst="rect">
            <a:avLst/>
          </a:prstGeom>
        </p:spPr>
        <p:txBody>
          <a:bodyPr vert="horz" wrap="square" lIns="0" tIns="12065" rIns="0" bIns="0" rtlCol="0">
            <a:spAutoFit/>
          </a:bodyPr>
          <a:lstStyle/>
          <a:p>
            <a:pPr marL="12700">
              <a:lnSpc>
                <a:spcPct val="100000"/>
              </a:lnSpc>
              <a:spcBef>
                <a:spcPts val="95"/>
              </a:spcBef>
            </a:pPr>
            <a:r>
              <a:rPr sz="4000" spc="-120" dirty="0"/>
              <a:t>Texte</a:t>
            </a:r>
            <a:r>
              <a:rPr sz="4000" spc="-105" dirty="0"/>
              <a:t> </a:t>
            </a:r>
            <a:r>
              <a:rPr sz="4000" dirty="0"/>
              <a:t>:</a:t>
            </a:r>
            <a:r>
              <a:rPr sz="4000" spc="-150" dirty="0"/>
              <a:t> </a:t>
            </a:r>
            <a:r>
              <a:rPr sz="4000" spc="-45" dirty="0"/>
              <a:t>extraire</a:t>
            </a:r>
            <a:r>
              <a:rPr sz="4000" spc="-145" dirty="0"/>
              <a:t> </a:t>
            </a:r>
            <a:r>
              <a:rPr sz="4000" dirty="0"/>
              <a:t>les</a:t>
            </a:r>
            <a:r>
              <a:rPr sz="4000" spc="-145" dirty="0"/>
              <a:t> </a:t>
            </a:r>
            <a:r>
              <a:rPr sz="4000" dirty="0"/>
              <a:t>mots</a:t>
            </a:r>
            <a:r>
              <a:rPr sz="4000" spc="-145" dirty="0"/>
              <a:t> </a:t>
            </a:r>
            <a:r>
              <a:rPr sz="4000" dirty="0"/>
              <a:t>clés</a:t>
            </a:r>
            <a:r>
              <a:rPr sz="4000" spc="-135" dirty="0"/>
              <a:t> </a:t>
            </a:r>
            <a:r>
              <a:rPr sz="4000" dirty="0"/>
              <a:t>et</a:t>
            </a:r>
            <a:r>
              <a:rPr sz="4000" spc="-125" dirty="0"/>
              <a:t> </a:t>
            </a:r>
            <a:r>
              <a:rPr sz="4000" dirty="0"/>
              <a:t>les</a:t>
            </a:r>
            <a:r>
              <a:rPr sz="4000" spc="-135" dirty="0"/>
              <a:t> </a:t>
            </a:r>
            <a:r>
              <a:rPr sz="4000" spc="-10" dirty="0"/>
              <a:t>idées</a:t>
            </a:r>
            <a:r>
              <a:rPr sz="4000" spc="-140" dirty="0"/>
              <a:t> </a:t>
            </a:r>
            <a:r>
              <a:rPr sz="4000" spc="-10" dirty="0"/>
              <a:t>principales</a:t>
            </a:r>
            <a:endParaRPr sz="4000"/>
          </a:p>
        </p:txBody>
      </p:sp>
      <p:sp>
        <p:nvSpPr>
          <p:cNvPr id="3" name="object 3"/>
          <p:cNvSpPr txBox="1"/>
          <p:nvPr/>
        </p:nvSpPr>
        <p:spPr>
          <a:xfrm>
            <a:off x="440232" y="1111758"/>
            <a:ext cx="10995660" cy="4431030"/>
          </a:xfrm>
          <a:prstGeom prst="rect">
            <a:avLst/>
          </a:prstGeom>
        </p:spPr>
        <p:txBody>
          <a:bodyPr vert="horz" wrap="square" lIns="0" tIns="12700" rIns="0" bIns="0" rtlCol="0">
            <a:spAutoFit/>
          </a:bodyPr>
          <a:lstStyle/>
          <a:p>
            <a:pPr marL="12700" marR="7498080">
              <a:lnSpc>
                <a:spcPct val="107200"/>
              </a:lnSpc>
              <a:spcBef>
                <a:spcPts val="100"/>
              </a:spcBef>
            </a:pPr>
            <a:r>
              <a:rPr sz="1800" b="1" dirty="0">
                <a:latin typeface="Calibri"/>
                <a:cs typeface="Calibri"/>
              </a:rPr>
              <a:t>À</a:t>
            </a:r>
            <a:r>
              <a:rPr sz="1800" b="1" spc="-10" dirty="0">
                <a:latin typeface="Calibri"/>
                <a:cs typeface="Calibri"/>
              </a:rPr>
              <a:t> </a:t>
            </a:r>
            <a:r>
              <a:rPr sz="1800" b="1" dirty="0">
                <a:latin typeface="Calibri"/>
                <a:cs typeface="Calibri"/>
              </a:rPr>
              <a:t>chaque</a:t>
            </a:r>
            <a:r>
              <a:rPr sz="1800" b="1" spc="-50" dirty="0">
                <a:latin typeface="Calibri"/>
                <a:cs typeface="Calibri"/>
              </a:rPr>
              <a:t> </a:t>
            </a:r>
            <a:r>
              <a:rPr sz="1800" b="1" dirty="0">
                <a:latin typeface="Calibri"/>
                <a:cs typeface="Calibri"/>
              </a:rPr>
              <a:t>jour</a:t>
            </a:r>
            <a:r>
              <a:rPr sz="1800" b="1" spc="-5" dirty="0">
                <a:latin typeface="Calibri"/>
                <a:cs typeface="Calibri"/>
              </a:rPr>
              <a:t> </a:t>
            </a:r>
            <a:r>
              <a:rPr sz="1800" b="1" dirty="0">
                <a:latin typeface="Calibri"/>
                <a:cs typeface="Calibri"/>
              </a:rPr>
              <a:t>suffit</a:t>
            </a:r>
            <a:r>
              <a:rPr sz="1800" b="1" spc="-5" dirty="0">
                <a:latin typeface="Calibri"/>
                <a:cs typeface="Calibri"/>
              </a:rPr>
              <a:t> </a:t>
            </a:r>
            <a:r>
              <a:rPr sz="1800" b="1" dirty="0">
                <a:latin typeface="Calibri"/>
                <a:cs typeface="Calibri"/>
              </a:rPr>
              <a:t>son</a:t>
            </a:r>
            <a:r>
              <a:rPr sz="1800" b="1" spc="-25" dirty="0">
                <a:latin typeface="Calibri"/>
                <a:cs typeface="Calibri"/>
              </a:rPr>
              <a:t> </a:t>
            </a:r>
            <a:r>
              <a:rPr sz="1800" b="1" spc="-10" dirty="0">
                <a:latin typeface="Calibri"/>
                <a:cs typeface="Calibri"/>
              </a:rPr>
              <a:t>bonheur </a:t>
            </a:r>
            <a:r>
              <a:rPr sz="1800" b="1" dirty="0">
                <a:latin typeface="Calibri"/>
                <a:cs typeface="Calibri"/>
              </a:rPr>
              <a:t>Être</a:t>
            </a:r>
            <a:r>
              <a:rPr sz="1800" b="1" spc="-35" dirty="0">
                <a:latin typeface="Calibri"/>
                <a:cs typeface="Calibri"/>
              </a:rPr>
              <a:t> </a:t>
            </a:r>
            <a:r>
              <a:rPr sz="1800" b="1" dirty="0">
                <a:latin typeface="Calibri"/>
                <a:cs typeface="Calibri"/>
              </a:rPr>
              <a:t>heureux,</a:t>
            </a:r>
            <a:r>
              <a:rPr sz="1800" b="1" spc="-55" dirty="0">
                <a:latin typeface="Calibri"/>
                <a:cs typeface="Calibri"/>
              </a:rPr>
              <a:t> </a:t>
            </a:r>
            <a:r>
              <a:rPr sz="1800" b="1" spc="-20" dirty="0">
                <a:latin typeface="Calibri"/>
                <a:cs typeface="Calibri"/>
              </a:rPr>
              <a:t>c’est</a:t>
            </a:r>
            <a:r>
              <a:rPr sz="1800" b="1" spc="-50" dirty="0">
                <a:latin typeface="Calibri"/>
                <a:cs typeface="Calibri"/>
              </a:rPr>
              <a:t> </a:t>
            </a:r>
            <a:r>
              <a:rPr sz="1800" b="1" dirty="0">
                <a:latin typeface="Calibri"/>
                <a:cs typeface="Calibri"/>
              </a:rPr>
              <a:t>ici</a:t>
            </a:r>
            <a:r>
              <a:rPr sz="1800" b="1" spc="-55" dirty="0">
                <a:latin typeface="Calibri"/>
                <a:cs typeface="Calibri"/>
              </a:rPr>
              <a:t> </a:t>
            </a:r>
            <a:r>
              <a:rPr sz="1800" b="1" dirty="0">
                <a:latin typeface="Calibri"/>
                <a:cs typeface="Calibri"/>
              </a:rPr>
              <a:t>et</a:t>
            </a:r>
            <a:r>
              <a:rPr sz="1800" b="1" spc="-40" dirty="0">
                <a:latin typeface="Calibri"/>
                <a:cs typeface="Calibri"/>
              </a:rPr>
              <a:t> </a:t>
            </a:r>
            <a:r>
              <a:rPr sz="1800" b="1" spc="-10" dirty="0">
                <a:latin typeface="Calibri"/>
                <a:cs typeface="Calibri"/>
              </a:rPr>
              <a:t>maintenant!</a:t>
            </a:r>
            <a:endParaRPr sz="1800">
              <a:latin typeface="Calibri"/>
              <a:cs typeface="Calibri"/>
            </a:endParaRPr>
          </a:p>
          <a:p>
            <a:pPr marL="354965" indent="-342265">
              <a:lnSpc>
                <a:spcPct val="100000"/>
              </a:lnSpc>
              <a:spcBef>
                <a:spcPts val="155"/>
              </a:spcBef>
              <a:buAutoNum type="arabicPeriod"/>
              <a:tabLst>
                <a:tab pos="354965" algn="l"/>
              </a:tabLst>
            </a:pPr>
            <a:r>
              <a:rPr sz="1800" dirty="0">
                <a:latin typeface="Calibri"/>
                <a:cs typeface="Calibri"/>
              </a:rPr>
              <a:t>Si</a:t>
            </a:r>
            <a:r>
              <a:rPr sz="1800" spc="150" dirty="0">
                <a:latin typeface="Calibri"/>
                <a:cs typeface="Calibri"/>
              </a:rPr>
              <a:t> </a:t>
            </a:r>
            <a:r>
              <a:rPr sz="1800" dirty="0">
                <a:latin typeface="Calibri"/>
                <a:cs typeface="Calibri"/>
              </a:rPr>
              <a:t>le</a:t>
            </a:r>
            <a:r>
              <a:rPr sz="1800" spc="180" dirty="0">
                <a:latin typeface="Calibri"/>
                <a:cs typeface="Calibri"/>
              </a:rPr>
              <a:t> </a:t>
            </a:r>
            <a:r>
              <a:rPr sz="1800" dirty="0">
                <a:latin typeface="Calibri"/>
                <a:cs typeface="Calibri"/>
              </a:rPr>
              <a:t>bonheur</a:t>
            </a:r>
            <a:r>
              <a:rPr sz="1800" spc="175" dirty="0">
                <a:latin typeface="Calibri"/>
                <a:cs typeface="Calibri"/>
              </a:rPr>
              <a:t> </a:t>
            </a:r>
            <a:r>
              <a:rPr sz="1800" dirty="0">
                <a:latin typeface="Calibri"/>
                <a:cs typeface="Calibri"/>
              </a:rPr>
              <a:t>dépend,</a:t>
            </a:r>
            <a:r>
              <a:rPr sz="1800" spc="180" dirty="0">
                <a:latin typeface="Calibri"/>
                <a:cs typeface="Calibri"/>
              </a:rPr>
              <a:t> </a:t>
            </a:r>
            <a:r>
              <a:rPr sz="1800" dirty="0">
                <a:latin typeface="Calibri"/>
                <a:cs typeface="Calibri"/>
              </a:rPr>
              <a:t>évidemment,</a:t>
            </a:r>
            <a:r>
              <a:rPr sz="1800" spc="160" dirty="0">
                <a:latin typeface="Calibri"/>
                <a:cs typeface="Calibri"/>
              </a:rPr>
              <a:t> </a:t>
            </a:r>
            <a:r>
              <a:rPr sz="1800" dirty="0">
                <a:latin typeface="Calibri"/>
                <a:cs typeface="Calibri"/>
              </a:rPr>
              <a:t>du</a:t>
            </a:r>
            <a:r>
              <a:rPr sz="1800" spc="180" dirty="0">
                <a:latin typeface="Calibri"/>
                <a:cs typeface="Calibri"/>
              </a:rPr>
              <a:t> </a:t>
            </a:r>
            <a:r>
              <a:rPr sz="1800" dirty="0">
                <a:latin typeface="Calibri"/>
                <a:cs typeface="Calibri"/>
              </a:rPr>
              <a:t>monde</a:t>
            </a:r>
            <a:r>
              <a:rPr sz="1800" spc="165" dirty="0">
                <a:latin typeface="Calibri"/>
                <a:cs typeface="Calibri"/>
              </a:rPr>
              <a:t> </a:t>
            </a:r>
            <a:r>
              <a:rPr sz="1800" dirty="0">
                <a:latin typeface="Calibri"/>
                <a:cs typeface="Calibri"/>
              </a:rPr>
              <a:t>dans</a:t>
            </a:r>
            <a:r>
              <a:rPr sz="1800" spc="175" dirty="0">
                <a:latin typeface="Calibri"/>
                <a:cs typeface="Calibri"/>
              </a:rPr>
              <a:t> </a:t>
            </a:r>
            <a:r>
              <a:rPr sz="1800" dirty="0">
                <a:latin typeface="Calibri"/>
                <a:cs typeface="Calibri"/>
              </a:rPr>
              <a:t>lequel</a:t>
            </a:r>
            <a:r>
              <a:rPr sz="1800" spc="175" dirty="0">
                <a:latin typeface="Calibri"/>
                <a:cs typeface="Calibri"/>
              </a:rPr>
              <a:t> </a:t>
            </a:r>
            <a:r>
              <a:rPr sz="1800" dirty="0">
                <a:latin typeface="Calibri"/>
                <a:cs typeface="Calibri"/>
              </a:rPr>
              <a:t>nous</a:t>
            </a:r>
            <a:r>
              <a:rPr sz="1800" spc="175" dirty="0">
                <a:latin typeface="Calibri"/>
                <a:cs typeface="Calibri"/>
              </a:rPr>
              <a:t> </a:t>
            </a:r>
            <a:r>
              <a:rPr sz="1800" dirty="0">
                <a:latin typeface="Calibri"/>
                <a:cs typeface="Calibri"/>
              </a:rPr>
              <a:t>vivons,</a:t>
            </a:r>
            <a:r>
              <a:rPr sz="1800" spc="150" dirty="0">
                <a:latin typeface="Calibri"/>
                <a:cs typeface="Calibri"/>
              </a:rPr>
              <a:t> </a:t>
            </a:r>
            <a:r>
              <a:rPr sz="1800" dirty="0">
                <a:latin typeface="Calibri"/>
                <a:cs typeface="Calibri"/>
              </a:rPr>
              <a:t>des</a:t>
            </a:r>
            <a:r>
              <a:rPr sz="1800" spc="185" dirty="0">
                <a:latin typeface="Calibri"/>
                <a:cs typeface="Calibri"/>
              </a:rPr>
              <a:t> </a:t>
            </a:r>
            <a:r>
              <a:rPr sz="1800" dirty="0">
                <a:latin typeface="Calibri"/>
                <a:cs typeface="Calibri"/>
              </a:rPr>
              <a:t>soucis</a:t>
            </a:r>
            <a:r>
              <a:rPr sz="1800" spc="170" dirty="0">
                <a:latin typeface="Calibri"/>
                <a:cs typeface="Calibri"/>
              </a:rPr>
              <a:t> </a:t>
            </a:r>
            <a:r>
              <a:rPr sz="1800" dirty="0">
                <a:latin typeface="Calibri"/>
                <a:cs typeface="Calibri"/>
              </a:rPr>
              <a:t>plus</a:t>
            </a:r>
            <a:r>
              <a:rPr sz="1800" spc="180" dirty="0">
                <a:latin typeface="Calibri"/>
                <a:cs typeface="Calibri"/>
              </a:rPr>
              <a:t> </a:t>
            </a:r>
            <a:r>
              <a:rPr sz="1800" dirty="0">
                <a:latin typeface="Calibri"/>
                <a:cs typeface="Calibri"/>
              </a:rPr>
              <a:t>ou</a:t>
            </a:r>
            <a:r>
              <a:rPr sz="1800" spc="185" dirty="0">
                <a:latin typeface="Calibri"/>
                <a:cs typeface="Calibri"/>
              </a:rPr>
              <a:t> </a:t>
            </a:r>
            <a:r>
              <a:rPr sz="1800" dirty="0">
                <a:latin typeface="Calibri"/>
                <a:cs typeface="Calibri"/>
              </a:rPr>
              <a:t>moins</a:t>
            </a:r>
            <a:r>
              <a:rPr sz="1800" spc="170" dirty="0">
                <a:latin typeface="Calibri"/>
                <a:cs typeface="Calibri"/>
              </a:rPr>
              <a:t> </a:t>
            </a:r>
            <a:r>
              <a:rPr sz="1800" dirty="0">
                <a:latin typeface="Calibri"/>
                <a:cs typeface="Calibri"/>
              </a:rPr>
              <a:t>terribles</a:t>
            </a:r>
            <a:r>
              <a:rPr sz="1800" spc="180" dirty="0">
                <a:latin typeface="Calibri"/>
                <a:cs typeface="Calibri"/>
              </a:rPr>
              <a:t> </a:t>
            </a:r>
            <a:r>
              <a:rPr sz="1800" spc="-25" dirty="0">
                <a:latin typeface="Calibri"/>
                <a:cs typeface="Calibri"/>
              </a:rPr>
              <a:t>qui</a:t>
            </a:r>
            <a:endParaRPr sz="1800">
              <a:latin typeface="Calibri"/>
              <a:cs typeface="Calibri"/>
            </a:endParaRPr>
          </a:p>
          <a:p>
            <a:pPr marL="355600">
              <a:lnSpc>
                <a:spcPct val="100000"/>
              </a:lnSpc>
              <a:spcBef>
                <a:spcPts val="145"/>
              </a:spcBef>
            </a:pPr>
            <a:r>
              <a:rPr sz="1800" dirty="0">
                <a:latin typeface="Calibri"/>
                <a:cs typeface="Calibri"/>
              </a:rPr>
              <a:t>nous</a:t>
            </a:r>
            <a:r>
              <a:rPr sz="1800" spc="-45" dirty="0">
                <a:latin typeface="Calibri"/>
                <a:cs typeface="Calibri"/>
              </a:rPr>
              <a:t> </a:t>
            </a:r>
            <a:r>
              <a:rPr sz="1800" dirty="0">
                <a:latin typeface="Calibri"/>
                <a:cs typeface="Calibri"/>
              </a:rPr>
              <a:t>tombent</a:t>
            </a:r>
            <a:r>
              <a:rPr sz="1800" spc="-60" dirty="0">
                <a:latin typeface="Calibri"/>
                <a:cs typeface="Calibri"/>
              </a:rPr>
              <a:t> </a:t>
            </a:r>
            <a:r>
              <a:rPr sz="1800" dirty="0">
                <a:latin typeface="Calibri"/>
                <a:cs typeface="Calibri"/>
              </a:rPr>
              <a:t>dessus…</a:t>
            </a:r>
            <a:r>
              <a:rPr sz="1800" spc="-60" dirty="0">
                <a:latin typeface="Calibri"/>
                <a:cs typeface="Calibri"/>
              </a:rPr>
              <a:t> </a:t>
            </a:r>
            <a:r>
              <a:rPr sz="1800" dirty="0">
                <a:latin typeface="Calibri"/>
                <a:cs typeface="Calibri"/>
              </a:rPr>
              <a:t>il</a:t>
            </a:r>
            <a:r>
              <a:rPr sz="1800" spc="-35" dirty="0">
                <a:latin typeface="Calibri"/>
                <a:cs typeface="Calibri"/>
              </a:rPr>
              <a:t> </a:t>
            </a:r>
            <a:r>
              <a:rPr sz="1800" spc="-20" dirty="0">
                <a:latin typeface="Calibri"/>
                <a:cs typeface="Calibri"/>
              </a:rPr>
              <a:t>n’en </a:t>
            </a:r>
            <a:r>
              <a:rPr sz="1800" dirty="0">
                <a:latin typeface="Calibri"/>
                <a:cs typeface="Calibri"/>
              </a:rPr>
              <a:t>dépend</a:t>
            </a:r>
            <a:r>
              <a:rPr sz="1800" spc="-25" dirty="0">
                <a:latin typeface="Calibri"/>
                <a:cs typeface="Calibri"/>
              </a:rPr>
              <a:t> </a:t>
            </a:r>
            <a:r>
              <a:rPr sz="1800" dirty="0">
                <a:latin typeface="Calibri"/>
                <a:cs typeface="Calibri"/>
              </a:rPr>
              <a:t>pas</a:t>
            </a:r>
            <a:r>
              <a:rPr sz="1800" spc="-50" dirty="0">
                <a:latin typeface="Calibri"/>
                <a:cs typeface="Calibri"/>
              </a:rPr>
              <a:t> </a:t>
            </a:r>
            <a:r>
              <a:rPr sz="1800" spc="-10" dirty="0">
                <a:latin typeface="Calibri"/>
                <a:cs typeface="Calibri"/>
              </a:rPr>
              <a:t>absolument!</a:t>
            </a:r>
            <a:r>
              <a:rPr sz="1800" spc="-35" dirty="0">
                <a:latin typeface="Calibri"/>
                <a:cs typeface="Calibri"/>
              </a:rPr>
              <a:t> </a:t>
            </a:r>
            <a:r>
              <a:rPr sz="1800" dirty="0">
                <a:latin typeface="Calibri"/>
                <a:cs typeface="Calibri"/>
              </a:rPr>
              <a:t>Ouf</a:t>
            </a:r>
            <a:r>
              <a:rPr sz="1800" spc="-40" dirty="0">
                <a:latin typeface="Calibri"/>
                <a:cs typeface="Calibri"/>
              </a:rPr>
              <a:t> </a:t>
            </a:r>
            <a:r>
              <a:rPr sz="1800" spc="-50" dirty="0">
                <a:latin typeface="Calibri"/>
                <a:cs typeface="Calibri"/>
              </a:rPr>
              <a:t>!</a:t>
            </a:r>
            <a:endParaRPr sz="1800">
              <a:latin typeface="Calibri"/>
              <a:cs typeface="Calibri"/>
            </a:endParaRPr>
          </a:p>
          <a:p>
            <a:pPr marL="355600" marR="5715" indent="-342900" algn="just">
              <a:lnSpc>
                <a:spcPct val="106700"/>
              </a:lnSpc>
              <a:spcBef>
                <a:spcPts val="10"/>
              </a:spcBef>
              <a:buAutoNum type="arabicPeriod" startAt="2"/>
              <a:tabLst>
                <a:tab pos="355600" algn="l"/>
              </a:tabLst>
            </a:pPr>
            <a:r>
              <a:rPr sz="1800" dirty="0">
                <a:latin typeface="Calibri"/>
                <a:cs typeface="Calibri"/>
              </a:rPr>
              <a:t>Le</a:t>
            </a:r>
            <a:r>
              <a:rPr sz="1800" spc="-20" dirty="0">
                <a:latin typeface="Calibri"/>
                <a:cs typeface="Calibri"/>
              </a:rPr>
              <a:t> </a:t>
            </a:r>
            <a:r>
              <a:rPr sz="1800" spc="-10" dirty="0">
                <a:latin typeface="Calibri"/>
                <a:cs typeface="Calibri"/>
              </a:rPr>
              <a:t>bonheur, c’est</a:t>
            </a:r>
            <a:r>
              <a:rPr sz="1800" spc="-25" dirty="0">
                <a:latin typeface="Calibri"/>
                <a:cs typeface="Calibri"/>
              </a:rPr>
              <a:t> </a:t>
            </a:r>
            <a:r>
              <a:rPr sz="1800" spc="-20" dirty="0">
                <a:latin typeface="Calibri"/>
                <a:cs typeface="Calibri"/>
              </a:rPr>
              <a:t>d’abord</a:t>
            </a:r>
            <a:r>
              <a:rPr sz="1800" spc="-5" dirty="0">
                <a:latin typeface="Calibri"/>
                <a:cs typeface="Calibri"/>
              </a:rPr>
              <a:t> </a:t>
            </a:r>
            <a:r>
              <a:rPr sz="1800" dirty="0">
                <a:latin typeface="Calibri"/>
                <a:cs typeface="Calibri"/>
              </a:rPr>
              <a:t>un</a:t>
            </a:r>
            <a:r>
              <a:rPr sz="1800" spc="-10" dirty="0">
                <a:latin typeface="Calibri"/>
                <a:cs typeface="Calibri"/>
              </a:rPr>
              <a:t> </a:t>
            </a:r>
            <a:r>
              <a:rPr sz="1800" dirty="0">
                <a:latin typeface="Calibri"/>
                <a:cs typeface="Calibri"/>
              </a:rPr>
              <a:t>combat</a:t>
            </a:r>
            <a:r>
              <a:rPr sz="1800" spc="-15" dirty="0">
                <a:latin typeface="Calibri"/>
                <a:cs typeface="Calibri"/>
              </a:rPr>
              <a:t> </a:t>
            </a:r>
            <a:r>
              <a:rPr sz="1800" dirty="0">
                <a:latin typeface="Calibri"/>
                <a:cs typeface="Calibri"/>
              </a:rPr>
              <a:t>au</a:t>
            </a:r>
            <a:r>
              <a:rPr sz="1800" spc="-15" dirty="0">
                <a:latin typeface="Calibri"/>
                <a:cs typeface="Calibri"/>
              </a:rPr>
              <a:t> </a:t>
            </a:r>
            <a:r>
              <a:rPr sz="1800" dirty="0">
                <a:latin typeface="Calibri"/>
                <a:cs typeface="Calibri"/>
              </a:rPr>
              <a:t>jour</a:t>
            </a:r>
            <a:r>
              <a:rPr sz="1800" spc="-15" dirty="0">
                <a:latin typeface="Calibri"/>
                <a:cs typeface="Calibri"/>
              </a:rPr>
              <a:t> </a:t>
            </a:r>
            <a:r>
              <a:rPr sz="1800" dirty="0">
                <a:latin typeface="Calibri"/>
                <a:cs typeface="Calibri"/>
              </a:rPr>
              <a:t>le jour</a:t>
            </a:r>
            <a:r>
              <a:rPr sz="1800" spc="-25" dirty="0">
                <a:latin typeface="Calibri"/>
                <a:cs typeface="Calibri"/>
              </a:rPr>
              <a:t> </a:t>
            </a:r>
            <a:r>
              <a:rPr sz="1800" dirty="0">
                <a:latin typeface="Calibri"/>
                <a:cs typeface="Calibri"/>
              </a:rPr>
              <a:t>«</a:t>
            </a:r>
            <a:r>
              <a:rPr sz="1800" spc="-5" dirty="0">
                <a:latin typeface="Calibri"/>
                <a:cs typeface="Calibri"/>
              </a:rPr>
              <a:t> </a:t>
            </a:r>
            <a:r>
              <a:rPr sz="1800" dirty="0">
                <a:latin typeface="Calibri"/>
                <a:cs typeface="Calibri"/>
              </a:rPr>
              <a:t>contre</a:t>
            </a:r>
            <a:r>
              <a:rPr sz="1800" spc="10" dirty="0">
                <a:latin typeface="Calibri"/>
                <a:cs typeface="Calibri"/>
              </a:rPr>
              <a:t> </a:t>
            </a:r>
            <a:r>
              <a:rPr sz="1800" dirty="0">
                <a:latin typeface="Calibri"/>
                <a:cs typeface="Calibri"/>
              </a:rPr>
              <a:t>ce</a:t>
            </a:r>
            <a:r>
              <a:rPr sz="1800" spc="-5" dirty="0">
                <a:latin typeface="Calibri"/>
                <a:cs typeface="Calibri"/>
              </a:rPr>
              <a:t> </a:t>
            </a:r>
            <a:r>
              <a:rPr sz="1800" dirty="0">
                <a:latin typeface="Calibri"/>
                <a:cs typeface="Calibri"/>
              </a:rPr>
              <a:t>qui</a:t>
            </a:r>
            <a:r>
              <a:rPr sz="1800" spc="-15" dirty="0">
                <a:latin typeface="Calibri"/>
                <a:cs typeface="Calibri"/>
              </a:rPr>
              <a:t> </a:t>
            </a:r>
            <a:r>
              <a:rPr sz="1800" dirty="0">
                <a:latin typeface="Calibri"/>
                <a:cs typeface="Calibri"/>
              </a:rPr>
              <a:t>nous</a:t>
            </a:r>
            <a:r>
              <a:rPr sz="1800" spc="-15" dirty="0">
                <a:latin typeface="Calibri"/>
                <a:cs typeface="Calibri"/>
              </a:rPr>
              <a:t> </a:t>
            </a:r>
            <a:r>
              <a:rPr sz="1800" dirty="0">
                <a:latin typeface="Calibri"/>
                <a:cs typeface="Calibri"/>
              </a:rPr>
              <a:t>en éloigne</a:t>
            </a:r>
            <a:r>
              <a:rPr sz="1800" spc="-5" dirty="0">
                <a:latin typeface="Calibri"/>
                <a:cs typeface="Calibri"/>
              </a:rPr>
              <a:t> </a:t>
            </a:r>
            <a:r>
              <a:rPr sz="1800" dirty="0">
                <a:latin typeface="Calibri"/>
                <a:cs typeface="Calibri"/>
              </a:rPr>
              <a:t>:</a:t>
            </a:r>
            <a:r>
              <a:rPr sz="1800" spc="-5" dirty="0">
                <a:latin typeface="Calibri"/>
                <a:cs typeface="Calibri"/>
              </a:rPr>
              <a:t> </a:t>
            </a:r>
            <a:r>
              <a:rPr sz="1800" spc="-10" dirty="0">
                <a:latin typeface="Calibri"/>
                <a:cs typeface="Calibri"/>
              </a:rPr>
              <a:t>l’angoisse,</a:t>
            </a:r>
            <a:r>
              <a:rPr sz="1800" spc="-15" dirty="0">
                <a:latin typeface="Calibri"/>
                <a:cs typeface="Calibri"/>
              </a:rPr>
              <a:t> </a:t>
            </a:r>
            <a:r>
              <a:rPr sz="1800" dirty="0">
                <a:latin typeface="Calibri"/>
                <a:cs typeface="Calibri"/>
              </a:rPr>
              <a:t>la</a:t>
            </a:r>
            <a:r>
              <a:rPr sz="1800" spc="-15" dirty="0">
                <a:latin typeface="Calibri"/>
                <a:cs typeface="Calibri"/>
              </a:rPr>
              <a:t> </a:t>
            </a:r>
            <a:r>
              <a:rPr sz="1800" dirty="0">
                <a:latin typeface="Calibri"/>
                <a:cs typeface="Calibri"/>
              </a:rPr>
              <a:t>colère,</a:t>
            </a:r>
            <a:r>
              <a:rPr sz="1800" spc="5" dirty="0">
                <a:latin typeface="Calibri"/>
                <a:cs typeface="Calibri"/>
              </a:rPr>
              <a:t> </a:t>
            </a:r>
            <a:r>
              <a:rPr sz="1800" dirty="0">
                <a:latin typeface="Calibri"/>
                <a:cs typeface="Calibri"/>
              </a:rPr>
              <a:t>la</a:t>
            </a:r>
            <a:r>
              <a:rPr sz="1800" spc="-15" dirty="0">
                <a:latin typeface="Calibri"/>
                <a:cs typeface="Calibri"/>
              </a:rPr>
              <a:t> </a:t>
            </a:r>
            <a:r>
              <a:rPr sz="1800" spc="-10" dirty="0">
                <a:latin typeface="Calibri"/>
                <a:cs typeface="Calibri"/>
              </a:rPr>
              <a:t>haine, </a:t>
            </a:r>
            <a:r>
              <a:rPr sz="1800" dirty="0">
                <a:latin typeface="Calibri"/>
                <a:cs typeface="Calibri"/>
              </a:rPr>
              <a:t>la</a:t>
            </a:r>
            <a:r>
              <a:rPr sz="1800" spc="-30" dirty="0">
                <a:latin typeface="Calibri"/>
                <a:cs typeface="Calibri"/>
              </a:rPr>
              <a:t> </a:t>
            </a:r>
            <a:r>
              <a:rPr sz="1800" spc="-10" dirty="0">
                <a:latin typeface="Calibri"/>
                <a:cs typeface="Calibri"/>
              </a:rPr>
              <a:t>nostalgie</a:t>
            </a:r>
            <a:r>
              <a:rPr sz="1800" spc="-25" dirty="0">
                <a:latin typeface="Calibri"/>
                <a:cs typeface="Calibri"/>
              </a:rPr>
              <a:t> </a:t>
            </a:r>
            <a:r>
              <a:rPr sz="1800" dirty="0">
                <a:latin typeface="Calibri"/>
                <a:cs typeface="Calibri"/>
              </a:rPr>
              <a:t>»</a:t>
            </a:r>
            <a:r>
              <a:rPr sz="1800" spc="-40" dirty="0">
                <a:latin typeface="Calibri"/>
                <a:cs typeface="Calibri"/>
              </a:rPr>
              <a:t> </a:t>
            </a:r>
            <a:r>
              <a:rPr sz="1800" dirty="0">
                <a:latin typeface="Calibri"/>
                <a:cs typeface="Calibri"/>
              </a:rPr>
              <a:t>pointe</a:t>
            </a:r>
            <a:r>
              <a:rPr sz="1800" spc="-25" dirty="0">
                <a:latin typeface="Calibri"/>
                <a:cs typeface="Calibri"/>
              </a:rPr>
              <a:t> </a:t>
            </a:r>
            <a:r>
              <a:rPr sz="1800" dirty="0">
                <a:latin typeface="Calibri"/>
                <a:cs typeface="Calibri"/>
              </a:rPr>
              <a:t>le</a:t>
            </a:r>
            <a:r>
              <a:rPr sz="1800" spc="-25" dirty="0">
                <a:latin typeface="Calibri"/>
                <a:cs typeface="Calibri"/>
              </a:rPr>
              <a:t> </a:t>
            </a:r>
            <a:r>
              <a:rPr sz="1800" dirty="0">
                <a:latin typeface="Calibri"/>
                <a:cs typeface="Calibri"/>
              </a:rPr>
              <a:t>philosophe</a:t>
            </a:r>
            <a:r>
              <a:rPr sz="1800" spc="-10" dirty="0">
                <a:latin typeface="Calibri"/>
                <a:cs typeface="Calibri"/>
              </a:rPr>
              <a:t> </a:t>
            </a:r>
            <a:r>
              <a:rPr sz="1800" dirty="0">
                <a:latin typeface="Calibri"/>
                <a:cs typeface="Calibri"/>
              </a:rPr>
              <a:t>André</a:t>
            </a:r>
            <a:r>
              <a:rPr sz="1800" spc="340" dirty="0">
                <a:latin typeface="Calibri"/>
                <a:cs typeface="Calibri"/>
              </a:rPr>
              <a:t> </a:t>
            </a:r>
            <a:r>
              <a:rPr sz="1800" spc="-20" dirty="0">
                <a:latin typeface="Calibri"/>
                <a:cs typeface="Calibri"/>
              </a:rPr>
              <a:t>Comte-</a:t>
            </a:r>
            <a:r>
              <a:rPr sz="1800" spc="-10" dirty="0">
                <a:latin typeface="Calibri"/>
                <a:cs typeface="Calibri"/>
              </a:rPr>
              <a:t>Sponville.</a:t>
            </a:r>
            <a:endParaRPr sz="1800">
              <a:latin typeface="Calibri"/>
              <a:cs typeface="Calibri"/>
            </a:endParaRPr>
          </a:p>
          <a:p>
            <a:pPr marL="355600" marR="5080" indent="-342900" algn="just">
              <a:lnSpc>
                <a:spcPct val="107000"/>
              </a:lnSpc>
              <a:spcBef>
                <a:spcPts val="5"/>
              </a:spcBef>
              <a:buAutoNum type="arabicPeriod" startAt="2"/>
              <a:tabLst>
                <a:tab pos="355600" algn="l"/>
              </a:tabLst>
            </a:pPr>
            <a:r>
              <a:rPr sz="1800" dirty="0">
                <a:latin typeface="Calibri"/>
                <a:cs typeface="Calibri"/>
              </a:rPr>
              <a:t>Et</a:t>
            </a:r>
            <a:r>
              <a:rPr sz="1800" spc="-35" dirty="0">
                <a:latin typeface="Calibri"/>
                <a:cs typeface="Calibri"/>
              </a:rPr>
              <a:t> </a:t>
            </a:r>
            <a:r>
              <a:rPr sz="1800" spc="-25" dirty="0">
                <a:latin typeface="Calibri"/>
                <a:cs typeface="Calibri"/>
              </a:rPr>
              <a:t>c’est</a:t>
            </a:r>
            <a:r>
              <a:rPr sz="1800" spc="-30" dirty="0">
                <a:latin typeface="Calibri"/>
                <a:cs typeface="Calibri"/>
              </a:rPr>
              <a:t> </a:t>
            </a:r>
            <a:r>
              <a:rPr sz="1800" dirty="0">
                <a:latin typeface="Calibri"/>
                <a:cs typeface="Calibri"/>
              </a:rPr>
              <a:t>surtout</a:t>
            </a:r>
            <a:r>
              <a:rPr sz="1800" spc="-40" dirty="0">
                <a:latin typeface="Calibri"/>
                <a:cs typeface="Calibri"/>
              </a:rPr>
              <a:t> </a:t>
            </a:r>
            <a:r>
              <a:rPr sz="1800" dirty="0">
                <a:latin typeface="Calibri"/>
                <a:cs typeface="Calibri"/>
              </a:rPr>
              <a:t>une</a:t>
            </a:r>
            <a:r>
              <a:rPr sz="1800" spc="-30" dirty="0">
                <a:latin typeface="Calibri"/>
                <a:cs typeface="Calibri"/>
              </a:rPr>
              <a:t> </a:t>
            </a:r>
            <a:r>
              <a:rPr sz="1800" dirty="0">
                <a:latin typeface="Calibri"/>
                <a:cs typeface="Calibri"/>
              </a:rPr>
              <a:t>possibilité</a:t>
            </a:r>
            <a:r>
              <a:rPr sz="1800" spc="-20" dirty="0">
                <a:latin typeface="Calibri"/>
                <a:cs typeface="Calibri"/>
              </a:rPr>
              <a:t> </a:t>
            </a:r>
            <a:r>
              <a:rPr sz="1800" dirty="0">
                <a:latin typeface="Calibri"/>
                <a:cs typeface="Calibri"/>
              </a:rPr>
              <a:t>toujours</a:t>
            </a:r>
            <a:r>
              <a:rPr sz="1800" spc="-30" dirty="0">
                <a:latin typeface="Calibri"/>
                <a:cs typeface="Calibri"/>
              </a:rPr>
              <a:t> </a:t>
            </a:r>
            <a:r>
              <a:rPr sz="1800" dirty="0">
                <a:latin typeface="Calibri"/>
                <a:cs typeface="Calibri"/>
              </a:rPr>
              <a:t>à</a:t>
            </a:r>
            <a:r>
              <a:rPr sz="1800" spc="-40" dirty="0">
                <a:latin typeface="Calibri"/>
                <a:cs typeface="Calibri"/>
              </a:rPr>
              <a:t> </a:t>
            </a:r>
            <a:r>
              <a:rPr sz="1800" dirty="0">
                <a:latin typeface="Calibri"/>
                <a:cs typeface="Calibri"/>
              </a:rPr>
              <a:t>portée</a:t>
            </a:r>
            <a:r>
              <a:rPr sz="1800" spc="-5" dirty="0">
                <a:latin typeface="Calibri"/>
                <a:cs typeface="Calibri"/>
              </a:rPr>
              <a:t> </a:t>
            </a:r>
            <a:r>
              <a:rPr sz="1800" dirty="0">
                <a:latin typeface="Calibri"/>
                <a:cs typeface="Calibri"/>
              </a:rPr>
              <a:t>de</a:t>
            </a:r>
            <a:r>
              <a:rPr sz="1800" spc="-35" dirty="0">
                <a:latin typeface="Calibri"/>
                <a:cs typeface="Calibri"/>
              </a:rPr>
              <a:t> </a:t>
            </a:r>
            <a:r>
              <a:rPr sz="1800" dirty="0">
                <a:latin typeface="Calibri"/>
                <a:cs typeface="Calibri"/>
              </a:rPr>
              <a:t>main</a:t>
            </a:r>
            <a:r>
              <a:rPr sz="1800" spc="-25" dirty="0">
                <a:latin typeface="Calibri"/>
                <a:cs typeface="Calibri"/>
              </a:rPr>
              <a:t> </a:t>
            </a:r>
            <a:r>
              <a:rPr sz="1800" dirty="0">
                <a:latin typeface="Calibri"/>
                <a:cs typeface="Calibri"/>
              </a:rPr>
              <a:t>pour</a:t>
            </a:r>
            <a:r>
              <a:rPr sz="1800" spc="-30" dirty="0">
                <a:latin typeface="Calibri"/>
                <a:cs typeface="Calibri"/>
              </a:rPr>
              <a:t> </a:t>
            </a:r>
            <a:r>
              <a:rPr sz="1800" dirty="0">
                <a:latin typeface="Calibri"/>
                <a:cs typeface="Calibri"/>
              </a:rPr>
              <a:t>qui</a:t>
            </a:r>
            <a:r>
              <a:rPr sz="1800" spc="-40" dirty="0">
                <a:latin typeface="Calibri"/>
                <a:cs typeface="Calibri"/>
              </a:rPr>
              <a:t> </a:t>
            </a:r>
            <a:r>
              <a:rPr sz="1800" dirty="0">
                <a:latin typeface="Calibri"/>
                <a:cs typeface="Calibri"/>
              </a:rPr>
              <a:t>sera</a:t>
            </a:r>
            <a:r>
              <a:rPr sz="1800" spc="-25" dirty="0">
                <a:latin typeface="Calibri"/>
                <a:cs typeface="Calibri"/>
              </a:rPr>
              <a:t> </a:t>
            </a:r>
            <a:r>
              <a:rPr sz="1800" dirty="0">
                <a:latin typeface="Calibri"/>
                <a:cs typeface="Calibri"/>
              </a:rPr>
              <a:t>capable</a:t>
            </a:r>
            <a:r>
              <a:rPr sz="1800" spc="-30" dirty="0">
                <a:latin typeface="Calibri"/>
                <a:cs typeface="Calibri"/>
              </a:rPr>
              <a:t> </a:t>
            </a:r>
            <a:r>
              <a:rPr sz="1800" dirty="0">
                <a:latin typeface="Calibri"/>
                <a:cs typeface="Calibri"/>
              </a:rPr>
              <a:t>de</a:t>
            </a:r>
            <a:r>
              <a:rPr sz="1800" spc="-25" dirty="0">
                <a:latin typeface="Calibri"/>
                <a:cs typeface="Calibri"/>
              </a:rPr>
              <a:t> </a:t>
            </a:r>
            <a:r>
              <a:rPr sz="1800" spc="-10" dirty="0">
                <a:latin typeface="Calibri"/>
                <a:cs typeface="Calibri"/>
              </a:rPr>
              <a:t>l’activer</a:t>
            </a:r>
            <a:r>
              <a:rPr sz="1800" spc="-45" dirty="0">
                <a:latin typeface="Calibri"/>
                <a:cs typeface="Calibri"/>
              </a:rPr>
              <a:t> </a:t>
            </a:r>
            <a:r>
              <a:rPr sz="1800" dirty="0">
                <a:latin typeface="Calibri"/>
                <a:cs typeface="Calibri"/>
              </a:rPr>
              <a:t>:</a:t>
            </a:r>
            <a:r>
              <a:rPr sz="1800" spc="-30" dirty="0">
                <a:latin typeface="Calibri"/>
                <a:cs typeface="Calibri"/>
              </a:rPr>
              <a:t> </a:t>
            </a:r>
            <a:r>
              <a:rPr sz="1800" dirty="0">
                <a:latin typeface="Calibri"/>
                <a:cs typeface="Calibri"/>
              </a:rPr>
              <a:t>«</a:t>
            </a:r>
            <a:r>
              <a:rPr sz="1800" spc="370" dirty="0">
                <a:latin typeface="Calibri"/>
                <a:cs typeface="Calibri"/>
              </a:rPr>
              <a:t> </a:t>
            </a:r>
            <a:r>
              <a:rPr sz="1800" dirty="0">
                <a:latin typeface="Calibri"/>
                <a:cs typeface="Calibri"/>
              </a:rPr>
              <a:t>Le</a:t>
            </a:r>
            <a:r>
              <a:rPr sz="1800" spc="-25" dirty="0">
                <a:latin typeface="Calibri"/>
                <a:cs typeface="Calibri"/>
              </a:rPr>
              <a:t> </a:t>
            </a:r>
            <a:r>
              <a:rPr sz="1800" spc="-20" dirty="0">
                <a:latin typeface="Calibri"/>
                <a:cs typeface="Calibri"/>
              </a:rPr>
              <a:t>bonheur,</a:t>
            </a:r>
            <a:r>
              <a:rPr sz="1800" spc="-25" dirty="0">
                <a:latin typeface="Calibri"/>
                <a:cs typeface="Calibri"/>
              </a:rPr>
              <a:t> </a:t>
            </a:r>
            <a:r>
              <a:rPr sz="1800" dirty="0">
                <a:latin typeface="Calibri"/>
                <a:cs typeface="Calibri"/>
              </a:rPr>
              <a:t>ce</a:t>
            </a:r>
            <a:r>
              <a:rPr sz="1800" spc="-25" dirty="0">
                <a:latin typeface="Calibri"/>
                <a:cs typeface="Calibri"/>
              </a:rPr>
              <a:t> </a:t>
            </a:r>
            <a:r>
              <a:rPr sz="1800" spc="-10" dirty="0">
                <a:latin typeface="Calibri"/>
                <a:cs typeface="Calibri"/>
              </a:rPr>
              <a:t>n’est </a:t>
            </a:r>
            <a:r>
              <a:rPr sz="1800" dirty="0">
                <a:latin typeface="Calibri"/>
                <a:cs typeface="Calibri"/>
              </a:rPr>
              <a:t>pas</a:t>
            </a:r>
            <a:r>
              <a:rPr sz="1800" spc="370" dirty="0">
                <a:latin typeface="Calibri"/>
                <a:cs typeface="Calibri"/>
              </a:rPr>
              <a:t> </a:t>
            </a:r>
            <a:r>
              <a:rPr sz="1800" dirty="0">
                <a:latin typeface="Calibri"/>
                <a:cs typeface="Calibri"/>
              </a:rPr>
              <a:t>une</a:t>
            </a:r>
            <a:r>
              <a:rPr sz="1800" spc="370" dirty="0">
                <a:latin typeface="Calibri"/>
                <a:cs typeface="Calibri"/>
              </a:rPr>
              <a:t> </a:t>
            </a:r>
            <a:r>
              <a:rPr sz="1800" dirty="0">
                <a:latin typeface="Calibri"/>
                <a:cs typeface="Calibri"/>
              </a:rPr>
              <a:t>joie</a:t>
            </a:r>
            <a:r>
              <a:rPr sz="1800" spc="370" dirty="0">
                <a:latin typeface="Calibri"/>
                <a:cs typeface="Calibri"/>
              </a:rPr>
              <a:t> </a:t>
            </a:r>
            <a:r>
              <a:rPr sz="1800" dirty="0">
                <a:latin typeface="Calibri"/>
                <a:cs typeface="Calibri"/>
              </a:rPr>
              <a:t>permanente,</a:t>
            </a:r>
            <a:r>
              <a:rPr sz="1800" spc="370" dirty="0">
                <a:latin typeface="Calibri"/>
                <a:cs typeface="Calibri"/>
              </a:rPr>
              <a:t> </a:t>
            </a:r>
            <a:r>
              <a:rPr sz="1800" dirty="0">
                <a:latin typeface="Calibri"/>
                <a:cs typeface="Calibri"/>
              </a:rPr>
              <a:t>ça</a:t>
            </a:r>
            <a:r>
              <a:rPr sz="1800" spc="375" dirty="0">
                <a:latin typeface="Calibri"/>
                <a:cs typeface="Calibri"/>
              </a:rPr>
              <a:t> </a:t>
            </a:r>
            <a:r>
              <a:rPr sz="1800" dirty="0">
                <a:latin typeface="Calibri"/>
                <a:cs typeface="Calibri"/>
              </a:rPr>
              <a:t>c’est</a:t>
            </a:r>
            <a:r>
              <a:rPr sz="1800" spc="375" dirty="0">
                <a:latin typeface="Calibri"/>
                <a:cs typeface="Calibri"/>
              </a:rPr>
              <a:t> </a:t>
            </a:r>
            <a:r>
              <a:rPr sz="1800" dirty="0">
                <a:latin typeface="Calibri"/>
                <a:cs typeface="Calibri"/>
              </a:rPr>
              <a:t>ce</a:t>
            </a:r>
            <a:r>
              <a:rPr sz="1800" spc="370" dirty="0">
                <a:latin typeface="Calibri"/>
                <a:cs typeface="Calibri"/>
              </a:rPr>
              <a:t> </a:t>
            </a:r>
            <a:r>
              <a:rPr sz="1800" dirty="0">
                <a:latin typeface="Calibri"/>
                <a:cs typeface="Calibri"/>
              </a:rPr>
              <a:t>que</a:t>
            </a:r>
            <a:r>
              <a:rPr sz="1800" spc="380" dirty="0">
                <a:latin typeface="Calibri"/>
                <a:cs typeface="Calibri"/>
              </a:rPr>
              <a:t> </a:t>
            </a:r>
            <a:r>
              <a:rPr sz="1800" dirty="0">
                <a:latin typeface="Calibri"/>
                <a:cs typeface="Calibri"/>
              </a:rPr>
              <a:t>j’appelle</a:t>
            </a:r>
            <a:r>
              <a:rPr sz="1800" spc="380" dirty="0">
                <a:latin typeface="Calibri"/>
                <a:cs typeface="Calibri"/>
              </a:rPr>
              <a:t> </a:t>
            </a:r>
            <a:r>
              <a:rPr sz="1800" dirty="0">
                <a:latin typeface="Calibri"/>
                <a:cs typeface="Calibri"/>
              </a:rPr>
              <a:t>la</a:t>
            </a:r>
            <a:r>
              <a:rPr sz="1800" spc="375" dirty="0">
                <a:latin typeface="Calibri"/>
                <a:cs typeface="Calibri"/>
              </a:rPr>
              <a:t> </a:t>
            </a:r>
            <a:r>
              <a:rPr sz="1800" dirty="0">
                <a:latin typeface="Calibri"/>
                <a:cs typeface="Calibri"/>
              </a:rPr>
              <a:t>félicité,</a:t>
            </a:r>
            <a:r>
              <a:rPr sz="1800" spc="370" dirty="0">
                <a:latin typeface="Calibri"/>
                <a:cs typeface="Calibri"/>
              </a:rPr>
              <a:t> </a:t>
            </a:r>
            <a:r>
              <a:rPr sz="1800" dirty="0">
                <a:latin typeface="Calibri"/>
                <a:cs typeface="Calibri"/>
              </a:rPr>
              <a:t>qui</a:t>
            </a:r>
            <a:r>
              <a:rPr sz="1800" spc="370" dirty="0">
                <a:latin typeface="Calibri"/>
                <a:cs typeface="Calibri"/>
              </a:rPr>
              <a:t> </a:t>
            </a:r>
            <a:r>
              <a:rPr sz="1800" dirty="0">
                <a:latin typeface="Calibri"/>
                <a:cs typeface="Calibri"/>
              </a:rPr>
              <a:t>n’existe</a:t>
            </a:r>
            <a:r>
              <a:rPr sz="1800" spc="380" dirty="0">
                <a:latin typeface="Calibri"/>
                <a:cs typeface="Calibri"/>
              </a:rPr>
              <a:t> </a:t>
            </a:r>
            <a:r>
              <a:rPr sz="1800" dirty="0">
                <a:latin typeface="Calibri"/>
                <a:cs typeface="Calibri"/>
              </a:rPr>
              <a:t>pas,</a:t>
            </a:r>
            <a:r>
              <a:rPr sz="1800" spc="365" dirty="0">
                <a:latin typeface="Calibri"/>
                <a:cs typeface="Calibri"/>
              </a:rPr>
              <a:t> </a:t>
            </a:r>
            <a:r>
              <a:rPr sz="1800" dirty="0">
                <a:latin typeface="Calibri"/>
                <a:cs typeface="Calibri"/>
              </a:rPr>
              <a:t>mais</a:t>
            </a:r>
            <a:r>
              <a:rPr sz="1800" spc="370" dirty="0">
                <a:latin typeface="Calibri"/>
                <a:cs typeface="Calibri"/>
              </a:rPr>
              <a:t> </a:t>
            </a:r>
            <a:r>
              <a:rPr sz="1800" dirty="0">
                <a:latin typeface="Calibri"/>
                <a:cs typeface="Calibri"/>
              </a:rPr>
              <a:t>une</a:t>
            </a:r>
            <a:r>
              <a:rPr sz="1800" spc="370" dirty="0">
                <a:latin typeface="Calibri"/>
                <a:cs typeface="Calibri"/>
              </a:rPr>
              <a:t> </a:t>
            </a:r>
            <a:r>
              <a:rPr sz="1800" dirty="0">
                <a:latin typeface="Calibri"/>
                <a:cs typeface="Calibri"/>
              </a:rPr>
              <a:t>joie</a:t>
            </a:r>
            <a:r>
              <a:rPr sz="1800" spc="370" dirty="0">
                <a:latin typeface="Calibri"/>
                <a:cs typeface="Calibri"/>
              </a:rPr>
              <a:t> </a:t>
            </a:r>
            <a:r>
              <a:rPr sz="1800" spc="-10" dirty="0">
                <a:latin typeface="Calibri"/>
                <a:cs typeface="Calibri"/>
              </a:rPr>
              <a:t>constamment </a:t>
            </a:r>
            <a:r>
              <a:rPr sz="1800" dirty="0">
                <a:latin typeface="Calibri"/>
                <a:cs typeface="Calibri"/>
              </a:rPr>
              <a:t>possible</a:t>
            </a:r>
            <a:r>
              <a:rPr sz="1800" spc="-50" dirty="0">
                <a:latin typeface="Calibri"/>
                <a:cs typeface="Calibri"/>
              </a:rPr>
              <a:t> </a:t>
            </a:r>
            <a:r>
              <a:rPr sz="1800" dirty="0">
                <a:latin typeface="Calibri"/>
                <a:cs typeface="Calibri"/>
              </a:rPr>
              <a:t>»</a:t>
            </a:r>
            <a:r>
              <a:rPr sz="1800" spc="-35" dirty="0">
                <a:latin typeface="Calibri"/>
                <a:cs typeface="Calibri"/>
              </a:rPr>
              <a:t> </a:t>
            </a:r>
            <a:r>
              <a:rPr sz="1800" dirty="0">
                <a:latin typeface="Calibri"/>
                <a:cs typeface="Calibri"/>
              </a:rPr>
              <a:t>poursuit</a:t>
            </a:r>
            <a:r>
              <a:rPr sz="1800" spc="-40" dirty="0">
                <a:latin typeface="Calibri"/>
                <a:cs typeface="Calibri"/>
              </a:rPr>
              <a:t> </a:t>
            </a:r>
            <a:r>
              <a:rPr sz="1800" dirty="0">
                <a:latin typeface="Calibri"/>
                <a:cs typeface="Calibri"/>
              </a:rPr>
              <a:t>le</a:t>
            </a:r>
            <a:r>
              <a:rPr sz="1800" spc="-35" dirty="0">
                <a:latin typeface="Calibri"/>
                <a:cs typeface="Calibri"/>
              </a:rPr>
              <a:t> </a:t>
            </a:r>
            <a:r>
              <a:rPr sz="1800" spc="-10" dirty="0">
                <a:latin typeface="Calibri"/>
                <a:cs typeface="Calibri"/>
              </a:rPr>
              <a:t>philosophe.</a:t>
            </a:r>
            <a:endParaRPr sz="1800">
              <a:latin typeface="Calibri"/>
              <a:cs typeface="Calibri"/>
            </a:endParaRPr>
          </a:p>
          <a:p>
            <a:pPr marL="355600" marR="5715" indent="-342900" algn="just">
              <a:lnSpc>
                <a:spcPct val="107000"/>
              </a:lnSpc>
              <a:spcBef>
                <a:spcPts val="5"/>
              </a:spcBef>
              <a:buAutoNum type="arabicPeriod" startAt="2"/>
              <a:tabLst>
                <a:tab pos="355600" algn="l"/>
              </a:tabLst>
            </a:pPr>
            <a:r>
              <a:rPr sz="1800" dirty="0">
                <a:latin typeface="Calibri"/>
                <a:cs typeface="Calibri"/>
              </a:rPr>
              <a:t>Un</a:t>
            </a:r>
            <a:r>
              <a:rPr sz="1800" spc="80" dirty="0">
                <a:latin typeface="Calibri"/>
                <a:cs typeface="Calibri"/>
              </a:rPr>
              <a:t> </a:t>
            </a:r>
            <a:r>
              <a:rPr sz="1800" dirty="0">
                <a:latin typeface="Calibri"/>
                <a:cs typeface="Calibri"/>
              </a:rPr>
              <a:t>possible</a:t>
            </a:r>
            <a:r>
              <a:rPr sz="1800" spc="80" dirty="0">
                <a:latin typeface="Calibri"/>
                <a:cs typeface="Calibri"/>
              </a:rPr>
              <a:t> </a:t>
            </a:r>
            <a:r>
              <a:rPr sz="1800" dirty="0">
                <a:latin typeface="Calibri"/>
                <a:cs typeface="Calibri"/>
              </a:rPr>
              <a:t>auquel</a:t>
            </a:r>
            <a:r>
              <a:rPr sz="1800" spc="80" dirty="0">
                <a:latin typeface="Calibri"/>
                <a:cs typeface="Calibri"/>
              </a:rPr>
              <a:t> </a:t>
            </a:r>
            <a:r>
              <a:rPr sz="1800" dirty="0">
                <a:latin typeface="Calibri"/>
                <a:cs typeface="Calibri"/>
              </a:rPr>
              <a:t>il</a:t>
            </a:r>
            <a:r>
              <a:rPr sz="1800" spc="75" dirty="0">
                <a:latin typeface="Calibri"/>
                <a:cs typeface="Calibri"/>
              </a:rPr>
              <a:t> </a:t>
            </a:r>
            <a:r>
              <a:rPr sz="1800" dirty="0">
                <a:latin typeface="Calibri"/>
                <a:cs typeface="Calibri"/>
              </a:rPr>
              <a:t>faut</a:t>
            </a:r>
            <a:r>
              <a:rPr sz="1800" spc="80" dirty="0">
                <a:latin typeface="Calibri"/>
                <a:cs typeface="Calibri"/>
              </a:rPr>
              <a:t> </a:t>
            </a:r>
            <a:r>
              <a:rPr sz="1800" dirty="0">
                <a:latin typeface="Calibri"/>
                <a:cs typeface="Calibri"/>
              </a:rPr>
              <a:t>faire</a:t>
            </a:r>
            <a:r>
              <a:rPr sz="1800" spc="100" dirty="0">
                <a:latin typeface="Calibri"/>
                <a:cs typeface="Calibri"/>
              </a:rPr>
              <a:t> </a:t>
            </a:r>
            <a:r>
              <a:rPr sz="1800" dirty="0">
                <a:latin typeface="Calibri"/>
                <a:cs typeface="Calibri"/>
              </a:rPr>
              <a:t>de</a:t>
            </a:r>
            <a:r>
              <a:rPr sz="1800" spc="80" dirty="0">
                <a:latin typeface="Calibri"/>
                <a:cs typeface="Calibri"/>
              </a:rPr>
              <a:t> </a:t>
            </a:r>
            <a:r>
              <a:rPr sz="1800" dirty="0">
                <a:latin typeface="Calibri"/>
                <a:cs typeface="Calibri"/>
              </a:rPr>
              <a:t>la</a:t>
            </a:r>
            <a:r>
              <a:rPr sz="1800" spc="80" dirty="0">
                <a:latin typeface="Calibri"/>
                <a:cs typeface="Calibri"/>
              </a:rPr>
              <a:t> </a:t>
            </a:r>
            <a:r>
              <a:rPr sz="1800" dirty="0">
                <a:latin typeface="Calibri"/>
                <a:cs typeface="Calibri"/>
              </a:rPr>
              <a:t>place</a:t>
            </a:r>
            <a:r>
              <a:rPr sz="1800" spc="90" dirty="0">
                <a:latin typeface="Calibri"/>
                <a:cs typeface="Calibri"/>
              </a:rPr>
              <a:t> </a:t>
            </a:r>
            <a:r>
              <a:rPr sz="1800" dirty="0">
                <a:latin typeface="Calibri"/>
                <a:cs typeface="Calibri"/>
              </a:rPr>
              <a:t>dans</a:t>
            </a:r>
            <a:r>
              <a:rPr sz="1800" spc="90" dirty="0">
                <a:latin typeface="Calibri"/>
                <a:cs typeface="Calibri"/>
              </a:rPr>
              <a:t> </a:t>
            </a:r>
            <a:r>
              <a:rPr sz="1800" dirty="0">
                <a:latin typeface="Calibri"/>
                <a:cs typeface="Calibri"/>
              </a:rPr>
              <a:t>nos</a:t>
            </a:r>
            <a:r>
              <a:rPr sz="1800" spc="85" dirty="0">
                <a:latin typeface="Calibri"/>
                <a:cs typeface="Calibri"/>
              </a:rPr>
              <a:t> </a:t>
            </a:r>
            <a:r>
              <a:rPr sz="1800" dirty="0">
                <a:latin typeface="Calibri"/>
                <a:cs typeface="Calibri"/>
              </a:rPr>
              <a:t>vies</a:t>
            </a:r>
            <a:r>
              <a:rPr sz="1800" spc="90" dirty="0">
                <a:latin typeface="Calibri"/>
                <a:cs typeface="Calibri"/>
              </a:rPr>
              <a:t> </a:t>
            </a:r>
            <a:r>
              <a:rPr sz="1800" dirty="0">
                <a:latin typeface="Calibri"/>
                <a:cs typeface="Calibri"/>
              </a:rPr>
              <a:t>de</a:t>
            </a:r>
            <a:r>
              <a:rPr sz="1800" spc="85" dirty="0">
                <a:latin typeface="Calibri"/>
                <a:cs typeface="Calibri"/>
              </a:rPr>
              <a:t> </a:t>
            </a:r>
            <a:r>
              <a:rPr sz="1800" dirty="0">
                <a:latin typeface="Calibri"/>
                <a:cs typeface="Calibri"/>
              </a:rPr>
              <a:t>tous</a:t>
            </a:r>
            <a:r>
              <a:rPr sz="1800" spc="85" dirty="0">
                <a:latin typeface="Calibri"/>
                <a:cs typeface="Calibri"/>
              </a:rPr>
              <a:t> </a:t>
            </a:r>
            <a:r>
              <a:rPr sz="1800" dirty="0">
                <a:latin typeface="Calibri"/>
                <a:cs typeface="Calibri"/>
              </a:rPr>
              <a:t>les</a:t>
            </a:r>
            <a:r>
              <a:rPr sz="1800" spc="85" dirty="0">
                <a:latin typeface="Calibri"/>
                <a:cs typeface="Calibri"/>
              </a:rPr>
              <a:t> </a:t>
            </a:r>
            <a:r>
              <a:rPr sz="1800" dirty="0">
                <a:latin typeface="Calibri"/>
                <a:cs typeface="Calibri"/>
              </a:rPr>
              <a:t>jours,</a:t>
            </a:r>
            <a:r>
              <a:rPr sz="1800" spc="80" dirty="0">
                <a:latin typeface="Calibri"/>
                <a:cs typeface="Calibri"/>
              </a:rPr>
              <a:t> </a:t>
            </a:r>
            <a:r>
              <a:rPr sz="1800" dirty="0">
                <a:latin typeface="Calibri"/>
                <a:cs typeface="Calibri"/>
              </a:rPr>
              <a:t>souvent</a:t>
            </a:r>
            <a:r>
              <a:rPr sz="1800" spc="80" dirty="0">
                <a:latin typeface="Calibri"/>
                <a:cs typeface="Calibri"/>
              </a:rPr>
              <a:t> </a:t>
            </a:r>
            <a:r>
              <a:rPr sz="1800" dirty="0">
                <a:latin typeface="Calibri"/>
                <a:cs typeface="Calibri"/>
              </a:rPr>
              <a:t>parasitées</a:t>
            </a:r>
            <a:r>
              <a:rPr sz="1800" spc="85" dirty="0">
                <a:latin typeface="Calibri"/>
                <a:cs typeface="Calibri"/>
              </a:rPr>
              <a:t> </a:t>
            </a:r>
            <a:r>
              <a:rPr sz="1800" dirty="0">
                <a:latin typeface="Calibri"/>
                <a:cs typeface="Calibri"/>
              </a:rPr>
              <a:t>par</a:t>
            </a:r>
            <a:r>
              <a:rPr sz="1800" spc="85" dirty="0">
                <a:latin typeface="Calibri"/>
                <a:cs typeface="Calibri"/>
              </a:rPr>
              <a:t> </a:t>
            </a:r>
            <a:r>
              <a:rPr sz="1800" dirty="0">
                <a:latin typeface="Calibri"/>
                <a:cs typeface="Calibri"/>
              </a:rPr>
              <a:t>une</a:t>
            </a:r>
            <a:r>
              <a:rPr sz="1800" spc="80" dirty="0">
                <a:latin typeface="Calibri"/>
                <a:cs typeface="Calibri"/>
              </a:rPr>
              <a:t> </a:t>
            </a:r>
            <a:r>
              <a:rPr sz="1800" spc="-10" dirty="0">
                <a:latin typeface="Calibri"/>
                <a:cs typeface="Calibri"/>
              </a:rPr>
              <a:t>avalanche d’activités-</a:t>
            </a:r>
            <a:r>
              <a:rPr sz="1800" spc="30" dirty="0">
                <a:latin typeface="Calibri"/>
                <a:cs typeface="Calibri"/>
              </a:rPr>
              <a:t> </a:t>
            </a:r>
            <a:r>
              <a:rPr sz="1800" dirty="0">
                <a:latin typeface="Calibri"/>
                <a:cs typeface="Calibri"/>
              </a:rPr>
              <a:t>obligatoires</a:t>
            </a:r>
            <a:r>
              <a:rPr sz="1800" spc="35" dirty="0">
                <a:latin typeface="Calibri"/>
                <a:cs typeface="Calibri"/>
              </a:rPr>
              <a:t> </a:t>
            </a:r>
            <a:r>
              <a:rPr sz="1800" dirty="0">
                <a:latin typeface="Calibri"/>
                <a:cs typeface="Calibri"/>
              </a:rPr>
              <a:t>ou</a:t>
            </a:r>
            <a:r>
              <a:rPr sz="1800" spc="35" dirty="0">
                <a:latin typeface="Calibri"/>
                <a:cs typeface="Calibri"/>
              </a:rPr>
              <a:t> </a:t>
            </a:r>
            <a:r>
              <a:rPr sz="1800" dirty="0">
                <a:latin typeface="Calibri"/>
                <a:cs typeface="Calibri"/>
              </a:rPr>
              <a:t>plaisantes,</a:t>
            </a:r>
            <a:r>
              <a:rPr sz="1800" spc="25" dirty="0">
                <a:latin typeface="Calibri"/>
                <a:cs typeface="Calibri"/>
              </a:rPr>
              <a:t> </a:t>
            </a:r>
            <a:r>
              <a:rPr sz="1800" dirty="0">
                <a:latin typeface="Calibri"/>
                <a:cs typeface="Calibri"/>
              </a:rPr>
              <a:t>peu</a:t>
            </a:r>
            <a:r>
              <a:rPr sz="1800" spc="35" dirty="0">
                <a:latin typeface="Calibri"/>
                <a:cs typeface="Calibri"/>
              </a:rPr>
              <a:t> </a:t>
            </a:r>
            <a:r>
              <a:rPr sz="1800" dirty="0">
                <a:latin typeface="Calibri"/>
                <a:cs typeface="Calibri"/>
              </a:rPr>
              <a:t>importe-</a:t>
            </a:r>
            <a:r>
              <a:rPr sz="1800" spc="35" dirty="0">
                <a:latin typeface="Calibri"/>
                <a:cs typeface="Calibri"/>
              </a:rPr>
              <a:t> </a:t>
            </a:r>
            <a:r>
              <a:rPr sz="1800" dirty="0">
                <a:latin typeface="Calibri"/>
                <a:cs typeface="Calibri"/>
              </a:rPr>
              <a:t>qui</a:t>
            </a:r>
            <a:r>
              <a:rPr sz="1800" spc="20" dirty="0">
                <a:latin typeface="Calibri"/>
                <a:cs typeface="Calibri"/>
              </a:rPr>
              <a:t> </a:t>
            </a:r>
            <a:r>
              <a:rPr sz="1800" dirty="0">
                <a:latin typeface="Calibri"/>
                <a:cs typeface="Calibri"/>
              </a:rPr>
              <a:t>ne</a:t>
            </a:r>
            <a:r>
              <a:rPr sz="1800" spc="40" dirty="0">
                <a:latin typeface="Calibri"/>
                <a:cs typeface="Calibri"/>
              </a:rPr>
              <a:t> </a:t>
            </a:r>
            <a:r>
              <a:rPr sz="1800" dirty="0">
                <a:latin typeface="Calibri"/>
                <a:cs typeface="Calibri"/>
              </a:rPr>
              <a:t>nous</a:t>
            </a:r>
            <a:r>
              <a:rPr sz="1800" spc="40" dirty="0">
                <a:latin typeface="Calibri"/>
                <a:cs typeface="Calibri"/>
              </a:rPr>
              <a:t> </a:t>
            </a:r>
            <a:r>
              <a:rPr sz="1800" dirty="0">
                <a:latin typeface="Calibri"/>
                <a:cs typeface="Calibri"/>
              </a:rPr>
              <a:t>laissent</a:t>
            </a:r>
            <a:r>
              <a:rPr sz="1800" spc="30" dirty="0">
                <a:latin typeface="Calibri"/>
                <a:cs typeface="Calibri"/>
              </a:rPr>
              <a:t> </a:t>
            </a:r>
            <a:r>
              <a:rPr sz="1800" dirty="0">
                <a:latin typeface="Calibri"/>
                <a:cs typeface="Calibri"/>
              </a:rPr>
              <a:t>aucun</a:t>
            </a:r>
            <a:r>
              <a:rPr sz="1800" spc="35" dirty="0">
                <a:latin typeface="Calibri"/>
                <a:cs typeface="Calibri"/>
              </a:rPr>
              <a:t> </a:t>
            </a:r>
            <a:r>
              <a:rPr sz="1800" dirty="0">
                <a:latin typeface="Calibri"/>
                <a:cs typeface="Calibri"/>
              </a:rPr>
              <a:t>répit.</a:t>
            </a:r>
            <a:r>
              <a:rPr sz="1800" spc="35" dirty="0">
                <a:latin typeface="Calibri"/>
                <a:cs typeface="Calibri"/>
              </a:rPr>
              <a:t> </a:t>
            </a:r>
            <a:r>
              <a:rPr sz="1800" dirty="0">
                <a:latin typeface="Calibri"/>
                <a:cs typeface="Calibri"/>
              </a:rPr>
              <a:t>Le</a:t>
            </a:r>
            <a:r>
              <a:rPr sz="1800" spc="30" dirty="0">
                <a:latin typeface="Calibri"/>
                <a:cs typeface="Calibri"/>
              </a:rPr>
              <a:t> </a:t>
            </a:r>
            <a:r>
              <a:rPr sz="1800" spc="-10" dirty="0">
                <a:latin typeface="Calibri"/>
                <a:cs typeface="Calibri"/>
              </a:rPr>
              <a:t>bonheur,</a:t>
            </a:r>
            <a:r>
              <a:rPr sz="1800" spc="40" dirty="0">
                <a:latin typeface="Calibri"/>
                <a:cs typeface="Calibri"/>
              </a:rPr>
              <a:t> </a:t>
            </a:r>
            <a:r>
              <a:rPr sz="1800" spc="-10" dirty="0">
                <a:latin typeface="Calibri"/>
                <a:cs typeface="Calibri"/>
              </a:rPr>
              <a:t>c’est</a:t>
            </a:r>
            <a:r>
              <a:rPr sz="1800" spc="35" dirty="0">
                <a:latin typeface="Calibri"/>
                <a:cs typeface="Calibri"/>
              </a:rPr>
              <a:t> </a:t>
            </a:r>
            <a:r>
              <a:rPr sz="1800" dirty="0">
                <a:latin typeface="Calibri"/>
                <a:cs typeface="Calibri"/>
              </a:rPr>
              <a:t>la</a:t>
            </a:r>
            <a:r>
              <a:rPr sz="1800" spc="30" dirty="0">
                <a:latin typeface="Calibri"/>
                <a:cs typeface="Calibri"/>
              </a:rPr>
              <a:t> </a:t>
            </a:r>
            <a:r>
              <a:rPr sz="1800" dirty="0">
                <a:latin typeface="Calibri"/>
                <a:cs typeface="Calibri"/>
              </a:rPr>
              <a:t>prise</a:t>
            </a:r>
            <a:r>
              <a:rPr sz="1800" spc="40" dirty="0">
                <a:latin typeface="Calibri"/>
                <a:cs typeface="Calibri"/>
              </a:rPr>
              <a:t> </a:t>
            </a:r>
            <a:r>
              <a:rPr sz="1800" spc="-25" dirty="0">
                <a:latin typeface="Calibri"/>
                <a:cs typeface="Calibri"/>
              </a:rPr>
              <a:t>de </a:t>
            </a:r>
            <a:r>
              <a:rPr sz="1800" dirty="0">
                <a:latin typeface="Calibri"/>
                <a:cs typeface="Calibri"/>
              </a:rPr>
              <a:t>conscience</a:t>
            </a:r>
            <a:r>
              <a:rPr sz="1800" spc="140" dirty="0">
                <a:latin typeface="Calibri"/>
                <a:cs typeface="Calibri"/>
              </a:rPr>
              <a:t> </a:t>
            </a:r>
            <a:r>
              <a:rPr sz="1800" dirty="0">
                <a:latin typeface="Calibri"/>
                <a:cs typeface="Calibri"/>
              </a:rPr>
              <a:t>de</a:t>
            </a:r>
            <a:r>
              <a:rPr sz="1800" spc="135" dirty="0">
                <a:latin typeface="Calibri"/>
                <a:cs typeface="Calibri"/>
              </a:rPr>
              <a:t> </a:t>
            </a:r>
            <a:r>
              <a:rPr sz="1800" dirty="0">
                <a:latin typeface="Calibri"/>
                <a:cs typeface="Calibri"/>
              </a:rPr>
              <a:t>ce</a:t>
            </a:r>
            <a:r>
              <a:rPr sz="1800" spc="135" dirty="0">
                <a:latin typeface="Calibri"/>
                <a:cs typeface="Calibri"/>
              </a:rPr>
              <a:t> </a:t>
            </a:r>
            <a:r>
              <a:rPr sz="1800" dirty="0">
                <a:latin typeface="Calibri"/>
                <a:cs typeface="Calibri"/>
              </a:rPr>
              <a:t>qu’il</a:t>
            </a:r>
            <a:r>
              <a:rPr sz="1800" spc="135" dirty="0">
                <a:latin typeface="Calibri"/>
                <a:cs typeface="Calibri"/>
              </a:rPr>
              <a:t> </a:t>
            </a:r>
            <a:r>
              <a:rPr sz="1800" dirty="0">
                <a:latin typeface="Calibri"/>
                <a:cs typeface="Calibri"/>
              </a:rPr>
              <a:t>y</a:t>
            </a:r>
            <a:r>
              <a:rPr sz="1800" spc="135" dirty="0">
                <a:latin typeface="Calibri"/>
                <a:cs typeface="Calibri"/>
              </a:rPr>
              <a:t> </a:t>
            </a:r>
            <a:r>
              <a:rPr sz="1800" dirty="0">
                <a:latin typeface="Calibri"/>
                <a:cs typeface="Calibri"/>
              </a:rPr>
              <a:t>a</a:t>
            </a:r>
            <a:r>
              <a:rPr sz="1800" spc="135" dirty="0">
                <a:latin typeface="Calibri"/>
                <a:cs typeface="Calibri"/>
              </a:rPr>
              <a:t> </a:t>
            </a:r>
            <a:r>
              <a:rPr sz="1800" dirty="0">
                <a:latin typeface="Calibri"/>
                <a:cs typeface="Calibri"/>
              </a:rPr>
              <a:t>de</a:t>
            </a:r>
            <a:r>
              <a:rPr sz="1800" spc="135" dirty="0">
                <a:latin typeface="Calibri"/>
                <a:cs typeface="Calibri"/>
              </a:rPr>
              <a:t> </a:t>
            </a:r>
            <a:r>
              <a:rPr sz="1800" dirty="0">
                <a:latin typeface="Calibri"/>
                <a:cs typeface="Calibri"/>
              </a:rPr>
              <a:t>beau</a:t>
            </a:r>
            <a:r>
              <a:rPr sz="1800" spc="145" dirty="0">
                <a:latin typeface="Calibri"/>
                <a:cs typeface="Calibri"/>
              </a:rPr>
              <a:t> </a:t>
            </a:r>
            <a:r>
              <a:rPr sz="1800" dirty="0">
                <a:latin typeface="Calibri"/>
                <a:cs typeface="Calibri"/>
              </a:rPr>
              <a:t>et</a:t>
            </a:r>
            <a:r>
              <a:rPr sz="1800" spc="130" dirty="0">
                <a:latin typeface="Calibri"/>
                <a:cs typeface="Calibri"/>
              </a:rPr>
              <a:t> </a:t>
            </a:r>
            <a:r>
              <a:rPr sz="1800" dirty="0">
                <a:latin typeface="Calibri"/>
                <a:cs typeface="Calibri"/>
              </a:rPr>
              <a:t>de</a:t>
            </a:r>
            <a:r>
              <a:rPr sz="1800" spc="135" dirty="0">
                <a:latin typeface="Calibri"/>
                <a:cs typeface="Calibri"/>
              </a:rPr>
              <a:t> </a:t>
            </a:r>
            <a:r>
              <a:rPr sz="1800" dirty="0">
                <a:latin typeface="Calibri"/>
                <a:cs typeface="Calibri"/>
              </a:rPr>
              <a:t>bon</a:t>
            </a:r>
            <a:r>
              <a:rPr sz="1800" spc="140" dirty="0">
                <a:latin typeface="Calibri"/>
                <a:cs typeface="Calibri"/>
              </a:rPr>
              <a:t> </a:t>
            </a:r>
            <a:r>
              <a:rPr sz="1800" dirty="0">
                <a:latin typeface="Calibri"/>
                <a:cs typeface="Calibri"/>
              </a:rPr>
              <a:t>dans</a:t>
            </a:r>
            <a:r>
              <a:rPr sz="1800" spc="145" dirty="0">
                <a:latin typeface="Calibri"/>
                <a:cs typeface="Calibri"/>
              </a:rPr>
              <a:t> </a:t>
            </a:r>
            <a:r>
              <a:rPr sz="1800" dirty="0">
                <a:latin typeface="Calibri"/>
                <a:cs typeface="Calibri"/>
              </a:rPr>
              <a:t>nos</a:t>
            </a:r>
            <a:r>
              <a:rPr sz="1800" spc="135" dirty="0">
                <a:latin typeface="Calibri"/>
                <a:cs typeface="Calibri"/>
              </a:rPr>
              <a:t> </a:t>
            </a:r>
            <a:r>
              <a:rPr sz="1800" dirty="0">
                <a:latin typeface="Calibri"/>
                <a:cs typeface="Calibri"/>
              </a:rPr>
              <a:t>vies.</a:t>
            </a:r>
            <a:r>
              <a:rPr sz="1800" spc="135" dirty="0">
                <a:latin typeface="Calibri"/>
                <a:cs typeface="Calibri"/>
              </a:rPr>
              <a:t> </a:t>
            </a:r>
            <a:r>
              <a:rPr sz="1800" dirty="0">
                <a:latin typeface="Calibri"/>
                <a:cs typeface="Calibri"/>
              </a:rPr>
              <a:t>Cela</a:t>
            </a:r>
            <a:r>
              <a:rPr sz="1800" spc="135" dirty="0">
                <a:latin typeface="Calibri"/>
                <a:cs typeface="Calibri"/>
              </a:rPr>
              <a:t> </a:t>
            </a:r>
            <a:r>
              <a:rPr sz="1800" dirty="0">
                <a:latin typeface="Calibri"/>
                <a:cs typeface="Calibri"/>
              </a:rPr>
              <a:t>implique</a:t>
            </a:r>
            <a:r>
              <a:rPr sz="1800" spc="140" dirty="0">
                <a:latin typeface="Calibri"/>
                <a:cs typeface="Calibri"/>
              </a:rPr>
              <a:t> </a:t>
            </a:r>
            <a:r>
              <a:rPr sz="1800" dirty="0">
                <a:latin typeface="Calibri"/>
                <a:cs typeface="Calibri"/>
              </a:rPr>
              <a:t>une</a:t>
            </a:r>
            <a:r>
              <a:rPr sz="1800" spc="145" dirty="0">
                <a:latin typeface="Calibri"/>
                <a:cs typeface="Calibri"/>
              </a:rPr>
              <a:t> </a:t>
            </a:r>
            <a:r>
              <a:rPr sz="1800" dirty="0">
                <a:latin typeface="Calibri"/>
                <a:cs typeface="Calibri"/>
              </a:rPr>
              <a:t>présence</a:t>
            </a:r>
            <a:r>
              <a:rPr sz="1800" spc="145" dirty="0">
                <a:latin typeface="Calibri"/>
                <a:cs typeface="Calibri"/>
              </a:rPr>
              <a:t> </a:t>
            </a:r>
            <a:r>
              <a:rPr sz="1800" dirty="0">
                <a:latin typeface="Calibri"/>
                <a:cs typeface="Calibri"/>
              </a:rPr>
              <a:t>mentale</a:t>
            </a:r>
            <a:r>
              <a:rPr sz="1800" spc="130" dirty="0">
                <a:latin typeface="Calibri"/>
                <a:cs typeface="Calibri"/>
              </a:rPr>
              <a:t> </a:t>
            </a:r>
            <a:r>
              <a:rPr sz="1800" dirty="0">
                <a:latin typeface="Calibri"/>
                <a:cs typeface="Calibri"/>
              </a:rPr>
              <a:t>que</a:t>
            </a:r>
            <a:r>
              <a:rPr sz="1800" spc="135" dirty="0">
                <a:latin typeface="Calibri"/>
                <a:cs typeface="Calibri"/>
              </a:rPr>
              <a:t> </a:t>
            </a:r>
            <a:r>
              <a:rPr sz="1800" dirty="0">
                <a:latin typeface="Calibri"/>
                <a:cs typeface="Calibri"/>
              </a:rPr>
              <a:t>l’on</a:t>
            </a:r>
            <a:r>
              <a:rPr sz="1800" spc="140" dirty="0">
                <a:latin typeface="Calibri"/>
                <a:cs typeface="Calibri"/>
              </a:rPr>
              <a:t> </a:t>
            </a:r>
            <a:r>
              <a:rPr sz="1800" spc="-20" dirty="0">
                <a:latin typeface="Calibri"/>
                <a:cs typeface="Calibri"/>
              </a:rPr>
              <a:t>peut </a:t>
            </a:r>
            <a:r>
              <a:rPr sz="1800" dirty="0">
                <a:latin typeface="Calibri"/>
                <a:cs typeface="Calibri"/>
              </a:rPr>
              <a:t>développer</a:t>
            </a:r>
            <a:r>
              <a:rPr sz="1800" spc="-15" dirty="0">
                <a:latin typeface="Calibri"/>
                <a:cs typeface="Calibri"/>
              </a:rPr>
              <a:t> </a:t>
            </a:r>
            <a:r>
              <a:rPr sz="1800" dirty="0">
                <a:latin typeface="Calibri"/>
                <a:cs typeface="Calibri"/>
              </a:rPr>
              <a:t>par</a:t>
            </a:r>
            <a:r>
              <a:rPr sz="1800" spc="5" dirty="0">
                <a:latin typeface="Calibri"/>
                <a:cs typeface="Calibri"/>
              </a:rPr>
              <a:t> </a:t>
            </a:r>
            <a:r>
              <a:rPr sz="1800" dirty="0">
                <a:latin typeface="Calibri"/>
                <a:cs typeface="Calibri"/>
              </a:rPr>
              <a:t>des</a:t>
            </a:r>
            <a:r>
              <a:rPr sz="1800" spc="-5" dirty="0">
                <a:latin typeface="Calibri"/>
                <a:cs typeface="Calibri"/>
              </a:rPr>
              <a:t> </a:t>
            </a:r>
            <a:r>
              <a:rPr sz="1800" spc="-10" dirty="0">
                <a:latin typeface="Calibri"/>
                <a:cs typeface="Calibri"/>
              </a:rPr>
              <a:t>exercices</a:t>
            </a:r>
            <a:r>
              <a:rPr sz="1800" dirty="0">
                <a:latin typeface="Calibri"/>
                <a:cs typeface="Calibri"/>
              </a:rPr>
              <a:t> de </a:t>
            </a:r>
            <a:r>
              <a:rPr sz="1800" spc="-10" dirty="0">
                <a:latin typeface="Calibri"/>
                <a:cs typeface="Calibri"/>
              </a:rPr>
              <a:t>psychologie </a:t>
            </a:r>
            <a:r>
              <a:rPr sz="1800" dirty="0">
                <a:latin typeface="Calibri"/>
                <a:cs typeface="Calibri"/>
              </a:rPr>
              <a:t>positive.</a:t>
            </a:r>
            <a:r>
              <a:rPr sz="1800" spc="-5" dirty="0">
                <a:latin typeface="Calibri"/>
                <a:cs typeface="Calibri"/>
              </a:rPr>
              <a:t> </a:t>
            </a:r>
            <a:r>
              <a:rPr sz="1800" dirty="0">
                <a:latin typeface="Calibri"/>
                <a:cs typeface="Calibri"/>
              </a:rPr>
              <a:t>Chez</a:t>
            </a:r>
            <a:r>
              <a:rPr sz="1800" spc="-10" dirty="0">
                <a:latin typeface="Calibri"/>
                <a:cs typeface="Calibri"/>
              </a:rPr>
              <a:t> </a:t>
            </a:r>
            <a:r>
              <a:rPr sz="1800" dirty="0">
                <a:latin typeface="Calibri"/>
                <a:cs typeface="Calibri"/>
              </a:rPr>
              <a:t>soi,</a:t>
            </a:r>
            <a:r>
              <a:rPr sz="1800" spc="-15" dirty="0">
                <a:latin typeface="Calibri"/>
                <a:cs typeface="Calibri"/>
              </a:rPr>
              <a:t> </a:t>
            </a:r>
            <a:r>
              <a:rPr sz="1800" dirty="0">
                <a:latin typeface="Calibri"/>
                <a:cs typeface="Calibri"/>
              </a:rPr>
              <a:t>le</a:t>
            </a:r>
            <a:r>
              <a:rPr sz="1800" spc="5" dirty="0">
                <a:latin typeface="Calibri"/>
                <a:cs typeface="Calibri"/>
              </a:rPr>
              <a:t> </a:t>
            </a:r>
            <a:r>
              <a:rPr sz="1800" spc="-20" dirty="0">
                <a:latin typeface="Calibri"/>
                <a:cs typeface="Calibri"/>
              </a:rPr>
              <a:t>soir,</a:t>
            </a:r>
            <a:r>
              <a:rPr sz="1800" spc="-15" dirty="0">
                <a:latin typeface="Calibri"/>
                <a:cs typeface="Calibri"/>
              </a:rPr>
              <a:t> </a:t>
            </a:r>
            <a:r>
              <a:rPr sz="1800" dirty="0">
                <a:latin typeface="Calibri"/>
                <a:cs typeface="Calibri"/>
              </a:rPr>
              <a:t>on</a:t>
            </a:r>
            <a:r>
              <a:rPr sz="1800" spc="-5" dirty="0">
                <a:latin typeface="Calibri"/>
                <a:cs typeface="Calibri"/>
              </a:rPr>
              <a:t> </a:t>
            </a:r>
            <a:r>
              <a:rPr sz="1800" dirty="0">
                <a:latin typeface="Calibri"/>
                <a:cs typeface="Calibri"/>
              </a:rPr>
              <a:t>fera,</a:t>
            </a:r>
            <a:r>
              <a:rPr sz="1800" spc="-15" dirty="0">
                <a:latin typeface="Calibri"/>
                <a:cs typeface="Calibri"/>
              </a:rPr>
              <a:t> </a:t>
            </a:r>
            <a:r>
              <a:rPr sz="1800" dirty="0">
                <a:latin typeface="Calibri"/>
                <a:cs typeface="Calibri"/>
              </a:rPr>
              <a:t>par</a:t>
            </a:r>
            <a:r>
              <a:rPr sz="1800" spc="-5" dirty="0">
                <a:latin typeface="Calibri"/>
                <a:cs typeface="Calibri"/>
              </a:rPr>
              <a:t> </a:t>
            </a:r>
            <a:r>
              <a:rPr sz="1800" spc="-10" dirty="0">
                <a:latin typeface="Calibri"/>
                <a:cs typeface="Calibri"/>
              </a:rPr>
              <a:t>exemple,</a:t>
            </a:r>
            <a:r>
              <a:rPr sz="1800" spc="-15" dirty="0">
                <a:latin typeface="Calibri"/>
                <a:cs typeface="Calibri"/>
              </a:rPr>
              <a:t> </a:t>
            </a:r>
            <a:r>
              <a:rPr sz="1800" spc="-20" dirty="0">
                <a:latin typeface="Calibri"/>
                <a:cs typeface="Calibri"/>
              </a:rPr>
              <a:t>l’effort</a:t>
            </a:r>
            <a:r>
              <a:rPr sz="1800" spc="-10" dirty="0">
                <a:latin typeface="Calibri"/>
                <a:cs typeface="Calibri"/>
              </a:rPr>
              <a:t> </a:t>
            </a:r>
            <a:r>
              <a:rPr sz="1800" dirty="0">
                <a:latin typeface="Calibri"/>
                <a:cs typeface="Calibri"/>
              </a:rPr>
              <a:t>de</a:t>
            </a:r>
            <a:r>
              <a:rPr sz="1800" spc="-5" dirty="0">
                <a:latin typeface="Calibri"/>
                <a:cs typeface="Calibri"/>
              </a:rPr>
              <a:t> </a:t>
            </a:r>
            <a:r>
              <a:rPr sz="1800" dirty="0">
                <a:latin typeface="Calibri"/>
                <a:cs typeface="Calibri"/>
              </a:rPr>
              <a:t>se </a:t>
            </a:r>
            <a:r>
              <a:rPr sz="1800" spc="-10" dirty="0">
                <a:latin typeface="Calibri"/>
                <a:cs typeface="Calibri"/>
              </a:rPr>
              <a:t>rappeler </a:t>
            </a:r>
            <a:r>
              <a:rPr sz="1800" dirty="0">
                <a:latin typeface="Calibri"/>
                <a:cs typeface="Calibri"/>
              </a:rPr>
              <a:t>tous</a:t>
            </a:r>
            <a:r>
              <a:rPr sz="1800" spc="-35" dirty="0">
                <a:latin typeface="Calibri"/>
                <a:cs typeface="Calibri"/>
              </a:rPr>
              <a:t> </a:t>
            </a:r>
            <a:r>
              <a:rPr sz="1800" dirty="0">
                <a:latin typeface="Calibri"/>
                <a:cs typeface="Calibri"/>
              </a:rPr>
              <a:t>ces</a:t>
            </a:r>
            <a:r>
              <a:rPr sz="1800" spc="-25" dirty="0">
                <a:latin typeface="Calibri"/>
                <a:cs typeface="Calibri"/>
              </a:rPr>
              <a:t> </a:t>
            </a:r>
            <a:r>
              <a:rPr sz="1800" dirty="0">
                <a:latin typeface="Calibri"/>
                <a:cs typeface="Calibri"/>
              </a:rPr>
              <a:t>petits</a:t>
            </a:r>
            <a:r>
              <a:rPr sz="1800" spc="-35" dirty="0">
                <a:latin typeface="Calibri"/>
                <a:cs typeface="Calibri"/>
              </a:rPr>
              <a:t> </a:t>
            </a:r>
            <a:r>
              <a:rPr sz="1800" spc="-10" dirty="0">
                <a:latin typeface="Calibri"/>
                <a:cs typeface="Calibri"/>
              </a:rPr>
              <a:t>événements</a:t>
            </a:r>
            <a:r>
              <a:rPr sz="1800" spc="-45" dirty="0">
                <a:latin typeface="Calibri"/>
                <a:cs typeface="Calibri"/>
              </a:rPr>
              <a:t> </a:t>
            </a:r>
            <a:r>
              <a:rPr sz="1800" dirty="0">
                <a:latin typeface="Calibri"/>
                <a:cs typeface="Calibri"/>
              </a:rPr>
              <a:t>qui</a:t>
            </a:r>
            <a:r>
              <a:rPr sz="1800" spc="-40" dirty="0">
                <a:latin typeface="Calibri"/>
                <a:cs typeface="Calibri"/>
              </a:rPr>
              <a:t> </a:t>
            </a:r>
            <a:r>
              <a:rPr sz="1800" dirty="0">
                <a:latin typeface="Calibri"/>
                <a:cs typeface="Calibri"/>
              </a:rPr>
              <a:t>nous</a:t>
            </a:r>
            <a:r>
              <a:rPr sz="1800" spc="-20" dirty="0">
                <a:latin typeface="Calibri"/>
                <a:cs typeface="Calibri"/>
              </a:rPr>
              <a:t> </a:t>
            </a:r>
            <a:r>
              <a:rPr sz="1800" dirty="0">
                <a:latin typeface="Calibri"/>
                <a:cs typeface="Calibri"/>
              </a:rPr>
              <a:t>ont</a:t>
            </a:r>
            <a:r>
              <a:rPr sz="1800" spc="-40" dirty="0">
                <a:latin typeface="Calibri"/>
                <a:cs typeface="Calibri"/>
              </a:rPr>
              <a:t> </a:t>
            </a:r>
            <a:r>
              <a:rPr sz="1800" dirty="0">
                <a:latin typeface="Calibri"/>
                <a:cs typeface="Calibri"/>
              </a:rPr>
              <a:t>rendus</a:t>
            </a:r>
            <a:r>
              <a:rPr sz="1800" spc="-30" dirty="0">
                <a:latin typeface="Calibri"/>
                <a:cs typeface="Calibri"/>
              </a:rPr>
              <a:t> </a:t>
            </a:r>
            <a:r>
              <a:rPr sz="1800" dirty="0">
                <a:latin typeface="Calibri"/>
                <a:cs typeface="Calibri"/>
              </a:rPr>
              <a:t>heureux</a:t>
            </a:r>
            <a:r>
              <a:rPr sz="1800" spc="-25" dirty="0">
                <a:latin typeface="Calibri"/>
                <a:cs typeface="Calibri"/>
              </a:rPr>
              <a:t> </a:t>
            </a:r>
            <a:r>
              <a:rPr sz="1800" dirty="0">
                <a:latin typeface="Calibri"/>
                <a:cs typeface="Calibri"/>
              </a:rPr>
              <a:t>dans</a:t>
            </a:r>
            <a:r>
              <a:rPr sz="1800" spc="-30" dirty="0">
                <a:latin typeface="Calibri"/>
                <a:cs typeface="Calibri"/>
              </a:rPr>
              <a:t> </a:t>
            </a:r>
            <a:r>
              <a:rPr sz="1800" dirty="0">
                <a:latin typeface="Calibri"/>
                <a:cs typeface="Calibri"/>
              </a:rPr>
              <a:t>la</a:t>
            </a:r>
            <a:r>
              <a:rPr sz="1800" spc="-40" dirty="0">
                <a:latin typeface="Calibri"/>
                <a:cs typeface="Calibri"/>
              </a:rPr>
              <a:t> </a:t>
            </a:r>
            <a:r>
              <a:rPr sz="1800" dirty="0">
                <a:latin typeface="Calibri"/>
                <a:cs typeface="Calibri"/>
              </a:rPr>
              <a:t>journée</a:t>
            </a:r>
            <a:r>
              <a:rPr sz="1800" spc="-25" dirty="0">
                <a:latin typeface="Calibri"/>
                <a:cs typeface="Calibri"/>
              </a:rPr>
              <a:t> </a:t>
            </a:r>
            <a:r>
              <a:rPr sz="1800" dirty="0">
                <a:latin typeface="Calibri"/>
                <a:cs typeface="Calibri"/>
              </a:rPr>
              <a:t>:</a:t>
            </a:r>
            <a:r>
              <a:rPr sz="1800" spc="-25" dirty="0">
                <a:latin typeface="Calibri"/>
                <a:cs typeface="Calibri"/>
              </a:rPr>
              <a:t> </a:t>
            </a:r>
            <a:r>
              <a:rPr sz="1800" dirty="0">
                <a:latin typeface="Calibri"/>
                <a:cs typeface="Calibri"/>
              </a:rPr>
              <a:t>un</a:t>
            </a:r>
            <a:r>
              <a:rPr sz="1800" spc="-40" dirty="0">
                <a:latin typeface="Calibri"/>
                <a:cs typeface="Calibri"/>
              </a:rPr>
              <a:t> </a:t>
            </a:r>
            <a:r>
              <a:rPr sz="1800" dirty="0">
                <a:latin typeface="Calibri"/>
                <a:cs typeface="Calibri"/>
              </a:rPr>
              <a:t>sourire,</a:t>
            </a:r>
            <a:r>
              <a:rPr sz="1800" spc="-10" dirty="0">
                <a:latin typeface="Calibri"/>
                <a:cs typeface="Calibri"/>
              </a:rPr>
              <a:t> </a:t>
            </a:r>
            <a:r>
              <a:rPr sz="1800" dirty="0">
                <a:latin typeface="Calibri"/>
                <a:cs typeface="Calibri"/>
              </a:rPr>
              <a:t>une</a:t>
            </a:r>
            <a:r>
              <a:rPr sz="1800" spc="-35" dirty="0">
                <a:latin typeface="Calibri"/>
                <a:cs typeface="Calibri"/>
              </a:rPr>
              <a:t> </a:t>
            </a:r>
            <a:r>
              <a:rPr sz="1800" spc="-10" dirty="0">
                <a:latin typeface="Calibri"/>
                <a:cs typeface="Calibri"/>
              </a:rPr>
              <a:t>découverte.</a:t>
            </a:r>
            <a:r>
              <a:rPr sz="1800" spc="-30" dirty="0">
                <a:latin typeface="Calibri"/>
                <a:cs typeface="Calibri"/>
              </a:rPr>
              <a:t> </a:t>
            </a:r>
            <a:r>
              <a:rPr sz="1800" spc="-50" dirty="0">
                <a:latin typeface="Calibri"/>
                <a:cs typeface="Calibri"/>
              </a:rPr>
              <a:t>»</a:t>
            </a:r>
            <a:endParaRPr sz="1800">
              <a:latin typeface="Calibri"/>
              <a:cs typeface="Calibri"/>
            </a:endParaRPr>
          </a:p>
          <a:p>
            <a:pPr marL="356235" indent="-343535" algn="just">
              <a:lnSpc>
                <a:spcPct val="100000"/>
              </a:lnSpc>
              <a:spcBef>
                <a:spcPts val="160"/>
              </a:spcBef>
              <a:buAutoNum type="arabicPeriod" startAt="2"/>
              <a:tabLst>
                <a:tab pos="356235" algn="l"/>
              </a:tabLst>
            </a:pPr>
            <a:r>
              <a:rPr sz="1800" dirty="0">
                <a:latin typeface="Calibri"/>
                <a:cs typeface="Calibri"/>
              </a:rPr>
              <a:t>Pas</a:t>
            </a:r>
            <a:r>
              <a:rPr sz="1800" spc="-55" dirty="0">
                <a:latin typeface="Calibri"/>
                <a:cs typeface="Calibri"/>
              </a:rPr>
              <a:t> </a:t>
            </a:r>
            <a:r>
              <a:rPr sz="1800" dirty="0">
                <a:latin typeface="Calibri"/>
                <a:cs typeface="Calibri"/>
              </a:rPr>
              <a:t>besoin</a:t>
            </a:r>
            <a:r>
              <a:rPr sz="1800" spc="-30" dirty="0">
                <a:latin typeface="Calibri"/>
                <a:cs typeface="Calibri"/>
              </a:rPr>
              <a:t> </a:t>
            </a:r>
            <a:r>
              <a:rPr sz="1800" dirty="0">
                <a:latin typeface="Calibri"/>
                <a:cs typeface="Calibri"/>
              </a:rPr>
              <a:t>donc</a:t>
            </a:r>
            <a:r>
              <a:rPr sz="1800" spc="-40" dirty="0">
                <a:latin typeface="Calibri"/>
                <a:cs typeface="Calibri"/>
              </a:rPr>
              <a:t> </a:t>
            </a:r>
            <a:r>
              <a:rPr sz="1800" spc="-25" dirty="0">
                <a:latin typeface="Calibri"/>
                <a:cs typeface="Calibri"/>
              </a:rPr>
              <a:t>d’attendre </a:t>
            </a:r>
            <a:r>
              <a:rPr sz="1800" dirty="0">
                <a:latin typeface="Calibri"/>
                <a:cs typeface="Calibri"/>
              </a:rPr>
              <a:t>de</a:t>
            </a:r>
            <a:r>
              <a:rPr sz="1800" spc="-45" dirty="0">
                <a:latin typeface="Calibri"/>
                <a:cs typeface="Calibri"/>
              </a:rPr>
              <a:t> </a:t>
            </a:r>
            <a:r>
              <a:rPr sz="1800" dirty="0">
                <a:latin typeface="Calibri"/>
                <a:cs typeface="Calibri"/>
              </a:rPr>
              <a:t>décrocher</a:t>
            </a:r>
            <a:r>
              <a:rPr sz="1800" spc="-30" dirty="0">
                <a:latin typeface="Calibri"/>
                <a:cs typeface="Calibri"/>
              </a:rPr>
              <a:t> </a:t>
            </a:r>
            <a:r>
              <a:rPr sz="1800" dirty="0">
                <a:latin typeface="Calibri"/>
                <a:cs typeface="Calibri"/>
              </a:rPr>
              <a:t>la</a:t>
            </a:r>
            <a:r>
              <a:rPr sz="1800" spc="-30" dirty="0">
                <a:latin typeface="Calibri"/>
                <a:cs typeface="Calibri"/>
              </a:rPr>
              <a:t> </a:t>
            </a:r>
            <a:r>
              <a:rPr sz="1800" dirty="0">
                <a:latin typeface="Calibri"/>
                <a:cs typeface="Calibri"/>
              </a:rPr>
              <a:t>lune</a:t>
            </a:r>
            <a:r>
              <a:rPr sz="1800" spc="-35" dirty="0">
                <a:latin typeface="Calibri"/>
                <a:cs typeface="Calibri"/>
              </a:rPr>
              <a:t> </a:t>
            </a:r>
            <a:r>
              <a:rPr sz="1800" dirty="0">
                <a:latin typeface="Calibri"/>
                <a:cs typeface="Calibri"/>
              </a:rPr>
              <a:t>pour</a:t>
            </a:r>
            <a:r>
              <a:rPr sz="1800" spc="-40" dirty="0">
                <a:latin typeface="Calibri"/>
                <a:cs typeface="Calibri"/>
              </a:rPr>
              <a:t> </a:t>
            </a:r>
            <a:r>
              <a:rPr sz="1800" dirty="0">
                <a:latin typeface="Calibri"/>
                <a:cs typeface="Calibri"/>
              </a:rPr>
              <a:t>commencer</a:t>
            </a:r>
            <a:r>
              <a:rPr sz="1800" spc="-35" dirty="0">
                <a:latin typeface="Calibri"/>
                <a:cs typeface="Calibri"/>
              </a:rPr>
              <a:t> </a:t>
            </a:r>
            <a:r>
              <a:rPr sz="1800" dirty="0">
                <a:latin typeface="Calibri"/>
                <a:cs typeface="Calibri"/>
              </a:rPr>
              <a:t>à</a:t>
            </a:r>
            <a:r>
              <a:rPr sz="1800" spc="-45" dirty="0">
                <a:latin typeface="Calibri"/>
                <a:cs typeface="Calibri"/>
              </a:rPr>
              <a:t> </a:t>
            </a:r>
            <a:r>
              <a:rPr sz="1800" dirty="0">
                <a:latin typeface="Calibri"/>
                <a:cs typeface="Calibri"/>
              </a:rPr>
              <a:t>être</a:t>
            </a:r>
            <a:r>
              <a:rPr sz="1800" spc="-35" dirty="0">
                <a:latin typeface="Calibri"/>
                <a:cs typeface="Calibri"/>
              </a:rPr>
              <a:t> </a:t>
            </a:r>
            <a:r>
              <a:rPr sz="1800" spc="-10" dirty="0">
                <a:latin typeface="Calibri"/>
                <a:cs typeface="Calibri"/>
              </a:rPr>
              <a:t>heureux…</a:t>
            </a:r>
            <a:endParaRPr sz="1800">
              <a:latin typeface="Calibri"/>
              <a:cs typeface="Calibri"/>
            </a:endParaRPr>
          </a:p>
        </p:txBody>
      </p:sp>
      <p:sp>
        <p:nvSpPr>
          <p:cNvPr id="4" name="object 4"/>
          <p:cNvSpPr txBox="1"/>
          <p:nvPr/>
        </p:nvSpPr>
        <p:spPr>
          <a:xfrm>
            <a:off x="6599681" y="5535269"/>
            <a:ext cx="1033144" cy="299720"/>
          </a:xfrm>
          <a:prstGeom prst="rect">
            <a:avLst/>
          </a:prstGeom>
        </p:spPr>
        <p:txBody>
          <a:bodyPr vert="horz" wrap="square" lIns="0" tIns="12700" rIns="0" bIns="0" rtlCol="0">
            <a:spAutoFit/>
          </a:bodyPr>
          <a:lstStyle/>
          <a:p>
            <a:pPr marL="12700">
              <a:lnSpc>
                <a:spcPct val="100000"/>
              </a:lnSpc>
              <a:spcBef>
                <a:spcPts val="100"/>
              </a:spcBef>
            </a:pPr>
            <a:r>
              <a:rPr sz="1800" dirty="0">
                <a:latin typeface="Calibri"/>
                <a:cs typeface="Calibri"/>
              </a:rPr>
              <a:t>(224</a:t>
            </a:r>
            <a:r>
              <a:rPr sz="1800" spc="-45" dirty="0">
                <a:latin typeface="Calibri"/>
                <a:cs typeface="Calibri"/>
              </a:rPr>
              <a:t> </a:t>
            </a:r>
            <a:r>
              <a:rPr sz="1800" spc="-10" dirty="0">
                <a:latin typeface="Calibri"/>
                <a:cs typeface="Calibri"/>
              </a:rPr>
              <a:t>mots)</a:t>
            </a:r>
            <a:endParaRPr sz="1800">
              <a:latin typeface="Calibri"/>
              <a:cs typeface="Calibri"/>
            </a:endParaRPr>
          </a:p>
        </p:txBody>
      </p:sp>
      <p:sp>
        <p:nvSpPr>
          <p:cNvPr id="5" name="object 5"/>
          <p:cNvSpPr txBox="1"/>
          <p:nvPr/>
        </p:nvSpPr>
        <p:spPr>
          <a:xfrm>
            <a:off x="341185" y="5535269"/>
            <a:ext cx="4109085" cy="739775"/>
          </a:xfrm>
          <a:prstGeom prst="rect">
            <a:avLst/>
          </a:prstGeom>
        </p:spPr>
        <p:txBody>
          <a:bodyPr vert="horz" wrap="square" lIns="0" tIns="12700" rIns="0" bIns="0" rtlCol="0">
            <a:spAutoFit/>
          </a:bodyPr>
          <a:lstStyle/>
          <a:p>
            <a:pPr marL="38100">
              <a:lnSpc>
                <a:spcPts val="2080"/>
              </a:lnSpc>
              <a:spcBef>
                <a:spcPts val="100"/>
              </a:spcBef>
              <a:tabLst>
                <a:tab pos="4070350" algn="l"/>
              </a:tabLst>
            </a:pPr>
            <a:r>
              <a:rPr sz="1800" u="heavy" spc="165" dirty="0">
                <a:uFill>
                  <a:solidFill>
                    <a:srgbClr val="000000"/>
                  </a:solidFill>
                </a:uFill>
                <a:latin typeface="Calibri"/>
                <a:cs typeface="Calibri"/>
              </a:rPr>
              <a:t> </a:t>
            </a:r>
            <a:r>
              <a:rPr sz="1800" u="heavy" spc="-25" dirty="0">
                <a:uFill>
                  <a:solidFill>
                    <a:srgbClr val="000000"/>
                  </a:solidFill>
                </a:uFill>
                <a:latin typeface="Calibri"/>
                <a:cs typeface="Calibri"/>
              </a:rPr>
              <a:t>6.</a:t>
            </a:r>
            <a:r>
              <a:rPr sz="1800" u="heavy" dirty="0">
                <a:uFill>
                  <a:solidFill>
                    <a:srgbClr val="000000"/>
                  </a:solidFill>
                </a:uFill>
                <a:latin typeface="Calibri"/>
                <a:cs typeface="Calibri"/>
              </a:rPr>
              <a:t>	</a:t>
            </a:r>
            <a:endParaRPr sz="1800">
              <a:latin typeface="Calibri"/>
              <a:cs typeface="Calibri"/>
            </a:endParaRPr>
          </a:p>
          <a:p>
            <a:pPr marL="133985">
              <a:lnSpc>
                <a:spcPts val="1120"/>
              </a:lnSpc>
            </a:pPr>
            <a:r>
              <a:rPr sz="975" u="sng" baseline="25641" dirty="0">
                <a:solidFill>
                  <a:srgbClr val="0462C1"/>
                </a:solidFill>
                <a:uFill>
                  <a:solidFill>
                    <a:srgbClr val="0462C1"/>
                  </a:solidFill>
                </a:uFill>
                <a:latin typeface="Times New Roman"/>
                <a:cs typeface="Times New Roman"/>
              </a:rPr>
              <a:t>[1]</a:t>
            </a:r>
            <a:r>
              <a:rPr sz="975" spc="67" baseline="25641" dirty="0">
                <a:solidFill>
                  <a:srgbClr val="0462C1"/>
                </a:solidFill>
                <a:latin typeface="Times New Roman"/>
                <a:cs typeface="Times New Roman"/>
              </a:rPr>
              <a:t> </a:t>
            </a:r>
            <a:r>
              <a:rPr sz="1000" dirty="0">
                <a:latin typeface="Times New Roman"/>
                <a:cs typeface="Times New Roman"/>
              </a:rPr>
              <a:t>Une avalanche</a:t>
            </a:r>
            <a:r>
              <a:rPr sz="1000" spc="25" dirty="0">
                <a:latin typeface="Times New Roman"/>
                <a:cs typeface="Times New Roman"/>
              </a:rPr>
              <a:t> </a:t>
            </a:r>
            <a:r>
              <a:rPr sz="1000" dirty="0">
                <a:latin typeface="Times New Roman"/>
                <a:cs typeface="Times New Roman"/>
              </a:rPr>
              <a:t>de</a:t>
            </a:r>
            <a:r>
              <a:rPr sz="1000" spc="-15" dirty="0">
                <a:latin typeface="Times New Roman"/>
                <a:cs typeface="Times New Roman"/>
              </a:rPr>
              <a:t> </a:t>
            </a:r>
            <a:r>
              <a:rPr sz="1000" dirty="0">
                <a:latin typeface="Times New Roman"/>
                <a:cs typeface="Times New Roman"/>
              </a:rPr>
              <a:t>:</a:t>
            </a:r>
            <a:r>
              <a:rPr sz="1000" spc="-30" dirty="0">
                <a:latin typeface="Times New Roman"/>
                <a:cs typeface="Times New Roman"/>
              </a:rPr>
              <a:t> </a:t>
            </a:r>
            <a:r>
              <a:rPr sz="1000" dirty="0">
                <a:latin typeface="Times New Roman"/>
                <a:cs typeface="Times New Roman"/>
              </a:rPr>
              <a:t>beaucoup</a:t>
            </a:r>
            <a:r>
              <a:rPr sz="1000" spc="5" dirty="0">
                <a:latin typeface="Times New Roman"/>
                <a:cs typeface="Times New Roman"/>
              </a:rPr>
              <a:t> </a:t>
            </a:r>
            <a:r>
              <a:rPr sz="1000" spc="-25" dirty="0">
                <a:latin typeface="Times New Roman"/>
                <a:cs typeface="Times New Roman"/>
              </a:rPr>
              <a:t>de.</a:t>
            </a:r>
            <a:endParaRPr sz="1000">
              <a:latin typeface="Times New Roman"/>
              <a:cs typeface="Times New Roman"/>
            </a:endParaRPr>
          </a:p>
          <a:p>
            <a:pPr marL="133985">
              <a:lnSpc>
                <a:spcPct val="100000"/>
              </a:lnSpc>
            </a:pPr>
            <a:r>
              <a:rPr sz="975" u="sng" baseline="25641" dirty="0">
                <a:solidFill>
                  <a:srgbClr val="0462C1"/>
                </a:solidFill>
                <a:uFill>
                  <a:solidFill>
                    <a:srgbClr val="0462C1"/>
                  </a:solidFill>
                </a:uFill>
                <a:latin typeface="Times New Roman"/>
                <a:cs typeface="Times New Roman"/>
              </a:rPr>
              <a:t>[2]</a:t>
            </a:r>
            <a:r>
              <a:rPr sz="975" spc="82" baseline="25641" dirty="0">
                <a:solidFill>
                  <a:srgbClr val="0462C1"/>
                </a:solidFill>
                <a:latin typeface="Times New Roman"/>
                <a:cs typeface="Times New Roman"/>
              </a:rPr>
              <a:t> </a:t>
            </a:r>
            <a:r>
              <a:rPr sz="1000" dirty="0">
                <a:latin typeface="Times New Roman"/>
                <a:cs typeface="Times New Roman"/>
              </a:rPr>
              <a:t>Qui</a:t>
            </a:r>
            <a:r>
              <a:rPr sz="1000" spc="-10" dirty="0">
                <a:latin typeface="Times New Roman"/>
                <a:cs typeface="Times New Roman"/>
              </a:rPr>
              <a:t> </a:t>
            </a:r>
            <a:r>
              <a:rPr sz="1000" dirty="0">
                <a:latin typeface="Times New Roman"/>
                <a:cs typeface="Times New Roman"/>
              </a:rPr>
              <a:t>ne</a:t>
            </a:r>
            <a:r>
              <a:rPr sz="1000" spc="-5" dirty="0">
                <a:latin typeface="Times New Roman"/>
                <a:cs typeface="Times New Roman"/>
              </a:rPr>
              <a:t> </a:t>
            </a:r>
            <a:r>
              <a:rPr sz="1000" dirty="0">
                <a:latin typeface="Times New Roman"/>
                <a:cs typeface="Times New Roman"/>
              </a:rPr>
              <a:t>nous</a:t>
            </a:r>
            <a:r>
              <a:rPr sz="1000" spc="-5" dirty="0">
                <a:latin typeface="Times New Roman"/>
                <a:cs typeface="Times New Roman"/>
              </a:rPr>
              <a:t> </a:t>
            </a:r>
            <a:r>
              <a:rPr sz="1000" dirty="0">
                <a:latin typeface="Times New Roman"/>
                <a:cs typeface="Times New Roman"/>
              </a:rPr>
              <a:t>laissent</a:t>
            </a:r>
            <a:r>
              <a:rPr sz="1000" spc="5" dirty="0">
                <a:latin typeface="Times New Roman"/>
                <a:cs typeface="Times New Roman"/>
              </a:rPr>
              <a:t> </a:t>
            </a:r>
            <a:r>
              <a:rPr sz="1000" dirty="0">
                <a:latin typeface="Times New Roman"/>
                <a:cs typeface="Times New Roman"/>
              </a:rPr>
              <a:t>pas</a:t>
            </a:r>
            <a:r>
              <a:rPr sz="1000" spc="-5" dirty="0">
                <a:latin typeface="Times New Roman"/>
                <a:cs typeface="Times New Roman"/>
              </a:rPr>
              <a:t> </a:t>
            </a:r>
            <a:r>
              <a:rPr sz="1000" dirty="0">
                <a:latin typeface="Times New Roman"/>
                <a:cs typeface="Times New Roman"/>
              </a:rPr>
              <a:t>nous</a:t>
            </a:r>
            <a:r>
              <a:rPr sz="1000" spc="-10" dirty="0">
                <a:latin typeface="Times New Roman"/>
                <a:cs typeface="Times New Roman"/>
              </a:rPr>
              <a:t> reposer.</a:t>
            </a:r>
            <a:endParaRPr sz="1000">
              <a:latin typeface="Times New Roman"/>
              <a:cs typeface="Times New Roman"/>
            </a:endParaRPr>
          </a:p>
          <a:p>
            <a:pPr marL="133985">
              <a:lnSpc>
                <a:spcPct val="100000"/>
              </a:lnSpc>
              <a:spcBef>
                <a:spcPts val="25"/>
              </a:spcBef>
            </a:pPr>
            <a:r>
              <a:rPr sz="975" u="sng" baseline="25641" dirty="0">
                <a:solidFill>
                  <a:srgbClr val="0462C1"/>
                </a:solidFill>
                <a:uFill>
                  <a:solidFill>
                    <a:srgbClr val="0462C1"/>
                  </a:solidFill>
                </a:uFill>
                <a:latin typeface="Times New Roman"/>
                <a:cs typeface="Times New Roman"/>
              </a:rPr>
              <a:t>[3]</a:t>
            </a:r>
            <a:r>
              <a:rPr sz="975" spc="89" baseline="25641" dirty="0">
                <a:solidFill>
                  <a:srgbClr val="0462C1"/>
                </a:solidFill>
                <a:latin typeface="Times New Roman"/>
                <a:cs typeface="Times New Roman"/>
              </a:rPr>
              <a:t> </a:t>
            </a:r>
            <a:r>
              <a:rPr sz="1000" dirty="0">
                <a:latin typeface="Times New Roman"/>
                <a:cs typeface="Times New Roman"/>
              </a:rPr>
              <a:t>La</a:t>
            </a:r>
            <a:r>
              <a:rPr sz="1000" spc="10" dirty="0">
                <a:latin typeface="Times New Roman"/>
                <a:cs typeface="Times New Roman"/>
              </a:rPr>
              <a:t> </a:t>
            </a:r>
            <a:r>
              <a:rPr sz="1000" dirty="0">
                <a:latin typeface="Times New Roman"/>
                <a:cs typeface="Times New Roman"/>
              </a:rPr>
              <a:t>prise</a:t>
            </a:r>
            <a:r>
              <a:rPr sz="1000" spc="-10" dirty="0">
                <a:latin typeface="Times New Roman"/>
                <a:cs typeface="Times New Roman"/>
              </a:rPr>
              <a:t> </a:t>
            </a:r>
            <a:r>
              <a:rPr sz="1000" dirty="0">
                <a:latin typeface="Times New Roman"/>
                <a:cs typeface="Times New Roman"/>
              </a:rPr>
              <a:t>de</a:t>
            </a:r>
            <a:r>
              <a:rPr sz="1000" spc="-10" dirty="0">
                <a:latin typeface="Times New Roman"/>
                <a:cs typeface="Times New Roman"/>
              </a:rPr>
              <a:t> </a:t>
            </a:r>
            <a:r>
              <a:rPr sz="1000" dirty="0">
                <a:latin typeface="Times New Roman"/>
                <a:cs typeface="Times New Roman"/>
              </a:rPr>
              <a:t>conscience</a:t>
            </a:r>
            <a:r>
              <a:rPr sz="1000" spc="45" dirty="0">
                <a:latin typeface="Times New Roman"/>
                <a:cs typeface="Times New Roman"/>
              </a:rPr>
              <a:t> </a:t>
            </a:r>
            <a:r>
              <a:rPr sz="1000" dirty="0">
                <a:latin typeface="Times New Roman"/>
                <a:cs typeface="Times New Roman"/>
              </a:rPr>
              <a:t>:</a:t>
            </a:r>
            <a:r>
              <a:rPr sz="1000" spc="-25" dirty="0">
                <a:latin typeface="Times New Roman"/>
                <a:cs typeface="Times New Roman"/>
              </a:rPr>
              <a:t> </a:t>
            </a:r>
            <a:r>
              <a:rPr sz="1000" dirty="0">
                <a:latin typeface="Times New Roman"/>
                <a:cs typeface="Times New Roman"/>
              </a:rPr>
              <a:t>η</a:t>
            </a:r>
            <a:r>
              <a:rPr sz="1000" spc="240" dirty="0">
                <a:latin typeface="Times New Roman"/>
                <a:cs typeface="Times New Roman"/>
              </a:rPr>
              <a:t> </a:t>
            </a:r>
            <a:r>
              <a:rPr sz="1000" spc="-10" dirty="0">
                <a:latin typeface="Times New Roman"/>
                <a:cs typeface="Times New Roman"/>
              </a:rPr>
              <a:t>συνειδητοποίηση.</a:t>
            </a:r>
            <a:endParaRPr sz="1000">
              <a:latin typeface="Times New Roman"/>
              <a:cs typeface="Times New Roman"/>
            </a:endParaRPr>
          </a:p>
        </p:txBody>
      </p:sp>
      <p:sp>
        <p:nvSpPr>
          <p:cNvPr id="6" name="object 6"/>
          <p:cNvSpPr txBox="1"/>
          <p:nvPr/>
        </p:nvSpPr>
        <p:spPr>
          <a:xfrm>
            <a:off x="8077961" y="5829096"/>
            <a:ext cx="3357879" cy="300355"/>
          </a:xfrm>
          <a:prstGeom prst="rect">
            <a:avLst/>
          </a:prstGeom>
        </p:spPr>
        <p:txBody>
          <a:bodyPr vert="horz" wrap="square" lIns="0" tIns="12700" rIns="0" bIns="0" rtlCol="0">
            <a:spAutoFit/>
          </a:bodyPr>
          <a:lstStyle/>
          <a:p>
            <a:pPr marL="12700">
              <a:lnSpc>
                <a:spcPct val="100000"/>
              </a:lnSpc>
              <a:spcBef>
                <a:spcPts val="100"/>
              </a:spcBef>
              <a:tabLst>
                <a:tab pos="354965" algn="l"/>
              </a:tabLst>
            </a:pPr>
            <a:r>
              <a:rPr sz="1800" spc="-25" dirty="0">
                <a:latin typeface="Calibri"/>
                <a:cs typeface="Calibri"/>
              </a:rPr>
              <a:t>7.</a:t>
            </a:r>
            <a:r>
              <a:rPr sz="1800" dirty="0">
                <a:latin typeface="Calibri"/>
                <a:cs typeface="Calibri"/>
              </a:rPr>
              <a:t>	Métro,</a:t>
            </a:r>
            <a:r>
              <a:rPr sz="1800" spc="-20" dirty="0">
                <a:latin typeface="Calibri"/>
                <a:cs typeface="Calibri"/>
              </a:rPr>
              <a:t> </a:t>
            </a:r>
            <a:r>
              <a:rPr sz="1800" dirty="0">
                <a:latin typeface="Calibri"/>
                <a:cs typeface="Calibri"/>
              </a:rPr>
              <a:t>19</a:t>
            </a:r>
            <a:r>
              <a:rPr sz="1800" spc="-10" dirty="0">
                <a:latin typeface="Calibri"/>
                <a:cs typeface="Calibri"/>
              </a:rPr>
              <a:t> </a:t>
            </a:r>
            <a:r>
              <a:rPr sz="1800" dirty="0">
                <a:latin typeface="Calibri"/>
                <a:cs typeface="Calibri"/>
              </a:rPr>
              <a:t>janvier</a:t>
            </a:r>
            <a:r>
              <a:rPr sz="1800" spc="-35" dirty="0">
                <a:latin typeface="Calibri"/>
                <a:cs typeface="Calibri"/>
              </a:rPr>
              <a:t> </a:t>
            </a:r>
            <a:r>
              <a:rPr sz="1800" dirty="0">
                <a:latin typeface="Calibri"/>
                <a:cs typeface="Calibri"/>
              </a:rPr>
              <a:t>2011,</a:t>
            </a:r>
            <a:r>
              <a:rPr sz="1800" spc="-15" dirty="0">
                <a:latin typeface="Calibri"/>
                <a:cs typeface="Calibri"/>
              </a:rPr>
              <a:t> </a:t>
            </a:r>
            <a:r>
              <a:rPr sz="1800" dirty="0">
                <a:latin typeface="Calibri"/>
                <a:cs typeface="Calibri"/>
              </a:rPr>
              <a:t>p.</a:t>
            </a:r>
            <a:r>
              <a:rPr sz="1800" spc="-15" dirty="0">
                <a:latin typeface="Calibri"/>
                <a:cs typeface="Calibri"/>
              </a:rPr>
              <a:t> </a:t>
            </a:r>
            <a:r>
              <a:rPr sz="1800" spc="-20" dirty="0">
                <a:latin typeface="Calibri"/>
                <a:cs typeface="Calibri"/>
              </a:rPr>
              <a:t>16-</a:t>
            </a:r>
            <a:r>
              <a:rPr sz="1800" spc="-25" dirty="0">
                <a:latin typeface="Calibri"/>
                <a:cs typeface="Calibri"/>
              </a:rPr>
              <a:t>17</a:t>
            </a:r>
            <a:endParaRPr sz="1800">
              <a:latin typeface="Calibri"/>
              <a:cs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413384">
              <a:lnSpc>
                <a:spcPct val="100000"/>
              </a:lnSpc>
              <a:spcBef>
                <a:spcPts val="100"/>
              </a:spcBef>
            </a:pPr>
            <a:r>
              <a:rPr spc="-110" dirty="0"/>
              <a:t>Texte</a:t>
            </a:r>
            <a:r>
              <a:rPr spc="-140" dirty="0"/>
              <a:t> </a:t>
            </a:r>
            <a:r>
              <a:rPr dirty="0"/>
              <a:t>:</a:t>
            </a:r>
            <a:r>
              <a:rPr spc="-130" dirty="0"/>
              <a:t> </a:t>
            </a:r>
            <a:r>
              <a:rPr dirty="0"/>
              <a:t>Mots</a:t>
            </a:r>
            <a:r>
              <a:rPr spc="-140" dirty="0"/>
              <a:t> </a:t>
            </a:r>
            <a:r>
              <a:rPr spc="-20" dirty="0"/>
              <a:t>clés</a:t>
            </a:r>
          </a:p>
        </p:txBody>
      </p:sp>
      <p:sp>
        <p:nvSpPr>
          <p:cNvPr id="3" name="object 3"/>
          <p:cNvSpPr txBox="1"/>
          <p:nvPr/>
        </p:nvSpPr>
        <p:spPr>
          <a:xfrm>
            <a:off x="479551" y="6290564"/>
            <a:ext cx="169545" cy="254635"/>
          </a:xfrm>
          <a:prstGeom prst="rect">
            <a:avLst/>
          </a:prstGeom>
        </p:spPr>
        <p:txBody>
          <a:bodyPr vert="horz" wrap="square" lIns="0" tIns="12700" rIns="0" bIns="0" rtlCol="0">
            <a:spAutoFit/>
          </a:bodyPr>
          <a:lstStyle/>
          <a:p>
            <a:pPr marL="12700">
              <a:lnSpc>
                <a:spcPct val="100000"/>
              </a:lnSpc>
              <a:spcBef>
                <a:spcPts val="100"/>
              </a:spcBef>
            </a:pPr>
            <a:r>
              <a:rPr sz="1500" spc="-25" dirty="0">
                <a:latin typeface="Calibri"/>
                <a:cs typeface="Calibri"/>
              </a:rPr>
              <a:t>6.</a:t>
            </a:r>
            <a:endParaRPr sz="1500">
              <a:latin typeface="Calibri"/>
              <a:cs typeface="Calibri"/>
            </a:endParaRPr>
          </a:p>
        </p:txBody>
      </p:sp>
      <p:sp>
        <p:nvSpPr>
          <p:cNvPr id="4" name="object 4"/>
          <p:cNvSpPr txBox="1"/>
          <p:nvPr/>
        </p:nvSpPr>
        <p:spPr>
          <a:xfrm>
            <a:off x="479551" y="927988"/>
            <a:ext cx="6547484" cy="5943600"/>
          </a:xfrm>
          <a:prstGeom prst="rect">
            <a:avLst/>
          </a:prstGeom>
        </p:spPr>
        <p:txBody>
          <a:bodyPr vert="horz" wrap="square" lIns="0" tIns="110489" rIns="0" bIns="0" rtlCol="0">
            <a:spAutoFit/>
          </a:bodyPr>
          <a:lstStyle/>
          <a:p>
            <a:pPr marL="241300" indent="-228600">
              <a:lnSpc>
                <a:spcPct val="100000"/>
              </a:lnSpc>
              <a:spcBef>
                <a:spcPts val="869"/>
              </a:spcBef>
              <a:buFont typeface="Arial MT"/>
              <a:buChar char="•"/>
              <a:tabLst>
                <a:tab pos="241300" algn="l"/>
              </a:tabLst>
            </a:pPr>
            <a:r>
              <a:rPr sz="1500" dirty="0">
                <a:latin typeface="Calibri"/>
                <a:cs typeface="Calibri"/>
              </a:rPr>
              <a:t>À</a:t>
            </a:r>
            <a:r>
              <a:rPr sz="1500" spc="-25" dirty="0">
                <a:latin typeface="Calibri"/>
                <a:cs typeface="Calibri"/>
              </a:rPr>
              <a:t> </a:t>
            </a:r>
            <a:r>
              <a:rPr sz="1500" dirty="0">
                <a:latin typeface="Calibri"/>
                <a:cs typeface="Calibri"/>
              </a:rPr>
              <a:t>chaque</a:t>
            </a:r>
            <a:r>
              <a:rPr sz="1500" spc="-35" dirty="0">
                <a:latin typeface="Calibri"/>
                <a:cs typeface="Calibri"/>
              </a:rPr>
              <a:t> </a:t>
            </a:r>
            <a:r>
              <a:rPr sz="1500" dirty="0">
                <a:latin typeface="Calibri"/>
                <a:cs typeface="Calibri"/>
              </a:rPr>
              <a:t>jour</a:t>
            </a:r>
            <a:r>
              <a:rPr sz="1500" spc="-30" dirty="0">
                <a:latin typeface="Calibri"/>
                <a:cs typeface="Calibri"/>
              </a:rPr>
              <a:t> </a:t>
            </a:r>
            <a:r>
              <a:rPr sz="1500" dirty="0">
                <a:latin typeface="Calibri"/>
                <a:cs typeface="Calibri"/>
              </a:rPr>
              <a:t>suffit</a:t>
            </a:r>
            <a:r>
              <a:rPr sz="1500" spc="-10" dirty="0">
                <a:latin typeface="Calibri"/>
                <a:cs typeface="Calibri"/>
              </a:rPr>
              <a:t> </a:t>
            </a:r>
            <a:r>
              <a:rPr sz="1500" dirty="0">
                <a:latin typeface="Calibri"/>
                <a:cs typeface="Calibri"/>
              </a:rPr>
              <a:t>son</a:t>
            </a:r>
            <a:r>
              <a:rPr sz="1500" spc="-25" dirty="0">
                <a:latin typeface="Calibri"/>
                <a:cs typeface="Calibri"/>
              </a:rPr>
              <a:t> </a:t>
            </a:r>
            <a:r>
              <a:rPr sz="1500" spc="-10" dirty="0">
                <a:latin typeface="Calibri"/>
                <a:cs typeface="Calibri"/>
              </a:rPr>
              <a:t>bonheur</a:t>
            </a:r>
            <a:endParaRPr sz="1500">
              <a:latin typeface="Calibri"/>
              <a:cs typeface="Calibri"/>
            </a:endParaRPr>
          </a:p>
          <a:p>
            <a:pPr marL="241300" indent="-228600">
              <a:lnSpc>
                <a:spcPct val="100000"/>
              </a:lnSpc>
              <a:spcBef>
                <a:spcPts val="770"/>
              </a:spcBef>
              <a:buFont typeface="Arial MT"/>
              <a:buChar char="•"/>
              <a:tabLst>
                <a:tab pos="241300" algn="l"/>
              </a:tabLst>
            </a:pPr>
            <a:r>
              <a:rPr sz="1500" dirty="0">
                <a:latin typeface="Calibri"/>
                <a:cs typeface="Calibri"/>
              </a:rPr>
              <a:t>Être</a:t>
            </a:r>
            <a:r>
              <a:rPr sz="1500" spc="-55" dirty="0">
                <a:latin typeface="Calibri"/>
                <a:cs typeface="Calibri"/>
              </a:rPr>
              <a:t> </a:t>
            </a:r>
            <a:r>
              <a:rPr sz="1500" dirty="0">
                <a:latin typeface="Calibri"/>
                <a:cs typeface="Calibri"/>
              </a:rPr>
              <a:t>heureux,</a:t>
            </a:r>
            <a:r>
              <a:rPr sz="1500" spc="-45" dirty="0">
                <a:latin typeface="Calibri"/>
                <a:cs typeface="Calibri"/>
              </a:rPr>
              <a:t> </a:t>
            </a:r>
            <a:r>
              <a:rPr sz="1500" spc="-20" dirty="0">
                <a:latin typeface="Calibri"/>
                <a:cs typeface="Calibri"/>
              </a:rPr>
              <a:t>c’est</a:t>
            </a:r>
            <a:r>
              <a:rPr sz="1500" spc="-50" dirty="0">
                <a:latin typeface="Calibri"/>
                <a:cs typeface="Calibri"/>
              </a:rPr>
              <a:t> </a:t>
            </a:r>
            <a:r>
              <a:rPr sz="1500" dirty="0">
                <a:latin typeface="Calibri"/>
                <a:cs typeface="Calibri"/>
              </a:rPr>
              <a:t>ici</a:t>
            </a:r>
            <a:r>
              <a:rPr sz="1500" spc="-30" dirty="0">
                <a:latin typeface="Calibri"/>
                <a:cs typeface="Calibri"/>
              </a:rPr>
              <a:t> </a:t>
            </a:r>
            <a:r>
              <a:rPr sz="1500" dirty="0">
                <a:latin typeface="Calibri"/>
                <a:cs typeface="Calibri"/>
              </a:rPr>
              <a:t>et</a:t>
            </a:r>
            <a:r>
              <a:rPr sz="1500" spc="-50" dirty="0">
                <a:latin typeface="Calibri"/>
                <a:cs typeface="Calibri"/>
              </a:rPr>
              <a:t> </a:t>
            </a:r>
            <a:r>
              <a:rPr sz="1500" spc="-10" dirty="0">
                <a:latin typeface="Calibri"/>
                <a:cs typeface="Calibri"/>
              </a:rPr>
              <a:t>maintenant!</a:t>
            </a:r>
            <a:endParaRPr sz="1500">
              <a:latin typeface="Calibri"/>
              <a:cs typeface="Calibri"/>
            </a:endParaRPr>
          </a:p>
          <a:p>
            <a:pPr marL="353695" marR="6350" indent="-341630" algn="just">
              <a:lnSpc>
                <a:spcPct val="87000"/>
              </a:lnSpc>
              <a:spcBef>
                <a:spcPts val="1000"/>
              </a:spcBef>
              <a:buAutoNum type="arabicPeriod"/>
              <a:tabLst>
                <a:tab pos="355600" algn="l"/>
              </a:tabLst>
            </a:pPr>
            <a:r>
              <a:rPr sz="1500" dirty="0">
                <a:latin typeface="Calibri"/>
                <a:cs typeface="Calibri"/>
              </a:rPr>
              <a:t>Si</a:t>
            </a:r>
            <a:r>
              <a:rPr sz="1500" spc="195" dirty="0">
                <a:latin typeface="Calibri"/>
                <a:cs typeface="Calibri"/>
              </a:rPr>
              <a:t> </a:t>
            </a:r>
            <a:r>
              <a:rPr sz="1500" dirty="0">
                <a:latin typeface="Calibri"/>
                <a:cs typeface="Calibri"/>
              </a:rPr>
              <a:t>le</a:t>
            </a:r>
            <a:r>
              <a:rPr sz="1500" spc="190" dirty="0">
                <a:latin typeface="Calibri"/>
                <a:cs typeface="Calibri"/>
              </a:rPr>
              <a:t> </a:t>
            </a:r>
            <a:r>
              <a:rPr sz="1500" dirty="0">
                <a:latin typeface="Calibri"/>
                <a:cs typeface="Calibri"/>
              </a:rPr>
              <a:t>bonheur</a:t>
            </a:r>
            <a:r>
              <a:rPr sz="1500" spc="195" dirty="0">
                <a:latin typeface="Calibri"/>
                <a:cs typeface="Calibri"/>
              </a:rPr>
              <a:t> </a:t>
            </a:r>
            <a:r>
              <a:rPr sz="1500" dirty="0">
                <a:latin typeface="Calibri"/>
                <a:cs typeface="Calibri"/>
              </a:rPr>
              <a:t>dépend,</a:t>
            </a:r>
            <a:r>
              <a:rPr sz="1500" spc="195" dirty="0">
                <a:latin typeface="Calibri"/>
                <a:cs typeface="Calibri"/>
              </a:rPr>
              <a:t> </a:t>
            </a:r>
            <a:r>
              <a:rPr sz="1500" dirty="0">
                <a:latin typeface="Calibri"/>
                <a:cs typeface="Calibri"/>
              </a:rPr>
              <a:t>évidemment,</a:t>
            </a:r>
            <a:r>
              <a:rPr sz="1500" spc="200" dirty="0">
                <a:latin typeface="Calibri"/>
                <a:cs typeface="Calibri"/>
              </a:rPr>
              <a:t> </a:t>
            </a:r>
            <a:r>
              <a:rPr sz="1500" dirty="0">
                <a:latin typeface="Calibri"/>
                <a:cs typeface="Calibri"/>
              </a:rPr>
              <a:t>du</a:t>
            </a:r>
            <a:r>
              <a:rPr sz="1500" spc="200" dirty="0">
                <a:latin typeface="Calibri"/>
                <a:cs typeface="Calibri"/>
              </a:rPr>
              <a:t> </a:t>
            </a:r>
            <a:r>
              <a:rPr sz="1500" dirty="0">
                <a:latin typeface="Calibri"/>
                <a:cs typeface="Calibri"/>
              </a:rPr>
              <a:t>monde</a:t>
            </a:r>
            <a:r>
              <a:rPr sz="1500" spc="185" dirty="0">
                <a:latin typeface="Calibri"/>
                <a:cs typeface="Calibri"/>
              </a:rPr>
              <a:t> </a:t>
            </a:r>
            <a:r>
              <a:rPr sz="1500" dirty="0">
                <a:latin typeface="Calibri"/>
                <a:cs typeface="Calibri"/>
              </a:rPr>
              <a:t>dans</a:t>
            </a:r>
            <a:r>
              <a:rPr sz="1500" spc="195" dirty="0">
                <a:latin typeface="Calibri"/>
                <a:cs typeface="Calibri"/>
              </a:rPr>
              <a:t> </a:t>
            </a:r>
            <a:r>
              <a:rPr sz="1500" dirty="0">
                <a:latin typeface="Calibri"/>
                <a:cs typeface="Calibri"/>
              </a:rPr>
              <a:t>lequel</a:t>
            </a:r>
            <a:r>
              <a:rPr sz="1500" spc="200" dirty="0">
                <a:latin typeface="Calibri"/>
                <a:cs typeface="Calibri"/>
              </a:rPr>
              <a:t> </a:t>
            </a:r>
            <a:r>
              <a:rPr sz="1500" dirty="0">
                <a:latin typeface="Calibri"/>
                <a:cs typeface="Calibri"/>
              </a:rPr>
              <a:t>nous</a:t>
            </a:r>
            <a:r>
              <a:rPr sz="1500" spc="195" dirty="0">
                <a:latin typeface="Calibri"/>
                <a:cs typeface="Calibri"/>
              </a:rPr>
              <a:t> </a:t>
            </a:r>
            <a:r>
              <a:rPr sz="1500" dirty="0">
                <a:latin typeface="Calibri"/>
                <a:cs typeface="Calibri"/>
              </a:rPr>
              <a:t>vivons,</a:t>
            </a:r>
            <a:r>
              <a:rPr sz="1500" spc="195" dirty="0">
                <a:latin typeface="Calibri"/>
                <a:cs typeface="Calibri"/>
              </a:rPr>
              <a:t> </a:t>
            </a:r>
            <a:r>
              <a:rPr sz="1500" spc="-25" dirty="0">
                <a:latin typeface="Calibri"/>
                <a:cs typeface="Calibri"/>
              </a:rPr>
              <a:t>des 	</a:t>
            </a:r>
            <a:r>
              <a:rPr sz="1500" dirty="0">
                <a:latin typeface="Calibri"/>
                <a:cs typeface="Calibri"/>
              </a:rPr>
              <a:t>soucis</a:t>
            </a:r>
            <a:r>
              <a:rPr sz="1500" spc="170" dirty="0">
                <a:latin typeface="Calibri"/>
                <a:cs typeface="Calibri"/>
              </a:rPr>
              <a:t> </a:t>
            </a:r>
            <a:r>
              <a:rPr sz="1500" dirty="0">
                <a:latin typeface="Calibri"/>
                <a:cs typeface="Calibri"/>
              </a:rPr>
              <a:t>plus</a:t>
            </a:r>
            <a:r>
              <a:rPr sz="1500" spc="165" dirty="0">
                <a:latin typeface="Calibri"/>
                <a:cs typeface="Calibri"/>
              </a:rPr>
              <a:t> </a:t>
            </a:r>
            <a:r>
              <a:rPr sz="1500" dirty="0">
                <a:latin typeface="Calibri"/>
                <a:cs typeface="Calibri"/>
              </a:rPr>
              <a:t>ou</a:t>
            </a:r>
            <a:r>
              <a:rPr sz="1500" spc="165" dirty="0">
                <a:latin typeface="Calibri"/>
                <a:cs typeface="Calibri"/>
              </a:rPr>
              <a:t> </a:t>
            </a:r>
            <a:r>
              <a:rPr sz="1500" dirty="0">
                <a:latin typeface="Calibri"/>
                <a:cs typeface="Calibri"/>
              </a:rPr>
              <a:t>moins</a:t>
            </a:r>
            <a:r>
              <a:rPr sz="1500" spc="165" dirty="0">
                <a:latin typeface="Calibri"/>
                <a:cs typeface="Calibri"/>
              </a:rPr>
              <a:t> </a:t>
            </a:r>
            <a:r>
              <a:rPr sz="1500" dirty="0">
                <a:latin typeface="Calibri"/>
                <a:cs typeface="Calibri"/>
              </a:rPr>
              <a:t>terribles</a:t>
            </a:r>
            <a:r>
              <a:rPr sz="1500" spc="170" dirty="0">
                <a:latin typeface="Calibri"/>
                <a:cs typeface="Calibri"/>
              </a:rPr>
              <a:t> </a:t>
            </a:r>
            <a:r>
              <a:rPr sz="1500" dirty="0">
                <a:latin typeface="Calibri"/>
                <a:cs typeface="Calibri"/>
              </a:rPr>
              <a:t>qui</a:t>
            </a:r>
            <a:r>
              <a:rPr sz="1500" spc="160" dirty="0">
                <a:latin typeface="Calibri"/>
                <a:cs typeface="Calibri"/>
              </a:rPr>
              <a:t> </a:t>
            </a:r>
            <a:r>
              <a:rPr sz="1500" dirty="0">
                <a:latin typeface="Calibri"/>
                <a:cs typeface="Calibri"/>
              </a:rPr>
              <a:t>nous</a:t>
            </a:r>
            <a:r>
              <a:rPr sz="1500" spc="165" dirty="0">
                <a:latin typeface="Calibri"/>
                <a:cs typeface="Calibri"/>
              </a:rPr>
              <a:t> </a:t>
            </a:r>
            <a:r>
              <a:rPr sz="1500" dirty="0">
                <a:latin typeface="Calibri"/>
                <a:cs typeface="Calibri"/>
              </a:rPr>
              <a:t>tombent</a:t>
            </a:r>
            <a:r>
              <a:rPr sz="1500" spc="170" dirty="0">
                <a:latin typeface="Calibri"/>
                <a:cs typeface="Calibri"/>
              </a:rPr>
              <a:t> </a:t>
            </a:r>
            <a:r>
              <a:rPr sz="1500" dirty="0">
                <a:latin typeface="Calibri"/>
                <a:cs typeface="Calibri"/>
              </a:rPr>
              <a:t>dessus…</a:t>
            </a:r>
            <a:r>
              <a:rPr sz="1500" spc="160" dirty="0">
                <a:latin typeface="Calibri"/>
                <a:cs typeface="Calibri"/>
              </a:rPr>
              <a:t> </a:t>
            </a:r>
            <a:r>
              <a:rPr sz="1500" dirty="0">
                <a:latin typeface="Calibri"/>
                <a:cs typeface="Calibri"/>
              </a:rPr>
              <a:t>il</a:t>
            </a:r>
            <a:r>
              <a:rPr sz="1500" spc="165" dirty="0">
                <a:latin typeface="Calibri"/>
                <a:cs typeface="Calibri"/>
              </a:rPr>
              <a:t> </a:t>
            </a:r>
            <a:r>
              <a:rPr sz="1500" dirty="0">
                <a:latin typeface="Calibri"/>
                <a:cs typeface="Calibri"/>
              </a:rPr>
              <a:t>n’en</a:t>
            </a:r>
            <a:r>
              <a:rPr sz="1500" spc="165" dirty="0">
                <a:latin typeface="Calibri"/>
                <a:cs typeface="Calibri"/>
              </a:rPr>
              <a:t> </a:t>
            </a:r>
            <a:r>
              <a:rPr sz="1500" dirty="0">
                <a:latin typeface="Calibri"/>
                <a:cs typeface="Calibri"/>
              </a:rPr>
              <a:t>dépend</a:t>
            </a:r>
            <a:r>
              <a:rPr sz="1500" spc="170" dirty="0">
                <a:latin typeface="Calibri"/>
                <a:cs typeface="Calibri"/>
              </a:rPr>
              <a:t> </a:t>
            </a:r>
            <a:r>
              <a:rPr sz="1500" spc="-25" dirty="0">
                <a:latin typeface="Calibri"/>
                <a:cs typeface="Calibri"/>
              </a:rPr>
              <a:t>pas 	</a:t>
            </a:r>
            <a:r>
              <a:rPr sz="1500" spc="-10" dirty="0">
                <a:latin typeface="Calibri"/>
                <a:cs typeface="Calibri"/>
              </a:rPr>
              <a:t>absolument! </a:t>
            </a:r>
            <a:r>
              <a:rPr sz="1500" dirty="0">
                <a:latin typeface="Calibri"/>
                <a:cs typeface="Calibri"/>
              </a:rPr>
              <a:t>Ouf</a:t>
            </a:r>
            <a:r>
              <a:rPr sz="1500" spc="10" dirty="0">
                <a:latin typeface="Calibri"/>
                <a:cs typeface="Calibri"/>
              </a:rPr>
              <a:t> </a:t>
            </a:r>
            <a:r>
              <a:rPr sz="1500" spc="-50" dirty="0">
                <a:latin typeface="Calibri"/>
                <a:cs typeface="Calibri"/>
              </a:rPr>
              <a:t>!</a:t>
            </a:r>
            <a:endParaRPr sz="1500">
              <a:latin typeface="Calibri"/>
              <a:cs typeface="Calibri"/>
            </a:endParaRPr>
          </a:p>
          <a:p>
            <a:pPr marL="353695" marR="8890" indent="-341630" algn="just">
              <a:lnSpc>
                <a:spcPct val="87100"/>
              </a:lnSpc>
              <a:spcBef>
                <a:spcPts val="990"/>
              </a:spcBef>
              <a:buAutoNum type="arabicPeriod"/>
              <a:tabLst>
                <a:tab pos="355600" algn="l"/>
              </a:tabLst>
            </a:pPr>
            <a:r>
              <a:rPr sz="1500" dirty="0">
                <a:latin typeface="Calibri"/>
                <a:cs typeface="Calibri"/>
              </a:rPr>
              <a:t>Le</a:t>
            </a:r>
            <a:r>
              <a:rPr sz="1500" spc="155" dirty="0">
                <a:latin typeface="Calibri"/>
                <a:cs typeface="Calibri"/>
              </a:rPr>
              <a:t> </a:t>
            </a:r>
            <a:r>
              <a:rPr sz="1500" dirty="0">
                <a:latin typeface="Calibri"/>
                <a:cs typeface="Calibri"/>
              </a:rPr>
              <a:t>bonheur,</a:t>
            </a:r>
            <a:r>
              <a:rPr sz="1500" spc="160" dirty="0">
                <a:latin typeface="Calibri"/>
                <a:cs typeface="Calibri"/>
              </a:rPr>
              <a:t> </a:t>
            </a:r>
            <a:r>
              <a:rPr sz="1500" dirty="0">
                <a:latin typeface="Calibri"/>
                <a:cs typeface="Calibri"/>
              </a:rPr>
              <a:t>c’est</a:t>
            </a:r>
            <a:r>
              <a:rPr sz="1500" spc="150" dirty="0">
                <a:latin typeface="Calibri"/>
                <a:cs typeface="Calibri"/>
              </a:rPr>
              <a:t> </a:t>
            </a:r>
            <a:r>
              <a:rPr sz="1500" dirty="0">
                <a:latin typeface="Calibri"/>
                <a:cs typeface="Calibri"/>
              </a:rPr>
              <a:t>d’abord</a:t>
            </a:r>
            <a:r>
              <a:rPr sz="1500" spc="165" dirty="0">
                <a:latin typeface="Calibri"/>
                <a:cs typeface="Calibri"/>
              </a:rPr>
              <a:t> </a:t>
            </a:r>
            <a:r>
              <a:rPr sz="1500" dirty="0">
                <a:latin typeface="Calibri"/>
                <a:cs typeface="Calibri"/>
              </a:rPr>
              <a:t>un</a:t>
            </a:r>
            <a:r>
              <a:rPr sz="1500" spc="165" dirty="0">
                <a:latin typeface="Calibri"/>
                <a:cs typeface="Calibri"/>
              </a:rPr>
              <a:t> </a:t>
            </a:r>
            <a:r>
              <a:rPr sz="1500" dirty="0">
                <a:latin typeface="Calibri"/>
                <a:cs typeface="Calibri"/>
              </a:rPr>
              <a:t>combat</a:t>
            </a:r>
            <a:r>
              <a:rPr sz="1500" spc="145" dirty="0">
                <a:latin typeface="Calibri"/>
                <a:cs typeface="Calibri"/>
              </a:rPr>
              <a:t> </a:t>
            </a:r>
            <a:r>
              <a:rPr sz="1500" dirty="0">
                <a:latin typeface="Calibri"/>
                <a:cs typeface="Calibri"/>
              </a:rPr>
              <a:t>au</a:t>
            </a:r>
            <a:r>
              <a:rPr sz="1500" spc="165" dirty="0">
                <a:latin typeface="Calibri"/>
                <a:cs typeface="Calibri"/>
              </a:rPr>
              <a:t> </a:t>
            </a:r>
            <a:r>
              <a:rPr sz="1500" dirty="0">
                <a:latin typeface="Calibri"/>
                <a:cs typeface="Calibri"/>
              </a:rPr>
              <a:t>jour</a:t>
            </a:r>
            <a:r>
              <a:rPr sz="1500" spc="155" dirty="0">
                <a:latin typeface="Calibri"/>
                <a:cs typeface="Calibri"/>
              </a:rPr>
              <a:t> </a:t>
            </a:r>
            <a:r>
              <a:rPr sz="1500" dirty="0">
                <a:latin typeface="Calibri"/>
                <a:cs typeface="Calibri"/>
              </a:rPr>
              <a:t>le</a:t>
            </a:r>
            <a:r>
              <a:rPr sz="1500" spc="155" dirty="0">
                <a:latin typeface="Calibri"/>
                <a:cs typeface="Calibri"/>
              </a:rPr>
              <a:t> </a:t>
            </a:r>
            <a:r>
              <a:rPr sz="1500" dirty="0">
                <a:latin typeface="Calibri"/>
                <a:cs typeface="Calibri"/>
              </a:rPr>
              <a:t>jour</a:t>
            </a:r>
            <a:r>
              <a:rPr sz="1500" spc="155" dirty="0">
                <a:latin typeface="Calibri"/>
                <a:cs typeface="Calibri"/>
              </a:rPr>
              <a:t> </a:t>
            </a:r>
            <a:r>
              <a:rPr sz="1500" dirty="0">
                <a:latin typeface="Calibri"/>
                <a:cs typeface="Calibri"/>
              </a:rPr>
              <a:t>«</a:t>
            </a:r>
            <a:r>
              <a:rPr sz="1500" spc="155" dirty="0">
                <a:latin typeface="Calibri"/>
                <a:cs typeface="Calibri"/>
              </a:rPr>
              <a:t> </a:t>
            </a:r>
            <a:r>
              <a:rPr sz="1500" dirty="0">
                <a:latin typeface="Calibri"/>
                <a:cs typeface="Calibri"/>
              </a:rPr>
              <a:t>contre</a:t>
            </a:r>
            <a:r>
              <a:rPr sz="1500" spc="150" dirty="0">
                <a:latin typeface="Calibri"/>
                <a:cs typeface="Calibri"/>
              </a:rPr>
              <a:t> </a:t>
            </a:r>
            <a:r>
              <a:rPr sz="1500" dirty="0">
                <a:latin typeface="Calibri"/>
                <a:cs typeface="Calibri"/>
              </a:rPr>
              <a:t>ce</a:t>
            </a:r>
            <a:r>
              <a:rPr sz="1500" spc="160" dirty="0">
                <a:latin typeface="Calibri"/>
                <a:cs typeface="Calibri"/>
              </a:rPr>
              <a:t> </a:t>
            </a:r>
            <a:r>
              <a:rPr sz="1500" dirty="0">
                <a:latin typeface="Calibri"/>
                <a:cs typeface="Calibri"/>
              </a:rPr>
              <a:t>qui</a:t>
            </a:r>
            <a:r>
              <a:rPr sz="1500" spc="160" dirty="0">
                <a:latin typeface="Calibri"/>
                <a:cs typeface="Calibri"/>
              </a:rPr>
              <a:t> </a:t>
            </a:r>
            <a:r>
              <a:rPr sz="1500" dirty="0">
                <a:latin typeface="Calibri"/>
                <a:cs typeface="Calibri"/>
              </a:rPr>
              <a:t>nous</a:t>
            </a:r>
            <a:r>
              <a:rPr sz="1500" spc="160" dirty="0">
                <a:latin typeface="Calibri"/>
                <a:cs typeface="Calibri"/>
              </a:rPr>
              <a:t> </a:t>
            </a:r>
            <a:r>
              <a:rPr sz="1500" spc="-25" dirty="0">
                <a:latin typeface="Calibri"/>
                <a:cs typeface="Calibri"/>
              </a:rPr>
              <a:t>en 	</a:t>
            </a:r>
            <a:r>
              <a:rPr sz="1500" dirty="0">
                <a:latin typeface="Calibri"/>
                <a:cs typeface="Calibri"/>
              </a:rPr>
              <a:t>éloigne</a:t>
            </a:r>
            <a:r>
              <a:rPr sz="1500" spc="-15" dirty="0">
                <a:latin typeface="Calibri"/>
                <a:cs typeface="Calibri"/>
              </a:rPr>
              <a:t> </a:t>
            </a:r>
            <a:r>
              <a:rPr sz="1500" dirty="0">
                <a:latin typeface="Calibri"/>
                <a:cs typeface="Calibri"/>
              </a:rPr>
              <a:t>:</a:t>
            </a:r>
            <a:r>
              <a:rPr sz="1500" spc="-15" dirty="0">
                <a:latin typeface="Calibri"/>
                <a:cs typeface="Calibri"/>
              </a:rPr>
              <a:t> </a:t>
            </a:r>
            <a:r>
              <a:rPr sz="1500" spc="-10" dirty="0">
                <a:latin typeface="Calibri"/>
                <a:cs typeface="Calibri"/>
              </a:rPr>
              <a:t>l’angoisse,</a:t>
            </a:r>
            <a:r>
              <a:rPr sz="1500" spc="-25" dirty="0">
                <a:latin typeface="Calibri"/>
                <a:cs typeface="Calibri"/>
              </a:rPr>
              <a:t> </a:t>
            </a:r>
            <a:r>
              <a:rPr sz="1500" dirty="0">
                <a:latin typeface="Calibri"/>
                <a:cs typeface="Calibri"/>
              </a:rPr>
              <a:t>la</a:t>
            </a:r>
            <a:r>
              <a:rPr sz="1500" spc="-10" dirty="0">
                <a:latin typeface="Calibri"/>
                <a:cs typeface="Calibri"/>
              </a:rPr>
              <a:t> </a:t>
            </a:r>
            <a:r>
              <a:rPr sz="1500" dirty="0">
                <a:latin typeface="Calibri"/>
                <a:cs typeface="Calibri"/>
              </a:rPr>
              <a:t>colère,</a:t>
            </a:r>
            <a:r>
              <a:rPr sz="1500" spc="-15" dirty="0">
                <a:latin typeface="Calibri"/>
                <a:cs typeface="Calibri"/>
              </a:rPr>
              <a:t> </a:t>
            </a:r>
            <a:r>
              <a:rPr sz="1500" dirty="0">
                <a:latin typeface="Calibri"/>
                <a:cs typeface="Calibri"/>
              </a:rPr>
              <a:t>la</a:t>
            </a:r>
            <a:r>
              <a:rPr sz="1500" spc="-10" dirty="0">
                <a:latin typeface="Calibri"/>
                <a:cs typeface="Calibri"/>
              </a:rPr>
              <a:t> </a:t>
            </a:r>
            <a:r>
              <a:rPr sz="1500" dirty="0">
                <a:latin typeface="Calibri"/>
                <a:cs typeface="Calibri"/>
              </a:rPr>
              <a:t>haine,</a:t>
            </a:r>
            <a:r>
              <a:rPr sz="1500" spc="-15" dirty="0">
                <a:latin typeface="Calibri"/>
                <a:cs typeface="Calibri"/>
              </a:rPr>
              <a:t> </a:t>
            </a:r>
            <a:r>
              <a:rPr sz="1500" dirty="0">
                <a:latin typeface="Calibri"/>
                <a:cs typeface="Calibri"/>
              </a:rPr>
              <a:t>la</a:t>
            </a:r>
            <a:r>
              <a:rPr sz="1500" spc="-10" dirty="0">
                <a:latin typeface="Calibri"/>
                <a:cs typeface="Calibri"/>
              </a:rPr>
              <a:t> </a:t>
            </a:r>
            <a:r>
              <a:rPr sz="1500" dirty="0">
                <a:latin typeface="Calibri"/>
                <a:cs typeface="Calibri"/>
              </a:rPr>
              <a:t>nostalgie</a:t>
            </a:r>
            <a:r>
              <a:rPr sz="1500" spc="-10" dirty="0">
                <a:latin typeface="Calibri"/>
                <a:cs typeface="Calibri"/>
              </a:rPr>
              <a:t> </a:t>
            </a:r>
            <a:r>
              <a:rPr sz="1500" dirty="0">
                <a:latin typeface="Calibri"/>
                <a:cs typeface="Calibri"/>
              </a:rPr>
              <a:t>»</a:t>
            </a:r>
            <a:r>
              <a:rPr sz="1500" spc="-10" dirty="0">
                <a:latin typeface="Calibri"/>
                <a:cs typeface="Calibri"/>
              </a:rPr>
              <a:t> </a:t>
            </a:r>
            <a:r>
              <a:rPr sz="1500" dirty="0">
                <a:latin typeface="Calibri"/>
                <a:cs typeface="Calibri"/>
              </a:rPr>
              <a:t>pointe</a:t>
            </a:r>
            <a:r>
              <a:rPr sz="1500" spc="-10" dirty="0">
                <a:latin typeface="Calibri"/>
                <a:cs typeface="Calibri"/>
              </a:rPr>
              <a:t> </a:t>
            </a:r>
            <a:r>
              <a:rPr sz="1500" dirty="0">
                <a:latin typeface="Calibri"/>
                <a:cs typeface="Calibri"/>
              </a:rPr>
              <a:t>le</a:t>
            </a:r>
            <a:r>
              <a:rPr sz="1500" spc="-15" dirty="0">
                <a:latin typeface="Calibri"/>
                <a:cs typeface="Calibri"/>
              </a:rPr>
              <a:t> </a:t>
            </a:r>
            <a:r>
              <a:rPr sz="1500" dirty="0">
                <a:latin typeface="Calibri"/>
                <a:cs typeface="Calibri"/>
              </a:rPr>
              <a:t>philosophe</a:t>
            </a:r>
            <a:r>
              <a:rPr sz="1500" spc="-10" dirty="0">
                <a:latin typeface="Calibri"/>
                <a:cs typeface="Calibri"/>
              </a:rPr>
              <a:t> André 	Comte-</a:t>
            </a:r>
            <a:r>
              <a:rPr sz="1500" dirty="0">
                <a:latin typeface="Calibri"/>
                <a:cs typeface="Calibri"/>
              </a:rPr>
              <a:t>Sponville</a:t>
            </a:r>
            <a:r>
              <a:rPr sz="1500" spc="-70" dirty="0">
                <a:latin typeface="Calibri"/>
                <a:cs typeface="Calibri"/>
              </a:rPr>
              <a:t> </a:t>
            </a:r>
            <a:r>
              <a:rPr sz="1500" spc="-50" dirty="0">
                <a:latin typeface="Calibri"/>
                <a:cs typeface="Calibri"/>
              </a:rPr>
              <a:t>;</a:t>
            </a:r>
            <a:endParaRPr sz="1500">
              <a:latin typeface="Calibri"/>
              <a:cs typeface="Calibri"/>
            </a:endParaRPr>
          </a:p>
          <a:p>
            <a:pPr marL="353695" marR="7620" indent="-341630" algn="just">
              <a:lnSpc>
                <a:spcPct val="87100"/>
              </a:lnSpc>
              <a:spcBef>
                <a:spcPts val="1000"/>
              </a:spcBef>
              <a:buAutoNum type="arabicPeriod"/>
              <a:tabLst>
                <a:tab pos="355600" algn="l"/>
              </a:tabLst>
            </a:pPr>
            <a:r>
              <a:rPr sz="1500" dirty="0">
                <a:latin typeface="Calibri"/>
                <a:cs typeface="Calibri"/>
              </a:rPr>
              <a:t>Et</a:t>
            </a:r>
            <a:r>
              <a:rPr sz="1500" spc="15" dirty="0">
                <a:latin typeface="Calibri"/>
                <a:cs typeface="Calibri"/>
              </a:rPr>
              <a:t> </a:t>
            </a:r>
            <a:r>
              <a:rPr sz="1500" spc="-10" dirty="0">
                <a:latin typeface="Calibri"/>
                <a:cs typeface="Calibri"/>
              </a:rPr>
              <a:t>c’est</a:t>
            </a:r>
            <a:r>
              <a:rPr sz="1500" spc="20" dirty="0">
                <a:latin typeface="Calibri"/>
                <a:cs typeface="Calibri"/>
              </a:rPr>
              <a:t> </a:t>
            </a:r>
            <a:r>
              <a:rPr sz="1500" dirty="0">
                <a:latin typeface="Calibri"/>
                <a:cs typeface="Calibri"/>
              </a:rPr>
              <a:t>surtout</a:t>
            </a:r>
            <a:r>
              <a:rPr sz="1500" spc="20" dirty="0">
                <a:latin typeface="Calibri"/>
                <a:cs typeface="Calibri"/>
              </a:rPr>
              <a:t> </a:t>
            </a:r>
            <a:r>
              <a:rPr sz="1500" dirty="0">
                <a:latin typeface="Calibri"/>
                <a:cs typeface="Calibri"/>
              </a:rPr>
              <a:t>une</a:t>
            </a:r>
            <a:r>
              <a:rPr sz="1500" spc="20" dirty="0">
                <a:latin typeface="Calibri"/>
                <a:cs typeface="Calibri"/>
              </a:rPr>
              <a:t> </a:t>
            </a:r>
            <a:r>
              <a:rPr sz="1500" dirty="0">
                <a:latin typeface="Calibri"/>
                <a:cs typeface="Calibri"/>
              </a:rPr>
              <a:t>possibilité</a:t>
            </a:r>
            <a:r>
              <a:rPr sz="1500" spc="20" dirty="0">
                <a:latin typeface="Calibri"/>
                <a:cs typeface="Calibri"/>
              </a:rPr>
              <a:t> </a:t>
            </a:r>
            <a:r>
              <a:rPr sz="1500" dirty="0">
                <a:latin typeface="Calibri"/>
                <a:cs typeface="Calibri"/>
              </a:rPr>
              <a:t>toujours</a:t>
            </a:r>
            <a:r>
              <a:rPr sz="1500" spc="5" dirty="0">
                <a:latin typeface="Calibri"/>
                <a:cs typeface="Calibri"/>
              </a:rPr>
              <a:t> </a:t>
            </a:r>
            <a:r>
              <a:rPr sz="1500" dirty="0">
                <a:latin typeface="Calibri"/>
                <a:cs typeface="Calibri"/>
              </a:rPr>
              <a:t>à</a:t>
            </a:r>
            <a:r>
              <a:rPr sz="1500" spc="15" dirty="0">
                <a:latin typeface="Calibri"/>
                <a:cs typeface="Calibri"/>
              </a:rPr>
              <a:t> </a:t>
            </a:r>
            <a:r>
              <a:rPr sz="1500" dirty="0">
                <a:latin typeface="Calibri"/>
                <a:cs typeface="Calibri"/>
              </a:rPr>
              <a:t>portée</a:t>
            </a:r>
            <a:r>
              <a:rPr sz="1500" spc="15" dirty="0">
                <a:latin typeface="Calibri"/>
                <a:cs typeface="Calibri"/>
              </a:rPr>
              <a:t> </a:t>
            </a:r>
            <a:r>
              <a:rPr sz="1500" dirty="0">
                <a:latin typeface="Calibri"/>
                <a:cs typeface="Calibri"/>
              </a:rPr>
              <a:t>de</a:t>
            </a:r>
            <a:r>
              <a:rPr sz="1500" spc="15" dirty="0">
                <a:latin typeface="Calibri"/>
                <a:cs typeface="Calibri"/>
              </a:rPr>
              <a:t> </a:t>
            </a:r>
            <a:r>
              <a:rPr sz="1500" dirty="0">
                <a:latin typeface="Calibri"/>
                <a:cs typeface="Calibri"/>
              </a:rPr>
              <a:t>main</a:t>
            </a:r>
            <a:r>
              <a:rPr sz="1500" spc="20" dirty="0">
                <a:latin typeface="Calibri"/>
                <a:cs typeface="Calibri"/>
              </a:rPr>
              <a:t> </a:t>
            </a:r>
            <a:r>
              <a:rPr sz="1500" dirty="0">
                <a:latin typeface="Calibri"/>
                <a:cs typeface="Calibri"/>
              </a:rPr>
              <a:t>pour</a:t>
            </a:r>
            <a:r>
              <a:rPr sz="1500" spc="20" dirty="0">
                <a:latin typeface="Calibri"/>
                <a:cs typeface="Calibri"/>
              </a:rPr>
              <a:t> </a:t>
            </a:r>
            <a:r>
              <a:rPr sz="1500" dirty="0">
                <a:latin typeface="Calibri"/>
                <a:cs typeface="Calibri"/>
              </a:rPr>
              <a:t>qui</a:t>
            </a:r>
            <a:r>
              <a:rPr sz="1500" spc="20" dirty="0">
                <a:latin typeface="Calibri"/>
                <a:cs typeface="Calibri"/>
              </a:rPr>
              <a:t> </a:t>
            </a:r>
            <a:r>
              <a:rPr sz="1500" dirty="0">
                <a:latin typeface="Calibri"/>
                <a:cs typeface="Calibri"/>
              </a:rPr>
              <a:t>sera</a:t>
            </a:r>
            <a:r>
              <a:rPr sz="1500" spc="20" dirty="0">
                <a:latin typeface="Calibri"/>
                <a:cs typeface="Calibri"/>
              </a:rPr>
              <a:t> </a:t>
            </a:r>
            <a:r>
              <a:rPr sz="1500" spc="-10" dirty="0">
                <a:latin typeface="Calibri"/>
                <a:cs typeface="Calibri"/>
              </a:rPr>
              <a:t>capable 	</a:t>
            </a:r>
            <a:r>
              <a:rPr sz="1500" dirty="0">
                <a:latin typeface="Calibri"/>
                <a:cs typeface="Calibri"/>
              </a:rPr>
              <a:t>de</a:t>
            </a:r>
            <a:r>
              <a:rPr sz="1500" spc="85" dirty="0">
                <a:latin typeface="Calibri"/>
                <a:cs typeface="Calibri"/>
              </a:rPr>
              <a:t> </a:t>
            </a:r>
            <a:r>
              <a:rPr sz="1500" dirty="0">
                <a:latin typeface="Calibri"/>
                <a:cs typeface="Calibri"/>
              </a:rPr>
              <a:t>l’activer</a:t>
            </a:r>
            <a:r>
              <a:rPr sz="1500" spc="85" dirty="0">
                <a:latin typeface="Calibri"/>
                <a:cs typeface="Calibri"/>
              </a:rPr>
              <a:t> </a:t>
            </a:r>
            <a:r>
              <a:rPr sz="1500" dirty="0">
                <a:latin typeface="Calibri"/>
                <a:cs typeface="Calibri"/>
              </a:rPr>
              <a:t>:</a:t>
            </a:r>
            <a:r>
              <a:rPr sz="1500" spc="85" dirty="0">
                <a:latin typeface="Calibri"/>
                <a:cs typeface="Calibri"/>
              </a:rPr>
              <a:t> </a:t>
            </a:r>
            <a:r>
              <a:rPr sz="1500" dirty="0">
                <a:latin typeface="Calibri"/>
                <a:cs typeface="Calibri"/>
              </a:rPr>
              <a:t>«</a:t>
            </a:r>
            <a:r>
              <a:rPr sz="1500" spc="90" dirty="0">
                <a:latin typeface="Calibri"/>
                <a:cs typeface="Calibri"/>
              </a:rPr>
              <a:t>  </a:t>
            </a:r>
            <a:r>
              <a:rPr sz="1500" dirty="0">
                <a:latin typeface="Calibri"/>
                <a:cs typeface="Calibri"/>
              </a:rPr>
              <a:t>Le</a:t>
            </a:r>
            <a:r>
              <a:rPr sz="1500" spc="95" dirty="0">
                <a:latin typeface="Calibri"/>
                <a:cs typeface="Calibri"/>
              </a:rPr>
              <a:t> </a:t>
            </a:r>
            <a:r>
              <a:rPr sz="1500" dirty="0">
                <a:latin typeface="Calibri"/>
                <a:cs typeface="Calibri"/>
              </a:rPr>
              <a:t>bonheur,</a:t>
            </a:r>
            <a:r>
              <a:rPr sz="1500" spc="90" dirty="0">
                <a:latin typeface="Calibri"/>
                <a:cs typeface="Calibri"/>
              </a:rPr>
              <a:t> </a:t>
            </a:r>
            <a:r>
              <a:rPr sz="1500" dirty="0">
                <a:latin typeface="Calibri"/>
                <a:cs typeface="Calibri"/>
              </a:rPr>
              <a:t>ce</a:t>
            </a:r>
            <a:r>
              <a:rPr sz="1500" spc="85" dirty="0">
                <a:latin typeface="Calibri"/>
                <a:cs typeface="Calibri"/>
              </a:rPr>
              <a:t> </a:t>
            </a:r>
            <a:r>
              <a:rPr sz="1500" dirty="0">
                <a:latin typeface="Calibri"/>
                <a:cs typeface="Calibri"/>
              </a:rPr>
              <a:t>n’est</a:t>
            </a:r>
            <a:r>
              <a:rPr sz="1500" spc="85" dirty="0">
                <a:latin typeface="Calibri"/>
                <a:cs typeface="Calibri"/>
              </a:rPr>
              <a:t> </a:t>
            </a:r>
            <a:r>
              <a:rPr sz="1500" dirty="0">
                <a:latin typeface="Calibri"/>
                <a:cs typeface="Calibri"/>
              </a:rPr>
              <a:t>pas</a:t>
            </a:r>
            <a:r>
              <a:rPr sz="1500" spc="95" dirty="0">
                <a:latin typeface="Calibri"/>
                <a:cs typeface="Calibri"/>
              </a:rPr>
              <a:t> </a:t>
            </a:r>
            <a:r>
              <a:rPr sz="1500" dirty="0">
                <a:latin typeface="Calibri"/>
                <a:cs typeface="Calibri"/>
              </a:rPr>
              <a:t>une</a:t>
            </a:r>
            <a:r>
              <a:rPr sz="1500" spc="85" dirty="0">
                <a:latin typeface="Calibri"/>
                <a:cs typeface="Calibri"/>
              </a:rPr>
              <a:t> </a:t>
            </a:r>
            <a:r>
              <a:rPr sz="1500" dirty="0">
                <a:latin typeface="Calibri"/>
                <a:cs typeface="Calibri"/>
              </a:rPr>
              <a:t>joie</a:t>
            </a:r>
            <a:r>
              <a:rPr sz="1500" spc="85" dirty="0">
                <a:latin typeface="Calibri"/>
                <a:cs typeface="Calibri"/>
              </a:rPr>
              <a:t> </a:t>
            </a:r>
            <a:r>
              <a:rPr sz="1500" dirty="0">
                <a:latin typeface="Calibri"/>
                <a:cs typeface="Calibri"/>
              </a:rPr>
              <a:t>permanente,</a:t>
            </a:r>
            <a:r>
              <a:rPr sz="1500" spc="90" dirty="0">
                <a:latin typeface="Calibri"/>
                <a:cs typeface="Calibri"/>
              </a:rPr>
              <a:t> </a:t>
            </a:r>
            <a:r>
              <a:rPr sz="1500" dirty="0">
                <a:latin typeface="Calibri"/>
                <a:cs typeface="Calibri"/>
              </a:rPr>
              <a:t>ça</a:t>
            </a:r>
            <a:r>
              <a:rPr sz="1500" spc="90" dirty="0">
                <a:latin typeface="Calibri"/>
                <a:cs typeface="Calibri"/>
              </a:rPr>
              <a:t> </a:t>
            </a:r>
            <a:r>
              <a:rPr sz="1500" dirty="0">
                <a:latin typeface="Calibri"/>
                <a:cs typeface="Calibri"/>
              </a:rPr>
              <a:t>c’est</a:t>
            </a:r>
            <a:r>
              <a:rPr sz="1500" spc="90" dirty="0">
                <a:latin typeface="Calibri"/>
                <a:cs typeface="Calibri"/>
              </a:rPr>
              <a:t> </a:t>
            </a:r>
            <a:r>
              <a:rPr sz="1500" dirty="0">
                <a:latin typeface="Calibri"/>
                <a:cs typeface="Calibri"/>
              </a:rPr>
              <a:t>ce</a:t>
            </a:r>
            <a:r>
              <a:rPr sz="1500" spc="100" dirty="0">
                <a:latin typeface="Calibri"/>
                <a:cs typeface="Calibri"/>
              </a:rPr>
              <a:t> </a:t>
            </a:r>
            <a:r>
              <a:rPr sz="1500" spc="-25" dirty="0">
                <a:latin typeface="Calibri"/>
                <a:cs typeface="Calibri"/>
              </a:rPr>
              <a:t>que 	</a:t>
            </a:r>
            <a:r>
              <a:rPr sz="1500" dirty="0">
                <a:latin typeface="Calibri"/>
                <a:cs typeface="Calibri"/>
              </a:rPr>
              <a:t>j’appelle</a:t>
            </a:r>
            <a:r>
              <a:rPr sz="1500" spc="265" dirty="0">
                <a:latin typeface="Calibri"/>
                <a:cs typeface="Calibri"/>
              </a:rPr>
              <a:t> </a:t>
            </a:r>
            <a:r>
              <a:rPr sz="1500" dirty="0">
                <a:latin typeface="Calibri"/>
                <a:cs typeface="Calibri"/>
              </a:rPr>
              <a:t>la</a:t>
            </a:r>
            <a:r>
              <a:rPr sz="1500" spc="265" dirty="0">
                <a:latin typeface="Calibri"/>
                <a:cs typeface="Calibri"/>
              </a:rPr>
              <a:t> </a:t>
            </a:r>
            <a:r>
              <a:rPr sz="1500" dirty="0">
                <a:latin typeface="Calibri"/>
                <a:cs typeface="Calibri"/>
              </a:rPr>
              <a:t>félicité,</a:t>
            </a:r>
            <a:r>
              <a:rPr sz="1500" spc="275" dirty="0">
                <a:latin typeface="Calibri"/>
                <a:cs typeface="Calibri"/>
              </a:rPr>
              <a:t> </a:t>
            </a:r>
            <a:r>
              <a:rPr sz="1500" dirty="0">
                <a:latin typeface="Calibri"/>
                <a:cs typeface="Calibri"/>
              </a:rPr>
              <a:t>qui</a:t>
            </a:r>
            <a:r>
              <a:rPr sz="1500" spc="260" dirty="0">
                <a:latin typeface="Calibri"/>
                <a:cs typeface="Calibri"/>
              </a:rPr>
              <a:t> </a:t>
            </a:r>
            <a:r>
              <a:rPr sz="1500" dirty="0">
                <a:latin typeface="Calibri"/>
                <a:cs typeface="Calibri"/>
              </a:rPr>
              <a:t>n’existe</a:t>
            </a:r>
            <a:r>
              <a:rPr sz="1500" spc="270" dirty="0">
                <a:latin typeface="Calibri"/>
                <a:cs typeface="Calibri"/>
              </a:rPr>
              <a:t> </a:t>
            </a:r>
            <a:r>
              <a:rPr sz="1500" dirty="0">
                <a:latin typeface="Calibri"/>
                <a:cs typeface="Calibri"/>
              </a:rPr>
              <a:t>pas,</a:t>
            </a:r>
            <a:r>
              <a:rPr sz="1500" spc="260" dirty="0">
                <a:latin typeface="Calibri"/>
                <a:cs typeface="Calibri"/>
              </a:rPr>
              <a:t> </a:t>
            </a:r>
            <a:r>
              <a:rPr sz="1500" dirty="0">
                <a:latin typeface="Calibri"/>
                <a:cs typeface="Calibri"/>
              </a:rPr>
              <a:t>mais</a:t>
            </a:r>
            <a:r>
              <a:rPr sz="1500" spc="265" dirty="0">
                <a:latin typeface="Calibri"/>
                <a:cs typeface="Calibri"/>
              </a:rPr>
              <a:t> </a:t>
            </a:r>
            <a:r>
              <a:rPr sz="1500" dirty="0">
                <a:latin typeface="Calibri"/>
                <a:cs typeface="Calibri"/>
              </a:rPr>
              <a:t>une</a:t>
            </a:r>
            <a:r>
              <a:rPr sz="1500" spc="260" dirty="0">
                <a:latin typeface="Calibri"/>
                <a:cs typeface="Calibri"/>
              </a:rPr>
              <a:t> </a:t>
            </a:r>
            <a:r>
              <a:rPr sz="1500" dirty="0">
                <a:latin typeface="Calibri"/>
                <a:cs typeface="Calibri"/>
              </a:rPr>
              <a:t>joie</a:t>
            </a:r>
            <a:r>
              <a:rPr sz="1500" spc="260" dirty="0">
                <a:latin typeface="Calibri"/>
                <a:cs typeface="Calibri"/>
              </a:rPr>
              <a:t> </a:t>
            </a:r>
            <a:r>
              <a:rPr sz="1500" dirty="0">
                <a:latin typeface="Calibri"/>
                <a:cs typeface="Calibri"/>
              </a:rPr>
              <a:t>constamment</a:t>
            </a:r>
            <a:r>
              <a:rPr sz="1500" spc="275" dirty="0">
                <a:latin typeface="Calibri"/>
                <a:cs typeface="Calibri"/>
              </a:rPr>
              <a:t> </a:t>
            </a:r>
            <a:r>
              <a:rPr sz="1500" dirty="0">
                <a:latin typeface="Calibri"/>
                <a:cs typeface="Calibri"/>
              </a:rPr>
              <a:t>possible</a:t>
            </a:r>
            <a:r>
              <a:rPr sz="1500" spc="265" dirty="0">
                <a:latin typeface="Calibri"/>
                <a:cs typeface="Calibri"/>
              </a:rPr>
              <a:t> </a:t>
            </a:r>
            <a:r>
              <a:rPr sz="1500" spc="-50" dirty="0">
                <a:latin typeface="Calibri"/>
                <a:cs typeface="Calibri"/>
              </a:rPr>
              <a:t>» 	</a:t>
            </a:r>
            <a:r>
              <a:rPr sz="1500" dirty="0">
                <a:latin typeface="Calibri"/>
                <a:cs typeface="Calibri"/>
              </a:rPr>
              <a:t>poursuit</a:t>
            </a:r>
            <a:r>
              <a:rPr sz="1500" spc="-60" dirty="0">
                <a:latin typeface="Calibri"/>
                <a:cs typeface="Calibri"/>
              </a:rPr>
              <a:t> </a:t>
            </a:r>
            <a:r>
              <a:rPr sz="1500" dirty="0">
                <a:latin typeface="Calibri"/>
                <a:cs typeface="Calibri"/>
              </a:rPr>
              <a:t>le</a:t>
            </a:r>
            <a:r>
              <a:rPr sz="1500" spc="-25" dirty="0">
                <a:latin typeface="Calibri"/>
                <a:cs typeface="Calibri"/>
              </a:rPr>
              <a:t> </a:t>
            </a:r>
            <a:r>
              <a:rPr sz="1500" spc="-10" dirty="0">
                <a:latin typeface="Calibri"/>
                <a:cs typeface="Calibri"/>
              </a:rPr>
              <a:t>philosophe.</a:t>
            </a:r>
            <a:endParaRPr sz="1500">
              <a:latin typeface="Calibri"/>
              <a:cs typeface="Calibri"/>
            </a:endParaRPr>
          </a:p>
          <a:p>
            <a:pPr marL="353695" marR="5080" indent="-341630" algn="just">
              <a:lnSpc>
                <a:spcPct val="87000"/>
              </a:lnSpc>
              <a:spcBef>
                <a:spcPts val="1005"/>
              </a:spcBef>
              <a:buAutoNum type="arabicPeriod"/>
              <a:tabLst>
                <a:tab pos="355600" algn="l"/>
              </a:tabLst>
            </a:pPr>
            <a:r>
              <a:rPr sz="1500" dirty="0">
                <a:latin typeface="Calibri"/>
                <a:cs typeface="Calibri"/>
              </a:rPr>
              <a:t>Un</a:t>
            </a:r>
            <a:r>
              <a:rPr sz="1500" spc="260" dirty="0">
                <a:latin typeface="Calibri"/>
                <a:cs typeface="Calibri"/>
              </a:rPr>
              <a:t> </a:t>
            </a:r>
            <a:r>
              <a:rPr sz="1500" dirty="0">
                <a:latin typeface="Calibri"/>
                <a:cs typeface="Calibri"/>
              </a:rPr>
              <a:t>possible</a:t>
            </a:r>
            <a:r>
              <a:rPr sz="1500" spc="245" dirty="0">
                <a:latin typeface="Calibri"/>
                <a:cs typeface="Calibri"/>
              </a:rPr>
              <a:t> </a:t>
            </a:r>
            <a:r>
              <a:rPr sz="1500" dirty="0">
                <a:latin typeface="Calibri"/>
                <a:cs typeface="Calibri"/>
              </a:rPr>
              <a:t>auquel</a:t>
            </a:r>
            <a:r>
              <a:rPr sz="1500" spc="260" dirty="0">
                <a:latin typeface="Calibri"/>
                <a:cs typeface="Calibri"/>
              </a:rPr>
              <a:t> </a:t>
            </a:r>
            <a:r>
              <a:rPr sz="1500" dirty="0">
                <a:latin typeface="Calibri"/>
                <a:cs typeface="Calibri"/>
              </a:rPr>
              <a:t>il</a:t>
            </a:r>
            <a:r>
              <a:rPr sz="1500" spc="254" dirty="0">
                <a:latin typeface="Calibri"/>
                <a:cs typeface="Calibri"/>
              </a:rPr>
              <a:t> </a:t>
            </a:r>
            <a:r>
              <a:rPr sz="1500" dirty="0">
                <a:latin typeface="Calibri"/>
                <a:cs typeface="Calibri"/>
              </a:rPr>
              <a:t>faut</a:t>
            </a:r>
            <a:r>
              <a:rPr sz="1500" spc="250" dirty="0">
                <a:latin typeface="Calibri"/>
                <a:cs typeface="Calibri"/>
              </a:rPr>
              <a:t> </a:t>
            </a:r>
            <a:r>
              <a:rPr sz="1500" dirty="0">
                <a:latin typeface="Calibri"/>
                <a:cs typeface="Calibri"/>
              </a:rPr>
              <a:t>faire</a:t>
            </a:r>
            <a:r>
              <a:rPr sz="1500" spc="250" dirty="0">
                <a:latin typeface="Calibri"/>
                <a:cs typeface="Calibri"/>
              </a:rPr>
              <a:t> </a:t>
            </a:r>
            <a:r>
              <a:rPr sz="1500" dirty="0">
                <a:latin typeface="Calibri"/>
                <a:cs typeface="Calibri"/>
              </a:rPr>
              <a:t>de</a:t>
            </a:r>
            <a:r>
              <a:rPr sz="1500" spc="254" dirty="0">
                <a:latin typeface="Calibri"/>
                <a:cs typeface="Calibri"/>
              </a:rPr>
              <a:t> </a:t>
            </a:r>
            <a:r>
              <a:rPr sz="1500" dirty="0">
                <a:latin typeface="Calibri"/>
                <a:cs typeface="Calibri"/>
              </a:rPr>
              <a:t>la</a:t>
            </a:r>
            <a:r>
              <a:rPr sz="1500" spc="229" dirty="0">
                <a:latin typeface="Calibri"/>
                <a:cs typeface="Calibri"/>
              </a:rPr>
              <a:t> </a:t>
            </a:r>
            <a:r>
              <a:rPr sz="1500" dirty="0">
                <a:latin typeface="Calibri"/>
                <a:cs typeface="Calibri"/>
              </a:rPr>
              <a:t>place</a:t>
            </a:r>
            <a:r>
              <a:rPr sz="1500" spc="254" dirty="0">
                <a:latin typeface="Calibri"/>
                <a:cs typeface="Calibri"/>
              </a:rPr>
              <a:t> </a:t>
            </a:r>
            <a:r>
              <a:rPr sz="1500" dirty="0">
                <a:latin typeface="Calibri"/>
                <a:cs typeface="Calibri"/>
              </a:rPr>
              <a:t>dans</a:t>
            </a:r>
            <a:r>
              <a:rPr sz="1500" spc="260" dirty="0">
                <a:latin typeface="Calibri"/>
                <a:cs typeface="Calibri"/>
              </a:rPr>
              <a:t> </a:t>
            </a:r>
            <a:r>
              <a:rPr sz="1500" dirty="0">
                <a:latin typeface="Calibri"/>
                <a:cs typeface="Calibri"/>
              </a:rPr>
              <a:t>nos</a:t>
            </a:r>
            <a:r>
              <a:rPr sz="1500" spc="254" dirty="0">
                <a:latin typeface="Calibri"/>
                <a:cs typeface="Calibri"/>
              </a:rPr>
              <a:t> </a:t>
            </a:r>
            <a:r>
              <a:rPr sz="1500" dirty="0">
                <a:latin typeface="Calibri"/>
                <a:cs typeface="Calibri"/>
              </a:rPr>
              <a:t>vies</a:t>
            </a:r>
            <a:r>
              <a:rPr sz="1500" spc="260" dirty="0">
                <a:latin typeface="Calibri"/>
                <a:cs typeface="Calibri"/>
              </a:rPr>
              <a:t> </a:t>
            </a:r>
            <a:r>
              <a:rPr sz="1500" dirty="0">
                <a:latin typeface="Calibri"/>
                <a:cs typeface="Calibri"/>
              </a:rPr>
              <a:t>de</a:t>
            </a:r>
            <a:r>
              <a:rPr sz="1500" spc="250" dirty="0">
                <a:latin typeface="Calibri"/>
                <a:cs typeface="Calibri"/>
              </a:rPr>
              <a:t> </a:t>
            </a:r>
            <a:r>
              <a:rPr sz="1500" dirty="0">
                <a:latin typeface="Calibri"/>
                <a:cs typeface="Calibri"/>
              </a:rPr>
              <a:t>tous</a:t>
            </a:r>
            <a:r>
              <a:rPr sz="1500" spc="254" dirty="0">
                <a:latin typeface="Calibri"/>
                <a:cs typeface="Calibri"/>
              </a:rPr>
              <a:t> </a:t>
            </a:r>
            <a:r>
              <a:rPr sz="1500" dirty="0">
                <a:latin typeface="Calibri"/>
                <a:cs typeface="Calibri"/>
              </a:rPr>
              <a:t>les</a:t>
            </a:r>
            <a:r>
              <a:rPr sz="1500" spc="254" dirty="0">
                <a:latin typeface="Calibri"/>
                <a:cs typeface="Calibri"/>
              </a:rPr>
              <a:t> </a:t>
            </a:r>
            <a:r>
              <a:rPr sz="1500" spc="-10" dirty="0">
                <a:latin typeface="Calibri"/>
                <a:cs typeface="Calibri"/>
              </a:rPr>
              <a:t>jours, 	</a:t>
            </a:r>
            <a:r>
              <a:rPr sz="1500" dirty="0">
                <a:latin typeface="Calibri"/>
                <a:cs typeface="Calibri"/>
              </a:rPr>
              <a:t>souvent</a:t>
            </a:r>
            <a:r>
              <a:rPr sz="1500" spc="-15" dirty="0">
                <a:latin typeface="Calibri"/>
                <a:cs typeface="Calibri"/>
              </a:rPr>
              <a:t> </a:t>
            </a:r>
            <a:r>
              <a:rPr sz="1500" spc="-10" dirty="0">
                <a:latin typeface="Calibri"/>
                <a:cs typeface="Calibri"/>
              </a:rPr>
              <a:t>parasitées </a:t>
            </a:r>
            <a:r>
              <a:rPr sz="1500" dirty="0">
                <a:latin typeface="Calibri"/>
                <a:cs typeface="Calibri"/>
              </a:rPr>
              <a:t>par</a:t>
            </a:r>
            <a:r>
              <a:rPr sz="1500" spc="-10" dirty="0">
                <a:latin typeface="Calibri"/>
                <a:cs typeface="Calibri"/>
              </a:rPr>
              <a:t> </a:t>
            </a:r>
            <a:r>
              <a:rPr sz="1500" dirty="0">
                <a:latin typeface="Calibri"/>
                <a:cs typeface="Calibri"/>
              </a:rPr>
              <a:t>une</a:t>
            </a:r>
            <a:r>
              <a:rPr sz="1500" spc="-25" dirty="0">
                <a:latin typeface="Calibri"/>
                <a:cs typeface="Calibri"/>
              </a:rPr>
              <a:t> </a:t>
            </a:r>
            <a:r>
              <a:rPr sz="1500" spc="-10" dirty="0">
                <a:latin typeface="Calibri"/>
                <a:cs typeface="Calibri"/>
              </a:rPr>
              <a:t>avalanche</a:t>
            </a:r>
            <a:r>
              <a:rPr sz="1500" spc="-30" dirty="0">
                <a:latin typeface="Calibri"/>
                <a:cs typeface="Calibri"/>
              </a:rPr>
              <a:t> </a:t>
            </a:r>
            <a:r>
              <a:rPr sz="1500" spc="-20" dirty="0">
                <a:latin typeface="Calibri"/>
                <a:cs typeface="Calibri"/>
              </a:rPr>
              <a:t>d’activités-</a:t>
            </a:r>
            <a:r>
              <a:rPr sz="1500" spc="-25" dirty="0">
                <a:latin typeface="Calibri"/>
                <a:cs typeface="Calibri"/>
              </a:rPr>
              <a:t> </a:t>
            </a:r>
            <a:r>
              <a:rPr sz="1500" spc="-10" dirty="0">
                <a:latin typeface="Calibri"/>
                <a:cs typeface="Calibri"/>
              </a:rPr>
              <a:t>obligatoires </a:t>
            </a:r>
            <a:r>
              <a:rPr sz="1500" dirty="0">
                <a:latin typeface="Calibri"/>
                <a:cs typeface="Calibri"/>
              </a:rPr>
              <a:t>ou</a:t>
            </a:r>
            <a:r>
              <a:rPr sz="1500" spc="-15" dirty="0">
                <a:latin typeface="Calibri"/>
                <a:cs typeface="Calibri"/>
              </a:rPr>
              <a:t> </a:t>
            </a:r>
            <a:r>
              <a:rPr sz="1500" dirty="0">
                <a:latin typeface="Calibri"/>
                <a:cs typeface="Calibri"/>
              </a:rPr>
              <a:t>plaisantes,</a:t>
            </a:r>
            <a:r>
              <a:rPr sz="1500" spc="-15" dirty="0">
                <a:latin typeface="Calibri"/>
                <a:cs typeface="Calibri"/>
              </a:rPr>
              <a:t> </a:t>
            </a:r>
            <a:r>
              <a:rPr sz="1500" spc="-25" dirty="0">
                <a:latin typeface="Calibri"/>
                <a:cs typeface="Calibri"/>
              </a:rPr>
              <a:t>peu 	</a:t>
            </a:r>
            <a:r>
              <a:rPr sz="1500" dirty="0">
                <a:latin typeface="Calibri"/>
                <a:cs typeface="Calibri"/>
              </a:rPr>
              <a:t>importe-</a:t>
            </a:r>
            <a:r>
              <a:rPr sz="1500" spc="440" dirty="0">
                <a:latin typeface="Calibri"/>
                <a:cs typeface="Calibri"/>
              </a:rPr>
              <a:t> </a:t>
            </a:r>
            <a:r>
              <a:rPr sz="1500" dirty="0">
                <a:latin typeface="Calibri"/>
                <a:cs typeface="Calibri"/>
              </a:rPr>
              <a:t>qui</a:t>
            </a:r>
            <a:r>
              <a:rPr sz="1500" spc="450" dirty="0">
                <a:latin typeface="Calibri"/>
                <a:cs typeface="Calibri"/>
              </a:rPr>
              <a:t> </a:t>
            </a:r>
            <a:r>
              <a:rPr sz="1500" dirty="0">
                <a:latin typeface="Calibri"/>
                <a:cs typeface="Calibri"/>
              </a:rPr>
              <a:t>ne</a:t>
            </a:r>
            <a:r>
              <a:rPr sz="1500" spc="445" dirty="0">
                <a:latin typeface="Calibri"/>
                <a:cs typeface="Calibri"/>
              </a:rPr>
              <a:t> </a:t>
            </a:r>
            <a:r>
              <a:rPr sz="1500" dirty="0">
                <a:latin typeface="Calibri"/>
                <a:cs typeface="Calibri"/>
              </a:rPr>
              <a:t>nous</a:t>
            </a:r>
            <a:r>
              <a:rPr sz="1500" spc="450" dirty="0">
                <a:latin typeface="Calibri"/>
                <a:cs typeface="Calibri"/>
              </a:rPr>
              <a:t> </a:t>
            </a:r>
            <a:r>
              <a:rPr sz="1500" dirty="0">
                <a:latin typeface="Calibri"/>
                <a:cs typeface="Calibri"/>
              </a:rPr>
              <a:t>laissent</a:t>
            </a:r>
            <a:r>
              <a:rPr sz="1500" spc="450" dirty="0">
                <a:latin typeface="Calibri"/>
                <a:cs typeface="Calibri"/>
              </a:rPr>
              <a:t> </a:t>
            </a:r>
            <a:r>
              <a:rPr sz="1500" dirty="0">
                <a:latin typeface="Calibri"/>
                <a:cs typeface="Calibri"/>
              </a:rPr>
              <a:t>aucun</a:t>
            </a:r>
            <a:r>
              <a:rPr sz="1500" spc="445" dirty="0">
                <a:latin typeface="Calibri"/>
                <a:cs typeface="Calibri"/>
              </a:rPr>
              <a:t> </a:t>
            </a:r>
            <a:r>
              <a:rPr sz="1500" dirty="0">
                <a:latin typeface="Calibri"/>
                <a:cs typeface="Calibri"/>
              </a:rPr>
              <a:t>répit.</a:t>
            </a:r>
            <a:r>
              <a:rPr sz="1500" spc="455" dirty="0">
                <a:latin typeface="Calibri"/>
                <a:cs typeface="Calibri"/>
              </a:rPr>
              <a:t> </a:t>
            </a:r>
            <a:r>
              <a:rPr sz="1500" dirty="0">
                <a:latin typeface="Calibri"/>
                <a:cs typeface="Calibri"/>
              </a:rPr>
              <a:t>Le</a:t>
            </a:r>
            <a:r>
              <a:rPr sz="1500" spc="440" dirty="0">
                <a:latin typeface="Calibri"/>
                <a:cs typeface="Calibri"/>
              </a:rPr>
              <a:t> </a:t>
            </a:r>
            <a:r>
              <a:rPr sz="1500" dirty="0">
                <a:latin typeface="Calibri"/>
                <a:cs typeface="Calibri"/>
              </a:rPr>
              <a:t>bonheur,</a:t>
            </a:r>
            <a:r>
              <a:rPr sz="1500" spc="455" dirty="0">
                <a:latin typeface="Calibri"/>
                <a:cs typeface="Calibri"/>
              </a:rPr>
              <a:t> </a:t>
            </a:r>
            <a:r>
              <a:rPr sz="1500" dirty="0">
                <a:latin typeface="Calibri"/>
                <a:cs typeface="Calibri"/>
              </a:rPr>
              <a:t>c’est</a:t>
            </a:r>
            <a:r>
              <a:rPr sz="1500" spc="450" dirty="0">
                <a:latin typeface="Calibri"/>
                <a:cs typeface="Calibri"/>
              </a:rPr>
              <a:t> </a:t>
            </a:r>
            <a:r>
              <a:rPr sz="1500" dirty="0">
                <a:latin typeface="Calibri"/>
                <a:cs typeface="Calibri"/>
              </a:rPr>
              <a:t>la</a:t>
            </a:r>
            <a:r>
              <a:rPr sz="1500" spc="445" dirty="0">
                <a:latin typeface="Calibri"/>
                <a:cs typeface="Calibri"/>
              </a:rPr>
              <a:t> </a:t>
            </a:r>
            <a:r>
              <a:rPr sz="1500" dirty="0">
                <a:latin typeface="Calibri"/>
                <a:cs typeface="Calibri"/>
              </a:rPr>
              <a:t>prise</a:t>
            </a:r>
            <a:r>
              <a:rPr sz="1500" spc="450" dirty="0">
                <a:latin typeface="Calibri"/>
                <a:cs typeface="Calibri"/>
              </a:rPr>
              <a:t> </a:t>
            </a:r>
            <a:r>
              <a:rPr sz="1500" spc="-25" dirty="0">
                <a:latin typeface="Calibri"/>
                <a:cs typeface="Calibri"/>
              </a:rPr>
              <a:t>de 	</a:t>
            </a:r>
            <a:r>
              <a:rPr sz="1500" dirty="0">
                <a:latin typeface="Calibri"/>
                <a:cs typeface="Calibri"/>
              </a:rPr>
              <a:t>conscience</a:t>
            </a:r>
            <a:r>
              <a:rPr sz="1500" spc="85" dirty="0">
                <a:latin typeface="Calibri"/>
                <a:cs typeface="Calibri"/>
              </a:rPr>
              <a:t> </a:t>
            </a:r>
            <a:r>
              <a:rPr sz="1500" dirty="0">
                <a:latin typeface="Calibri"/>
                <a:cs typeface="Calibri"/>
              </a:rPr>
              <a:t>de</a:t>
            </a:r>
            <a:r>
              <a:rPr sz="1500" spc="85" dirty="0">
                <a:latin typeface="Calibri"/>
                <a:cs typeface="Calibri"/>
              </a:rPr>
              <a:t> </a:t>
            </a:r>
            <a:r>
              <a:rPr sz="1500" dirty="0">
                <a:latin typeface="Calibri"/>
                <a:cs typeface="Calibri"/>
              </a:rPr>
              <a:t>ce</a:t>
            </a:r>
            <a:r>
              <a:rPr sz="1500" spc="80" dirty="0">
                <a:latin typeface="Calibri"/>
                <a:cs typeface="Calibri"/>
              </a:rPr>
              <a:t> </a:t>
            </a:r>
            <a:r>
              <a:rPr sz="1500" dirty="0">
                <a:latin typeface="Calibri"/>
                <a:cs typeface="Calibri"/>
              </a:rPr>
              <a:t>qu’il</a:t>
            </a:r>
            <a:r>
              <a:rPr sz="1500" spc="95" dirty="0">
                <a:latin typeface="Calibri"/>
                <a:cs typeface="Calibri"/>
              </a:rPr>
              <a:t> </a:t>
            </a:r>
            <a:r>
              <a:rPr sz="1500" dirty="0">
                <a:latin typeface="Calibri"/>
                <a:cs typeface="Calibri"/>
              </a:rPr>
              <a:t>y</a:t>
            </a:r>
            <a:r>
              <a:rPr sz="1500" spc="90" dirty="0">
                <a:latin typeface="Calibri"/>
                <a:cs typeface="Calibri"/>
              </a:rPr>
              <a:t> </a:t>
            </a:r>
            <a:r>
              <a:rPr sz="1500" dirty="0">
                <a:latin typeface="Calibri"/>
                <a:cs typeface="Calibri"/>
              </a:rPr>
              <a:t>a</a:t>
            </a:r>
            <a:r>
              <a:rPr sz="1500" spc="85" dirty="0">
                <a:latin typeface="Calibri"/>
                <a:cs typeface="Calibri"/>
              </a:rPr>
              <a:t> </a:t>
            </a:r>
            <a:r>
              <a:rPr sz="1500" dirty="0">
                <a:latin typeface="Calibri"/>
                <a:cs typeface="Calibri"/>
              </a:rPr>
              <a:t>de</a:t>
            </a:r>
            <a:r>
              <a:rPr sz="1500" spc="85" dirty="0">
                <a:latin typeface="Calibri"/>
                <a:cs typeface="Calibri"/>
              </a:rPr>
              <a:t> </a:t>
            </a:r>
            <a:r>
              <a:rPr sz="1500" dirty="0">
                <a:latin typeface="Calibri"/>
                <a:cs typeface="Calibri"/>
              </a:rPr>
              <a:t>beau</a:t>
            </a:r>
            <a:r>
              <a:rPr sz="1500" spc="90" dirty="0">
                <a:latin typeface="Calibri"/>
                <a:cs typeface="Calibri"/>
              </a:rPr>
              <a:t> </a:t>
            </a:r>
            <a:r>
              <a:rPr sz="1500" dirty="0">
                <a:latin typeface="Calibri"/>
                <a:cs typeface="Calibri"/>
              </a:rPr>
              <a:t>et</a:t>
            </a:r>
            <a:r>
              <a:rPr sz="1500" spc="100" dirty="0">
                <a:latin typeface="Calibri"/>
                <a:cs typeface="Calibri"/>
              </a:rPr>
              <a:t> </a:t>
            </a:r>
            <a:r>
              <a:rPr sz="1500" dirty="0">
                <a:latin typeface="Calibri"/>
                <a:cs typeface="Calibri"/>
              </a:rPr>
              <a:t>de</a:t>
            </a:r>
            <a:r>
              <a:rPr sz="1500" spc="85" dirty="0">
                <a:latin typeface="Calibri"/>
                <a:cs typeface="Calibri"/>
              </a:rPr>
              <a:t> </a:t>
            </a:r>
            <a:r>
              <a:rPr sz="1500" dirty="0">
                <a:latin typeface="Calibri"/>
                <a:cs typeface="Calibri"/>
              </a:rPr>
              <a:t>bon</a:t>
            </a:r>
            <a:r>
              <a:rPr sz="1500" spc="90" dirty="0">
                <a:latin typeface="Calibri"/>
                <a:cs typeface="Calibri"/>
              </a:rPr>
              <a:t> </a:t>
            </a:r>
            <a:r>
              <a:rPr sz="1500" dirty="0">
                <a:latin typeface="Calibri"/>
                <a:cs typeface="Calibri"/>
              </a:rPr>
              <a:t>dans</a:t>
            </a:r>
            <a:r>
              <a:rPr sz="1500" spc="90" dirty="0">
                <a:latin typeface="Calibri"/>
                <a:cs typeface="Calibri"/>
              </a:rPr>
              <a:t> </a:t>
            </a:r>
            <a:r>
              <a:rPr sz="1500" dirty="0">
                <a:latin typeface="Calibri"/>
                <a:cs typeface="Calibri"/>
              </a:rPr>
              <a:t>nos</a:t>
            </a:r>
            <a:r>
              <a:rPr sz="1500" spc="85" dirty="0">
                <a:latin typeface="Calibri"/>
                <a:cs typeface="Calibri"/>
              </a:rPr>
              <a:t> </a:t>
            </a:r>
            <a:r>
              <a:rPr sz="1500" dirty="0">
                <a:latin typeface="Calibri"/>
                <a:cs typeface="Calibri"/>
              </a:rPr>
              <a:t>vies.</a:t>
            </a:r>
            <a:r>
              <a:rPr sz="1500" spc="95" dirty="0">
                <a:latin typeface="Calibri"/>
                <a:cs typeface="Calibri"/>
              </a:rPr>
              <a:t> </a:t>
            </a:r>
            <a:r>
              <a:rPr sz="1500" dirty="0">
                <a:latin typeface="Calibri"/>
                <a:cs typeface="Calibri"/>
              </a:rPr>
              <a:t>Cela</a:t>
            </a:r>
            <a:r>
              <a:rPr sz="1500" spc="90" dirty="0">
                <a:latin typeface="Calibri"/>
                <a:cs typeface="Calibri"/>
              </a:rPr>
              <a:t> </a:t>
            </a:r>
            <a:r>
              <a:rPr sz="1500" dirty="0">
                <a:latin typeface="Calibri"/>
                <a:cs typeface="Calibri"/>
              </a:rPr>
              <a:t>implique</a:t>
            </a:r>
            <a:r>
              <a:rPr sz="1500" spc="90" dirty="0">
                <a:latin typeface="Calibri"/>
                <a:cs typeface="Calibri"/>
              </a:rPr>
              <a:t> </a:t>
            </a:r>
            <a:r>
              <a:rPr sz="1500" spc="-25" dirty="0">
                <a:latin typeface="Calibri"/>
                <a:cs typeface="Calibri"/>
              </a:rPr>
              <a:t>une 	</a:t>
            </a:r>
            <a:r>
              <a:rPr sz="1500" dirty="0">
                <a:latin typeface="Calibri"/>
                <a:cs typeface="Calibri"/>
              </a:rPr>
              <a:t>présence</a:t>
            </a:r>
            <a:r>
              <a:rPr sz="1500" spc="135" dirty="0">
                <a:latin typeface="Calibri"/>
                <a:cs typeface="Calibri"/>
              </a:rPr>
              <a:t> </a:t>
            </a:r>
            <a:r>
              <a:rPr sz="1500" dirty="0">
                <a:latin typeface="Calibri"/>
                <a:cs typeface="Calibri"/>
              </a:rPr>
              <a:t>mentale</a:t>
            </a:r>
            <a:r>
              <a:rPr sz="1500" spc="145" dirty="0">
                <a:latin typeface="Calibri"/>
                <a:cs typeface="Calibri"/>
              </a:rPr>
              <a:t> </a:t>
            </a:r>
            <a:r>
              <a:rPr sz="1500" dirty="0">
                <a:latin typeface="Calibri"/>
                <a:cs typeface="Calibri"/>
              </a:rPr>
              <a:t>que</a:t>
            </a:r>
            <a:r>
              <a:rPr sz="1500" spc="140" dirty="0">
                <a:latin typeface="Calibri"/>
                <a:cs typeface="Calibri"/>
              </a:rPr>
              <a:t> </a:t>
            </a:r>
            <a:r>
              <a:rPr sz="1500" dirty="0">
                <a:latin typeface="Calibri"/>
                <a:cs typeface="Calibri"/>
              </a:rPr>
              <a:t>l’on</a:t>
            </a:r>
            <a:r>
              <a:rPr sz="1500" spc="145" dirty="0">
                <a:latin typeface="Calibri"/>
                <a:cs typeface="Calibri"/>
              </a:rPr>
              <a:t> </a:t>
            </a:r>
            <a:r>
              <a:rPr sz="1500" dirty="0">
                <a:latin typeface="Calibri"/>
                <a:cs typeface="Calibri"/>
              </a:rPr>
              <a:t>peut</a:t>
            </a:r>
            <a:r>
              <a:rPr sz="1500" spc="135" dirty="0">
                <a:latin typeface="Calibri"/>
                <a:cs typeface="Calibri"/>
              </a:rPr>
              <a:t> </a:t>
            </a:r>
            <a:r>
              <a:rPr sz="1500" dirty="0">
                <a:latin typeface="Calibri"/>
                <a:cs typeface="Calibri"/>
              </a:rPr>
              <a:t>développer</a:t>
            </a:r>
            <a:r>
              <a:rPr sz="1500" spc="145" dirty="0">
                <a:latin typeface="Calibri"/>
                <a:cs typeface="Calibri"/>
              </a:rPr>
              <a:t> </a:t>
            </a:r>
            <a:r>
              <a:rPr sz="1500" dirty="0">
                <a:latin typeface="Calibri"/>
                <a:cs typeface="Calibri"/>
              </a:rPr>
              <a:t>par</a:t>
            </a:r>
            <a:r>
              <a:rPr sz="1500" spc="135" dirty="0">
                <a:latin typeface="Calibri"/>
                <a:cs typeface="Calibri"/>
              </a:rPr>
              <a:t> </a:t>
            </a:r>
            <a:r>
              <a:rPr sz="1500" dirty="0">
                <a:latin typeface="Calibri"/>
                <a:cs typeface="Calibri"/>
              </a:rPr>
              <a:t>des</a:t>
            </a:r>
            <a:r>
              <a:rPr sz="1500" spc="140" dirty="0">
                <a:latin typeface="Calibri"/>
                <a:cs typeface="Calibri"/>
              </a:rPr>
              <a:t> </a:t>
            </a:r>
            <a:r>
              <a:rPr sz="1500" dirty="0">
                <a:latin typeface="Calibri"/>
                <a:cs typeface="Calibri"/>
              </a:rPr>
              <a:t>exercices</a:t>
            </a:r>
            <a:r>
              <a:rPr sz="1500" spc="145" dirty="0">
                <a:latin typeface="Calibri"/>
                <a:cs typeface="Calibri"/>
              </a:rPr>
              <a:t> </a:t>
            </a:r>
            <a:r>
              <a:rPr sz="1500" dirty="0">
                <a:latin typeface="Calibri"/>
                <a:cs typeface="Calibri"/>
              </a:rPr>
              <a:t>de</a:t>
            </a:r>
            <a:r>
              <a:rPr sz="1500" spc="135" dirty="0">
                <a:latin typeface="Calibri"/>
                <a:cs typeface="Calibri"/>
              </a:rPr>
              <a:t> </a:t>
            </a:r>
            <a:r>
              <a:rPr sz="1500" spc="-10" dirty="0">
                <a:latin typeface="Calibri"/>
                <a:cs typeface="Calibri"/>
              </a:rPr>
              <a:t>psychologie 	</a:t>
            </a:r>
            <a:r>
              <a:rPr sz="1500" dirty="0">
                <a:latin typeface="Calibri"/>
                <a:cs typeface="Calibri"/>
              </a:rPr>
              <a:t>positive.</a:t>
            </a:r>
            <a:r>
              <a:rPr sz="1500" spc="45" dirty="0">
                <a:latin typeface="Calibri"/>
                <a:cs typeface="Calibri"/>
              </a:rPr>
              <a:t> </a:t>
            </a:r>
            <a:r>
              <a:rPr sz="1500" dirty="0">
                <a:latin typeface="Calibri"/>
                <a:cs typeface="Calibri"/>
              </a:rPr>
              <a:t>Chez</a:t>
            </a:r>
            <a:r>
              <a:rPr sz="1500" spc="45" dirty="0">
                <a:latin typeface="Calibri"/>
                <a:cs typeface="Calibri"/>
              </a:rPr>
              <a:t> </a:t>
            </a:r>
            <a:r>
              <a:rPr sz="1500" dirty="0">
                <a:latin typeface="Calibri"/>
                <a:cs typeface="Calibri"/>
              </a:rPr>
              <a:t>soi,</a:t>
            </a:r>
            <a:r>
              <a:rPr sz="1500" spc="45" dirty="0">
                <a:latin typeface="Calibri"/>
                <a:cs typeface="Calibri"/>
              </a:rPr>
              <a:t> </a:t>
            </a:r>
            <a:r>
              <a:rPr sz="1500" dirty="0">
                <a:latin typeface="Calibri"/>
                <a:cs typeface="Calibri"/>
              </a:rPr>
              <a:t>le</a:t>
            </a:r>
            <a:r>
              <a:rPr sz="1500" spc="45" dirty="0">
                <a:latin typeface="Calibri"/>
                <a:cs typeface="Calibri"/>
              </a:rPr>
              <a:t> </a:t>
            </a:r>
            <a:r>
              <a:rPr sz="1500" dirty="0">
                <a:latin typeface="Calibri"/>
                <a:cs typeface="Calibri"/>
              </a:rPr>
              <a:t>soir,</a:t>
            </a:r>
            <a:r>
              <a:rPr sz="1500" spc="45" dirty="0">
                <a:latin typeface="Calibri"/>
                <a:cs typeface="Calibri"/>
              </a:rPr>
              <a:t> </a:t>
            </a:r>
            <a:r>
              <a:rPr sz="1500" dirty="0">
                <a:latin typeface="Calibri"/>
                <a:cs typeface="Calibri"/>
              </a:rPr>
              <a:t>on</a:t>
            </a:r>
            <a:r>
              <a:rPr sz="1500" spc="50" dirty="0">
                <a:latin typeface="Calibri"/>
                <a:cs typeface="Calibri"/>
              </a:rPr>
              <a:t> </a:t>
            </a:r>
            <a:r>
              <a:rPr sz="1500" dirty="0">
                <a:latin typeface="Calibri"/>
                <a:cs typeface="Calibri"/>
              </a:rPr>
              <a:t>fera,</a:t>
            </a:r>
            <a:r>
              <a:rPr sz="1500" spc="45" dirty="0">
                <a:latin typeface="Calibri"/>
                <a:cs typeface="Calibri"/>
              </a:rPr>
              <a:t> </a:t>
            </a:r>
            <a:r>
              <a:rPr sz="1500" dirty="0">
                <a:latin typeface="Calibri"/>
                <a:cs typeface="Calibri"/>
              </a:rPr>
              <a:t>par</a:t>
            </a:r>
            <a:r>
              <a:rPr sz="1500" spc="40" dirty="0">
                <a:latin typeface="Calibri"/>
                <a:cs typeface="Calibri"/>
              </a:rPr>
              <a:t> </a:t>
            </a:r>
            <a:r>
              <a:rPr sz="1500" dirty="0">
                <a:latin typeface="Calibri"/>
                <a:cs typeface="Calibri"/>
              </a:rPr>
              <a:t>exemple,</a:t>
            </a:r>
            <a:r>
              <a:rPr sz="1500" spc="45" dirty="0">
                <a:latin typeface="Calibri"/>
                <a:cs typeface="Calibri"/>
              </a:rPr>
              <a:t> </a:t>
            </a:r>
            <a:r>
              <a:rPr sz="1500" dirty="0">
                <a:latin typeface="Calibri"/>
                <a:cs typeface="Calibri"/>
              </a:rPr>
              <a:t>l’effort</a:t>
            </a:r>
            <a:r>
              <a:rPr sz="1500" spc="55" dirty="0">
                <a:latin typeface="Calibri"/>
                <a:cs typeface="Calibri"/>
              </a:rPr>
              <a:t> </a:t>
            </a:r>
            <a:r>
              <a:rPr sz="1500" dirty="0">
                <a:latin typeface="Calibri"/>
                <a:cs typeface="Calibri"/>
              </a:rPr>
              <a:t>de</a:t>
            </a:r>
            <a:r>
              <a:rPr sz="1500" spc="55" dirty="0">
                <a:latin typeface="Calibri"/>
                <a:cs typeface="Calibri"/>
              </a:rPr>
              <a:t> </a:t>
            </a:r>
            <a:r>
              <a:rPr sz="1500" dirty="0">
                <a:latin typeface="Calibri"/>
                <a:cs typeface="Calibri"/>
              </a:rPr>
              <a:t>se</a:t>
            </a:r>
            <a:r>
              <a:rPr sz="1500" spc="40" dirty="0">
                <a:latin typeface="Calibri"/>
                <a:cs typeface="Calibri"/>
              </a:rPr>
              <a:t> </a:t>
            </a:r>
            <a:r>
              <a:rPr sz="1500" dirty="0">
                <a:latin typeface="Calibri"/>
                <a:cs typeface="Calibri"/>
              </a:rPr>
              <a:t>rappeler</a:t>
            </a:r>
            <a:r>
              <a:rPr sz="1500" spc="55" dirty="0">
                <a:latin typeface="Calibri"/>
                <a:cs typeface="Calibri"/>
              </a:rPr>
              <a:t> </a:t>
            </a:r>
            <a:r>
              <a:rPr sz="1500" dirty="0">
                <a:latin typeface="Calibri"/>
                <a:cs typeface="Calibri"/>
              </a:rPr>
              <a:t>tous</a:t>
            </a:r>
            <a:r>
              <a:rPr sz="1500" spc="50" dirty="0">
                <a:latin typeface="Calibri"/>
                <a:cs typeface="Calibri"/>
              </a:rPr>
              <a:t> </a:t>
            </a:r>
            <a:r>
              <a:rPr sz="1500" spc="-25" dirty="0">
                <a:latin typeface="Calibri"/>
                <a:cs typeface="Calibri"/>
              </a:rPr>
              <a:t>ces 	</a:t>
            </a:r>
            <a:r>
              <a:rPr sz="1500" dirty="0">
                <a:latin typeface="Calibri"/>
                <a:cs typeface="Calibri"/>
              </a:rPr>
              <a:t>petits</a:t>
            </a:r>
            <a:r>
              <a:rPr sz="1500" spc="135" dirty="0">
                <a:latin typeface="Calibri"/>
                <a:cs typeface="Calibri"/>
              </a:rPr>
              <a:t> </a:t>
            </a:r>
            <a:r>
              <a:rPr sz="1500" dirty="0">
                <a:latin typeface="Calibri"/>
                <a:cs typeface="Calibri"/>
              </a:rPr>
              <a:t>événements</a:t>
            </a:r>
            <a:r>
              <a:rPr sz="1500" spc="140" dirty="0">
                <a:latin typeface="Calibri"/>
                <a:cs typeface="Calibri"/>
              </a:rPr>
              <a:t> </a:t>
            </a:r>
            <a:r>
              <a:rPr sz="1500" dirty="0">
                <a:latin typeface="Calibri"/>
                <a:cs typeface="Calibri"/>
              </a:rPr>
              <a:t>qui</a:t>
            </a:r>
            <a:r>
              <a:rPr sz="1500" spc="140" dirty="0">
                <a:latin typeface="Calibri"/>
                <a:cs typeface="Calibri"/>
              </a:rPr>
              <a:t> </a:t>
            </a:r>
            <a:r>
              <a:rPr sz="1500" dirty="0">
                <a:latin typeface="Calibri"/>
                <a:cs typeface="Calibri"/>
              </a:rPr>
              <a:t>nous</a:t>
            </a:r>
            <a:r>
              <a:rPr sz="1500" spc="140" dirty="0">
                <a:latin typeface="Calibri"/>
                <a:cs typeface="Calibri"/>
              </a:rPr>
              <a:t> </a:t>
            </a:r>
            <a:r>
              <a:rPr sz="1500" dirty="0">
                <a:latin typeface="Calibri"/>
                <a:cs typeface="Calibri"/>
              </a:rPr>
              <a:t>ont</a:t>
            </a:r>
            <a:r>
              <a:rPr sz="1500" spc="130" dirty="0">
                <a:latin typeface="Calibri"/>
                <a:cs typeface="Calibri"/>
              </a:rPr>
              <a:t> </a:t>
            </a:r>
            <a:r>
              <a:rPr sz="1500" dirty="0">
                <a:latin typeface="Calibri"/>
                <a:cs typeface="Calibri"/>
              </a:rPr>
              <a:t>rendus</a:t>
            </a:r>
            <a:r>
              <a:rPr sz="1500" spc="140" dirty="0">
                <a:latin typeface="Calibri"/>
                <a:cs typeface="Calibri"/>
              </a:rPr>
              <a:t> </a:t>
            </a:r>
            <a:r>
              <a:rPr sz="1500" dirty="0">
                <a:latin typeface="Calibri"/>
                <a:cs typeface="Calibri"/>
              </a:rPr>
              <a:t>heureux</a:t>
            </a:r>
            <a:r>
              <a:rPr sz="1500" spc="135" dirty="0">
                <a:latin typeface="Calibri"/>
                <a:cs typeface="Calibri"/>
              </a:rPr>
              <a:t> </a:t>
            </a:r>
            <a:r>
              <a:rPr sz="1500" dirty="0">
                <a:latin typeface="Calibri"/>
                <a:cs typeface="Calibri"/>
              </a:rPr>
              <a:t>dans</a:t>
            </a:r>
            <a:r>
              <a:rPr sz="1500" spc="140" dirty="0">
                <a:latin typeface="Calibri"/>
                <a:cs typeface="Calibri"/>
              </a:rPr>
              <a:t> </a:t>
            </a:r>
            <a:r>
              <a:rPr sz="1500" dirty="0">
                <a:latin typeface="Calibri"/>
                <a:cs typeface="Calibri"/>
              </a:rPr>
              <a:t>la</a:t>
            </a:r>
            <a:r>
              <a:rPr sz="1500" spc="140" dirty="0">
                <a:latin typeface="Calibri"/>
                <a:cs typeface="Calibri"/>
              </a:rPr>
              <a:t> </a:t>
            </a:r>
            <a:r>
              <a:rPr sz="1500" dirty="0">
                <a:latin typeface="Calibri"/>
                <a:cs typeface="Calibri"/>
              </a:rPr>
              <a:t>journée</a:t>
            </a:r>
            <a:r>
              <a:rPr sz="1500" spc="135" dirty="0">
                <a:latin typeface="Calibri"/>
                <a:cs typeface="Calibri"/>
              </a:rPr>
              <a:t> </a:t>
            </a:r>
            <a:r>
              <a:rPr sz="1500" dirty="0">
                <a:latin typeface="Calibri"/>
                <a:cs typeface="Calibri"/>
              </a:rPr>
              <a:t>:</a:t>
            </a:r>
            <a:r>
              <a:rPr sz="1500" spc="130" dirty="0">
                <a:latin typeface="Calibri"/>
                <a:cs typeface="Calibri"/>
              </a:rPr>
              <a:t> </a:t>
            </a:r>
            <a:r>
              <a:rPr sz="1500" dirty="0">
                <a:latin typeface="Calibri"/>
                <a:cs typeface="Calibri"/>
              </a:rPr>
              <a:t>un</a:t>
            </a:r>
            <a:r>
              <a:rPr sz="1500" spc="140" dirty="0">
                <a:latin typeface="Calibri"/>
                <a:cs typeface="Calibri"/>
              </a:rPr>
              <a:t> </a:t>
            </a:r>
            <a:r>
              <a:rPr sz="1500" spc="-10" dirty="0">
                <a:latin typeface="Calibri"/>
                <a:cs typeface="Calibri"/>
              </a:rPr>
              <a:t>sourire, 	</a:t>
            </a:r>
            <a:r>
              <a:rPr sz="1500" dirty="0">
                <a:latin typeface="Calibri"/>
                <a:cs typeface="Calibri"/>
              </a:rPr>
              <a:t>une</a:t>
            </a:r>
            <a:r>
              <a:rPr sz="1500" spc="-10" dirty="0">
                <a:latin typeface="Calibri"/>
                <a:cs typeface="Calibri"/>
              </a:rPr>
              <a:t> découverte.</a:t>
            </a:r>
            <a:r>
              <a:rPr sz="1500" spc="-5" dirty="0">
                <a:latin typeface="Calibri"/>
                <a:cs typeface="Calibri"/>
              </a:rPr>
              <a:t> </a:t>
            </a:r>
            <a:r>
              <a:rPr sz="1500" spc="-50" dirty="0">
                <a:latin typeface="Calibri"/>
                <a:cs typeface="Calibri"/>
              </a:rPr>
              <a:t>»</a:t>
            </a:r>
            <a:endParaRPr sz="1500">
              <a:latin typeface="Calibri"/>
              <a:cs typeface="Calibri"/>
            </a:endParaRPr>
          </a:p>
          <a:p>
            <a:pPr marL="354330" indent="-341630" algn="just">
              <a:lnSpc>
                <a:spcPts val="1680"/>
              </a:lnSpc>
              <a:spcBef>
                <a:spcPts val="765"/>
              </a:spcBef>
              <a:buAutoNum type="arabicPeriod"/>
              <a:tabLst>
                <a:tab pos="354330" algn="l"/>
              </a:tabLst>
            </a:pPr>
            <a:r>
              <a:rPr sz="1500" dirty="0">
                <a:latin typeface="Calibri"/>
                <a:cs typeface="Calibri"/>
              </a:rPr>
              <a:t>Pas</a:t>
            </a:r>
            <a:r>
              <a:rPr sz="1500" spc="375" dirty="0">
                <a:latin typeface="Calibri"/>
                <a:cs typeface="Calibri"/>
              </a:rPr>
              <a:t> </a:t>
            </a:r>
            <a:r>
              <a:rPr sz="1500" dirty="0">
                <a:latin typeface="Calibri"/>
                <a:cs typeface="Calibri"/>
              </a:rPr>
              <a:t>besoin</a:t>
            </a:r>
            <a:r>
              <a:rPr sz="1500" spc="370" dirty="0">
                <a:latin typeface="Calibri"/>
                <a:cs typeface="Calibri"/>
              </a:rPr>
              <a:t> </a:t>
            </a:r>
            <a:r>
              <a:rPr sz="1500" dirty="0">
                <a:latin typeface="Calibri"/>
                <a:cs typeface="Calibri"/>
              </a:rPr>
              <a:t>donc</a:t>
            </a:r>
            <a:r>
              <a:rPr sz="1500" spc="370" dirty="0">
                <a:latin typeface="Calibri"/>
                <a:cs typeface="Calibri"/>
              </a:rPr>
              <a:t> </a:t>
            </a:r>
            <a:r>
              <a:rPr sz="1500" dirty="0">
                <a:latin typeface="Calibri"/>
                <a:cs typeface="Calibri"/>
              </a:rPr>
              <a:t>d’attendre</a:t>
            </a:r>
            <a:r>
              <a:rPr sz="1500" spc="375" dirty="0">
                <a:latin typeface="Calibri"/>
                <a:cs typeface="Calibri"/>
              </a:rPr>
              <a:t> </a:t>
            </a:r>
            <a:r>
              <a:rPr sz="1500" dirty="0">
                <a:latin typeface="Calibri"/>
                <a:cs typeface="Calibri"/>
              </a:rPr>
              <a:t>de</a:t>
            </a:r>
            <a:r>
              <a:rPr sz="1500" spc="370" dirty="0">
                <a:latin typeface="Calibri"/>
                <a:cs typeface="Calibri"/>
              </a:rPr>
              <a:t> </a:t>
            </a:r>
            <a:r>
              <a:rPr sz="1500" dirty="0">
                <a:latin typeface="Calibri"/>
                <a:cs typeface="Calibri"/>
              </a:rPr>
              <a:t>décrocher</a:t>
            </a:r>
            <a:r>
              <a:rPr sz="1500" spc="385" dirty="0">
                <a:latin typeface="Calibri"/>
                <a:cs typeface="Calibri"/>
              </a:rPr>
              <a:t> </a:t>
            </a:r>
            <a:r>
              <a:rPr sz="1500" dirty="0">
                <a:latin typeface="Calibri"/>
                <a:cs typeface="Calibri"/>
              </a:rPr>
              <a:t>la</a:t>
            </a:r>
            <a:r>
              <a:rPr sz="1500" spc="375" dirty="0">
                <a:latin typeface="Calibri"/>
                <a:cs typeface="Calibri"/>
              </a:rPr>
              <a:t> </a:t>
            </a:r>
            <a:r>
              <a:rPr sz="1500" dirty="0">
                <a:latin typeface="Calibri"/>
                <a:cs typeface="Calibri"/>
              </a:rPr>
              <a:t>lune</a:t>
            </a:r>
            <a:r>
              <a:rPr sz="1500" spc="375" dirty="0">
                <a:latin typeface="Calibri"/>
                <a:cs typeface="Calibri"/>
              </a:rPr>
              <a:t> </a:t>
            </a:r>
            <a:r>
              <a:rPr sz="1500" dirty="0">
                <a:latin typeface="Calibri"/>
                <a:cs typeface="Calibri"/>
              </a:rPr>
              <a:t>pour</a:t>
            </a:r>
            <a:r>
              <a:rPr sz="1500" spc="375" dirty="0">
                <a:latin typeface="Calibri"/>
                <a:cs typeface="Calibri"/>
              </a:rPr>
              <a:t> </a:t>
            </a:r>
            <a:r>
              <a:rPr sz="1500" dirty="0">
                <a:latin typeface="Calibri"/>
                <a:cs typeface="Calibri"/>
              </a:rPr>
              <a:t>commencer</a:t>
            </a:r>
            <a:r>
              <a:rPr sz="1500" spc="375" dirty="0">
                <a:latin typeface="Calibri"/>
                <a:cs typeface="Calibri"/>
              </a:rPr>
              <a:t> </a:t>
            </a:r>
            <a:r>
              <a:rPr sz="1500" dirty="0">
                <a:latin typeface="Calibri"/>
                <a:cs typeface="Calibri"/>
              </a:rPr>
              <a:t>à</a:t>
            </a:r>
            <a:r>
              <a:rPr sz="1500" spc="375" dirty="0">
                <a:latin typeface="Calibri"/>
                <a:cs typeface="Calibri"/>
              </a:rPr>
              <a:t> </a:t>
            </a:r>
            <a:r>
              <a:rPr sz="1500" spc="-20" dirty="0">
                <a:latin typeface="Calibri"/>
                <a:cs typeface="Calibri"/>
              </a:rPr>
              <a:t>être</a:t>
            </a:r>
            <a:endParaRPr sz="1500">
              <a:latin typeface="Calibri"/>
              <a:cs typeface="Calibri"/>
            </a:endParaRPr>
          </a:p>
          <a:p>
            <a:pPr marL="355600">
              <a:lnSpc>
                <a:spcPts val="1680"/>
              </a:lnSpc>
            </a:pPr>
            <a:r>
              <a:rPr sz="1500" spc="-10" dirty="0">
                <a:latin typeface="Calibri"/>
                <a:cs typeface="Calibri"/>
              </a:rPr>
              <a:t>heureux…</a:t>
            </a:r>
            <a:endParaRPr sz="1500">
              <a:latin typeface="Calibri"/>
              <a:cs typeface="Calibri"/>
            </a:endParaRPr>
          </a:p>
          <a:p>
            <a:pPr marL="5114290">
              <a:lnSpc>
                <a:spcPct val="100000"/>
              </a:lnSpc>
              <a:spcBef>
                <a:spcPts val="770"/>
              </a:spcBef>
            </a:pPr>
            <a:r>
              <a:rPr sz="1500" dirty="0">
                <a:latin typeface="Calibri"/>
                <a:cs typeface="Calibri"/>
              </a:rPr>
              <a:t>(224</a:t>
            </a:r>
            <a:r>
              <a:rPr sz="1500" spc="-40" dirty="0">
                <a:latin typeface="Calibri"/>
                <a:cs typeface="Calibri"/>
              </a:rPr>
              <a:t> </a:t>
            </a:r>
            <a:r>
              <a:rPr sz="1500" spc="-10" dirty="0">
                <a:latin typeface="Calibri"/>
                <a:cs typeface="Calibri"/>
              </a:rPr>
              <a:t>mots)</a:t>
            </a:r>
            <a:endParaRPr sz="1500">
              <a:latin typeface="Calibri"/>
              <a:cs typeface="Calibri"/>
            </a:endParaRPr>
          </a:p>
          <a:p>
            <a:pPr marL="3701415">
              <a:lnSpc>
                <a:spcPct val="100000"/>
              </a:lnSpc>
              <a:spcBef>
                <a:spcPts val="770"/>
              </a:spcBef>
              <a:tabLst>
                <a:tab pos="4043679" algn="l"/>
              </a:tabLst>
            </a:pPr>
            <a:r>
              <a:rPr sz="1500" spc="-25" dirty="0">
                <a:latin typeface="Calibri"/>
                <a:cs typeface="Calibri"/>
              </a:rPr>
              <a:t>7.</a:t>
            </a:r>
            <a:r>
              <a:rPr sz="1500" dirty="0">
                <a:latin typeface="Calibri"/>
                <a:cs typeface="Calibri"/>
              </a:rPr>
              <a:t>	</a:t>
            </a:r>
            <a:r>
              <a:rPr sz="1500" spc="-10" dirty="0">
                <a:latin typeface="Calibri"/>
                <a:cs typeface="Calibri"/>
              </a:rPr>
              <a:t>Metro,</a:t>
            </a:r>
            <a:r>
              <a:rPr sz="1500" spc="-40" dirty="0">
                <a:latin typeface="Calibri"/>
                <a:cs typeface="Calibri"/>
              </a:rPr>
              <a:t> </a:t>
            </a:r>
            <a:r>
              <a:rPr sz="1500" dirty="0">
                <a:latin typeface="Calibri"/>
                <a:cs typeface="Calibri"/>
              </a:rPr>
              <a:t>19</a:t>
            </a:r>
            <a:r>
              <a:rPr sz="1500" spc="-35" dirty="0">
                <a:latin typeface="Calibri"/>
                <a:cs typeface="Calibri"/>
              </a:rPr>
              <a:t> </a:t>
            </a:r>
            <a:r>
              <a:rPr sz="1500" dirty="0">
                <a:latin typeface="Calibri"/>
                <a:cs typeface="Calibri"/>
              </a:rPr>
              <a:t>janvier</a:t>
            </a:r>
            <a:r>
              <a:rPr sz="1500" spc="-30" dirty="0">
                <a:latin typeface="Calibri"/>
                <a:cs typeface="Calibri"/>
              </a:rPr>
              <a:t> </a:t>
            </a:r>
            <a:r>
              <a:rPr sz="1500" dirty="0">
                <a:latin typeface="Calibri"/>
                <a:cs typeface="Calibri"/>
              </a:rPr>
              <a:t>2011,</a:t>
            </a:r>
            <a:r>
              <a:rPr sz="1500" spc="-10" dirty="0">
                <a:latin typeface="Calibri"/>
                <a:cs typeface="Calibri"/>
              </a:rPr>
              <a:t> </a:t>
            </a:r>
            <a:r>
              <a:rPr sz="1500" dirty="0">
                <a:latin typeface="Calibri"/>
                <a:cs typeface="Calibri"/>
              </a:rPr>
              <a:t>p.</a:t>
            </a:r>
            <a:r>
              <a:rPr sz="1500" spc="-40" dirty="0">
                <a:latin typeface="Calibri"/>
                <a:cs typeface="Calibri"/>
              </a:rPr>
              <a:t> </a:t>
            </a:r>
            <a:r>
              <a:rPr sz="1500" spc="-10" dirty="0">
                <a:latin typeface="Calibri"/>
                <a:cs typeface="Calibri"/>
              </a:rPr>
              <a:t>16-</a:t>
            </a:r>
            <a:r>
              <a:rPr sz="1500" spc="-25" dirty="0">
                <a:latin typeface="Calibri"/>
                <a:cs typeface="Calibri"/>
              </a:rPr>
              <a:t>17</a:t>
            </a:r>
            <a:endParaRPr sz="1500">
              <a:latin typeface="Calibri"/>
              <a:cs typeface="Calibri"/>
            </a:endParaRPr>
          </a:p>
        </p:txBody>
      </p:sp>
      <p:sp>
        <p:nvSpPr>
          <p:cNvPr id="5" name="object 5"/>
          <p:cNvSpPr txBox="1"/>
          <p:nvPr/>
        </p:nvSpPr>
        <p:spPr>
          <a:xfrm>
            <a:off x="9989311" y="769365"/>
            <a:ext cx="1058545" cy="574040"/>
          </a:xfrm>
          <a:prstGeom prst="rect">
            <a:avLst/>
          </a:prstGeom>
        </p:spPr>
        <p:txBody>
          <a:bodyPr vert="horz" wrap="square" lIns="0" tIns="12700" rIns="0" bIns="0" rtlCol="0">
            <a:spAutoFit/>
          </a:bodyPr>
          <a:lstStyle/>
          <a:p>
            <a:pPr marL="12700">
              <a:lnSpc>
                <a:spcPct val="100000"/>
              </a:lnSpc>
              <a:spcBef>
                <a:spcPts val="100"/>
              </a:spcBef>
            </a:pPr>
            <a:r>
              <a:rPr sz="1800" b="1" spc="-10" dirty="0">
                <a:latin typeface="Calibri"/>
                <a:cs typeface="Calibri"/>
              </a:rPr>
              <a:t>Idées</a:t>
            </a:r>
            <a:endParaRPr sz="1800">
              <a:latin typeface="Calibri"/>
              <a:cs typeface="Calibri"/>
            </a:endParaRPr>
          </a:p>
          <a:p>
            <a:pPr marL="12700">
              <a:lnSpc>
                <a:spcPct val="100000"/>
              </a:lnSpc>
            </a:pPr>
            <a:r>
              <a:rPr sz="1800" b="1" spc="-10" dirty="0">
                <a:latin typeface="Calibri"/>
                <a:cs typeface="Calibri"/>
              </a:rPr>
              <a:t>principales</a:t>
            </a:r>
            <a:endParaRPr sz="1800">
              <a:latin typeface="Calibri"/>
              <a:cs typeface="Calibri"/>
            </a:endParaRPr>
          </a:p>
        </p:txBody>
      </p:sp>
      <p:sp>
        <p:nvSpPr>
          <p:cNvPr id="6" name="object 6"/>
          <p:cNvSpPr txBox="1"/>
          <p:nvPr/>
        </p:nvSpPr>
        <p:spPr>
          <a:xfrm>
            <a:off x="9989311" y="1592707"/>
            <a:ext cx="1427480" cy="1397635"/>
          </a:xfrm>
          <a:prstGeom prst="rect">
            <a:avLst/>
          </a:prstGeom>
        </p:spPr>
        <p:txBody>
          <a:bodyPr vert="horz" wrap="square" lIns="0" tIns="12700" rIns="0" bIns="0" rtlCol="0">
            <a:spAutoFit/>
          </a:bodyPr>
          <a:lstStyle/>
          <a:p>
            <a:pPr marL="355600" marR="5080" indent="-342900">
              <a:lnSpc>
                <a:spcPct val="100000"/>
              </a:lnSpc>
              <a:spcBef>
                <a:spcPts val="100"/>
              </a:spcBef>
              <a:tabLst>
                <a:tab pos="354965" algn="l"/>
              </a:tabLst>
            </a:pPr>
            <a:r>
              <a:rPr sz="1800" spc="-25" dirty="0">
                <a:latin typeface="Calibri"/>
                <a:cs typeface="Calibri"/>
              </a:rPr>
              <a:t>1.</a:t>
            </a:r>
            <a:r>
              <a:rPr sz="1800" dirty="0">
                <a:latin typeface="Calibri"/>
                <a:cs typeface="Calibri"/>
              </a:rPr>
              <a:t>	Le</a:t>
            </a:r>
            <a:r>
              <a:rPr sz="1800" spc="-5" dirty="0">
                <a:latin typeface="Calibri"/>
                <a:cs typeface="Calibri"/>
              </a:rPr>
              <a:t> </a:t>
            </a:r>
            <a:r>
              <a:rPr sz="1800" spc="-10" dirty="0">
                <a:latin typeface="Calibri"/>
                <a:cs typeface="Calibri"/>
              </a:rPr>
              <a:t>bonheur </a:t>
            </a:r>
            <a:r>
              <a:rPr sz="1800" dirty="0">
                <a:latin typeface="Calibri"/>
                <a:cs typeface="Calibri"/>
              </a:rPr>
              <a:t>ne</a:t>
            </a:r>
            <a:r>
              <a:rPr sz="1800" spc="-5" dirty="0">
                <a:latin typeface="Calibri"/>
                <a:cs typeface="Calibri"/>
              </a:rPr>
              <a:t> </a:t>
            </a:r>
            <a:r>
              <a:rPr sz="1800" spc="-10" dirty="0">
                <a:latin typeface="Calibri"/>
                <a:cs typeface="Calibri"/>
              </a:rPr>
              <a:t>dépend </a:t>
            </a:r>
            <a:r>
              <a:rPr sz="1800" dirty="0">
                <a:latin typeface="Calibri"/>
                <a:cs typeface="Calibri"/>
              </a:rPr>
              <a:t>pas</a:t>
            </a:r>
            <a:r>
              <a:rPr sz="1800" spc="-35" dirty="0">
                <a:latin typeface="Calibri"/>
                <a:cs typeface="Calibri"/>
              </a:rPr>
              <a:t> </a:t>
            </a:r>
            <a:r>
              <a:rPr sz="1800" spc="-25" dirty="0">
                <a:latin typeface="Calibri"/>
                <a:cs typeface="Calibri"/>
              </a:rPr>
              <a:t>de </a:t>
            </a:r>
            <a:r>
              <a:rPr sz="1800" spc="-10" dirty="0">
                <a:latin typeface="Calibri"/>
                <a:cs typeface="Calibri"/>
              </a:rPr>
              <a:t>soucis terribles</a:t>
            </a:r>
            <a:endParaRPr sz="1800">
              <a:latin typeface="Calibri"/>
              <a:cs typeface="Calibri"/>
            </a:endParaRPr>
          </a:p>
        </p:txBody>
      </p:sp>
      <p:sp>
        <p:nvSpPr>
          <p:cNvPr id="7" name="object 7"/>
          <p:cNvSpPr txBox="1"/>
          <p:nvPr/>
        </p:nvSpPr>
        <p:spPr>
          <a:xfrm>
            <a:off x="9989311" y="3513201"/>
            <a:ext cx="1427480" cy="2220595"/>
          </a:xfrm>
          <a:prstGeom prst="rect">
            <a:avLst/>
          </a:prstGeom>
        </p:spPr>
        <p:txBody>
          <a:bodyPr vert="horz" wrap="square" lIns="0" tIns="12700" rIns="0" bIns="0" rtlCol="0">
            <a:spAutoFit/>
          </a:bodyPr>
          <a:lstStyle/>
          <a:p>
            <a:pPr marL="355600" marR="5080" indent="-342900">
              <a:lnSpc>
                <a:spcPct val="100000"/>
              </a:lnSpc>
              <a:spcBef>
                <a:spcPts val="100"/>
              </a:spcBef>
              <a:tabLst>
                <a:tab pos="354965" algn="l"/>
              </a:tabLst>
            </a:pPr>
            <a:r>
              <a:rPr sz="1800" spc="-25" dirty="0">
                <a:latin typeface="Calibri"/>
                <a:cs typeface="Calibri"/>
              </a:rPr>
              <a:t>2.</a:t>
            </a:r>
            <a:r>
              <a:rPr sz="1800" dirty="0">
                <a:latin typeface="Calibri"/>
                <a:cs typeface="Calibri"/>
              </a:rPr>
              <a:t>	Le</a:t>
            </a:r>
            <a:r>
              <a:rPr sz="1800" spc="-5" dirty="0">
                <a:latin typeface="Calibri"/>
                <a:cs typeface="Calibri"/>
              </a:rPr>
              <a:t> </a:t>
            </a:r>
            <a:r>
              <a:rPr sz="1800" spc="-10" dirty="0">
                <a:latin typeface="Calibri"/>
                <a:cs typeface="Calibri"/>
              </a:rPr>
              <a:t>bonheur </a:t>
            </a:r>
            <a:r>
              <a:rPr sz="1800" dirty="0">
                <a:latin typeface="Calibri"/>
                <a:cs typeface="Calibri"/>
              </a:rPr>
              <a:t>est</a:t>
            </a:r>
            <a:r>
              <a:rPr sz="1800" spc="-50" dirty="0">
                <a:latin typeface="Calibri"/>
                <a:cs typeface="Calibri"/>
              </a:rPr>
              <a:t> </a:t>
            </a:r>
            <a:r>
              <a:rPr sz="1800" spc="-25" dirty="0">
                <a:latin typeface="Calibri"/>
                <a:cs typeface="Calibri"/>
              </a:rPr>
              <a:t>un </a:t>
            </a:r>
            <a:r>
              <a:rPr sz="1800" dirty="0">
                <a:latin typeface="Calibri"/>
                <a:cs typeface="Calibri"/>
              </a:rPr>
              <a:t>combat</a:t>
            </a:r>
            <a:r>
              <a:rPr sz="1800" spc="-45" dirty="0">
                <a:latin typeface="Calibri"/>
                <a:cs typeface="Calibri"/>
              </a:rPr>
              <a:t> </a:t>
            </a:r>
            <a:r>
              <a:rPr sz="1800" spc="-25" dirty="0">
                <a:latin typeface="Calibri"/>
                <a:cs typeface="Calibri"/>
              </a:rPr>
              <a:t>au </a:t>
            </a:r>
            <a:r>
              <a:rPr sz="1800" dirty="0">
                <a:latin typeface="Calibri"/>
                <a:cs typeface="Calibri"/>
              </a:rPr>
              <a:t>jour</a:t>
            </a:r>
            <a:r>
              <a:rPr sz="1800" spc="-10" dirty="0">
                <a:latin typeface="Calibri"/>
                <a:cs typeface="Calibri"/>
              </a:rPr>
              <a:t> </a:t>
            </a:r>
            <a:r>
              <a:rPr sz="1800" dirty="0">
                <a:latin typeface="Calibri"/>
                <a:cs typeface="Calibri"/>
              </a:rPr>
              <a:t>le</a:t>
            </a:r>
            <a:r>
              <a:rPr sz="1800" spc="5" dirty="0">
                <a:latin typeface="Calibri"/>
                <a:cs typeface="Calibri"/>
              </a:rPr>
              <a:t> </a:t>
            </a:r>
            <a:r>
              <a:rPr sz="1800" spc="-20" dirty="0">
                <a:latin typeface="Calibri"/>
                <a:cs typeface="Calibri"/>
              </a:rPr>
              <a:t>jour </a:t>
            </a:r>
            <a:r>
              <a:rPr sz="1800" spc="-10" dirty="0">
                <a:latin typeface="Calibri"/>
                <a:cs typeface="Calibri"/>
              </a:rPr>
              <a:t>contre</a:t>
            </a:r>
            <a:endParaRPr sz="1800">
              <a:latin typeface="Calibri"/>
              <a:cs typeface="Calibri"/>
            </a:endParaRPr>
          </a:p>
          <a:p>
            <a:pPr marL="355600" marR="60960" algn="just">
              <a:lnSpc>
                <a:spcPct val="100000"/>
              </a:lnSpc>
            </a:pPr>
            <a:r>
              <a:rPr sz="1800" spc="-10" dirty="0">
                <a:latin typeface="Calibri"/>
                <a:cs typeface="Calibri"/>
              </a:rPr>
              <a:t>l’angoisse, </a:t>
            </a:r>
            <a:r>
              <a:rPr sz="1800" dirty="0">
                <a:latin typeface="Calibri"/>
                <a:cs typeface="Calibri"/>
              </a:rPr>
              <a:t>la</a:t>
            </a:r>
            <a:r>
              <a:rPr sz="1800" spc="-20" dirty="0">
                <a:latin typeface="Calibri"/>
                <a:cs typeface="Calibri"/>
              </a:rPr>
              <a:t> </a:t>
            </a:r>
            <a:r>
              <a:rPr sz="1800" dirty="0">
                <a:latin typeface="Calibri"/>
                <a:cs typeface="Calibri"/>
              </a:rPr>
              <a:t>haine,</a:t>
            </a:r>
            <a:r>
              <a:rPr sz="1800" spc="-25" dirty="0">
                <a:latin typeface="Calibri"/>
                <a:cs typeface="Calibri"/>
              </a:rPr>
              <a:t> la </a:t>
            </a:r>
            <a:r>
              <a:rPr sz="1800" spc="-10" dirty="0">
                <a:latin typeface="Calibri"/>
                <a:cs typeface="Calibri"/>
              </a:rPr>
              <a:t>colère…</a:t>
            </a:r>
            <a:endParaRPr sz="1800">
              <a:latin typeface="Calibri"/>
              <a:cs typeface="Calibri"/>
            </a:endParaRPr>
          </a:p>
        </p:txBody>
      </p:sp>
      <p:sp>
        <p:nvSpPr>
          <p:cNvPr id="8" name="object 8"/>
          <p:cNvSpPr txBox="1"/>
          <p:nvPr/>
        </p:nvSpPr>
        <p:spPr>
          <a:xfrm>
            <a:off x="7431405" y="1046479"/>
            <a:ext cx="929005" cy="299720"/>
          </a:xfrm>
          <a:prstGeom prst="rect">
            <a:avLst/>
          </a:prstGeom>
        </p:spPr>
        <p:txBody>
          <a:bodyPr vert="horz" wrap="square" lIns="0" tIns="12700" rIns="0" bIns="0" rtlCol="0">
            <a:spAutoFit/>
          </a:bodyPr>
          <a:lstStyle/>
          <a:p>
            <a:pPr marL="12700">
              <a:lnSpc>
                <a:spcPct val="100000"/>
              </a:lnSpc>
              <a:spcBef>
                <a:spcPts val="100"/>
              </a:spcBef>
            </a:pPr>
            <a:r>
              <a:rPr sz="1800" b="1" dirty="0">
                <a:latin typeface="Calibri"/>
                <a:cs typeface="Calibri"/>
              </a:rPr>
              <a:t>Mots</a:t>
            </a:r>
            <a:r>
              <a:rPr sz="1800" b="1" spc="-10" dirty="0">
                <a:latin typeface="Calibri"/>
                <a:cs typeface="Calibri"/>
              </a:rPr>
              <a:t> </a:t>
            </a:r>
            <a:r>
              <a:rPr sz="1800" b="1" spc="-20" dirty="0">
                <a:latin typeface="Calibri"/>
                <a:cs typeface="Calibri"/>
              </a:rPr>
              <a:t>clés</a:t>
            </a:r>
            <a:endParaRPr sz="1800">
              <a:latin typeface="Calibri"/>
              <a:cs typeface="Calibri"/>
            </a:endParaRPr>
          </a:p>
        </p:txBody>
      </p:sp>
      <p:sp>
        <p:nvSpPr>
          <p:cNvPr id="9" name="object 9"/>
          <p:cNvSpPr txBox="1"/>
          <p:nvPr/>
        </p:nvSpPr>
        <p:spPr>
          <a:xfrm>
            <a:off x="7431405" y="1595120"/>
            <a:ext cx="1689100" cy="1671955"/>
          </a:xfrm>
          <a:prstGeom prst="rect">
            <a:avLst/>
          </a:prstGeom>
        </p:spPr>
        <p:txBody>
          <a:bodyPr vert="horz" wrap="square" lIns="0" tIns="12700" rIns="0" bIns="0" rtlCol="0">
            <a:spAutoFit/>
          </a:bodyPr>
          <a:lstStyle/>
          <a:p>
            <a:pPr marL="354965" indent="-342265">
              <a:lnSpc>
                <a:spcPct val="100000"/>
              </a:lnSpc>
              <a:spcBef>
                <a:spcPts val="100"/>
              </a:spcBef>
              <a:buAutoNum type="arabicPeriod"/>
              <a:tabLst>
                <a:tab pos="354965" algn="l"/>
              </a:tabLst>
            </a:pPr>
            <a:r>
              <a:rPr sz="1800" dirty="0">
                <a:latin typeface="Calibri"/>
                <a:cs typeface="Calibri"/>
              </a:rPr>
              <a:t>Le</a:t>
            </a:r>
            <a:r>
              <a:rPr sz="1800" spc="-5" dirty="0">
                <a:latin typeface="Calibri"/>
                <a:cs typeface="Calibri"/>
              </a:rPr>
              <a:t> </a:t>
            </a:r>
            <a:r>
              <a:rPr sz="1800" spc="-10" dirty="0">
                <a:latin typeface="Calibri"/>
                <a:cs typeface="Calibri"/>
              </a:rPr>
              <a:t>bonheur</a:t>
            </a:r>
            <a:endParaRPr sz="1800">
              <a:latin typeface="Calibri"/>
              <a:cs typeface="Calibri"/>
            </a:endParaRPr>
          </a:p>
          <a:p>
            <a:pPr marL="355600" marR="361315" lvl="1" indent="-342900">
              <a:lnSpc>
                <a:spcPct val="100000"/>
              </a:lnSpc>
              <a:buFont typeface="Arial MT"/>
              <a:buChar char="•"/>
              <a:tabLst>
                <a:tab pos="355600" algn="l"/>
              </a:tabLst>
            </a:pPr>
            <a:r>
              <a:rPr sz="1800" dirty="0">
                <a:latin typeface="Calibri"/>
                <a:cs typeface="Calibri"/>
              </a:rPr>
              <a:t>Des</a:t>
            </a:r>
            <a:r>
              <a:rPr sz="1800" spc="-35" dirty="0">
                <a:latin typeface="Calibri"/>
                <a:cs typeface="Calibri"/>
              </a:rPr>
              <a:t> </a:t>
            </a:r>
            <a:r>
              <a:rPr sz="1800" spc="-10" dirty="0">
                <a:latin typeface="Calibri"/>
                <a:cs typeface="Calibri"/>
              </a:rPr>
              <a:t>soucis terribles</a:t>
            </a:r>
            <a:endParaRPr sz="1800">
              <a:latin typeface="Calibri"/>
              <a:cs typeface="Calibri"/>
            </a:endParaRPr>
          </a:p>
          <a:p>
            <a:pPr marL="354965" lvl="1" indent="-342265">
              <a:lnSpc>
                <a:spcPct val="100000"/>
              </a:lnSpc>
              <a:buFont typeface="Arial MT"/>
              <a:buChar char="•"/>
              <a:tabLst>
                <a:tab pos="354965" algn="l"/>
              </a:tabLst>
            </a:pPr>
            <a:r>
              <a:rPr sz="1800" dirty="0">
                <a:latin typeface="Calibri"/>
                <a:cs typeface="Calibri"/>
              </a:rPr>
              <a:t>Il</a:t>
            </a:r>
            <a:r>
              <a:rPr sz="1800" spc="-50" dirty="0">
                <a:latin typeface="Calibri"/>
                <a:cs typeface="Calibri"/>
              </a:rPr>
              <a:t> </a:t>
            </a:r>
            <a:r>
              <a:rPr sz="1800" spc="-20" dirty="0">
                <a:latin typeface="Calibri"/>
                <a:cs typeface="Calibri"/>
              </a:rPr>
              <a:t>n’en </a:t>
            </a:r>
            <a:r>
              <a:rPr sz="1800" spc="-10" dirty="0">
                <a:latin typeface="Calibri"/>
                <a:cs typeface="Calibri"/>
              </a:rPr>
              <a:t>dépend</a:t>
            </a:r>
            <a:endParaRPr sz="1800">
              <a:latin typeface="Calibri"/>
              <a:cs typeface="Calibri"/>
            </a:endParaRPr>
          </a:p>
          <a:p>
            <a:pPr marL="355600">
              <a:lnSpc>
                <a:spcPct val="100000"/>
              </a:lnSpc>
            </a:pPr>
            <a:r>
              <a:rPr sz="1800" spc="-25" dirty="0">
                <a:latin typeface="Calibri"/>
                <a:cs typeface="Calibri"/>
              </a:rPr>
              <a:t>pas</a:t>
            </a:r>
            <a:endParaRPr sz="1800">
              <a:latin typeface="Calibri"/>
              <a:cs typeface="Calibri"/>
            </a:endParaRPr>
          </a:p>
          <a:p>
            <a:pPr marL="354965" lvl="1" indent="-342265">
              <a:lnSpc>
                <a:spcPct val="100000"/>
              </a:lnSpc>
              <a:buFont typeface="Arial MT"/>
              <a:buChar char="•"/>
              <a:tabLst>
                <a:tab pos="354965" algn="l"/>
              </a:tabLst>
            </a:pPr>
            <a:r>
              <a:rPr sz="1800" spc="-10" dirty="0">
                <a:latin typeface="Calibri"/>
                <a:cs typeface="Calibri"/>
              </a:rPr>
              <a:t>Absolument</a:t>
            </a:r>
            <a:endParaRPr sz="1800">
              <a:latin typeface="Calibri"/>
              <a:cs typeface="Calibri"/>
            </a:endParaRPr>
          </a:p>
        </p:txBody>
      </p:sp>
      <p:sp>
        <p:nvSpPr>
          <p:cNvPr id="10" name="object 10"/>
          <p:cNvSpPr txBox="1"/>
          <p:nvPr/>
        </p:nvSpPr>
        <p:spPr>
          <a:xfrm>
            <a:off x="7431405" y="3515995"/>
            <a:ext cx="1310005" cy="299720"/>
          </a:xfrm>
          <a:prstGeom prst="rect">
            <a:avLst/>
          </a:prstGeom>
        </p:spPr>
        <p:txBody>
          <a:bodyPr vert="horz" wrap="square" lIns="0" tIns="12700" rIns="0" bIns="0" rtlCol="0">
            <a:spAutoFit/>
          </a:bodyPr>
          <a:lstStyle/>
          <a:p>
            <a:pPr marL="12700">
              <a:lnSpc>
                <a:spcPct val="100000"/>
              </a:lnSpc>
              <a:spcBef>
                <a:spcPts val="100"/>
              </a:spcBef>
            </a:pPr>
            <a:r>
              <a:rPr sz="1800" dirty="0">
                <a:latin typeface="Calibri"/>
                <a:cs typeface="Calibri"/>
              </a:rPr>
              <a:t>2.</a:t>
            </a:r>
            <a:r>
              <a:rPr sz="1800" spc="-20" dirty="0">
                <a:latin typeface="Calibri"/>
                <a:cs typeface="Calibri"/>
              </a:rPr>
              <a:t> </a:t>
            </a:r>
            <a:r>
              <a:rPr sz="1800" dirty="0">
                <a:latin typeface="Calibri"/>
                <a:cs typeface="Calibri"/>
              </a:rPr>
              <a:t>Le</a:t>
            </a:r>
            <a:r>
              <a:rPr sz="1800" spc="5" dirty="0">
                <a:latin typeface="Calibri"/>
                <a:cs typeface="Calibri"/>
              </a:rPr>
              <a:t> </a:t>
            </a:r>
            <a:r>
              <a:rPr sz="1800" spc="-10" dirty="0">
                <a:latin typeface="Calibri"/>
                <a:cs typeface="Calibri"/>
              </a:rPr>
              <a:t>bonheur</a:t>
            </a:r>
            <a:endParaRPr sz="1800">
              <a:latin typeface="Calibri"/>
              <a:cs typeface="Calibri"/>
            </a:endParaRPr>
          </a:p>
        </p:txBody>
      </p:sp>
      <p:sp>
        <p:nvSpPr>
          <p:cNvPr id="11" name="object 11"/>
          <p:cNvSpPr txBox="1"/>
          <p:nvPr/>
        </p:nvSpPr>
        <p:spPr>
          <a:xfrm>
            <a:off x="7431405" y="3790315"/>
            <a:ext cx="1534160" cy="1397635"/>
          </a:xfrm>
          <a:prstGeom prst="rect">
            <a:avLst/>
          </a:prstGeom>
        </p:spPr>
        <p:txBody>
          <a:bodyPr vert="horz" wrap="square" lIns="0" tIns="12700" rIns="0" bIns="0" rtlCol="0">
            <a:spAutoFit/>
          </a:bodyPr>
          <a:lstStyle/>
          <a:p>
            <a:pPr marL="355600" marR="148590" indent="-342900">
              <a:lnSpc>
                <a:spcPct val="100000"/>
              </a:lnSpc>
              <a:spcBef>
                <a:spcPts val="100"/>
              </a:spcBef>
              <a:buFont typeface="Arial MT"/>
              <a:buChar char="•"/>
              <a:tabLst>
                <a:tab pos="355600" algn="l"/>
              </a:tabLst>
            </a:pPr>
            <a:r>
              <a:rPr sz="1800" dirty="0">
                <a:latin typeface="Calibri"/>
                <a:cs typeface="Calibri"/>
              </a:rPr>
              <a:t>Combat</a:t>
            </a:r>
            <a:r>
              <a:rPr sz="1800" spc="-70" dirty="0">
                <a:latin typeface="Calibri"/>
                <a:cs typeface="Calibri"/>
              </a:rPr>
              <a:t> </a:t>
            </a:r>
            <a:r>
              <a:rPr sz="1800" spc="-25" dirty="0">
                <a:latin typeface="Calibri"/>
                <a:cs typeface="Calibri"/>
              </a:rPr>
              <a:t>au </a:t>
            </a:r>
            <a:r>
              <a:rPr sz="1800" dirty="0">
                <a:latin typeface="Calibri"/>
                <a:cs typeface="Calibri"/>
              </a:rPr>
              <a:t>jour</a:t>
            </a:r>
            <a:r>
              <a:rPr sz="1800" spc="-10" dirty="0">
                <a:latin typeface="Calibri"/>
                <a:cs typeface="Calibri"/>
              </a:rPr>
              <a:t> </a:t>
            </a:r>
            <a:r>
              <a:rPr sz="1800" dirty="0">
                <a:latin typeface="Calibri"/>
                <a:cs typeface="Calibri"/>
              </a:rPr>
              <a:t>le</a:t>
            </a:r>
            <a:r>
              <a:rPr sz="1800" spc="5" dirty="0">
                <a:latin typeface="Calibri"/>
                <a:cs typeface="Calibri"/>
              </a:rPr>
              <a:t> </a:t>
            </a:r>
            <a:r>
              <a:rPr sz="1800" spc="-20" dirty="0">
                <a:latin typeface="Calibri"/>
                <a:cs typeface="Calibri"/>
              </a:rPr>
              <a:t>jour</a:t>
            </a:r>
            <a:endParaRPr sz="1800">
              <a:latin typeface="Calibri"/>
              <a:cs typeface="Calibri"/>
            </a:endParaRPr>
          </a:p>
          <a:p>
            <a:pPr marL="354965" indent="-342265">
              <a:lnSpc>
                <a:spcPct val="100000"/>
              </a:lnSpc>
              <a:buFont typeface="Arial MT"/>
              <a:buChar char="•"/>
              <a:tabLst>
                <a:tab pos="354965" algn="l"/>
              </a:tabLst>
            </a:pPr>
            <a:r>
              <a:rPr sz="1800" spc="-10" dirty="0">
                <a:latin typeface="Calibri"/>
                <a:cs typeface="Calibri"/>
              </a:rPr>
              <a:t>Contre</a:t>
            </a:r>
            <a:endParaRPr sz="1800">
              <a:latin typeface="Calibri"/>
              <a:cs typeface="Calibri"/>
            </a:endParaRPr>
          </a:p>
          <a:p>
            <a:pPr marL="355600">
              <a:lnSpc>
                <a:spcPct val="100000"/>
              </a:lnSpc>
            </a:pPr>
            <a:r>
              <a:rPr sz="1800" spc="-20" dirty="0">
                <a:latin typeface="Calibri"/>
                <a:cs typeface="Calibri"/>
              </a:rPr>
              <a:t>l’angoisse,</a:t>
            </a:r>
            <a:r>
              <a:rPr sz="1800" spc="10" dirty="0">
                <a:latin typeface="Calibri"/>
                <a:cs typeface="Calibri"/>
              </a:rPr>
              <a:t> </a:t>
            </a:r>
            <a:r>
              <a:rPr sz="1800" spc="-25" dirty="0">
                <a:latin typeface="Calibri"/>
                <a:cs typeface="Calibri"/>
              </a:rPr>
              <a:t>la</a:t>
            </a:r>
            <a:endParaRPr sz="1800">
              <a:latin typeface="Calibri"/>
              <a:cs typeface="Calibri"/>
            </a:endParaRPr>
          </a:p>
          <a:p>
            <a:pPr marL="355600">
              <a:lnSpc>
                <a:spcPct val="100000"/>
              </a:lnSpc>
            </a:pPr>
            <a:r>
              <a:rPr sz="1800" spc="-10" dirty="0">
                <a:latin typeface="Calibri"/>
                <a:cs typeface="Calibri"/>
              </a:rPr>
              <a:t>colère…</a:t>
            </a:r>
            <a:endParaRPr sz="1800">
              <a:latin typeface="Calibri"/>
              <a:cs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5710428" y="757427"/>
            <a:ext cx="85725" cy="218440"/>
          </a:xfrm>
          <a:custGeom>
            <a:avLst/>
            <a:gdLst/>
            <a:ahLst/>
            <a:cxnLst/>
            <a:rect l="l" t="t" r="r" b="b"/>
            <a:pathLst>
              <a:path w="85725" h="218440">
                <a:moveTo>
                  <a:pt x="85344" y="0"/>
                </a:moveTo>
                <a:lnTo>
                  <a:pt x="45720" y="0"/>
                </a:lnTo>
                <a:lnTo>
                  <a:pt x="0" y="0"/>
                </a:lnTo>
                <a:lnTo>
                  <a:pt x="0" y="217932"/>
                </a:lnTo>
                <a:lnTo>
                  <a:pt x="45720" y="217932"/>
                </a:lnTo>
                <a:lnTo>
                  <a:pt x="85344" y="217932"/>
                </a:lnTo>
                <a:lnTo>
                  <a:pt x="85344" y="0"/>
                </a:lnTo>
                <a:close/>
              </a:path>
            </a:pathLst>
          </a:custGeom>
          <a:solidFill>
            <a:srgbClr val="FFFF00"/>
          </a:solidFill>
        </p:spPr>
        <p:txBody>
          <a:bodyPr wrap="square" lIns="0" tIns="0" rIns="0" bIns="0" rtlCol="0"/>
          <a:lstStyle/>
          <a:p>
            <a:endParaRPr/>
          </a:p>
        </p:txBody>
      </p:sp>
      <p:sp>
        <p:nvSpPr>
          <p:cNvPr id="3" name="object 3"/>
          <p:cNvSpPr/>
          <p:nvPr/>
        </p:nvSpPr>
        <p:spPr>
          <a:xfrm>
            <a:off x="1146048" y="3648455"/>
            <a:ext cx="3441700" cy="218440"/>
          </a:xfrm>
          <a:custGeom>
            <a:avLst/>
            <a:gdLst/>
            <a:ahLst/>
            <a:cxnLst/>
            <a:rect l="l" t="t" r="r" b="b"/>
            <a:pathLst>
              <a:path w="3441700" h="218439">
                <a:moveTo>
                  <a:pt x="3441192" y="0"/>
                </a:moveTo>
                <a:lnTo>
                  <a:pt x="3441192" y="0"/>
                </a:lnTo>
                <a:lnTo>
                  <a:pt x="0" y="0"/>
                </a:lnTo>
                <a:lnTo>
                  <a:pt x="0" y="217932"/>
                </a:lnTo>
                <a:lnTo>
                  <a:pt x="3441192" y="217932"/>
                </a:lnTo>
                <a:lnTo>
                  <a:pt x="3441192" y="0"/>
                </a:lnTo>
                <a:close/>
              </a:path>
            </a:pathLst>
          </a:custGeom>
          <a:solidFill>
            <a:srgbClr val="FFFF00"/>
          </a:solidFill>
        </p:spPr>
        <p:txBody>
          <a:bodyPr wrap="square" lIns="0" tIns="0" rIns="0" bIns="0" rtlCol="0"/>
          <a:lstStyle/>
          <a:p>
            <a:endParaRPr/>
          </a:p>
        </p:txBody>
      </p:sp>
      <p:sp>
        <p:nvSpPr>
          <p:cNvPr id="4" name="object 4"/>
          <p:cNvSpPr/>
          <p:nvPr/>
        </p:nvSpPr>
        <p:spPr>
          <a:xfrm>
            <a:off x="1091183" y="4789932"/>
            <a:ext cx="50800" cy="218440"/>
          </a:xfrm>
          <a:custGeom>
            <a:avLst/>
            <a:gdLst/>
            <a:ahLst/>
            <a:cxnLst/>
            <a:rect l="l" t="t" r="r" b="b"/>
            <a:pathLst>
              <a:path w="50800" h="218439">
                <a:moveTo>
                  <a:pt x="50291" y="0"/>
                </a:moveTo>
                <a:lnTo>
                  <a:pt x="0" y="0"/>
                </a:lnTo>
                <a:lnTo>
                  <a:pt x="0" y="217932"/>
                </a:lnTo>
                <a:lnTo>
                  <a:pt x="50291" y="217932"/>
                </a:lnTo>
                <a:lnTo>
                  <a:pt x="50291" y="0"/>
                </a:lnTo>
                <a:close/>
              </a:path>
            </a:pathLst>
          </a:custGeom>
          <a:solidFill>
            <a:srgbClr val="FFFF00"/>
          </a:solidFill>
        </p:spPr>
        <p:txBody>
          <a:bodyPr wrap="square" lIns="0" tIns="0" rIns="0" bIns="0" rtlCol="0"/>
          <a:lstStyle/>
          <a:p>
            <a:endParaRPr/>
          </a:p>
        </p:txBody>
      </p:sp>
      <p:sp>
        <p:nvSpPr>
          <p:cNvPr id="5" name="object 5"/>
          <p:cNvSpPr txBox="1"/>
          <p:nvPr/>
        </p:nvSpPr>
        <p:spPr>
          <a:xfrm>
            <a:off x="78739" y="25399"/>
            <a:ext cx="2909570" cy="596265"/>
          </a:xfrm>
          <a:prstGeom prst="rect">
            <a:avLst/>
          </a:prstGeom>
        </p:spPr>
        <p:txBody>
          <a:bodyPr vert="horz" wrap="square" lIns="0" tIns="12700" rIns="0" bIns="0" rtlCol="0">
            <a:spAutoFit/>
          </a:bodyPr>
          <a:lstStyle/>
          <a:p>
            <a:pPr marL="240665" indent="-227965">
              <a:lnSpc>
                <a:spcPct val="100000"/>
              </a:lnSpc>
              <a:spcBef>
                <a:spcPts val="100"/>
              </a:spcBef>
              <a:buFont typeface="Arial MT"/>
              <a:buChar char="•"/>
              <a:tabLst>
                <a:tab pos="240665" algn="l"/>
              </a:tabLst>
            </a:pPr>
            <a:r>
              <a:rPr sz="1400" dirty="0">
                <a:latin typeface="Calibri"/>
                <a:cs typeface="Calibri"/>
              </a:rPr>
              <a:t>À</a:t>
            </a:r>
            <a:r>
              <a:rPr sz="1400" spc="-25" dirty="0">
                <a:latin typeface="Calibri"/>
                <a:cs typeface="Calibri"/>
              </a:rPr>
              <a:t> </a:t>
            </a:r>
            <a:r>
              <a:rPr sz="1400" dirty="0">
                <a:latin typeface="Calibri"/>
                <a:cs typeface="Calibri"/>
              </a:rPr>
              <a:t>chaque</a:t>
            </a:r>
            <a:r>
              <a:rPr sz="1400" spc="-10" dirty="0">
                <a:latin typeface="Calibri"/>
                <a:cs typeface="Calibri"/>
              </a:rPr>
              <a:t> </a:t>
            </a:r>
            <a:r>
              <a:rPr sz="1400" dirty="0">
                <a:latin typeface="Calibri"/>
                <a:cs typeface="Calibri"/>
              </a:rPr>
              <a:t>jour</a:t>
            </a:r>
            <a:r>
              <a:rPr sz="1400" spc="-35" dirty="0">
                <a:latin typeface="Calibri"/>
                <a:cs typeface="Calibri"/>
              </a:rPr>
              <a:t> </a:t>
            </a:r>
            <a:r>
              <a:rPr sz="1400" dirty="0">
                <a:latin typeface="Calibri"/>
                <a:cs typeface="Calibri"/>
              </a:rPr>
              <a:t>suffit</a:t>
            </a:r>
            <a:r>
              <a:rPr sz="1400" spc="-35" dirty="0">
                <a:latin typeface="Calibri"/>
                <a:cs typeface="Calibri"/>
              </a:rPr>
              <a:t> </a:t>
            </a:r>
            <a:r>
              <a:rPr sz="1400" dirty="0">
                <a:latin typeface="Calibri"/>
                <a:cs typeface="Calibri"/>
              </a:rPr>
              <a:t>son</a:t>
            </a:r>
            <a:r>
              <a:rPr sz="1400" spc="-35" dirty="0">
                <a:latin typeface="Calibri"/>
                <a:cs typeface="Calibri"/>
              </a:rPr>
              <a:t> </a:t>
            </a:r>
            <a:r>
              <a:rPr sz="1400" spc="-10" dirty="0">
                <a:latin typeface="Calibri"/>
                <a:cs typeface="Calibri"/>
              </a:rPr>
              <a:t>bonheur</a:t>
            </a:r>
            <a:endParaRPr sz="1400">
              <a:latin typeface="Calibri"/>
              <a:cs typeface="Calibri"/>
            </a:endParaRPr>
          </a:p>
          <a:p>
            <a:pPr marL="240665" indent="-227965">
              <a:lnSpc>
                <a:spcPct val="100000"/>
              </a:lnSpc>
              <a:spcBef>
                <a:spcPts val="1130"/>
              </a:spcBef>
              <a:buFont typeface="Arial MT"/>
              <a:buChar char="•"/>
              <a:tabLst>
                <a:tab pos="240665" algn="l"/>
              </a:tabLst>
            </a:pPr>
            <a:r>
              <a:rPr sz="1400" dirty="0">
                <a:latin typeface="Calibri"/>
                <a:cs typeface="Calibri"/>
              </a:rPr>
              <a:t>Être</a:t>
            </a:r>
            <a:r>
              <a:rPr sz="1400" spc="-45" dirty="0">
                <a:latin typeface="Calibri"/>
                <a:cs typeface="Calibri"/>
              </a:rPr>
              <a:t> </a:t>
            </a:r>
            <a:r>
              <a:rPr sz="1400" dirty="0">
                <a:latin typeface="Calibri"/>
                <a:cs typeface="Calibri"/>
              </a:rPr>
              <a:t>heureux,</a:t>
            </a:r>
            <a:r>
              <a:rPr sz="1400" spc="-30" dirty="0">
                <a:latin typeface="Calibri"/>
                <a:cs typeface="Calibri"/>
              </a:rPr>
              <a:t> </a:t>
            </a:r>
            <a:r>
              <a:rPr sz="1400" spc="-20" dirty="0">
                <a:latin typeface="Calibri"/>
                <a:cs typeface="Calibri"/>
              </a:rPr>
              <a:t>c’est</a:t>
            </a:r>
            <a:r>
              <a:rPr sz="1400" spc="-45" dirty="0">
                <a:latin typeface="Calibri"/>
                <a:cs typeface="Calibri"/>
              </a:rPr>
              <a:t> </a:t>
            </a:r>
            <a:r>
              <a:rPr sz="1400" dirty="0">
                <a:latin typeface="Calibri"/>
                <a:cs typeface="Calibri"/>
              </a:rPr>
              <a:t>ici</a:t>
            </a:r>
            <a:r>
              <a:rPr sz="1400" spc="-50" dirty="0">
                <a:latin typeface="Calibri"/>
                <a:cs typeface="Calibri"/>
              </a:rPr>
              <a:t> </a:t>
            </a:r>
            <a:r>
              <a:rPr sz="1400" dirty="0">
                <a:latin typeface="Calibri"/>
                <a:cs typeface="Calibri"/>
              </a:rPr>
              <a:t>et</a:t>
            </a:r>
            <a:r>
              <a:rPr sz="1400" spc="-40" dirty="0">
                <a:latin typeface="Calibri"/>
                <a:cs typeface="Calibri"/>
              </a:rPr>
              <a:t> </a:t>
            </a:r>
            <a:r>
              <a:rPr sz="1400" spc="-10" dirty="0">
                <a:latin typeface="Calibri"/>
                <a:cs typeface="Calibri"/>
              </a:rPr>
              <a:t>maintenant!</a:t>
            </a:r>
            <a:endParaRPr sz="1400">
              <a:latin typeface="Calibri"/>
              <a:cs typeface="Calibri"/>
            </a:endParaRPr>
          </a:p>
        </p:txBody>
      </p:sp>
      <p:sp>
        <p:nvSpPr>
          <p:cNvPr id="6" name="object 6"/>
          <p:cNvSpPr txBox="1"/>
          <p:nvPr/>
        </p:nvSpPr>
        <p:spPr>
          <a:xfrm>
            <a:off x="742187" y="757427"/>
            <a:ext cx="727075" cy="218440"/>
          </a:xfrm>
          <a:prstGeom prst="rect">
            <a:avLst/>
          </a:prstGeom>
          <a:solidFill>
            <a:srgbClr val="FFFF00"/>
          </a:solidFill>
        </p:spPr>
        <p:txBody>
          <a:bodyPr vert="horz" wrap="square" lIns="0" tIns="0" rIns="0" bIns="0" rtlCol="0">
            <a:spAutoFit/>
          </a:bodyPr>
          <a:lstStyle/>
          <a:p>
            <a:pPr marL="54610">
              <a:lnSpc>
                <a:spcPts val="1625"/>
              </a:lnSpc>
            </a:pPr>
            <a:r>
              <a:rPr sz="1400" spc="-10" dirty="0">
                <a:latin typeface="Calibri"/>
                <a:cs typeface="Calibri"/>
              </a:rPr>
              <a:t>bonheur</a:t>
            </a:r>
            <a:endParaRPr sz="1400">
              <a:latin typeface="Calibri"/>
              <a:cs typeface="Calibri"/>
            </a:endParaRPr>
          </a:p>
        </p:txBody>
      </p:sp>
      <p:sp>
        <p:nvSpPr>
          <p:cNvPr id="7" name="object 7"/>
          <p:cNvSpPr txBox="1"/>
          <p:nvPr/>
        </p:nvSpPr>
        <p:spPr>
          <a:xfrm>
            <a:off x="78739" y="737362"/>
            <a:ext cx="5689600" cy="239395"/>
          </a:xfrm>
          <a:prstGeom prst="rect">
            <a:avLst/>
          </a:prstGeom>
        </p:spPr>
        <p:txBody>
          <a:bodyPr vert="horz" wrap="square" lIns="0" tIns="13335" rIns="0" bIns="0" rtlCol="0">
            <a:spAutoFit/>
          </a:bodyPr>
          <a:lstStyle/>
          <a:p>
            <a:pPr marL="12700">
              <a:lnSpc>
                <a:spcPct val="100000"/>
              </a:lnSpc>
              <a:spcBef>
                <a:spcPts val="105"/>
              </a:spcBef>
              <a:tabLst>
                <a:tab pos="354965" algn="l"/>
                <a:tab pos="1390015" algn="l"/>
              </a:tabLst>
            </a:pPr>
            <a:r>
              <a:rPr sz="1400" spc="-25" dirty="0">
                <a:latin typeface="Calibri"/>
                <a:cs typeface="Calibri"/>
              </a:rPr>
              <a:t>1.</a:t>
            </a:r>
            <a:r>
              <a:rPr sz="1400" dirty="0">
                <a:latin typeface="Calibri"/>
                <a:cs typeface="Calibri"/>
              </a:rPr>
              <a:t>	Si</a:t>
            </a:r>
            <a:r>
              <a:rPr sz="1400" spc="114" dirty="0">
                <a:latin typeface="Calibri"/>
                <a:cs typeface="Calibri"/>
              </a:rPr>
              <a:t> </a:t>
            </a:r>
            <a:r>
              <a:rPr sz="1400" spc="-25" dirty="0">
                <a:latin typeface="Calibri"/>
                <a:cs typeface="Calibri"/>
              </a:rPr>
              <a:t>le</a:t>
            </a:r>
            <a:r>
              <a:rPr sz="1400" dirty="0">
                <a:latin typeface="Calibri"/>
                <a:cs typeface="Calibri"/>
              </a:rPr>
              <a:t>	dépend,</a:t>
            </a:r>
            <a:r>
              <a:rPr sz="1400" spc="80" dirty="0">
                <a:latin typeface="Calibri"/>
                <a:cs typeface="Calibri"/>
              </a:rPr>
              <a:t> </a:t>
            </a:r>
            <a:r>
              <a:rPr sz="1400" dirty="0">
                <a:latin typeface="Calibri"/>
                <a:cs typeface="Calibri"/>
              </a:rPr>
              <a:t>évidemment,</a:t>
            </a:r>
            <a:r>
              <a:rPr sz="1400" spc="85" dirty="0">
                <a:latin typeface="Calibri"/>
                <a:cs typeface="Calibri"/>
              </a:rPr>
              <a:t> </a:t>
            </a:r>
            <a:r>
              <a:rPr sz="1400" dirty="0">
                <a:latin typeface="Calibri"/>
                <a:cs typeface="Calibri"/>
              </a:rPr>
              <a:t>du</a:t>
            </a:r>
            <a:r>
              <a:rPr sz="1400" spc="85" dirty="0">
                <a:latin typeface="Calibri"/>
                <a:cs typeface="Calibri"/>
              </a:rPr>
              <a:t> </a:t>
            </a:r>
            <a:r>
              <a:rPr sz="1400" dirty="0">
                <a:latin typeface="Calibri"/>
                <a:cs typeface="Calibri"/>
              </a:rPr>
              <a:t>monde</a:t>
            </a:r>
            <a:r>
              <a:rPr sz="1400" spc="65" dirty="0">
                <a:latin typeface="Calibri"/>
                <a:cs typeface="Calibri"/>
              </a:rPr>
              <a:t> </a:t>
            </a:r>
            <a:r>
              <a:rPr sz="1400" dirty="0">
                <a:latin typeface="Calibri"/>
                <a:cs typeface="Calibri"/>
              </a:rPr>
              <a:t>dans</a:t>
            </a:r>
            <a:r>
              <a:rPr sz="1400" spc="85" dirty="0">
                <a:latin typeface="Calibri"/>
                <a:cs typeface="Calibri"/>
              </a:rPr>
              <a:t> </a:t>
            </a:r>
            <a:r>
              <a:rPr sz="1400" dirty="0">
                <a:latin typeface="Calibri"/>
                <a:cs typeface="Calibri"/>
              </a:rPr>
              <a:t>lequel</a:t>
            </a:r>
            <a:r>
              <a:rPr sz="1400" spc="95" dirty="0">
                <a:latin typeface="Calibri"/>
                <a:cs typeface="Calibri"/>
              </a:rPr>
              <a:t> </a:t>
            </a:r>
            <a:r>
              <a:rPr sz="1400" dirty="0">
                <a:latin typeface="Calibri"/>
                <a:cs typeface="Calibri"/>
              </a:rPr>
              <a:t>nous</a:t>
            </a:r>
            <a:r>
              <a:rPr sz="1400" spc="80" dirty="0">
                <a:latin typeface="Calibri"/>
                <a:cs typeface="Calibri"/>
              </a:rPr>
              <a:t> </a:t>
            </a:r>
            <a:r>
              <a:rPr sz="1400" spc="-10" dirty="0">
                <a:latin typeface="Calibri"/>
                <a:cs typeface="Calibri"/>
              </a:rPr>
              <a:t>vivons,</a:t>
            </a:r>
            <a:endParaRPr sz="1400">
              <a:latin typeface="Calibri"/>
              <a:cs typeface="Calibri"/>
            </a:endParaRPr>
          </a:p>
        </p:txBody>
      </p:sp>
      <p:sp>
        <p:nvSpPr>
          <p:cNvPr id="8" name="object 8"/>
          <p:cNvSpPr txBox="1"/>
          <p:nvPr/>
        </p:nvSpPr>
        <p:spPr>
          <a:xfrm>
            <a:off x="434340" y="984503"/>
            <a:ext cx="856615" cy="218440"/>
          </a:xfrm>
          <a:prstGeom prst="rect">
            <a:avLst/>
          </a:prstGeom>
          <a:solidFill>
            <a:srgbClr val="FFFF00"/>
          </a:solidFill>
        </p:spPr>
        <p:txBody>
          <a:bodyPr vert="horz" wrap="square" lIns="0" tIns="0" rIns="0" bIns="0" rtlCol="0">
            <a:spAutoFit/>
          </a:bodyPr>
          <a:lstStyle/>
          <a:p>
            <a:pPr>
              <a:lnSpc>
                <a:spcPts val="1625"/>
              </a:lnSpc>
            </a:pPr>
            <a:r>
              <a:rPr sz="1400" dirty="0">
                <a:latin typeface="Calibri"/>
                <a:cs typeface="Calibri"/>
              </a:rPr>
              <a:t>des</a:t>
            </a:r>
            <a:r>
              <a:rPr sz="1400" spc="275" dirty="0">
                <a:latin typeface="Calibri"/>
                <a:cs typeface="Calibri"/>
              </a:rPr>
              <a:t> </a:t>
            </a:r>
            <a:r>
              <a:rPr sz="1400" spc="-10" dirty="0">
                <a:latin typeface="Calibri"/>
                <a:cs typeface="Calibri"/>
              </a:rPr>
              <a:t>soucis</a:t>
            </a:r>
            <a:endParaRPr sz="1400">
              <a:latin typeface="Calibri"/>
              <a:cs typeface="Calibri"/>
            </a:endParaRPr>
          </a:p>
        </p:txBody>
      </p:sp>
      <p:sp>
        <p:nvSpPr>
          <p:cNvPr id="9" name="object 9"/>
          <p:cNvSpPr txBox="1"/>
          <p:nvPr/>
        </p:nvSpPr>
        <p:spPr>
          <a:xfrm>
            <a:off x="1278382" y="964438"/>
            <a:ext cx="4490720" cy="239395"/>
          </a:xfrm>
          <a:prstGeom prst="rect">
            <a:avLst/>
          </a:prstGeom>
        </p:spPr>
        <p:txBody>
          <a:bodyPr vert="horz" wrap="square" lIns="0" tIns="13335" rIns="0" bIns="0" rtlCol="0">
            <a:spAutoFit/>
          </a:bodyPr>
          <a:lstStyle/>
          <a:p>
            <a:pPr marL="12700">
              <a:lnSpc>
                <a:spcPct val="100000"/>
              </a:lnSpc>
              <a:spcBef>
                <a:spcPts val="105"/>
              </a:spcBef>
            </a:pPr>
            <a:r>
              <a:rPr sz="1400" dirty="0">
                <a:latin typeface="Calibri"/>
                <a:cs typeface="Calibri"/>
              </a:rPr>
              <a:t>plus</a:t>
            </a:r>
            <a:r>
              <a:rPr sz="1400" spc="275" dirty="0">
                <a:latin typeface="Calibri"/>
                <a:cs typeface="Calibri"/>
              </a:rPr>
              <a:t> </a:t>
            </a:r>
            <a:r>
              <a:rPr sz="1400" dirty="0">
                <a:latin typeface="Calibri"/>
                <a:cs typeface="Calibri"/>
              </a:rPr>
              <a:t>ou</a:t>
            </a:r>
            <a:r>
              <a:rPr sz="1400" spc="285" dirty="0">
                <a:latin typeface="Calibri"/>
                <a:cs typeface="Calibri"/>
              </a:rPr>
              <a:t> </a:t>
            </a:r>
            <a:r>
              <a:rPr sz="1400" dirty="0">
                <a:latin typeface="Calibri"/>
                <a:cs typeface="Calibri"/>
              </a:rPr>
              <a:t>moins</a:t>
            </a:r>
            <a:r>
              <a:rPr sz="1400" spc="280" dirty="0">
                <a:latin typeface="Calibri"/>
                <a:cs typeface="Calibri"/>
              </a:rPr>
              <a:t> </a:t>
            </a:r>
            <a:r>
              <a:rPr sz="1400" dirty="0">
                <a:latin typeface="Calibri"/>
                <a:cs typeface="Calibri"/>
              </a:rPr>
              <a:t>terribles</a:t>
            </a:r>
            <a:r>
              <a:rPr sz="1400" spc="280" dirty="0">
                <a:latin typeface="Calibri"/>
                <a:cs typeface="Calibri"/>
              </a:rPr>
              <a:t> </a:t>
            </a:r>
            <a:r>
              <a:rPr sz="1400" dirty="0">
                <a:latin typeface="Calibri"/>
                <a:cs typeface="Calibri"/>
              </a:rPr>
              <a:t>qui</a:t>
            </a:r>
            <a:r>
              <a:rPr sz="1400" spc="285" dirty="0">
                <a:latin typeface="Calibri"/>
                <a:cs typeface="Calibri"/>
              </a:rPr>
              <a:t> </a:t>
            </a:r>
            <a:r>
              <a:rPr sz="1400" dirty="0">
                <a:latin typeface="Calibri"/>
                <a:cs typeface="Calibri"/>
              </a:rPr>
              <a:t>nous</a:t>
            </a:r>
            <a:r>
              <a:rPr sz="1400" spc="280" dirty="0">
                <a:latin typeface="Calibri"/>
                <a:cs typeface="Calibri"/>
              </a:rPr>
              <a:t> </a:t>
            </a:r>
            <a:r>
              <a:rPr sz="1400" dirty="0">
                <a:latin typeface="Calibri"/>
                <a:cs typeface="Calibri"/>
              </a:rPr>
              <a:t>tombent</a:t>
            </a:r>
            <a:r>
              <a:rPr sz="1400" spc="280" dirty="0">
                <a:latin typeface="Calibri"/>
                <a:cs typeface="Calibri"/>
              </a:rPr>
              <a:t> </a:t>
            </a:r>
            <a:r>
              <a:rPr sz="1400" dirty="0">
                <a:latin typeface="Calibri"/>
                <a:cs typeface="Calibri"/>
              </a:rPr>
              <a:t>dessus…</a:t>
            </a:r>
            <a:r>
              <a:rPr sz="1400" spc="280" dirty="0">
                <a:latin typeface="Calibri"/>
                <a:cs typeface="Calibri"/>
              </a:rPr>
              <a:t> </a:t>
            </a:r>
            <a:r>
              <a:rPr sz="1400" dirty="0">
                <a:latin typeface="Calibri"/>
                <a:cs typeface="Calibri"/>
              </a:rPr>
              <a:t>il</a:t>
            </a:r>
            <a:r>
              <a:rPr sz="1400" spc="280" dirty="0">
                <a:latin typeface="Calibri"/>
                <a:cs typeface="Calibri"/>
              </a:rPr>
              <a:t> </a:t>
            </a:r>
            <a:r>
              <a:rPr sz="1400" spc="-20" dirty="0">
                <a:latin typeface="Calibri"/>
                <a:cs typeface="Calibri"/>
              </a:rPr>
              <a:t>n’en</a:t>
            </a:r>
            <a:endParaRPr sz="1400">
              <a:latin typeface="Calibri"/>
              <a:cs typeface="Calibri"/>
            </a:endParaRPr>
          </a:p>
        </p:txBody>
      </p:sp>
      <p:sp>
        <p:nvSpPr>
          <p:cNvPr id="10" name="object 10"/>
          <p:cNvSpPr txBox="1"/>
          <p:nvPr/>
        </p:nvSpPr>
        <p:spPr>
          <a:xfrm>
            <a:off x="421640" y="1193038"/>
            <a:ext cx="2226945" cy="239395"/>
          </a:xfrm>
          <a:prstGeom prst="rect">
            <a:avLst/>
          </a:prstGeom>
        </p:spPr>
        <p:txBody>
          <a:bodyPr vert="horz" wrap="square" lIns="0" tIns="13335" rIns="0" bIns="0" rtlCol="0">
            <a:spAutoFit/>
          </a:bodyPr>
          <a:lstStyle/>
          <a:p>
            <a:pPr marL="12700">
              <a:lnSpc>
                <a:spcPct val="100000"/>
              </a:lnSpc>
              <a:spcBef>
                <a:spcPts val="105"/>
              </a:spcBef>
            </a:pPr>
            <a:r>
              <a:rPr sz="1400" dirty="0">
                <a:latin typeface="Calibri"/>
                <a:cs typeface="Calibri"/>
              </a:rPr>
              <a:t>dépend</a:t>
            </a:r>
            <a:r>
              <a:rPr sz="1400" spc="-5" dirty="0">
                <a:latin typeface="Calibri"/>
                <a:cs typeface="Calibri"/>
              </a:rPr>
              <a:t> </a:t>
            </a:r>
            <a:r>
              <a:rPr sz="1400" dirty="0">
                <a:latin typeface="Calibri"/>
                <a:cs typeface="Calibri"/>
              </a:rPr>
              <a:t>pas</a:t>
            </a:r>
            <a:r>
              <a:rPr sz="1400" spc="-35" dirty="0">
                <a:latin typeface="Calibri"/>
                <a:cs typeface="Calibri"/>
              </a:rPr>
              <a:t> </a:t>
            </a:r>
            <a:r>
              <a:rPr sz="1400" spc="-10" dirty="0">
                <a:latin typeface="Calibri"/>
                <a:cs typeface="Calibri"/>
              </a:rPr>
              <a:t>absolument! </a:t>
            </a:r>
            <a:r>
              <a:rPr sz="1400" dirty="0">
                <a:latin typeface="Calibri"/>
                <a:cs typeface="Calibri"/>
              </a:rPr>
              <a:t>Ouf</a:t>
            </a:r>
            <a:r>
              <a:rPr sz="1400" spc="-30" dirty="0">
                <a:latin typeface="Calibri"/>
                <a:cs typeface="Calibri"/>
              </a:rPr>
              <a:t> </a:t>
            </a:r>
            <a:r>
              <a:rPr sz="1400" spc="-50" dirty="0">
                <a:latin typeface="Calibri"/>
                <a:cs typeface="Calibri"/>
              </a:rPr>
              <a:t>!</a:t>
            </a:r>
            <a:endParaRPr sz="1400">
              <a:latin typeface="Calibri"/>
              <a:cs typeface="Calibri"/>
            </a:endParaRPr>
          </a:p>
        </p:txBody>
      </p:sp>
      <p:sp>
        <p:nvSpPr>
          <p:cNvPr id="11" name="object 11"/>
          <p:cNvSpPr txBox="1"/>
          <p:nvPr/>
        </p:nvSpPr>
        <p:spPr>
          <a:xfrm>
            <a:off x="78739" y="1547825"/>
            <a:ext cx="532130" cy="240029"/>
          </a:xfrm>
          <a:prstGeom prst="rect">
            <a:avLst/>
          </a:prstGeom>
        </p:spPr>
        <p:txBody>
          <a:bodyPr vert="horz" wrap="square" lIns="0" tIns="13335" rIns="0" bIns="0" rtlCol="0">
            <a:spAutoFit/>
          </a:bodyPr>
          <a:lstStyle/>
          <a:p>
            <a:pPr marL="12700">
              <a:lnSpc>
                <a:spcPct val="100000"/>
              </a:lnSpc>
              <a:spcBef>
                <a:spcPts val="105"/>
              </a:spcBef>
              <a:tabLst>
                <a:tab pos="354965" algn="l"/>
              </a:tabLst>
            </a:pPr>
            <a:r>
              <a:rPr sz="1400" spc="-25" dirty="0">
                <a:latin typeface="Calibri"/>
                <a:cs typeface="Calibri"/>
              </a:rPr>
              <a:t>2.</a:t>
            </a:r>
            <a:r>
              <a:rPr sz="1400" dirty="0">
                <a:latin typeface="Calibri"/>
                <a:cs typeface="Calibri"/>
              </a:rPr>
              <a:t>	</a:t>
            </a:r>
            <a:r>
              <a:rPr sz="1400" spc="-25" dirty="0">
                <a:latin typeface="Calibri"/>
                <a:cs typeface="Calibri"/>
              </a:rPr>
              <a:t>Le</a:t>
            </a:r>
            <a:endParaRPr sz="1400">
              <a:latin typeface="Calibri"/>
              <a:cs typeface="Calibri"/>
            </a:endParaRPr>
          </a:p>
        </p:txBody>
      </p:sp>
      <p:sp>
        <p:nvSpPr>
          <p:cNvPr id="12" name="object 12"/>
          <p:cNvSpPr txBox="1"/>
          <p:nvPr/>
        </p:nvSpPr>
        <p:spPr>
          <a:xfrm>
            <a:off x="647700" y="1568196"/>
            <a:ext cx="698500" cy="218440"/>
          </a:xfrm>
          <a:prstGeom prst="rect">
            <a:avLst/>
          </a:prstGeom>
          <a:solidFill>
            <a:srgbClr val="FFFF00"/>
          </a:solidFill>
        </p:spPr>
        <p:txBody>
          <a:bodyPr vert="horz" wrap="square" lIns="0" tIns="0" rIns="0" bIns="0" rtlCol="0">
            <a:spAutoFit/>
          </a:bodyPr>
          <a:lstStyle/>
          <a:p>
            <a:pPr>
              <a:lnSpc>
                <a:spcPts val="1625"/>
              </a:lnSpc>
            </a:pPr>
            <a:r>
              <a:rPr sz="1400" spc="-10" dirty="0">
                <a:latin typeface="Calibri"/>
                <a:cs typeface="Calibri"/>
              </a:rPr>
              <a:t>bonheur,</a:t>
            </a:r>
            <a:endParaRPr sz="1400">
              <a:latin typeface="Calibri"/>
              <a:cs typeface="Calibri"/>
            </a:endParaRPr>
          </a:p>
        </p:txBody>
      </p:sp>
      <p:sp>
        <p:nvSpPr>
          <p:cNvPr id="13" name="object 13"/>
          <p:cNvSpPr txBox="1"/>
          <p:nvPr/>
        </p:nvSpPr>
        <p:spPr>
          <a:xfrm>
            <a:off x="1333246" y="1547825"/>
            <a:ext cx="953135" cy="240029"/>
          </a:xfrm>
          <a:prstGeom prst="rect">
            <a:avLst/>
          </a:prstGeom>
        </p:spPr>
        <p:txBody>
          <a:bodyPr vert="horz" wrap="square" lIns="0" tIns="13335" rIns="0" bIns="0" rtlCol="0">
            <a:spAutoFit/>
          </a:bodyPr>
          <a:lstStyle/>
          <a:p>
            <a:pPr marL="12700">
              <a:lnSpc>
                <a:spcPct val="100000"/>
              </a:lnSpc>
              <a:spcBef>
                <a:spcPts val="105"/>
              </a:spcBef>
            </a:pPr>
            <a:r>
              <a:rPr sz="1400" dirty="0">
                <a:latin typeface="Calibri"/>
                <a:cs typeface="Calibri"/>
              </a:rPr>
              <a:t>c’est</a:t>
            </a:r>
            <a:r>
              <a:rPr sz="1400" spc="-50" dirty="0">
                <a:latin typeface="Calibri"/>
                <a:cs typeface="Calibri"/>
              </a:rPr>
              <a:t> </a:t>
            </a:r>
            <a:r>
              <a:rPr sz="1400" spc="-10" dirty="0">
                <a:latin typeface="Calibri"/>
                <a:cs typeface="Calibri"/>
              </a:rPr>
              <a:t>d’abord</a:t>
            </a:r>
            <a:endParaRPr sz="1400">
              <a:latin typeface="Calibri"/>
              <a:cs typeface="Calibri"/>
            </a:endParaRPr>
          </a:p>
        </p:txBody>
      </p:sp>
      <p:sp>
        <p:nvSpPr>
          <p:cNvPr id="14" name="object 14"/>
          <p:cNvSpPr txBox="1"/>
          <p:nvPr/>
        </p:nvSpPr>
        <p:spPr>
          <a:xfrm>
            <a:off x="2322576" y="1568196"/>
            <a:ext cx="2589530" cy="218440"/>
          </a:xfrm>
          <a:prstGeom prst="rect">
            <a:avLst/>
          </a:prstGeom>
          <a:solidFill>
            <a:srgbClr val="FFFF00"/>
          </a:solidFill>
        </p:spPr>
        <p:txBody>
          <a:bodyPr vert="horz" wrap="square" lIns="0" tIns="0" rIns="0" bIns="0" rtlCol="0">
            <a:spAutoFit/>
          </a:bodyPr>
          <a:lstStyle/>
          <a:p>
            <a:pPr>
              <a:lnSpc>
                <a:spcPts val="1625"/>
              </a:lnSpc>
            </a:pPr>
            <a:r>
              <a:rPr sz="1400" dirty="0">
                <a:latin typeface="Calibri"/>
                <a:cs typeface="Calibri"/>
              </a:rPr>
              <a:t>un</a:t>
            </a:r>
            <a:r>
              <a:rPr sz="1400" spc="60" dirty="0">
                <a:latin typeface="Calibri"/>
                <a:cs typeface="Calibri"/>
              </a:rPr>
              <a:t> </a:t>
            </a:r>
            <a:r>
              <a:rPr sz="1400" dirty="0">
                <a:latin typeface="Calibri"/>
                <a:cs typeface="Calibri"/>
              </a:rPr>
              <a:t>combat</a:t>
            </a:r>
            <a:r>
              <a:rPr sz="1400" spc="65" dirty="0">
                <a:latin typeface="Calibri"/>
                <a:cs typeface="Calibri"/>
              </a:rPr>
              <a:t> </a:t>
            </a:r>
            <a:r>
              <a:rPr sz="1400" dirty="0">
                <a:latin typeface="Calibri"/>
                <a:cs typeface="Calibri"/>
              </a:rPr>
              <a:t>au</a:t>
            </a:r>
            <a:r>
              <a:rPr sz="1400" spc="60" dirty="0">
                <a:latin typeface="Calibri"/>
                <a:cs typeface="Calibri"/>
              </a:rPr>
              <a:t> </a:t>
            </a:r>
            <a:r>
              <a:rPr sz="1400" dirty="0">
                <a:latin typeface="Calibri"/>
                <a:cs typeface="Calibri"/>
              </a:rPr>
              <a:t>jour</a:t>
            </a:r>
            <a:r>
              <a:rPr sz="1400" spc="70" dirty="0">
                <a:latin typeface="Calibri"/>
                <a:cs typeface="Calibri"/>
              </a:rPr>
              <a:t> </a:t>
            </a:r>
            <a:r>
              <a:rPr sz="1400" dirty="0">
                <a:latin typeface="Calibri"/>
                <a:cs typeface="Calibri"/>
              </a:rPr>
              <a:t>le</a:t>
            </a:r>
            <a:r>
              <a:rPr sz="1400" spc="70" dirty="0">
                <a:latin typeface="Calibri"/>
                <a:cs typeface="Calibri"/>
              </a:rPr>
              <a:t> </a:t>
            </a:r>
            <a:r>
              <a:rPr sz="1400" dirty="0">
                <a:latin typeface="Calibri"/>
                <a:cs typeface="Calibri"/>
              </a:rPr>
              <a:t>jour</a:t>
            </a:r>
            <a:r>
              <a:rPr sz="1400" spc="60" dirty="0">
                <a:latin typeface="Calibri"/>
                <a:cs typeface="Calibri"/>
              </a:rPr>
              <a:t> </a:t>
            </a:r>
            <a:r>
              <a:rPr sz="1400" dirty="0">
                <a:latin typeface="Calibri"/>
                <a:cs typeface="Calibri"/>
              </a:rPr>
              <a:t>«</a:t>
            </a:r>
            <a:r>
              <a:rPr sz="1400" spc="70" dirty="0">
                <a:latin typeface="Calibri"/>
                <a:cs typeface="Calibri"/>
              </a:rPr>
              <a:t> </a:t>
            </a:r>
            <a:r>
              <a:rPr sz="1400" spc="-10" dirty="0">
                <a:latin typeface="Calibri"/>
                <a:cs typeface="Calibri"/>
              </a:rPr>
              <a:t>contre</a:t>
            </a:r>
            <a:endParaRPr sz="1400">
              <a:latin typeface="Calibri"/>
              <a:cs typeface="Calibri"/>
            </a:endParaRPr>
          </a:p>
        </p:txBody>
      </p:sp>
      <p:sp>
        <p:nvSpPr>
          <p:cNvPr id="15" name="object 15"/>
          <p:cNvSpPr txBox="1"/>
          <p:nvPr/>
        </p:nvSpPr>
        <p:spPr>
          <a:xfrm>
            <a:off x="4899786" y="1547825"/>
            <a:ext cx="868680" cy="240029"/>
          </a:xfrm>
          <a:prstGeom prst="rect">
            <a:avLst/>
          </a:prstGeom>
        </p:spPr>
        <p:txBody>
          <a:bodyPr vert="horz" wrap="square" lIns="0" tIns="13335" rIns="0" bIns="0" rtlCol="0">
            <a:spAutoFit/>
          </a:bodyPr>
          <a:lstStyle/>
          <a:p>
            <a:pPr marL="12700">
              <a:lnSpc>
                <a:spcPct val="100000"/>
              </a:lnSpc>
              <a:spcBef>
                <a:spcPts val="105"/>
              </a:spcBef>
            </a:pPr>
            <a:r>
              <a:rPr sz="1400" dirty="0">
                <a:latin typeface="Calibri"/>
                <a:cs typeface="Calibri"/>
              </a:rPr>
              <a:t>ce</a:t>
            </a:r>
            <a:r>
              <a:rPr sz="1400" spc="60" dirty="0">
                <a:latin typeface="Calibri"/>
                <a:cs typeface="Calibri"/>
              </a:rPr>
              <a:t> </a:t>
            </a:r>
            <a:r>
              <a:rPr sz="1400" dirty="0">
                <a:latin typeface="Calibri"/>
                <a:cs typeface="Calibri"/>
              </a:rPr>
              <a:t>qui</a:t>
            </a:r>
            <a:r>
              <a:rPr sz="1400" spc="75" dirty="0">
                <a:latin typeface="Calibri"/>
                <a:cs typeface="Calibri"/>
              </a:rPr>
              <a:t> </a:t>
            </a:r>
            <a:r>
              <a:rPr sz="1400" spc="-20" dirty="0">
                <a:latin typeface="Calibri"/>
                <a:cs typeface="Calibri"/>
              </a:rPr>
              <a:t>nous</a:t>
            </a:r>
            <a:endParaRPr sz="1400">
              <a:latin typeface="Calibri"/>
              <a:cs typeface="Calibri"/>
            </a:endParaRPr>
          </a:p>
        </p:txBody>
      </p:sp>
      <p:sp>
        <p:nvSpPr>
          <p:cNvPr id="16" name="object 16"/>
          <p:cNvSpPr txBox="1"/>
          <p:nvPr/>
        </p:nvSpPr>
        <p:spPr>
          <a:xfrm>
            <a:off x="421640" y="1777111"/>
            <a:ext cx="835025" cy="239395"/>
          </a:xfrm>
          <a:prstGeom prst="rect">
            <a:avLst/>
          </a:prstGeom>
        </p:spPr>
        <p:txBody>
          <a:bodyPr vert="horz" wrap="square" lIns="0" tIns="13335" rIns="0" bIns="0" rtlCol="0">
            <a:spAutoFit/>
          </a:bodyPr>
          <a:lstStyle/>
          <a:p>
            <a:pPr marL="12700">
              <a:lnSpc>
                <a:spcPct val="100000"/>
              </a:lnSpc>
              <a:spcBef>
                <a:spcPts val="105"/>
              </a:spcBef>
            </a:pPr>
            <a:r>
              <a:rPr sz="1400" dirty="0">
                <a:latin typeface="Calibri"/>
                <a:cs typeface="Calibri"/>
              </a:rPr>
              <a:t>en</a:t>
            </a:r>
            <a:r>
              <a:rPr sz="1400" spc="405" dirty="0">
                <a:latin typeface="Calibri"/>
                <a:cs typeface="Calibri"/>
              </a:rPr>
              <a:t> </a:t>
            </a:r>
            <a:r>
              <a:rPr sz="1400" spc="-10" dirty="0">
                <a:latin typeface="Calibri"/>
                <a:cs typeface="Calibri"/>
              </a:rPr>
              <a:t>éloigne</a:t>
            </a:r>
            <a:endParaRPr sz="1400">
              <a:latin typeface="Calibri"/>
              <a:cs typeface="Calibri"/>
            </a:endParaRPr>
          </a:p>
        </p:txBody>
      </p:sp>
      <p:sp>
        <p:nvSpPr>
          <p:cNvPr id="17" name="object 17"/>
          <p:cNvSpPr txBox="1"/>
          <p:nvPr/>
        </p:nvSpPr>
        <p:spPr>
          <a:xfrm>
            <a:off x="1339596" y="1796795"/>
            <a:ext cx="2431415" cy="218440"/>
          </a:xfrm>
          <a:prstGeom prst="rect">
            <a:avLst/>
          </a:prstGeom>
          <a:solidFill>
            <a:srgbClr val="FFFF00"/>
          </a:solidFill>
        </p:spPr>
        <p:txBody>
          <a:bodyPr vert="horz" wrap="square" lIns="0" tIns="0" rIns="0" bIns="0" rtlCol="0">
            <a:spAutoFit/>
          </a:bodyPr>
          <a:lstStyle/>
          <a:p>
            <a:pPr>
              <a:lnSpc>
                <a:spcPts val="1630"/>
              </a:lnSpc>
            </a:pPr>
            <a:r>
              <a:rPr sz="1400" dirty="0">
                <a:latin typeface="Calibri"/>
                <a:cs typeface="Calibri"/>
              </a:rPr>
              <a:t>:</a:t>
            </a:r>
            <a:r>
              <a:rPr sz="1400" spc="380" dirty="0">
                <a:latin typeface="Calibri"/>
                <a:cs typeface="Calibri"/>
              </a:rPr>
              <a:t> </a:t>
            </a:r>
            <a:r>
              <a:rPr sz="1400" dirty="0">
                <a:latin typeface="Calibri"/>
                <a:cs typeface="Calibri"/>
              </a:rPr>
              <a:t>l’angoisse,</a:t>
            </a:r>
            <a:r>
              <a:rPr sz="1400" spc="390" dirty="0">
                <a:latin typeface="Calibri"/>
                <a:cs typeface="Calibri"/>
              </a:rPr>
              <a:t> </a:t>
            </a:r>
            <a:r>
              <a:rPr sz="1400" dirty="0">
                <a:latin typeface="Calibri"/>
                <a:cs typeface="Calibri"/>
              </a:rPr>
              <a:t>la</a:t>
            </a:r>
            <a:r>
              <a:rPr sz="1400" spc="385" dirty="0">
                <a:latin typeface="Calibri"/>
                <a:cs typeface="Calibri"/>
              </a:rPr>
              <a:t> </a:t>
            </a:r>
            <a:r>
              <a:rPr sz="1400" dirty="0">
                <a:latin typeface="Calibri"/>
                <a:cs typeface="Calibri"/>
              </a:rPr>
              <a:t>colère,</a:t>
            </a:r>
            <a:r>
              <a:rPr sz="1400" spc="385" dirty="0">
                <a:latin typeface="Calibri"/>
                <a:cs typeface="Calibri"/>
              </a:rPr>
              <a:t> </a:t>
            </a:r>
            <a:r>
              <a:rPr sz="1400" dirty="0">
                <a:latin typeface="Calibri"/>
                <a:cs typeface="Calibri"/>
              </a:rPr>
              <a:t>la</a:t>
            </a:r>
            <a:r>
              <a:rPr sz="1400" spc="385" dirty="0">
                <a:latin typeface="Calibri"/>
                <a:cs typeface="Calibri"/>
              </a:rPr>
              <a:t> </a:t>
            </a:r>
            <a:r>
              <a:rPr sz="1400" spc="-10" dirty="0">
                <a:latin typeface="Calibri"/>
                <a:cs typeface="Calibri"/>
              </a:rPr>
              <a:t>haine</a:t>
            </a:r>
            <a:endParaRPr sz="1400">
              <a:latin typeface="Calibri"/>
              <a:cs typeface="Calibri"/>
            </a:endParaRPr>
          </a:p>
        </p:txBody>
      </p:sp>
      <p:sp>
        <p:nvSpPr>
          <p:cNvPr id="18" name="object 18"/>
          <p:cNvSpPr txBox="1"/>
          <p:nvPr/>
        </p:nvSpPr>
        <p:spPr>
          <a:xfrm>
            <a:off x="3746119" y="1777111"/>
            <a:ext cx="2024380" cy="239395"/>
          </a:xfrm>
          <a:prstGeom prst="rect">
            <a:avLst/>
          </a:prstGeom>
        </p:spPr>
        <p:txBody>
          <a:bodyPr vert="horz" wrap="square" lIns="0" tIns="13335" rIns="0" bIns="0" rtlCol="0">
            <a:spAutoFit/>
          </a:bodyPr>
          <a:lstStyle/>
          <a:p>
            <a:pPr marL="12700">
              <a:lnSpc>
                <a:spcPct val="100000"/>
              </a:lnSpc>
              <a:spcBef>
                <a:spcPts val="105"/>
              </a:spcBef>
            </a:pPr>
            <a:r>
              <a:rPr sz="1400" dirty="0">
                <a:latin typeface="Calibri"/>
                <a:cs typeface="Calibri"/>
              </a:rPr>
              <a:t>,</a:t>
            </a:r>
            <a:r>
              <a:rPr sz="1400" spc="405" dirty="0">
                <a:latin typeface="Calibri"/>
                <a:cs typeface="Calibri"/>
              </a:rPr>
              <a:t> </a:t>
            </a:r>
            <a:r>
              <a:rPr sz="1400" dirty="0">
                <a:latin typeface="Calibri"/>
                <a:cs typeface="Calibri"/>
              </a:rPr>
              <a:t>la</a:t>
            </a:r>
            <a:r>
              <a:rPr sz="1400" spc="405" dirty="0">
                <a:latin typeface="Calibri"/>
                <a:cs typeface="Calibri"/>
              </a:rPr>
              <a:t> </a:t>
            </a:r>
            <a:r>
              <a:rPr sz="1400" dirty="0">
                <a:latin typeface="Calibri"/>
                <a:cs typeface="Calibri"/>
              </a:rPr>
              <a:t>nostalgie</a:t>
            </a:r>
            <a:r>
              <a:rPr sz="1400" spc="415" dirty="0">
                <a:latin typeface="Calibri"/>
                <a:cs typeface="Calibri"/>
              </a:rPr>
              <a:t> </a:t>
            </a:r>
            <a:r>
              <a:rPr sz="1400" dirty="0">
                <a:latin typeface="Calibri"/>
                <a:cs typeface="Calibri"/>
              </a:rPr>
              <a:t>»</a:t>
            </a:r>
            <a:r>
              <a:rPr sz="1400" spc="405" dirty="0">
                <a:latin typeface="Calibri"/>
                <a:cs typeface="Calibri"/>
              </a:rPr>
              <a:t> </a:t>
            </a:r>
            <a:r>
              <a:rPr sz="1400" dirty="0">
                <a:latin typeface="Calibri"/>
                <a:cs typeface="Calibri"/>
              </a:rPr>
              <a:t>pointe</a:t>
            </a:r>
            <a:r>
              <a:rPr sz="1400" spc="405" dirty="0">
                <a:latin typeface="Calibri"/>
                <a:cs typeface="Calibri"/>
              </a:rPr>
              <a:t> </a:t>
            </a:r>
            <a:r>
              <a:rPr sz="1400" spc="-25" dirty="0">
                <a:latin typeface="Calibri"/>
                <a:cs typeface="Calibri"/>
              </a:rPr>
              <a:t>le</a:t>
            </a:r>
            <a:endParaRPr sz="1400">
              <a:latin typeface="Calibri"/>
              <a:cs typeface="Calibri"/>
            </a:endParaRPr>
          </a:p>
        </p:txBody>
      </p:sp>
      <p:sp>
        <p:nvSpPr>
          <p:cNvPr id="19" name="object 19"/>
          <p:cNvSpPr txBox="1"/>
          <p:nvPr/>
        </p:nvSpPr>
        <p:spPr>
          <a:xfrm>
            <a:off x="421640" y="2005711"/>
            <a:ext cx="2656840" cy="239395"/>
          </a:xfrm>
          <a:prstGeom prst="rect">
            <a:avLst/>
          </a:prstGeom>
        </p:spPr>
        <p:txBody>
          <a:bodyPr vert="horz" wrap="square" lIns="0" tIns="13335" rIns="0" bIns="0" rtlCol="0">
            <a:spAutoFit/>
          </a:bodyPr>
          <a:lstStyle/>
          <a:p>
            <a:pPr marL="12700">
              <a:lnSpc>
                <a:spcPct val="100000"/>
              </a:lnSpc>
              <a:spcBef>
                <a:spcPts val="105"/>
              </a:spcBef>
            </a:pPr>
            <a:r>
              <a:rPr sz="1400" dirty="0">
                <a:latin typeface="Calibri"/>
                <a:cs typeface="Calibri"/>
              </a:rPr>
              <a:t>philosophe</a:t>
            </a:r>
            <a:r>
              <a:rPr sz="1400" spc="-35" dirty="0">
                <a:latin typeface="Calibri"/>
                <a:cs typeface="Calibri"/>
              </a:rPr>
              <a:t> </a:t>
            </a:r>
            <a:r>
              <a:rPr sz="1400" dirty="0">
                <a:latin typeface="Calibri"/>
                <a:cs typeface="Calibri"/>
              </a:rPr>
              <a:t>André</a:t>
            </a:r>
            <a:r>
              <a:rPr sz="1400" spc="220" dirty="0">
                <a:latin typeface="Calibri"/>
                <a:cs typeface="Calibri"/>
              </a:rPr>
              <a:t> </a:t>
            </a:r>
            <a:r>
              <a:rPr sz="1400" spc="-10" dirty="0">
                <a:latin typeface="Calibri"/>
                <a:cs typeface="Calibri"/>
              </a:rPr>
              <a:t>Comte-</a:t>
            </a:r>
            <a:r>
              <a:rPr sz="1400" dirty="0">
                <a:latin typeface="Calibri"/>
                <a:cs typeface="Calibri"/>
              </a:rPr>
              <a:t>Sponville</a:t>
            </a:r>
            <a:r>
              <a:rPr sz="1400" spc="-55" dirty="0">
                <a:latin typeface="Calibri"/>
                <a:cs typeface="Calibri"/>
              </a:rPr>
              <a:t> </a:t>
            </a:r>
            <a:r>
              <a:rPr sz="1400" spc="-50" dirty="0">
                <a:latin typeface="Calibri"/>
                <a:cs typeface="Calibri"/>
              </a:rPr>
              <a:t>;</a:t>
            </a:r>
            <a:endParaRPr sz="1400">
              <a:latin typeface="Calibri"/>
              <a:cs typeface="Calibri"/>
            </a:endParaRPr>
          </a:p>
        </p:txBody>
      </p:sp>
      <p:sp>
        <p:nvSpPr>
          <p:cNvPr id="20" name="object 20"/>
          <p:cNvSpPr txBox="1"/>
          <p:nvPr/>
        </p:nvSpPr>
        <p:spPr>
          <a:xfrm>
            <a:off x="78739" y="2360802"/>
            <a:ext cx="1823085" cy="239395"/>
          </a:xfrm>
          <a:prstGeom prst="rect">
            <a:avLst/>
          </a:prstGeom>
        </p:spPr>
        <p:txBody>
          <a:bodyPr vert="horz" wrap="square" lIns="0" tIns="13335" rIns="0" bIns="0" rtlCol="0">
            <a:spAutoFit/>
          </a:bodyPr>
          <a:lstStyle/>
          <a:p>
            <a:pPr marL="12700">
              <a:lnSpc>
                <a:spcPct val="100000"/>
              </a:lnSpc>
              <a:spcBef>
                <a:spcPts val="105"/>
              </a:spcBef>
              <a:tabLst>
                <a:tab pos="354965" algn="l"/>
              </a:tabLst>
            </a:pPr>
            <a:r>
              <a:rPr sz="1400" spc="-25" dirty="0">
                <a:latin typeface="Calibri"/>
                <a:cs typeface="Calibri"/>
              </a:rPr>
              <a:t>3.</a:t>
            </a:r>
            <a:r>
              <a:rPr sz="1400" dirty="0">
                <a:latin typeface="Calibri"/>
                <a:cs typeface="Calibri"/>
              </a:rPr>
              <a:t>	Et</a:t>
            </a:r>
            <a:r>
              <a:rPr sz="1400" spc="80" dirty="0">
                <a:latin typeface="Calibri"/>
                <a:cs typeface="Calibri"/>
              </a:rPr>
              <a:t> </a:t>
            </a:r>
            <a:r>
              <a:rPr sz="1400" dirty="0">
                <a:latin typeface="Calibri"/>
                <a:cs typeface="Calibri"/>
              </a:rPr>
              <a:t>c’est</a:t>
            </a:r>
            <a:r>
              <a:rPr sz="1400" spc="90" dirty="0">
                <a:latin typeface="Calibri"/>
                <a:cs typeface="Calibri"/>
              </a:rPr>
              <a:t> </a:t>
            </a:r>
            <a:r>
              <a:rPr sz="1400" dirty="0">
                <a:latin typeface="Calibri"/>
                <a:cs typeface="Calibri"/>
              </a:rPr>
              <a:t>surtout</a:t>
            </a:r>
            <a:r>
              <a:rPr sz="1400" spc="90" dirty="0">
                <a:latin typeface="Calibri"/>
                <a:cs typeface="Calibri"/>
              </a:rPr>
              <a:t> </a:t>
            </a:r>
            <a:r>
              <a:rPr sz="1400" spc="-25" dirty="0">
                <a:latin typeface="Calibri"/>
                <a:cs typeface="Calibri"/>
              </a:rPr>
              <a:t>une</a:t>
            </a:r>
            <a:endParaRPr sz="1400">
              <a:latin typeface="Calibri"/>
              <a:cs typeface="Calibri"/>
            </a:endParaRPr>
          </a:p>
        </p:txBody>
      </p:sp>
      <p:sp>
        <p:nvSpPr>
          <p:cNvPr id="21" name="object 21"/>
          <p:cNvSpPr txBox="1"/>
          <p:nvPr/>
        </p:nvSpPr>
        <p:spPr>
          <a:xfrm>
            <a:off x="1950720" y="2380488"/>
            <a:ext cx="744220" cy="218440"/>
          </a:xfrm>
          <a:prstGeom prst="rect">
            <a:avLst/>
          </a:prstGeom>
          <a:solidFill>
            <a:srgbClr val="FFFF00"/>
          </a:solidFill>
        </p:spPr>
        <p:txBody>
          <a:bodyPr vert="horz" wrap="square" lIns="0" tIns="0" rIns="0" bIns="0" rtlCol="0">
            <a:spAutoFit/>
          </a:bodyPr>
          <a:lstStyle/>
          <a:p>
            <a:pPr>
              <a:lnSpc>
                <a:spcPts val="1630"/>
              </a:lnSpc>
            </a:pPr>
            <a:r>
              <a:rPr sz="1400" spc="-10" dirty="0">
                <a:latin typeface="Calibri"/>
                <a:cs typeface="Calibri"/>
              </a:rPr>
              <a:t>possibilité</a:t>
            </a:r>
            <a:endParaRPr sz="1400">
              <a:latin typeface="Calibri"/>
              <a:cs typeface="Calibri"/>
            </a:endParaRPr>
          </a:p>
        </p:txBody>
      </p:sp>
      <p:sp>
        <p:nvSpPr>
          <p:cNvPr id="22" name="object 22"/>
          <p:cNvSpPr txBox="1"/>
          <p:nvPr/>
        </p:nvSpPr>
        <p:spPr>
          <a:xfrm>
            <a:off x="2743200" y="2380488"/>
            <a:ext cx="1969770" cy="218440"/>
          </a:xfrm>
          <a:prstGeom prst="rect">
            <a:avLst/>
          </a:prstGeom>
          <a:solidFill>
            <a:srgbClr val="FFFF00"/>
          </a:solidFill>
        </p:spPr>
        <p:txBody>
          <a:bodyPr vert="horz" wrap="square" lIns="0" tIns="0" rIns="0" bIns="0" rtlCol="0">
            <a:spAutoFit/>
          </a:bodyPr>
          <a:lstStyle/>
          <a:p>
            <a:pPr>
              <a:lnSpc>
                <a:spcPts val="1630"/>
              </a:lnSpc>
            </a:pPr>
            <a:r>
              <a:rPr sz="1400" dirty="0">
                <a:latin typeface="Calibri"/>
                <a:cs typeface="Calibri"/>
              </a:rPr>
              <a:t>toujours</a:t>
            </a:r>
            <a:r>
              <a:rPr sz="1400" spc="114" dirty="0">
                <a:latin typeface="Calibri"/>
                <a:cs typeface="Calibri"/>
              </a:rPr>
              <a:t> </a:t>
            </a:r>
            <a:r>
              <a:rPr sz="1400" dirty="0">
                <a:latin typeface="Calibri"/>
                <a:cs typeface="Calibri"/>
              </a:rPr>
              <a:t>à</a:t>
            </a:r>
            <a:r>
              <a:rPr sz="1400" spc="120" dirty="0">
                <a:latin typeface="Calibri"/>
                <a:cs typeface="Calibri"/>
              </a:rPr>
              <a:t> </a:t>
            </a:r>
            <a:r>
              <a:rPr sz="1400" dirty="0">
                <a:latin typeface="Calibri"/>
                <a:cs typeface="Calibri"/>
              </a:rPr>
              <a:t>portée</a:t>
            </a:r>
            <a:r>
              <a:rPr sz="1400" spc="120" dirty="0">
                <a:latin typeface="Calibri"/>
                <a:cs typeface="Calibri"/>
              </a:rPr>
              <a:t> </a:t>
            </a:r>
            <a:r>
              <a:rPr sz="1400" dirty="0">
                <a:latin typeface="Calibri"/>
                <a:cs typeface="Calibri"/>
              </a:rPr>
              <a:t>de</a:t>
            </a:r>
            <a:r>
              <a:rPr sz="1400" spc="114" dirty="0">
                <a:latin typeface="Calibri"/>
                <a:cs typeface="Calibri"/>
              </a:rPr>
              <a:t> </a:t>
            </a:r>
            <a:r>
              <a:rPr sz="1400" spc="-20" dirty="0">
                <a:latin typeface="Calibri"/>
                <a:cs typeface="Calibri"/>
              </a:rPr>
              <a:t>main</a:t>
            </a:r>
            <a:endParaRPr sz="1400">
              <a:latin typeface="Calibri"/>
              <a:cs typeface="Calibri"/>
            </a:endParaRPr>
          </a:p>
        </p:txBody>
      </p:sp>
      <p:sp>
        <p:nvSpPr>
          <p:cNvPr id="23" name="object 23"/>
          <p:cNvSpPr txBox="1"/>
          <p:nvPr/>
        </p:nvSpPr>
        <p:spPr>
          <a:xfrm>
            <a:off x="4760976" y="2380488"/>
            <a:ext cx="1036319" cy="218440"/>
          </a:xfrm>
          <a:prstGeom prst="rect">
            <a:avLst/>
          </a:prstGeom>
          <a:solidFill>
            <a:srgbClr val="FFFF00"/>
          </a:solidFill>
        </p:spPr>
        <p:txBody>
          <a:bodyPr vert="horz" wrap="square" lIns="0" tIns="0" rIns="0" bIns="0" rtlCol="0">
            <a:spAutoFit/>
          </a:bodyPr>
          <a:lstStyle/>
          <a:p>
            <a:pPr marL="635">
              <a:lnSpc>
                <a:spcPts val="1630"/>
              </a:lnSpc>
            </a:pPr>
            <a:r>
              <a:rPr sz="1400" dirty="0">
                <a:latin typeface="Calibri"/>
                <a:cs typeface="Calibri"/>
              </a:rPr>
              <a:t>pour</a:t>
            </a:r>
            <a:r>
              <a:rPr sz="1400" spc="135" dirty="0">
                <a:latin typeface="Calibri"/>
                <a:cs typeface="Calibri"/>
              </a:rPr>
              <a:t> </a:t>
            </a:r>
            <a:r>
              <a:rPr sz="1400" dirty="0">
                <a:latin typeface="Calibri"/>
                <a:cs typeface="Calibri"/>
              </a:rPr>
              <a:t>qui</a:t>
            </a:r>
            <a:r>
              <a:rPr sz="1400" spc="130" dirty="0">
                <a:latin typeface="Calibri"/>
                <a:cs typeface="Calibri"/>
              </a:rPr>
              <a:t> </a:t>
            </a:r>
            <a:r>
              <a:rPr sz="1400" spc="-20" dirty="0">
                <a:latin typeface="Calibri"/>
                <a:cs typeface="Calibri"/>
              </a:rPr>
              <a:t>sera</a:t>
            </a:r>
            <a:endParaRPr sz="1400">
              <a:latin typeface="Calibri"/>
              <a:cs typeface="Calibri"/>
            </a:endParaRPr>
          </a:p>
        </p:txBody>
      </p:sp>
      <p:sp>
        <p:nvSpPr>
          <p:cNvPr id="24" name="object 24"/>
          <p:cNvSpPr txBox="1"/>
          <p:nvPr/>
        </p:nvSpPr>
        <p:spPr>
          <a:xfrm>
            <a:off x="434340" y="2598420"/>
            <a:ext cx="1511300" cy="228600"/>
          </a:xfrm>
          <a:prstGeom prst="rect">
            <a:avLst/>
          </a:prstGeom>
          <a:solidFill>
            <a:srgbClr val="FFFF00"/>
          </a:solidFill>
        </p:spPr>
        <p:txBody>
          <a:bodyPr vert="horz" wrap="square" lIns="0" tIns="3810" rIns="0" bIns="0" rtlCol="0">
            <a:spAutoFit/>
          </a:bodyPr>
          <a:lstStyle/>
          <a:p>
            <a:pPr>
              <a:lnSpc>
                <a:spcPct val="100000"/>
              </a:lnSpc>
              <a:spcBef>
                <a:spcPts val="30"/>
              </a:spcBef>
            </a:pPr>
            <a:r>
              <a:rPr sz="1400" dirty="0">
                <a:latin typeface="Calibri"/>
                <a:cs typeface="Calibri"/>
              </a:rPr>
              <a:t>capable</a:t>
            </a:r>
            <a:r>
              <a:rPr sz="1400" spc="15" dirty="0">
                <a:latin typeface="Calibri"/>
                <a:cs typeface="Calibri"/>
              </a:rPr>
              <a:t> </a:t>
            </a:r>
            <a:r>
              <a:rPr sz="1400" dirty="0">
                <a:latin typeface="Calibri"/>
                <a:cs typeface="Calibri"/>
              </a:rPr>
              <a:t>de</a:t>
            </a:r>
            <a:r>
              <a:rPr sz="1400" spc="5" dirty="0">
                <a:latin typeface="Calibri"/>
                <a:cs typeface="Calibri"/>
              </a:rPr>
              <a:t> </a:t>
            </a:r>
            <a:r>
              <a:rPr sz="1400" spc="-10" dirty="0">
                <a:latin typeface="Calibri"/>
                <a:cs typeface="Calibri"/>
              </a:rPr>
              <a:t>l’activer</a:t>
            </a:r>
            <a:r>
              <a:rPr sz="1400" spc="10" dirty="0">
                <a:latin typeface="Calibri"/>
                <a:cs typeface="Calibri"/>
              </a:rPr>
              <a:t> </a:t>
            </a:r>
            <a:r>
              <a:rPr sz="1400" spc="-50" dirty="0">
                <a:latin typeface="Calibri"/>
                <a:cs typeface="Calibri"/>
              </a:rPr>
              <a:t>:</a:t>
            </a:r>
            <a:endParaRPr sz="1400">
              <a:latin typeface="Calibri"/>
              <a:cs typeface="Calibri"/>
            </a:endParaRPr>
          </a:p>
        </p:txBody>
      </p:sp>
      <p:sp>
        <p:nvSpPr>
          <p:cNvPr id="25" name="object 25"/>
          <p:cNvSpPr txBox="1"/>
          <p:nvPr/>
        </p:nvSpPr>
        <p:spPr>
          <a:xfrm>
            <a:off x="1968754" y="2589402"/>
            <a:ext cx="3798570" cy="239395"/>
          </a:xfrm>
          <a:prstGeom prst="rect">
            <a:avLst/>
          </a:prstGeom>
        </p:spPr>
        <p:txBody>
          <a:bodyPr vert="horz" wrap="square" lIns="0" tIns="13335" rIns="0" bIns="0" rtlCol="0">
            <a:spAutoFit/>
          </a:bodyPr>
          <a:lstStyle/>
          <a:p>
            <a:pPr marL="12700">
              <a:lnSpc>
                <a:spcPct val="100000"/>
              </a:lnSpc>
              <a:spcBef>
                <a:spcPts val="105"/>
              </a:spcBef>
            </a:pPr>
            <a:r>
              <a:rPr sz="1400" dirty="0">
                <a:latin typeface="Calibri"/>
                <a:cs typeface="Calibri"/>
              </a:rPr>
              <a:t>«</a:t>
            </a:r>
            <a:r>
              <a:rPr sz="1400" spc="345" dirty="0">
                <a:latin typeface="Calibri"/>
                <a:cs typeface="Calibri"/>
              </a:rPr>
              <a:t> </a:t>
            </a:r>
            <a:r>
              <a:rPr sz="1400" dirty="0">
                <a:latin typeface="Calibri"/>
                <a:cs typeface="Calibri"/>
              </a:rPr>
              <a:t>Le</a:t>
            </a:r>
            <a:r>
              <a:rPr sz="1400" spc="20" dirty="0">
                <a:latin typeface="Calibri"/>
                <a:cs typeface="Calibri"/>
              </a:rPr>
              <a:t> </a:t>
            </a:r>
            <a:r>
              <a:rPr sz="1400" spc="-10" dirty="0">
                <a:latin typeface="Calibri"/>
                <a:cs typeface="Calibri"/>
              </a:rPr>
              <a:t>bonheur,</a:t>
            </a:r>
            <a:r>
              <a:rPr sz="1400" spc="15" dirty="0">
                <a:latin typeface="Calibri"/>
                <a:cs typeface="Calibri"/>
              </a:rPr>
              <a:t> </a:t>
            </a:r>
            <a:r>
              <a:rPr sz="1400" dirty="0">
                <a:latin typeface="Calibri"/>
                <a:cs typeface="Calibri"/>
              </a:rPr>
              <a:t>ce</a:t>
            </a:r>
            <a:r>
              <a:rPr sz="1400" spc="25" dirty="0">
                <a:latin typeface="Calibri"/>
                <a:cs typeface="Calibri"/>
              </a:rPr>
              <a:t> </a:t>
            </a:r>
            <a:r>
              <a:rPr sz="1400" spc="-10" dirty="0">
                <a:latin typeface="Calibri"/>
                <a:cs typeface="Calibri"/>
              </a:rPr>
              <a:t>n’est</a:t>
            </a:r>
            <a:r>
              <a:rPr sz="1400" spc="20" dirty="0">
                <a:latin typeface="Calibri"/>
                <a:cs typeface="Calibri"/>
              </a:rPr>
              <a:t> </a:t>
            </a:r>
            <a:r>
              <a:rPr sz="1400" dirty="0">
                <a:latin typeface="Calibri"/>
                <a:cs typeface="Calibri"/>
              </a:rPr>
              <a:t>pas</a:t>
            </a:r>
            <a:r>
              <a:rPr sz="1400" spc="35" dirty="0">
                <a:latin typeface="Calibri"/>
                <a:cs typeface="Calibri"/>
              </a:rPr>
              <a:t> </a:t>
            </a:r>
            <a:r>
              <a:rPr sz="1400" dirty="0">
                <a:latin typeface="Calibri"/>
                <a:cs typeface="Calibri"/>
              </a:rPr>
              <a:t>une</a:t>
            </a:r>
            <a:r>
              <a:rPr sz="1400" spc="25" dirty="0">
                <a:latin typeface="Calibri"/>
                <a:cs typeface="Calibri"/>
              </a:rPr>
              <a:t> </a:t>
            </a:r>
            <a:r>
              <a:rPr sz="1400" dirty="0">
                <a:latin typeface="Calibri"/>
                <a:cs typeface="Calibri"/>
              </a:rPr>
              <a:t>joie</a:t>
            </a:r>
            <a:r>
              <a:rPr sz="1400" spc="20" dirty="0">
                <a:latin typeface="Calibri"/>
                <a:cs typeface="Calibri"/>
              </a:rPr>
              <a:t> </a:t>
            </a:r>
            <a:r>
              <a:rPr sz="1400" dirty="0">
                <a:latin typeface="Calibri"/>
                <a:cs typeface="Calibri"/>
              </a:rPr>
              <a:t>permanente,</a:t>
            </a:r>
            <a:r>
              <a:rPr sz="1400" spc="30" dirty="0">
                <a:latin typeface="Calibri"/>
                <a:cs typeface="Calibri"/>
              </a:rPr>
              <a:t> </a:t>
            </a:r>
            <a:r>
              <a:rPr sz="1400" spc="-25" dirty="0">
                <a:latin typeface="Calibri"/>
                <a:cs typeface="Calibri"/>
              </a:rPr>
              <a:t>ça</a:t>
            </a:r>
            <a:endParaRPr sz="1400">
              <a:latin typeface="Calibri"/>
              <a:cs typeface="Calibri"/>
            </a:endParaRPr>
          </a:p>
        </p:txBody>
      </p:sp>
      <p:sp>
        <p:nvSpPr>
          <p:cNvPr id="26" name="object 26"/>
          <p:cNvSpPr txBox="1"/>
          <p:nvPr/>
        </p:nvSpPr>
        <p:spPr>
          <a:xfrm>
            <a:off x="421640" y="2817698"/>
            <a:ext cx="4556760" cy="240029"/>
          </a:xfrm>
          <a:prstGeom prst="rect">
            <a:avLst/>
          </a:prstGeom>
        </p:spPr>
        <p:txBody>
          <a:bodyPr vert="horz" wrap="square" lIns="0" tIns="13335" rIns="0" bIns="0" rtlCol="0">
            <a:spAutoFit/>
          </a:bodyPr>
          <a:lstStyle/>
          <a:p>
            <a:pPr marL="12700">
              <a:lnSpc>
                <a:spcPct val="100000"/>
              </a:lnSpc>
              <a:spcBef>
                <a:spcPts val="105"/>
              </a:spcBef>
            </a:pPr>
            <a:r>
              <a:rPr sz="1400" dirty="0">
                <a:latin typeface="Calibri"/>
                <a:cs typeface="Calibri"/>
              </a:rPr>
              <a:t>c’est</a:t>
            </a:r>
            <a:r>
              <a:rPr sz="1400" spc="120" dirty="0">
                <a:latin typeface="Calibri"/>
                <a:cs typeface="Calibri"/>
              </a:rPr>
              <a:t>  </a:t>
            </a:r>
            <a:r>
              <a:rPr sz="1400" dirty="0">
                <a:latin typeface="Calibri"/>
                <a:cs typeface="Calibri"/>
              </a:rPr>
              <a:t>ce</a:t>
            </a:r>
            <a:r>
              <a:rPr sz="1400" spc="125" dirty="0">
                <a:latin typeface="Calibri"/>
                <a:cs typeface="Calibri"/>
              </a:rPr>
              <a:t>  </a:t>
            </a:r>
            <a:r>
              <a:rPr sz="1400" dirty="0">
                <a:latin typeface="Calibri"/>
                <a:cs typeface="Calibri"/>
              </a:rPr>
              <a:t>que</a:t>
            </a:r>
            <a:r>
              <a:rPr sz="1400" spc="130" dirty="0">
                <a:latin typeface="Calibri"/>
                <a:cs typeface="Calibri"/>
              </a:rPr>
              <a:t>  </a:t>
            </a:r>
            <a:r>
              <a:rPr sz="1400" dirty="0">
                <a:latin typeface="Calibri"/>
                <a:cs typeface="Calibri"/>
              </a:rPr>
              <a:t>j’appelle</a:t>
            </a:r>
            <a:r>
              <a:rPr sz="1400" spc="125" dirty="0">
                <a:latin typeface="Calibri"/>
                <a:cs typeface="Calibri"/>
              </a:rPr>
              <a:t>  </a:t>
            </a:r>
            <a:r>
              <a:rPr sz="1400" dirty="0">
                <a:latin typeface="Calibri"/>
                <a:cs typeface="Calibri"/>
              </a:rPr>
              <a:t>la</a:t>
            </a:r>
            <a:r>
              <a:rPr sz="1400" spc="120" dirty="0">
                <a:latin typeface="Calibri"/>
                <a:cs typeface="Calibri"/>
              </a:rPr>
              <a:t>  </a:t>
            </a:r>
            <a:r>
              <a:rPr sz="1400" dirty="0">
                <a:latin typeface="Calibri"/>
                <a:cs typeface="Calibri"/>
              </a:rPr>
              <a:t>félicité,</a:t>
            </a:r>
            <a:r>
              <a:rPr sz="1400" spc="130" dirty="0">
                <a:latin typeface="Calibri"/>
                <a:cs typeface="Calibri"/>
              </a:rPr>
              <a:t>  </a:t>
            </a:r>
            <a:r>
              <a:rPr sz="1400" dirty="0">
                <a:latin typeface="Calibri"/>
                <a:cs typeface="Calibri"/>
              </a:rPr>
              <a:t>qui</a:t>
            </a:r>
            <a:r>
              <a:rPr sz="1400" spc="130" dirty="0">
                <a:latin typeface="Calibri"/>
                <a:cs typeface="Calibri"/>
              </a:rPr>
              <a:t>  </a:t>
            </a:r>
            <a:r>
              <a:rPr sz="1400" dirty="0">
                <a:latin typeface="Calibri"/>
                <a:cs typeface="Calibri"/>
              </a:rPr>
              <a:t>n’existe</a:t>
            </a:r>
            <a:r>
              <a:rPr sz="1400" spc="130" dirty="0">
                <a:latin typeface="Calibri"/>
                <a:cs typeface="Calibri"/>
              </a:rPr>
              <a:t>  </a:t>
            </a:r>
            <a:r>
              <a:rPr sz="1400" dirty="0">
                <a:latin typeface="Calibri"/>
                <a:cs typeface="Calibri"/>
              </a:rPr>
              <a:t>pas,</a:t>
            </a:r>
            <a:r>
              <a:rPr sz="1400" spc="120" dirty="0">
                <a:latin typeface="Calibri"/>
                <a:cs typeface="Calibri"/>
              </a:rPr>
              <a:t>  </a:t>
            </a:r>
            <a:r>
              <a:rPr sz="1400" spc="-20" dirty="0">
                <a:latin typeface="Calibri"/>
                <a:cs typeface="Calibri"/>
              </a:rPr>
              <a:t>mais</a:t>
            </a:r>
            <a:endParaRPr sz="1400">
              <a:latin typeface="Calibri"/>
              <a:cs typeface="Calibri"/>
            </a:endParaRPr>
          </a:p>
        </p:txBody>
      </p:sp>
      <p:sp>
        <p:nvSpPr>
          <p:cNvPr id="27" name="object 27"/>
          <p:cNvSpPr txBox="1"/>
          <p:nvPr/>
        </p:nvSpPr>
        <p:spPr>
          <a:xfrm>
            <a:off x="5088635" y="2837688"/>
            <a:ext cx="708660" cy="218440"/>
          </a:xfrm>
          <a:prstGeom prst="rect">
            <a:avLst/>
          </a:prstGeom>
          <a:solidFill>
            <a:srgbClr val="FFFF00"/>
          </a:solidFill>
        </p:spPr>
        <p:txBody>
          <a:bodyPr vert="horz" wrap="square" lIns="0" tIns="0" rIns="0" bIns="0" rtlCol="0">
            <a:spAutoFit/>
          </a:bodyPr>
          <a:lstStyle/>
          <a:p>
            <a:pPr marL="635">
              <a:lnSpc>
                <a:spcPts val="1630"/>
              </a:lnSpc>
            </a:pPr>
            <a:r>
              <a:rPr sz="1400" dirty="0">
                <a:latin typeface="Calibri"/>
                <a:cs typeface="Calibri"/>
              </a:rPr>
              <a:t>une</a:t>
            </a:r>
            <a:r>
              <a:rPr sz="1400" spc="150" dirty="0">
                <a:latin typeface="Calibri"/>
                <a:cs typeface="Calibri"/>
              </a:rPr>
              <a:t>  </a:t>
            </a:r>
            <a:r>
              <a:rPr sz="1400" spc="-20" dirty="0">
                <a:latin typeface="Calibri"/>
                <a:cs typeface="Calibri"/>
              </a:rPr>
              <a:t>joie</a:t>
            </a:r>
            <a:endParaRPr sz="1400">
              <a:latin typeface="Calibri"/>
              <a:cs typeface="Calibri"/>
            </a:endParaRPr>
          </a:p>
        </p:txBody>
      </p:sp>
      <p:sp>
        <p:nvSpPr>
          <p:cNvPr id="28" name="object 28"/>
          <p:cNvSpPr txBox="1"/>
          <p:nvPr/>
        </p:nvSpPr>
        <p:spPr>
          <a:xfrm>
            <a:off x="434340" y="3064764"/>
            <a:ext cx="1667510" cy="218440"/>
          </a:xfrm>
          <a:prstGeom prst="rect">
            <a:avLst/>
          </a:prstGeom>
          <a:solidFill>
            <a:srgbClr val="FFFF00"/>
          </a:solidFill>
        </p:spPr>
        <p:txBody>
          <a:bodyPr vert="horz" wrap="square" lIns="0" tIns="0" rIns="0" bIns="0" rtlCol="0">
            <a:spAutoFit/>
          </a:bodyPr>
          <a:lstStyle/>
          <a:p>
            <a:pPr>
              <a:lnSpc>
                <a:spcPts val="1630"/>
              </a:lnSpc>
            </a:pPr>
            <a:r>
              <a:rPr sz="1400" spc="-10" dirty="0">
                <a:latin typeface="Calibri"/>
                <a:cs typeface="Calibri"/>
              </a:rPr>
              <a:t>constamment possible</a:t>
            </a:r>
            <a:endParaRPr sz="1400">
              <a:latin typeface="Calibri"/>
              <a:cs typeface="Calibri"/>
            </a:endParaRPr>
          </a:p>
        </p:txBody>
      </p:sp>
      <p:sp>
        <p:nvSpPr>
          <p:cNvPr id="29" name="object 29"/>
          <p:cNvSpPr txBox="1"/>
          <p:nvPr/>
        </p:nvSpPr>
        <p:spPr>
          <a:xfrm>
            <a:off x="2089150" y="3045332"/>
            <a:ext cx="1817370" cy="239395"/>
          </a:xfrm>
          <a:prstGeom prst="rect">
            <a:avLst/>
          </a:prstGeom>
        </p:spPr>
        <p:txBody>
          <a:bodyPr vert="horz" wrap="square" lIns="0" tIns="13335" rIns="0" bIns="0" rtlCol="0">
            <a:spAutoFit/>
          </a:bodyPr>
          <a:lstStyle/>
          <a:p>
            <a:pPr marL="12700">
              <a:lnSpc>
                <a:spcPct val="100000"/>
              </a:lnSpc>
              <a:spcBef>
                <a:spcPts val="105"/>
              </a:spcBef>
            </a:pPr>
            <a:r>
              <a:rPr sz="1400" dirty="0">
                <a:latin typeface="Calibri"/>
                <a:cs typeface="Calibri"/>
              </a:rPr>
              <a:t>»</a:t>
            </a:r>
            <a:r>
              <a:rPr sz="1400" spc="-30" dirty="0">
                <a:latin typeface="Calibri"/>
                <a:cs typeface="Calibri"/>
              </a:rPr>
              <a:t> </a:t>
            </a:r>
            <a:r>
              <a:rPr sz="1400" dirty="0">
                <a:latin typeface="Calibri"/>
                <a:cs typeface="Calibri"/>
              </a:rPr>
              <a:t>poursuit</a:t>
            </a:r>
            <a:r>
              <a:rPr sz="1400" spc="-20" dirty="0">
                <a:latin typeface="Calibri"/>
                <a:cs typeface="Calibri"/>
              </a:rPr>
              <a:t> </a:t>
            </a:r>
            <a:r>
              <a:rPr sz="1400" dirty="0">
                <a:latin typeface="Calibri"/>
                <a:cs typeface="Calibri"/>
              </a:rPr>
              <a:t>le</a:t>
            </a:r>
            <a:r>
              <a:rPr sz="1400" spc="-35" dirty="0">
                <a:latin typeface="Calibri"/>
                <a:cs typeface="Calibri"/>
              </a:rPr>
              <a:t> </a:t>
            </a:r>
            <a:r>
              <a:rPr sz="1400" spc="-10" dirty="0">
                <a:latin typeface="Calibri"/>
                <a:cs typeface="Calibri"/>
              </a:rPr>
              <a:t>philosophe.</a:t>
            </a:r>
            <a:endParaRPr sz="1400">
              <a:latin typeface="Calibri"/>
              <a:cs typeface="Calibri"/>
            </a:endParaRPr>
          </a:p>
        </p:txBody>
      </p:sp>
      <p:sp>
        <p:nvSpPr>
          <p:cNvPr id="30" name="object 30"/>
          <p:cNvSpPr txBox="1"/>
          <p:nvPr/>
        </p:nvSpPr>
        <p:spPr>
          <a:xfrm>
            <a:off x="78739" y="3401948"/>
            <a:ext cx="1875789" cy="239395"/>
          </a:xfrm>
          <a:prstGeom prst="rect">
            <a:avLst/>
          </a:prstGeom>
        </p:spPr>
        <p:txBody>
          <a:bodyPr vert="horz" wrap="square" lIns="0" tIns="13335" rIns="0" bIns="0" rtlCol="0">
            <a:spAutoFit/>
          </a:bodyPr>
          <a:lstStyle/>
          <a:p>
            <a:pPr marL="12700">
              <a:lnSpc>
                <a:spcPct val="100000"/>
              </a:lnSpc>
              <a:spcBef>
                <a:spcPts val="105"/>
              </a:spcBef>
              <a:tabLst>
                <a:tab pos="354965" algn="l"/>
              </a:tabLst>
            </a:pPr>
            <a:r>
              <a:rPr sz="1400" spc="-25" dirty="0">
                <a:latin typeface="Calibri"/>
                <a:cs typeface="Calibri"/>
              </a:rPr>
              <a:t>4.</a:t>
            </a:r>
            <a:r>
              <a:rPr sz="1400" dirty="0">
                <a:latin typeface="Calibri"/>
                <a:cs typeface="Calibri"/>
              </a:rPr>
              <a:t>	Un</a:t>
            </a:r>
            <a:r>
              <a:rPr sz="1400" spc="-10" dirty="0">
                <a:latin typeface="Calibri"/>
                <a:cs typeface="Calibri"/>
              </a:rPr>
              <a:t> </a:t>
            </a:r>
            <a:r>
              <a:rPr sz="1400" dirty="0">
                <a:latin typeface="Calibri"/>
                <a:cs typeface="Calibri"/>
              </a:rPr>
              <a:t>possible</a:t>
            </a:r>
            <a:r>
              <a:rPr sz="1400" spc="5" dirty="0">
                <a:latin typeface="Calibri"/>
                <a:cs typeface="Calibri"/>
              </a:rPr>
              <a:t> </a:t>
            </a:r>
            <a:r>
              <a:rPr sz="1400" dirty="0">
                <a:latin typeface="Calibri"/>
                <a:cs typeface="Calibri"/>
              </a:rPr>
              <a:t>auquel</a:t>
            </a:r>
            <a:r>
              <a:rPr sz="1400" spc="-5" dirty="0">
                <a:latin typeface="Calibri"/>
                <a:cs typeface="Calibri"/>
              </a:rPr>
              <a:t> </a:t>
            </a:r>
            <a:r>
              <a:rPr sz="1400" spc="-25" dirty="0">
                <a:latin typeface="Calibri"/>
                <a:cs typeface="Calibri"/>
              </a:rPr>
              <a:t>il</a:t>
            </a:r>
            <a:endParaRPr sz="1400">
              <a:latin typeface="Calibri"/>
              <a:cs typeface="Calibri"/>
            </a:endParaRPr>
          </a:p>
        </p:txBody>
      </p:sp>
      <p:sp>
        <p:nvSpPr>
          <p:cNvPr id="31" name="object 31"/>
          <p:cNvSpPr txBox="1"/>
          <p:nvPr/>
        </p:nvSpPr>
        <p:spPr>
          <a:xfrm>
            <a:off x="1987295" y="3421379"/>
            <a:ext cx="2536190" cy="218440"/>
          </a:xfrm>
          <a:prstGeom prst="rect">
            <a:avLst/>
          </a:prstGeom>
          <a:solidFill>
            <a:srgbClr val="FFFF00"/>
          </a:solidFill>
        </p:spPr>
        <p:txBody>
          <a:bodyPr vert="horz" wrap="square" lIns="0" tIns="0" rIns="0" bIns="0" rtlCol="0">
            <a:spAutoFit/>
          </a:bodyPr>
          <a:lstStyle/>
          <a:p>
            <a:pPr>
              <a:lnSpc>
                <a:spcPts val="1630"/>
              </a:lnSpc>
            </a:pPr>
            <a:r>
              <a:rPr sz="1400" dirty="0">
                <a:latin typeface="Calibri"/>
                <a:cs typeface="Calibri"/>
              </a:rPr>
              <a:t>faut</a:t>
            </a:r>
            <a:r>
              <a:rPr sz="1400" spc="-15" dirty="0">
                <a:latin typeface="Calibri"/>
                <a:cs typeface="Calibri"/>
              </a:rPr>
              <a:t> </a:t>
            </a:r>
            <a:r>
              <a:rPr sz="1400" dirty="0">
                <a:latin typeface="Calibri"/>
                <a:cs typeface="Calibri"/>
              </a:rPr>
              <a:t>faire</a:t>
            </a:r>
            <a:r>
              <a:rPr sz="1400" spc="-15" dirty="0">
                <a:latin typeface="Calibri"/>
                <a:cs typeface="Calibri"/>
              </a:rPr>
              <a:t> </a:t>
            </a:r>
            <a:r>
              <a:rPr sz="1400" dirty="0">
                <a:latin typeface="Calibri"/>
                <a:cs typeface="Calibri"/>
              </a:rPr>
              <a:t>de</a:t>
            </a:r>
            <a:r>
              <a:rPr sz="1400" spc="-15" dirty="0">
                <a:latin typeface="Calibri"/>
                <a:cs typeface="Calibri"/>
              </a:rPr>
              <a:t> </a:t>
            </a:r>
            <a:r>
              <a:rPr sz="1400" dirty="0">
                <a:latin typeface="Calibri"/>
                <a:cs typeface="Calibri"/>
              </a:rPr>
              <a:t>la</a:t>
            </a:r>
            <a:r>
              <a:rPr sz="1400" spc="-15" dirty="0">
                <a:latin typeface="Calibri"/>
                <a:cs typeface="Calibri"/>
              </a:rPr>
              <a:t> </a:t>
            </a:r>
            <a:r>
              <a:rPr sz="1400" dirty="0">
                <a:latin typeface="Calibri"/>
                <a:cs typeface="Calibri"/>
              </a:rPr>
              <a:t>place dans</a:t>
            </a:r>
            <a:r>
              <a:rPr sz="1400" spc="5" dirty="0">
                <a:latin typeface="Calibri"/>
                <a:cs typeface="Calibri"/>
              </a:rPr>
              <a:t> </a:t>
            </a:r>
            <a:r>
              <a:rPr sz="1400" dirty="0">
                <a:latin typeface="Calibri"/>
                <a:cs typeface="Calibri"/>
              </a:rPr>
              <a:t>nos</a:t>
            </a:r>
            <a:r>
              <a:rPr sz="1400" spc="-5" dirty="0">
                <a:latin typeface="Calibri"/>
                <a:cs typeface="Calibri"/>
              </a:rPr>
              <a:t> </a:t>
            </a:r>
            <a:r>
              <a:rPr sz="1400" spc="-20" dirty="0">
                <a:latin typeface="Calibri"/>
                <a:cs typeface="Calibri"/>
              </a:rPr>
              <a:t>vies</a:t>
            </a:r>
            <a:endParaRPr sz="1400">
              <a:latin typeface="Calibri"/>
              <a:cs typeface="Calibri"/>
            </a:endParaRPr>
          </a:p>
        </p:txBody>
      </p:sp>
      <p:sp>
        <p:nvSpPr>
          <p:cNvPr id="32" name="object 32"/>
          <p:cNvSpPr txBox="1"/>
          <p:nvPr/>
        </p:nvSpPr>
        <p:spPr>
          <a:xfrm>
            <a:off x="4511166" y="3401948"/>
            <a:ext cx="1256665" cy="239395"/>
          </a:xfrm>
          <a:prstGeom prst="rect">
            <a:avLst/>
          </a:prstGeom>
        </p:spPr>
        <p:txBody>
          <a:bodyPr vert="horz" wrap="square" lIns="0" tIns="13335" rIns="0" bIns="0" rtlCol="0">
            <a:spAutoFit/>
          </a:bodyPr>
          <a:lstStyle/>
          <a:p>
            <a:pPr marL="12700">
              <a:lnSpc>
                <a:spcPct val="100000"/>
              </a:lnSpc>
              <a:spcBef>
                <a:spcPts val="105"/>
              </a:spcBef>
            </a:pPr>
            <a:r>
              <a:rPr sz="1400" dirty="0">
                <a:latin typeface="Calibri"/>
                <a:cs typeface="Calibri"/>
              </a:rPr>
              <a:t>de tous les </a:t>
            </a:r>
            <a:r>
              <a:rPr sz="1400" spc="-10" dirty="0">
                <a:latin typeface="Calibri"/>
                <a:cs typeface="Calibri"/>
              </a:rPr>
              <a:t>jours,</a:t>
            </a:r>
            <a:endParaRPr sz="1400">
              <a:latin typeface="Calibri"/>
              <a:cs typeface="Calibri"/>
            </a:endParaRPr>
          </a:p>
        </p:txBody>
      </p:sp>
      <p:sp>
        <p:nvSpPr>
          <p:cNvPr id="33" name="object 33"/>
          <p:cNvSpPr txBox="1"/>
          <p:nvPr/>
        </p:nvSpPr>
        <p:spPr>
          <a:xfrm>
            <a:off x="421640" y="3629025"/>
            <a:ext cx="5349240" cy="239395"/>
          </a:xfrm>
          <a:prstGeom prst="rect">
            <a:avLst/>
          </a:prstGeom>
        </p:spPr>
        <p:txBody>
          <a:bodyPr vert="horz" wrap="square" lIns="0" tIns="12700" rIns="0" bIns="0" rtlCol="0">
            <a:spAutoFit/>
          </a:bodyPr>
          <a:lstStyle/>
          <a:p>
            <a:pPr marL="12700">
              <a:lnSpc>
                <a:spcPct val="100000"/>
              </a:lnSpc>
              <a:spcBef>
                <a:spcPts val="100"/>
              </a:spcBef>
              <a:tabLst>
                <a:tab pos="724535" algn="l"/>
                <a:tab pos="1602105" algn="l"/>
                <a:tab pos="1978660" algn="l"/>
                <a:tab pos="2388235" algn="l"/>
                <a:tab pos="3249930" algn="l"/>
                <a:tab pos="4165600" algn="l"/>
                <a:tab pos="5147310" algn="l"/>
              </a:tabLst>
            </a:pPr>
            <a:r>
              <a:rPr sz="1400" spc="-10" dirty="0">
                <a:latin typeface="Calibri"/>
                <a:cs typeface="Calibri"/>
              </a:rPr>
              <a:t>souvent</a:t>
            </a:r>
            <a:r>
              <a:rPr sz="1400" dirty="0">
                <a:latin typeface="Calibri"/>
                <a:cs typeface="Calibri"/>
              </a:rPr>
              <a:t>	</a:t>
            </a:r>
            <a:r>
              <a:rPr sz="1400" spc="-10" dirty="0">
                <a:latin typeface="Calibri"/>
                <a:cs typeface="Calibri"/>
              </a:rPr>
              <a:t>parasitées</a:t>
            </a:r>
            <a:r>
              <a:rPr sz="1400" dirty="0">
                <a:latin typeface="Calibri"/>
                <a:cs typeface="Calibri"/>
              </a:rPr>
              <a:t>	</a:t>
            </a:r>
            <a:r>
              <a:rPr sz="1400" spc="-25" dirty="0">
                <a:latin typeface="Calibri"/>
                <a:cs typeface="Calibri"/>
              </a:rPr>
              <a:t>par</a:t>
            </a:r>
            <a:r>
              <a:rPr sz="1400" dirty="0">
                <a:latin typeface="Calibri"/>
                <a:cs typeface="Calibri"/>
              </a:rPr>
              <a:t>	</a:t>
            </a:r>
            <a:r>
              <a:rPr sz="1400" spc="-25" dirty="0">
                <a:latin typeface="Calibri"/>
                <a:cs typeface="Calibri"/>
              </a:rPr>
              <a:t>une</a:t>
            </a:r>
            <a:r>
              <a:rPr sz="1400" dirty="0">
                <a:latin typeface="Calibri"/>
                <a:cs typeface="Calibri"/>
              </a:rPr>
              <a:t>	</a:t>
            </a:r>
            <a:r>
              <a:rPr sz="1400" spc="-10" dirty="0">
                <a:latin typeface="Calibri"/>
                <a:cs typeface="Calibri"/>
              </a:rPr>
              <a:t>avalanche</a:t>
            </a:r>
            <a:r>
              <a:rPr sz="1400" dirty="0">
                <a:latin typeface="Calibri"/>
                <a:cs typeface="Calibri"/>
              </a:rPr>
              <a:t>	</a:t>
            </a:r>
            <a:r>
              <a:rPr sz="1400" spc="-10" dirty="0">
                <a:latin typeface="Calibri"/>
                <a:cs typeface="Calibri"/>
              </a:rPr>
              <a:t>d’activités-</a:t>
            </a:r>
            <a:r>
              <a:rPr sz="1400" dirty="0">
                <a:latin typeface="Calibri"/>
                <a:cs typeface="Calibri"/>
              </a:rPr>
              <a:t>	</a:t>
            </a:r>
            <a:r>
              <a:rPr sz="1400" spc="-10" dirty="0">
                <a:latin typeface="Calibri"/>
                <a:cs typeface="Calibri"/>
              </a:rPr>
              <a:t>obligatoires</a:t>
            </a:r>
            <a:r>
              <a:rPr sz="1400" dirty="0">
                <a:latin typeface="Calibri"/>
                <a:cs typeface="Calibri"/>
              </a:rPr>
              <a:t>	</a:t>
            </a:r>
            <a:r>
              <a:rPr sz="1400" spc="-25" dirty="0">
                <a:latin typeface="Calibri"/>
                <a:cs typeface="Calibri"/>
              </a:rPr>
              <a:t>ou</a:t>
            </a:r>
            <a:endParaRPr sz="1400">
              <a:latin typeface="Calibri"/>
              <a:cs typeface="Calibri"/>
            </a:endParaRPr>
          </a:p>
        </p:txBody>
      </p:sp>
      <p:sp>
        <p:nvSpPr>
          <p:cNvPr id="34" name="object 34"/>
          <p:cNvSpPr txBox="1"/>
          <p:nvPr/>
        </p:nvSpPr>
        <p:spPr>
          <a:xfrm>
            <a:off x="421640" y="3857625"/>
            <a:ext cx="1844039" cy="239395"/>
          </a:xfrm>
          <a:prstGeom prst="rect">
            <a:avLst/>
          </a:prstGeom>
        </p:spPr>
        <p:txBody>
          <a:bodyPr vert="horz" wrap="square" lIns="0" tIns="12700" rIns="0" bIns="0" rtlCol="0">
            <a:spAutoFit/>
          </a:bodyPr>
          <a:lstStyle/>
          <a:p>
            <a:pPr marL="12700">
              <a:lnSpc>
                <a:spcPct val="100000"/>
              </a:lnSpc>
              <a:spcBef>
                <a:spcPts val="100"/>
              </a:spcBef>
            </a:pPr>
            <a:r>
              <a:rPr sz="1400" dirty="0">
                <a:latin typeface="Calibri"/>
                <a:cs typeface="Calibri"/>
              </a:rPr>
              <a:t>plaisantes,</a:t>
            </a:r>
            <a:r>
              <a:rPr sz="1400" spc="160" dirty="0">
                <a:latin typeface="Calibri"/>
                <a:cs typeface="Calibri"/>
              </a:rPr>
              <a:t> </a:t>
            </a:r>
            <a:r>
              <a:rPr sz="1400" dirty="0">
                <a:latin typeface="Calibri"/>
                <a:cs typeface="Calibri"/>
              </a:rPr>
              <a:t>peu</a:t>
            </a:r>
            <a:r>
              <a:rPr sz="1400" spc="150" dirty="0">
                <a:latin typeface="Calibri"/>
                <a:cs typeface="Calibri"/>
              </a:rPr>
              <a:t> </a:t>
            </a:r>
            <a:r>
              <a:rPr sz="1400" spc="-10" dirty="0">
                <a:latin typeface="Calibri"/>
                <a:cs typeface="Calibri"/>
              </a:rPr>
              <a:t>importe-</a:t>
            </a:r>
            <a:endParaRPr sz="1400">
              <a:latin typeface="Calibri"/>
              <a:cs typeface="Calibri"/>
            </a:endParaRPr>
          </a:p>
        </p:txBody>
      </p:sp>
      <p:sp>
        <p:nvSpPr>
          <p:cNvPr id="35" name="object 35"/>
          <p:cNvSpPr txBox="1"/>
          <p:nvPr/>
        </p:nvSpPr>
        <p:spPr>
          <a:xfrm>
            <a:off x="2321051" y="3877055"/>
            <a:ext cx="2453005" cy="218440"/>
          </a:xfrm>
          <a:prstGeom prst="rect">
            <a:avLst/>
          </a:prstGeom>
          <a:solidFill>
            <a:srgbClr val="FFFF00"/>
          </a:solidFill>
        </p:spPr>
        <p:txBody>
          <a:bodyPr vert="horz" wrap="square" lIns="0" tIns="0" rIns="0" bIns="0" rtlCol="0">
            <a:spAutoFit/>
          </a:bodyPr>
          <a:lstStyle/>
          <a:p>
            <a:pPr>
              <a:lnSpc>
                <a:spcPts val="1630"/>
              </a:lnSpc>
            </a:pPr>
            <a:r>
              <a:rPr sz="1400" dirty="0">
                <a:latin typeface="Calibri"/>
                <a:cs typeface="Calibri"/>
              </a:rPr>
              <a:t>qui</a:t>
            </a:r>
            <a:r>
              <a:rPr sz="1400" spc="185" dirty="0">
                <a:latin typeface="Calibri"/>
                <a:cs typeface="Calibri"/>
              </a:rPr>
              <a:t> </a:t>
            </a:r>
            <a:r>
              <a:rPr sz="1400" dirty="0">
                <a:latin typeface="Calibri"/>
                <a:cs typeface="Calibri"/>
              </a:rPr>
              <a:t>ne</a:t>
            </a:r>
            <a:r>
              <a:rPr sz="1400" spc="180" dirty="0">
                <a:latin typeface="Calibri"/>
                <a:cs typeface="Calibri"/>
              </a:rPr>
              <a:t> </a:t>
            </a:r>
            <a:r>
              <a:rPr sz="1400" dirty="0">
                <a:latin typeface="Calibri"/>
                <a:cs typeface="Calibri"/>
              </a:rPr>
              <a:t>nous</a:t>
            </a:r>
            <a:r>
              <a:rPr sz="1400" spc="185" dirty="0">
                <a:latin typeface="Calibri"/>
                <a:cs typeface="Calibri"/>
              </a:rPr>
              <a:t> </a:t>
            </a:r>
            <a:r>
              <a:rPr sz="1400" dirty="0">
                <a:latin typeface="Calibri"/>
                <a:cs typeface="Calibri"/>
              </a:rPr>
              <a:t>laissent</a:t>
            </a:r>
            <a:r>
              <a:rPr sz="1400" spc="204" dirty="0">
                <a:latin typeface="Calibri"/>
                <a:cs typeface="Calibri"/>
              </a:rPr>
              <a:t> </a:t>
            </a:r>
            <a:r>
              <a:rPr sz="1400" dirty="0">
                <a:latin typeface="Calibri"/>
                <a:cs typeface="Calibri"/>
              </a:rPr>
              <a:t>aucun</a:t>
            </a:r>
            <a:r>
              <a:rPr sz="1400" spc="180" dirty="0">
                <a:latin typeface="Calibri"/>
                <a:cs typeface="Calibri"/>
              </a:rPr>
              <a:t> </a:t>
            </a:r>
            <a:r>
              <a:rPr sz="1400" spc="-20" dirty="0">
                <a:latin typeface="Calibri"/>
                <a:cs typeface="Calibri"/>
              </a:rPr>
              <a:t>répit</a:t>
            </a:r>
            <a:endParaRPr sz="1400">
              <a:latin typeface="Calibri"/>
              <a:cs typeface="Calibri"/>
            </a:endParaRPr>
          </a:p>
        </p:txBody>
      </p:sp>
      <p:sp>
        <p:nvSpPr>
          <p:cNvPr id="36" name="object 36"/>
          <p:cNvSpPr txBox="1"/>
          <p:nvPr/>
        </p:nvSpPr>
        <p:spPr>
          <a:xfrm>
            <a:off x="4760976" y="3857625"/>
            <a:ext cx="334010" cy="239395"/>
          </a:xfrm>
          <a:prstGeom prst="rect">
            <a:avLst/>
          </a:prstGeom>
        </p:spPr>
        <p:txBody>
          <a:bodyPr vert="horz" wrap="square" lIns="0" tIns="12700" rIns="0" bIns="0" rtlCol="0">
            <a:spAutoFit/>
          </a:bodyPr>
          <a:lstStyle/>
          <a:p>
            <a:pPr marL="635">
              <a:lnSpc>
                <a:spcPct val="100000"/>
              </a:lnSpc>
              <a:spcBef>
                <a:spcPts val="100"/>
              </a:spcBef>
            </a:pPr>
            <a:r>
              <a:rPr sz="1400" dirty="0">
                <a:latin typeface="Calibri"/>
                <a:cs typeface="Calibri"/>
              </a:rPr>
              <a:t>.</a:t>
            </a:r>
            <a:r>
              <a:rPr sz="1400" spc="220" dirty="0">
                <a:latin typeface="Calibri"/>
                <a:cs typeface="Calibri"/>
              </a:rPr>
              <a:t> </a:t>
            </a:r>
            <a:r>
              <a:rPr sz="1400" spc="-25" dirty="0">
                <a:latin typeface="Calibri"/>
                <a:cs typeface="Calibri"/>
              </a:rPr>
              <a:t>Le</a:t>
            </a:r>
            <a:endParaRPr sz="1400">
              <a:latin typeface="Calibri"/>
              <a:cs typeface="Calibri"/>
            </a:endParaRPr>
          </a:p>
        </p:txBody>
      </p:sp>
      <p:sp>
        <p:nvSpPr>
          <p:cNvPr id="37" name="object 37"/>
          <p:cNvSpPr txBox="1"/>
          <p:nvPr/>
        </p:nvSpPr>
        <p:spPr>
          <a:xfrm>
            <a:off x="5106923" y="3877055"/>
            <a:ext cx="690880" cy="218440"/>
          </a:xfrm>
          <a:prstGeom prst="rect">
            <a:avLst/>
          </a:prstGeom>
          <a:solidFill>
            <a:srgbClr val="FFFF00"/>
          </a:solidFill>
        </p:spPr>
        <p:txBody>
          <a:bodyPr vert="horz" wrap="square" lIns="0" tIns="0" rIns="0" bIns="0" rtlCol="0">
            <a:spAutoFit/>
          </a:bodyPr>
          <a:lstStyle/>
          <a:p>
            <a:pPr marL="635">
              <a:lnSpc>
                <a:spcPts val="1630"/>
              </a:lnSpc>
            </a:pPr>
            <a:r>
              <a:rPr sz="1400" spc="-10" dirty="0">
                <a:latin typeface="Calibri"/>
                <a:cs typeface="Calibri"/>
              </a:rPr>
              <a:t>bonheur,</a:t>
            </a:r>
            <a:endParaRPr sz="1400">
              <a:latin typeface="Calibri"/>
              <a:cs typeface="Calibri"/>
            </a:endParaRPr>
          </a:p>
        </p:txBody>
      </p:sp>
      <p:sp>
        <p:nvSpPr>
          <p:cNvPr id="38" name="object 38"/>
          <p:cNvSpPr txBox="1"/>
          <p:nvPr/>
        </p:nvSpPr>
        <p:spPr>
          <a:xfrm>
            <a:off x="434340" y="4105655"/>
            <a:ext cx="4660900" cy="218440"/>
          </a:xfrm>
          <a:prstGeom prst="rect">
            <a:avLst/>
          </a:prstGeom>
          <a:solidFill>
            <a:srgbClr val="FFFF00"/>
          </a:solidFill>
        </p:spPr>
        <p:txBody>
          <a:bodyPr vert="horz" wrap="square" lIns="0" tIns="0" rIns="0" bIns="0" rtlCol="0">
            <a:spAutoFit/>
          </a:bodyPr>
          <a:lstStyle/>
          <a:p>
            <a:pPr>
              <a:lnSpc>
                <a:spcPts val="1630"/>
              </a:lnSpc>
            </a:pPr>
            <a:r>
              <a:rPr sz="1400" dirty="0">
                <a:latin typeface="Calibri"/>
                <a:cs typeface="Calibri"/>
              </a:rPr>
              <a:t>c’est</a:t>
            </a:r>
            <a:r>
              <a:rPr sz="1400" spc="120" dirty="0">
                <a:latin typeface="Calibri"/>
                <a:cs typeface="Calibri"/>
              </a:rPr>
              <a:t> </a:t>
            </a:r>
            <a:r>
              <a:rPr sz="1400" dirty="0">
                <a:latin typeface="Calibri"/>
                <a:cs typeface="Calibri"/>
              </a:rPr>
              <a:t>la</a:t>
            </a:r>
            <a:r>
              <a:rPr sz="1400" spc="130" dirty="0">
                <a:latin typeface="Calibri"/>
                <a:cs typeface="Calibri"/>
              </a:rPr>
              <a:t> </a:t>
            </a:r>
            <a:r>
              <a:rPr sz="1400" dirty="0">
                <a:latin typeface="Calibri"/>
                <a:cs typeface="Calibri"/>
              </a:rPr>
              <a:t>prise</a:t>
            </a:r>
            <a:r>
              <a:rPr sz="1400" spc="125" dirty="0">
                <a:latin typeface="Calibri"/>
                <a:cs typeface="Calibri"/>
              </a:rPr>
              <a:t> </a:t>
            </a:r>
            <a:r>
              <a:rPr sz="1400" dirty="0">
                <a:latin typeface="Calibri"/>
                <a:cs typeface="Calibri"/>
              </a:rPr>
              <a:t>de</a:t>
            </a:r>
            <a:r>
              <a:rPr sz="1400" spc="125" dirty="0">
                <a:latin typeface="Calibri"/>
                <a:cs typeface="Calibri"/>
              </a:rPr>
              <a:t> </a:t>
            </a:r>
            <a:r>
              <a:rPr sz="1400" dirty="0">
                <a:latin typeface="Calibri"/>
                <a:cs typeface="Calibri"/>
              </a:rPr>
              <a:t>conscience</a:t>
            </a:r>
            <a:r>
              <a:rPr sz="1400" spc="125" dirty="0">
                <a:latin typeface="Calibri"/>
                <a:cs typeface="Calibri"/>
              </a:rPr>
              <a:t> </a:t>
            </a:r>
            <a:r>
              <a:rPr sz="1400" dirty="0">
                <a:latin typeface="Calibri"/>
                <a:cs typeface="Calibri"/>
              </a:rPr>
              <a:t>de</a:t>
            </a:r>
            <a:r>
              <a:rPr sz="1400" spc="120" dirty="0">
                <a:latin typeface="Calibri"/>
                <a:cs typeface="Calibri"/>
              </a:rPr>
              <a:t> </a:t>
            </a:r>
            <a:r>
              <a:rPr sz="1400" dirty="0">
                <a:latin typeface="Calibri"/>
                <a:cs typeface="Calibri"/>
              </a:rPr>
              <a:t>ce</a:t>
            </a:r>
            <a:r>
              <a:rPr sz="1400" spc="120" dirty="0">
                <a:latin typeface="Calibri"/>
                <a:cs typeface="Calibri"/>
              </a:rPr>
              <a:t> </a:t>
            </a:r>
            <a:r>
              <a:rPr sz="1400" dirty="0">
                <a:latin typeface="Calibri"/>
                <a:cs typeface="Calibri"/>
              </a:rPr>
              <a:t>qu’il</a:t>
            </a:r>
            <a:r>
              <a:rPr sz="1400" spc="130" dirty="0">
                <a:latin typeface="Calibri"/>
                <a:cs typeface="Calibri"/>
              </a:rPr>
              <a:t> </a:t>
            </a:r>
            <a:r>
              <a:rPr sz="1400" dirty="0">
                <a:latin typeface="Calibri"/>
                <a:cs typeface="Calibri"/>
              </a:rPr>
              <a:t>y</a:t>
            </a:r>
            <a:r>
              <a:rPr sz="1400" spc="130" dirty="0">
                <a:latin typeface="Calibri"/>
                <a:cs typeface="Calibri"/>
              </a:rPr>
              <a:t> </a:t>
            </a:r>
            <a:r>
              <a:rPr sz="1400" dirty="0">
                <a:latin typeface="Calibri"/>
                <a:cs typeface="Calibri"/>
              </a:rPr>
              <a:t>a</a:t>
            </a:r>
            <a:r>
              <a:rPr sz="1400" spc="125" dirty="0">
                <a:latin typeface="Calibri"/>
                <a:cs typeface="Calibri"/>
              </a:rPr>
              <a:t> </a:t>
            </a:r>
            <a:r>
              <a:rPr sz="1400" dirty="0">
                <a:latin typeface="Calibri"/>
                <a:cs typeface="Calibri"/>
              </a:rPr>
              <a:t>de</a:t>
            </a:r>
            <a:r>
              <a:rPr sz="1400" spc="125" dirty="0">
                <a:latin typeface="Calibri"/>
                <a:cs typeface="Calibri"/>
              </a:rPr>
              <a:t> </a:t>
            </a:r>
            <a:r>
              <a:rPr sz="1400" dirty="0">
                <a:latin typeface="Calibri"/>
                <a:cs typeface="Calibri"/>
              </a:rPr>
              <a:t>beau</a:t>
            </a:r>
            <a:r>
              <a:rPr sz="1400" spc="125" dirty="0">
                <a:latin typeface="Calibri"/>
                <a:cs typeface="Calibri"/>
              </a:rPr>
              <a:t> </a:t>
            </a:r>
            <a:r>
              <a:rPr sz="1400" dirty="0">
                <a:latin typeface="Calibri"/>
                <a:cs typeface="Calibri"/>
              </a:rPr>
              <a:t>et</a:t>
            </a:r>
            <a:r>
              <a:rPr sz="1400" spc="130" dirty="0">
                <a:latin typeface="Calibri"/>
                <a:cs typeface="Calibri"/>
              </a:rPr>
              <a:t> </a:t>
            </a:r>
            <a:r>
              <a:rPr sz="1400" dirty="0">
                <a:latin typeface="Calibri"/>
                <a:cs typeface="Calibri"/>
              </a:rPr>
              <a:t>de</a:t>
            </a:r>
            <a:r>
              <a:rPr sz="1400" spc="120" dirty="0">
                <a:latin typeface="Calibri"/>
                <a:cs typeface="Calibri"/>
              </a:rPr>
              <a:t> </a:t>
            </a:r>
            <a:r>
              <a:rPr sz="1400" spc="-25" dirty="0">
                <a:latin typeface="Calibri"/>
                <a:cs typeface="Calibri"/>
              </a:rPr>
              <a:t>bon</a:t>
            </a:r>
            <a:endParaRPr sz="1400">
              <a:latin typeface="Calibri"/>
              <a:cs typeface="Calibri"/>
            </a:endParaRPr>
          </a:p>
        </p:txBody>
      </p:sp>
      <p:sp>
        <p:nvSpPr>
          <p:cNvPr id="39" name="object 39"/>
          <p:cNvSpPr txBox="1"/>
          <p:nvPr/>
        </p:nvSpPr>
        <p:spPr>
          <a:xfrm>
            <a:off x="5082666" y="4086225"/>
            <a:ext cx="684530" cy="239395"/>
          </a:xfrm>
          <a:prstGeom prst="rect">
            <a:avLst/>
          </a:prstGeom>
        </p:spPr>
        <p:txBody>
          <a:bodyPr vert="horz" wrap="square" lIns="0" tIns="12700" rIns="0" bIns="0" rtlCol="0">
            <a:spAutoFit/>
          </a:bodyPr>
          <a:lstStyle/>
          <a:p>
            <a:pPr marL="12700">
              <a:lnSpc>
                <a:spcPct val="100000"/>
              </a:lnSpc>
              <a:spcBef>
                <a:spcPts val="100"/>
              </a:spcBef>
            </a:pPr>
            <a:r>
              <a:rPr sz="1400" dirty="0">
                <a:latin typeface="Calibri"/>
                <a:cs typeface="Calibri"/>
              </a:rPr>
              <a:t>dans</a:t>
            </a:r>
            <a:r>
              <a:rPr sz="1400" spc="114" dirty="0">
                <a:latin typeface="Calibri"/>
                <a:cs typeface="Calibri"/>
              </a:rPr>
              <a:t> </a:t>
            </a:r>
            <a:r>
              <a:rPr sz="1400" spc="-25" dirty="0">
                <a:latin typeface="Calibri"/>
                <a:cs typeface="Calibri"/>
              </a:rPr>
              <a:t>nos</a:t>
            </a:r>
            <a:endParaRPr sz="1400">
              <a:latin typeface="Calibri"/>
              <a:cs typeface="Calibri"/>
            </a:endParaRPr>
          </a:p>
        </p:txBody>
      </p:sp>
      <p:sp>
        <p:nvSpPr>
          <p:cNvPr id="40" name="object 40"/>
          <p:cNvSpPr txBox="1"/>
          <p:nvPr/>
        </p:nvSpPr>
        <p:spPr>
          <a:xfrm>
            <a:off x="421640" y="4315205"/>
            <a:ext cx="1412875" cy="239395"/>
          </a:xfrm>
          <a:prstGeom prst="rect">
            <a:avLst/>
          </a:prstGeom>
        </p:spPr>
        <p:txBody>
          <a:bodyPr vert="horz" wrap="square" lIns="0" tIns="12700" rIns="0" bIns="0" rtlCol="0">
            <a:spAutoFit/>
          </a:bodyPr>
          <a:lstStyle/>
          <a:p>
            <a:pPr marL="12700">
              <a:lnSpc>
                <a:spcPct val="100000"/>
              </a:lnSpc>
              <a:spcBef>
                <a:spcPts val="100"/>
              </a:spcBef>
            </a:pPr>
            <a:r>
              <a:rPr sz="1400" dirty="0">
                <a:latin typeface="Calibri"/>
                <a:cs typeface="Calibri"/>
              </a:rPr>
              <a:t>vies.</a:t>
            </a:r>
            <a:r>
              <a:rPr sz="1400" spc="110" dirty="0">
                <a:latin typeface="Calibri"/>
                <a:cs typeface="Calibri"/>
              </a:rPr>
              <a:t> </a:t>
            </a:r>
            <a:r>
              <a:rPr sz="1400" dirty="0">
                <a:latin typeface="Calibri"/>
                <a:cs typeface="Calibri"/>
              </a:rPr>
              <a:t>Cela</a:t>
            </a:r>
            <a:r>
              <a:rPr sz="1400" spc="110" dirty="0">
                <a:latin typeface="Calibri"/>
                <a:cs typeface="Calibri"/>
              </a:rPr>
              <a:t> </a:t>
            </a:r>
            <a:r>
              <a:rPr sz="1400" spc="-10" dirty="0">
                <a:latin typeface="Calibri"/>
                <a:cs typeface="Calibri"/>
              </a:rPr>
              <a:t>implique</a:t>
            </a:r>
            <a:endParaRPr sz="1400">
              <a:latin typeface="Calibri"/>
              <a:cs typeface="Calibri"/>
            </a:endParaRPr>
          </a:p>
        </p:txBody>
      </p:sp>
      <p:sp>
        <p:nvSpPr>
          <p:cNvPr id="41" name="object 41"/>
          <p:cNvSpPr txBox="1"/>
          <p:nvPr/>
        </p:nvSpPr>
        <p:spPr>
          <a:xfrm>
            <a:off x="1879092" y="4334255"/>
            <a:ext cx="1705610" cy="218440"/>
          </a:xfrm>
          <a:prstGeom prst="rect">
            <a:avLst/>
          </a:prstGeom>
          <a:solidFill>
            <a:srgbClr val="FFFF00"/>
          </a:solidFill>
        </p:spPr>
        <p:txBody>
          <a:bodyPr vert="horz" wrap="square" lIns="0" tIns="0" rIns="0" bIns="0" rtlCol="0">
            <a:spAutoFit/>
          </a:bodyPr>
          <a:lstStyle/>
          <a:p>
            <a:pPr>
              <a:lnSpc>
                <a:spcPts val="1635"/>
              </a:lnSpc>
            </a:pPr>
            <a:r>
              <a:rPr sz="1400" dirty="0">
                <a:latin typeface="Calibri"/>
                <a:cs typeface="Calibri"/>
              </a:rPr>
              <a:t>une</a:t>
            </a:r>
            <a:r>
              <a:rPr sz="1400" spc="90" dirty="0">
                <a:latin typeface="Calibri"/>
                <a:cs typeface="Calibri"/>
              </a:rPr>
              <a:t> </a:t>
            </a:r>
            <a:r>
              <a:rPr sz="1400" dirty="0">
                <a:latin typeface="Calibri"/>
                <a:cs typeface="Calibri"/>
              </a:rPr>
              <a:t>présence</a:t>
            </a:r>
            <a:r>
              <a:rPr sz="1400" spc="100" dirty="0">
                <a:latin typeface="Calibri"/>
                <a:cs typeface="Calibri"/>
              </a:rPr>
              <a:t> </a:t>
            </a:r>
            <a:r>
              <a:rPr sz="1400" spc="-10" dirty="0">
                <a:latin typeface="Calibri"/>
                <a:cs typeface="Calibri"/>
              </a:rPr>
              <a:t>mentale</a:t>
            </a:r>
            <a:endParaRPr sz="1400">
              <a:latin typeface="Calibri"/>
              <a:cs typeface="Calibri"/>
            </a:endParaRPr>
          </a:p>
        </p:txBody>
      </p:sp>
      <p:sp>
        <p:nvSpPr>
          <p:cNvPr id="42" name="object 42"/>
          <p:cNvSpPr txBox="1"/>
          <p:nvPr/>
        </p:nvSpPr>
        <p:spPr>
          <a:xfrm>
            <a:off x="3584447" y="4315205"/>
            <a:ext cx="1024890" cy="239395"/>
          </a:xfrm>
          <a:prstGeom prst="rect">
            <a:avLst/>
          </a:prstGeom>
        </p:spPr>
        <p:txBody>
          <a:bodyPr vert="horz" wrap="square" lIns="0" tIns="12700" rIns="0" bIns="0" rtlCol="0">
            <a:spAutoFit/>
          </a:bodyPr>
          <a:lstStyle/>
          <a:p>
            <a:pPr marL="635">
              <a:lnSpc>
                <a:spcPct val="100000"/>
              </a:lnSpc>
              <a:spcBef>
                <a:spcPts val="100"/>
              </a:spcBef>
            </a:pPr>
            <a:r>
              <a:rPr sz="1400" dirty="0">
                <a:latin typeface="Calibri"/>
                <a:cs typeface="Calibri"/>
              </a:rPr>
              <a:t>que</a:t>
            </a:r>
            <a:r>
              <a:rPr sz="1400" spc="70" dirty="0">
                <a:latin typeface="Calibri"/>
                <a:cs typeface="Calibri"/>
              </a:rPr>
              <a:t> </a:t>
            </a:r>
            <a:r>
              <a:rPr sz="1400" dirty="0">
                <a:latin typeface="Calibri"/>
                <a:cs typeface="Calibri"/>
              </a:rPr>
              <a:t>l’on</a:t>
            </a:r>
            <a:r>
              <a:rPr sz="1400" spc="65" dirty="0">
                <a:latin typeface="Calibri"/>
                <a:cs typeface="Calibri"/>
              </a:rPr>
              <a:t> </a:t>
            </a:r>
            <a:r>
              <a:rPr sz="1400" spc="-20" dirty="0">
                <a:latin typeface="Calibri"/>
                <a:cs typeface="Calibri"/>
              </a:rPr>
              <a:t>peut</a:t>
            </a:r>
            <a:endParaRPr sz="1400">
              <a:latin typeface="Calibri"/>
              <a:cs typeface="Calibri"/>
            </a:endParaRPr>
          </a:p>
        </p:txBody>
      </p:sp>
      <p:sp>
        <p:nvSpPr>
          <p:cNvPr id="43" name="object 43"/>
          <p:cNvSpPr txBox="1"/>
          <p:nvPr/>
        </p:nvSpPr>
        <p:spPr>
          <a:xfrm>
            <a:off x="4631435" y="4334255"/>
            <a:ext cx="1165860" cy="218440"/>
          </a:xfrm>
          <a:prstGeom prst="rect">
            <a:avLst/>
          </a:prstGeom>
          <a:solidFill>
            <a:srgbClr val="FFFF00"/>
          </a:solidFill>
        </p:spPr>
        <p:txBody>
          <a:bodyPr vert="horz" wrap="square" lIns="0" tIns="0" rIns="0" bIns="0" rtlCol="0">
            <a:spAutoFit/>
          </a:bodyPr>
          <a:lstStyle/>
          <a:p>
            <a:pPr marL="635">
              <a:lnSpc>
                <a:spcPts val="1635"/>
              </a:lnSpc>
            </a:pPr>
            <a:r>
              <a:rPr sz="1400" dirty="0">
                <a:latin typeface="Calibri"/>
                <a:cs typeface="Calibri"/>
              </a:rPr>
              <a:t>développer</a:t>
            </a:r>
            <a:r>
              <a:rPr sz="1400" spc="75" dirty="0">
                <a:latin typeface="Calibri"/>
                <a:cs typeface="Calibri"/>
              </a:rPr>
              <a:t> </a:t>
            </a:r>
            <a:r>
              <a:rPr sz="1400" spc="-25" dirty="0">
                <a:latin typeface="Calibri"/>
                <a:cs typeface="Calibri"/>
              </a:rPr>
              <a:t>par</a:t>
            </a:r>
            <a:endParaRPr sz="1400">
              <a:latin typeface="Calibri"/>
              <a:cs typeface="Calibri"/>
            </a:endParaRPr>
          </a:p>
        </p:txBody>
      </p:sp>
      <p:sp>
        <p:nvSpPr>
          <p:cNvPr id="44" name="object 44"/>
          <p:cNvSpPr txBox="1"/>
          <p:nvPr/>
        </p:nvSpPr>
        <p:spPr>
          <a:xfrm>
            <a:off x="434340" y="4562855"/>
            <a:ext cx="2880995" cy="218440"/>
          </a:xfrm>
          <a:prstGeom prst="rect">
            <a:avLst/>
          </a:prstGeom>
          <a:solidFill>
            <a:srgbClr val="FFFF00"/>
          </a:solidFill>
        </p:spPr>
        <p:txBody>
          <a:bodyPr vert="horz" wrap="square" lIns="0" tIns="0" rIns="0" bIns="0" rtlCol="0">
            <a:spAutoFit/>
          </a:bodyPr>
          <a:lstStyle/>
          <a:p>
            <a:pPr>
              <a:lnSpc>
                <a:spcPts val="1635"/>
              </a:lnSpc>
            </a:pPr>
            <a:r>
              <a:rPr sz="1400" dirty="0">
                <a:latin typeface="Calibri"/>
                <a:cs typeface="Calibri"/>
              </a:rPr>
              <a:t>des</a:t>
            </a:r>
            <a:r>
              <a:rPr sz="1400" spc="315" dirty="0">
                <a:latin typeface="Calibri"/>
                <a:cs typeface="Calibri"/>
              </a:rPr>
              <a:t> </a:t>
            </a:r>
            <a:r>
              <a:rPr sz="1400" dirty="0">
                <a:latin typeface="Calibri"/>
                <a:cs typeface="Calibri"/>
              </a:rPr>
              <a:t>exercices</a:t>
            </a:r>
            <a:r>
              <a:rPr sz="1400" spc="320" dirty="0">
                <a:latin typeface="Calibri"/>
                <a:cs typeface="Calibri"/>
              </a:rPr>
              <a:t> </a:t>
            </a:r>
            <a:r>
              <a:rPr sz="1400" dirty="0">
                <a:latin typeface="Calibri"/>
                <a:cs typeface="Calibri"/>
              </a:rPr>
              <a:t>de</a:t>
            </a:r>
            <a:r>
              <a:rPr sz="1400" spc="325" dirty="0">
                <a:latin typeface="Calibri"/>
                <a:cs typeface="Calibri"/>
              </a:rPr>
              <a:t> </a:t>
            </a:r>
            <a:r>
              <a:rPr sz="1400" dirty="0">
                <a:latin typeface="Calibri"/>
                <a:cs typeface="Calibri"/>
              </a:rPr>
              <a:t>psychologie</a:t>
            </a:r>
            <a:r>
              <a:rPr sz="1400" spc="320" dirty="0">
                <a:latin typeface="Calibri"/>
                <a:cs typeface="Calibri"/>
              </a:rPr>
              <a:t> </a:t>
            </a:r>
            <a:r>
              <a:rPr sz="1400" spc="-10" dirty="0">
                <a:latin typeface="Calibri"/>
                <a:cs typeface="Calibri"/>
              </a:rPr>
              <a:t>positive</a:t>
            </a:r>
            <a:endParaRPr sz="1400">
              <a:latin typeface="Calibri"/>
              <a:cs typeface="Calibri"/>
            </a:endParaRPr>
          </a:p>
        </p:txBody>
      </p:sp>
      <p:sp>
        <p:nvSpPr>
          <p:cNvPr id="45" name="object 45"/>
          <p:cNvSpPr txBox="1"/>
          <p:nvPr/>
        </p:nvSpPr>
        <p:spPr>
          <a:xfrm>
            <a:off x="3290061" y="4543805"/>
            <a:ext cx="2477770" cy="239395"/>
          </a:xfrm>
          <a:prstGeom prst="rect">
            <a:avLst/>
          </a:prstGeom>
        </p:spPr>
        <p:txBody>
          <a:bodyPr vert="horz" wrap="square" lIns="0" tIns="12700" rIns="0" bIns="0" rtlCol="0">
            <a:spAutoFit/>
          </a:bodyPr>
          <a:lstStyle/>
          <a:p>
            <a:pPr marL="12700">
              <a:lnSpc>
                <a:spcPct val="100000"/>
              </a:lnSpc>
              <a:spcBef>
                <a:spcPts val="100"/>
              </a:spcBef>
            </a:pPr>
            <a:r>
              <a:rPr sz="1400" dirty="0">
                <a:latin typeface="Calibri"/>
                <a:cs typeface="Calibri"/>
              </a:rPr>
              <a:t>.</a:t>
            </a:r>
            <a:r>
              <a:rPr sz="1400" spc="350" dirty="0">
                <a:latin typeface="Calibri"/>
                <a:cs typeface="Calibri"/>
              </a:rPr>
              <a:t> </a:t>
            </a:r>
            <a:r>
              <a:rPr sz="1400" dirty="0">
                <a:latin typeface="Calibri"/>
                <a:cs typeface="Calibri"/>
              </a:rPr>
              <a:t>Chez</a:t>
            </a:r>
            <a:r>
              <a:rPr sz="1400" spc="340" dirty="0">
                <a:latin typeface="Calibri"/>
                <a:cs typeface="Calibri"/>
              </a:rPr>
              <a:t> </a:t>
            </a:r>
            <a:r>
              <a:rPr sz="1400" dirty="0">
                <a:latin typeface="Calibri"/>
                <a:cs typeface="Calibri"/>
              </a:rPr>
              <a:t>soi,</a:t>
            </a:r>
            <a:r>
              <a:rPr sz="1400" spc="350" dirty="0">
                <a:latin typeface="Calibri"/>
                <a:cs typeface="Calibri"/>
              </a:rPr>
              <a:t> </a:t>
            </a:r>
            <a:r>
              <a:rPr sz="1400" dirty="0">
                <a:latin typeface="Calibri"/>
                <a:cs typeface="Calibri"/>
              </a:rPr>
              <a:t>le</a:t>
            </a:r>
            <a:r>
              <a:rPr sz="1400" spc="340" dirty="0">
                <a:latin typeface="Calibri"/>
                <a:cs typeface="Calibri"/>
              </a:rPr>
              <a:t> </a:t>
            </a:r>
            <a:r>
              <a:rPr sz="1400" dirty="0">
                <a:latin typeface="Calibri"/>
                <a:cs typeface="Calibri"/>
              </a:rPr>
              <a:t>soir,</a:t>
            </a:r>
            <a:r>
              <a:rPr sz="1400" spc="345" dirty="0">
                <a:latin typeface="Calibri"/>
                <a:cs typeface="Calibri"/>
              </a:rPr>
              <a:t> </a:t>
            </a:r>
            <a:r>
              <a:rPr sz="1400" dirty="0">
                <a:latin typeface="Calibri"/>
                <a:cs typeface="Calibri"/>
              </a:rPr>
              <a:t>on</a:t>
            </a:r>
            <a:r>
              <a:rPr sz="1400" spc="340" dirty="0">
                <a:latin typeface="Calibri"/>
                <a:cs typeface="Calibri"/>
              </a:rPr>
              <a:t> </a:t>
            </a:r>
            <a:r>
              <a:rPr sz="1400" dirty="0">
                <a:latin typeface="Calibri"/>
                <a:cs typeface="Calibri"/>
              </a:rPr>
              <a:t>fera,</a:t>
            </a:r>
            <a:r>
              <a:rPr sz="1400" spc="345" dirty="0">
                <a:latin typeface="Calibri"/>
                <a:cs typeface="Calibri"/>
              </a:rPr>
              <a:t> </a:t>
            </a:r>
            <a:r>
              <a:rPr sz="1400" spc="-25" dirty="0">
                <a:latin typeface="Calibri"/>
                <a:cs typeface="Calibri"/>
              </a:rPr>
              <a:t>par</a:t>
            </a:r>
            <a:endParaRPr sz="1400">
              <a:latin typeface="Calibri"/>
              <a:cs typeface="Calibri"/>
            </a:endParaRPr>
          </a:p>
        </p:txBody>
      </p:sp>
      <p:sp>
        <p:nvSpPr>
          <p:cNvPr id="46" name="object 46"/>
          <p:cNvSpPr txBox="1"/>
          <p:nvPr/>
        </p:nvSpPr>
        <p:spPr>
          <a:xfrm>
            <a:off x="434340" y="4789932"/>
            <a:ext cx="707390" cy="218440"/>
          </a:xfrm>
          <a:prstGeom prst="rect">
            <a:avLst/>
          </a:prstGeom>
          <a:solidFill>
            <a:srgbClr val="FFFF00"/>
          </a:solidFill>
        </p:spPr>
        <p:txBody>
          <a:bodyPr vert="horz" wrap="square" lIns="0" tIns="0" rIns="0" bIns="0" rtlCol="0">
            <a:spAutoFit/>
          </a:bodyPr>
          <a:lstStyle/>
          <a:p>
            <a:pPr>
              <a:lnSpc>
                <a:spcPts val="1635"/>
              </a:lnSpc>
            </a:pPr>
            <a:r>
              <a:rPr sz="1400" spc="-10" dirty="0">
                <a:latin typeface="Calibri"/>
                <a:cs typeface="Calibri"/>
              </a:rPr>
              <a:t>exemple,</a:t>
            </a:r>
            <a:endParaRPr sz="1400">
              <a:latin typeface="Calibri"/>
              <a:cs typeface="Calibri"/>
            </a:endParaRPr>
          </a:p>
        </p:txBody>
      </p:sp>
      <p:sp>
        <p:nvSpPr>
          <p:cNvPr id="47" name="object 47"/>
          <p:cNvSpPr txBox="1"/>
          <p:nvPr/>
        </p:nvSpPr>
        <p:spPr>
          <a:xfrm>
            <a:off x="1141780" y="4770882"/>
            <a:ext cx="749935" cy="239395"/>
          </a:xfrm>
          <a:prstGeom prst="rect">
            <a:avLst/>
          </a:prstGeom>
        </p:spPr>
        <p:txBody>
          <a:bodyPr vert="horz" wrap="square" lIns="0" tIns="12700" rIns="0" bIns="0" rtlCol="0">
            <a:spAutoFit/>
          </a:bodyPr>
          <a:lstStyle/>
          <a:p>
            <a:pPr>
              <a:lnSpc>
                <a:spcPct val="100000"/>
              </a:lnSpc>
              <a:spcBef>
                <a:spcPts val="100"/>
              </a:spcBef>
            </a:pPr>
            <a:r>
              <a:rPr sz="1400" spc="-10" dirty="0">
                <a:latin typeface="Calibri"/>
                <a:cs typeface="Calibri"/>
              </a:rPr>
              <a:t>l’effort</a:t>
            </a:r>
            <a:r>
              <a:rPr sz="1400" spc="-20" dirty="0">
                <a:latin typeface="Calibri"/>
                <a:cs typeface="Calibri"/>
              </a:rPr>
              <a:t> </a:t>
            </a:r>
            <a:r>
              <a:rPr sz="1400" spc="-25" dirty="0">
                <a:latin typeface="Calibri"/>
                <a:cs typeface="Calibri"/>
              </a:rPr>
              <a:t>de</a:t>
            </a:r>
            <a:endParaRPr sz="1400">
              <a:latin typeface="Calibri"/>
              <a:cs typeface="Calibri"/>
            </a:endParaRPr>
          </a:p>
        </p:txBody>
      </p:sp>
      <p:sp>
        <p:nvSpPr>
          <p:cNvPr id="48" name="object 48"/>
          <p:cNvSpPr txBox="1"/>
          <p:nvPr/>
        </p:nvSpPr>
        <p:spPr>
          <a:xfrm>
            <a:off x="1903476" y="4789932"/>
            <a:ext cx="3893820" cy="218440"/>
          </a:xfrm>
          <a:prstGeom prst="rect">
            <a:avLst/>
          </a:prstGeom>
          <a:solidFill>
            <a:srgbClr val="FFFF00"/>
          </a:solidFill>
        </p:spPr>
        <p:txBody>
          <a:bodyPr vert="horz" wrap="square" lIns="0" tIns="0" rIns="0" bIns="0" rtlCol="0">
            <a:spAutoFit/>
          </a:bodyPr>
          <a:lstStyle/>
          <a:p>
            <a:pPr>
              <a:lnSpc>
                <a:spcPts val="1635"/>
              </a:lnSpc>
            </a:pPr>
            <a:r>
              <a:rPr sz="1400" dirty="0">
                <a:latin typeface="Calibri"/>
                <a:cs typeface="Calibri"/>
              </a:rPr>
              <a:t>se</a:t>
            </a:r>
            <a:r>
              <a:rPr sz="1400" spc="30" dirty="0">
                <a:latin typeface="Calibri"/>
                <a:cs typeface="Calibri"/>
              </a:rPr>
              <a:t> </a:t>
            </a:r>
            <a:r>
              <a:rPr sz="1400" dirty="0">
                <a:latin typeface="Calibri"/>
                <a:cs typeface="Calibri"/>
              </a:rPr>
              <a:t>rappeler</a:t>
            </a:r>
            <a:r>
              <a:rPr sz="1400" spc="40" dirty="0">
                <a:latin typeface="Calibri"/>
                <a:cs typeface="Calibri"/>
              </a:rPr>
              <a:t> </a:t>
            </a:r>
            <a:r>
              <a:rPr sz="1400" dirty="0">
                <a:latin typeface="Calibri"/>
                <a:cs typeface="Calibri"/>
              </a:rPr>
              <a:t>tous</a:t>
            </a:r>
            <a:r>
              <a:rPr sz="1400" spc="40" dirty="0">
                <a:latin typeface="Calibri"/>
                <a:cs typeface="Calibri"/>
              </a:rPr>
              <a:t> </a:t>
            </a:r>
            <a:r>
              <a:rPr sz="1400" dirty="0">
                <a:latin typeface="Calibri"/>
                <a:cs typeface="Calibri"/>
              </a:rPr>
              <a:t>ces</a:t>
            </a:r>
            <a:r>
              <a:rPr sz="1400" spc="45" dirty="0">
                <a:latin typeface="Calibri"/>
                <a:cs typeface="Calibri"/>
              </a:rPr>
              <a:t> </a:t>
            </a:r>
            <a:r>
              <a:rPr sz="1400" dirty="0">
                <a:latin typeface="Calibri"/>
                <a:cs typeface="Calibri"/>
              </a:rPr>
              <a:t>petits</a:t>
            </a:r>
            <a:r>
              <a:rPr sz="1400" spc="35" dirty="0">
                <a:latin typeface="Calibri"/>
                <a:cs typeface="Calibri"/>
              </a:rPr>
              <a:t> </a:t>
            </a:r>
            <a:r>
              <a:rPr sz="1400" dirty="0">
                <a:latin typeface="Calibri"/>
                <a:cs typeface="Calibri"/>
              </a:rPr>
              <a:t>événements</a:t>
            </a:r>
            <a:r>
              <a:rPr sz="1400" spc="35" dirty="0">
                <a:latin typeface="Calibri"/>
                <a:cs typeface="Calibri"/>
              </a:rPr>
              <a:t> </a:t>
            </a:r>
            <a:r>
              <a:rPr sz="1400" dirty="0">
                <a:latin typeface="Calibri"/>
                <a:cs typeface="Calibri"/>
              </a:rPr>
              <a:t>qui</a:t>
            </a:r>
            <a:r>
              <a:rPr sz="1400" spc="50" dirty="0">
                <a:latin typeface="Calibri"/>
                <a:cs typeface="Calibri"/>
              </a:rPr>
              <a:t> </a:t>
            </a:r>
            <a:r>
              <a:rPr sz="1400" dirty="0">
                <a:latin typeface="Calibri"/>
                <a:cs typeface="Calibri"/>
              </a:rPr>
              <a:t>nous</a:t>
            </a:r>
            <a:r>
              <a:rPr sz="1400" spc="35" dirty="0">
                <a:latin typeface="Calibri"/>
                <a:cs typeface="Calibri"/>
              </a:rPr>
              <a:t> </a:t>
            </a:r>
            <a:r>
              <a:rPr sz="1400" spc="-25" dirty="0">
                <a:latin typeface="Calibri"/>
                <a:cs typeface="Calibri"/>
              </a:rPr>
              <a:t>ont</a:t>
            </a:r>
            <a:endParaRPr sz="1400">
              <a:latin typeface="Calibri"/>
              <a:cs typeface="Calibri"/>
            </a:endParaRPr>
          </a:p>
        </p:txBody>
      </p:sp>
      <p:sp>
        <p:nvSpPr>
          <p:cNvPr id="49" name="object 49"/>
          <p:cNvSpPr txBox="1"/>
          <p:nvPr/>
        </p:nvSpPr>
        <p:spPr>
          <a:xfrm>
            <a:off x="434340" y="5018532"/>
            <a:ext cx="1175385" cy="218440"/>
          </a:xfrm>
          <a:prstGeom prst="rect">
            <a:avLst/>
          </a:prstGeom>
          <a:solidFill>
            <a:srgbClr val="FFFF00"/>
          </a:solidFill>
        </p:spPr>
        <p:txBody>
          <a:bodyPr vert="horz" wrap="square" lIns="0" tIns="0" rIns="0" bIns="0" rtlCol="0">
            <a:spAutoFit/>
          </a:bodyPr>
          <a:lstStyle/>
          <a:p>
            <a:pPr>
              <a:lnSpc>
                <a:spcPts val="1635"/>
              </a:lnSpc>
            </a:pPr>
            <a:r>
              <a:rPr sz="1400" dirty="0">
                <a:latin typeface="Calibri"/>
                <a:cs typeface="Calibri"/>
              </a:rPr>
              <a:t>rendus</a:t>
            </a:r>
            <a:r>
              <a:rPr sz="1400" spc="-55" dirty="0">
                <a:latin typeface="Calibri"/>
                <a:cs typeface="Calibri"/>
              </a:rPr>
              <a:t> </a:t>
            </a:r>
            <a:r>
              <a:rPr sz="1400" spc="-10" dirty="0">
                <a:latin typeface="Calibri"/>
                <a:cs typeface="Calibri"/>
              </a:rPr>
              <a:t>heureux</a:t>
            </a:r>
            <a:endParaRPr sz="1400">
              <a:latin typeface="Calibri"/>
              <a:cs typeface="Calibri"/>
            </a:endParaRPr>
          </a:p>
        </p:txBody>
      </p:sp>
      <p:sp>
        <p:nvSpPr>
          <p:cNvPr id="50" name="object 50"/>
          <p:cNvSpPr txBox="1"/>
          <p:nvPr/>
        </p:nvSpPr>
        <p:spPr>
          <a:xfrm>
            <a:off x="1596897" y="4999482"/>
            <a:ext cx="3397250" cy="239395"/>
          </a:xfrm>
          <a:prstGeom prst="rect">
            <a:avLst/>
          </a:prstGeom>
        </p:spPr>
        <p:txBody>
          <a:bodyPr vert="horz" wrap="square" lIns="0" tIns="12700" rIns="0" bIns="0" rtlCol="0">
            <a:spAutoFit/>
          </a:bodyPr>
          <a:lstStyle/>
          <a:p>
            <a:pPr marL="12700">
              <a:lnSpc>
                <a:spcPct val="100000"/>
              </a:lnSpc>
              <a:spcBef>
                <a:spcPts val="100"/>
              </a:spcBef>
            </a:pPr>
            <a:r>
              <a:rPr sz="1400" dirty="0">
                <a:latin typeface="Calibri"/>
                <a:cs typeface="Calibri"/>
              </a:rPr>
              <a:t>dans</a:t>
            </a:r>
            <a:r>
              <a:rPr sz="1400" spc="-15" dirty="0">
                <a:latin typeface="Calibri"/>
                <a:cs typeface="Calibri"/>
              </a:rPr>
              <a:t> </a:t>
            </a:r>
            <a:r>
              <a:rPr sz="1400" dirty="0">
                <a:latin typeface="Calibri"/>
                <a:cs typeface="Calibri"/>
              </a:rPr>
              <a:t>la</a:t>
            </a:r>
            <a:r>
              <a:rPr sz="1400" spc="-25" dirty="0">
                <a:latin typeface="Calibri"/>
                <a:cs typeface="Calibri"/>
              </a:rPr>
              <a:t> </a:t>
            </a:r>
            <a:r>
              <a:rPr sz="1400" dirty="0">
                <a:latin typeface="Calibri"/>
                <a:cs typeface="Calibri"/>
              </a:rPr>
              <a:t>journée</a:t>
            </a:r>
            <a:r>
              <a:rPr sz="1400" spc="-15" dirty="0">
                <a:latin typeface="Calibri"/>
                <a:cs typeface="Calibri"/>
              </a:rPr>
              <a:t> </a:t>
            </a:r>
            <a:r>
              <a:rPr sz="1400" dirty="0">
                <a:latin typeface="Calibri"/>
                <a:cs typeface="Calibri"/>
              </a:rPr>
              <a:t>:</a:t>
            </a:r>
            <a:r>
              <a:rPr sz="1400" spc="-35" dirty="0">
                <a:latin typeface="Calibri"/>
                <a:cs typeface="Calibri"/>
              </a:rPr>
              <a:t> </a:t>
            </a:r>
            <a:r>
              <a:rPr sz="1400" dirty="0">
                <a:latin typeface="Calibri"/>
                <a:cs typeface="Calibri"/>
              </a:rPr>
              <a:t>un</a:t>
            </a:r>
            <a:r>
              <a:rPr sz="1400" spc="-20" dirty="0">
                <a:latin typeface="Calibri"/>
                <a:cs typeface="Calibri"/>
              </a:rPr>
              <a:t> </a:t>
            </a:r>
            <a:r>
              <a:rPr sz="1400" dirty="0">
                <a:latin typeface="Calibri"/>
                <a:cs typeface="Calibri"/>
              </a:rPr>
              <a:t>sourire,</a:t>
            </a:r>
            <a:r>
              <a:rPr sz="1400" spc="-30" dirty="0">
                <a:latin typeface="Calibri"/>
                <a:cs typeface="Calibri"/>
              </a:rPr>
              <a:t> </a:t>
            </a:r>
            <a:r>
              <a:rPr sz="1400" dirty="0">
                <a:latin typeface="Calibri"/>
                <a:cs typeface="Calibri"/>
              </a:rPr>
              <a:t>une</a:t>
            </a:r>
            <a:r>
              <a:rPr sz="1400" spc="-10" dirty="0">
                <a:latin typeface="Calibri"/>
                <a:cs typeface="Calibri"/>
              </a:rPr>
              <a:t> découverte.</a:t>
            </a:r>
            <a:r>
              <a:rPr sz="1400" spc="-25" dirty="0">
                <a:latin typeface="Calibri"/>
                <a:cs typeface="Calibri"/>
              </a:rPr>
              <a:t> </a:t>
            </a:r>
            <a:r>
              <a:rPr sz="1400" spc="-50" dirty="0">
                <a:latin typeface="Calibri"/>
                <a:cs typeface="Calibri"/>
              </a:rPr>
              <a:t>»</a:t>
            </a:r>
            <a:endParaRPr sz="1400">
              <a:latin typeface="Calibri"/>
              <a:cs typeface="Calibri"/>
            </a:endParaRPr>
          </a:p>
        </p:txBody>
      </p:sp>
      <p:sp>
        <p:nvSpPr>
          <p:cNvPr id="51" name="object 51"/>
          <p:cNvSpPr txBox="1"/>
          <p:nvPr/>
        </p:nvSpPr>
        <p:spPr>
          <a:xfrm>
            <a:off x="78739" y="5354573"/>
            <a:ext cx="160020" cy="239395"/>
          </a:xfrm>
          <a:prstGeom prst="rect">
            <a:avLst/>
          </a:prstGeom>
        </p:spPr>
        <p:txBody>
          <a:bodyPr vert="horz" wrap="square" lIns="0" tIns="12700" rIns="0" bIns="0" rtlCol="0">
            <a:spAutoFit/>
          </a:bodyPr>
          <a:lstStyle/>
          <a:p>
            <a:pPr marL="12700">
              <a:lnSpc>
                <a:spcPct val="100000"/>
              </a:lnSpc>
              <a:spcBef>
                <a:spcPts val="100"/>
              </a:spcBef>
            </a:pPr>
            <a:r>
              <a:rPr sz="1400" spc="-25" dirty="0">
                <a:latin typeface="Calibri"/>
                <a:cs typeface="Calibri"/>
              </a:rPr>
              <a:t>5.</a:t>
            </a:r>
            <a:endParaRPr sz="1400">
              <a:latin typeface="Calibri"/>
              <a:cs typeface="Calibri"/>
            </a:endParaRPr>
          </a:p>
        </p:txBody>
      </p:sp>
      <p:sp>
        <p:nvSpPr>
          <p:cNvPr id="52" name="object 52"/>
          <p:cNvSpPr txBox="1"/>
          <p:nvPr/>
        </p:nvSpPr>
        <p:spPr>
          <a:xfrm>
            <a:off x="434340" y="5373623"/>
            <a:ext cx="5363210" cy="218440"/>
          </a:xfrm>
          <a:prstGeom prst="rect">
            <a:avLst/>
          </a:prstGeom>
          <a:solidFill>
            <a:srgbClr val="FFFF00"/>
          </a:solidFill>
        </p:spPr>
        <p:txBody>
          <a:bodyPr vert="horz" wrap="square" lIns="0" tIns="0" rIns="0" bIns="0" rtlCol="0">
            <a:spAutoFit/>
          </a:bodyPr>
          <a:lstStyle/>
          <a:p>
            <a:pPr>
              <a:lnSpc>
                <a:spcPts val="1635"/>
              </a:lnSpc>
            </a:pPr>
            <a:r>
              <a:rPr sz="1400" dirty="0">
                <a:latin typeface="Calibri"/>
                <a:cs typeface="Calibri"/>
              </a:rPr>
              <a:t>Pas</a:t>
            </a:r>
            <a:r>
              <a:rPr sz="1400" spc="40" dirty="0">
                <a:latin typeface="Calibri"/>
                <a:cs typeface="Calibri"/>
              </a:rPr>
              <a:t> </a:t>
            </a:r>
            <a:r>
              <a:rPr sz="1400" dirty="0">
                <a:latin typeface="Calibri"/>
                <a:cs typeface="Calibri"/>
              </a:rPr>
              <a:t>besoin</a:t>
            </a:r>
            <a:r>
              <a:rPr sz="1400" spc="40" dirty="0">
                <a:latin typeface="Calibri"/>
                <a:cs typeface="Calibri"/>
              </a:rPr>
              <a:t> </a:t>
            </a:r>
            <a:r>
              <a:rPr sz="1400" dirty="0">
                <a:latin typeface="Calibri"/>
                <a:cs typeface="Calibri"/>
              </a:rPr>
              <a:t>donc</a:t>
            </a:r>
            <a:r>
              <a:rPr sz="1400" spc="35" dirty="0">
                <a:latin typeface="Calibri"/>
                <a:cs typeface="Calibri"/>
              </a:rPr>
              <a:t> </a:t>
            </a:r>
            <a:r>
              <a:rPr sz="1400" spc="-10" dirty="0">
                <a:latin typeface="Calibri"/>
                <a:cs typeface="Calibri"/>
              </a:rPr>
              <a:t>d’attendre</a:t>
            </a:r>
            <a:r>
              <a:rPr sz="1400" spc="40" dirty="0">
                <a:latin typeface="Calibri"/>
                <a:cs typeface="Calibri"/>
              </a:rPr>
              <a:t> </a:t>
            </a:r>
            <a:r>
              <a:rPr sz="1400" dirty="0">
                <a:latin typeface="Calibri"/>
                <a:cs typeface="Calibri"/>
              </a:rPr>
              <a:t>de</a:t>
            </a:r>
            <a:r>
              <a:rPr sz="1400" spc="45" dirty="0">
                <a:latin typeface="Calibri"/>
                <a:cs typeface="Calibri"/>
              </a:rPr>
              <a:t> </a:t>
            </a:r>
            <a:r>
              <a:rPr sz="1400" dirty="0">
                <a:latin typeface="Calibri"/>
                <a:cs typeface="Calibri"/>
              </a:rPr>
              <a:t>décrocher</a:t>
            </a:r>
            <a:r>
              <a:rPr sz="1400" spc="45" dirty="0">
                <a:latin typeface="Calibri"/>
                <a:cs typeface="Calibri"/>
              </a:rPr>
              <a:t> </a:t>
            </a:r>
            <a:r>
              <a:rPr sz="1400" dirty="0">
                <a:latin typeface="Calibri"/>
                <a:cs typeface="Calibri"/>
              </a:rPr>
              <a:t>la</a:t>
            </a:r>
            <a:r>
              <a:rPr sz="1400" spc="45" dirty="0">
                <a:latin typeface="Calibri"/>
                <a:cs typeface="Calibri"/>
              </a:rPr>
              <a:t> </a:t>
            </a:r>
            <a:r>
              <a:rPr sz="1400" dirty="0">
                <a:latin typeface="Calibri"/>
                <a:cs typeface="Calibri"/>
              </a:rPr>
              <a:t>lune</a:t>
            </a:r>
            <a:r>
              <a:rPr sz="1400" spc="45" dirty="0">
                <a:latin typeface="Calibri"/>
                <a:cs typeface="Calibri"/>
              </a:rPr>
              <a:t> </a:t>
            </a:r>
            <a:r>
              <a:rPr sz="1400" dirty="0">
                <a:latin typeface="Calibri"/>
                <a:cs typeface="Calibri"/>
              </a:rPr>
              <a:t>pour</a:t>
            </a:r>
            <a:r>
              <a:rPr sz="1400" spc="40" dirty="0">
                <a:latin typeface="Calibri"/>
                <a:cs typeface="Calibri"/>
              </a:rPr>
              <a:t> </a:t>
            </a:r>
            <a:r>
              <a:rPr sz="1400" dirty="0">
                <a:latin typeface="Calibri"/>
                <a:cs typeface="Calibri"/>
              </a:rPr>
              <a:t>commencer</a:t>
            </a:r>
            <a:r>
              <a:rPr sz="1400" spc="40" dirty="0">
                <a:latin typeface="Calibri"/>
                <a:cs typeface="Calibri"/>
              </a:rPr>
              <a:t> </a:t>
            </a:r>
            <a:r>
              <a:rPr sz="1400" dirty="0">
                <a:latin typeface="Calibri"/>
                <a:cs typeface="Calibri"/>
              </a:rPr>
              <a:t>à</a:t>
            </a:r>
            <a:r>
              <a:rPr sz="1400" spc="40" dirty="0">
                <a:latin typeface="Calibri"/>
                <a:cs typeface="Calibri"/>
              </a:rPr>
              <a:t> </a:t>
            </a:r>
            <a:r>
              <a:rPr sz="1400" spc="-20" dirty="0">
                <a:latin typeface="Calibri"/>
                <a:cs typeface="Calibri"/>
              </a:rPr>
              <a:t>être</a:t>
            </a:r>
            <a:endParaRPr sz="1400">
              <a:latin typeface="Calibri"/>
              <a:cs typeface="Calibri"/>
            </a:endParaRPr>
          </a:p>
        </p:txBody>
      </p:sp>
      <p:sp>
        <p:nvSpPr>
          <p:cNvPr id="53" name="object 53"/>
          <p:cNvSpPr txBox="1"/>
          <p:nvPr/>
        </p:nvSpPr>
        <p:spPr>
          <a:xfrm>
            <a:off x="434340" y="5602223"/>
            <a:ext cx="593090" cy="218440"/>
          </a:xfrm>
          <a:prstGeom prst="rect">
            <a:avLst/>
          </a:prstGeom>
          <a:solidFill>
            <a:srgbClr val="FFFF00"/>
          </a:solidFill>
        </p:spPr>
        <p:txBody>
          <a:bodyPr vert="horz" wrap="square" lIns="0" tIns="0" rIns="0" bIns="0" rtlCol="0">
            <a:spAutoFit/>
          </a:bodyPr>
          <a:lstStyle/>
          <a:p>
            <a:pPr>
              <a:lnSpc>
                <a:spcPts val="1635"/>
              </a:lnSpc>
            </a:pPr>
            <a:r>
              <a:rPr sz="1400" spc="-20" dirty="0">
                <a:latin typeface="Calibri"/>
                <a:cs typeface="Calibri"/>
              </a:rPr>
              <a:t>heureux</a:t>
            </a:r>
            <a:endParaRPr sz="1400">
              <a:latin typeface="Calibri"/>
              <a:cs typeface="Calibri"/>
            </a:endParaRPr>
          </a:p>
        </p:txBody>
      </p:sp>
      <p:sp>
        <p:nvSpPr>
          <p:cNvPr id="54" name="object 54"/>
          <p:cNvSpPr txBox="1"/>
          <p:nvPr/>
        </p:nvSpPr>
        <p:spPr>
          <a:xfrm>
            <a:off x="1014475" y="5583428"/>
            <a:ext cx="148590" cy="239395"/>
          </a:xfrm>
          <a:prstGeom prst="rect">
            <a:avLst/>
          </a:prstGeom>
        </p:spPr>
        <p:txBody>
          <a:bodyPr vert="horz" wrap="square" lIns="0" tIns="12700" rIns="0" bIns="0" rtlCol="0">
            <a:spAutoFit/>
          </a:bodyPr>
          <a:lstStyle/>
          <a:p>
            <a:pPr marL="12700">
              <a:lnSpc>
                <a:spcPct val="100000"/>
              </a:lnSpc>
              <a:spcBef>
                <a:spcPts val="100"/>
              </a:spcBef>
            </a:pPr>
            <a:r>
              <a:rPr sz="1400" spc="-50" dirty="0">
                <a:latin typeface="Calibri"/>
                <a:cs typeface="Calibri"/>
              </a:rPr>
              <a:t>…</a:t>
            </a:r>
            <a:endParaRPr sz="1400">
              <a:latin typeface="Calibri"/>
              <a:cs typeface="Calibri"/>
            </a:endParaRPr>
          </a:p>
        </p:txBody>
      </p:sp>
      <p:sp>
        <p:nvSpPr>
          <p:cNvPr id="55" name="object 55"/>
          <p:cNvSpPr txBox="1"/>
          <p:nvPr/>
        </p:nvSpPr>
        <p:spPr>
          <a:xfrm>
            <a:off x="78739" y="5941567"/>
            <a:ext cx="103505" cy="147955"/>
          </a:xfrm>
          <a:prstGeom prst="rect">
            <a:avLst/>
          </a:prstGeom>
        </p:spPr>
        <p:txBody>
          <a:bodyPr vert="horz" wrap="square" lIns="0" tIns="12700" rIns="0" bIns="0" rtlCol="0">
            <a:spAutoFit/>
          </a:bodyPr>
          <a:lstStyle/>
          <a:p>
            <a:pPr marL="12700">
              <a:lnSpc>
                <a:spcPct val="100000"/>
              </a:lnSpc>
              <a:spcBef>
                <a:spcPts val="100"/>
              </a:spcBef>
            </a:pPr>
            <a:r>
              <a:rPr sz="800" spc="-25" dirty="0">
                <a:latin typeface="Calibri"/>
                <a:cs typeface="Calibri"/>
              </a:rPr>
              <a:t>6.</a:t>
            </a:r>
            <a:endParaRPr sz="800">
              <a:latin typeface="Calibri"/>
              <a:cs typeface="Calibri"/>
            </a:endParaRPr>
          </a:p>
        </p:txBody>
      </p:sp>
      <p:sp>
        <p:nvSpPr>
          <p:cNvPr id="56" name="object 56"/>
          <p:cNvSpPr txBox="1"/>
          <p:nvPr/>
        </p:nvSpPr>
        <p:spPr>
          <a:xfrm>
            <a:off x="2889250" y="5941567"/>
            <a:ext cx="469900" cy="147955"/>
          </a:xfrm>
          <a:prstGeom prst="rect">
            <a:avLst/>
          </a:prstGeom>
        </p:spPr>
        <p:txBody>
          <a:bodyPr vert="horz" wrap="square" lIns="0" tIns="12700" rIns="0" bIns="0" rtlCol="0">
            <a:spAutoFit/>
          </a:bodyPr>
          <a:lstStyle/>
          <a:p>
            <a:pPr marL="12700">
              <a:lnSpc>
                <a:spcPct val="100000"/>
              </a:lnSpc>
              <a:spcBef>
                <a:spcPts val="100"/>
              </a:spcBef>
            </a:pPr>
            <a:r>
              <a:rPr sz="800" dirty="0">
                <a:latin typeface="Calibri"/>
                <a:cs typeface="Calibri"/>
              </a:rPr>
              <a:t>(224</a:t>
            </a:r>
            <a:r>
              <a:rPr sz="800" spc="-30" dirty="0">
                <a:latin typeface="Calibri"/>
                <a:cs typeface="Calibri"/>
              </a:rPr>
              <a:t> </a:t>
            </a:r>
            <a:r>
              <a:rPr sz="800" spc="-10" dirty="0">
                <a:latin typeface="Calibri"/>
                <a:cs typeface="Calibri"/>
              </a:rPr>
              <a:t>mots)</a:t>
            </a:r>
            <a:endParaRPr sz="800">
              <a:latin typeface="Calibri"/>
              <a:cs typeface="Calibri"/>
            </a:endParaRPr>
          </a:p>
        </p:txBody>
      </p:sp>
      <p:sp>
        <p:nvSpPr>
          <p:cNvPr id="57" name="object 57"/>
          <p:cNvSpPr txBox="1"/>
          <p:nvPr/>
        </p:nvSpPr>
        <p:spPr>
          <a:xfrm>
            <a:off x="4072254" y="6199123"/>
            <a:ext cx="103505" cy="147955"/>
          </a:xfrm>
          <a:prstGeom prst="rect">
            <a:avLst/>
          </a:prstGeom>
        </p:spPr>
        <p:txBody>
          <a:bodyPr vert="horz" wrap="square" lIns="0" tIns="12700" rIns="0" bIns="0" rtlCol="0">
            <a:spAutoFit/>
          </a:bodyPr>
          <a:lstStyle/>
          <a:p>
            <a:pPr marL="12700">
              <a:lnSpc>
                <a:spcPct val="100000"/>
              </a:lnSpc>
              <a:spcBef>
                <a:spcPts val="100"/>
              </a:spcBef>
            </a:pPr>
            <a:r>
              <a:rPr sz="800" spc="-25" dirty="0">
                <a:latin typeface="Calibri"/>
                <a:cs typeface="Calibri"/>
              </a:rPr>
              <a:t>7.</a:t>
            </a:r>
            <a:endParaRPr sz="800">
              <a:latin typeface="Calibri"/>
              <a:cs typeface="Calibri"/>
            </a:endParaRPr>
          </a:p>
        </p:txBody>
      </p:sp>
      <p:sp>
        <p:nvSpPr>
          <p:cNvPr id="58" name="object 58"/>
          <p:cNvSpPr txBox="1"/>
          <p:nvPr/>
        </p:nvSpPr>
        <p:spPr>
          <a:xfrm>
            <a:off x="4415154" y="6199123"/>
            <a:ext cx="1354455" cy="147955"/>
          </a:xfrm>
          <a:prstGeom prst="rect">
            <a:avLst/>
          </a:prstGeom>
        </p:spPr>
        <p:txBody>
          <a:bodyPr vert="horz" wrap="square" lIns="0" tIns="12700" rIns="0" bIns="0" rtlCol="0">
            <a:spAutoFit/>
          </a:bodyPr>
          <a:lstStyle/>
          <a:p>
            <a:pPr marL="12700">
              <a:lnSpc>
                <a:spcPct val="100000"/>
              </a:lnSpc>
              <a:spcBef>
                <a:spcPts val="100"/>
              </a:spcBef>
            </a:pPr>
            <a:r>
              <a:rPr sz="800" dirty="0">
                <a:latin typeface="Calibri"/>
                <a:cs typeface="Calibri"/>
              </a:rPr>
              <a:t>Metro,</a:t>
            </a:r>
            <a:r>
              <a:rPr sz="800" spc="-15" dirty="0">
                <a:latin typeface="Calibri"/>
                <a:cs typeface="Calibri"/>
              </a:rPr>
              <a:t> </a:t>
            </a:r>
            <a:r>
              <a:rPr sz="800" dirty="0">
                <a:latin typeface="Calibri"/>
                <a:cs typeface="Calibri"/>
              </a:rPr>
              <a:t>19</a:t>
            </a:r>
            <a:r>
              <a:rPr sz="800" spc="-35" dirty="0">
                <a:latin typeface="Calibri"/>
                <a:cs typeface="Calibri"/>
              </a:rPr>
              <a:t> </a:t>
            </a:r>
            <a:r>
              <a:rPr sz="800" dirty="0">
                <a:latin typeface="Calibri"/>
                <a:cs typeface="Calibri"/>
              </a:rPr>
              <a:t>janvier</a:t>
            </a:r>
            <a:r>
              <a:rPr sz="800" spc="-10" dirty="0">
                <a:latin typeface="Calibri"/>
                <a:cs typeface="Calibri"/>
              </a:rPr>
              <a:t> </a:t>
            </a:r>
            <a:r>
              <a:rPr sz="800" dirty="0">
                <a:latin typeface="Calibri"/>
                <a:cs typeface="Calibri"/>
              </a:rPr>
              <a:t>2011,</a:t>
            </a:r>
            <a:r>
              <a:rPr sz="800" spc="-40" dirty="0">
                <a:latin typeface="Calibri"/>
                <a:cs typeface="Calibri"/>
              </a:rPr>
              <a:t> </a:t>
            </a:r>
            <a:r>
              <a:rPr sz="800" dirty="0">
                <a:latin typeface="Calibri"/>
                <a:cs typeface="Calibri"/>
              </a:rPr>
              <a:t>p.</a:t>
            </a:r>
            <a:r>
              <a:rPr sz="800" spc="-15" dirty="0">
                <a:latin typeface="Calibri"/>
                <a:cs typeface="Calibri"/>
              </a:rPr>
              <a:t> </a:t>
            </a:r>
            <a:r>
              <a:rPr sz="800" dirty="0">
                <a:latin typeface="Calibri"/>
                <a:cs typeface="Calibri"/>
              </a:rPr>
              <a:t>16-</a:t>
            </a:r>
            <a:r>
              <a:rPr sz="800" spc="-25" dirty="0">
                <a:latin typeface="Calibri"/>
                <a:cs typeface="Calibri"/>
              </a:rPr>
              <a:t>17</a:t>
            </a:r>
            <a:endParaRPr sz="800">
              <a:latin typeface="Calibri"/>
              <a:cs typeface="Calibri"/>
            </a:endParaRPr>
          </a:p>
        </p:txBody>
      </p:sp>
      <p:sp>
        <p:nvSpPr>
          <p:cNvPr id="59" name="object 59"/>
          <p:cNvSpPr txBox="1"/>
          <p:nvPr/>
        </p:nvSpPr>
        <p:spPr>
          <a:xfrm>
            <a:off x="5492622" y="6456679"/>
            <a:ext cx="61594" cy="147955"/>
          </a:xfrm>
          <a:prstGeom prst="rect">
            <a:avLst/>
          </a:prstGeom>
        </p:spPr>
        <p:txBody>
          <a:bodyPr vert="horz" wrap="square" lIns="0" tIns="12700" rIns="0" bIns="0" rtlCol="0">
            <a:spAutoFit/>
          </a:bodyPr>
          <a:lstStyle/>
          <a:p>
            <a:pPr marL="12700">
              <a:lnSpc>
                <a:spcPct val="100000"/>
              </a:lnSpc>
              <a:spcBef>
                <a:spcPts val="100"/>
              </a:spcBef>
            </a:pPr>
            <a:r>
              <a:rPr sz="800" spc="-50" dirty="0">
                <a:latin typeface="Arial MT"/>
                <a:cs typeface="Arial MT"/>
              </a:rPr>
              <a:t>•</a:t>
            </a:r>
            <a:endParaRPr sz="800">
              <a:latin typeface="Arial MT"/>
              <a:cs typeface="Arial MT"/>
            </a:endParaRPr>
          </a:p>
        </p:txBody>
      </p:sp>
      <p:sp>
        <p:nvSpPr>
          <p:cNvPr id="60" name="object 60"/>
          <p:cNvSpPr txBox="1"/>
          <p:nvPr/>
        </p:nvSpPr>
        <p:spPr>
          <a:xfrm>
            <a:off x="6440551" y="407034"/>
            <a:ext cx="730250" cy="239395"/>
          </a:xfrm>
          <a:prstGeom prst="rect">
            <a:avLst/>
          </a:prstGeom>
        </p:spPr>
        <p:txBody>
          <a:bodyPr vert="horz" wrap="square" lIns="0" tIns="13335" rIns="0" bIns="0" rtlCol="0">
            <a:spAutoFit/>
          </a:bodyPr>
          <a:lstStyle/>
          <a:p>
            <a:pPr marL="12700">
              <a:lnSpc>
                <a:spcPct val="100000"/>
              </a:lnSpc>
              <a:spcBef>
                <a:spcPts val="105"/>
              </a:spcBef>
            </a:pPr>
            <a:r>
              <a:rPr sz="1400" b="1" dirty="0">
                <a:latin typeface="Calibri"/>
                <a:cs typeface="Calibri"/>
              </a:rPr>
              <a:t>Mots</a:t>
            </a:r>
            <a:r>
              <a:rPr sz="1400" b="1" spc="-10" dirty="0">
                <a:latin typeface="Calibri"/>
                <a:cs typeface="Calibri"/>
              </a:rPr>
              <a:t> </a:t>
            </a:r>
            <a:r>
              <a:rPr sz="1400" b="1" spc="-20" dirty="0">
                <a:latin typeface="Calibri"/>
                <a:cs typeface="Calibri"/>
              </a:rPr>
              <a:t>clés</a:t>
            </a:r>
            <a:endParaRPr sz="1400">
              <a:latin typeface="Calibri"/>
              <a:cs typeface="Calibri"/>
            </a:endParaRPr>
          </a:p>
        </p:txBody>
      </p:sp>
      <p:sp>
        <p:nvSpPr>
          <p:cNvPr id="61" name="object 61"/>
          <p:cNvSpPr txBox="1"/>
          <p:nvPr/>
        </p:nvSpPr>
        <p:spPr>
          <a:xfrm>
            <a:off x="6440551" y="620395"/>
            <a:ext cx="2144395" cy="1093470"/>
          </a:xfrm>
          <a:prstGeom prst="rect">
            <a:avLst/>
          </a:prstGeom>
        </p:spPr>
        <p:txBody>
          <a:bodyPr vert="horz" wrap="square" lIns="0" tIns="13335" rIns="0" bIns="0" rtlCol="0">
            <a:spAutoFit/>
          </a:bodyPr>
          <a:lstStyle/>
          <a:p>
            <a:pPr marL="354965" indent="-342265">
              <a:lnSpc>
                <a:spcPct val="100000"/>
              </a:lnSpc>
              <a:spcBef>
                <a:spcPts val="105"/>
              </a:spcBef>
              <a:buAutoNum type="arabicPeriod" startAt="3"/>
              <a:tabLst>
                <a:tab pos="354965" algn="l"/>
              </a:tabLst>
            </a:pPr>
            <a:r>
              <a:rPr sz="1400" dirty="0">
                <a:latin typeface="Calibri"/>
                <a:cs typeface="Calibri"/>
              </a:rPr>
              <a:t>Pour</a:t>
            </a:r>
            <a:r>
              <a:rPr sz="1400" spc="-50" dirty="0">
                <a:latin typeface="Calibri"/>
                <a:cs typeface="Calibri"/>
              </a:rPr>
              <a:t> </a:t>
            </a:r>
            <a:r>
              <a:rPr sz="1400" dirty="0">
                <a:latin typeface="Calibri"/>
                <a:cs typeface="Calibri"/>
              </a:rPr>
              <a:t>qui</a:t>
            </a:r>
            <a:r>
              <a:rPr sz="1400" spc="-30" dirty="0">
                <a:latin typeface="Calibri"/>
                <a:cs typeface="Calibri"/>
              </a:rPr>
              <a:t> </a:t>
            </a:r>
            <a:r>
              <a:rPr sz="1400" dirty="0">
                <a:latin typeface="Calibri"/>
                <a:cs typeface="Calibri"/>
              </a:rPr>
              <a:t>sera</a:t>
            </a:r>
            <a:r>
              <a:rPr sz="1400" spc="-50" dirty="0">
                <a:latin typeface="Calibri"/>
                <a:cs typeface="Calibri"/>
              </a:rPr>
              <a:t> </a:t>
            </a:r>
            <a:r>
              <a:rPr sz="1400" dirty="0">
                <a:latin typeface="Calibri"/>
                <a:cs typeface="Calibri"/>
              </a:rPr>
              <a:t>capable</a:t>
            </a:r>
            <a:r>
              <a:rPr sz="1400" spc="-20" dirty="0">
                <a:latin typeface="Calibri"/>
                <a:cs typeface="Calibri"/>
              </a:rPr>
              <a:t> </a:t>
            </a:r>
            <a:r>
              <a:rPr sz="1400" spc="-25" dirty="0">
                <a:latin typeface="Calibri"/>
                <a:cs typeface="Calibri"/>
              </a:rPr>
              <a:t>de</a:t>
            </a:r>
            <a:endParaRPr sz="1400">
              <a:latin typeface="Calibri"/>
              <a:cs typeface="Calibri"/>
            </a:endParaRPr>
          </a:p>
          <a:p>
            <a:pPr marL="355600">
              <a:lnSpc>
                <a:spcPct val="100000"/>
              </a:lnSpc>
            </a:pPr>
            <a:r>
              <a:rPr sz="1400" spc="-10" dirty="0">
                <a:latin typeface="Calibri"/>
                <a:cs typeface="Calibri"/>
              </a:rPr>
              <a:t>l’activer</a:t>
            </a:r>
            <a:endParaRPr sz="1400">
              <a:latin typeface="Calibri"/>
              <a:cs typeface="Calibri"/>
            </a:endParaRPr>
          </a:p>
          <a:p>
            <a:pPr marL="299085" marR="213360" lvl="1" indent="-287020">
              <a:lnSpc>
                <a:spcPct val="100000"/>
              </a:lnSpc>
              <a:buFont typeface="Arial MT"/>
              <a:buChar char="•"/>
              <a:tabLst>
                <a:tab pos="299085" algn="l"/>
              </a:tabLst>
            </a:pPr>
            <a:r>
              <a:rPr sz="1400" dirty="0">
                <a:latin typeface="Calibri"/>
                <a:cs typeface="Calibri"/>
              </a:rPr>
              <a:t>Bonheur=</a:t>
            </a:r>
            <a:r>
              <a:rPr sz="1400" spc="-40" dirty="0">
                <a:latin typeface="Calibri"/>
                <a:cs typeface="Calibri"/>
              </a:rPr>
              <a:t> </a:t>
            </a:r>
            <a:r>
              <a:rPr sz="1400" dirty="0">
                <a:latin typeface="Calibri"/>
                <a:cs typeface="Calibri"/>
              </a:rPr>
              <a:t>pas</a:t>
            </a:r>
            <a:r>
              <a:rPr sz="1400" spc="-35" dirty="0">
                <a:latin typeface="Calibri"/>
                <a:cs typeface="Calibri"/>
              </a:rPr>
              <a:t> </a:t>
            </a:r>
            <a:r>
              <a:rPr sz="1400" dirty="0">
                <a:latin typeface="Calibri"/>
                <a:cs typeface="Calibri"/>
              </a:rPr>
              <a:t>une</a:t>
            </a:r>
            <a:r>
              <a:rPr sz="1400" spc="-30" dirty="0">
                <a:latin typeface="Calibri"/>
                <a:cs typeface="Calibri"/>
              </a:rPr>
              <a:t> </a:t>
            </a:r>
            <a:r>
              <a:rPr sz="1400" spc="-20" dirty="0">
                <a:latin typeface="Calibri"/>
                <a:cs typeface="Calibri"/>
              </a:rPr>
              <a:t>joie </a:t>
            </a:r>
            <a:r>
              <a:rPr sz="1400" spc="-10" dirty="0">
                <a:latin typeface="Calibri"/>
                <a:cs typeface="Calibri"/>
              </a:rPr>
              <a:t>permanente</a:t>
            </a:r>
            <a:endParaRPr sz="1400">
              <a:latin typeface="Calibri"/>
              <a:cs typeface="Calibri"/>
            </a:endParaRPr>
          </a:p>
          <a:p>
            <a:pPr marL="299085" lvl="1" indent="-286385">
              <a:lnSpc>
                <a:spcPct val="100000"/>
              </a:lnSpc>
              <a:buFont typeface="Arial MT"/>
              <a:buChar char="•"/>
              <a:tabLst>
                <a:tab pos="299085" algn="l"/>
              </a:tabLst>
            </a:pPr>
            <a:r>
              <a:rPr sz="1400" dirty="0">
                <a:latin typeface="Calibri"/>
                <a:cs typeface="Calibri"/>
              </a:rPr>
              <a:t>Bonheur=</a:t>
            </a:r>
            <a:r>
              <a:rPr sz="1400" spc="-40" dirty="0">
                <a:latin typeface="Calibri"/>
                <a:cs typeface="Calibri"/>
              </a:rPr>
              <a:t> </a:t>
            </a:r>
            <a:r>
              <a:rPr sz="1400" dirty="0">
                <a:latin typeface="Calibri"/>
                <a:cs typeface="Calibri"/>
              </a:rPr>
              <a:t>joie</a:t>
            </a:r>
            <a:r>
              <a:rPr sz="1400" spc="-40" dirty="0">
                <a:latin typeface="Calibri"/>
                <a:cs typeface="Calibri"/>
              </a:rPr>
              <a:t> </a:t>
            </a:r>
            <a:r>
              <a:rPr sz="1400" spc="-10" dirty="0">
                <a:latin typeface="Calibri"/>
                <a:cs typeface="Calibri"/>
              </a:rPr>
              <a:t>possible</a:t>
            </a:r>
            <a:endParaRPr sz="1400">
              <a:latin typeface="Calibri"/>
              <a:cs typeface="Calibri"/>
            </a:endParaRPr>
          </a:p>
        </p:txBody>
      </p:sp>
      <p:sp>
        <p:nvSpPr>
          <p:cNvPr id="62" name="object 62"/>
          <p:cNvSpPr txBox="1"/>
          <p:nvPr/>
        </p:nvSpPr>
        <p:spPr>
          <a:xfrm>
            <a:off x="6440551" y="1900808"/>
            <a:ext cx="2044064" cy="452755"/>
          </a:xfrm>
          <a:prstGeom prst="rect">
            <a:avLst/>
          </a:prstGeom>
        </p:spPr>
        <p:txBody>
          <a:bodyPr vert="horz" wrap="square" lIns="0" tIns="13335" rIns="0" bIns="0" rtlCol="0">
            <a:spAutoFit/>
          </a:bodyPr>
          <a:lstStyle/>
          <a:p>
            <a:pPr marL="12700" marR="5080">
              <a:lnSpc>
                <a:spcPct val="100000"/>
              </a:lnSpc>
              <a:spcBef>
                <a:spcPts val="105"/>
              </a:spcBef>
            </a:pPr>
            <a:r>
              <a:rPr sz="1400" dirty="0">
                <a:latin typeface="Calibri"/>
                <a:cs typeface="Calibri"/>
              </a:rPr>
              <a:t>4.</a:t>
            </a:r>
            <a:r>
              <a:rPr sz="1400" spc="-25" dirty="0">
                <a:latin typeface="Calibri"/>
                <a:cs typeface="Calibri"/>
              </a:rPr>
              <a:t> </a:t>
            </a:r>
            <a:r>
              <a:rPr sz="1400" spc="-10" dirty="0">
                <a:latin typeface="Calibri"/>
                <a:cs typeface="Calibri"/>
              </a:rPr>
              <a:t>Faire</a:t>
            </a:r>
            <a:r>
              <a:rPr sz="1400" spc="-40" dirty="0">
                <a:latin typeface="Calibri"/>
                <a:cs typeface="Calibri"/>
              </a:rPr>
              <a:t> </a:t>
            </a:r>
            <a:r>
              <a:rPr sz="1400" dirty="0">
                <a:latin typeface="Calibri"/>
                <a:cs typeface="Calibri"/>
              </a:rPr>
              <a:t>de</a:t>
            </a:r>
            <a:r>
              <a:rPr sz="1400" spc="-25" dirty="0">
                <a:latin typeface="Calibri"/>
                <a:cs typeface="Calibri"/>
              </a:rPr>
              <a:t> </a:t>
            </a:r>
            <a:r>
              <a:rPr sz="1400" dirty="0">
                <a:latin typeface="Calibri"/>
                <a:cs typeface="Calibri"/>
              </a:rPr>
              <a:t>la</a:t>
            </a:r>
            <a:r>
              <a:rPr sz="1400" spc="-15" dirty="0">
                <a:latin typeface="Calibri"/>
                <a:cs typeface="Calibri"/>
              </a:rPr>
              <a:t> </a:t>
            </a:r>
            <a:r>
              <a:rPr sz="1400" dirty="0">
                <a:latin typeface="Calibri"/>
                <a:cs typeface="Calibri"/>
              </a:rPr>
              <a:t>place</a:t>
            </a:r>
            <a:r>
              <a:rPr sz="1400" spc="-25" dirty="0">
                <a:latin typeface="Calibri"/>
                <a:cs typeface="Calibri"/>
              </a:rPr>
              <a:t> </a:t>
            </a:r>
            <a:r>
              <a:rPr sz="1400" dirty="0">
                <a:latin typeface="Calibri"/>
                <a:cs typeface="Calibri"/>
              </a:rPr>
              <a:t>dans</a:t>
            </a:r>
            <a:r>
              <a:rPr sz="1400" spc="-10" dirty="0">
                <a:latin typeface="Calibri"/>
                <a:cs typeface="Calibri"/>
              </a:rPr>
              <a:t> </a:t>
            </a:r>
            <a:r>
              <a:rPr sz="1400" spc="-25" dirty="0">
                <a:latin typeface="Calibri"/>
                <a:cs typeface="Calibri"/>
              </a:rPr>
              <a:t>nos </a:t>
            </a:r>
            <a:r>
              <a:rPr sz="1400" spc="-20" dirty="0">
                <a:latin typeface="Calibri"/>
                <a:cs typeface="Calibri"/>
              </a:rPr>
              <a:t>vies</a:t>
            </a:r>
            <a:endParaRPr sz="1400">
              <a:latin typeface="Calibri"/>
              <a:cs typeface="Calibri"/>
            </a:endParaRPr>
          </a:p>
        </p:txBody>
      </p:sp>
      <p:sp>
        <p:nvSpPr>
          <p:cNvPr id="63" name="object 63"/>
          <p:cNvSpPr txBox="1"/>
          <p:nvPr/>
        </p:nvSpPr>
        <p:spPr>
          <a:xfrm>
            <a:off x="6440551" y="2327910"/>
            <a:ext cx="2024380" cy="1092835"/>
          </a:xfrm>
          <a:prstGeom prst="rect">
            <a:avLst/>
          </a:prstGeom>
        </p:spPr>
        <p:txBody>
          <a:bodyPr vert="horz" wrap="square" lIns="0" tIns="13335" rIns="0" bIns="0" rtlCol="0">
            <a:spAutoFit/>
          </a:bodyPr>
          <a:lstStyle/>
          <a:p>
            <a:pPr marL="299085" marR="228600" indent="-287020">
              <a:lnSpc>
                <a:spcPct val="100000"/>
              </a:lnSpc>
              <a:spcBef>
                <a:spcPts val="105"/>
              </a:spcBef>
              <a:buFont typeface="Arial MT"/>
              <a:buChar char="•"/>
              <a:tabLst>
                <a:tab pos="299085" algn="l"/>
              </a:tabLst>
            </a:pPr>
            <a:r>
              <a:rPr sz="1400" spc="-10" dirty="0">
                <a:latin typeface="Calibri"/>
                <a:cs typeface="Calibri"/>
              </a:rPr>
              <a:t>Parasitées</a:t>
            </a:r>
            <a:r>
              <a:rPr sz="1400" spc="-30" dirty="0">
                <a:latin typeface="Calibri"/>
                <a:cs typeface="Calibri"/>
              </a:rPr>
              <a:t> </a:t>
            </a:r>
            <a:r>
              <a:rPr sz="1400" dirty="0">
                <a:latin typeface="Calibri"/>
                <a:cs typeface="Calibri"/>
              </a:rPr>
              <a:t>pas</a:t>
            </a:r>
            <a:r>
              <a:rPr sz="1400" spc="-20" dirty="0">
                <a:latin typeface="Calibri"/>
                <a:cs typeface="Calibri"/>
              </a:rPr>
              <a:t> </a:t>
            </a:r>
            <a:r>
              <a:rPr sz="1400" spc="-25" dirty="0">
                <a:latin typeface="Calibri"/>
                <a:cs typeface="Calibri"/>
              </a:rPr>
              <a:t>une </a:t>
            </a:r>
            <a:r>
              <a:rPr sz="1400" spc="-10" dirty="0">
                <a:latin typeface="Calibri"/>
                <a:cs typeface="Calibri"/>
              </a:rPr>
              <a:t>avalanche</a:t>
            </a:r>
            <a:r>
              <a:rPr sz="1400" spc="-15" dirty="0">
                <a:latin typeface="Calibri"/>
                <a:cs typeface="Calibri"/>
              </a:rPr>
              <a:t> </a:t>
            </a:r>
            <a:r>
              <a:rPr sz="1400" spc="-20" dirty="0">
                <a:latin typeface="Calibri"/>
                <a:cs typeface="Calibri"/>
              </a:rPr>
              <a:t>d’activités </a:t>
            </a:r>
            <a:r>
              <a:rPr sz="1400" spc="-10" dirty="0">
                <a:latin typeface="Calibri"/>
                <a:cs typeface="Calibri"/>
              </a:rPr>
              <a:t>obligatoires</a:t>
            </a:r>
            <a:endParaRPr sz="1400">
              <a:latin typeface="Calibri"/>
              <a:cs typeface="Calibri"/>
            </a:endParaRPr>
          </a:p>
          <a:p>
            <a:pPr marL="299085" indent="-286385">
              <a:lnSpc>
                <a:spcPct val="100000"/>
              </a:lnSpc>
              <a:buFont typeface="Arial MT"/>
              <a:buChar char="•"/>
              <a:tabLst>
                <a:tab pos="299085" algn="l"/>
              </a:tabLst>
            </a:pPr>
            <a:r>
              <a:rPr sz="1400" dirty="0">
                <a:latin typeface="Calibri"/>
                <a:cs typeface="Calibri"/>
              </a:rPr>
              <a:t>Qui</a:t>
            </a:r>
            <a:r>
              <a:rPr sz="1400" spc="-15" dirty="0">
                <a:latin typeface="Calibri"/>
                <a:cs typeface="Calibri"/>
              </a:rPr>
              <a:t> </a:t>
            </a:r>
            <a:r>
              <a:rPr sz="1400" dirty="0">
                <a:latin typeface="Calibri"/>
                <a:cs typeface="Calibri"/>
              </a:rPr>
              <a:t>nous</a:t>
            </a:r>
            <a:r>
              <a:rPr sz="1400" spc="-15" dirty="0">
                <a:latin typeface="Calibri"/>
                <a:cs typeface="Calibri"/>
              </a:rPr>
              <a:t> </a:t>
            </a:r>
            <a:r>
              <a:rPr sz="1400" spc="-10" dirty="0">
                <a:latin typeface="Calibri"/>
                <a:cs typeface="Calibri"/>
              </a:rPr>
              <a:t>laissent</a:t>
            </a:r>
            <a:r>
              <a:rPr sz="1400" dirty="0">
                <a:latin typeface="Calibri"/>
                <a:cs typeface="Calibri"/>
              </a:rPr>
              <a:t> </a:t>
            </a:r>
            <a:r>
              <a:rPr sz="1400" spc="-20" dirty="0">
                <a:latin typeface="Calibri"/>
                <a:cs typeface="Calibri"/>
              </a:rPr>
              <a:t>aucun</a:t>
            </a:r>
            <a:endParaRPr sz="1400">
              <a:latin typeface="Calibri"/>
              <a:cs typeface="Calibri"/>
            </a:endParaRPr>
          </a:p>
          <a:p>
            <a:pPr marL="299085">
              <a:lnSpc>
                <a:spcPct val="100000"/>
              </a:lnSpc>
            </a:pPr>
            <a:r>
              <a:rPr sz="1400" spc="-20" dirty="0">
                <a:latin typeface="Calibri"/>
                <a:cs typeface="Calibri"/>
              </a:rPr>
              <a:t>répit</a:t>
            </a:r>
            <a:endParaRPr sz="1400">
              <a:latin typeface="Calibri"/>
              <a:cs typeface="Calibri"/>
            </a:endParaRPr>
          </a:p>
        </p:txBody>
      </p:sp>
      <p:sp>
        <p:nvSpPr>
          <p:cNvPr id="64" name="object 64"/>
          <p:cNvSpPr txBox="1"/>
          <p:nvPr/>
        </p:nvSpPr>
        <p:spPr>
          <a:xfrm>
            <a:off x="6440551" y="3608323"/>
            <a:ext cx="2145665" cy="452755"/>
          </a:xfrm>
          <a:prstGeom prst="rect">
            <a:avLst/>
          </a:prstGeom>
        </p:spPr>
        <p:txBody>
          <a:bodyPr vert="horz" wrap="square" lIns="0" tIns="12700" rIns="0" bIns="0" rtlCol="0">
            <a:spAutoFit/>
          </a:bodyPr>
          <a:lstStyle/>
          <a:p>
            <a:pPr marL="299085" indent="-286385">
              <a:lnSpc>
                <a:spcPct val="100000"/>
              </a:lnSpc>
              <a:spcBef>
                <a:spcPts val="100"/>
              </a:spcBef>
              <a:buFont typeface="Arial MT"/>
              <a:buChar char="•"/>
              <a:tabLst>
                <a:tab pos="299085" algn="l"/>
              </a:tabLst>
            </a:pPr>
            <a:r>
              <a:rPr sz="1400" dirty="0">
                <a:latin typeface="Calibri"/>
                <a:cs typeface="Calibri"/>
              </a:rPr>
              <a:t>Prise</a:t>
            </a:r>
            <a:r>
              <a:rPr sz="1400" spc="-35" dirty="0">
                <a:latin typeface="Calibri"/>
                <a:cs typeface="Calibri"/>
              </a:rPr>
              <a:t> </a:t>
            </a:r>
            <a:r>
              <a:rPr sz="1400" dirty="0">
                <a:latin typeface="Calibri"/>
                <a:cs typeface="Calibri"/>
              </a:rPr>
              <a:t>de</a:t>
            </a:r>
            <a:r>
              <a:rPr sz="1400" spc="-25" dirty="0">
                <a:latin typeface="Calibri"/>
                <a:cs typeface="Calibri"/>
              </a:rPr>
              <a:t> </a:t>
            </a:r>
            <a:r>
              <a:rPr sz="1400" dirty="0">
                <a:latin typeface="Calibri"/>
                <a:cs typeface="Calibri"/>
              </a:rPr>
              <a:t>conscience</a:t>
            </a:r>
            <a:r>
              <a:rPr sz="1400" spc="-30" dirty="0">
                <a:latin typeface="Calibri"/>
                <a:cs typeface="Calibri"/>
              </a:rPr>
              <a:t> </a:t>
            </a:r>
            <a:r>
              <a:rPr sz="1400" dirty="0">
                <a:latin typeface="Calibri"/>
                <a:cs typeface="Calibri"/>
              </a:rPr>
              <a:t>de</a:t>
            </a:r>
            <a:r>
              <a:rPr sz="1400" spc="-30" dirty="0">
                <a:latin typeface="Calibri"/>
                <a:cs typeface="Calibri"/>
              </a:rPr>
              <a:t> </a:t>
            </a:r>
            <a:r>
              <a:rPr sz="1400" spc="-25" dirty="0">
                <a:latin typeface="Calibri"/>
                <a:cs typeface="Calibri"/>
              </a:rPr>
              <a:t>ce</a:t>
            </a:r>
            <a:endParaRPr sz="1400">
              <a:latin typeface="Calibri"/>
              <a:cs typeface="Calibri"/>
            </a:endParaRPr>
          </a:p>
          <a:p>
            <a:pPr marL="299085">
              <a:lnSpc>
                <a:spcPct val="100000"/>
              </a:lnSpc>
              <a:spcBef>
                <a:spcPts val="5"/>
              </a:spcBef>
            </a:pPr>
            <a:r>
              <a:rPr sz="1400" dirty="0">
                <a:latin typeface="Calibri"/>
                <a:cs typeface="Calibri"/>
              </a:rPr>
              <a:t>qu’il a</a:t>
            </a:r>
            <a:r>
              <a:rPr sz="1400" spc="-25" dirty="0">
                <a:latin typeface="Calibri"/>
                <a:cs typeface="Calibri"/>
              </a:rPr>
              <a:t> </a:t>
            </a:r>
            <a:r>
              <a:rPr sz="1400" dirty="0">
                <a:latin typeface="Calibri"/>
                <a:cs typeface="Calibri"/>
              </a:rPr>
              <a:t>de</a:t>
            </a:r>
            <a:r>
              <a:rPr sz="1400" spc="-15" dirty="0">
                <a:latin typeface="Calibri"/>
                <a:cs typeface="Calibri"/>
              </a:rPr>
              <a:t> </a:t>
            </a:r>
            <a:r>
              <a:rPr sz="1400" spc="-20" dirty="0">
                <a:latin typeface="Calibri"/>
                <a:cs typeface="Calibri"/>
              </a:rPr>
              <a:t>beau</a:t>
            </a:r>
            <a:endParaRPr sz="1400">
              <a:latin typeface="Calibri"/>
              <a:cs typeface="Calibri"/>
            </a:endParaRPr>
          </a:p>
        </p:txBody>
      </p:sp>
      <p:sp>
        <p:nvSpPr>
          <p:cNvPr id="65" name="object 65"/>
          <p:cNvSpPr txBox="1"/>
          <p:nvPr/>
        </p:nvSpPr>
        <p:spPr>
          <a:xfrm>
            <a:off x="6440551" y="4248403"/>
            <a:ext cx="2060575" cy="666115"/>
          </a:xfrm>
          <a:prstGeom prst="rect">
            <a:avLst/>
          </a:prstGeom>
        </p:spPr>
        <p:txBody>
          <a:bodyPr vert="horz" wrap="square" lIns="0" tIns="12700" rIns="0" bIns="0" rtlCol="0">
            <a:spAutoFit/>
          </a:bodyPr>
          <a:lstStyle/>
          <a:p>
            <a:pPr marL="299085" marR="5080" indent="-287020">
              <a:lnSpc>
                <a:spcPct val="100000"/>
              </a:lnSpc>
              <a:spcBef>
                <a:spcPts val="100"/>
              </a:spcBef>
              <a:buFont typeface="Arial MT"/>
              <a:buChar char="•"/>
              <a:tabLst>
                <a:tab pos="299085" algn="l"/>
              </a:tabLst>
            </a:pPr>
            <a:r>
              <a:rPr sz="1400" spc="-10" dirty="0">
                <a:latin typeface="Calibri"/>
                <a:cs typeface="Calibri"/>
              </a:rPr>
              <a:t>Faire</a:t>
            </a:r>
            <a:r>
              <a:rPr sz="1400" spc="-40" dirty="0">
                <a:latin typeface="Calibri"/>
                <a:cs typeface="Calibri"/>
              </a:rPr>
              <a:t> </a:t>
            </a:r>
            <a:r>
              <a:rPr sz="1400" dirty="0">
                <a:latin typeface="Calibri"/>
                <a:cs typeface="Calibri"/>
              </a:rPr>
              <a:t>des</a:t>
            </a:r>
            <a:r>
              <a:rPr sz="1400" spc="-30" dirty="0">
                <a:latin typeface="Calibri"/>
                <a:cs typeface="Calibri"/>
              </a:rPr>
              <a:t> </a:t>
            </a:r>
            <a:r>
              <a:rPr sz="1400" spc="-10" dirty="0">
                <a:latin typeface="Calibri"/>
                <a:cs typeface="Calibri"/>
              </a:rPr>
              <a:t>exercices mentaux</a:t>
            </a:r>
            <a:r>
              <a:rPr sz="1400" spc="-20" dirty="0">
                <a:latin typeface="Calibri"/>
                <a:cs typeface="Calibri"/>
              </a:rPr>
              <a:t> </a:t>
            </a:r>
            <a:r>
              <a:rPr sz="1400" dirty="0">
                <a:latin typeface="Calibri"/>
                <a:cs typeface="Calibri"/>
              </a:rPr>
              <a:t>de</a:t>
            </a:r>
            <a:r>
              <a:rPr sz="1400" spc="-25" dirty="0">
                <a:latin typeface="Calibri"/>
                <a:cs typeface="Calibri"/>
              </a:rPr>
              <a:t> </a:t>
            </a:r>
            <a:r>
              <a:rPr sz="1400" spc="-10" dirty="0">
                <a:latin typeface="Calibri"/>
                <a:cs typeface="Calibri"/>
              </a:rPr>
              <a:t>psychologie positive</a:t>
            </a:r>
            <a:endParaRPr sz="1400">
              <a:latin typeface="Calibri"/>
              <a:cs typeface="Calibri"/>
            </a:endParaRPr>
          </a:p>
        </p:txBody>
      </p:sp>
      <p:sp>
        <p:nvSpPr>
          <p:cNvPr id="66" name="object 66"/>
          <p:cNvSpPr txBox="1"/>
          <p:nvPr/>
        </p:nvSpPr>
        <p:spPr>
          <a:xfrm>
            <a:off x="6440551" y="5102097"/>
            <a:ext cx="2147570" cy="666750"/>
          </a:xfrm>
          <a:prstGeom prst="rect">
            <a:avLst/>
          </a:prstGeom>
        </p:spPr>
        <p:txBody>
          <a:bodyPr vert="horz" wrap="square" lIns="0" tIns="12700" rIns="0" bIns="0" rtlCol="0">
            <a:spAutoFit/>
          </a:bodyPr>
          <a:lstStyle/>
          <a:p>
            <a:pPr marL="299085" indent="-286385">
              <a:lnSpc>
                <a:spcPct val="100000"/>
              </a:lnSpc>
              <a:spcBef>
                <a:spcPts val="100"/>
              </a:spcBef>
              <a:buFont typeface="Arial MT"/>
              <a:buChar char="•"/>
              <a:tabLst>
                <a:tab pos="299085" algn="l"/>
              </a:tabLst>
            </a:pPr>
            <a:r>
              <a:rPr sz="1400" dirty="0">
                <a:latin typeface="Calibri"/>
                <a:cs typeface="Calibri"/>
              </a:rPr>
              <a:t>Se</a:t>
            </a:r>
            <a:r>
              <a:rPr sz="1400" spc="-25" dirty="0">
                <a:latin typeface="Calibri"/>
                <a:cs typeface="Calibri"/>
              </a:rPr>
              <a:t> </a:t>
            </a:r>
            <a:r>
              <a:rPr sz="1400" spc="-10" dirty="0">
                <a:latin typeface="Calibri"/>
                <a:cs typeface="Calibri"/>
              </a:rPr>
              <a:t>rappeler</a:t>
            </a:r>
            <a:r>
              <a:rPr sz="1400" dirty="0">
                <a:latin typeface="Calibri"/>
                <a:cs typeface="Calibri"/>
              </a:rPr>
              <a:t> </a:t>
            </a:r>
            <a:r>
              <a:rPr sz="1400" spc="-25" dirty="0">
                <a:latin typeface="Calibri"/>
                <a:cs typeface="Calibri"/>
              </a:rPr>
              <a:t>les</a:t>
            </a:r>
            <a:endParaRPr sz="1400">
              <a:latin typeface="Calibri"/>
              <a:cs typeface="Calibri"/>
            </a:endParaRPr>
          </a:p>
          <a:p>
            <a:pPr marL="299085" marR="5080">
              <a:lnSpc>
                <a:spcPct val="100000"/>
              </a:lnSpc>
              <a:spcBef>
                <a:spcPts val="5"/>
              </a:spcBef>
            </a:pPr>
            <a:r>
              <a:rPr sz="1400" spc="-10" dirty="0">
                <a:latin typeface="Calibri"/>
                <a:cs typeface="Calibri"/>
              </a:rPr>
              <a:t>événements</a:t>
            </a:r>
            <a:r>
              <a:rPr sz="1400" dirty="0">
                <a:latin typeface="Calibri"/>
                <a:cs typeface="Calibri"/>
              </a:rPr>
              <a:t> qui</a:t>
            </a:r>
            <a:r>
              <a:rPr sz="1400" spc="-20" dirty="0">
                <a:latin typeface="Calibri"/>
                <a:cs typeface="Calibri"/>
              </a:rPr>
              <a:t> </a:t>
            </a:r>
            <a:r>
              <a:rPr sz="1400" dirty="0">
                <a:latin typeface="Calibri"/>
                <a:cs typeface="Calibri"/>
              </a:rPr>
              <a:t>nous</a:t>
            </a:r>
            <a:r>
              <a:rPr sz="1400" spc="-35" dirty="0">
                <a:latin typeface="Calibri"/>
                <a:cs typeface="Calibri"/>
              </a:rPr>
              <a:t> </a:t>
            </a:r>
            <a:r>
              <a:rPr sz="1400" spc="-25" dirty="0">
                <a:latin typeface="Calibri"/>
                <a:cs typeface="Calibri"/>
              </a:rPr>
              <a:t>ont </a:t>
            </a:r>
            <a:r>
              <a:rPr sz="1400" dirty="0">
                <a:latin typeface="Calibri"/>
                <a:cs typeface="Calibri"/>
              </a:rPr>
              <a:t>rendus</a:t>
            </a:r>
            <a:r>
              <a:rPr sz="1400" spc="-55" dirty="0">
                <a:latin typeface="Calibri"/>
                <a:cs typeface="Calibri"/>
              </a:rPr>
              <a:t> </a:t>
            </a:r>
            <a:r>
              <a:rPr sz="1400" spc="-10" dirty="0">
                <a:latin typeface="Calibri"/>
                <a:cs typeface="Calibri"/>
              </a:rPr>
              <a:t>heureux</a:t>
            </a:r>
            <a:endParaRPr sz="1400">
              <a:latin typeface="Calibri"/>
              <a:cs typeface="Calibri"/>
            </a:endParaRPr>
          </a:p>
        </p:txBody>
      </p:sp>
      <p:sp>
        <p:nvSpPr>
          <p:cNvPr id="67" name="object 67"/>
          <p:cNvSpPr txBox="1"/>
          <p:nvPr/>
        </p:nvSpPr>
        <p:spPr>
          <a:xfrm>
            <a:off x="6440551" y="5955588"/>
            <a:ext cx="1947545" cy="666750"/>
          </a:xfrm>
          <a:prstGeom prst="rect">
            <a:avLst/>
          </a:prstGeom>
        </p:spPr>
        <p:txBody>
          <a:bodyPr vert="horz" wrap="square" lIns="0" tIns="12700" rIns="0" bIns="0" rtlCol="0">
            <a:spAutoFit/>
          </a:bodyPr>
          <a:lstStyle/>
          <a:p>
            <a:pPr marL="299085" marR="5080" indent="-287020">
              <a:lnSpc>
                <a:spcPct val="100000"/>
              </a:lnSpc>
              <a:spcBef>
                <a:spcPts val="100"/>
              </a:spcBef>
              <a:buFont typeface="Arial MT"/>
              <a:buChar char="•"/>
              <a:tabLst>
                <a:tab pos="299085" algn="l"/>
              </a:tabLst>
            </a:pPr>
            <a:r>
              <a:rPr sz="1400" dirty="0">
                <a:latin typeface="Calibri"/>
                <a:cs typeface="Calibri"/>
              </a:rPr>
              <a:t>5.</a:t>
            </a:r>
            <a:r>
              <a:rPr sz="1400" spc="-25" dirty="0">
                <a:latin typeface="Calibri"/>
                <a:cs typeface="Calibri"/>
              </a:rPr>
              <a:t> </a:t>
            </a:r>
            <a:r>
              <a:rPr sz="1400" dirty="0">
                <a:latin typeface="Calibri"/>
                <a:cs typeface="Calibri"/>
              </a:rPr>
              <a:t>Ne</a:t>
            </a:r>
            <a:r>
              <a:rPr sz="1400" spc="-45" dirty="0">
                <a:latin typeface="Calibri"/>
                <a:cs typeface="Calibri"/>
              </a:rPr>
              <a:t> </a:t>
            </a:r>
            <a:r>
              <a:rPr sz="1400" dirty="0">
                <a:latin typeface="Calibri"/>
                <a:cs typeface="Calibri"/>
              </a:rPr>
              <a:t>pas</a:t>
            </a:r>
            <a:r>
              <a:rPr sz="1400" spc="-15" dirty="0">
                <a:latin typeface="Calibri"/>
                <a:cs typeface="Calibri"/>
              </a:rPr>
              <a:t> </a:t>
            </a:r>
            <a:r>
              <a:rPr sz="1400" spc="-10" dirty="0">
                <a:latin typeface="Calibri"/>
                <a:cs typeface="Calibri"/>
              </a:rPr>
              <a:t>attendre</a:t>
            </a:r>
            <a:r>
              <a:rPr sz="1400" spc="5" dirty="0">
                <a:latin typeface="Calibri"/>
                <a:cs typeface="Calibri"/>
              </a:rPr>
              <a:t> </a:t>
            </a:r>
            <a:r>
              <a:rPr sz="1400" spc="-25" dirty="0">
                <a:latin typeface="Calibri"/>
                <a:cs typeface="Calibri"/>
              </a:rPr>
              <a:t>de </a:t>
            </a:r>
            <a:r>
              <a:rPr sz="1400" dirty="0">
                <a:latin typeface="Calibri"/>
                <a:cs typeface="Calibri"/>
              </a:rPr>
              <a:t>décrocher</a:t>
            </a:r>
            <a:r>
              <a:rPr sz="1400" spc="-45" dirty="0">
                <a:latin typeface="Calibri"/>
                <a:cs typeface="Calibri"/>
              </a:rPr>
              <a:t> </a:t>
            </a:r>
            <a:r>
              <a:rPr sz="1400" dirty="0">
                <a:latin typeface="Calibri"/>
                <a:cs typeface="Calibri"/>
              </a:rPr>
              <a:t>la</a:t>
            </a:r>
            <a:r>
              <a:rPr sz="1400" spc="-35" dirty="0">
                <a:latin typeface="Calibri"/>
                <a:cs typeface="Calibri"/>
              </a:rPr>
              <a:t> </a:t>
            </a:r>
            <a:r>
              <a:rPr sz="1400" dirty="0">
                <a:latin typeface="Calibri"/>
                <a:cs typeface="Calibri"/>
              </a:rPr>
              <a:t>lune</a:t>
            </a:r>
            <a:r>
              <a:rPr sz="1400" spc="-40" dirty="0">
                <a:latin typeface="Calibri"/>
                <a:cs typeface="Calibri"/>
              </a:rPr>
              <a:t> </a:t>
            </a:r>
            <a:r>
              <a:rPr sz="1400" spc="-20" dirty="0">
                <a:latin typeface="Calibri"/>
                <a:cs typeface="Calibri"/>
              </a:rPr>
              <a:t>pour </a:t>
            </a:r>
            <a:r>
              <a:rPr sz="1400" dirty="0">
                <a:latin typeface="Calibri"/>
                <a:cs typeface="Calibri"/>
              </a:rPr>
              <a:t>être</a:t>
            </a:r>
            <a:r>
              <a:rPr sz="1400" spc="-50" dirty="0">
                <a:latin typeface="Calibri"/>
                <a:cs typeface="Calibri"/>
              </a:rPr>
              <a:t> </a:t>
            </a:r>
            <a:r>
              <a:rPr sz="1400" spc="-10" dirty="0">
                <a:latin typeface="Calibri"/>
                <a:cs typeface="Calibri"/>
              </a:rPr>
              <a:t>heureux</a:t>
            </a:r>
            <a:endParaRPr sz="1400">
              <a:latin typeface="Calibri"/>
              <a:cs typeface="Calibri"/>
            </a:endParaRPr>
          </a:p>
        </p:txBody>
      </p:sp>
      <p:sp>
        <p:nvSpPr>
          <p:cNvPr id="68" name="object 68"/>
          <p:cNvSpPr txBox="1">
            <a:spLocks noGrp="1"/>
          </p:cNvSpPr>
          <p:nvPr>
            <p:ph type="title"/>
          </p:nvPr>
        </p:nvSpPr>
        <p:spPr>
          <a:xfrm>
            <a:off x="9679685" y="231775"/>
            <a:ext cx="1058545" cy="574040"/>
          </a:xfrm>
          <a:prstGeom prst="rect">
            <a:avLst/>
          </a:prstGeom>
        </p:spPr>
        <p:txBody>
          <a:bodyPr vert="horz" wrap="square" lIns="0" tIns="12700" rIns="0" bIns="0" rtlCol="0">
            <a:spAutoFit/>
          </a:bodyPr>
          <a:lstStyle/>
          <a:p>
            <a:pPr marL="12700">
              <a:lnSpc>
                <a:spcPct val="100000"/>
              </a:lnSpc>
              <a:spcBef>
                <a:spcPts val="100"/>
              </a:spcBef>
            </a:pPr>
            <a:r>
              <a:rPr sz="1800" b="1" spc="-10" dirty="0">
                <a:latin typeface="Calibri"/>
                <a:cs typeface="Calibri"/>
              </a:rPr>
              <a:t>Idées</a:t>
            </a:r>
            <a:endParaRPr sz="1800">
              <a:latin typeface="Calibri"/>
              <a:cs typeface="Calibri"/>
            </a:endParaRPr>
          </a:p>
          <a:p>
            <a:pPr marL="12700">
              <a:lnSpc>
                <a:spcPct val="100000"/>
              </a:lnSpc>
            </a:pPr>
            <a:r>
              <a:rPr sz="1800" b="1" spc="-10" dirty="0">
                <a:latin typeface="Calibri"/>
                <a:cs typeface="Calibri"/>
              </a:rPr>
              <a:t>principales</a:t>
            </a:r>
            <a:endParaRPr sz="1800">
              <a:latin typeface="Calibri"/>
              <a:cs typeface="Calibri"/>
            </a:endParaRPr>
          </a:p>
        </p:txBody>
      </p:sp>
      <p:sp>
        <p:nvSpPr>
          <p:cNvPr id="69" name="object 69"/>
          <p:cNvSpPr txBox="1"/>
          <p:nvPr/>
        </p:nvSpPr>
        <p:spPr>
          <a:xfrm>
            <a:off x="9679685" y="780415"/>
            <a:ext cx="1534160" cy="1397635"/>
          </a:xfrm>
          <a:prstGeom prst="rect">
            <a:avLst/>
          </a:prstGeom>
        </p:spPr>
        <p:txBody>
          <a:bodyPr vert="horz" wrap="square" lIns="0" tIns="12700" rIns="0" bIns="0" rtlCol="0">
            <a:spAutoFit/>
          </a:bodyPr>
          <a:lstStyle/>
          <a:p>
            <a:pPr marL="355600" marR="5080" indent="-342900">
              <a:lnSpc>
                <a:spcPct val="100000"/>
              </a:lnSpc>
              <a:spcBef>
                <a:spcPts val="100"/>
              </a:spcBef>
              <a:tabLst>
                <a:tab pos="354965" algn="l"/>
              </a:tabLst>
            </a:pPr>
            <a:r>
              <a:rPr sz="1800" spc="-25" dirty="0">
                <a:latin typeface="Calibri"/>
                <a:cs typeface="Calibri"/>
              </a:rPr>
              <a:t>3.</a:t>
            </a:r>
            <a:r>
              <a:rPr sz="1800" dirty="0">
                <a:latin typeface="Calibri"/>
                <a:cs typeface="Calibri"/>
              </a:rPr>
              <a:t>	Le</a:t>
            </a:r>
            <a:r>
              <a:rPr sz="1800" spc="-5" dirty="0">
                <a:latin typeface="Calibri"/>
                <a:cs typeface="Calibri"/>
              </a:rPr>
              <a:t> </a:t>
            </a:r>
            <a:r>
              <a:rPr sz="1800" spc="-10" dirty="0">
                <a:latin typeface="Calibri"/>
                <a:cs typeface="Calibri"/>
              </a:rPr>
              <a:t>bonheur </a:t>
            </a:r>
            <a:r>
              <a:rPr sz="1800" dirty="0">
                <a:latin typeface="Calibri"/>
                <a:cs typeface="Calibri"/>
              </a:rPr>
              <a:t>est</a:t>
            </a:r>
            <a:r>
              <a:rPr sz="1800" spc="-35" dirty="0">
                <a:latin typeface="Calibri"/>
                <a:cs typeface="Calibri"/>
              </a:rPr>
              <a:t> </a:t>
            </a:r>
            <a:r>
              <a:rPr sz="1800" dirty="0">
                <a:latin typeface="Calibri"/>
                <a:cs typeface="Calibri"/>
              </a:rPr>
              <a:t>une</a:t>
            </a:r>
            <a:r>
              <a:rPr sz="1800" spc="-15" dirty="0">
                <a:latin typeface="Calibri"/>
                <a:cs typeface="Calibri"/>
              </a:rPr>
              <a:t> </a:t>
            </a:r>
            <a:r>
              <a:rPr sz="1800" spc="-20" dirty="0">
                <a:latin typeface="Calibri"/>
                <a:cs typeface="Calibri"/>
              </a:rPr>
              <a:t>joie </a:t>
            </a:r>
            <a:r>
              <a:rPr sz="1800" dirty="0">
                <a:latin typeface="Calibri"/>
                <a:cs typeface="Calibri"/>
              </a:rPr>
              <a:t>possible</a:t>
            </a:r>
            <a:r>
              <a:rPr sz="1800" spc="-65" dirty="0">
                <a:latin typeface="Calibri"/>
                <a:cs typeface="Calibri"/>
              </a:rPr>
              <a:t> </a:t>
            </a:r>
            <a:r>
              <a:rPr sz="1800" spc="-25" dirty="0">
                <a:latin typeface="Calibri"/>
                <a:cs typeface="Calibri"/>
              </a:rPr>
              <a:t>que </a:t>
            </a:r>
            <a:r>
              <a:rPr sz="1800" spc="-20" dirty="0">
                <a:latin typeface="Calibri"/>
                <a:cs typeface="Calibri"/>
              </a:rPr>
              <a:t>l’on</a:t>
            </a:r>
            <a:r>
              <a:rPr sz="1800" spc="-70" dirty="0">
                <a:latin typeface="Calibri"/>
                <a:cs typeface="Calibri"/>
              </a:rPr>
              <a:t> </a:t>
            </a:r>
            <a:r>
              <a:rPr sz="1800" spc="-20" dirty="0">
                <a:latin typeface="Calibri"/>
                <a:cs typeface="Calibri"/>
              </a:rPr>
              <a:t>peut </a:t>
            </a:r>
            <a:r>
              <a:rPr sz="1800" spc="-10" dirty="0">
                <a:latin typeface="Calibri"/>
                <a:cs typeface="Calibri"/>
              </a:rPr>
              <a:t>active.</a:t>
            </a:r>
            <a:endParaRPr sz="1800">
              <a:latin typeface="Calibri"/>
              <a:cs typeface="Calibri"/>
            </a:endParaRPr>
          </a:p>
        </p:txBody>
      </p:sp>
      <p:sp>
        <p:nvSpPr>
          <p:cNvPr id="70" name="object 70"/>
          <p:cNvSpPr txBox="1"/>
          <p:nvPr/>
        </p:nvSpPr>
        <p:spPr>
          <a:xfrm>
            <a:off x="9679685" y="2975609"/>
            <a:ext cx="1587500" cy="1123315"/>
          </a:xfrm>
          <a:prstGeom prst="rect">
            <a:avLst/>
          </a:prstGeom>
        </p:spPr>
        <p:txBody>
          <a:bodyPr vert="horz" wrap="square" lIns="0" tIns="12700" rIns="0" bIns="0" rtlCol="0">
            <a:spAutoFit/>
          </a:bodyPr>
          <a:lstStyle/>
          <a:p>
            <a:pPr marL="12700">
              <a:lnSpc>
                <a:spcPct val="100000"/>
              </a:lnSpc>
              <a:spcBef>
                <a:spcPts val="100"/>
              </a:spcBef>
              <a:tabLst>
                <a:tab pos="354965" algn="l"/>
              </a:tabLst>
            </a:pPr>
            <a:r>
              <a:rPr sz="1800" spc="-25" dirty="0">
                <a:latin typeface="Calibri"/>
                <a:cs typeface="Calibri"/>
              </a:rPr>
              <a:t>4.</a:t>
            </a:r>
            <a:r>
              <a:rPr sz="1800" dirty="0">
                <a:latin typeface="Calibri"/>
                <a:cs typeface="Calibri"/>
              </a:rPr>
              <a:t>	Mettre</a:t>
            </a:r>
            <a:r>
              <a:rPr sz="1800" spc="-95" dirty="0">
                <a:latin typeface="Calibri"/>
                <a:cs typeface="Calibri"/>
              </a:rPr>
              <a:t> </a:t>
            </a:r>
            <a:r>
              <a:rPr sz="1800" spc="-25" dirty="0">
                <a:latin typeface="Calibri"/>
                <a:cs typeface="Calibri"/>
              </a:rPr>
              <a:t>de</a:t>
            </a:r>
            <a:endParaRPr sz="1800">
              <a:latin typeface="Calibri"/>
              <a:cs typeface="Calibri"/>
            </a:endParaRPr>
          </a:p>
          <a:p>
            <a:pPr marL="355600">
              <a:lnSpc>
                <a:spcPct val="100000"/>
              </a:lnSpc>
            </a:pPr>
            <a:r>
              <a:rPr sz="1800" dirty="0">
                <a:latin typeface="Calibri"/>
                <a:cs typeface="Calibri"/>
              </a:rPr>
              <a:t>côté</a:t>
            </a:r>
            <a:r>
              <a:rPr sz="1800" spc="-55" dirty="0">
                <a:latin typeface="Calibri"/>
                <a:cs typeface="Calibri"/>
              </a:rPr>
              <a:t> </a:t>
            </a:r>
            <a:r>
              <a:rPr sz="1800" spc="-25" dirty="0">
                <a:latin typeface="Calibri"/>
                <a:cs typeface="Calibri"/>
              </a:rPr>
              <a:t>les</a:t>
            </a:r>
            <a:endParaRPr sz="1800">
              <a:latin typeface="Calibri"/>
              <a:cs typeface="Calibri"/>
            </a:endParaRPr>
          </a:p>
          <a:p>
            <a:pPr marL="355600">
              <a:lnSpc>
                <a:spcPct val="100000"/>
              </a:lnSpc>
            </a:pPr>
            <a:r>
              <a:rPr sz="1800" spc="-10" dirty="0">
                <a:latin typeface="Calibri"/>
                <a:cs typeface="Calibri"/>
              </a:rPr>
              <a:t>activités</a:t>
            </a:r>
            <a:endParaRPr sz="1800">
              <a:latin typeface="Calibri"/>
              <a:cs typeface="Calibri"/>
            </a:endParaRPr>
          </a:p>
          <a:p>
            <a:pPr marL="355600">
              <a:lnSpc>
                <a:spcPct val="100000"/>
              </a:lnSpc>
            </a:pPr>
            <a:r>
              <a:rPr sz="1800" spc="-10" dirty="0">
                <a:latin typeface="Calibri"/>
                <a:cs typeface="Calibri"/>
              </a:rPr>
              <a:t>quotidiennes</a:t>
            </a:r>
            <a:endParaRPr sz="1800">
              <a:latin typeface="Calibri"/>
              <a:cs typeface="Calibri"/>
            </a:endParaRPr>
          </a:p>
        </p:txBody>
      </p:sp>
      <p:sp>
        <p:nvSpPr>
          <p:cNvPr id="71" name="object 71"/>
          <p:cNvSpPr txBox="1"/>
          <p:nvPr/>
        </p:nvSpPr>
        <p:spPr>
          <a:xfrm>
            <a:off x="9679685" y="4347464"/>
            <a:ext cx="1593850" cy="574040"/>
          </a:xfrm>
          <a:prstGeom prst="rect">
            <a:avLst/>
          </a:prstGeom>
        </p:spPr>
        <p:txBody>
          <a:bodyPr vert="horz" wrap="square" lIns="0" tIns="12700" rIns="0" bIns="0" rtlCol="0">
            <a:spAutoFit/>
          </a:bodyPr>
          <a:lstStyle/>
          <a:p>
            <a:pPr marL="342265" marR="62230" indent="-342265" algn="r">
              <a:lnSpc>
                <a:spcPct val="100000"/>
              </a:lnSpc>
              <a:spcBef>
                <a:spcPts val="100"/>
              </a:spcBef>
              <a:buFont typeface="Arial MT"/>
              <a:buChar char="•"/>
              <a:tabLst>
                <a:tab pos="342265" algn="l"/>
              </a:tabLst>
            </a:pPr>
            <a:r>
              <a:rPr sz="1800" dirty="0">
                <a:latin typeface="Calibri"/>
                <a:cs typeface="Calibri"/>
              </a:rPr>
              <a:t>Penser</a:t>
            </a:r>
            <a:r>
              <a:rPr sz="1800" spc="-45" dirty="0">
                <a:latin typeface="Calibri"/>
                <a:cs typeface="Calibri"/>
              </a:rPr>
              <a:t> </a:t>
            </a:r>
            <a:r>
              <a:rPr sz="1800" dirty="0">
                <a:latin typeface="Calibri"/>
                <a:cs typeface="Calibri"/>
              </a:rPr>
              <a:t>à</a:t>
            </a:r>
            <a:r>
              <a:rPr sz="1800" spc="-50" dirty="0">
                <a:latin typeface="Calibri"/>
                <a:cs typeface="Calibri"/>
              </a:rPr>
              <a:t> </a:t>
            </a:r>
            <a:r>
              <a:rPr sz="1800" spc="-25" dirty="0">
                <a:latin typeface="Calibri"/>
                <a:cs typeface="Calibri"/>
              </a:rPr>
              <a:t>des</a:t>
            </a:r>
            <a:endParaRPr sz="1800">
              <a:latin typeface="Calibri"/>
              <a:cs typeface="Calibri"/>
            </a:endParaRPr>
          </a:p>
          <a:p>
            <a:pPr marR="5080" algn="r">
              <a:lnSpc>
                <a:spcPct val="100000"/>
              </a:lnSpc>
            </a:pPr>
            <a:r>
              <a:rPr sz="1800" dirty="0">
                <a:latin typeface="Calibri"/>
                <a:cs typeface="Calibri"/>
              </a:rPr>
              <a:t>belles</a:t>
            </a:r>
            <a:r>
              <a:rPr sz="1800" spc="-30" dirty="0">
                <a:latin typeface="Calibri"/>
                <a:cs typeface="Calibri"/>
              </a:rPr>
              <a:t> </a:t>
            </a:r>
            <a:r>
              <a:rPr sz="1800" spc="-10" dirty="0">
                <a:latin typeface="Calibri"/>
                <a:cs typeface="Calibri"/>
              </a:rPr>
              <a:t>choses</a:t>
            </a:r>
            <a:endParaRPr sz="1800">
              <a:latin typeface="Calibri"/>
              <a:cs typeface="Calibri"/>
            </a:endParaRPr>
          </a:p>
        </p:txBody>
      </p:sp>
      <p:grpSp>
        <p:nvGrpSpPr>
          <p:cNvPr id="72" name="object 72"/>
          <p:cNvGrpSpPr/>
          <p:nvPr/>
        </p:nvGrpSpPr>
        <p:grpSpPr>
          <a:xfrm>
            <a:off x="9125457" y="4977129"/>
            <a:ext cx="1768475" cy="1099820"/>
            <a:chOff x="9125457" y="4977129"/>
            <a:chExt cx="1768475" cy="1099820"/>
          </a:xfrm>
        </p:grpSpPr>
        <p:sp>
          <p:nvSpPr>
            <p:cNvPr id="73" name="object 73"/>
            <p:cNvSpPr/>
            <p:nvPr/>
          </p:nvSpPr>
          <p:spPr>
            <a:xfrm>
              <a:off x="9131807" y="4983479"/>
              <a:ext cx="1755775" cy="1087120"/>
            </a:xfrm>
            <a:custGeom>
              <a:avLst/>
              <a:gdLst/>
              <a:ahLst/>
              <a:cxnLst/>
              <a:rect l="l" t="t" r="r" b="b"/>
              <a:pathLst>
                <a:path w="1755775" h="1087120">
                  <a:moveTo>
                    <a:pt x="1483995" y="0"/>
                  </a:moveTo>
                  <a:lnTo>
                    <a:pt x="1212342" y="271653"/>
                  </a:lnTo>
                  <a:lnTo>
                    <a:pt x="1348105" y="271653"/>
                  </a:lnTo>
                  <a:lnTo>
                    <a:pt x="1348105" y="679132"/>
                  </a:lnTo>
                  <a:lnTo>
                    <a:pt x="271652" y="679132"/>
                  </a:lnTo>
                  <a:lnTo>
                    <a:pt x="271652" y="543306"/>
                  </a:lnTo>
                  <a:lnTo>
                    <a:pt x="0" y="814959"/>
                  </a:lnTo>
                  <a:lnTo>
                    <a:pt x="271652" y="1086612"/>
                  </a:lnTo>
                  <a:lnTo>
                    <a:pt x="271652" y="950785"/>
                  </a:lnTo>
                  <a:lnTo>
                    <a:pt x="1619758" y="950785"/>
                  </a:lnTo>
                  <a:lnTo>
                    <a:pt x="1619758" y="271653"/>
                  </a:lnTo>
                  <a:lnTo>
                    <a:pt x="1755648" y="271653"/>
                  </a:lnTo>
                  <a:lnTo>
                    <a:pt x="1483995" y="0"/>
                  </a:lnTo>
                  <a:close/>
                </a:path>
              </a:pathLst>
            </a:custGeom>
            <a:solidFill>
              <a:srgbClr val="4471C4"/>
            </a:solidFill>
          </p:spPr>
          <p:txBody>
            <a:bodyPr wrap="square" lIns="0" tIns="0" rIns="0" bIns="0" rtlCol="0"/>
            <a:lstStyle/>
            <a:p>
              <a:endParaRPr/>
            </a:p>
          </p:txBody>
        </p:sp>
        <p:sp>
          <p:nvSpPr>
            <p:cNvPr id="74" name="object 74"/>
            <p:cNvSpPr/>
            <p:nvPr/>
          </p:nvSpPr>
          <p:spPr>
            <a:xfrm>
              <a:off x="9131807" y="4983479"/>
              <a:ext cx="1755775" cy="1087120"/>
            </a:xfrm>
            <a:custGeom>
              <a:avLst/>
              <a:gdLst/>
              <a:ahLst/>
              <a:cxnLst/>
              <a:rect l="l" t="t" r="r" b="b"/>
              <a:pathLst>
                <a:path w="1755775" h="1087120">
                  <a:moveTo>
                    <a:pt x="0" y="814959"/>
                  </a:moveTo>
                  <a:lnTo>
                    <a:pt x="271652" y="543306"/>
                  </a:lnTo>
                  <a:lnTo>
                    <a:pt x="271652" y="679132"/>
                  </a:lnTo>
                  <a:lnTo>
                    <a:pt x="1348105" y="679132"/>
                  </a:lnTo>
                  <a:lnTo>
                    <a:pt x="1348105" y="271653"/>
                  </a:lnTo>
                  <a:lnTo>
                    <a:pt x="1212342" y="271653"/>
                  </a:lnTo>
                  <a:lnTo>
                    <a:pt x="1483995" y="0"/>
                  </a:lnTo>
                  <a:lnTo>
                    <a:pt x="1755648" y="271653"/>
                  </a:lnTo>
                  <a:lnTo>
                    <a:pt x="1619758" y="271653"/>
                  </a:lnTo>
                  <a:lnTo>
                    <a:pt x="1619758" y="950785"/>
                  </a:lnTo>
                  <a:lnTo>
                    <a:pt x="271652" y="950785"/>
                  </a:lnTo>
                  <a:lnTo>
                    <a:pt x="271652" y="1086612"/>
                  </a:lnTo>
                  <a:lnTo>
                    <a:pt x="0" y="814959"/>
                  </a:lnTo>
                  <a:close/>
                </a:path>
              </a:pathLst>
            </a:custGeom>
            <a:ln w="12700">
              <a:solidFill>
                <a:srgbClr val="2E528F"/>
              </a:solidFill>
            </a:ln>
          </p:spPr>
          <p:txBody>
            <a:bodyPr wrap="square" lIns="0" tIns="0" rIns="0" bIns="0" rtlCol="0"/>
            <a:lstStyle/>
            <a:p>
              <a:endParaRPr/>
            </a:p>
          </p:txBody>
        </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3335" rIns="0" bIns="0" rtlCol="0">
            <a:spAutoFit/>
          </a:bodyPr>
          <a:lstStyle/>
          <a:p>
            <a:pPr marL="262890">
              <a:lnSpc>
                <a:spcPct val="100000"/>
              </a:lnSpc>
              <a:spcBef>
                <a:spcPts val="105"/>
              </a:spcBef>
            </a:pPr>
            <a:r>
              <a:rPr spc="-55" dirty="0"/>
              <a:t>Reformulation</a:t>
            </a:r>
          </a:p>
        </p:txBody>
      </p:sp>
      <p:sp>
        <p:nvSpPr>
          <p:cNvPr id="3" name="object 3"/>
          <p:cNvSpPr txBox="1"/>
          <p:nvPr/>
        </p:nvSpPr>
        <p:spPr>
          <a:xfrm>
            <a:off x="188163" y="1073912"/>
            <a:ext cx="11819890" cy="4843145"/>
          </a:xfrm>
          <a:prstGeom prst="rect">
            <a:avLst/>
          </a:prstGeom>
        </p:spPr>
        <p:txBody>
          <a:bodyPr vert="horz" wrap="square" lIns="0" tIns="104775" rIns="0" bIns="0" rtlCol="0">
            <a:spAutoFit/>
          </a:bodyPr>
          <a:lstStyle/>
          <a:p>
            <a:pPr marL="12700" marR="5080">
              <a:lnSpc>
                <a:spcPct val="70000"/>
              </a:lnSpc>
              <a:spcBef>
                <a:spcPts val="825"/>
              </a:spcBef>
            </a:pPr>
            <a:r>
              <a:rPr sz="2000" dirty="0">
                <a:latin typeface="Calibri"/>
                <a:cs typeface="Calibri"/>
              </a:rPr>
              <a:t>Si</a:t>
            </a:r>
            <a:r>
              <a:rPr sz="2000" spc="190" dirty="0">
                <a:latin typeface="Calibri"/>
                <a:cs typeface="Calibri"/>
              </a:rPr>
              <a:t> </a:t>
            </a:r>
            <a:r>
              <a:rPr sz="2000" dirty="0">
                <a:latin typeface="Calibri"/>
                <a:cs typeface="Calibri"/>
              </a:rPr>
              <a:t>le</a:t>
            </a:r>
            <a:r>
              <a:rPr sz="2000" spc="190" dirty="0">
                <a:latin typeface="Calibri"/>
                <a:cs typeface="Calibri"/>
              </a:rPr>
              <a:t> </a:t>
            </a:r>
            <a:r>
              <a:rPr sz="2000" dirty="0">
                <a:latin typeface="Calibri"/>
                <a:cs typeface="Calibri"/>
              </a:rPr>
              <a:t>bonheur</a:t>
            </a:r>
            <a:r>
              <a:rPr sz="2000" spc="200" dirty="0">
                <a:latin typeface="Calibri"/>
                <a:cs typeface="Calibri"/>
              </a:rPr>
              <a:t> </a:t>
            </a:r>
            <a:r>
              <a:rPr sz="2000" dirty="0">
                <a:latin typeface="Calibri"/>
                <a:cs typeface="Calibri"/>
              </a:rPr>
              <a:t>dépend,</a:t>
            </a:r>
            <a:r>
              <a:rPr sz="2000" spc="185" dirty="0">
                <a:latin typeface="Calibri"/>
                <a:cs typeface="Calibri"/>
              </a:rPr>
              <a:t> </a:t>
            </a:r>
            <a:r>
              <a:rPr sz="2000" dirty="0">
                <a:latin typeface="Calibri"/>
                <a:cs typeface="Calibri"/>
              </a:rPr>
              <a:t>évidemment,</a:t>
            </a:r>
            <a:r>
              <a:rPr sz="2000" spc="200" dirty="0">
                <a:latin typeface="Calibri"/>
                <a:cs typeface="Calibri"/>
              </a:rPr>
              <a:t> </a:t>
            </a:r>
            <a:r>
              <a:rPr sz="2000" dirty="0">
                <a:latin typeface="Calibri"/>
                <a:cs typeface="Calibri"/>
              </a:rPr>
              <a:t>du</a:t>
            </a:r>
            <a:r>
              <a:rPr sz="2000" spc="195" dirty="0">
                <a:latin typeface="Calibri"/>
                <a:cs typeface="Calibri"/>
              </a:rPr>
              <a:t> </a:t>
            </a:r>
            <a:r>
              <a:rPr sz="2000" dirty="0">
                <a:latin typeface="Calibri"/>
                <a:cs typeface="Calibri"/>
              </a:rPr>
              <a:t>monde</a:t>
            </a:r>
            <a:r>
              <a:rPr sz="2000" spc="195" dirty="0">
                <a:latin typeface="Calibri"/>
                <a:cs typeface="Calibri"/>
              </a:rPr>
              <a:t> </a:t>
            </a:r>
            <a:r>
              <a:rPr sz="2000" dirty="0">
                <a:latin typeface="Calibri"/>
                <a:cs typeface="Calibri"/>
              </a:rPr>
              <a:t>dans</a:t>
            </a:r>
            <a:r>
              <a:rPr sz="2000" spc="195" dirty="0">
                <a:latin typeface="Calibri"/>
                <a:cs typeface="Calibri"/>
              </a:rPr>
              <a:t> </a:t>
            </a:r>
            <a:r>
              <a:rPr sz="2000" dirty="0">
                <a:latin typeface="Calibri"/>
                <a:cs typeface="Calibri"/>
              </a:rPr>
              <a:t>lequel</a:t>
            </a:r>
            <a:r>
              <a:rPr sz="2000" spc="185" dirty="0">
                <a:latin typeface="Calibri"/>
                <a:cs typeface="Calibri"/>
              </a:rPr>
              <a:t> </a:t>
            </a:r>
            <a:r>
              <a:rPr sz="2000" dirty="0">
                <a:latin typeface="Calibri"/>
                <a:cs typeface="Calibri"/>
              </a:rPr>
              <a:t>nous</a:t>
            </a:r>
            <a:r>
              <a:rPr sz="2000" spc="195" dirty="0">
                <a:latin typeface="Calibri"/>
                <a:cs typeface="Calibri"/>
              </a:rPr>
              <a:t> </a:t>
            </a:r>
            <a:r>
              <a:rPr sz="2000" dirty="0">
                <a:latin typeface="Calibri"/>
                <a:cs typeface="Calibri"/>
              </a:rPr>
              <a:t>vivons,</a:t>
            </a:r>
            <a:r>
              <a:rPr sz="2000" spc="190" dirty="0">
                <a:latin typeface="Calibri"/>
                <a:cs typeface="Calibri"/>
              </a:rPr>
              <a:t> </a:t>
            </a:r>
            <a:r>
              <a:rPr sz="2000" dirty="0">
                <a:latin typeface="Calibri"/>
                <a:cs typeface="Calibri"/>
              </a:rPr>
              <a:t>des</a:t>
            </a:r>
            <a:r>
              <a:rPr sz="2000" spc="210" dirty="0">
                <a:latin typeface="Calibri"/>
                <a:cs typeface="Calibri"/>
              </a:rPr>
              <a:t> </a:t>
            </a:r>
            <a:r>
              <a:rPr sz="2000" dirty="0">
                <a:latin typeface="Calibri"/>
                <a:cs typeface="Calibri"/>
              </a:rPr>
              <a:t>soucis</a:t>
            </a:r>
            <a:r>
              <a:rPr sz="2000" spc="204" dirty="0">
                <a:latin typeface="Calibri"/>
                <a:cs typeface="Calibri"/>
              </a:rPr>
              <a:t> </a:t>
            </a:r>
            <a:r>
              <a:rPr sz="2000" dirty="0">
                <a:latin typeface="Calibri"/>
                <a:cs typeface="Calibri"/>
              </a:rPr>
              <a:t>plus</a:t>
            </a:r>
            <a:r>
              <a:rPr sz="2000" spc="200" dirty="0">
                <a:latin typeface="Calibri"/>
                <a:cs typeface="Calibri"/>
              </a:rPr>
              <a:t> </a:t>
            </a:r>
            <a:r>
              <a:rPr sz="2000" dirty="0">
                <a:latin typeface="Calibri"/>
                <a:cs typeface="Calibri"/>
              </a:rPr>
              <a:t>ou</a:t>
            </a:r>
            <a:r>
              <a:rPr sz="2000" spc="200" dirty="0">
                <a:latin typeface="Calibri"/>
                <a:cs typeface="Calibri"/>
              </a:rPr>
              <a:t> </a:t>
            </a:r>
            <a:r>
              <a:rPr sz="2000" dirty="0">
                <a:latin typeface="Calibri"/>
                <a:cs typeface="Calibri"/>
              </a:rPr>
              <a:t>moins</a:t>
            </a:r>
            <a:r>
              <a:rPr sz="2000" spc="190" dirty="0">
                <a:latin typeface="Calibri"/>
                <a:cs typeface="Calibri"/>
              </a:rPr>
              <a:t> </a:t>
            </a:r>
            <a:r>
              <a:rPr sz="2000" dirty="0">
                <a:latin typeface="Calibri"/>
                <a:cs typeface="Calibri"/>
              </a:rPr>
              <a:t>terribles</a:t>
            </a:r>
            <a:r>
              <a:rPr sz="2000" spc="204" dirty="0">
                <a:latin typeface="Calibri"/>
                <a:cs typeface="Calibri"/>
              </a:rPr>
              <a:t> </a:t>
            </a:r>
            <a:r>
              <a:rPr sz="2000" spc="-25" dirty="0">
                <a:latin typeface="Calibri"/>
                <a:cs typeface="Calibri"/>
              </a:rPr>
              <a:t>qui </a:t>
            </a:r>
            <a:r>
              <a:rPr sz="2000" dirty="0">
                <a:latin typeface="Calibri"/>
                <a:cs typeface="Calibri"/>
              </a:rPr>
              <a:t>nous</a:t>
            </a:r>
            <a:r>
              <a:rPr sz="2000" spc="-60" dirty="0">
                <a:latin typeface="Calibri"/>
                <a:cs typeface="Calibri"/>
              </a:rPr>
              <a:t> </a:t>
            </a:r>
            <a:r>
              <a:rPr sz="2000" dirty="0">
                <a:latin typeface="Calibri"/>
                <a:cs typeface="Calibri"/>
              </a:rPr>
              <a:t>tombent</a:t>
            </a:r>
            <a:r>
              <a:rPr sz="2000" spc="-35" dirty="0">
                <a:latin typeface="Calibri"/>
                <a:cs typeface="Calibri"/>
              </a:rPr>
              <a:t> </a:t>
            </a:r>
            <a:r>
              <a:rPr sz="2000" dirty="0">
                <a:latin typeface="Calibri"/>
                <a:cs typeface="Calibri"/>
              </a:rPr>
              <a:t>dessus…</a:t>
            </a:r>
            <a:r>
              <a:rPr sz="2000" spc="-40" dirty="0">
                <a:latin typeface="Calibri"/>
                <a:cs typeface="Calibri"/>
              </a:rPr>
              <a:t> </a:t>
            </a:r>
            <a:r>
              <a:rPr sz="2000" dirty="0">
                <a:latin typeface="Calibri"/>
                <a:cs typeface="Calibri"/>
              </a:rPr>
              <a:t>il</a:t>
            </a:r>
            <a:r>
              <a:rPr sz="2000" spc="-35" dirty="0">
                <a:latin typeface="Calibri"/>
                <a:cs typeface="Calibri"/>
              </a:rPr>
              <a:t> </a:t>
            </a:r>
            <a:r>
              <a:rPr sz="2000" spc="-20" dirty="0">
                <a:latin typeface="Calibri"/>
                <a:cs typeface="Calibri"/>
              </a:rPr>
              <a:t>n’en</a:t>
            </a:r>
            <a:r>
              <a:rPr sz="2000" spc="-60" dirty="0">
                <a:latin typeface="Calibri"/>
                <a:cs typeface="Calibri"/>
              </a:rPr>
              <a:t> </a:t>
            </a:r>
            <a:r>
              <a:rPr sz="2000" dirty="0">
                <a:latin typeface="Calibri"/>
                <a:cs typeface="Calibri"/>
              </a:rPr>
              <a:t>dépend</a:t>
            </a:r>
            <a:r>
              <a:rPr sz="2000" spc="-55" dirty="0">
                <a:latin typeface="Calibri"/>
                <a:cs typeface="Calibri"/>
              </a:rPr>
              <a:t> </a:t>
            </a:r>
            <a:r>
              <a:rPr sz="2000" dirty="0">
                <a:latin typeface="Calibri"/>
                <a:cs typeface="Calibri"/>
              </a:rPr>
              <a:t>pas</a:t>
            </a:r>
            <a:r>
              <a:rPr sz="2000" spc="-40" dirty="0">
                <a:latin typeface="Calibri"/>
                <a:cs typeface="Calibri"/>
              </a:rPr>
              <a:t> </a:t>
            </a:r>
            <a:r>
              <a:rPr sz="2000" dirty="0">
                <a:latin typeface="Calibri"/>
                <a:cs typeface="Calibri"/>
              </a:rPr>
              <a:t>absolument!</a:t>
            </a:r>
            <a:r>
              <a:rPr sz="2000" spc="-35" dirty="0">
                <a:latin typeface="Calibri"/>
                <a:cs typeface="Calibri"/>
              </a:rPr>
              <a:t> </a:t>
            </a:r>
            <a:r>
              <a:rPr sz="2000" dirty="0">
                <a:latin typeface="Calibri"/>
                <a:cs typeface="Calibri"/>
              </a:rPr>
              <a:t>Ouf</a:t>
            </a:r>
            <a:r>
              <a:rPr sz="2000" spc="-60" dirty="0">
                <a:latin typeface="Calibri"/>
                <a:cs typeface="Calibri"/>
              </a:rPr>
              <a:t> </a:t>
            </a:r>
            <a:r>
              <a:rPr sz="2000" spc="-50" dirty="0">
                <a:latin typeface="Calibri"/>
                <a:cs typeface="Calibri"/>
              </a:rPr>
              <a:t>!</a:t>
            </a:r>
            <a:endParaRPr sz="2000">
              <a:latin typeface="Calibri"/>
              <a:cs typeface="Calibri"/>
            </a:endParaRPr>
          </a:p>
          <a:p>
            <a:pPr>
              <a:lnSpc>
                <a:spcPct val="100000"/>
              </a:lnSpc>
              <a:spcBef>
                <a:spcPts val="2250"/>
              </a:spcBef>
            </a:pPr>
            <a:endParaRPr sz="2000">
              <a:latin typeface="Calibri"/>
              <a:cs typeface="Calibri"/>
            </a:endParaRPr>
          </a:p>
          <a:p>
            <a:pPr marL="12700">
              <a:lnSpc>
                <a:spcPct val="100000"/>
              </a:lnSpc>
            </a:pPr>
            <a:r>
              <a:rPr sz="2300" b="1" spc="-20" dirty="0">
                <a:latin typeface="Calibri"/>
                <a:cs typeface="Calibri"/>
              </a:rPr>
              <a:t>Trouver</a:t>
            </a:r>
            <a:r>
              <a:rPr sz="2300" b="1" spc="-30" dirty="0">
                <a:latin typeface="Calibri"/>
                <a:cs typeface="Calibri"/>
              </a:rPr>
              <a:t> </a:t>
            </a:r>
            <a:r>
              <a:rPr sz="2300" b="1" dirty="0">
                <a:latin typeface="Calibri"/>
                <a:cs typeface="Calibri"/>
              </a:rPr>
              <a:t>des</a:t>
            </a:r>
            <a:r>
              <a:rPr sz="2300" b="1" spc="-30" dirty="0">
                <a:latin typeface="Calibri"/>
                <a:cs typeface="Calibri"/>
              </a:rPr>
              <a:t> </a:t>
            </a:r>
            <a:r>
              <a:rPr sz="2300" b="1" spc="-10" dirty="0">
                <a:latin typeface="Calibri"/>
                <a:cs typeface="Calibri"/>
              </a:rPr>
              <a:t>synonymes</a:t>
            </a:r>
            <a:endParaRPr sz="2300">
              <a:latin typeface="Calibri"/>
              <a:cs typeface="Calibri"/>
            </a:endParaRPr>
          </a:p>
          <a:p>
            <a:pPr>
              <a:lnSpc>
                <a:spcPct val="100000"/>
              </a:lnSpc>
              <a:spcBef>
                <a:spcPts val="300"/>
              </a:spcBef>
            </a:pPr>
            <a:endParaRPr sz="2300">
              <a:latin typeface="Calibri"/>
              <a:cs typeface="Calibri"/>
            </a:endParaRPr>
          </a:p>
          <a:p>
            <a:pPr marL="240029" indent="-227329">
              <a:lnSpc>
                <a:spcPct val="100000"/>
              </a:lnSpc>
              <a:buFont typeface="Arial MT"/>
              <a:buChar char="•"/>
              <a:tabLst>
                <a:tab pos="240029" algn="l"/>
              </a:tabLst>
            </a:pPr>
            <a:r>
              <a:rPr sz="2300" dirty="0">
                <a:latin typeface="Calibri"/>
                <a:cs typeface="Calibri"/>
              </a:rPr>
              <a:t>Bonheur</a:t>
            </a:r>
            <a:r>
              <a:rPr sz="2300" spc="-30" dirty="0">
                <a:latin typeface="Calibri"/>
                <a:cs typeface="Calibri"/>
              </a:rPr>
              <a:t> </a:t>
            </a:r>
            <a:r>
              <a:rPr sz="2300" dirty="0">
                <a:latin typeface="Calibri"/>
                <a:cs typeface="Calibri"/>
              </a:rPr>
              <a:t>:</a:t>
            </a:r>
            <a:r>
              <a:rPr sz="2300" spc="-45" dirty="0">
                <a:latin typeface="Calibri"/>
                <a:cs typeface="Calibri"/>
              </a:rPr>
              <a:t> </a:t>
            </a:r>
            <a:r>
              <a:rPr sz="2300" spc="-10" dirty="0">
                <a:latin typeface="Calibri"/>
                <a:cs typeface="Calibri"/>
              </a:rPr>
              <a:t>………………………………………………..……………………………………….</a:t>
            </a:r>
            <a:endParaRPr sz="2300">
              <a:latin typeface="Calibri"/>
              <a:cs typeface="Calibri"/>
            </a:endParaRPr>
          </a:p>
          <a:p>
            <a:pPr marL="240665" indent="-227965">
              <a:lnSpc>
                <a:spcPct val="100000"/>
              </a:lnSpc>
              <a:spcBef>
                <a:spcPts val="170"/>
              </a:spcBef>
              <a:buFont typeface="Arial MT"/>
              <a:buChar char="•"/>
              <a:tabLst>
                <a:tab pos="240665" algn="l"/>
              </a:tabLst>
            </a:pPr>
            <a:r>
              <a:rPr sz="2300" dirty="0">
                <a:latin typeface="Calibri"/>
                <a:cs typeface="Calibri"/>
              </a:rPr>
              <a:t>Soucis</a:t>
            </a:r>
            <a:r>
              <a:rPr sz="2300" spc="-15" dirty="0">
                <a:latin typeface="Calibri"/>
                <a:cs typeface="Calibri"/>
              </a:rPr>
              <a:t> </a:t>
            </a:r>
            <a:r>
              <a:rPr sz="2300" dirty="0">
                <a:latin typeface="Calibri"/>
                <a:cs typeface="Calibri"/>
              </a:rPr>
              <a:t>:</a:t>
            </a:r>
            <a:r>
              <a:rPr sz="2300" spc="-10" dirty="0">
                <a:latin typeface="Calibri"/>
                <a:cs typeface="Calibri"/>
              </a:rPr>
              <a:t> ……………………………………………………………………………………………..</a:t>
            </a:r>
            <a:endParaRPr sz="2300">
              <a:latin typeface="Calibri"/>
              <a:cs typeface="Calibri"/>
            </a:endParaRPr>
          </a:p>
          <a:p>
            <a:pPr marL="240665" indent="-227965">
              <a:lnSpc>
                <a:spcPct val="100000"/>
              </a:lnSpc>
              <a:spcBef>
                <a:spcPts val="170"/>
              </a:spcBef>
              <a:buFont typeface="Arial MT"/>
              <a:buChar char="•"/>
              <a:tabLst>
                <a:tab pos="240665" algn="l"/>
              </a:tabLst>
            </a:pPr>
            <a:r>
              <a:rPr sz="2300" dirty="0">
                <a:latin typeface="Calibri"/>
                <a:cs typeface="Calibri"/>
              </a:rPr>
              <a:t>Plus</a:t>
            </a:r>
            <a:r>
              <a:rPr sz="2300" spc="-30" dirty="0">
                <a:latin typeface="Calibri"/>
                <a:cs typeface="Calibri"/>
              </a:rPr>
              <a:t> </a:t>
            </a:r>
            <a:r>
              <a:rPr sz="2300" dirty="0">
                <a:latin typeface="Calibri"/>
                <a:cs typeface="Calibri"/>
              </a:rPr>
              <a:t>ou</a:t>
            </a:r>
            <a:r>
              <a:rPr sz="2300" spc="-5" dirty="0">
                <a:latin typeface="Calibri"/>
                <a:cs typeface="Calibri"/>
              </a:rPr>
              <a:t> </a:t>
            </a:r>
            <a:r>
              <a:rPr sz="2300" dirty="0">
                <a:latin typeface="Calibri"/>
                <a:cs typeface="Calibri"/>
              </a:rPr>
              <a:t>moins</a:t>
            </a:r>
            <a:r>
              <a:rPr sz="2300" spc="-5" dirty="0">
                <a:latin typeface="Calibri"/>
                <a:cs typeface="Calibri"/>
              </a:rPr>
              <a:t> </a:t>
            </a:r>
            <a:r>
              <a:rPr sz="2300" dirty="0">
                <a:latin typeface="Calibri"/>
                <a:cs typeface="Calibri"/>
              </a:rPr>
              <a:t>terribles</a:t>
            </a:r>
            <a:r>
              <a:rPr sz="2300" spc="-20" dirty="0">
                <a:latin typeface="Calibri"/>
                <a:cs typeface="Calibri"/>
              </a:rPr>
              <a:t> </a:t>
            </a:r>
            <a:r>
              <a:rPr sz="2300" dirty="0">
                <a:latin typeface="Calibri"/>
                <a:cs typeface="Calibri"/>
              </a:rPr>
              <a:t>:</a:t>
            </a:r>
            <a:r>
              <a:rPr sz="2300" spc="-15" dirty="0">
                <a:latin typeface="Calibri"/>
                <a:cs typeface="Calibri"/>
              </a:rPr>
              <a:t> </a:t>
            </a:r>
            <a:r>
              <a:rPr sz="2300" spc="-10" dirty="0">
                <a:latin typeface="Calibri"/>
                <a:cs typeface="Calibri"/>
              </a:rPr>
              <a:t>……………………………………………………………………</a:t>
            </a:r>
            <a:endParaRPr sz="2300">
              <a:latin typeface="Calibri"/>
              <a:cs typeface="Calibri"/>
            </a:endParaRPr>
          </a:p>
          <a:p>
            <a:pPr marL="240665" indent="-227965">
              <a:lnSpc>
                <a:spcPct val="100000"/>
              </a:lnSpc>
              <a:spcBef>
                <a:spcPts val="180"/>
              </a:spcBef>
              <a:buFont typeface="Arial MT"/>
              <a:buChar char="•"/>
              <a:tabLst>
                <a:tab pos="240665" algn="l"/>
              </a:tabLst>
            </a:pPr>
            <a:r>
              <a:rPr sz="2300" dirty="0">
                <a:latin typeface="Calibri"/>
                <a:cs typeface="Calibri"/>
              </a:rPr>
              <a:t>Qui</a:t>
            </a:r>
            <a:r>
              <a:rPr sz="2300" spc="-30" dirty="0">
                <a:latin typeface="Calibri"/>
                <a:cs typeface="Calibri"/>
              </a:rPr>
              <a:t> </a:t>
            </a:r>
            <a:r>
              <a:rPr sz="2300" dirty="0">
                <a:latin typeface="Calibri"/>
                <a:cs typeface="Calibri"/>
              </a:rPr>
              <a:t>nous</a:t>
            </a:r>
            <a:r>
              <a:rPr sz="2300" spc="-20" dirty="0">
                <a:latin typeface="Calibri"/>
                <a:cs typeface="Calibri"/>
              </a:rPr>
              <a:t> </a:t>
            </a:r>
            <a:r>
              <a:rPr sz="2300" spc="-10" dirty="0">
                <a:latin typeface="Calibri"/>
                <a:cs typeface="Calibri"/>
              </a:rPr>
              <a:t>tombent</a:t>
            </a:r>
            <a:r>
              <a:rPr sz="2300" spc="-15" dirty="0">
                <a:latin typeface="Calibri"/>
                <a:cs typeface="Calibri"/>
              </a:rPr>
              <a:t> </a:t>
            </a:r>
            <a:r>
              <a:rPr sz="2300" dirty="0">
                <a:latin typeface="Calibri"/>
                <a:cs typeface="Calibri"/>
              </a:rPr>
              <a:t>dessus</a:t>
            </a:r>
            <a:r>
              <a:rPr sz="2300" spc="-25" dirty="0">
                <a:latin typeface="Calibri"/>
                <a:cs typeface="Calibri"/>
              </a:rPr>
              <a:t> </a:t>
            </a:r>
            <a:r>
              <a:rPr sz="2300" dirty="0">
                <a:latin typeface="Calibri"/>
                <a:cs typeface="Calibri"/>
              </a:rPr>
              <a:t>:</a:t>
            </a:r>
            <a:r>
              <a:rPr sz="2300" spc="-35" dirty="0">
                <a:latin typeface="Calibri"/>
                <a:cs typeface="Calibri"/>
              </a:rPr>
              <a:t> </a:t>
            </a:r>
            <a:r>
              <a:rPr sz="2300" spc="-10" dirty="0">
                <a:latin typeface="Calibri"/>
                <a:cs typeface="Calibri"/>
              </a:rPr>
              <a:t>……………………………………………………………….</a:t>
            </a:r>
            <a:endParaRPr sz="2300">
              <a:latin typeface="Calibri"/>
              <a:cs typeface="Calibri"/>
            </a:endParaRPr>
          </a:p>
          <a:p>
            <a:pPr marL="240029" indent="-227329">
              <a:lnSpc>
                <a:spcPct val="100000"/>
              </a:lnSpc>
              <a:spcBef>
                <a:spcPts val="165"/>
              </a:spcBef>
              <a:buFont typeface="Arial MT"/>
              <a:buChar char="•"/>
              <a:tabLst>
                <a:tab pos="240029" algn="l"/>
              </a:tabLst>
            </a:pPr>
            <a:r>
              <a:rPr sz="2300" dirty="0">
                <a:latin typeface="Calibri"/>
                <a:cs typeface="Calibri"/>
              </a:rPr>
              <a:t>Ne</a:t>
            </a:r>
            <a:r>
              <a:rPr sz="2300" spc="-30" dirty="0">
                <a:latin typeface="Calibri"/>
                <a:cs typeface="Calibri"/>
              </a:rPr>
              <a:t> </a:t>
            </a:r>
            <a:r>
              <a:rPr sz="2300" dirty="0">
                <a:latin typeface="Calibri"/>
                <a:cs typeface="Calibri"/>
              </a:rPr>
              <a:t>dépend</a:t>
            </a:r>
            <a:r>
              <a:rPr sz="2300" spc="-45" dirty="0">
                <a:latin typeface="Calibri"/>
                <a:cs typeface="Calibri"/>
              </a:rPr>
              <a:t> </a:t>
            </a:r>
            <a:r>
              <a:rPr sz="2300" dirty="0">
                <a:latin typeface="Calibri"/>
                <a:cs typeface="Calibri"/>
              </a:rPr>
              <a:t>pas</a:t>
            </a:r>
            <a:r>
              <a:rPr sz="2300" spc="-30" dirty="0">
                <a:latin typeface="Calibri"/>
                <a:cs typeface="Calibri"/>
              </a:rPr>
              <a:t> </a:t>
            </a:r>
            <a:r>
              <a:rPr sz="2300" dirty="0">
                <a:latin typeface="Calibri"/>
                <a:cs typeface="Calibri"/>
              </a:rPr>
              <a:t>absolument</a:t>
            </a:r>
            <a:r>
              <a:rPr sz="2300" spc="-40" dirty="0">
                <a:latin typeface="Calibri"/>
                <a:cs typeface="Calibri"/>
              </a:rPr>
              <a:t> </a:t>
            </a:r>
            <a:r>
              <a:rPr sz="2300" dirty="0">
                <a:latin typeface="Calibri"/>
                <a:cs typeface="Calibri"/>
              </a:rPr>
              <a:t>:</a:t>
            </a:r>
            <a:r>
              <a:rPr sz="2300" spc="-40" dirty="0">
                <a:latin typeface="Calibri"/>
                <a:cs typeface="Calibri"/>
              </a:rPr>
              <a:t> </a:t>
            </a:r>
            <a:r>
              <a:rPr sz="2300" spc="-10" dirty="0">
                <a:latin typeface="Calibri"/>
                <a:cs typeface="Calibri"/>
              </a:rPr>
              <a:t>…………………………………………………………….</a:t>
            </a:r>
            <a:endParaRPr sz="2300">
              <a:latin typeface="Calibri"/>
              <a:cs typeface="Calibri"/>
            </a:endParaRPr>
          </a:p>
          <a:p>
            <a:pPr marL="240665" indent="-227965">
              <a:lnSpc>
                <a:spcPct val="100000"/>
              </a:lnSpc>
              <a:spcBef>
                <a:spcPts val="170"/>
              </a:spcBef>
              <a:buFont typeface="Arial MT"/>
              <a:buChar char="•"/>
              <a:tabLst>
                <a:tab pos="240665" algn="l"/>
              </a:tabLst>
            </a:pPr>
            <a:r>
              <a:rPr sz="2300" dirty="0">
                <a:latin typeface="Calibri"/>
                <a:cs typeface="Calibri"/>
              </a:rPr>
              <a:t>Ouf</a:t>
            </a:r>
            <a:r>
              <a:rPr sz="2300" spc="-5" dirty="0">
                <a:latin typeface="Calibri"/>
                <a:cs typeface="Calibri"/>
              </a:rPr>
              <a:t> </a:t>
            </a:r>
            <a:r>
              <a:rPr sz="2300" dirty="0">
                <a:latin typeface="Calibri"/>
                <a:cs typeface="Calibri"/>
              </a:rPr>
              <a:t>!</a:t>
            </a:r>
            <a:r>
              <a:rPr sz="2300" spc="-5" dirty="0">
                <a:latin typeface="Calibri"/>
                <a:cs typeface="Calibri"/>
              </a:rPr>
              <a:t> </a:t>
            </a:r>
            <a:r>
              <a:rPr sz="2300" dirty="0">
                <a:latin typeface="Calibri"/>
                <a:cs typeface="Calibri"/>
              </a:rPr>
              <a:t>: </a:t>
            </a:r>
            <a:r>
              <a:rPr sz="2300" spc="-10" dirty="0">
                <a:latin typeface="Calibri"/>
                <a:cs typeface="Calibri"/>
              </a:rPr>
              <a:t>……………………………………………………………………………………………….</a:t>
            </a:r>
            <a:endParaRPr sz="2300">
              <a:latin typeface="Calibri"/>
              <a:cs typeface="Calibri"/>
            </a:endParaRPr>
          </a:p>
          <a:p>
            <a:pPr>
              <a:lnSpc>
                <a:spcPct val="100000"/>
              </a:lnSpc>
              <a:spcBef>
                <a:spcPts val="300"/>
              </a:spcBef>
            </a:pPr>
            <a:endParaRPr sz="2300">
              <a:latin typeface="Calibri"/>
              <a:cs typeface="Calibri"/>
            </a:endParaRPr>
          </a:p>
          <a:p>
            <a:pPr marL="12700">
              <a:lnSpc>
                <a:spcPct val="100000"/>
              </a:lnSpc>
              <a:spcBef>
                <a:spcPts val="5"/>
              </a:spcBef>
            </a:pPr>
            <a:r>
              <a:rPr sz="2300" b="1" spc="-10" dirty="0">
                <a:latin typeface="Calibri"/>
                <a:cs typeface="Calibri"/>
              </a:rPr>
              <a:t>Reformuler</a:t>
            </a:r>
            <a:endParaRPr sz="2300">
              <a:latin typeface="Calibri"/>
              <a:cs typeface="Calibri"/>
            </a:endParaRPr>
          </a:p>
        </p:txBody>
      </p:sp>
      <p:sp>
        <p:nvSpPr>
          <p:cNvPr id="4" name="object 4"/>
          <p:cNvSpPr txBox="1"/>
          <p:nvPr/>
        </p:nvSpPr>
        <p:spPr>
          <a:xfrm>
            <a:off x="109329" y="6094958"/>
            <a:ext cx="10797540" cy="574040"/>
          </a:xfrm>
          <a:prstGeom prst="rect">
            <a:avLst/>
          </a:prstGeom>
          <a:solidFill>
            <a:srgbClr val="E9EBF5"/>
          </a:solidFill>
          <a:ln w="12700">
            <a:solidFill>
              <a:srgbClr val="FFFFFF"/>
            </a:solidFill>
          </a:ln>
        </p:spPr>
        <p:txBody>
          <a:bodyPr vert="horz" wrap="square" lIns="0" tIns="0" rIns="0" bIns="0" rtlCol="0">
            <a:spAutoFit/>
          </a:bodyPr>
          <a:lstStyle/>
          <a:p>
            <a:pPr marL="114300">
              <a:lnSpc>
                <a:spcPts val="2100"/>
              </a:lnSpc>
              <a:tabLst>
                <a:tab pos="1654810" algn="l"/>
                <a:tab pos="1965960" algn="l"/>
                <a:tab pos="2912110" algn="l"/>
                <a:tab pos="3288665" algn="l"/>
                <a:tab pos="4147185" algn="l"/>
                <a:tab pos="4612005" algn="l"/>
                <a:tab pos="5080000" algn="l"/>
                <a:tab pos="6152515" algn="l"/>
                <a:tab pos="6593205" algn="l"/>
                <a:tab pos="7192645" algn="l"/>
                <a:tab pos="8478520" algn="l"/>
                <a:tab pos="10226675" algn="l"/>
              </a:tabLst>
            </a:pPr>
            <a:r>
              <a:rPr sz="1800" b="1" spc="-10" dirty="0">
                <a:solidFill>
                  <a:srgbClr val="1F3863"/>
                </a:solidFill>
                <a:latin typeface="Calibri"/>
                <a:cs typeface="Calibri"/>
              </a:rPr>
              <a:t>Heureusement</a:t>
            </a:r>
            <a:r>
              <a:rPr sz="1800" b="1" dirty="0">
                <a:solidFill>
                  <a:srgbClr val="1F3863"/>
                </a:solidFill>
                <a:latin typeface="Calibri"/>
                <a:cs typeface="Calibri"/>
              </a:rPr>
              <a:t>	</a:t>
            </a:r>
            <a:r>
              <a:rPr sz="1800" b="1" spc="-25" dirty="0">
                <a:solidFill>
                  <a:srgbClr val="1F3863"/>
                </a:solidFill>
                <a:latin typeface="Calibri"/>
                <a:cs typeface="Calibri"/>
              </a:rPr>
              <a:t>le</a:t>
            </a:r>
            <a:r>
              <a:rPr sz="1800" b="1" dirty="0">
                <a:solidFill>
                  <a:srgbClr val="1F3863"/>
                </a:solidFill>
                <a:latin typeface="Calibri"/>
                <a:cs typeface="Calibri"/>
              </a:rPr>
              <a:t>	</a:t>
            </a:r>
            <a:r>
              <a:rPr sz="1800" b="1" spc="-10" dirty="0">
                <a:solidFill>
                  <a:srgbClr val="1F3863"/>
                </a:solidFill>
                <a:latin typeface="Calibri"/>
                <a:cs typeface="Calibri"/>
              </a:rPr>
              <a:t>bonheur</a:t>
            </a:r>
            <a:r>
              <a:rPr sz="1800" b="1" dirty="0">
                <a:solidFill>
                  <a:srgbClr val="1F3863"/>
                </a:solidFill>
                <a:latin typeface="Calibri"/>
                <a:cs typeface="Calibri"/>
              </a:rPr>
              <a:t>	</a:t>
            </a:r>
            <a:r>
              <a:rPr sz="1800" b="1" spc="-25" dirty="0">
                <a:solidFill>
                  <a:srgbClr val="1F3863"/>
                </a:solidFill>
                <a:latin typeface="Calibri"/>
                <a:cs typeface="Calibri"/>
              </a:rPr>
              <a:t>ne</a:t>
            </a:r>
            <a:r>
              <a:rPr sz="1800" b="1" dirty="0">
                <a:solidFill>
                  <a:srgbClr val="1F3863"/>
                </a:solidFill>
                <a:latin typeface="Calibri"/>
                <a:cs typeface="Calibri"/>
              </a:rPr>
              <a:t>	</a:t>
            </a:r>
            <a:r>
              <a:rPr sz="1800" b="1" spc="-10" dirty="0">
                <a:solidFill>
                  <a:srgbClr val="1F3863"/>
                </a:solidFill>
                <a:latin typeface="Calibri"/>
                <a:cs typeface="Calibri"/>
              </a:rPr>
              <a:t>dépend</a:t>
            </a:r>
            <a:r>
              <a:rPr sz="1800" b="1" dirty="0">
                <a:solidFill>
                  <a:srgbClr val="1F3863"/>
                </a:solidFill>
                <a:latin typeface="Calibri"/>
                <a:cs typeface="Calibri"/>
              </a:rPr>
              <a:t>	</a:t>
            </a:r>
            <a:r>
              <a:rPr sz="1800" b="1" spc="-25" dirty="0">
                <a:solidFill>
                  <a:srgbClr val="1F3863"/>
                </a:solidFill>
                <a:latin typeface="Calibri"/>
                <a:cs typeface="Calibri"/>
              </a:rPr>
              <a:t>pas</a:t>
            </a:r>
            <a:r>
              <a:rPr sz="1800" b="1" dirty="0">
                <a:solidFill>
                  <a:srgbClr val="1F3863"/>
                </a:solidFill>
                <a:latin typeface="Calibri"/>
                <a:cs typeface="Calibri"/>
              </a:rPr>
              <a:t>	</a:t>
            </a:r>
            <a:r>
              <a:rPr sz="1800" b="1" spc="-25" dirty="0">
                <a:solidFill>
                  <a:srgbClr val="1F3863"/>
                </a:solidFill>
                <a:latin typeface="Calibri"/>
                <a:cs typeface="Calibri"/>
              </a:rPr>
              <a:t>des</a:t>
            </a:r>
            <a:r>
              <a:rPr sz="1800" b="1" dirty="0">
                <a:solidFill>
                  <a:srgbClr val="1F3863"/>
                </a:solidFill>
                <a:latin typeface="Calibri"/>
                <a:cs typeface="Calibri"/>
              </a:rPr>
              <a:t>	</a:t>
            </a:r>
            <a:r>
              <a:rPr sz="1800" b="1" spc="-10" dirty="0">
                <a:solidFill>
                  <a:srgbClr val="1F3863"/>
                </a:solidFill>
                <a:latin typeface="Calibri"/>
                <a:cs typeface="Calibri"/>
              </a:rPr>
              <a:t>difficultés</a:t>
            </a:r>
            <a:r>
              <a:rPr sz="1800" b="1" dirty="0">
                <a:solidFill>
                  <a:srgbClr val="1F3863"/>
                </a:solidFill>
                <a:latin typeface="Calibri"/>
                <a:cs typeface="Calibri"/>
              </a:rPr>
              <a:t>	</a:t>
            </a:r>
            <a:r>
              <a:rPr sz="1800" b="1" spc="-25" dirty="0">
                <a:solidFill>
                  <a:srgbClr val="1F3863"/>
                </a:solidFill>
                <a:latin typeface="Calibri"/>
                <a:cs typeface="Calibri"/>
              </a:rPr>
              <a:t>qui</a:t>
            </a:r>
            <a:r>
              <a:rPr sz="1800" b="1" dirty="0">
                <a:solidFill>
                  <a:srgbClr val="1F3863"/>
                </a:solidFill>
                <a:latin typeface="Calibri"/>
                <a:cs typeface="Calibri"/>
              </a:rPr>
              <a:t>	</a:t>
            </a:r>
            <a:r>
              <a:rPr sz="1800" b="1" spc="-20" dirty="0">
                <a:solidFill>
                  <a:srgbClr val="1F3863"/>
                </a:solidFill>
                <a:latin typeface="Calibri"/>
                <a:cs typeface="Calibri"/>
              </a:rPr>
              <a:t>nous</a:t>
            </a:r>
            <a:r>
              <a:rPr sz="1800" b="1" dirty="0">
                <a:solidFill>
                  <a:srgbClr val="1F3863"/>
                </a:solidFill>
                <a:latin typeface="Calibri"/>
                <a:cs typeface="Calibri"/>
              </a:rPr>
              <a:t>	</a:t>
            </a:r>
            <a:r>
              <a:rPr sz="1800" b="1" spc="-10" dirty="0">
                <a:solidFill>
                  <a:srgbClr val="1F3863"/>
                </a:solidFill>
                <a:latin typeface="Calibri"/>
                <a:cs typeface="Calibri"/>
              </a:rPr>
              <a:t>arrivent/qui</a:t>
            </a:r>
            <a:r>
              <a:rPr sz="1800" b="1" dirty="0">
                <a:solidFill>
                  <a:srgbClr val="1F3863"/>
                </a:solidFill>
                <a:latin typeface="Calibri"/>
                <a:cs typeface="Calibri"/>
              </a:rPr>
              <a:t>	</a:t>
            </a:r>
            <a:r>
              <a:rPr sz="1800" b="1" spc="-10" dirty="0">
                <a:solidFill>
                  <a:srgbClr val="1F3863"/>
                </a:solidFill>
                <a:latin typeface="Calibri"/>
                <a:cs typeface="Calibri"/>
              </a:rPr>
              <a:t>apparaissent/qui</a:t>
            </a:r>
            <a:r>
              <a:rPr sz="1800" b="1" dirty="0">
                <a:solidFill>
                  <a:srgbClr val="1F3863"/>
                </a:solidFill>
                <a:latin typeface="Calibri"/>
                <a:cs typeface="Calibri"/>
              </a:rPr>
              <a:t>	</a:t>
            </a:r>
            <a:r>
              <a:rPr sz="1800" b="1" spc="-20" dirty="0">
                <a:solidFill>
                  <a:srgbClr val="1F3863"/>
                </a:solidFill>
                <a:latin typeface="Calibri"/>
                <a:cs typeface="Calibri"/>
              </a:rPr>
              <a:t>nous</a:t>
            </a:r>
            <a:endParaRPr sz="1800">
              <a:latin typeface="Calibri"/>
              <a:cs typeface="Calibri"/>
            </a:endParaRPr>
          </a:p>
          <a:p>
            <a:pPr marL="114300">
              <a:lnSpc>
                <a:spcPct val="100000"/>
              </a:lnSpc>
              <a:spcBef>
                <a:spcPts val="155"/>
              </a:spcBef>
            </a:pPr>
            <a:r>
              <a:rPr sz="1800" b="1" spc="-10" dirty="0">
                <a:solidFill>
                  <a:srgbClr val="1F3863"/>
                </a:solidFill>
                <a:latin typeface="Calibri"/>
                <a:cs typeface="Calibri"/>
              </a:rPr>
              <a:t>préoccupent</a:t>
            </a:r>
            <a:endParaRPr sz="1800">
              <a:latin typeface="Calibri"/>
              <a:cs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8739" y="244551"/>
            <a:ext cx="3171190" cy="697230"/>
          </a:xfrm>
          <a:prstGeom prst="rect">
            <a:avLst/>
          </a:prstGeom>
        </p:spPr>
        <p:txBody>
          <a:bodyPr vert="horz" wrap="square" lIns="0" tIns="13335" rIns="0" bIns="0" rtlCol="0">
            <a:spAutoFit/>
          </a:bodyPr>
          <a:lstStyle/>
          <a:p>
            <a:pPr marL="12700">
              <a:lnSpc>
                <a:spcPct val="100000"/>
              </a:lnSpc>
              <a:spcBef>
                <a:spcPts val="105"/>
              </a:spcBef>
            </a:pPr>
            <a:r>
              <a:rPr spc="-55" dirty="0"/>
              <a:t>Reformulation</a:t>
            </a:r>
          </a:p>
        </p:txBody>
      </p:sp>
      <p:sp>
        <p:nvSpPr>
          <p:cNvPr id="3" name="object 3"/>
          <p:cNvSpPr txBox="1"/>
          <p:nvPr/>
        </p:nvSpPr>
        <p:spPr>
          <a:xfrm>
            <a:off x="184810" y="1265936"/>
            <a:ext cx="11092815" cy="4610100"/>
          </a:xfrm>
          <a:prstGeom prst="rect">
            <a:avLst/>
          </a:prstGeom>
        </p:spPr>
        <p:txBody>
          <a:bodyPr vert="horz" wrap="square" lIns="0" tIns="92075" rIns="0" bIns="0" rtlCol="0">
            <a:spAutoFit/>
          </a:bodyPr>
          <a:lstStyle/>
          <a:p>
            <a:pPr marL="12700" marR="5080" algn="just">
              <a:lnSpc>
                <a:spcPct val="80000"/>
              </a:lnSpc>
              <a:spcBef>
                <a:spcPts val="725"/>
              </a:spcBef>
            </a:pPr>
            <a:r>
              <a:rPr sz="2600" dirty="0">
                <a:latin typeface="Calibri"/>
                <a:cs typeface="Calibri"/>
              </a:rPr>
              <a:t>Le</a:t>
            </a:r>
            <a:r>
              <a:rPr sz="2600" spc="465" dirty="0">
                <a:latin typeface="Calibri"/>
                <a:cs typeface="Calibri"/>
              </a:rPr>
              <a:t> </a:t>
            </a:r>
            <a:r>
              <a:rPr sz="2600" dirty="0">
                <a:latin typeface="Calibri"/>
                <a:cs typeface="Calibri"/>
              </a:rPr>
              <a:t>bonheur,</a:t>
            </a:r>
            <a:r>
              <a:rPr sz="2600" spc="470" dirty="0">
                <a:latin typeface="Calibri"/>
                <a:cs typeface="Calibri"/>
              </a:rPr>
              <a:t> </a:t>
            </a:r>
            <a:r>
              <a:rPr sz="2600" dirty="0">
                <a:latin typeface="Calibri"/>
                <a:cs typeface="Calibri"/>
              </a:rPr>
              <a:t>c’est</a:t>
            </a:r>
            <a:r>
              <a:rPr sz="2600" spc="470" dirty="0">
                <a:latin typeface="Calibri"/>
                <a:cs typeface="Calibri"/>
              </a:rPr>
              <a:t> </a:t>
            </a:r>
            <a:r>
              <a:rPr sz="2600" dirty="0">
                <a:latin typeface="Calibri"/>
                <a:cs typeface="Calibri"/>
              </a:rPr>
              <a:t>d’abord</a:t>
            </a:r>
            <a:r>
              <a:rPr sz="2600" spc="465" dirty="0">
                <a:latin typeface="Calibri"/>
                <a:cs typeface="Calibri"/>
              </a:rPr>
              <a:t> </a:t>
            </a:r>
            <a:r>
              <a:rPr sz="2600" dirty="0">
                <a:latin typeface="Calibri"/>
                <a:cs typeface="Calibri"/>
              </a:rPr>
              <a:t>un</a:t>
            </a:r>
            <a:r>
              <a:rPr sz="2600" spc="470" dirty="0">
                <a:latin typeface="Calibri"/>
                <a:cs typeface="Calibri"/>
              </a:rPr>
              <a:t> </a:t>
            </a:r>
            <a:r>
              <a:rPr sz="2600" dirty="0">
                <a:latin typeface="Calibri"/>
                <a:cs typeface="Calibri"/>
              </a:rPr>
              <a:t>combat</a:t>
            </a:r>
            <a:r>
              <a:rPr sz="2600" spc="470" dirty="0">
                <a:latin typeface="Calibri"/>
                <a:cs typeface="Calibri"/>
              </a:rPr>
              <a:t> </a:t>
            </a:r>
            <a:r>
              <a:rPr sz="2600" dirty="0">
                <a:latin typeface="Calibri"/>
                <a:cs typeface="Calibri"/>
              </a:rPr>
              <a:t>au</a:t>
            </a:r>
            <a:r>
              <a:rPr sz="2600" spc="475" dirty="0">
                <a:latin typeface="Calibri"/>
                <a:cs typeface="Calibri"/>
              </a:rPr>
              <a:t> </a:t>
            </a:r>
            <a:r>
              <a:rPr sz="2600" dirty="0">
                <a:latin typeface="Calibri"/>
                <a:cs typeface="Calibri"/>
              </a:rPr>
              <a:t>jour</a:t>
            </a:r>
            <a:r>
              <a:rPr sz="2600" spc="470" dirty="0">
                <a:latin typeface="Calibri"/>
                <a:cs typeface="Calibri"/>
              </a:rPr>
              <a:t> </a:t>
            </a:r>
            <a:r>
              <a:rPr sz="2600" dirty="0">
                <a:latin typeface="Calibri"/>
                <a:cs typeface="Calibri"/>
              </a:rPr>
              <a:t>le</a:t>
            </a:r>
            <a:r>
              <a:rPr sz="2600" spc="465" dirty="0">
                <a:latin typeface="Calibri"/>
                <a:cs typeface="Calibri"/>
              </a:rPr>
              <a:t> </a:t>
            </a:r>
            <a:r>
              <a:rPr sz="2600" dirty="0">
                <a:latin typeface="Calibri"/>
                <a:cs typeface="Calibri"/>
              </a:rPr>
              <a:t>jour</a:t>
            </a:r>
            <a:r>
              <a:rPr sz="2600" spc="470" dirty="0">
                <a:latin typeface="Calibri"/>
                <a:cs typeface="Calibri"/>
              </a:rPr>
              <a:t> </a:t>
            </a:r>
            <a:r>
              <a:rPr sz="2600" dirty="0">
                <a:latin typeface="Calibri"/>
                <a:cs typeface="Calibri"/>
              </a:rPr>
              <a:t>«</a:t>
            </a:r>
            <a:r>
              <a:rPr sz="2600" spc="465" dirty="0">
                <a:latin typeface="Calibri"/>
                <a:cs typeface="Calibri"/>
              </a:rPr>
              <a:t> </a:t>
            </a:r>
            <a:r>
              <a:rPr sz="2600" dirty="0">
                <a:latin typeface="Calibri"/>
                <a:cs typeface="Calibri"/>
              </a:rPr>
              <a:t>contre</a:t>
            </a:r>
            <a:r>
              <a:rPr sz="2600" spc="475" dirty="0">
                <a:latin typeface="Calibri"/>
                <a:cs typeface="Calibri"/>
              </a:rPr>
              <a:t> </a:t>
            </a:r>
            <a:r>
              <a:rPr sz="2600" dirty="0">
                <a:latin typeface="Calibri"/>
                <a:cs typeface="Calibri"/>
              </a:rPr>
              <a:t>ce</a:t>
            </a:r>
            <a:r>
              <a:rPr sz="2600" spc="470" dirty="0">
                <a:latin typeface="Calibri"/>
                <a:cs typeface="Calibri"/>
              </a:rPr>
              <a:t> </a:t>
            </a:r>
            <a:r>
              <a:rPr sz="2600" dirty="0">
                <a:latin typeface="Calibri"/>
                <a:cs typeface="Calibri"/>
              </a:rPr>
              <a:t>qui</a:t>
            </a:r>
            <a:r>
              <a:rPr sz="2600" spc="465" dirty="0">
                <a:latin typeface="Calibri"/>
                <a:cs typeface="Calibri"/>
              </a:rPr>
              <a:t> </a:t>
            </a:r>
            <a:r>
              <a:rPr sz="2600" dirty="0">
                <a:latin typeface="Calibri"/>
                <a:cs typeface="Calibri"/>
              </a:rPr>
              <a:t>nous</a:t>
            </a:r>
            <a:r>
              <a:rPr sz="2600" spc="455" dirty="0">
                <a:latin typeface="Calibri"/>
                <a:cs typeface="Calibri"/>
              </a:rPr>
              <a:t> </a:t>
            </a:r>
            <a:r>
              <a:rPr sz="2600" spc="-25" dirty="0">
                <a:latin typeface="Calibri"/>
                <a:cs typeface="Calibri"/>
              </a:rPr>
              <a:t>en </a:t>
            </a:r>
            <a:r>
              <a:rPr sz="2600" dirty="0">
                <a:latin typeface="Calibri"/>
                <a:cs typeface="Calibri"/>
              </a:rPr>
              <a:t>éloigne</a:t>
            </a:r>
            <a:r>
              <a:rPr sz="2600" spc="190" dirty="0">
                <a:latin typeface="Calibri"/>
                <a:cs typeface="Calibri"/>
              </a:rPr>
              <a:t> </a:t>
            </a:r>
            <a:r>
              <a:rPr sz="2600" dirty="0">
                <a:latin typeface="Calibri"/>
                <a:cs typeface="Calibri"/>
              </a:rPr>
              <a:t>:</a:t>
            </a:r>
            <a:r>
              <a:rPr sz="2600" spc="204" dirty="0">
                <a:latin typeface="Calibri"/>
                <a:cs typeface="Calibri"/>
              </a:rPr>
              <a:t> </a:t>
            </a:r>
            <a:r>
              <a:rPr sz="2600" dirty="0">
                <a:latin typeface="Calibri"/>
                <a:cs typeface="Calibri"/>
              </a:rPr>
              <a:t>l’angoisse,</a:t>
            </a:r>
            <a:r>
              <a:rPr sz="2600" spc="180" dirty="0">
                <a:latin typeface="Calibri"/>
                <a:cs typeface="Calibri"/>
              </a:rPr>
              <a:t> </a:t>
            </a:r>
            <a:r>
              <a:rPr sz="2600" dirty="0">
                <a:latin typeface="Calibri"/>
                <a:cs typeface="Calibri"/>
              </a:rPr>
              <a:t>la</a:t>
            </a:r>
            <a:r>
              <a:rPr sz="2600" spc="215" dirty="0">
                <a:latin typeface="Calibri"/>
                <a:cs typeface="Calibri"/>
              </a:rPr>
              <a:t> </a:t>
            </a:r>
            <a:r>
              <a:rPr sz="2600" dirty="0">
                <a:latin typeface="Calibri"/>
                <a:cs typeface="Calibri"/>
              </a:rPr>
              <a:t>colère,</a:t>
            </a:r>
            <a:r>
              <a:rPr sz="2600" spc="204" dirty="0">
                <a:latin typeface="Calibri"/>
                <a:cs typeface="Calibri"/>
              </a:rPr>
              <a:t> </a:t>
            </a:r>
            <a:r>
              <a:rPr sz="2600" dirty="0">
                <a:latin typeface="Calibri"/>
                <a:cs typeface="Calibri"/>
              </a:rPr>
              <a:t>la</a:t>
            </a:r>
            <a:r>
              <a:rPr sz="2600" spc="195" dirty="0">
                <a:latin typeface="Calibri"/>
                <a:cs typeface="Calibri"/>
              </a:rPr>
              <a:t> </a:t>
            </a:r>
            <a:r>
              <a:rPr sz="2600" dirty="0">
                <a:latin typeface="Calibri"/>
                <a:cs typeface="Calibri"/>
              </a:rPr>
              <a:t>haine,</a:t>
            </a:r>
            <a:r>
              <a:rPr sz="2600" spc="210" dirty="0">
                <a:latin typeface="Calibri"/>
                <a:cs typeface="Calibri"/>
              </a:rPr>
              <a:t> </a:t>
            </a:r>
            <a:r>
              <a:rPr sz="2600" dirty="0">
                <a:latin typeface="Calibri"/>
                <a:cs typeface="Calibri"/>
              </a:rPr>
              <a:t>la</a:t>
            </a:r>
            <a:r>
              <a:rPr sz="2600" spc="195" dirty="0">
                <a:latin typeface="Calibri"/>
                <a:cs typeface="Calibri"/>
              </a:rPr>
              <a:t> </a:t>
            </a:r>
            <a:r>
              <a:rPr sz="2600" dirty="0">
                <a:latin typeface="Calibri"/>
                <a:cs typeface="Calibri"/>
              </a:rPr>
              <a:t>nostalgie</a:t>
            </a:r>
            <a:r>
              <a:rPr sz="2600" spc="210" dirty="0">
                <a:latin typeface="Calibri"/>
                <a:cs typeface="Calibri"/>
              </a:rPr>
              <a:t> </a:t>
            </a:r>
            <a:r>
              <a:rPr sz="2600" dirty="0">
                <a:latin typeface="Calibri"/>
                <a:cs typeface="Calibri"/>
              </a:rPr>
              <a:t>»</a:t>
            </a:r>
            <a:r>
              <a:rPr sz="2600" spc="190" dirty="0">
                <a:latin typeface="Calibri"/>
                <a:cs typeface="Calibri"/>
              </a:rPr>
              <a:t> </a:t>
            </a:r>
            <a:r>
              <a:rPr sz="2600" dirty="0">
                <a:latin typeface="Calibri"/>
                <a:cs typeface="Calibri"/>
              </a:rPr>
              <a:t>pointe</a:t>
            </a:r>
            <a:r>
              <a:rPr sz="2600" spc="200" dirty="0">
                <a:latin typeface="Calibri"/>
                <a:cs typeface="Calibri"/>
              </a:rPr>
              <a:t> </a:t>
            </a:r>
            <a:r>
              <a:rPr sz="2600" dirty="0">
                <a:latin typeface="Calibri"/>
                <a:cs typeface="Calibri"/>
              </a:rPr>
              <a:t>le</a:t>
            </a:r>
            <a:r>
              <a:rPr sz="2600" spc="195" dirty="0">
                <a:latin typeface="Calibri"/>
                <a:cs typeface="Calibri"/>
              </a:rPr>
              <a:t> </a:t>
            </a:r>
            <a:r>
              <a:rPr sz="2600" dirty="0">
                <a:latin typeface="Calibri"/>
                <a:cs typeface="Calibri"/>
              </a:rPr>
              <a:t>philosophe</a:t>
            </a:r>
            <a:r>
              <a:rPr sz="2600" spc="204" dirty="0">
                <a:latin typeface="Calibri"/>
                <a:cs typeface="Calibri"/>
              </a:rPr>
              <a:t> </a:t>
            </a:r>
            <a:r>
              <a:rPr sz="2600" spc="-10" dirty="0">
                <a:latin typeface="Calibri"/>
                <a:cs typeface="Calibri"/>
              </a:rPr>
              <a:t>André </a:t>
            </a:r>
            <a:r>
              <a:rPr sz="2600" spc="-20" dirty="0">
                <a:latin typeface="Calibri"/>
                <a:cs typeface="Calibri"/>
              </a:rPr>
              <a:t>Comte-</a:t>
            </a:r>
            <a:r>
              <a:rPr sz="2600" spc="-10" dirty="0">
                <a:latin typeface="Calibri"/>
                <a:cs typeface="Calibri"/>
              </a:rPr>
              <a:t>Sponville.</a:t>
            </a:r>
            <a:endParaRPr sz="2600">
              <a:latin typeface="Calibri"/>
              <a:cs typeface="Calibri"/>
            </a:endParaRPr>
          </a:p>
          <a:p>
            <a:pPr>
              <a:lnSpc>
                <a:spcPct val="100000"/>
              </a:lnSpc>
              <a:spcBef>
                <a:spcPts val="705"/>
              </a:spcBef>
            </a:pPr>
            <a:endParaRPr sz="2600">
              <a:latin typeface="Calibri"/>
              <a:cs typeface="Calibri"/>
            </a:endParaRPr>
          </a:p>
          <a:p>
            <a:pPr marL="12700">
              <a:lnSpc>
                <a:spcPct val="100000"/>
              </a:lnSpc>
            </a:pPr>
            <a:r>
              <a:rPr sz="2600" b="1" spc="-20" dirty="0">
                <a:latin typeface="Calibri"/>
                <a:cs typeface="Calibri"/>
              </a:rPr>
              <a:t>Trouver</a:t>
            </a:r>
            <a:r>
              <a:rPr sz="2600" b="1" spc="-70" dirty="0">
                <a:latin typeface="Calibri"/>
                <a:cs typeface="Calibri"/>
              </a:rPr>
              <a:t> </a:t>
            </a:r>
            <a:r>
              <a:rPr sz="2600" b="1" dirty="0">
                <a:latin typeface="Calibri"/>
                <a:cs typeface="Calibri"/>
              </a:rPr>
              <a:t>des</a:t>
            </a:r>
            <a:r>
              <a:rPr sz="2600" b="1" spc="-50" dirty="0">
                <a:latin typeface="Calibri"/>
                <a:cs typeface="Calibri"/>
              </a:rPr>
              <a:t> </a:t>
            </a:r>
            <a:r>
              <a:rPr sz="2600" b="1" spc="-10" dirty="0">
                <a:latin typeface="Calibri"/>
                <a:cs typeface="Calibri"/>
              </a:rPr>
              <a:t>synonymes</a:t>
            </a:r>
            <a:endParaRPr sz="2600">
              <a:latin typeface="Calibri"/>
              <a:cs typeface="Calibri"/>
            </a:endParaRPr>
          </a:p>
          <a:p>
            <a:pPr marL="12700" marR="1670050">
              <a:lnSpc>
                <a:spcPct val="111900"/>
              </a:lnSpc>
            </a:pPr>
            <a:r>
              <a:rPr sz="2600" dirty="0">
                <a:latin typeface="Calibri"/>
                <a:cs typeface="Calibri"/>
              </a:rPr>
              <a:t>Un</a:t>
            </a:r>
            <a:r>
              <a:rPr sz="2600" spc="-60" dirty="0">
                <a:latin typeface="Calibri"/>
                <a:cs typeface="Calibri"/>
              </a:rPr>
              <a:t> </a:t>
            </a:r>
            <a:r>
              <a:rPr sz="2600" dirty="0">
                <a:latin typeface="Calibri"/>
                <a:cs typeface="Calibri"/>
              </a:rPr>
              <a:t>combat</a:t>
            </a:r>
            <a:r>
              <a:rPr sz="2600" spc="-35" dirty="0">
                <a:latin typeface="Calibri"/>
                <a:cs typeface="Calibri"/>
              </a:rPr>
              <a:t> </a:t>
            </a:r>
            <a:r>
              <a:rPr sz="2600" spc="-10" dirty="0">
                <a:latin typeface="Calibri"/>
                <a:cs typeface="Calibri"/>
              </a:rPr>
              <a:t>:……………………………………………………………………………………….. </a:t>
            </a:r>
            <a:r>
              <a:rPr sz="2600" dirty="0">
                <a:latin typeface="Calibri"/>
                <a:cs typeface="Calibri"/>
              </a:rPr>
              <a:t>Au</a:t>
            </a:r>
            <a:r>
              <a:rPr sz="2600" spc="-40" dirty="0">
                <a:latin typeface="Calibri"/>
                <a:cs typeface="Calibri"/>
              </a:rPr>
              <a:t> </a:t>
            </a:r>
            <a:r>
              <a:rPr sz="2600" dirty="0">
                <a:latin typeface="Calibri"/>
                <a:cs typeface="Calibri"/>
              </a:rPr>
              <a:t>jour</a:t>
            </a:r>
            <a:r>
              <a:rPr sz="2600" spc="-10" dirty="0">
                <a:latin typeface="Calibri"/>
                <a:cs typeface="Calibri"/>
              </a:rPr>
              <a:t> </a:t>
            </a:r>
            <a:r>
              <a:rPr sz="2600" dirty="0">
                <a:latin typeface="Calibri"/>
                <a:cs typeface="Calibri"/>
              </a:rPr>
              <a:t>le</a:t>
            </a:r>
            <a:r>
              <a:rPr sz="2600" spc="-35" dirty="0">
                <a:latin typeface="Calibri"/>
                <a:cs typeface="Calibri"/>
              </a:rPr>
              <a:t> </a:t>
            </a:r>
            <a:r>
              <a:rPr sz="2600" dirty="0">
                <a:latin typeface="Calibri"/>
                <a:cs typeface="Calibri"/>
              </a:rPr>
              <a:t>jour</a:t>
            </a:r>
            <a:r>
              <a:rPr sz="2600" spc="-20" dirty="0">
                <a:latin typeface="Calibri"/>
                <a:cs typeface="Calibri"/>
              </a:rPr>
              <a:t> </a:t>
            </a:r>
            <a:r>
              <a:rPr sz="2600" dirty="0">
                <a:latin typeface="Calibri"/>
                <a:cs typeface="Calibri"/>
              </a:rPr>
              <a:t>:</a:t>
            </a:r>
            <a:r>
              <a:rPr sz="2600" spc="-20" dirty="0">
                <a:latin typeface="Calibri"/>
                <a:cs typeface="Calibri"/>
              </a:rPr>
              <a:t> </a:t>
            </a:r>
            <a:r>
              <a:rPr sz="2600" spc="-10" dirty="0">
                <a:latin typeface="Calibri"/>
                <a:cs typeface="Calibri"/>
              </a:rPr>
              <a:t>…………………………………………………………………………………..</a:t>
            </a:r>
            <a:endParaRPr sz="2600">
              <a:latin typeface="Calibri"/>
              <a:cs typeface="Calibri"/>
            </a:endParaRPr>
          </a:p>
          <a:p>
            <a:pPr marL="12700">
              <a:lnSpc>
                <a:spcPct val="100000"/>
              </a:lnSpc>
              <a:spcBef>
                <a:spcPts val="385"/>
              </a:spcBef>
            </a:pPr>
            <a:r>
              <a:rPr sz="2600" spc="-40" dirty="0">
                <a:latin typeface="Calibri"/>
                <a:cs typeface="Calibri"/>
              </a:rPr>
              <a:t>Tout</a:t>
            </a:r>
            <a:r>
              <a:rPr sz="2600" spc="-45" dirty="0">
                <a:latin typeface="Calibri"/>
                <a:cs typeface="Calibri"/>
              </a:rPr>
              <a:t> </a:t>
            </a:r>
            <a:r>
              <a:rPr sz="2600" dirty="0">
                <a:latin typeface="Calibri"/>
                <a:cs typeface="Calibri"/>
              </a:rPr>
              <a:t>ce</a:t>
            </a:r>
            <a:r>
              <a:rPr sz="2600" spc="-40" dirty="0">
                <a:latin typeface="Calibri"/>
                <a:cs typeface="Calibri"/>
              </a:rPr>
              <a:t> </a:t>
            </a:r>
            <a:r>
              <a:rPr sz="2600" dirty="0">
                <a:latin typeface="Calibri"/>
                <a:cs typeface="Calibri"/>
              </a:rPr>
              <a:t>qui</a:t>
            </a:r>
            <a:r>
              <a:rPr sz="2600" spc="-40" dirty="0">
                <a:latin typeface="Calibri"/>
                <a:cs typeface="Calibri"/>
              </a:rPr>
              <a:t> </a:t>
            </a:r>
            <a:r>
              <a:rPr sz="2600" dirty="0">
                <a:latin typeface="Calibri"/>
                <a:cs typeface="Calibri"/>
              </a:rPr>
              <a:t>nous</a:t>
            </a:r>
            <a:r>
              <a:rPr sz="2600" spc="-45" dirty="0">
                <a:latin typeface="Calibri"/>
                <a:cs typeface="Calibri"/>
              </a:rPr>
              <a:t> </a:t>
            </a:r>
            <a:r>
              <a:rPr sz="2600" dirty="0">
                <a:latin typeface="Calibri"/>
                <a:cs typeface="Calibri"/>
              </a:rPr>
              <a:t>éloigne</a:t>
            </a:r>
            <a:r>
              <a:rPr sz="2600" spc="-40" dirty="0">
                <a:latin typeface="Calibri"/>
                <a:cs typeface="Calibri"/>
              </a:rPr>
              <a:t> </a:t>
            </a:r>
            <a:r>
              <a:rPr sz="2600" dirty="0">
                <a:latin typeface="Calibri"/>
                <a:cs typeface="Calibri"/>
              </a:rPr>
              <a:t>:</a:t>
            </a:r>
            <a:r>
              <a:rPr sz="2600" spc="-30" dirty="0">
                <a:latin typeface="Calibri"/>
                <a:cs typeface="Calibri"/>
              </a:rPr>
              <a:t> </a:t>
            </a:r>
            <a:r>
              <a:rPr sz="2600" spc="-20" dirty="0">
                <a:latin typeface="Calibri"/>
                <a:cs typeface="Calibri"/>
              </a:rPr>
              <a:t>l’angoisse,</a:t>
            </a:r>
            <a:r>
              <a:rPr sz="2600" spc="-55" dirty="0">
                <a:latin typeface="Calibri"/>
                <a:cs typeface="Calibri"/>
              </a:rPr>
              <a:t> </a:t>
            </a:r>
            <a:r>
              <a:rPr sz="2600" dirty="0">
                <a:latin typeface="Calibri"/>
                <a:cs typeface="Calibri"/>
              </a:rPr>
              <a:t>la</a:t>
            </a:r>
            <a:r>
              <a:rPr sz="2600" spc="-10" dirty="0">
                <a:latin typeface="Calibri"/>
                <a:cs typeface="Calibri"/>
              </a:rPr>
              <a:t> </a:t>
            </a:r>
            <a:r>
              <a:rPr sz="2600" dirty="0">
                <a:latin typeface="Calibri"/>
                <a:cs typeface="Calibri"/>
              </a:rPr>
              <a:t>colère,</a:t>
            </a:r>
            <a:r>
              <a:rPr sz="2600" spc="-40" dirty="0">
                <a:latin typeface="Calibri"/>
                <a:cs typeface="Calibri"/>
              </a:rPr>
              <a:t> </a:t>
            </a:r>
            <a:r>
              <a:rPr sz="2600" dirty="0">
                <a:latin typeface="Calibri"/>
                <a:cs typeface="Calibri"/>
              </a:rPr>
              <a:t>la</a:t>
            </a:r>
            <a:r>
              <a:rPr sz="2600" spc="-25" dirty="0">
                <a:latin typeface="Calibri"/>
                <a:cs typeface="Calibri"/>
              </a:rPr>
              <a:t> </a:t>
            </a:r>
            <a:r>
              <a:rPr sz="2600" dirty="0">
                <a:latin typeface="Calibri"/>
                <a:cs typeface="Calibri"/>
              </a:rPr>
              <a:t>haine,</a:t>
            </a:r>
            <a:r>
              <a:rPr sz="2600" spc="-40" dirty="0">
                <a:latin typeface="Calibri"/>
                <a:cs typeface="Calibri"/>
              </a:rPr>
              <a:t> </a:t>
            </a:r>
            <a:r>
              <a:rPr sz="2600" dirty="0">
                <a:latin typeface="Calibri"/>
                <a:cs typeface="Calibri"/>
              </a:rPr>
              <a:t>la</a:t>
            </a:r>
            <a:r>
              <a:rPr sz="2600" spc="-25" dirty="0">
                <a:latin typeface="Calibri"/>
                <a:cs typeface="Calibri"/>
              </a:rPr>
              <a:t> </a:t>
            </a:r>
            <a:r>
              <a:rPr sz="2600" dirty="0">
                <a:latin typeface="Calibri"/>
                <a:cs typeface="Calibri"/>
              </a:rPr>
              <a:t>nostalgie</a:t>
            </a:r>
            <a:r>
              <a:rPr sz="2600" spc="-35" dirty="0">
                <a:latin typeface="Calibri"/>
                <a:cs typeface="Calibri"/>
              </a:rPr>
              <a:t> </a:t>
            </a:r>
            <a:r>
              <a:rPr sz="2600" dirty="0">
                <a:latin typeface="Calibri"/>
                <a:cs typeface="Calibri"/>
              </a:rPr>
              <a:t>:</a:t>
            </a:r>
            <a:r>
              <a:rPr sz="2600" spc="-25" dirty="0">
                <a:latin typeface="Calibri"/>
                <a:cs typeface="Calibri"/>
              </a:rPr>
              <a:t> </a:t>
            </a:r>
            <a:r>
              <a:rPr sz="2600" spc="-10" dirty="0">
                <a:latin typeface="Calibri"/>
                <a:cs typeface="Calibri"/>
              </a:rPr>
              <a:t>………………..</a:t>
            </a:r>
            <a:endParaRPr sz="2600">
              <a:latin typeface="Calibri"/>
              <a:cs typeface="Calibri"/>
            </a:endParaRPr>
          </a:p>
          <a:p>
            <a:pPr>
              <a:lnSpc>
                <a:spcPct val="100000"/>
              </a:lnSpc>
              <a:spcBef>
                <a:spcPts val="695"/>
              </a:spcBef>
            </a:pPr>
            <a:endParaRPr sz="2600">
              <a:latin typeface="Calibri"/>
              <a:cs typeface="Calibri"/>
            </a:endParaRPr>
          </a:p>
          <a:p>
            <a:pPr marL="12700">
              <a:lnSpc>
                <a:spcPct val="100000"/>
              </a:lnSpc>
            </a:pPr>
            <a:r>
              <a:rPr sz="2600" b="1" spc="-10" dirty="0">
                <a:latin typeface="Calibri"/>
                <a:cs typeface="Calibri"/>
              </a:rPr>
              <a:t>Reformuler</a:t>
            </a:r>
            <a:endParaRPr sz="2600">
              <a:latin typeface="Calibri"/>
              <a:cs typeface="Calibri"/>
            </a:endParaRPr>
          </a:p>
          <a:p>
            <a:pPr marL="12700">
              <a:lnSpc>
                <a:spcPct val="100000"/>
              </a:lnSpc>
              <a:spcBef>
                <a:spcPts val="385"/>
              </a:spcBef>
            </a:pPr>
            <a:r>
              <a:rPr sz="2600" dirty="0">
                <a:latin typeface="Calibri"/>
                <a:cs typeface="Calibri"/>
              </a:rPr>
              <a:t>Le</a:t>
            </a:r>
            <a:r>
              <a:rPr sz="2600" spc="-15" dirty="0">
                <a:latin typeface="Calibri"/>
                <a:cs typeface="Calibri"/>
              </a:rPr>
              <a:t> </a:t>
            </a:r>
            <a:r>
              <a:rPr sz="2600" spc="-10" dirty="0">
                <a:latin typeface="Calibri"/>
                <a:cs typeface="Calibri"/>
              </a:rPr>
              <a:t>bonheur………………………………….</a:t>
            </a:r>
            <a:endParaRPr sz="2600">
              <a:latin typeface="Calibri"/>
              <a:cs typeface="Calibri"/>
            </a:endParaRPr>
          </a:p>
        </p:txBody>
      </p:sp>
      <p:sp>
        <p:nvSpPr>
          <p:cNvPr id="4" name="object 4"/>
          <p:cNvSpPr txBox="1"/>
          <p:nvPr/>
        </p:nvSpPr>
        <p:spPr>
          <a:xfrm>
            <a:off x="838200" y="6088659"/>
            <a:ext cx="10515600" cy="510540"/>
          </a:xfrm>
          <a:prstGeom prst="rect">
            <a:avLst/>
          </a:prstGeom>
          <a:solidFill>
            <a:srgbClr val="E9EBF5"/>
          </a:solidFill>
          <a:ln w="12700">
            <a:solidFill>
              <a:srgbClr val="FFFFFF"/>
            </a:solidFill>
          </a:ln>
        </p:spPr>
        <p:txBody>
          <a:bodyPr vert="horz" wrap="square" lIns="0" tIns="0" rIns="0" bIns="0" rtlCol="0">
            <a:spAutoFit/>
          </a:bodyPr>
          <a:lstStyle/>
          <a:p>
            <a:pPr marL="114300">
              <a:lnSpc>
                <a:spcPts val="1870"/>
              </a:lnSpc>
            </a:pPr>
            <a:r>
              <a:rPr sz="1600" b="1" dirty="0">
                <a:solidFill>
                  <a:srgbClr val="1F3863"/>
                </a:solidFill>
                <a:latin typeface="Calibri"/>
                <a:cs typeface="Calibri"/>
              </a:rPr>
              <a:t>Pour</a:t>
            </a:r>
            <a:r>
              <a:rPr sz="1600" b="1" spc="280" dirty="0">
                <a:solidFill>
                  <a:srgbClr val="1F3863"/>
                </a:solidFill>
                <a:latin typeface="Calibri"/>
                <a:cs typeface="Calibri"/>
              </a:rPr>
              <a:t> </a:t>
            </a:r>
            <a:r>
              <a:rPr sz="1600" b="1" dirty="0">
                <a:solidFill>
                  <a:srgbClr val="1F3863"/>
                </a:solidFill>
                <a:latin typeface="Calibri"/>
                <a:cs typeface="Calibri"/>
              </a:rPr>
              <a:t>être</a:t>
            </a:r>
            <a:r>
              <a:rPr sz="1600" b="1" spc="275" dirty="0">
                <a:solidFill>
                  <a:srgbClr val="1F3863"/>
                </a:solidFill>
                <a:latin typeface="Calibri"/>
                <a:cs typeface="Calibri"/>
              </a:rPr>
              <a:t> </a:t>
            </a:r>
            <a:r>
              <a:rPr sz="1600" b="1" dirty="0">
                <a:solidFill>
                  <a:srgbClr val="1F3863"/>
                </a:solidFill>
                <a:latin typeface="Calibri"/>
                <a:cs typeface="Calibri"/>
              </a:rPr>
              <a:t>heureux</a:t>
            </a:r>
            <a:r>
              <a:rPr sz="1600" b="1" spc="275" dirty="0">
                <a:solidFill>
                  <a:srgbClr val="1F3863"/>
                </a:solidFill>
                <a:latin typeface="Calibri"/>
                <a:cs typeface="Calibri"/>
              </a:rPr>
              <a:t> </a:t>
            </a:r>
            <a:r>
              <a:rPr sz="1600" b="1" dirty="0">
                <a:solidFill>
                  <a:srgbClr val="1F3863"/>
                </a:solidFill>
                <a:latin typeface="Calibri"/>
                <a:cs typeface="Calibri"/>
              </a:rPr>
              <a:t>on</a:t>
            </a:r>
            <a:r>
              <a:rPr sz="1600" b="1" spc="290" dirty="0">
                <a:solidFill>
                  <a:srgbClr val="1F3863"/>
                </a:solidFill>
                <a:latin typeface="Calibri"/>
                <a:cs typeface="Calibri"/>
              </a:rPr>
              <a:t> </a:t>
            </a:r>
            <a:r>
              <a:rPr sz="1600" b="1" dirty="0">
                <a:solidFill>
                  <a:srgbClr val="1F3863"/>
                </a:solidFill>
                <a:latin typeface="Calibri"/>
                <a:cs typeface="Calibri"/>
              </a:rPr>
              <a:t>doit</a:t>
            </a:r>
            <a:r>
              <a:rPr sz="1600" b="1" spc="275" dirty="0">
                <a:solidFill>
                  <a:srgbClr val="1F3863"/>
                </a:solidFill>
                <a:latin typeface="Calibri"/>
                <a:cs typeface="Calibri"/>
              </a:rPr>
              <a:t> </a:t>
            </a:r>
            <a:r>
              <a:rPr sz="1600" b="1" dirty="0">
                <a:solidFill>
                  <a:srgbClr val="1F3863"/>
                </a:solidFill>
                <a:latin typeface="Calibri"/>
                <a:cs typeface="Calibri"/>
              </a:rPr>
              <a:t>lutter</a:t>
            </a:r>
            <a:r>
              <a:rPr sz="1600" b="1" spc="285" dirty="0">
                <a:solidFill>
                  <a:srgbClr val="1F3863"/>
                </a:solidFill>
                <a:latin typeface="Calibri"/>
                <a:cs typeface="Calibri"/>
              </a:rPr>
              <a:t> </a:t>
            </a:r>
            <a:r>
              <a:rPr sz="1600" b="1" dirty="0">
                <a:solidFill>
                  <a:srgbClr val="1F3863"/>
                </a:solidFill>
                <a:latin typeface="Calibri"/>
                <a:cs typeface="Calibri"/>
              </a:rPr>
              <a:t>sans</a:t>
            </a:r>
            <a:r>
              <a:rPr sz="1600" b="1" spc="275" dirty="0">
                <a:solidFill>
                  <a:srgbClr val="1F3863"/>
                </a:solidFill>
                <a:latin typeface="Calibri"/>
                <a:cs typeface="Calibri"/>
              </a:rPr>
              <a:t> </a:t>
            </a:r>
            <a:r>
              <a:rPr sz="1600" b="1" dirty="0">
                <a:solidFill>
                  <a:srgbClr val="1F3863"/>
                </a:solidFill>
                <a:latin typeface="Calibri"/>
                <a:cs typeface="Calibri"/>
              </a:rPr>
              <a:t>cesse/chaque</a:t>
            </a:r>
            <a:r>
              <a:rPr sz="1600" b="1" spc="280" dirty="0">
                <a:solidFill>
                  <a:srgbClr val="1F3863"/>
                </a:solidFill>
                <a:latin typeface="Calibri"/>
                <a:cs typeface="Calibri"/>
              </a:rPr>
              <a:t> </a:t>
            </a:r>
            <a:r>
              <a:rPr sz="1600" b="1" dirty="0">
                <a:solidFill>
                  <a:srgbClr val="1F3863"/>
                </a:solidFill>
                <a:latin typeface="Calibri"/>
                <a:cs typeface="Calibri"/>
              </a:rPr>
              <a:t>jour</a:t>
            </a:r>
            <a:r>
              <a:rPr sz="1600" b="1" spc="285" dirty="0">
                <a:solidFill>
                  <a:srgbClr val="1F3863"/>
                </a:solidFill>
                <a:latin typeface="Calibri"/>
                <a:cs typeface="Calibri"/>
              </a:rPr>
              <a:t> </a:t>
            </a:r>
            <a:r>
              <a:rPr sz="1600" b="1" dirty="0">
                <a:solidFill>
                  <a:srgbClr val="1F3863"/>
                </a:solidFill>
                <a:latin typeface="Calibri"/>
                <a:cs typeface="Calibri"/>
              </a:rPr>
              <a:t>contre</a:t>
            </a:r>
            <a:r>
              <a:rPr sz="1600" b="1" spc="275" dirty="0">
                <a:solidFill>
                  <a:srgbClr val="1F3863"/>
                </a:solidFill>
                <a:latin typeface="Calibri"/>
                <a:cs typeface="Calibri"/>
              </a:rPr>
              <a:t> </a:t>
            </a:r>
            <a:r>
              <a:rPr sz="1600" b="1" dirty="0">
                <a:solidFill>
                  <a:srgbClr val="1F3863"/>
                </a:solidFill>
                <a:latin typeface="Calibri"/>
                <a:cs typeface="Calibri"/>
              </a:rPr>
              <a:t>les</a:t>
            </a:r>
            <a:r>
              <a:rPr sz="1600" b="1" spc="270" dirty="0">
                <a:solidFill>
                  <a:srgbClr val="1F3863"/>
                </a:solidFill>
                <a:latin typeface="Calibri"/>
                <a:cs typeface="Calibri"/>
              </a:rPr>
              <a:t> </a:t>
            </a:r>
            <a:r>
              <a:rPr sz="1600" b="1" dirty="0">
                <a:solidFill>
                  <a:srgbClr val="1F3863"/>
                </a:solidFill>
                <a:latin typeface="Calibri"/>
                <a:cs typeface="Calibri"/>
              </a:rPr>
              <a:t>sentiments</a:t>
            </a:r>
            <a:r>
              <a:rPr sz="1600" b="1" spc="265" dirty="0">
                <a:solidFill>
                  <a:srgbClr val="1F3863"/>
                </a:solidFill>
                <a:latin typeface="Calibri"/>
                <a:cs typeface="Calibri"/>
              </a:rPr>
              <a:t> </a:t>
            </a:r>
            <a:r>
              <a:rPr sz="1600" b="1" dirty="0">
                <a:solidFill>
                  <a:srgbClr val="1F3863"/>
                </a:solidFill>
                <a:latin typeface="Calibri"/>
                <a:cs typeface="Calibri"/>
              </a:rPr>
              <a:t>négatifs</a:t>
            </a:r>
            <a:r>
              <a:rPr sz="1600" b="1" spc="280" dirty="0">
                <a:solidFill>
                  <a:srgbClr val="1F3863"/>
                </a:solidFill>
                <a:latin typeface="Calibri"/>
                <a:cs typeface="Calibri"/>
              </a:rPr>
              <a:t> </a:t>
            </a:r>
            <a:r>
              <a:rPr sz="1600" b="1" dirty="0">
                <a:solidFill>
                  <a:srgbClr val="1F3863"/>
                </a:solidFill>
                <a:latin typeface="Calibri"/>
                <a:cs typeface="Calibri"/>
              </a:rPr>
              <a:t>comme</a:t>
            </a:r>
            <a:r>
              <a:rPr sz="1600" b="1" spc="275" dirty="0">
                <a:solidFill>
                  <a:srgbClr val="1F3863"/>
                </a:solidFill>
                <a:latin typeface="Calibri"/>
                <a:cs typeface="Calibri"/>
              </a:rPr>
              <a:t> </a:t>
            </a:r>
            <a:r>
              <a:rPr sz="1600" b="1" dirty="0">
                <a:solidFill>
                  <a:srgbClr val="1F3863"/>
                </a:solidFill>
                <a:latin typeface="Calibri"/>
                <a:cs typeface="Calibri"/>
              </a:rPr>
              <a:t>le</a:t>
            </a:r>
            <a:r>
              <a:rPr sz="1600" b="1" spc="275" dirty="0">
                <a:solidFill>
                  <a:srgbClr val="1F3863"/>
                </a:solidFill>
                <a:latin typeface="Calibri"/>
                <a:cs typeface="Calibri"/>
              </a:rPr>
              <a:t> </a:t>
            </a:r>
            <a:r>
              <a:rPr sz="1600" b="1" dirty="0">
                <a:solidFill>
                  <a:srgbClr val="1F3863"/>
                </a:solidFill>
                <a:latin typeface="Calibri"/>
                <a:cs typeface="Calibri"/>
              </a:rPr>
              <a:t>souligne/le</a:t>
            </a:r>
            <a:r>
              <a:rPr sz="1600" b="1" spc="275" dirty="0">
                <a:solidFill>
                  <a:srgbClr val="1F3863"/>
                </a:solidFill>
                <a:latin typeface="Calibri"/>
                <a:cs typeface="Calibri"/>
              </a:rPr>
              <a:t> </a:t>
            </a:r>
            <a:r>
              <a:rPr sz="1600" b="1" dirty="0">
                <a:solidFill>
                  <a:srgbClr val="1F3863"/>
                </a:solidFill>
                <a:latin typeface="Calibri"/>
                <a:cs typeface="Calibri"/>
              </a:rPr>
              <a:t>dit</a:t>
            </a:r>
            <a:r>
              <a:rPr sz="1600" b="1" spc="275" dirty="0">
                <a:solidFill>
                  <a:srgbClr val="1F3863"/>
                </a:solidFill>
                <a:latin typeface="Calibri"/>
                <a:cs typeface="Calibri"/>
              </a:rPr>
              <a:t> </a:t>
            </a:r>
            <a:r>
              <a:rPr sz="1600" b="1" spc="-25" dirty="0">
                <a:solidFill>
                  <a:srgbClr val="1F3863"/>
                </a:solidFill>
                <a:latin typeface="Calibri"/>
                <a:cs typeface="Calibri"/>
              </a:rPr>
              <a:t>le</a:t>
            </a:r>
            <a:endParaRPr sz="1600">
              <a:latin typeface="Calibri"/>
              <a:cs typeface="Calibri"/>
            </a:endParaRPr>
          </a:p>
          <a:p>
            <a:pPr marL="114300">
              <a:lnSpc>
                <a:spcPct val="100000"/>
              </a:lnSpc>
              <a:spcBef>
                <a:spcPts val="145"/>
              </a:spcBef>
            </a:pPr>
            <a:r>
              <a:rPr sz="1600" b="1" dirty="0">
                <a:solidFill>
                  <a:srgbClr val="1F3863"/>
                </a:solidFill>
                <a:latin typeface="Calibri"/>
                <a:cs typeface="Calibri"/>
              </a:rPr>
              <a:t>philosophe</a:t>
            </a:r>
            <a:r>
              <a:rPr sz="1600" b="1" spc="-20" dirty="0">
                <a:solidFill>
                  <a:srgbClr val="1F3863"/>
                </a:solidFill>
                <a:latin typeface="Calibri"/>
                <a:cs typeface="Calibri"/>
              </a:rPr>
              <a:t> </a:t>
            </a:r>
            <a:r>
              <a:rPr sz="1600" b="1" dirty="0">
                <a:solidFill>
                  <a:srgbClr val="1F3863"/>
                </a:solidFill>
                <a:latin typeface="Calibri"/>
                <a:cs typeface="Calibri"/>
              </a:rPr>
              <a:t>André</a:t>
            </a:r>
            <a:r>
              <a:rPr sz="1600" b="1" spc="-25" dirty="0">
                <a:solidFill>
                  <a:srgbClr val="1F3863"/>
                </a:solidFill>
                <a:latin typeface="Calibri"/>
                <a:cs typeface="Calibri"/>
              </a:rPr>
              <a:t> </a:t>
            </a:r>
            <a:r>
              <a:rPr sz="1600" b="1" spc="-20" dirty="0">
                <a:solidFill>
                  <a:srgbClr val="1F3863"/>
                </a:solidFill>
                <a:latin typeface="Calibri"/>
                <a:cs typeface="Calibri"/>
              </a:rPr>
              <a:t>Comte-</a:t>
            </a:r>
            <a:r>
              <a:rPr sz="1600" b="1" spc="-10" dirty="0">
                <a:solidFill>
                  <a:srgbClr val="1F3863"/>
                </a:solidFill>
                <a:latin typeface="Calibri"/>
                <a:cs typeface="Calibri"/>
              </a:rPr>
              <a:t>Sponville.</a:t>
            </a:r>
            <a:endParaRPr sz="1600">
              <a:latin typeface="Calibri"/>
              <a:cs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8739" y="-17272"/>
            <a:ext cx="3171190" cy="696595"/>
          </a:xfrm>
          <a:prstGeom prst="rect">
            <a:avLst/>
          </a:prstGeom>
        </p:spPr>
        <p:txBody>
          <a:bodyPr vert="horz" wrap="square" lIns="0" tIns="12700" rIns="0" bIns="0" rtlCol="0">
            <a:spAutoFit/>
          </a:bodyPr>
          <a:lstStyle/>
          <a:p>
            <a:pPr marL="12700">
              <a:lnSpc>
                <a:spcPct val="100000"/>
              </a:lnSpc>
              <a:spcBef>
                <a:spcPts val="100"/>
              </a:spcBef>
            </a:pPr>
            <a:r>
              <a:rPr spc="-55" dirty="0"/>
              <a:t>Reformulation</a:t>
            </a:r>
          </a:p>
        </p:txBody>
      </p:sp>
      <p:grpSp>
        <p:nvGrpSpPr>
          <p:cNvPr id="3" name="object 3"/>
          <p:cNvGrpSpPr/>
          <p:nvPr/>
        </p:nvGrpSpPr>
        <p:grpSpPr>
          <a:xfrm>
            <a:off x="831850" y="6170612"/>
            <a:ext cx="10528300" cy="687705"/>
            <a:chOff x="831850" y="6170612"/>
            <a:chExt cx="10528300" cy="687705"/>
          </a:xfrm>
        </p:grpSpPr>
        <p:sp>
          <p:nvSpPr>
            <p:cNvPr id="4" name="object 4"/>
            <p:cNvSpPr/>
            <p:nvPr/>
          </p:nvSpPr>
          <p:spPr>
            <a:xfrm>
              <a:off x="838200" y="6176959"/>
              <a:ext cx="10515600" cy="681355"/>
            </a:xfrm>
            <a:custGeom>
              <a:avLst/>
              <a:gdLst/>
              <a:ahLst/>
              <a:cxnLst/>
              <a:rect l="l" t="t" r="r" b="b"/>
              <a:pathLst>
                <a:path w="10515600" h="681354">
                  <a:moveTo>
                    <a:pt x="10515600" y="0"/>
                  </a:moveTo>
                  <a:lnTo>
                    <a:pt x="0" y="0"/>
                  </a:lnTo>
                  <a:lnTo>
                    <a:pt x="0" y="681036"/>
                  </a:lnTo>
                  <a:lnTo>
                    <a:pt x="10515600" y="681036"/>
                  </a:lnTo>
                  <a:lnTo>
                    <a:pt x="10515600" y="0"/>
                  </a:lnTo>
                  <a:close/>
                </a:path>
              </a:pathLst>
            </a:custGeom>
            <a:solidFill>
              <a:srgbClr val="E9EBF5"/>
            </a:solidFill>
          </p:spPr>
          <p:txBody>
            <a:bodyPr wrap="square" lIns="0" tIns="0" rIns="0" bIns="0" rtlCol="0"/>
            <a:lstStyle/>
            <a:p>
              <a:endParaRPr/>
            </a:p>
          </p:txBody>
        </p:sp>
        <p:sp>
          <p:nvSpPr>
            <p:cNvPr id="5" name="object 5"/>
            <p:cNvSpPr/>
            <p:nvPr/>
          </p:nvSpPr>
          <p:spPr>
            <a:xfrm>
              <a:off x="831850" y="6170612"/>
              <a:ext cx="10528300" cy="12700"/>
            </a:xfrm>
            <a:custGeom>
              <a:avLst/>
              <a:gdLst/>
              <a:ahLst/>
              <a:cxnLst/>
              <a:rect l="l" t="t" r="r" b="b"/>
              <a:pathLst>
                <a:path w="10528300" h="12700">
                  <a:moveTo>
                    <a:pt x="0" y="12700"/>
                  </a:moveTo>
                  <a:lnTo>
                    <a:pt x="10528300" y="12700"/>
                  </a:lnTo>
                  <a:lnTo>
                    <a:pt x="10528300" y="0"/>
                  </a:lnTo>
                  <a:lnTo>
                    <a:pt x="0" y="0"/>
                  </a:lnTo>
                  <a:lnTo>
                    <a:pt x="0" y="12700"/>
                  </a:lnTo>
                  <a:close/>
                </a:path>
              </a:pathLst>
            </a:custGeom>
            <a:solidFill>
              <a:srgbClr val="FFFFFF"/>
            </a:solidFill>
          </p:spPr>
          <p:txBody>
            <a:bodyPr wrap="square" lIns="0" tIns="0" rIns="0" bIns="0" rtlCol="0"/>
            <a:lstStyle/>
            <a:p>
              <a:endParaRPr/>
            </a:p>
          </p:txBody>
        </p:sp>
      </p:grpSp>
      <p:sp>
        <p:nvSpPr>
          <p:cNvPr id="6" name="object 6"/>
          <p:cNvSpPr txBox="1"/>
          <p:nvPr/>
        </p:nvSpPr>
        <p:spPr>
          <a:xfrm>
            <a:off x="197916" y="1003807"/>
            <a:ext cx="11156315" cy="5452745"/>
          </a:xfrm>
          <a:prstGeom prst="rect">
            <a:avLst/>
          </a:prstGeom>
        </p:spPr>
        <p:txBody>
          <a:bodyPr vert="horz" wrap="square" lIns="0" tIns="89535" rIns="0" bIns="0" rtlCol="0">
            <a:spAutoFit/>
          </a:bodyPr>
          <a:lstStyle/>
          <a:p>
            <a:pPr marL="12700" marR="81280" algn="just">
              <a:lnSpc>
                <a:spcPts val="2500"/>
              </a:lnSpc>
              <a:spcBef>
                <a:spcPts val="705"/>
              </a:spcBef>
            </a:pPr>
            <a:r>
              <a:rPr sz="2600" dirty="0">
                <a:latin typeface="Calibri"/>
                <a:cs typeface="Calibri"/>
              </a:rPr>
              <a:t>Et</a:t>
            </a:r>
            <a:r>
              <a:rPr sz="2600" spc="5" dirty="0">
                <a:latin typeface="Calibri"/>
                <a:cs typeface="Calibri"/>
              </a:rPr>
              <a:t> </a:t>
            </a:r>
            <a:r>
              <a:rPr sz="2600" spc="-10" dirty="0">
                <a:latin typeface="Calibri"/>
                <a:cs typeface="Calibri"/>
              </a:rPr>
              <a:t>c’est</a:t>
            </a:r>
            <a:r>
              <a:rPr sz="2600" dirty="0">
                <a:latin typeface="Calibri"/>
                <a:cs typeface="Calibri"/>
              </a:rPr>
              <a:t> surtout une</a:t>
            </a:r>
            <a:r>
              <a:rPr sz="2600" spc="5" dirty="0">
                <a:latin typeface="Calibri"/>
                <a:cs typeface="Calibri"/>
              </a:rPr>
              <a:t> </a:t>
            </a:r>
            <a:r>
              <a:rPr sz="2600" dirty="0">
                <a:latin typeface="Calibri"/>
                <a:cs typeface="Calibri"/>
              </a:rPr>
              <a:t>possibilité</a:t>
            </a:r>
            <a:r>
              <a:rPr sz="2600" spc="-5" dirty="0">
                <a:latin typeface="Calibri"/>
                <a:cs typeface="Calibri"/>
              </a:rPr>
              <a:t> </a:t>
            </a:r>
            <a:r>
              <a:rPr sz="2600" dirty="0">
                <a:latin typeface="Calibri"/>
                <a:cs typeface="Calibri"/>
              </a:rPr>
              <a:t>toujours</a:t>
            </a:r>
            <a:r>
              <a:rPr sz="2600" spc="5" dirty="0">
                <a:latin typeface="Calibri"/>
                <a:cs typeface="Calibri"/>
              </a:rPr>
              <a:t> </a:t>
            </a:r>
            <a:r>
              <a:rPr sz="2600" dirty="0">
                <a:latin typeface="Calibri"/>
                <a:cs typeface="Calibri"/>
              </a:rPr>
              <a:t>à portée de</a:t>
            </a:r>
            <a:r>
              <a:rPr sz="2600" spc="-5" dirty="0">
                <a:latin typeface="Calibri"/>
                <a:cs typeface="Calibri"/>
              </a:rPr>
              <a:t> </a:t>
            </a:r>
            <a:r>
              <a:rPr sz="2600" dirty="0">
                <a:latin typeface="Calibri"/>
                <a:cs typeface="Calibri"/>
              </a:rPr>
              <a:t>main</a:t>
            </a:r>
            <a:r>
              <a:rPr sz="2600" spc="5" dirty="0">
                <a:latin typeface="Calibri"/>
                <a:cs typeface="Calibri"/>
              </a:rPr>
              <a:t> </a:t>
            </a:r>
            <a:r>
              <a:rPr sz="2600" dirty="0">
                <a:latin typeface="Calibri"/>
                <a:cs typeface="Calibri"/>
              </a:rPr>
              <a:t>pour qui sera capable</a:t>
            </a:r>
            <a:r>
              <a:rPr sz="2600" spc="-15" dirty="0">
                <a:latin typeface="Calibri"/>
                <a:cs typeface="Calibri"/>
              </a:rPr>
              <a:t> </a:t>
            </a:r>
            <a:r>
              <a:rPr sz="2600" spc="-25" dirty="0">
                <a:latin typeface="Calibri"/>
                <a:cs typeface="Calibri"/>
              </a:rPr>
              <a:t>de </a:t>
            </a:r>
            <a:r>
              <a:rPr sz="2600" spc="-20" dirty="0">
                <a:latin typeface="Calibri"/>
                <a:cs typeface="Calibri"/>
              </a:rPr>
              <a:t>l’activer</a:t>
            </a:r>
            <a:r>
              <a:rPr sz="2600" spc="-10" dirty="0">
                <a:latin typeface="Calibri"/>
                <a:cs typeface="Calibri"/>
              </a:rPr>
              <a:t> </a:t>
            </a:r>
            <a:r>
              <a:rPr sz="2600" dirty="0">
                <a:latin typeface="Calibri"/>
                <a:cs typeface="Calibri"/>
              </a:rPr>
              <a:t>:</a:t>
            </a:r>
            <a:r>
              <a:rPr sz="2600" spc="-10" dirty="0">
                <a:latin typeface="Calibri"/>
                <a:cs typeface="Calibri"/>
              </a:rPr>
              <a:t> </a:t>
            </a:r>
            <a:r>
              <a:rPr sz="2600" dirty="0">
                <a:latin typeface="Calibri"/>
                <a:cs typeface="Calibri"/>
              </a:rPr>
              <a:t>«</a:t>
            </a:r>
            <a:r>
              <a:rPr sz="2600" spc="575" dirty="0">
                <a:latin typeface="Calibri"/>
                <a:cs typeface="Calibri"/>
              </a:rPr>
              <a:t> </a:t>
            </a:r>
            <a:r>
              <a:rPr sz="2600" dirty="0">
                <a:latin typeface="Calibri"/>
                <a:cs typeface="Calibri"/>
              </a:rPr>
              <a:t>Le</a:t>
            </a:r>
            <a:r>
              <a:rPr sz="2600" spc="-15" dirty="0">
                <a:latin typeface="Calibri"/>
                <a:cs typeface="Calibri"/>
              </a:rPr>
              <a:t> </a:t>
            </a:r>
            <a:r>
              <a:rPr sz="2600" spc="-20" dirty="0">
                <a:latin typeface="Calibri"/>
                <a:cs typeface="Calibri"/>
              </a:rPr>
              <a:t>bonheur,</a:t>
            </a:r>
            <a:r>
              <a:rPr sz="2600" spc="-10" dirty="0">
                <a:latin typeface="Calibri"/>
                <a:cs typeface="Calibri"/>
              </a:rPr>
              <a:t> </a:t>
            </a:r>
            <a:r>
              <a:rPr sz="2600" dirty="0">
                <a:latin typeface="Calibri"/>
                <a:cs typeface="Calibri"/>
              </a:rPr>
              <a:t>ce</a:t>
            </a:r>
            <a:r>
              <a:rPr sz="2600" spc="-10" dirty="0">
                <a:latin typeface="Calibri"/>
                <a:cs typeface="Calibri"/>
              </a:rPr>
              <a:t> </a:t>
            </a:r>
            <a:r>
              <a:rPr sz="2600" spc="-20" dirty="0">
                <a:latin typeface="Calibri"/>
                <a:cs typeface="Calibri"/>
              </a:rPr>
              <a:t>n’est</a:t>
            </a:r>
            <a:r>
              <a:rPr sz="2600" spc="-10" dirty="0">
                <a:latin typeface="Calibri"/>
                <a:cs typeface="Calibri"/>
              </a:rPr>
              <a:t> </a:t>
            </a:r>
            <a:r>
              <a:rPr sz="2600" dirty="0">
                <a:latin typeface="Calibri"/>
                <a:cs typeface="Calibri"/>
              </a:rPr>
              <a:t>pas</a:t>
            </a:r>
            <a:r>
              <a:rPr sz="2600" spc="-10" dirty="0">
                <a:latin typeface="Calibri"/>
                <a:cs typeface="Calibri"/>
              </a:rPr>
              <a:t> </a:t>
            </a:r>
            <a:r>
              <a:rPr sz="2600" dirty="0">
                <a:latin typeface="Calibri"/>
                <a:cs typeface="Calibri"/>
              </a:rPr>
              <a:t>une</a:t>
            </a:r>
            <a:r>
              <a:rPr sz="2600" spc="-15" dirty="0">
                <a:latin typeface="Calibri"/>
                <a:cs typeface="Calibri"/>
              </a:rPr>
              <a:t> </a:t>
            </a:r>
            <a:r>
              <a:rPr sz="2600" dirty="0">
                <a:latin typeface="Calibri"/>
                <a:cs typeface="Calibri"/>
              </a:rPr>
              <a:t>joie</a:t>
            </a:r>
            <a:r>
              <a:rPr sz="2600" spc="-15" dirty="0">
                <a:latin typeface="Calibri"/>
                <a:cs typeface="Calibri"/>
              </a:rPr>
              <a:t> </a:t>
            </a:r>
            <a:r>
              <a:rPr sz="2600" dirty="0">
                <a:latin typeface="Calibri"/>
                <a:cs typeface="Calibri"/>
              </a:rPr>
              <a:t>permanente,</a:t>
            </a:r>
            <a:r>
              <a:rPr sz="2600" spc="-10" dirty="0">
                <a:latin typeface="Calibri"/>
                <a:cs typeface="Calibri"/>
              </a:rPr>
              <a:t> </a:t>
            </a:r>
            <a:r>
              <a:rPr sz="2600" dirty="0">
                <a:latin typeface="Calibri"/>
                <a:cs typeface="Calibri"/>
              </a:rPr>
              <a:t>ça</a:t>
            </a:r>
            <a:r>
              <a:rPr sz="2600" spc="-10" dirty="0">
                <a:latin typeface="Calibri"/>
                <a:cs typeface="Calibri"/>
              </a:rPr>
              <a:t> </a:t>
            </a:r>
            <a:r>
              <a:rPr sz="2600" spc="-20" dirty="0">
                <a:latin typeface="Calibri"/>
                <a:cs typeface="Calibri"/>
              </a:rPr>
              <a:t>c’est</a:t>
            </a:r>
            <a:r>
              <a:rPr sz="2600" spc="-10" dirty="0">
                <a:latin typeface="Calibri"/>
                <a:cs typeface="Calibri"/>
              </a:rPr>
              <a:t> </a:t>
            </a:r>
            <a:r>
              <a:rPr sz="2600" dirty="0">
                <a:latin typeface="Calibri"/>
                <a:cs typeface="Calibri"/>
              </a:rPr>
              <a:t>ce</a:t>
            </a:r>
            <a:r>
              <a:rPr sz="2600" spc="-10" dirty="0">
                <a:latin typeface="Calibri"/>
                <a:cs typeface="Calibri"/>
              </a:rPr>
              <a:t> </a:t>
            </a:r>
            <a:r>
              <a:rPr sz="2600" dirty="0">
                <a:latin typeface="Calibri"/>
                <a:cs typeface="Calibri"/>
              </a:rPr>
              <a:t>que</a:t>
            </a:r>
            <a:r>
              <a:rPr sz="2600" spc="-10" dirty="0">
                <a:latin typeface="Calibri"/>
                <a:cs typeface="Calibri"/>
              </a:rPr>
              <a:t> j’appelle </a:t>
            </a:r>
            <a:r>
              <a:rPr sz="2600" dirty="0">
                <a:latin typeface="Calibri"/>
                <a:cs typeface="Calibri"/>
              </a:rPr>
              <a:t>la</a:t>
            </a:r>
            <a:r>
              <a:rPr sz="2600" spc="505" dirty="0">
                <a:latin typeface="Calibri"/>
                <a:cs typeface="Calibri"/>
              </a:rPr>
              <a:t> </a:t>
            </a:r>
            <a:r>
              <a:rPr sz="2600" dirty="0">
                <a:latin typeface="Calibri"/>
                <a:cs typeface="Calibri"/>
              </a:rPr>
              <a:t>félicité,</a:t>
            </a:r>
            <a:r>
              <a:rPr sz="2600" spc="500" dirty="0">
                <a:latin typeface="Calibri"/>
                <a:cs typeface="Calibri"/>
              </a:rPr>
              <a:t> </a:t>
            </a:r>
            <a:r>
              <a:rPr sz="2600" dirty="0">
                <a:latin typeface="Calibri"/>
                <a:cs typeface="Calibri"/>
              </a:rPr>
              <a:t>qui</a:t>
            </a:r>
            <a:r>
              <a:rPr sz="2600" spc="484" dirty="0">
                <a:latin typeface="Calibri"/>
                <a:cs typeface="Calibri"/>
              </a:rPr>
              <a:t> </a:t>
            </a:r>
            <a:r>
              <a:rPr sz="2600" dirty="0">
                <a:latin typeface="Calibri"/>
                <a:cs typeface="Calibri"/>
              </a:rPr>
              <a:t>n’existe</a:t>
            </a:r>
            <a:r>
              <a:rPr sz="2600" spc="490" dirty="0">
                <a:latin typeface="Calibri"/>
                <a:cs typeface="Calibri"/>
              </a:rPr>
              <a:t> </a:t>
            </a:r>
            <a:r>
              <a:rPr sz="2600" dirty="0">
                <a:latin typeface="Calibri"/>
                <a:cs typeface="Calibri"/>
              </a:rPr>
              <a:t>pas,</a:t>
            </a:r>
            <a:r>
              <a:rPr sz="2600" spc="495" dirty="0">
                <a:latin typeface="Calibri"/>
                <a:cs typeface="Calibri"/>
              </a:rPr>
              <a:t> </a:t>
            </a:r>
            <a:r>
              <a:rPr sz="2600" dirty="0">
                <a:latin typeface="Calibri"/>
                <a:cs typeface="Calibri"/>
              </a:rPr>
              <a:t>mais</a:t>
            </a:r>
            <a:r>
              <a:rPr sz="2600" spc="495" dirty="0">
                <a:latin typeface="Calibri"/>
                <a:cs typeface="Calibri"/>
              </a:rPr>
              <a:t> </a:t>
            </a:r>
            <a:r>
              <a:rPr sz="2600" dirty="0">
                <a:latin typeface="Calibri"/>
                <a:cs typeface="Calibri"/>
              </a:rPr>
              <a:t>une</a:t>
            </a:r>
            <a:r>
              <a:rPr sz="2600" spc="505" dirty="0">
                <a:latin typeface="Calibri"/>
                <a:cs typeface="Calibri"/>
              </a:rPr>
              <a:t> </a:t>
            </a:r>
            <a:r>
              <a:rPr sz="2600" dirty="0">
                <a:latin typeface="Calibri"/>
                <a:cs typeface="Calibri"/>
              </a:rPr>
              <a:t>joie</a:t>
            </a:r>
            <a:r>
              <a:rPr sz="2600" spc="490" dirty="0">
                <a:latin typeface="Calibri"/>
                <a:cs typeface="Calibri"/>
              </a:rPr>
              <a:t> </a:t>
            </a:r>
            <a:r>
              <a:rPr sz="2600" dirty="0">
                <a:latin typeface="Calibri"/>
                <a:cs typeface="Calibri"/>
              </a:rPr>
              <a:t>constamment</a:t>
            </a:r>
            <a:r>
              <a:rPr sz="2600" spc="500" dirty="0">
                <a:latin typeface="Calibri"/>
                <a:cs typeface="Calibri"/>
              </a:rPr>
              <a:t> </a:t>
            </a:r>
            <a:r>
              <a:rPr sz="2600" dirty="0">
                <a:latin typeface="Calibri"/>
                <a:cs typeface="Calibri"/>
              </a:rPr>
              <a:t>possible</a:t>
            </a:r>
            <a:r>
              <a:rPr sz="2600" spc="490" dirty="0">
                <a:latin typeface="Calibri"/>
                <a:cs typeface="Calibri"/>
              </a:rPr>
              <a:t> </a:t>
            </a:r>
            <a:r>
              <a:rPr sz="2600" dirty="0">
                <a:latin typeface="Calibri"/>
                <a:cs typeface="Calibri"/>
              </a:rPr>
              <a:t>»</a:t>
            </a:r>
            <a:r>
              <a:rPr sz="2600" spc="505" dirty="0">
                <a:latin typeface="Calibri"/>
                <a:cs typeface="Calibri"/>
              </a:rPr>
              <a:t> </a:t>
            </a:r>
            <a:r>
              <a:rPr sz="2600" dirty="0">
                <a:latin typeface="Calibri"/>
                <a:cs typeface="Calibri"/>
              </a:rPr>
              <a:t>poursuit</a:t>
            </a:r>
            <a:r>
              <a:rPr sz="2600" spc="484" dirty="0">
                <a:latin typeface="Calibri"/>
                <a:cs typeface="Calibri"/>
              </a:rPr>
              <a:t> </a:t>
            </a:r>
            <a:r>
              <a:rPr sz="2600" spc="-25" dirty="0">
                <a:latin typeface="Calibri"/>
                <a:cs typeface="Calibri"/>
              </a:rPr>
              <a:t>le </a:t>
            </a:r>
            <a:r>
              <a:rPr sz="2600" spc="-10" dirty="0">
                <a:latin typeface="Calibri"/>
                <a:cs typeface="Calibri"/>
              </a:rPr>
              <a:t>philosophe.</a:t>
            </a:r>
            <a:endParaRPr sz="2600">
              <a:latin typeface="Calibri"/>
              <a:cs typeface="Calibri"/>
            </a:endParaRPr>
          </a:p>
          <a:p>
            <a:pPr>
              <a:lnSpc>
                <a:spcPct val="100000"/>
              </a:lnSpc>
              <a:spcBef>
                <a:spcPts val="710"/>
              </a:spcBef>
            </a:pPr>
            <a:endParaRPr sz="2600">
              <a:latin typeface="Calibri"/>
              <a:cs typeface="Calibri"/>
            </a:endParaRPr>
          </a:p>
          <a:p>
            <a:pPr marL="241300" indent="-228600">
              <a:lnSpc>
                <a:spcPct val="100000"/>
              </a:lnSpc>
              <a:buFont typeface="Arial MT"/>
              <a:buChar char="•"/>
              <a:tabLst>
                <a:tab pos="241300" algn="l"/>
              </a:tabLst>
            </a:pPr>
            <a:r>
              <a:rPr sz="2600" b="1" spc="-20" dirty="0">
                <a:latin typeface="Calibri"/>
                <a:cs typeface="Calibri"/>
              </a:rPr>
              <a:t>Trouver</a:t>
            </a:r>
            <a:r>
              <a:rPr sz="2600" b="1" spc="-75" dirty="0">
                <a:latin typeface="Calibri"/>
                <a:cs typeface="Calibri"/>
              </a:rPr>
              <a:t> </a:t>
            </a:r>
            <a:r>
              <a:rPr sz="2600" b="1" dirty="0">
                <a:latin typeface="Calibri"/>
                <a:cs typeface="Calibri"/>
              </a:rPr>
              <a:t>des</a:t>
            </a:r>
            <a:r>
              <a:rPr sz="2600" b="1" spc="-55" dirty="0">
                <a:latin typeface="Calibri"/>
                <a:cs typeface="Calibri"/>
              </a:rPr>
              <a:t> </a:t>
            </a:r>
            <a:r>
              <a:rPr sz="2600" b="1" spc="-10" dirty="0">
                <a:latin typeface="Calibri"/>
                <a:cs typeface="Calibri"/>
              </a:rPr>
              <a:t>synonymes</a:t>
            </a:r>
            <a:endParaRPr sz="2600">
              <a:latin typeface="Calibri"/>
              <a:cs typeface="Calibri"/>
            </a:endParaRPr>
          </a:p>
          <a:p>
            <a:pPr marL="12700" marR="1150620">
              <a:lnSpc>
                <a:spcPts val="3490"/>
              </a:lnSpc>
              <a:spcBef>
                <a:spcPts val="180"/>
              </a:spcBef>
            </a:pPr>
            <a:r>
              <a:rPr sz="2600" dirty="0">
                <a:latin typeface="Calibri"/>
                <a:cs typeface="Calibri"/>
              </a:rPr>
              <a:t>Une</a:t>
            </a:r>
            <a:r>
              <a:rPr sz="2600" spc="-50" dirty="0">
                <a:latin typeface="Calibri"/>
                <a:cs typeface="Calibri"/>
              </a:rPr>
              <a:t> </a:t>
            </a:r>
            <a:r>
              <a:rPr sz="2600" dirty="0">
                <a:latin typeface="Calibri"/>
                <a:cs typeface="Calibri"/>
              </a:rPr>
              <a:t>possibilité</a:t>
            </a:r>
            <a:r>
              <a:rPr sz="2600" spc="-35" dirty="0">
                <a:latin typeface="Calibri"/>
                <a:cs typeface="Calibri"/>
              </a:rPr>
              <a:t> </a:t>
            </a:r>
            <a:r>
              <a:rPr sz="2600" dirty="0">
                <a:latin typeface="Calibri"/>
                <a:cs typeface="Calibri"/>
              </a:rPr>
              <a:t>:</a:t>
            </a:r>
            <a:r>
              <a:rPr sz="2600" spc="-10" dirty="0">
                <a:latin typeface="Calibri"/>
                <a:cs typeface="Calibri"/>
              </a:rPr>
              <a:t> ………………………………………………………………………………………… </a:t>
            </a:r>
            <a:r>
              <a:rPr sz="2600" dirty="0">
                <a:latin typeface="Calibri"/>
                <a:cs typeface="Calibri"/>
              </a:rPr>
              <a:t>À</a:t>
            </a:r>
            <a:r>
              <a:rPr sz="2600" spc="-25" dirty="0">
                <a:latin typeface="Calibri"/>
                <a:cs typeface="Calibri"/>
              </a:rPr>
              <a:t> </a:t>
            </a:r>
            <a:r>
              <a:rPr sz="2600" dirty="0">
                <a:latin typeface="Calibri"/>
                <a:cs typeface="Calibri"/>
              </a:rPr>
              <a:t>portée</a:t>
            </a:r>
            <a:r>
              <a:rPr sz="2600" spc="-45" dirty="0">
                <a:latin typeface="Calibri"/>
                <a:cs typeface="Calibri"/>
              </a:rPr>
              <a:t> </a:t>
            </a:r>
            <a:r>
              <a:rPr sz="2600" dirty="0">
                <a:latin typeface="Calibri"/>
                <a:cs typeface="Calibri"/>
              </a:rPr>
              <a:t>de</a:t>
            </a:r>
            <a:r>
              <a:rPr sz="2600" spc="-30" dirty="0">
                <a:latin typeface="Calibri"/>
                <a:cs typeface="Calibri"/>
              </a:rPr>
              <a:t> </a:t>
            </a:r>
            <a:r>
              <a:rPr sz="2600" dirty="0">
                <a:latin typeface="Calibri"/>
                <a:cs typeface="Calibri"/>
              </a:rPr>
              <a:t>main</a:t>
            </a:r>
            <a:r>
              <a:rPr sz="2600" spc="-25" dirty="0">
                <a:latin typeface="Calibri"/>
                <a:cs typeface="Calibri"/>
              </a:rPr>
              <a:t> </a:t>
            </a:r>
            <a:r>
              <a:rPr sz="2600" dirty="0">
                <a:latin typeface="Calibri"/>
                <a:cs typeface="Calibri"/>
              </a:rPr>
              <a:t>:</a:t>
            </a:r>
            <a:r>
              <a:rPr sz="2600" spc="-20" dirty="0">
                <a:latin typeface="Calibri"/>
                <a:cs typeface="Calibri"/>
              </a:rPr>
              <a:t> </a:t>
            </a:r>
            <a:r>
              <a:rPr sz="2600" spc="-10" dirty="0">
                <a:latin typeface="Calibri"/>
                <a:cs typeface="Calibri"/>
              </a:rPr>
              <a:t>…………………………………………………………………………………….</a:t>
            </a:r>
            <a:endParaRPr sz="2600">
              <a:latin typeface="Calibri"/>
              <a:cs typeface="Calibri"/>
            </a:endParaRPr>
          </a:p>
          <a:p>
            <a:pPr marL="12700">
              <a:lnSpc>
                <a:spcPct val="100000"/>
              </a:lnSpc>
              <a:spcBef>
                <a:spcPts val="210"/>
              </a:spcBef>
            </a:pPr>
            <a:r>
              <a:rPr sz="2600" dirty="0">
                <a:latin typeface="Calibri"/>
                <a:cs typeface="Calibri"/>
              </a:rPr>
              <a:t>Qui</a:t>
            </a:r>
            <a:r>
              <a:rPr sz="2600" spc="-35" dirty="0">
                <a:latin typeface="Calibri"/>
                <a:cs typeface="Calibri"/>
              </a:rPr>
              <a:t> </a:t>
            </a:r>
            <a:r>
              <a:rPr sz="2600" dirty="0">
                <a:latin typeface="Calibri"/>
                <a:cs typeface="Calibri"/>
              </a:rPr>
              <a:t>sera</a:t>
            </a:r>
            <a:r>
              <a:rPr sz="2600" spc="-35" dirty="0">
                <a:latin typeface="Calibri"/>
                <a:cs typeface="Calibri"/>
              </a:rPr>
              <a:t> </a:t>
            </a:r>
            <a:r>
              <a:rPr sz="2600" dirty="0">
                <a:latin typeface="Calibri"/>
                <a:cs typeface="Calibri"/>
              </a:rPr>
              <a:t>capable</a:t>
            </a:r>
            <a:r>
              <a:rPr sz="2600" spc="-45" dirty="0">
                <a:latin typeface="Calibri"/>
                <a:cs typeface="Calibri"/>
              </a:rPr>
              <a:t> </a:t>
            </a:r>
            <a:r>
              <a:rPr sz="2600" dirty="0">
                <a:latin typeface="Calibri"/>
                <a:cs typeface="Calibri"/>
              </a:rPr>
              <a:t>:</a:t>
            </a:r>
            <a:r>
              <a:rPr sz="2600" spc="-15" dirty="0">
                <a:latin typeface="Calibri"/>
                <a:cs typeface="Calibri"/>
              </a:rPr>
              <a:t> </a:t>
            </a:r>
            <a:r>
              <a:rPr sz="2600" spc="-10" dirty="0">
                <a:latin typeface="Calibri"/>
                <a:cs typeface="Calibri"/>
              </a:rPr>
              <a:t>……………………………………………………………………………………..</a:t>
            </a:r>
            <a:endParaRPr sz="2600">
              <a:latin typeface="Calibri"/>
              <a:cs typeface="Calibri"/>
            </a:endParaRPr>
          </a:p>
          <a:p>
            <a:pPr marL="12700">
              <a:lnSpc>
                <a:spcPct val="100000"/>
              </a:lnSpc>
              <a:spcBef>
                <a:spcPts val="375"/>
              </a:spcBef>
            </a:pPr>
            <a:r>
              <a:rPr sz="2600" dirty="0">
                <a:latin typeface="Calibri"/>
                <a:cs typeface="Calibri"/>
              </a:rPr>
              <a:t>Joie</a:t>
            </a:r>
            <a:r>
              <a:rPr sz="2600" spc="-25" dirty="0">
                <a:latin typeface="Calibri"/>
                <a:cs typeface="Calibri"/>
              </a:rPr>
              <a:t> </a:t>
            </a:r>
            <a:r>
              <a:rPr sz="2600" spc="-10" dirty="0">
                <a:latin typeface="Calibri"/>
                <a:cs typeface="Calibri"/>
              </a:rPr>
              <a:t>constamment</a:t>
            </a:r>
            <a:r>
              <a:rPr sz="2600" spc="-45" dirty="0">
                <a:latin typeface="Calibri"/>
                <a:cs typeface="Calibri"/>
              </a:rPr>
              <a:t> </a:t>
            </a:r>
            <a:r>
              <a:rPr sz="2600" dirty="0">
                <a:latin typeface="Calibri"/>
                <a:cs typeface="Calibri"/>
              </a:rPr>
              <a:t>possible:</a:t>
            </a:r>
            <a:r>
              <a:rPr sz="2600" spc="-40" dirty="0">
                <a:latin typeface="Calibri"/>
                <a:cs typeface="Calibri"/>
              </a:rPr>
              <a:t> </a:t>
            </a:r>
            <a:r>
              <a:rPr sz="2600" spc="-10" dirty="0">
                <a:latin typeface="Calibri"/>
                <a:cs typeface="Calibri"/>
              </a:rPr>
              <a:t>………………………………………………………………………</a:t>
            </a:r>
            <a:endParaRPr sz="2600">
              <a:latin typeface="Calibri"/>
              <a:cs typeface="Calibri"/>
            </a:endParaRPr>
          </a:p>
          <a:p>
            <a:pPr>
              <a:lnSpc>
                <a:spcPct val="100000"/>
              </a:lnSpc>
              <a:spcBef>
                <a:spcPts val="700"/>
              </a:spcBef>
            </a:pPr>
            <a:endParaRPr sz="2600">
              <a:latin typeface="Calibri"/>
              <a:cs typeface="Calibri"/>
            </a:endParaRPr>
          </a:p>
          <a:p>
            <a:pPr marL="241300" indent="-228600">
              <a:lnSpc>
                <a:spcPct val="100000"/>
              </a:lnSpc>
              <a:buFont typeface="Arial MT"/>
              <a:buChar char="•"/>
              <a:tabLst>
                <a:tab pos="241300" algn="l"/>
              </a:tabLst>
            </a:pPr>
            <a:r>
              <a:rPr sz="2600" b="1" spc="-10" dirty="0">
                <a:latin typeface="Calibri"/>
                <a:cs typeface="Calibri"/>
              </a:rPr>
              <a:t>Reformuler</a:t>
            </a:r>
            <a:endParaRPr sz="2600">
              <a:latin typeface="Calibri"/>
              <a:cs typeface="Calibri"/>
            </a:endParaRPr>
          </a:p>
          <a:p>
            <a:pPr marL="754380">
              <a:lnSpc>
                <a:spcPct val="100000"/>
              </a:lnSpc>
              <a:spcBef>
                <a:spcPts val="1985"/>
              </a:spcBef>
            </a:pPr>
            <a:r>
              <a:rPr sz="1800" b="1" spc="-10" dirty="0">
                <a:solidFill>
                  <a:srgbClr val="1F3863"/>
                </a:solidFill>
                <a:latin typeface="Calibri"/>
                <a:cs typeface="Calibri"/>
              </a:rPr>
              <a:t>C’est</a:t>
            </a:r>
            <a:r>
              <a:rPr sz="1800" b="1" spc="-45" dirty="0">
                <a:solidFill>
                  <a:srgbClr val="1F3863"/>
                </a:solidFill>
                <a:latin typeface="Calibri"/>
                <a:cs typeface="Calibri"/>
              </a:rPr>
              <a:t> </a:t>
            </a:r>
            <a:r>
              <a:rPr sz="1800" b="1" dirty="0">
                <a:solidFill>
                  <a:srgbClr val="1F3863"/>
                </a:solidFill>
                <a:latin typeface="Calibri"/>
                <a:cs typeface="Calibri"/>
              </a:rPr>
              <a:t>une</a:t>
            </a:r>
            <a:r>
              <a:rPr sz="1800" b="1" spc="-35" dirty="0">
                <a:solidFill>
                  <a:srgbClr val="1F3863"/>
                </a:solidFill>
                <a:latin typeface="Calibri"/>
                <a:cs typeface="Calibri"/>
              </a:rPr>
              <a:t> </a:t>
            </a:r>
            <a:r>
              <a:rPr sz="1800" b="1" dirty="0">
                <a:solidFill>
                  <a:srgbClr val="1F3863"/>
                </a:solidFill>
                <a:latin typeface="Calibri"/>
                <a:cs typeface="Calibri"/>
              </a:rPr>
              <a:t>possibilité</a:t>
            </a:r>
            <a:r>
              <a:rPr sz="1800" b="1" spc="-50" dirty="0">
                <a:solidFill>
                  <a:srgbClr val="1F3863"/>
                </a:solidFill>
                <a:latin typeface="Calibri"/>
                <a:cs typeface="Calibri"/>
              </a:rPr>
              <a:t> </a:t>
            </a:r>
            <a:r>
              <a:rPr sz="1800" b="1" dirty="0">
                <a:solidFill>
                  <a:srgbClr val="1F3863"/>
                </a:solidFill>
                <a:latin typeface="Calibri"/>
                <a:cs typeface="Calibri"/>
              </a:rPr>
              <a:t>accessible</a:t>
            </a:r>
            <a:r>
              <a:rPr sz="1800" b="1" spc="-55" dirty="0">
                <a:solidFill>
                  <a:srgbClr val="1F3863"/>
                </a:solidFill>
                <a:latin typeface="Calibri"/>
                <a:cs typeface="Calibri"/>
              </a:rPr>
              <a:t> </a:t>
            </a:r>
            <a:r>
              <a:rPr sz="1800" b="1" dirty="0">
                <a:solidFill>
                  <a:srgbClr val="1F3863"/>
                </a:solidFill>
                <a:latin typeface="Calibri"/>
                <a:cs typeface="Calibri"/>
              </a:rPr>
              <a:t>pour</a:t>
            </a:r>
            <a:r>
              <a:rPr sz="1800" b="1" spc="-45" dirty="0">
                <a:solidFill>
                  <a:srgbClr val="1F3863"/>
                </a:solidFill>
                <a:latin typeface="Calibri"/>
                <a:cs typeface="Calibri"/>
              </a:rPr>
              <a:t> </a:t>
            </a:r>
            <a:r>
              <a:rPr sz="1800" b="1" dirty="0">
                <a:solidFill>
                  <a:srgbClr val="1F3863"/>
                </a:solidFill>
                <a:latin typeface="Calibri"/>
                <a:cs typeface="Calibri"/>
              </a:rPr>
              <a:t>celui</a:t>
            </a:r>
            <a:r>
              <a:rPr sz="1800" b="1" spc="-55" dirty="0">
                <a:solidFill>
                  <a:srgbClr val="1F3863"/>
                </a:solidFill>
                <a:latin typeface="Calibri"/>
                <a:cs typeface="Calibri"/>
              </a:rPr>
              <a:t> </a:t>
            </a:r>
            <a:r>
              <a:rPr sz="1800" b="1" dirty="0">
                <a:solidFill>
                  <a:srgbClr val="1F3863"/>
                </a:solidFill>
                <a:latin typeface="Calibri"/>
                <a:cs typeface="Calibri"/>
              </a:rPr>
              <a:t>qui</a:t>
            </a:r>
            <a:r>
              <a:rPr sz="1800" b="1" spc="-35" dirty="0">
                <a:solidFill>
                  <a:srgbClr val="1F3863"/>
                </a:solidFill>
                <a:latin typeface="Calibri"/>
                <a:cs typeface="Calibri"/>
              </a:rPr>
              <a:t> </a:t>
            </a:r>
            <a:r>
              <a:rPr sz="1800" b="1" dirty="0">
                <a:solidFill>
                  <a:srgbClr val="1F3863"/>
                </a:solidFill>
                <a:latin typeface="Calibri"/>
                <a:cs typeface="Calibri"/>
              </a:rPr>
              <a:t>sera</a:t>
            </a:r>
            <a:r>
              <a:rPr sz="1800" b="1" spc="-45" dirty="0">
                <a:solidFill>
                  <a:srgbClr val="1F3863"/>
                </a:solidFill>
                <a:latin typeface="Calibri"/>
                <a:cs typeface="Calibri"/>
              </a:rPr>
              <a:t> </a:t>
            </a:r>
            <a:r>
              <a:rPr sz="1800" b="1" dirty="0">
                <a:solidFill>
                  <a:srgbClr val="1F3863"/>
                </a:solidFill>
                <a:latin typeface="Calibri"/>
                <a:cs typeface="Calibri"/>
              </a:rPr>
              <a:t>en</a:t>
            </a:r>
            <a:r>
              <a:rPr sz="1800" b="1" spc="-25" dirty="0">
                <a:solidFill>
                  <a:srgbClr val="1F3863"/>
                </a:solidFill>
                <a:latin typeface="Calibri"/>
                <a:cs typeface="Calibri"/>
              </a:rPr>
              <a:t> </a:t>
            </a:r>
            <a:r>
              <a:rPr sz="1800" b="1" dirty="0">
                <a:solidFill>
                  <a:srgbClr val="1F3863"/>
                </a:solidFill>
                <a:latin typeface="Calibri"/>
                <a:cs typeface="Calibri"/>
              </a:rPr>
              <a:t>mesure/qui</a:t>
            </a:r>
            <a:r>
              <a:rPr sz="1800" b="1" spc="-30" dirty="0">
                <a:solidFill>
                  <a:srgbClr val="1F3863"/>
                </a:solidFill>
                <a:latin typeface="Calibri"/>
                <a:cs typeface="Calibri"/>
              </a:rPr>
              <a:t> </a:t>
            </a:r>
            <a:r>
              <a:rPr sz="1800" b="1" dirty="0">
                <a:solidFill>
                  <a:srgbClr val="1F3863"/>
                </a:solidFill>
                <a:latin typeface="Calibri"/>
                <a:cs typeface="Calibri"/>
              </a:rPr>
              <a:t>sera</a:t>
            </a:r>
            <a:r>
              <a:rPr sz="1800" b="1" spc="-55" dirty="0">
                <a:solidFill>
                  <a:srgbClr val="1F3863"/>
                </a:solidFill>
                <a:latin typeface="Calibri"/>
                <a:cs typeface="Calibri"/>
              </a:rPr>
              <a:t> </a:t>
            </a:r>
            <a:r>
              <a:rPr sz="1800" b="1" dirty="0">
                <a:solidFill>
                  <a:srgbClr val="1F3863"/>
                </a:solidFill>
                <a:latin typeface="Calibri"/>
                <a:cs typeface="Calibri"/>
              </a:rPr>
              <a:t>capable</a:t>
            </a:r>
            <a:r>
              <a:rPr sz="1800" b="1" spc="-45" dirty="0">
                <a:solidFill>
                  <a:srgbClr val="1F3863"/>
                </a:solidFill>
                <a:latin typeface="Calibri"/>
                <a:cs typeface="Calibri"/>
              </a:rPr>
              <a:t> </a:t>
            </a:r>
            <a:r>
              <a:rPr sz="1800" b="1" dirty="0">
                <a:solidFill>
                  <a:srgbClr val="1F3863"/>
                </a:solidFill>
                <a:latin typeface="Calibri"/>
                <a:cs typeface="Calibri"/>
              </a:rPr>
              <a:t>de</a:t>
            </a:r>
            <a:r>
              <a:rPr sz="1800" b="1" spc="-40" dirty="0">
                <a:solidFill>
                  <a:srgbClr val="1F3863"/>
                </a:solidFill>
                <a:latin typeface="Calibri"/>
                <a:cs typeface="Calibri"/>
              </a:rPr>
              <a:t> </a:t>
            </a:r>
            <a:r>
              <a:rPr sz="1800" b="1" spc="-10" dirty="0">
                <a:solidFill>
                  <a:srgbClr val="1F3863"/>
                </a:solidFill>
                <a:latin typeface="Calibri"/>
                <a:cs typeface="Calibri"/>
              </a:rPr>
              <a:t>l’activer.</a:t>
            </a:r>
            <a:endParaRPr sz="1800">
              <a:latin typeface="Calibri"/>
              <a:cs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8739" y="381"/>
            <a:ext cx="3171190" cy="696595"/>
          </a:xfrm>
          <a:prstGeom prst="rect">
            <a:avLst/>
          </a:prstGeom>
        </p:spPr>
        <p:txBody>
          <a:bodyPr vert="horz" wrap="square" lIns="0" tIns="12700" rIns="0" bIns="0" rtlCol="0">
            <a:spAutoFit/>
          </a:bodyPr>
          <a:lstStyle/>
          <a:p>
            <a:pPr marL="12700">
              <a:lnSpc>
                <a:spcPct val="100000"/>
              </a:lnSpc>
              <a:spcBef>
                <a:spcPts val="100"/>
              </a:spcBef>
            </a:pPr>
            <a:r>
              <a:rPr spc="-55" dirty="0"/>
              <a:t>Reformulation</a:t>
            </a:r>
          </a:p>
        </p:txBody>
      </p:sp>
      <p:sp>
        <p:nvSpPr>
          <p:cNvPr id="3" name="object 3"/>
          <p:cNvSpPr txBox="1"/>
          <p:nvPr/>
        </p:nvSpPr>
        <p:spPr>
          <a:xfrm>
            <a:off x="78739" y="792607"/>
            <a:ext cx="11810365" cy="5021580"/>
          </a:xfrm>
          <a:prstGeom prst="rect">
            <a:avLst/>
          </a:prstGeom>
        </p:spPr>
        <p:txBody>
          <a:bodyPr vert="horz" wrap="square" lIns="0" tIns="13335" rIns="0" bIns="0" rtlCol="0">
            <a:spAutoFit/>
          </a:bodyPr>
          <a:lstStyle/>
          <a:p>
            <a:pPr marL="12700">
              <a:lnSpc>
                <a:spcPts val="2650"/>
              </a:lnSpc>
              <a:spcBef>
                <a:spcPts val="105"/>
              </a:spcBef>
              <a:tabLst>
                <a:tab pos="527685" algn="l"/>
                <a:tab pos="1751330" algn="l"/>
                <a:tab pos="2799715" algn="l"/>
                <a:tab pos="3080385" algn="l"/>
                <a:tab pos="3748404" algn="l"/>
                <a:tab pos="4481195" algn="l"/>
                <a:tab pos="4949190" algn="l"/>
                <a:tab pos="5313680" algn="l"/>
                <a:tab pos="6918325" algn="l"/>
                <a:tab pos="7523480" algn="l"/>
                <a:tab pos="8171180" algn="l"/>
                <a:tab pos="8639175" algn="l"/>
                <a:tab pos="9352915" algn="l"/>
                <a:tab pos="9850755" algn="l"/>
                <a:tab pos="10728960" algn="l"/>
              </a:tabLst>
            </a:pPr>
            <a:r>
              <a:rPr sz="2600" spc="-25" dirty="0">
                <a:latin typeface="Calibri"/>
                <a:cs typeface="Calibri"/>
              </a:rPr>
              <a:t>Un</a:t>
            </a:r>
            <a:r>
              <a:rPr sz="2600" dirty="0">
                <a:latin typeface="Calibri"/>
                <a:cs typeface="Calibri"/>
              </a:rPr>
              <a:t>	</a:t>
            </a:r>
            <a:r>
              <a:rPr sz="2600" spc="-10" dirty="0">
                <a:latin typeface="Calibri"/>
                <a:cs typeface="Calibri"/>
              </a:rPr>
              <a:t>possible</a:t>
            </a:r>
            <a:r>
              <a:rPr sz="2600" dirty="0">
                <a:latin typeface="Calibri"/>
                <a:cs typeface="Calibri"/>
              </a:rPr>
              <a:t>	</a:t>
            </a:r>
            <a:r>
              <a:rPr sz="2600" spc="-10" dirty="0">
                <a:latin typeface="Calibri"/>
                <a:cs typeface="Calibri"/>
              </a:rPr>
              <a:t>auquel</a:t>
            </a:r>
            <a:r>
              <a:rPr sz="2600" dirty="0">
                <a:latin typeface="Calibri"/>
                <a:cs typeface="Calibri"/>
              </a:rPr>
              <a:t>	</a:t>
            </a:r>
            <a:r>
              <a:rPr sz="2600" spc="-25" dirty="0">
                <a:latin typeface="Calibri"/>
                <a:cs typeface="Calibri"/>
              </a:rPr>
              <a:t>il</a:t>
            </a:r>
            <a:r>
              <a:rPr sz="2600" dirty="0">
                <a:latin typeface="Calibri"/>
                <a:cs typeface="Calibri"/>
              </a:rPr>
              <a:t>	</a:t>
            </a:r>
            <a:r>
              <a:rPr sz="2600" spc="-20" dirty="0">
                <a:latin typeface="Calibri"/>
                <a:cs typeface="Calibri"/>
              </a:rPr>
              <a:t>faut</a:t>
            </a:r>
            <a:r>
              <a:rPr sz="2600" dirty="0">
                <a:latin typeface="Calibri"/>
                <a:cs typeface="Calibri"/>
              </a:rPr>
              <a:t>	</a:t>
            </a:r>
            <a:r>
              <a:rPr sz="2600" spc="-10" dirty="0">
                <a:latin typeface="Calibri"/>
                <a:cs typeface="Calibri"/>
              </a:rPr>
              <a:t>faire</a:t>
            </a:r>
            <a:r>
              <a:rPr sz="2600" dirty="0">
                <a:latin typeface="Calibri"/>
                <a:cs typeface="Calibri"/>
              </a:rPr>
              <a:t>	</a:t>
            </a:r>
            <a:r>
              <a:rPr sz="2600" spc="-25" dirty="0">
                <a:latin typeface="Calibri"/>
                <a:cs typeface="Calibri"/>
              </a:rPr>
              <a:t>de</a:t>
            </a:r>
            <a:r>
              <a:rPr sz="2600" dirty="0">
                <a:latin typeface="Calibri"/>
                <a:cs typeface="Calibri"/>
              </a:rPr>
              <a:t>	</a:t>
            </a:r>
            <a:r>
              <a:rPr sz="2600" spc="-25" dirty="0">
                <a:latin typeface="Calibri"/>
                <a:cs typeface="Calibri"/>
              </a:rPr>
              <a:t>la</a:t>
            </a:r>
            <a:r>
              <a:rPr sz="2600" dirty="0">
                <a:latin typeface="Calibri"/>
                <a:cs typeface="Calibri"/>
              </a:rPr>
              <a:t>	place</a:t>
            </a:r>
            <a:r>
              <a:rPr sz="2600" spc="405" dirty="0">
                <a:latin typeface="Calibri"/>
                <a:cs typeface="Calibri"/>
              </a:rPr>
              <a:t> </a:t>
            </a:r>
            <a:r>
              <a:rPr sz="2600" spc="-20" dirty="0">
                <a:latin typeface="Calibri"/>
                <a:cs typeface="Calibri"/>
              </a:rPr>
              <a:t>dans</a:t>
            </a:r>
            <a:r>
              <a:rPr sz="2600" dirty="0">
                <a:latin typeface="Calibri"/>
                <a:cs typeface="Calibri"/>
              </a:rPr>
              <a:t>	</a:t>
            </a:r>
            <a:r>
              <a:rPr sz="2600" spc="-25" dirty="0">
                <a:latin typeface="Calibri"/>
                <a:cs typeface="Calibri"/>
              </a:rPr>
              <a:t>nos</a:t>
            </a:r>
            <a:r>
              <a:rPr sz="2600" dirty="0">
                <a:latin typeface="Calibri"/>
                <a:cs typeface="Calibri"/>
              </a:rPr>
              <a:t>	</a:t>
            </a:r>
            <a:r>
              <a:rPr sz="2600" spc="-20" dirty="0">
                <a:latin typeface="Calibri"/>
                <a:cs typeface="Calibri"/>
              </a:rPr>
              <a:t>vies</a:t>
            </a:r>
            <a:r>
              <a:rPr sz="2600" dirty="0">
                <a:latin typeface="Calibri"/>
                <a:cs typeface="Calibri"/>
              </a:rPr>
              <a:t>	</a:t>
            </a:r>
            <a:r>
              <a:rPr sz="2600" spc="-25" dirty="0">
                <a:latin typeface="Calibri"/>
                <a:cs typeface="Calibri"/>
              </a:rPr>
              <a:t>de</a:t>
            </a:r>
            <a:r>
              <a:rPr sz="2600" dirty="0">
                <a:latin typeface="Calibri"/>
                <a:cs typeface="Calibri"/>
              </a:rPr>
              <a:t>	</a:t>
            </a:r>
            <a:r>
              <a:rPr sz="2600" spc="-20" dirty="0">
                <a:latin typeface="Calibri"/>
                <a:cs typeface="Calibri"/>
              </a:rPr>
              <a:t>tous</a:t>
            </a:r>
            <a:r>
              <a:rPr sz="2600" dirty="0">
                <a:latin typeface="Calibri"/>
                <a:cs typeface="Calibri"/>
              </a:rPr>
              <a:t>	</a:t>
            </a:r>
            <a:r>
              <a:rPr sz="2600" spc="-25" dirty="0">
                <a:latin typeface="Calibri"/>
                <a:cs typeface="Calibri"/>
              </a:rPr>
              <a:t>les</a:t>
            </a:r>
            <a:r>
              <a:rPr sz="2600" dirty="0">
                <a:latin typeface="Calibri"/>
                <a:cs typeface="Calibri"/>
              </a:rPr>
              <a:t>	</a:t>
            </a:r>
            <a:r>
              <a:rPr sz="2600" spc="-10" dirty="0">
                <a:latin typeface="Calibri"/>
                <a:cs typeface="Calibri"/>
              </a:rPr>
              <a:t>jours,</a:t>
            </a:r>
            <a:r>
              <a:rPr sz="2600" dirty="0">
                <a:latin typeface="Calibri"/>
                <a:cs typeface="Calibri"/>
              </a:rPr>
              <a:t>	</a:t>
            </a:r>
            <a:r>
              <a:rPr sz="2600" spc="-10" dirty="0">
                <a:latin typeface="Calibri"/>
                <a:cs typeface="Calibri"/>
              </a:rPr>
              <a:t>souvent</a:t>
            </a:r>
            <a:endParaRPr sz="2600">
              <a:latin typeface="Calibri"/>
              <a:cs typeface="Calibri"/>
            </a:endParaRPr>
          </a:p>
          <a:p>
            <a:pPr marL="12700" marR="5715">
              <a:lnSpc>
                <a:spcPct val="70000"/>
              </a:lnSpc>
              <a:spcBef>
                <a:spcPts val="465"/>
              </a:spcBef>
            </a:pPr>
            <a:r>
              <a:rPr sz="2600" dirty="0">
                <a:latin typeface="Calibri"/>
                <a:cs typeface="Calibri"/>
              </a:rPr>
              <a:t>parasitées</a:t>
            </a:r>
            <a:r>
              <a:rPr sz="2600" spc="-30" dirty="0">
                <a:latin typeface="Calibri"/>
                <a:cs typeface="Calibri"/>
              </a:rPr>
              <a:t> </a:t>
            </a:r>
            <a:r>
              <a:rPr sz="2600" dirty="0">
                <a:latin typeface="Calibri"/>
                <a:cs typeface="Calibri"/>
              </a:rPr>
              <a:t>par</a:t>
            </a:r>
            <a:r>
              <a:rPr sz="2600" spc="-20" dirty="0">
                <a:latin typeface="Calibri"/>
                <a:cs typeface="Calibri"/>
              </a:rPr>
              <a:t> </a:t>
            </a:r>
            <a:r>
              <a:rPr sz="2600" dirty="0">
                <a:latin typeface="Calibri"/>
                <a:cs typeface="Calibri"/>
              </a:rPr>
              <a:t>une</a:t>
            </a:r>
            <a:r>
              <a:rPr sz="2600" spc="-20" dirty="0">
                <a:latin typeface="Calibri"/>
                <a:cs typeface="Calibri"/>
              </a:rPr>
              <a:t> </a:t>
            </a:r>
            <a:r>
              <a:rPr sz="2600" dirty="0">
                <a:latin typeface="Calibri"/>
                <a:cs typeface="Calibri"/>
              </a:rPr>
              <a:t>avalanche</a:t>
            </a:r>
            <a:r>
              <a:rPr sz="2600" spc="-25" dirty="0">
                <a:latin typeface="Calibri"/>
                <a:cs typeface="Calibri"/>
              </a:rPr>
              <a:t> </a:t>
            </a:r>
            <a:r>
              <a:rPr sz="2600" spc="-20" dirty="0">
                <a:latin typeface="Calibri"/>
                <a:cs typeface="Calibri"/>
              </a:rPr>
              <a:t>d’activités-</a:t>
            </a:r>
            <a:r>
              <a:rPr sz="2600" spc="-25" dirty="0">
                <a:latin typeface="Calibri"/>
                <a:cs typeface="Calibri"/>
              </a:rPr>
              <a:t> </a:t>
            </a:r>
            <a:r>
              <a:rPr sz="2600" spc="-10" dirty="0">
                <a:latin typeface="Calibri"/>
                <a:cs typeface="Calibri"/>
              </a:rPr>
              <a:t>obligatoires</a:t>
            </a:r>
            <a:r>
              <a:rPr sz="2600" spc="-20" dirty="0">
                <a:latin typeface="Calibri"/>
                <a:cs typeface="Calibri"/>
              </a:rPr>
              <a:t> </a:t>
            </a:r>
            <a:r>
              <a:rPr sz="2600" dirty="0">
                <a:latin typeface="Calibri"/>
                <a:cs typeface="Calibri"/>
              </a:rPr>
              <a:t>ou</a:t>
            </a:r>
            <a:r>
              <a:rPr sz="2600" spc="-15" dirty="0">
                <a:latin typeface="Calibri"/>
                <a:cs typeface="Calibri"/>
              </a:rPr>
              <a:t> </a:t>
            </a:r>
            <a:r>
              <a:rPr sz="2600" dirty="0">
                <a:latin typeface="Calibri"/>
                <a:cs typeface="Calibri"/>
              </a:rPr>
              <a:t>plaisantes,</a:t>
            </a:r>
            <a:r>
              <a:rPr sz="2600" spc="-10" dirty="0">
                <a:latin typeface="Calibri"/>
                <a:cs typeface="Calibri"/>
              </a:rPr>
              <a:t> </a:t>
            </a:r>
            <a:r>
              <a:rPr sz="2600" dirty="0">
                <a:latin typeface="Calibri"/>
                <a:cs typeface="Calibri"/>
              </a:rPr>
              <a:t>peu</a:t>
            </a:r>
            <a:r>
              <a:rPr sz="2600" spc="-20" dirty="0">
                <a:latin typeface="Calibri"/>
                <a:cs typeface="Calibri"/>
              </a:rPr>
              <a:t> </a:t>
            </a:r>
            <a:r>
              <a:rPr sz="2600" dirty="0">
                <a:latin typeface="Calibri"/>
                <a:cs typeface="Calibri"/>
              </a:rPr>
              <a:t>importe-</a:t>
            </a:r>
            <a:r>
              <a:rPr sz="2600" spc="-25" dirty="0">
                <a:latin typeface="Calibri"/>
                <a:cs typeface="Calibri"/>
              </a:rPr>
              <a:t> </a:t>
            </a:r>
            <a:r>
              <a:rPr sz="2600" dirty="0">
                <a:latin typeface="Calibri"/>
                <a:cs typeface="Calibri"/>
              </a:rPr>
              <a:t>qui</a:t>
            </a:r>
            <a:r>
              <a:rPr sz="2600" spc="-30" dirty="0">
                <a:latin typeface="Calibri"/>
                <a:cs typeface="Calibri"/>
              </a:rPr>
              <a:t> </a:t>
            </a:r>
            <a:r>
              <a:rPr sz="2600" spc="-25" dirty="0">
                <a:latin typeface="Calibri"/>
                <a:cs typeface="Calibri"/>
              </a:rPr>
              <a:t>ne </a:t>
            </a:r>
            <a:r>
              <a:rPr sz="2600" dirty="0">
                <a:latin typeface="Calibri"/>
                <a:cs typeface="Calibri"/>
              </a:rPr>
              <a:t>nous</a:t>
            </a:r>
            <a:r>
              <a:rPr sz="2600" spc="-50" dirty="0">
                <a:latin typeface="Calibri"/>
                <a:cs typeface="Calibri"/>
              </a:rPr>
              <a:t> </a:t>
            </a:r>
            <a:r>
              <a:rPr sz="2600" dirty="0">
                <a:latin typeface="Calibri"/>
                <a:cs typeface="Calibri"/>
              </a:rPr>
              <a:t>laissent</a:t>
            </a:r>
            <a:r>
              <a:rPr sz="2600" spc="-40" dirty="0">
                <a:latin typeface="Calibri"/>
                <a:cs typeface="Calibri"/>
              </a:rPr>
              <a:t> </a:t>
            </a:r>
            <a:r>
              <a:rPr sz="2600" dirty="0">
                <a:latin typeface="Calibri"/>
                <a:cs typeface="Calibri"/>
              </a:rPr>
              <a:t>aucun</a:t>
            </a:r>
            <a:r>
              <a:rPr sz="2600" spc="-50" dirty="0">
                <a:latin typeface="Calibri"/>
                <a:cs typeface="Calibri"/>
              </a:rPr>
              <a:t> </a:t>
            </a:r>
            <a:r>
              <a:rPr sz="2600" spc="-10" dirty="0">
                <a:latin typeface="Calibri"/>
                <a:cs typeface="Calibri"/>
              </a:rPr>
              <a:t>répit.</a:t>
            </a:r>
            <a:endParaRPr sz="2600">
              <a:latin typeface="Calibri"/>
              <a:cs typeface="Calibri"/>
            </a:endParaRPr>
          </a:p>
          <a:p>
            <a:pPr>
              <a:lnSpc>
                <a:spcPct val="100000"/>
              </a:lnSpc>
              <a:spcBef>
                <a:spcPts val="70"/>
              </a:spcBef>
            </a:pPr>
            <a:endParaRPr sz="2600">
              <a:latin typeface="Calibri"/>
              <a:cs typeface="Calibri"/>
            </a:endParaRPr>
          </a:p>
          <a:p>
            <a:pPr marL="241300" indent="-228600" algn="just">
              <a:lnSpc>
                <a:spcPct val="100000"/>
              </a:lnSpc>
              <a:buFont typeface="Arial MT"/>
              <a:buChar char="•"/>
              <a:tabLst>
                <a:tab pos="241300" algn="l"/>
              </a:tabLst>
            </a:pPr>
            <a:r>
              <a:rPr sz="2600" b="1" spc="-20" dirty="0">
                <a:latin typeface="Calibri"/>
                <a:cs typeface="Calibri"/>
              </a:rPr>
              <a:t>Trouver</a:t>
            </a:r>
            <a:r>
              <a:rPr sz="2600" b="1" spc="-80" dirty="0">
                <a:latin typeface="Calibri"/>
                <a:cs typeface="Calibri"/>
              </a:rPr>
              <a:t> </a:t>
            </a:r>
            <a:r>
              <a:rPr sz="2600" b="1" dirty="0">
                <a:latin typeface="Calibri"/>
                <a:cs typeface="Calibri"/>
              </a:rPr>
              <a:t>des</a:t>
            </a:r>
            <a:r>
              <a:rPr sz="2600" b="1" spc="-65" dirty="0">
                <a:latin typeface="Calibri"/>
                <a:cs typeface="Calibri"/>
              </a:rPr>
              <a:t> </a:t>
            </a:r>
            <a:r>
              <a:rPr sz="2600" b="1" spc="-10" dirty="0">
                <a:latin typeface="Calibri"/>
                <a:cs typeface="Calibri"/>
              </a:rPr>
              <a:t>synonymes</a:t>
            </a:r>
            <a:endParaRPr sz="2600">
              <a:latin typeface="Calibri"/>
              <a:cs typeface="Calibri"/>
            </a:endParaRPr>
          </a:p>
          <a:p>
            <a:pPr marL="12700" marR="1911350" algn="just">
              <a:lnSpc>
                <a:spcPct val="102000"/>
              </a:lnSpc>
              <a:spcBef>
                <a:spcPts val="10"/>
              </a:spcBef>
            </a:pPr>
            <a:r>
              <a:rPr sz="2600" dirty="0">
                <a:latin typeface="Calibri"/>
                <a:cs typeface="Calibri"/>
              </a:rPr>
              <a:t>Un</a:t>
            </a:r>
            <a:r>
              <a:rPr sz="2600" spc="-25" dirty="0">
                <a:latin typeface="Calibri"/>
                <a:cs typeface="Calibri"/>
              </a:rPr>
              <a:t> </a:t>
            </a:r>
            <a:r>
              <a:rPr sz="2600" dirty="0">
                <a:latin typeface="Calibri"/>
                <a:cs typeface="Calibri"/>
              </a:rPr>
              <a:t>possible</a:t>
            </a:r>
            <a:r>
              <a:rPr sz="2600" spc="-25" dirty="0">
                <a:latin typeface="Calibri"/>
                <a:cs typeface="Calibri"/>
              </a:rPr>
              <a:t> </a:t>
            </a:r>
            <a:r>
              <a:rPr sz="2600" dirty="0">
                <a:latin typeface="Calibri"/>
                <a:cs typeface="Calibri"/>
              </a:rPr>
              <a:t>:</a:t>
            </a:r>
            <a:r>
              <a:rPr sz="2600" spc="-5" dirty="0">
                <a:latin typeface="Calibri"/>
                <a:cs typeface="Calibri"/>
              </a:rPr>
              <a:t> </a:t>
            </a:r>
            <a:r>
              <a:rPr sz="2600" spc="-10" dirty="0">
                <a:latin typeface="Calibri"/>
                <a:cs typeface="Calibri"/>
              </a:rPr>
              <a:t>………………………………………………………………………………………….. </a:t>
            </a:r>
            <a:r>
              <a:rPr sz="2600" dirty="0">
                <a:latin typeface="Calibri"/>
                <a:cs typeface="Calibri"/>
              </a:rPr>
              <a:t>Faire</a:t>
            </a:r>
            <a:r>
              <a:rPr sz="2600" spc="-35" dirty="0">
                <a:latin typeface="Calibri"/>
                <a:cs typeface="Calibri"/>
              </a:rPr>
              <a:t> </a:t>
            </a:r>
            <a:r>
              <a:rPr sz="2600" dirty="0">
                <a:latin typeface="Calibri"/>
                <a:cs typeface="Calibri"/>
              </a:rPr>
              <a:t>de</a:t>
            </a:r>
            <a:r>
              <a:rPr sz="2600" spc="-50" dirty="0">
                <a:latin typeface="Calibri"/>
                <a:cs typeface="Calibri"/>
              </a:rPr>
              <a:t> </a:t>
            </a:r>
            <a:r>
              <a:rPr sz="2600" dirty="0">
                <a:latin typeface="Calibri"/>
                <a:cs typeface="Calibri"/>
              </a:rPr>
              <a:t>la</a:t>
            </a:r>
            <a:r>
              <a:rPr sz="2600" spc="-35" dirty="0">
                <a:latin typeface="Calibri"/>
                <a:cs typeface="Calibri"/>
              </a:rPr>
              <a:t> </a:t>
            </a:r>
            <a:r>
              <a:rPr sz="2600" dirty="0">
                <a:latin typeface="Calibri"/>
                <a:cs typeface="Calibri"/>
              </a:rPr>
              <a:t>place</a:t>
            </a:r>
            <a:r>
              <a:rPr sz="2600" spc="-55" dirty="0">
                <a:latin typeface="Calibri"/>
                <a:cs typeface="Calibri"/>
              </a:rPr>
              <a:t> </a:t>
            </a:r>
            <a:r>
              <a:rPr sz="2600" dirty="0">
                <a:latin typeface="Calibri"/>
                <a:cs typeface="Calibri"/>
              </a:rPr>
              <a:t>:</a:t>
            </a:r>
            <a:r>
              <a:rPr sz="2600" spc="-30" dirty="0">
                <a:latin typeface="Calibri"/>
                <a:cs typeface="Calibri"/>
              </a:rPr>
              <a:t> </a:t>
            </a:r>
            <a:r>
              <a:rPr sz="2600" spc="-10" dirty="0">
                <a:latin typeface="Calibri"/>
                <a:cs typeface="Calibri"/>
              </a:rPr>
              <a:t>…………………………………………………………………………………… </a:t>
            </a:r>
            <a:r>
              <a:rPr sz="2600" dirty="0">
                <a:latin typeface="Calibri"/>
                <a:cs typeface="Calibri"/>
              </a:rPr>
              <a:t>De</a:t>
            </a:r>
            <a:r>
              <a:rPr sz="2600" spc="-45" dirty="0">
                <a:latin typeface="Calibri"/>
                <a:cs typeface="Calibri"/>
              </a:rPr>
              <a:t> </a:t>
            </a:r>
            <a:r>
              <a:rPr sz="2600" dirty="0">
                <a:latin typeface="Calibri"/>
                <a:cs typeface="Calibri"/>
              </a:rPr>
              <a:t>tous</a:t>
            </a:r>
            <a:r>
              <a:rPr sz="2600" spc="-45" dirty="0">
                <a:latin typeface="Calibri"/>
                <a:cs typeface="Calibri"/>
              </a:rPr>
              <a:t> </a:t>
            </a:r>
            <a:r>
              <a:rPr sz="2600" dirty="0">
                <a:latin typeface="Calibri"/>
                <a:cs typeface="Calibri"/>
              </a:rPr>
              <a:t>les</a:t>
            </a:r>
            <a:r>
              <a:rPr sz="2600" spc="-50" dirty="0">
                <a:latin typeface="Calibri"/>
                <a:cs typeface="Calibri"/>
              </a:rPr>
              <a:t> </a:t>
            </a:r>
            <a:r>
              <a:rPr sz="2600" dirty="0">
                <a:latin typeface="Calibri"/>
                <a:cs typeface="Calibri"/>
              </a:rPr>
              <a:t>jours</a:t>
            </a:r>
            <a:r>
              <a:rPr sz="2600" spc="-35" dirty="0">
                <a:latin typeface="Calibri"/>
                <a:cs typeface="Calibri"/>
              </a:rPr>
              <a:t> </a:t>
            </a:r>
            <a:r>
              <a:rPr sz="2600" dirty="0">
                <a:latin typeface="Calibri"/>
                <a:cs typeface="Calibri"/>
              </a:rPr>
              <a:t>:</a:t>
            </a:r>
            <a:r>
              <a:rPr sz="2600" spc="-25" dirty="0">
                <a:latin typeface="Calibri"/>
                <a:cs typeface="Calibri"/>
              </a:rPr>
              <a:t> </a:t>
            </a:r>
            <a:r>
              <a:rPr sz="2600" spc="-10" dirty="0">
                <a:latin typeface="Calibri"/>
                <a:cs typeface="Calibri"/>
              </a:rPr>
              <a:t>…………………………………………………………………………………… Parasitées</a:t>
            </a:r>
            <a:r>
              <a:rPr sz="2600" spc="-90" dirty="0">
                <a:latin typeface="Calibri"/>
                <a:cs typeface="Calibri"/>
              </a:rPr>
              <a:t> </a:t>
            </a:r>
            <a:r>
              <a:rPr sz="2600" dirty="0">
                <a:latin typeface="Calibri"/>
                <a:cs typeface="Calibri"/>
              </a:rPr>
              <a:t>:</a:t>
            </a:r>
            <a:r>
              <a:rPr sz="2600" spc="-55" dirty="0">
                <a:latin typeface="Calibri"/>
                <a:cs typeface="Calibri"/>
              </a:rPr>
              <a:t> </a:t>
            </a:r>
            <a:r>
              <a:rPr sz="2600" spc="-10" dirty="0">
                <a:latin typeface="Calibri"/>
                <a:cs typeface="Calibri"/>
              </a:rPr>
              <a:t>…………………………………………………………………………………………….. </a:t>
            </a:r>
            <a:r>
              <a:rPr sz="2600" dirty="0">
                <a:latin typeface="Calibri"/>
                <a:cs typeface="Calibri"/>
              </a:rPr>
              <a:t>Avalanche</a:t>
            </a:r>
            <a:r>
              <a:rPr sz="2600" spc="-85" dirty="0">
                <a:latin typeface="Calibri"/>
                <a:cs typeface="Calibri"/>
              </a:rPr>
              <a:t> </a:t>
            </a:r>
            <a:r>
              <a:rPr sz="2600" spc="-20" dirty="0">
                <a:latin typeface="Calibri"/>
                <a:cs typeface="Calibri"/>
              </a:rPr>
              <a:t>d’activités….</a:t>
            </a:r>
            <a:r>
              <a:rPr sz="2600" spc="-75" dirty="0">
                <a:latin typeface="Calibri"/>
                <a:cs typeface="Calibri"/>
              </a:rPr>
              <a:t> </a:t>
            </a:r>
            <a:r>
              <a:rPr sz="2600" dirty="0">
                <a:latin typeface="Calibri"/>
                <a:cs typeface="Calibri"/>
              </a:rPr>
              <a:t>:</a:t>
            </a:r>
            <a:r>
              <a:rPr sz="2600" spc="-50" dirty="0">
                <a:latin typeface="Calibri"/>
                <a:cs typeface="Calibri"/>
              </a:rPr>
              <a:t> </a:t>
            </a:r>
            <a:r>
              <a:rPr sz="2600" spc="-10" dirty="0">
                <a:latin typeface="Calibri"/>
                <a:cs typeface="Calibri"/>
              </a:rPr>
              <a:t>………………………………………………………………………… </a:t>
            </a:r>
            <a:r>
              <a:rPr sz="2600" dirty="0">
                <a:latin typeface="Calibri"/>
                <a:cs typeface="Calibri"/>
              </a:rPr>
              <a:t>Aucun</a:t>
            </a:r>
            <a:r>
              <a:rPr sz="2600" spc="-55" dirty="0">
                <a:latin typeface="Calibri"/>
                <a:cs typeface="Calibri"/>
              </a:rPr>
              <a:t> </a:t>
            </a:r>
            <a:r>
              <a:rPr sz="2600" dirty="0">
                <a:latin typeface="Calibri"/>
                <a:cs typeface="Calibri"/>
              </a:rPr>
              <a:t>répit</a:t>
            </a:r>
            <a:r>
              <a:rPr sz="2600" spc="-40" dirty="0">
                <a:latin typeface="Calibri"/>
                <a:cs typeface="Calibri"/>
              </a:rPr>
              <a:t> </a:t>
            </a:r>
            <a:r>
              <a:rPr sz="2600" dirty="0">
                <a:latin typeface="Calibri"/>
                <a:cs typeface="Calibri"/>
              </a:rPr>
              <a:t>:</a:t>
            </a:r>
            <a:r>
              <a:rPr sz="2600" spc="-20" dirty="0">
                <a:latin typeface="Calibri"/>
                <a:cs typeface="Calibri"/>
              </a:rPr>
              <a:t> </a:t>
            </a:r>
            <a:r>
              <a:rPr sz="2600" spc="-10" dirty="0">
                <a:latin typeface="Calibri"/>
                <a:cs typeface="Calibri"/>
              </a:rPr>
              <a:t>…………………………………………………………………………………………….</a:t>
            </a:r>
            <a:endParaRPr sz="2600">
              <a:latin typeface="Calibri"/>
              <a:cs typeface="Calibri"/>
            </a:endParaRPr>
          </a:p>
          <a:p>
            <a:pPr>
              <a:lnSpc>
                <a:spcPct val="100000"/>
              </a:lnSpc>
              <a:spcBef>
                <a:spcPts val="75"/>
              </a:spcBef>
            </a:pPr>
            <a:endParaRPr sz="2600">
              <a:latin typeface="Calibri"/>
              <a:cs typeface="Calibri"/>
            </a:endParaRPr>
          </a:p>
          <a:p>
            <a:pPr marL="12700">
              <a:lnSpc>
                <a:spcPct val="100000"/>
              </a:lnSpc>
            </a:pPr>
            <a:r>
              <a:rPr sz="2600" b="1" spc="-10" dirty="0">
                <a:latin typeface="Calibri"/>
                <a:cs typeface="Calibri"/>
              </a:rPr>
              <a:t>Reformuler</a:t>
            </a:r>
            <a:endParaRPr sz="2600">
              <a:latin typeface="Calibri"/>
              <a:cs typeface="Calibri"/>
            </a:endParaRPr>
          </a:p>
        </p:txBody>
      </p:sp>
      <p:sp>
        <p:nvSpPr>
          <p:cNvPr id="4" name="object 4"/>
          <p:cNvSpPr txBox="1"/>
          <p:nvPr/>
        </p:nvSpPr>
        <p:spPr>
          <a:xfrm>
            <a:off x="838200" y="6176962"/>
            <a:ext cx="10515600" cy="572770"/>
          </a:xfrm>
          <a:prstGeom prst="rect">
            <a:avLst/>
          </a:prstGeom>
          <a:solidFill>
            <a:srgbClr val="E9EBF5"/>
          </a:solidFill>
          <a:ln w="12700">
            <a:solidFill>
              <a:srgbClr val="FFFFFF"/>
            </a:solidFill>
          </a:ln>
        </p:spPr>
        <p:txBody>
          <a:bodyPr vert="horz" wrap="square" lIns="0" tIns="0" rIns="0" bIns="0" rtlCol="0">
            <a:spAutoFit/>
          </a:bodyPr>
          <a:lstStyle/>
          <a:p>
            <a:pPr marL="114300">
              <a:lnSpc>
                <a:spcPts val="2100"/>
              </a:lnSpc>
            </a:pPr>
            <a:r>
              <a:rPr sz="1800" b="1" dirty="0">
                <a:solidFill>
                  <a:srgbClr val="1F3863"/>
                </a:solidFill>
                <a:latin typeface="Times New Roman"/>
                <a:cs typeface="Times New Roman"/>
              </a:rPr>
              <a:t>Il</a:t>
            </a:r>
            <a:r>
              <a:rPr sz="1800" b="1" spc="135" dirty="0">
                <a:solidFill>
                  <a:srgbClr val="1F3863"/>
                </a:solidFill>
                <a:latin typeface="Times New Roman"/>
                <a:cs typeface="Times New Roman"/>
              </a:rPr>
              <a:t> </a:t>
            </a:r>
            <a:r>
              <a:rPr sz="1800" b="1" dirty="0">
                <a:solidFill>
                  <a:srgbClr val="1F3863"/>
                </a:solidFill>
                <a:latin typeface="Times New Roman"/>
                <a:cs typeface="Times New Roman"/>
              </a:rPr>
              <a:t>faut</a:t>
            </a:r>
            <a:r>
              <a:rPr sz="1800" b="1" spc="130" dirty="0">
                <a:solidFill>
                  <a:srgbClr val="1F3863"/>
                </a:solidFill>
                <a:latin typeface="Times New Roman"/>
                <a:cs typeface="Times New Roman"/>
              </a:rPr>
              <a:t> </a:t>
            </a:r>
            <a:r>
              <a:rPr sz="1800" b="1" dirty="0">
                <a:solidFill>
                  <a:srgbClr val="1F3863"/>
                </a:solidFill>
                <a:latin typeface="Times New Roman"/>
                <a:cs typeface="Times New Roman"/>
              </a:rPr>
              <a:t>faire</a:t>
            </a:r>
            <a:r>
              <a:rPr sz="1800" b="1" spc="140" dirty="0">
                <a:solidFill>
                  <a:srgbClr val="1F3863"/>
                </a:solidFill>
                <a:latin typeface="Times New Roman"/>
                <a:cs typeface="Times New Roman"/>
              </a:rPr>
              <a:t> </a:t>
            </a:r>
            <a:r>
              <a:rPr sz="1800" b="1" dirty="0">
                <a:solidFill>
                  <a:srgbClr val="1F3863"/>
                </a:solidFill>
                <a:latin typeface="Times New Roman"/>
                <a:cs typeface="Times New Roman"/>
              </a:rPr>
              <a:t>de</a:t>
            </a:r>
            <a:r>
              <a:rPr sz="1800" b="1" spc="125" dirty="0">
                <a:solidFill>
                  <a:srgbClr val="1F3863"/>
                </a:solidFill>
                <a:latin typeface="Times New Roman"/>
                <a:cs typeface="Times New Roman"/>
              </a:rPr>
              <a:t> </a:t>
            </a:r>
            <a:r>
              <a:rPr sz="1800" b="1" dirty="0">
                <a:solidFill>
                  <a:srgbClr val="1F3863"/>
                </a:solidFill>
                <a:latin typeface="Times New Roman"/>
                <a:cs typeface="Times New Roman"/>
              </a:rPr>
              <a:t>la</a:t>
            </a:r>
            <a:r>
              <a:rPr sz="1800" b="1" spc="130" dirty="0">
                <a:solidFill>
                  <a:srgbClr val="1F3863"/>
                </a:solidFill>
                <a:latin typeface="Times New Roman"/>
                <a:cs typeface="Times New Roman"/>
              </a:rPr>
              <a:t> </a:t>
            </a:r>
            <a:r>
              <a:rPr sz="1800" b="1" dirty="0">
                <a:solidFill>
                  <a:srgbClr val="1F3863"/>
                </a:solidFill>
                <a:latin typeface="Times New Roman"/>
                <a:cs typeface="Times New Roman"/>
              </a:rPr>
              <a:t>place</a:t>
            </a:r>
            <a:r>
              <a:rPr sz="1800" b="1" spc="145" dirty="0">
                <a:solidFill>
                  <a:srgbClr val="1F3863"/>
                </a:solidFill>
                <a:latin typeface="Times New Roman"/>
                <a:cs typeface="Times New Roman"/>
              </a:rPr>
              <a:t> </a:t>
            </a:r>
            <a:r>
              <a:rPr sz="1800" b="1" dirty="0">
                <a:solidFill>
                  <a:srgbClr val="1F3863"/>
                </a:solidFill>
                <a:latin typeface="Times New Roman"/>
                <a:cs typeface="Times New Roman"/>
              </a:rPr>
              <a:t>au</a:t>
            </a:r>
            <a:r>
              <a:rPr sz="1800" b="1" spc="130" dirty="0">
                <a:solidFill>
                  <a:srgbClr val="1F3863"/>
                </a:solidFill>
                <a:latin typeface="Times New Roman"/>
                <a:cs typeface="Times New Roman"/>
              </a:rPr>
              <a:t> </a:t>
            </a:r>
            <a:r>
              <a:rPr sz="1800" b="1" dirty="0">
                <a:solidFill>
                  <a:srgbClr val="1F3863"/>
                </a:solidFill>
                <a:latin typeface="Times New Roman"/>
                <a:cs typeface="Times New Roman"/>
              </a:rPr>
              <a:t>bonheur</a:t>
            </a:r>
            <a:r>
              <a:rPr sz="1800" b="1" spc="95" dirty="0">
                <a:solidFill>
                  <a:srgbClr val="1F3863"/>
                </a:solidFill>
                <a:latin typeface="Times New Roman"/>
                <a:cs typeface="Times New Roman"/>
              </a:rPr>
              <a:t> </a:t>
            </a:r>
            <a:r>
              <a:rPr sz="1800" b="1" dirty="0">
                <a:solidFill>
                  <a:srgbClr val="1F3863"/>
                </a:solidFill>
                <a:latin typeface="Times New Roman"/>
                <a:cs typeface="Times New Roman"/>
              </a:rPr>
              <a:t>dans</a:t>
            </a:r>
            <a:r>
              <a:rPr sz="1800" b="1" spc="140" dirty="0">
                <a:solidFill>
                  <a:srgbClr val="1F3863"/>
                </a:solidFill>
                <a:latin typeface="Times New Roman"/>
                <a:cs typeface="Times New Roman"/>
              </a:rPr>
              <a:t> </a:t>
            </a:r>
            <a:r>
              <a:rPr sz="1800" b="1" dirty="0">
                <a:solidFill>
                  <a:srgbClr val="1F3863"/>
                </a:solidFill>
                <a:latin typeface="Times New Roman"/>
                <a:cs typeface="Times New Roman"/>
              </a:rPr>
              <a:t>nos</a:t>
            </a:r>
            <a:r>
              <a:rPr sz="1800" b="1" spc="135" dirty="0">
                <a:solidFill>
                  <a:srgbClr val="1F3863"/>
                </a:solidFill>
                <a:latin typeface="Times New Roman"/>
                <a:cs typeface="Times New Roman"/>
              </a:rPr>
              <a:t> </a:t>
            </a:r>
            <a:r>
              <a:rPr sz="1800" b="1" dirty="0">
                <a:solidFill>
                  <a:srgbClr val="1F3863"/>
                </a:solidFill>
                <a:latin typeface="Times New Roman"/>
                <a:cs typeface="Times New Roman"/>
              </a:rPr>
              <a:t>vies</a:t>
            </a:r>
            <a:r>
              <a:rPr sz="1800" b="1" spc="130" dirty="0">
                <a:solidFill>
                  <a:srgbClr val="1F3863"/>
                </a:solidFill>
                <a:latin typeface="Times New Roman"/>
                <a:cs typeface="Times New Roman"/>
              </a:rPr>
              <a:t> </a:t>
            </a:r>
            <a:r>
              <a:rPr sz="1800" b="1" dirty="0">
                <a:solidFill>
                  <a:srgbClr val="1F3863"/>
                </a:solidFill>
                <a:latin typeface="Times New Roman"/>
                <a:cs typeface="Times New Roman"/>
              </a:rPr>
              <a:t>perturbées</a:t>
            </a:r>
            <a:r>
              <a:rPr sz="1800" b="1" spc="125" dirty="0">
                <a:solidFill>
                  <a:srgbClr val="1F3863"/>
                </a:solidFill>
                <a:latin typeface="Times New Roman"/>
                <a:cs typeface="Times New Roman"/>
              </a:rPr>
              <a:t> </a:t>
            </a:r>
            <a:r>
              <a:rPr sz="1800" b="1" dirty="0">
                <a:solidFill>
                  <a:srgbClr val="1F3863"/>
                </a:solidFill>
                <a:latin typeface="Times New Roman"/>
                <a:cs typeface="Times New Roman"/>
              </a:rPr>
              <a:t>par</a:t>
            </a:r>
            <a:r>
              <a:rPr sz="1800" b="1" spc="100" dirty="0">
                <a:solidFill>
                  <a:srgbClr val="1F3863"/>
                </a:solidFill>
                <a:latin typeface="Times New Roman"/>
                <a:cs typeface="Times New Roman"/>
              </a:rPr>
              <a:t> </a:t>
            </a:r>
            <a:r>
              <a:rPr sz="1800" b="1" dirty="0">
                <a:solidFill>
                  <a:srgbClr val="1F3863"/>
                </a:solidFill>
                <a:latin typeface="Times New Roman"/>
                <a:cs typeface="Times New Roman"/>
              </a:rPr>
              <a:t>beaucoup</a:t>
            </a:r>
            <a:r>
              <a:rPr sz="1800" b="1" spc="140" dirty="0">
                <a:solidFill>
                  <a:srgbClr val="1F3863"/>
                </a:solidFill>
                <a:latin typeface="Times New Roman"/>
                <a:cs typeface="Times New Roman"/>
              </a:rPr>
              <a:t> </a:t>
            </a:r>
            <a:r>
              <a:rPr sz="1800" b="1" dirty="0">
                <a:solidFill>
                  <a:srgbClr val="1F3863"/>
                </a:solidFill>
                <a:latin typeface="Times New Roman"/>
                <a:cs typeface="Times New Roman"/>
              </a:rPr>
              <a:t>d’activités</a:t>
            </a:r>
            <a:r>
              <a:rPr sz="1800" b="1" spc="135" dirty="0">
                <a:solidFill>
                  <a:srgbClr val="1F3863"/>
                </a:solidFill>
                <a:latin typeface="Times New Roman"/>
                <a:cs typeface="Times New Roman"/>
              </a:rPr>
              <a:t> </a:t>
            </a:r>
            <a:r>
              <a:rPr sz="1800" b="1" dirty="0">
                <a:solidFill>
                  <a:srgbClr val="1F3863"/>
                </a:solidFill>
                <a:latin typeface="Times New Roman"/>
                <a:cs typeface="Times New Roman"/>
              </a:rPr>
              <a:t>agréables</a:t>
            </a:r>
            <a:r>
              <a:rPr sz="1800" b="1" spc="130" dirty="0">
                <a:solidFill>
                  <a:srgbClr val="1F3863"/>
                </a:solidFill>
                <a:latin typeface="Times New Roman"/>
                <a:cs typeface="Times New Roman"/>
              </a:rPr>
              <a:t> </a:t>
            </a:r>
            <a:r>
              <a:rPr sz="1800" b="1" dirty="0">
                <a:solidFill>
                  <a:srgbClr val="1F3863"/>
                </a:solidFill>
                <a:latin typeface="Times New Roman"/>
                <a:cs typeface="Times New Roman"/>
              </a:rPr>
              <a:t>ou</a:t>
            </a:r>
            <a:r>
              <a:rPr sz="1800" b="1" spc="130" dirty="0">
                <a:solidFill>
                  <a:srgbClr val="1F3863"/>
                </a:solidFill>
                <a:latin typeface="Times New Roman"/>
                <a:cs typeface="Times New Roman"/>
              </a:rPr>
              <a:t> </a:t>
            </a:r>
            <a:r>
              <a:rPr sz="1800" b="1" spc="-25" dirty="0">
                <a:solidFill>
                  <a:srgbClr val="1F3863"/>
                </a:solidFill>
                <a:latin typeface="Times New Roman"/>
                <a:cs typeface="Times New Roman"/>
              </a:rPr>
              <a:t>pas</a:t>
            </a:r>
            <a:endParaRPr sz="1800">
              <a:latin typeface="Times New Roman"/>
              <a:cs typeface="Times New Roman"/>
            </a:endParaRPr>
          </a:p>
          <a:p>
            <a:pPr marL="114300">
              <a:lnSpc>
                <a:spcPct val="100000"/>
              </a:lnSpc>
              <a:spcBef>
                <a:spcPts val="155"/>
              </a:spcBef>
            </a:pPr>
            <a:r>
              <a:rPr sz="1800" b="1" dirty="0">
                <a:solidFill>
                  <a:srgbClr val="1F3863"/>
                </a:solidFill>
                <a:latin typeface="Times New Roman"/>
                <a:cs typeface="Times New Roman"/>
              </a:rPr>
              <a:t>qui</a:t>
            </a:r>
            <a:r>
              <a:rPr sz="1800" b="1" spc="-10" dirty="0">
                <a:solidFill>
                  <a:srgbClr val="1F3863"/>
                </a:solidFill>
                <a:latin typeface="Times New Roman"/>
                <a:cs typeface="Times New Roman"/>
              </a:rPr>
              <a:t> </a:t>
            </a:r>
            <a:r>
              <a:rPr sz="1800" b="1" dirty="0">
                <a:solidFill>
                  <a:srgbClr val="1F3863"/>
                </a:solidFill>
                <a:latin typeface="Times New Roman"/>
                <a:cs typeface="Times New Roman"/>
              </a:rPr>
              <a:t>ne</a:t>
            </a:r>
            <a:r>
              <a:rPr sz="1800" b="1" spc="-20" dirty="0">
                <a:solidFill>
                  <a:srgbClr val="1F3863"/>
                </a:solidFill>
                <a:latin typeface="Times New Roman"/>
                <a:cs typeface="Times New Roman"/>
              </a:rPr>
              <a:t> </a:t>
            </a:r>
            <a:r>
              <a:rPr sz="1800" b="1" dirty="0">
                <a:solidFill>
                  <a:srgbClr val="1F3863"/>
                </a:solidFill>
                <a:latin typeface="Times New Roman"/>
                <a:cs typeface="Times New Roman"/>
              </a:rPr>
              <a:t>nous</a:t>
            </a:r>
            <a:r>
              <a:rPr sz="1800" b="1" spc="-10" dirty="0">
                <a:solidFill>
                  <a:srgbClr val="1F3863"/>
                </a:solidFill>
                <a:latin typeface="Times New Roman"/>
                <a:cs typeface="Times New Roman"/>
              </a:rPr>
              <a:t> </a:t>
            </a:r>
            <a:r>
              <a:rPr sz="1800" b="1" dirty="0">
                <a:solidFill>
                  <a:srgbClr val="1F3863"/>
                </a:solidFill>
                <a:latin typeface="Times New Roman"/>
                <a:cs typeface="Times New Roman"/>
              </a:rPr>
              <a:t>laissent</a:t>
            </a:r>
            <a:r>
              <a:rPr sz="1800" b="1" spc="-20" dirty="0">
                <a:solidFill>
                  <a:srgbClr val="1F3863"/>
                </a:solidFill>
                <a:latin typeface="Times New Roman"/>
                <a:cs typeface="Times New Roman"/>
              </a:rPr>
              <a:t> </a:t>
            </a:r>
            <a:r>
              <a:rPr sz="1800" b="1" dirty="0">
                <a:solidFill>
                  <a:srgbClr val="1F3863"/>
                </a:solidFill>
                <a:latin typeface="Times New Roman"/>
                <a:cs typeface="Times New Roman"/>
              </a:rPr>
              <a:t>pas</a:t>
            </a:r>
            <a:r>
              <a:rPr sz="1800" b="1" spc="-10" dirty="0">
                <a:solidFill>
                  <a:srgbClr val="1F3863"/>
                </a:solidFill>
                <a:latin typeface="Times New Roman"/>
                <a:cs typeface="Times New Roman"/>
              </a:rPr>
              <a:t> </a:t>
            </a:r>
            <a:r>
              <a:rPr sz="1800" b="1" dirty="0">
                <a:solidFill>
                  <a:srgbClr val="1F3863"/>
                </a:solidFill>
                <a:latin typeface="Times New Roman"/>
                <a:cs typeface="Times New Roman"/>
              </a:rPr>
              <a:t>de</a:t>
            </a:r>
            <a:r>
              <a:rPr sz="1800" b="1" spc="-20" dirty="0">
                <a:solidFill>
                  <a:srgbClr val="1F3863"/>
                </a:solidFill>
                <a:latin typeface="Times New Roman"/>
                <a:cs typeface="Times New Roman"/>
              </a:rPr>
              <a:t> </a:t>
            </a:r>
            <a:r>
              <a:rPr sz="1800" b="1" dirty="0">
                <a:solidFill>
                  <a:srgbClr val="1F3863"/>
                </a:solidFill>
                <a:latin typeface="Times New Roman"/>
                <a:cs typeface="Times New Roman"/>
              </a:rPr>
              <a:t>temps</a:t>
            </a:r>
            <a:r>
              <a:rPr sz="1800" b="1" spc="-20" dirty="0">
                <a:solidFill>
                  <a:srgbClr val="1F3863"/>
                </a:solidFill>
                <a:latin typeface="Times New Roman"/>
                <a:cs typeface="Times New Roman"/>
              </a:rPr>
              <a:t> </a:t>
            </a:r>
            <a:r>
              <a:rPr sz="1800" b="1" dirty="0">
                <a:solidFill>
                  <a:srgbClr val="1F3863"/>
                </a:solidFill>
                <a:latin typeface="Times New Roman"/>
                <a:cs typeface="Times New Roman"/>
              </a:rPr>
              <a:t>libre/qui</a:t>
            </a:r>
            <a:r>
              <a:rPr sz="1800" b="1" spc="-15" dirty="0">
                <a:solidFill>
                  <a:srgbClr val="1F3863"/>
                </a:solidFill>
                <a:latin typeface="Times New Roman"/>
                <a:cs typeface="Times New Roman"/>
              </a:rPr>
              <a:t> </a:t>
            </a:r>
            <a:r>
              <a:rPr sz="1800" b="1" dirty="0">
                <a:solidFill>
                  <a:srgbClr val="1F3863"/>
                </a:solidFill>
                <a:latin typeface="Times New Roman"/>
                <a:cs typeface="Times New Roman"/>
              </a:rPr>
              <a:t>nous</a:t>
            </a:r>
            <a:r>
              <a:rPr sz="1800" b="1" spc="-20" dirty="0">
                <a:solidFill>
                  <a:srgbClr val="1F3863"/>
                </a:solidFill>
                <a:latin typeface="Times New Roman"/>
                <a:cs typeface="Times New Roman"/>
              </a:rPr>
              <a:t> </a:t>
            </a:r>
            <a:r>
              <a:rPr sz="1800" b="1" spc="-10" dirty="0">
                <a:solidFill>
                  <a:srgbClr val="1F3863"/>
                </a:solidFill>
                <a:latin typeface="Times New Roman"/>
                <a:cs typeface="Times New Roman"/>
              </a:rPr>
              <a:t>étouffent.</a:t>
            </a:r>
            <a:endParaRPr sz="1800">
              <a:latin typeface="Times New Roman"/>
              <a:cs typeface="Times New Roman"/>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8739" y="-44449"/>
            <a:ext cx="3171190" cy="696595"/>
          </a:xfrm>
          <a:prstGeom prst="rect">
            <a:avLst/>
          </a:prstGeom>
        </p:spPr>
        <p:txBody>
          <a:bodyPr vert="horz" wrap="square" lIns="0" tIns="12700" rIns="0" bIns="0" rtlCol="0">
            <a:spAutoFit/>
          </a:bodyPr>
          <a:lstStyle/>
          <a:p>
            <a:pPr marL="12700">
              <a:lnSpc>
                <a:spcPct val="100000"/>
              </a:lnSpc>
              <a:spcBef>
                <a:spcPts val="100"/>
              </a:spcBef>
            </a:pPr>
            <a:r>
              <a:rPr spc="-55" dirty="0"/>
              <a:t>Reformulation</a:t>
            </a:r>
          </a:p>
        </p:txBody>
      </p:sp>
      <p:sp>
        <p:nvSpPr>
          <p:cNvPr id="3" name="object 3"/>
          <p:cNvSpPr txBox="1"/>
          <p:nvPr/>
        </p:nvSpPr>
        <p:spPr>
          <a:xfrm>
            <a:off x="224434" y="975106"/>
            <a:ext cx="10880725" cy="3695700"/>
          </a:xfrm>
          <a:prstGeom prst="rect">
            <a:avLst/>
          </a:prstGeom>
        </p:spPr>
        <p:txBody>
          <a:bodyPr vert="horz" wrap="square" lIns="0" tIns="13335" rIns="0" bIns="0" rtlCol="0">
            <a:spAutoFit/>
          </a:bodyPr>
          <a:lstStyle/>
          <a:p>
            <a:pPr marL="12700">
              <a:lnSpc>
                <a:spcPts val="2039"/>
              </a:lnSpc>
              <a:spcBef>
                <a:spcPts val="105"/>
              </a:spcBef>
            </a:pPr>
            <a:r>
              <a:rPr sz="2000" dirty="0">
                <a:latin typeface="Calibri"/>
                <a:cs typeface="Calibri"/>
              </a:rPr>
              <a:t>Le</a:t>
            </a:r>
            <a:r>
              <a:rPr sz="2000" spc="-20" dirty="0">
                <a:latin typeface="Calibri"/>
                <a:cs typeface="Calibri"/>
              </a:rPr>
              <a:t> bonheur,</a:t>
            </a:r>
            <a:r>
              <a:rPr sz="2000" spc="-50" dirty="0">
                <a:latin typeface="Calibri"/>
                <a:cs typeface="Calibri"/>
              </a:rPr>
              <a:t> </a:t>
            </a:r>
            <a:r>
              <a:rPr sz="2000" spc="-30" dirty="0">
                <a:latin typeface="Calibri"/>
                <a:cs typeface="Calibri"/>
              </a:rPr>
              <a:t>c’est</a:t>
            </a:r>
            <a:r>
              <a:rPr sz="2000" spc="-20" dirty="0">
                <a:latin typeface="Calibri"/>
                <a:cs typeface="Calibri"/>
              </a:rPr>
              <a:t> </a:t>
            </a:r>
            <a:r>
              <a:rPr sz="2000" dirty="0">
                <a:latin typeface="Calibri"/>
                <a:cs typeface="Calibri"/>
              </a:rPr>
              <a:t>la</a:t>
            </a:r>
            <a:r>
              <a:rPr sz="2000" spc="-20" dirty="0">
                <a:latin typeface="Calibri"/>
                <a:cs typeface="Calibri"/>
              </a:rPr>
              <a:t> </a:t>
            </a:r>
            <a:r>
              <a:rPr sz="2000" dirty="0">
                <a:latin typeface="Calibri"/>
                <a:cs typeface="Calibri"/>
              </a:rPr>
              <a:t>prise</a:t>
            </a:r>
            <a:r>
              <a:rPr sz="2000" spc="-15" dirty="0">
                <a:latin typeface="Calibri"/>
                <a:cs typeface="Calibri"/>
              </a:rPr>
              <a:t> </a:t>
            </a:r>
            <a:r>
              <a:rPr sz="2000" dirty="0">
                <a:latin typeface="Calibri"/>
                <a:cs typeface="Calibri"/>
              </a:rPr>
              <a:t>de</a:t>
            </a:r>
            <a:r>
              <a:rPr sz="2000" spc="-20" dirty="0">
                <a:latin typeface="Calibri"/>
                <a:cs typeface="Calibri"/>
              </a:rPr>
              <a:t> </a:t>
            </a:r>
            <a:r>
              <a:rPr sz="2000" dirty="0">
                <a:latin typeface="Calibri"/>
                <a:cs typeface="Calibri"/>
              </a:rPr>
              <a:t>conscience</a:t>
            </a:r>
            <a:r>
              <a:rPr sz="2000" spc="-30" dirty="0">
                <a:latin typeface="Calibri"/>
                <a:cs typeface="Calibri"/>
              </a:rPr>
              <a:t> </a:t>
            </a:r>
            <a:r>
              <a:rPr sz="2000" dirty="0">
                <a:latin typeface="Calibri"/>
                <a:cs typeface="Calibri"/>
              </a:rPr>
              <a:t>de</a:t>
            </a:r>
            <a:r>
              <a:rPr sz="2000" spc="-25" dirty="0">
                <a:latin typeface="Calibri"/>
                <a:cs typeface="Calibri"/>
              </a:rPr>
              <a:t> </a:t>
            </a:r>
            <a:r>
              <a:rPr sz="2000" dirty="0">
                <a:latin typeface="Calibri"/>
                <a:cs typeface="Calibri"/>
              </a:rPr>
              <a:t>ce</a:t>
            </a:r>
            <a:r>
              <a:rPr sz="2000" spc="-20" dirty="0">
                <a:latin typeface="Calibri"/>
                <a:cs typeface="Calibri"/>
              </a:rPr>
              <a:t> </a:t>
            </a:r>
            <a:r>
              <a:rPr sz="2000" dirty="0">
                <a:latin typeface="Calibri"/>
                <a:cs typeface="Calibri"/>
              </a:rPr>
              <a:t>qu’il</a:t>
            </a:r>
            <a:r>
              <a:rPr sz="2000" spc="-45" dirty="0">
                <a:latin typeface="Calibri"/>
                <a:cs typeface="Calibri"/>
              </a:rPr>
              <a:t> </a:t>
            </a:r>
            <a:r>
              <a:rPr sz="2000" dirty="0">
                <a:latin typeface="Calibri"/>
                <a:cs typeface="Calibri"/>
              </a:rPr>
              <a:t>y</a:t>
            </a:r>
            <a:r>
              <a:rPr sz="2000" spc="-20" dirty="0">
                <a:latin typeface="Calibri"/>
                <a:cs typeface="Calibri"/>
              </a:rPr>
              <a:t> </a:t>
            </a:r>
            <a:r>
              <a:rPr sz="2000" dirty="0">
                <a:latin typeface="Calibri"/>
                <a:cs typeface="Calibri"/>
              </a:rPr>
              <a:t>a</a:t>
            </a:r>
            <a:r>
              <a:rPr sz="2000" spc="-20" dirty="0">
                <a:latin typeface="Calibri"/>
                <a:cs typeface="Calibri"/>
              </a:rPr>
              <a:t> </a:t>
            </a:r>
            <a:r>
              <a:rPr sz="2000" dirty="0">
                <a:latin typeface="Calibri"/>
                <a:cs typeface="Calibri"/>
              </a:rPr>
              <a:t>de</a:t>
            </a:r>
            <a:r>
              <a:rPr sz="2000" spc="-30" dirty="0">
                <a:latin typeface="Calibri"/>
                <a:cs typeface="Calibri"/>
              </a:rPr>
              <a:t> </a:t>
            </a:r>
            <a:r>
              <a:rPr sz="2000" dirty="0">
                <a:latin typeface="Calibri"/>
                <a:cs typeface="Calibri"/>
              </a:rPr>
              <a:t>beau</a:t>
            </a:r>
            <a:r>
              <a:rPr sz="2000" spc="-20" dirty="0">
                <a:latin typeface="Calibri"/>
                <a:cs typeface="Calibri"/>
              </a:rPr>
              <a:t> </a:t>
            </a:r>
            <a:r>
              <a:rPr sz="2000" dirty="0">
                <a:latin typeface="Calibri"/>
                <a:cs typeface="Calibri"/>
              </a:rPr>
              <a:t>et</a:t>
            </a:r>
            <a:r>
              <a:rPr sz="2000" spc="-20" dirty="0">
                <a:latin typeface="Calibri"/>
                <a:cs typeface="Calibri"/>
              </a:rPr>
              <a:t> </a:t>
            </a:r>
            <a:r>
              <a:rPr sz="2000" dirty="0">
                <a:latin typeface="Calibri"/>
                <a:cs typeface="Calibri"/>
              </a:rPr>
              <a:t>de</a:t>
            </a:r>
            <a:r>
              <a:rPr sz="2000" spc="-20" dirty="0">
                <a:latin typeface="Calibri"/>
                <a:cs typeface="Calibri"/>
              </a:rPr>
              <a:t> </a:t>
            </a:r>
            <a:r>
              <a:rPr sz="2000" dirty="0">
                <a:latin typeface="Calibri"/>
                <a:cs typeface="Calibri"/>
              </a:rPr>
              <a:t>bon</a:t>
            </a:r>
            <a:r>
              <a:rPr sz="2000" spc="-35" dirty="0">
                <a:latin typeface="Calibri"/>
                <a:cs typeface="Calibri"/>
              </a:rPr>
              <a:t> </a:t>
            </a:r>
            <a:r>
              <a:rPr sz="2000" dirty="0">
                <a:latin typeface="Calibri"/>
                <a:cs typeface="Calibri"/>
              </a:rPr>
              <a:t>dans</a:t>
            </a:r>
            <a:r>
              <a:rPr sz="2000" spc="-35" dirty="0">
                <a:latin typeface="Calibri"/>
                <a:cs typeface="Calibri"/>
              </a:rPr>
              <a:t> </a:t>
            </a:r>
            <a:r>
              <a:rPr sz="2000" dirty="0">
                <a:latin typeface="Calibri"/>
                <a:cs typeface="Calibri"/>
              </a:rPr>
              <a:t>nos</a:t>
            </a:r>
            <a:r>
              <a:rPr sz="2000" spc="-25" dirty="0">
                <a:latin typeface="Calibri"/>
                <a:cs typeface="Calibri"/>
              </a:rPr>
              <a:t> </a:t>
            </a:r>
            <a:r>
              <a:rPr sz="2000" dirty="0">
                <a:latin typeface="Calibri"/>
                <a:cs typeface="Calibri"/>
              </a:rPr>
              <a:t>vies.</a:t>
            </a:r>
            <a:r>
              <a:rPr sz="2000" spc="-15" dirty="0">
                <a:latin typeface="Calibri"/>
                <a:cs typeface="Calibri"/>
              </a:rPr>
              <a:t> </a:t>
            </a:r>
            <a:r>
              <a:rPr sz="2000" dirty="0">
                <a:latin typeface="Calibri"/>
                <a:cs typeface="Calibri"/>
              </a:rPr>
              <a:t>Cela</a:t>
            </a:r>
            <a:r>
              <a:rPr sz="2000" spc="-20" dirty="0">
                <a:latin typeface="Calibri"/>
                <a:cs typeface="Calibri"/>
              </a:rPr>
              <a:t> </a:t>
            </a:r>
            <a:r>
              <a:rPr sz="2000" dirty="0">
                <a:latin typeface="Calibri"/>
                <a:cs typeface="Calibri"/>
              </a:rPr>
              <a:t>implique</a:t>
            </a:r>
            <a:r>
              <a:rPr sz="2000" spc="-20" dirty="0">
                <a:latin typeface="Calibri"/>
                <a:cs typeface="Calibri"/>
              </a:rPr>
              <a:t> </a:t>
            </a:r>
            <a:r>
              <a:rPr sz="2000" spc="-25" dirty="0">
                <a:latin typeface="Calibri"/>
                <a:cs typeface="Calibri"/>
              </a:rPr>
              <a:t>une</a:t>
            </a:r>
            <a:endParaRPr sz="2000">
              <a:latin typeface="Calibri"/>
              <a:cs typeface="Calibri"/>
            </a:endParaRPr>
          </a:p>
          <a:p>
            <a:pPr marL="12700">
              <a:lnSpc>
                <a:spcPts val="1680"/>
              </a:lnSpc>
            </a:pPr>
            <a:r>
              <a:rPr sz="2000" dirty="0">
                <a:latin typeface="Calibri"/>
                <a:cs typeface="Calibri"/>
              </a:rPr>
              <a:t>présence</a:t>
            </a:r>
            <a:r>
              <a:rPr sz="2000" spc="-45" dirty="0">
                <a:latin typeface="Calibri"/>
                <a:cs typeface="Calibri"/>
              </a:rPr>
              <a:t> </a:t>
            </a:r>
            <a:r>
              <a:rPr sz="2000" dirty="0">
                <a:latin typeface="Calibri"/>
                <a:cs typeface="Calibri"/>
              </a:rPr>
              <a:t>mentale</a:t>
            </a:r>
            <a:r>
              <a:rPr sz="2000" spc="-25" dirty="0">
                <a:latin typeface="Calibri"/>
                <a:cs typeface="Calibri"/>
              </a:rPr>
              <a:t> </a:t>
            </a:r>
            <a:r>
              <a:rPr sz="2000" dirty="0">
                <a:latin typeface="Calibri"/>
                <a:cs typeface="Calibri"/>
              </a:rPr>
              <a:t>que</a:t>
            </a:r>
            <a:r>
              <a:rPr sz="2000" spc="-65" dirty="0">
                <a:latin typeface="Calibri"/>
                <a:cs typeface="Calibri"/>
              </a:rPr>
              <a:t> </a:t>
            </a:r>
            <a:r>
              <a:rPr sz="2000" spc="-20" dirty="0">
                <a:latin typeface="Calibri"/>
                <a:cs typeface="Calibri"/>
              </a:rPr>
              <a:t>l’on</a:t>
            </a:r>
            <a:r>
              <a:rPr sz="2000" spc="-45" dirty="0">
                <a:latin typeface="Calibri"/>
                <a:cs typeface="Calibri"/>
              </a:rPr>
              <a:t> </a:t>
            </a:r>
            <a:r>
              <a:rPr sz="2000" dirty="0">
                <a:latin typeface="Calibri"/>
                <a:cs typeface="Calibri"/>
              </a:rPr>
              <a:t>peut</a:t>
            </a:r>
            <a:r>
              <a:rPr sz="2000" spc="-55" dirty="0">
                <a:latin typeface="Calibri"/>
                <a:cs typeface="Calibri"/>
              </a:rPr>
              <a:t> </a:t>
            </a:r>
            <a:r>
              <a:rPr sz="2000" dirty="0">
                <a:latin typeface="Calibri"/>
                <a:cs typeface="Calibri"/>
              </a:rPr>
              <a:t>développer</a:t>
            </a:r>
            <a:r>
              <a:rPr sz="2000" spc="-40" dirty="0">
                <a:latin typeface="Calibri"/>
                <a:cs typeface="Calibri"/>
              </a:rPr>
              <a:t> </a:t>
            </a:r>
            <a:r>
              <a:rPr sz="2000" dirty="0">
                <a:latin typeface="Calibri"/>
                <a:cs typeface="Calibri"/>
              </a:rPr>
              <a:t>par</a:t>
            </a:r>
            <a:r>
              <a:rPr sz="2000" spc="-45" dirty="0">
                <a:latin typeface="Calibri"/>
                <a:cs typeface="Calibri"/>
              </a:rPr>
              <a:t> </a:t>
            </a:r>
            <a:r>
              <a:rPr sz="2000" dirty="0">
                <a:latin typeface="Calibri"/>
                <a:cs typeface="Calibri"/>
              </a:rPr>
              <a:t>des</a:t>
            </a:r>
            <a:r>
              <a:rPr sz="2000" spc="-45" dirty="0">
                <a:latin typeface="Calibri"/>
                <a:cs typeface="Calibri"/>
              </a:rPr>
              <a:t> </a:t>
            </a:r>
            <a:r>
              <a:rPr sz="2000" spc="-20" dirty="0">
                <a:latin typeface="Calibri"/>
                <a:cs typeface="Calibri"/>
              </a:rPr>
              <a:t>exercices</a:t>
            </a:r>
            <a:r>
              <a:rPr sz="2000" spc="-35" dirty="0">
                <a:latin typeface="Calibri"/>
                <a:cs typeface="Calibri"/>
              </a:rPr>
              <a:t> </a:t>
            </a:r>
            <a:r>
              <a:rPr sz="2000" dirty="0">
                <a:latin typeface="Calibri"/>
                <a:cs typeface="Calibri"/>
              </a:rPr>
              <a:t>de</a:t>
            </a:r>
            <a:r>
              <a:rPr sz="2000" spc="-45" dirty="0">
                <a:latin typeface="Calibri"/>
                <a:cs typeface="Calibri"/>
              </a:rPr>
              <a:t> </a:t>
            </a:r>
            <a:r>
              <a:rPr sz="2000" spc="-10" dirty="0">
                <a:latin typeface="Calibri"/>
                <a:cs typeface="Calibri"/>
              </a:rPr>
              <a:t>psychologie</a:t>
            </a:r>
            <a:r>
              <a:rPr sz="2000" spc="-70" dirty="0">
                <a:latin typeface="Calibri"/>
                <a:cs typeface="Calibri"/>
              </a:rPr>
              <a:t> </a:t>
            </a:r>
            <a:r>
              <a:rPr sz="2000" dirty="0">
                <a:latin typeface="Calibri"/>
                <a:cs typeface="Calibri"/>
              </a:rPr>
              <a:t>positive.</a:t>
            </a:r>
            <a:r>
              <a:rPr sz="2000" spc="-50" dirty="0">
                <a:latin typeface="Calibri"/>
                <a:cs typeface="Calibri"/>
              </a:rPr>
              <a:t> </a:t>
            </a:r>
            <a:r>
              <a:rPr sz="2000" dirty="0">
                <a:latin typeface="Calibri"/>
                <a:cs typeface="Calibri"/>
              </a:rPr>
              <a:t>Chez</a:t>
            </a:r>
            <a:r>
              <a:rPr sz="2000" spc="-50" dirty="0">
                <a:latin typeface="Calibri"/>
                <a:cs typeface="Calibri"/>
              </a:rPr>
              <a:t> </a:t>
            </a:r>
            <a:r>
              <a:rPr sz="2000" dirty="0">
                <a:latin typeface="Calibri"/>
                <a:cs typeface="Calibri"/>
              </a:rPr>
              <a:t>soi,</a:t>
            </a:r>
            <a:r>
              <a:rPr sz="2000" spc="-40" dirty="0">
                <a:latin typeface="Calibri"/>
                <a:cs typeface="Calibri"/>
              </a:rPr>
              <a:t> </a:t>
            </a:r>
            <a:r>
              <a:rPr sz="2000" dirty="0">
                <a:latin typeface="Calibri"/>
                <a:cs typeface="Calibri"/>
              </a:rPr>
              <a:t>le</a:t>
            </a:r>
            <a:r>
              <a:rPr sz="2000" spc="-50" dirty="0">
                <a:latin typeface="Calibri"/>
                <a:cs typeface="Calibri"/>
              </a:rPr>
              <a:t> </a:t>
            </a:r>
            <a:r>
              <a:rPr sz="2000" spc="-20" dirty="0">
                <a:latin typeface="Calibri"/>
                <a:cs typeface="Calibri"/>
              </a:rPr>
              <a:t>soir,</a:t>
            </a:r>
            <a:r>
              <a:rPr sz="2000" spc="-40" dirty="0">
                <a:latin typeface="Calibri"/>
                <a:cs typeface="Calibri"/>
              </a:rPr>
              <a:t> </a:t>
            </a:r>
            <a:r>
              <a:rPr sz="2000" spc="-25" dirty="0">
                <a:latin typeface="Calibri"/>
                <a:cs typeface="Calibri"/>
              </a:rPr>
              <a:t>on</a:t>
            </a:r>
            <a:endParaRPr sz="2000">
              <a:latin typeface="Calibri"/>
              <a:cs typeface="Calibri"/>
            </a:endParaRPr>
          </a:p>
          <a:p>
            <a:pPr marL="12700">
              <a:lnSpc>
                <a:spcPts val="1680"/>
              </a:lnSpc>
            </a:pPr>
            <a:r>
              <a:rPr sz="2000" spc="-10" dirty="0">
                <a:latin typeface="Calibri"/>
                <a:cs typeface="Calibri"/>
              </a:rPr>
              <a:t>fera,</a:t>
            </a:r>
            <a:r>
              <a:rPr sz="2000" spc="-45" dirty="0">
                <a:latin typeface="Calibri"/>
                <a:cs typeface="Calibri"/>
              </a:rPr>
              <a:t> </a:t>
            </a:r>
            <a:r>
              <a:rPr sz="2000" dirty="0">
                <a:latin typeface="Calibri"/>
                <a:cs typeface="Calibri"/>
              </a:rPr>
              <a:t>par</a:t>
            </a:r>
            <a:r>
              <a:rPr sz="2000" spc="-40" dirty="0">
                <a:latin typeface="Calibri"/>
                <a:cs typeface="Calibri"/>
              </a:rPr>
              <a:t> </a:t>
            </a:r>
            <a:r>
              <a:rPr sz="2000" spc="-10" dirty="0">
                <a:latin typeface="Calibri"/>
                <a:cs typeface="Calibri"/>
              </a:rPr>
              <a:t>exemple,</a:t>
            </a:r>
            <a:r>
              <a:rPr sz="2000" spc="-30" dirty="0">
                <a:latin typeface="Calibri"/>
                <a:cs typeface="Calibri"/>
              </a:rPr>
              <a:t> </a:t>
            </a:r>
            <a:r>
              <a:rPr sz="2000" spc="-25" dirty="0">
                <a:latin typeface="Calibri"/>
                <a:cs typeface="Calibri"/>
              </a:rPr>
              <a:t>l’effort</a:t>
            </a:r>
            <a:r>
              <a:rPr sz="2000" spc="-55" dirty="0">
                <a:latin typeface="Calibri"/>
                <a:cs typeface="Calibri"/>
              </a:rPr>
              <a:t> </a:t>
            </a:r>
            <a:r>
              <a:rPr sz="2000" dirty="0">
                <a:latin typeface="Calibri"/>
                <a:cs typeface="Calibri"/>
              </a:rPr>
              <a:t>de</a:t>
            </a:r>
            <a:r>
              <a:rPr sz="2000" spc="-45" dirty="0">
                <a:latin typeface="Calibri"/>
                <a:cs typeface="Calibri"/>
              </a:rPr>
              <a:t> </a:t>
            </a:r>
            <a:r>
              <a:rPr sz="2000" dirty="0">
                <a:latin typeface="Calibri"/>
                <a:cs typeface="Calibri"/>
              </a:rPr>
              <a:t>se</a:t>
            </a:r>
            <a:r>
              <a:rPr sz="2000" spc="-40" dirty="0">
                <a:latin typeface="Calibri"/>
                <a:cs typeface="Calibri"/>
              </a:rPr>
              <a:t> </a:t>
            </a:r>
            <a:r>
              <a:rPr sz="2000" dirty="0">
                <a:latin typeface="Calibri"/>
                <a:cs typeface="Calibri"/>
              </a:rPr>
              <a:t>rappeler</a:t>
            </a:r>
            <a:r>
              <a:rPr sz="2000" spc="-45" dirty="0">
                <a:latin typeface="Calibri"/>
                <a:cs typeface="Calibri"/>
              </a:rPr>
              <a:t> </a:t>
            </a:r>
            <a:r>
              <a:rPr sz="2000" dirty="0">
                <a:latin typeface="Calibri"/>
                <a:cs typeface="Calibri"/>
              </a:rPr>
              <a:t>tous</a:t>
            </a:r>
            <a:r>
              <a:rPr sz="2000" spc="-40" dirty="0">
                <a:latin typeface="Calibri"/>
                <a:cs typeface="Calibri"/>
              </a:rPr>
              <a:t> </a:t>
            </a:r>
            <a:r>
              <a:rPr sz="2000" dirty="0">
                <a:latin typeface="Calibri"/>
                <a:cs typeface="Calibri"/>
              </a:rPr>
              <a:t>ces</a:t>
            </a:r>
            <a:r>
              <a:rPr sz="2000" spc="-45" dirty="0">
                <a:latin typeface="Calibri"/>
                <a:cs typeface="Calibri"/>
              </a:rPr>
              <a:t> </a:t>
            </a:r>
            <a:r>
              <a:rPr sz="2000" dirty="0">
                <a:latin typeface="Calibri"/>
                <a:cs typeface="Calibri"/>
              </a:rPr>
              <a:t>petits</a:t>
            </a:r>
            <a:r>
              <a:rPr sz="2000" spc="-30" dirty="0">
                <a:latin typeface="Calibri"/>
                <a:cs typeface="Calibri"/>
              </a:rPr>
              <a:t> </a:t>
            </a:r>
            <a:r>
              <a:rPr sz="2000" spc="-10" dirty="0">
                <a:latin typeface="Calibri"/>
                <a:cs typeface="Calibri"/>
              </a:rPr>
              <a:t>événements</a:t>
            </a:r>
            <a:r>
              <a:rPr sz="2000" spc="-20" dirty="0">
                <a:latin typeface="Calibri"/>
                <a:cs typeface="Calibri"/>
              </a:rPr>
              <a:t> </a:t>
            </a:r>
            <a:r>
              <a:rPr sz="2000" dirty="0">
                <a:latin typeface="Calibri"/>
                <a:cs typeface="Calibri"/>
              </a:rPr>
              <a:t>qui</a:t>
            </a:r>
            <a:r>
              <a:rPr sz="2000" spc="-60" dirty="0">
                <a:latin typeface="Calibri"/>
                <a:cs typeface="Calibri"/>
              </a:rPr>
              <a:t> </a:t>
            </a:r>
            <a:r>
              <a:rPr sz="2000" dirty="0">
                <a:latin typeface="Calibri"/>
                <a:cs typeface="Calibri"/>
              </a:rPr>
              <a:t>nous</a:t>
            </a:r>
            <a:r>
              <a:rPr sz="2000" spc="-65" dirty="0">
                <a:latin typeface="Calibri"/>
                <a:cs typeface="Calibri"/>
              </a:rPr>
              <a:t> </a:t>
            </a:r>
            <a:r>
              <a:rPr sz="2000" dirty="0">
                <a:latin typeface="Calibri"/>
                <a:cs typeface="Calibri"/>
              </a:rPr>
              <a:t>ont</a:t>
            </a:r>
            <a:r>
              <a:rPr sz="2000" spc="-50" dirty="0">
                <a:latin typeface="Calibri"/>
                <a:cs typeface="Calibri"/>
              </a:rPr>
              <a:t> </a:t>
            </a:r>
            <a:r>
              <a:rPr sz="2000" dirty="0">
                <a:latin typeface="Calibri"/>
                <a:cs typeface="Calibri"/>
              </a:rPr>
              <a:t>rendus</a:t>
            </a:r>
            <a:r>
              <a:rPr sz="2000" spc="-40" dirty="0">
                <a:latin typeface="Calibri"/>
                <a:cs typeface="Calibri"/>
              </a:rPr>
              <a:t> </a:t>
            </a:r>
            <a:r>
              <a:rPr sz="2000" dirty="0">
                <a:latin typeface="Calibri"/>
                <a:cs typeface="Calibri"/>
              </a:rPr>
              <a:t>heureux</a:t>
            </a:r>
            <a:r>
              <a:rPr sz="2000" spc="-65" dirty="0">
                <a:latin typeface="Calibri"/>
                <a:cs typeface="Calibri"/>
              </a:rPr>
              <a:t> </a:t>
            </a:r>
            <a:r>
              <a:rPr sz="2000" dirty="0">
                <a:latin typeface="Calibri"/>
                <a:cs typeface="Calibri"/>
              </a:rPr>
              <a:t>dans</a:t>
            </a:r>
            <a:r>
              <a:rPr sz="2000" spc="-45" dirty="0">
                <a:latin typeface="Calibri"/>
                <a:cs typeface="Calibri"/>
              </a:rPr>
              <a:t> </a:t>
            </a:r>
            <a:r>
              <a:rPr sz="2000" spc="-25" dirty="0">
                <a:latin typeface="Calibri"/>
                <a:cs typeface="Calibri"/>
              </a:rPr>
              <a:t>la</a:t>
            </a:r>
            <a:endParaRPr sz="2000">
              <a:latin typeface="Calibri"/>
              <a:cs typeface="Calibri"/>
            </a:endParaRPr>
          </a:p>
          <a:p>
            <a:pPr marL="12700">
              <a:lnSpc>
                <a:spcPts val="2039"/>
              </a:lnSpc>
            </a:pPr>
            <a:r>
              <a:rPr sz="2000" dirty="0">
                <a:latin typeface="Calibri"/>
                <a:cs typeface="Calibri"/>
              </a:rPr>
              <a:t>journée</a:t>
            </a:r>
            <a:r>
              <a:rPr sz="2000" spc="-55" dirty="0">
                <a:latin typeface="Calibri"/>
                <a:cs typeface="Calibri"/>
              </a:rPr>
              <a:t> </a:t>
            </a:r>
            <a:r>
              <a:rPr sz="2000" dirty="0">
                <a:latin typeface="Calibri"/>
                <a:cs typeface="Calibri"/>
              </a:rPr>
              <a:t>:</a:t>
            </a:r>
            <a:r>
              <a:rPr sz="2000" spc="-40" dirty="0">
                <a:latin typeface="Calibri"/>
                <a:cs typeface="Calibri"/>
              </a:rPr>
              <a:t> </a:t>
            </a:r>
            <a:r>
              <a:rPr sz="2000" dirty="0">
                <a:latin typeface="Calibri"/>
                <a:cs typeface="Calibri"/>
              </a:rPr>
              <a:t>un</a:t>
            </a:r>
            <a:r>
              <a:rPr sz="2000" spc="-50" dirty="0">
                <a:latin typeface="Calibri"/>
                <a:cs typeface="Calibri"/>
              </a:rPr>
              <a:t> </a:t>
            </a:r>
            <a:r>
              <a:rPr sz="2000" dirty="0">
                <a:latin typeface="Calibri"/>
                <a:cs typeface="Calibri"/>
              </a:rPr>
              <a:t>sourire,</a:t>
            </a:r>
            <a:r>
              <a:rPr sz="2000" spc="-20" dirty="0">
                <a:latin typeface="Calibri"/>
                <a:cs typeface="Calibri"/>
              </a:rPr>
              <a:t> </a:t>
            </a:r>
            <a:r>
              <a:rPr sz="2000" dirty="0">
                <a:latin typeface="Calibri"/>
                <a:cs typeface="Calibri"/>
              </a:rPr>
              <a:t>une</a:t>
            </a:r>
            <a:r>
              <a:rPr sz="2000" spc="-50" dirty="0">
                <a:latin typeface="Calibri"/>
                <a:cs typeface="Calibri"/>
              </a:rPr>
              <a:t> </a:t>
            </a:r>
            <a:r>
              <a:rPr sz="2000" dirty="0">
                <a:latin typeface="Calibri"/>
                <a:cs typeface="Calibri"/>
              </a:rPr>
              <a:t>découverte.</a:t>
            </a:r>
            <a:r>
              <a:rPr sz="2000" spc="-40" dirty="0">
                <a:latin typeface="Calibri"/>
                <a:cs typeface="Calibri"/>
              </a:rPr>
              <a:t> </a:t>
            </a:r>
            <a:r>
              <a:rPr sz="2000" spc="-50" dirty="0">
                <a:latin typeface="Calibri"/>
                <a:cs typeface="Calibri"/>
              </a:rPr>
              <a:t>»</a:t>
            </a:r>
            <a:endParaRPr sz="2000">
              <a:latin typeface="Calibri"/>
              <a:cs typeface="Calibri"/>
            </a:endParaRPr>
          </a:p>
          <a:p>
            <a:pPr>
              <a:lnSpc>
                <a:spcPct val="100000"/>
              </a:lnSpc>
              <a:spcBef>
                <a:spcPts val="520"/>
              </a:spcBef>
            </a:pPr>
            <a:endParaRPr sz="2000">
              <a:latin typeface="Calibri"/>
              <a:cs typeface="Calibri"/>
            </a:endParaRPr>
          </a:p>
          <a:p>
            <a:pPr marL="240665" indent="-227965">
              <a:lnSpc>
                <a:spcPct val="100000"/>
              </a:lnSpc>
              <a:spcBef>
                <a:spcPts val="5"/>
              </a:spcBef>
              <a:buFont typeface="Arial MT"/>
              <a:buChar char="•"/>
              <a:tabLst>
                <a:tab pos="240665" algn="l"/>
              </a:tabLst>
            </a:pPr>
            <a:r>
              <a:rPr sz="2000" b="1" spc="-20" dirty="0">
                <a:latin typeface="Calibri"/>
                <a:cs typeface="Calibri"/>
              </a:rPr>
              <a:t>Trouver</a:t>
            </a:r>
            <a:r>
              <a:rPr sz="2000" b="1" spc="-50" dirty="0">
                <a:latin typeface="Calibri"/>
                <a:cs typeface="Calibri"/>
              </a:rPr>
              <a:t> </a:t>
            </a:r>
            <a:r>
              <a:rPr sz="2000" b="1" dirty="0">
                <a:latin typeface="Calibri"/>
                <a:cs typeface="Calibri"/>
              </a:rPr>
              <a:t>des</a:t>
            </a:r>
            <a:r>
              <a:rPr sz="2000" b="1" spc="-45" dirty="0">
                <a:latin typeface="Calibri"/>
                <a:cs typeface="Calibri"/>
              </a:rPr>
              <a:t> </a:t>
            </a:r>
            <a:r>
              <a:rPr sz="2000" b="1" spc="-10" dirty="0">
                <a:latin typeface="Calibri"/>
                <a:cs typeface="Calibri"/>
              </a:rPr>
              <a:t>synonymes</a:t>
            </a:r>
            <a:endParaRPr sz="2000">
              <a:latin typeface="Calibri"/>
              <a:cs typeface="Calibri"/>
            </a:endParaRPr>
          </a:p>
          <a:p>
            <a:pPr marL="240665" indent="-227965">
              <a:lnSpc>
                <a:spcPct val="100000"/>
              </a:lnSpc>
              <a:spcBef>
                <a:spcPts val="275"/>
              </a:spcBef>
              <a:buFont typeface="Arial MT"/>
              <a:buChar char="•"/>
              <a:tabLst>
                <a:tab pos="240665" algn="l"/>
              </a:tabLst>
            </a:pPr>
            <a:r>
              <a:rPr sz="2000" dirty="0">
                <a:latin typeface="Calibri"/>
                <a:cs typeface="Calibri"/>
              </a:rPr>
              <a:t>Prise</a:t>
            </a:r>
            <a:r>
              <a:rPr sz="2000" spc="-40" dirty="0">
                <a:latin typeface="Calibri"/>
                <a:cs typeface="Calibri"/>
              </a:rPr>
              <a:t> </a:t>
            </a:r>
            <a:r>
              <a:rPr sz="2000" dirty="0">
                <a:latin typeface="Calibri"/>
                <a:cs typeface="Calibri"/>
              </a:rPr>
              <a:t>de</a:t>
            </a:r>
            <a:r>
              <a:rPr sz="2000" spc="-60" dirty="0">
                <a:latin typeface="Calibri"/>
                <a:cs typeface="Calibri"/>
              </a:rPr>
              <a:t> </a:t>
            </a:r>
            <a:r>
              <a:rPr sz="2000" dirty="0">
                <a:latin typeface="Calibri"/>
                <a:cs typeface="Calibri"/>
              </a:rPr>
              <a:t>conscience</a:t>
            </a:r>
            <a:r>
              <a:rPr sz="2000" spc="-50" dirty="0">
                <a:latin typeface="Calibri"/>
                <a:cs typeface="Calibri"/>
              </a:rPr>
              <a:t> </a:t>
            </a:r>
            <a:r>
              <a:rPr sz="2000" dirty="0">
                <a:latin typeface="Calibri"/>
                <a:cs typeface="Calibri"/>
              </a:rPr>
              <a:t>:</a:t>
            </a:r>
            <a:r>
              <a:rPr sz="2000" spc="-65" dirty="0">
                <a:latin typeface="Calibri"/>
                <a:cs typeface="Calibri"/>
              </a:rPr>
              <a:t> </a:t>
            </a:r>
            <a:r>
              <a:rPr sz="2000" dirty="0">
                <a:latin typeface="Calibri"/>
                <a:cs typeface="Calibri"/>
              </a:rPr>
              <a:t>(verbes)</a:t>
            </a:r>
            <a:r>
              <a:rPr sz="2000" spc="-40" dirty="0">
                <a:latin typeface="Calibri"/>
                <a:cs typeface="Calibri"/>
              </a:rPr>
              <a:t> </a:t>
            </a:r>
            <a:r>
              <a:rPr sz="2000" spc="-10" dirty="0">
                <a:latin typeface="Calibri"/>
                <a:cs typeface="Calibri"/>
              </a:rPr>
              <a:t>………………………………………………………………………………………………….</a:t>
            </a:r>
            <a:endParaRPr sz="2000">
              <a:latin typeface="Calibri"/>
              <a:cs typeface="Calibri"/>
            </a:endParaRPr>
          </a:p>
          <a:p>
            <a:pPr marL="240665" indent="-227965">
              <a:lnSpc>
                <a:spcPct val="100000"/>
              </a:lnSpc>
              <a:spcBef>
                <a:spcPts val="275"/>
              </a:spcBef>
              <a:buFont typeface="Arial MT"/>
              <a:buChar char="•"/>
              <a:tabLst>
                <a:tab pos="240665" algn="l"/>
              </a:tabLst>
            </a:pPr>
            <a:r>
              <a:rPr sz="2000" dirty="0">
                <a:latin typeface="Calibri"/>
                <a:cs typeface="Calibri"/>
              </a:rPr>
              <a:t>Ce</a:t>
            </a:r>
            <a:r>
              <a:rPr sz="2000" spc="-35" dirty="0">
                <a:latin typeface="Calibri"/>
                <a:cs typeface="Calibri"/>
              </a:rPr>
              <a:t> </a:t>
            </a:r>
            <a:r>
              <a:rPr sz="2000" dirty="0">
                <a:latin typeface="Calibri"/>
                <a:cs typeface="Calibri"/>
              </a:rPr>
              <a:t>qu’il</a:t>
            </a:r>
            <a:r>
              <a:rPr sz="2000" spc="-35" dirty="0">
                <a:latin typeface="Calibri"/>
                <a:cs typeface="Calibri"/>
              </a:rPr>
              <a:t> </a:t>
            </a:r>
            <a:r>
              <a:rPr sz="2000" dirty="0">
                <a:latin typeface="Calibri"/>
                <a:cs typeface="Calibri"/>
              </a:rPr>
              <a:t>y</a:t>
            </a:r>
            <a:r>
              <a:rPr sz="2000" spc="-20" dirty="0">
                <a:latin typeface="Calibri"/>
                <a:cs typeface="Calibri"/>
              </a:rPr>
              <a:t> </a:t>
            </a:r>
            <a:r>
              <a:rPr sz="2000" dirty="0">
                <a:latin typeface="Calibri"/>
                <a:cs typeface="Calibri"/>
              </a:rPr>
              <a:t>a</a:t>
            </a:r>
            <a:r>
              <a:rPr sz="2000" spc="-35" dirty="0">
                <a:latin typeface="Calibri"/>
                <a:cs typeface="Calibri"/>
              </a:rPr>
              <a:t> </a:t>
            </a:r>
            <a:r>
              <a:rPr sz="2000" dirty="0">
                <a:latin typeface="Calibri"/>
                <a:cs typeface="Calibri"/>
              </a:rPr>
              <a:t>de</a:t>
            </a:r>
            <a:r>
              <a:rPr sz="2000" spc="-20" dirty="0">
                <a:latin typeface="Calibri"/>
                <a:cs typeface="Calibri"/>
              </a:rPr>
              <a:t> </a:t>
            </a:r>
            <a:r>
              <a:rPr sz="2000" dirty="0">
                <a:latin typeface="Calibri"/>
                <a:cs typeface="Calibri"/>
              </a:rPr>
              <a:t>beau</a:t>
            </a:r>
            <a:r>
              <a:rPr sz="2000" spc="-30" dirty="0">
                <a:latin typeface="Calibri"/>
                <a:cs typeface="Calibri"/>
              </a:rPr>
              <a:t> </a:t>
            </a:r>
            <a:r>
              <a:rPr sz="2000" dirty="0">
                <a:latin typeface="Calibri"/>
                <a:cs typeface="Calibri"/>
              </a:rPr>
              <a:t>et</a:t>
            </a:r>
            <a:r>
              <a:rPr sz="2000" spc="-25" dirty="0">
                <a:latin typeface="Calibri"/>
                <a:cs typeface="Calibri"/>
              </a:rPr>
              <a:t> </a:t>
            </a:r>
            <a:r>
              <a:rPr sz="2000" dirty="0">
                <a:latin typeface="Calibri"/>
                <a:cs typeface="Calibri"/>
              </a:rPr>
              <a:t>de</a:t>
            </a:r>
            <a:r>
              <a:rPr sz="2000" spc="-30" dirty="0">
                <a:latin typeface="Calibri"/>
                <a:cs typeface="Calibri"/>
              </a:rPr>
              <a:t> </a:t>
            </a:r>
            <a:r>
              <a:rPr sz="2000" dirty="0">
                <a:latin typeface="Calibri"/>
                <a:cs typeface="Calibri"/>
              </a:rPr>
              <a:t>bon</a:t>
            </a:r>
            <a:r>
              <a:rPr sz="2000" spc="-35" dirty="0">
                <a:latin typeface="Calibri"/>
                <a:cs typeface="Calibri"/>
              </a:rPr>
              <a:t> </a:t>
            </a:r>
            <a:r>
              <a:rPr sz="2000" dirty="0">
                <a:latin typeface="Calibri"/>
                <a:cs typeface="Calibri"/>
              </a:rPr>
              <a:t>(nominalisation)</a:t>
            </a:r>
            <a:r>
              <a:rPr sz="2000" spc="10" dirty="0">
                <a:latin typeface="Calibri"/>
                <a:cs typeface="Calibri"/>
              </a:rPr>
              <a:t> </a:t>
            </a:r>
            <a:r>
              <a:rPr sz="2000" dirty="0">
                <a:latin typeface="Calibri"/>
                <a:cs typeface="Calibri"/>
              </a:rPr>
              <a:t>:</a:t>
            </a:r>
            <a:r>
              <a:rPr sz="2000" spc="-25" dirty="0">
                <a:latin typeface="Calibri"/>
                <a:cs typeface="Calibri"/>
              </a:rPr>
              <a:t> </a:t>
            </a:r>
            <a:r>
              <a:rPr sz="2000" spc="-10" dirty="0">
                <a:latin typeface="Calibri"/>
                <a:cs typeface="Calibri"/>
              </a:rPr>
              <a:t>……………………………………………………………………..</a:t>
            </a:r>
            <a:endParaRPr sz="2000">
              <a:latin typeface="Calibri"/>
              <a:cs typeface="Calibri"/>
            </a:endParaRPr>
          </a:p>
          <a:p>
            <a:pPr marL="240665" indent="-227965">
              <a:lnSpc>
                <a:spcPct val="100000"/>
              </a:lnSpc>
              <a:spcBef>
                <a:spcPts val="290"/>
              </a:spcBef>
              <a:buFont typeface="Arial MT"/>
              <a:buChar char="•"/>
              <a:tabLst>
                <a:tab pos="240665" algn="l"/>
              </a:tabLst>
            </a:pPr>
            <a:r>
              <a:rPr sz="2000" dirty="0">
                <a:latin typeface="Calibri"/>
                <a:cs typeface="Calibri"/>
              </a:rPr>
              <a:t>Cela</a:t>
            </a:r>
            <a:r>
              <a:rPr sz="2000" spc="-25" dirty="0">
                <a:latin typeface="Calibri"/>
                <a:cs typeface="Calibri"/>
              </a:rPr>
              <a:t> </a:t>
            </a:r>
            <a:r>
              <a:rPr sz="2000" dirty="0">
                <a:latin typeface="Calibri"/>
                <a:cs typeface="Calibri"/>
              </a:rPr>
              <a:t>implique</a:t>
            </a:r>
            <a:r>
              <a:rPr sz="2000" spc="-25" dirty="0">
                <a:latin typeface="Calibri"/>
                <a:cs typeface="Calibri"/>
              </a:rPr>
              <a:t> </a:t>
            </a:r>
            <a:r>
              <a:rPr sz="2000" dirty="0">
                <a:latin typeface="Calibri"/>
                <a:cs typeface="Calibri"/>
              </a:rPr>
              <a:t>:</a:t>
            </a:r>
            <a:r>
              <a:rPr sz="2000" spc="-20" dirty="0">
                <a:latin typeface="Calibri"/>
                <a:cs typeface="Calibri"/>
              </a:rPr>
              <a:t> </a:t>
            </a:r>
            <a:r>
              <a:rPr sz="2000" spc="-10" dirty="0">
                <a:latin typeface="Calibri"/>
                <a:cs typeface="Calibri"/>
              </a:rPr>
              <a:t>…………………………………………………………………………………………………………………………</a:t>
            </a:r>
            <a:endParaRPr sz="2000">
              <a:latin typeface="Calibri"/>
              <a:cs typeface="Calibri"/>
            </a:endParaRPr>
          </a:p>
          <a:p>
            <a:pPr marL="240665" indent="-227965">
              <a:lnSpc>
                <a:spcPct val="100000"/>
              </a:lnSpc>
              <a:spcBef>
                <a:spcPts val="275"/>
              </a:spcBef>
              <a:buFont typeface="Arial MT"/>
              <a:buChar char="•"/>
              <a:tabLst>
                <a:tab pos="240665" algn="l"/>
              </a:tabLst>
            </a:pPr>
            <a:r>
              <a:rPr sz="2000" dirty="0">
                <a:latin typeface="Calibri"/>
                <a:cs typeface="Calibri"/>
              </a:rPr>
              <a:t>Présence</a:t>
            </a:r>
            <a:r>
              <a:rPr sz="2000" spc="-75" dirty="0">
                <a:latin typeface="Calibri"/>
                <a:cs typeface="Calibri"/>
              </a:rPr>
              <a:t> </a:t>
            </a:r>
            <a:r>
              <a:rPr sz="2000" dirty="0">
                <a:latin typeface="Calibri"/>
                <a:cs typeface="Calibri"/>
              </a:rPr>
              <a:t>mentale</a:t>
            </a:r>
            <a:r>
              <a:rPr sz="2000" spc="-60" dirty="0">
                <a:latin typeface="Calibri"/>
                <a:cs typeface="Calibri"/>
              </a:rPr>
              <a:t> </a:t>
            </a:r>
            <a:r>
              <a:rPr sz="2000" dirty="0">
                <a:latin typeface="Calibri"/>
                <a:cs typeface="Calibri"/>
              </a:rPr>
              <a:t>:</a:t>
            </a:r>
            <a:r>
              <a:rPr sz="2000" spc="-70" dirty="0">
                <a:latin typeface="Calibri"/>
                <a:cs typeface="Calibri"/>
              </a:rPr>
              <a:t> </a:t>
            </a:r>
            <a:r>
              <a:rPr sz="2000" spc="-10" dirty="0">
                <a:latin typeface="Calibri"/>
                <a:cs typeface="Calibri"/>
              </a:rPr>
              <a:t>………………………………………………………………………………………………………………….</a:t>
            </a:r>
            <a:endParaRPr sz="2000">
              <a:latin typeface="Calibri"/>
              <a:cs typeface="Calibri"/>
            </a:endParaRPr>
          </a:p>
          <a:p>
            <a:pPr marL="240665" indent="-227965">
              <a:lnSpc>
                <a:spcPct val="100000"/>
              </a:lnSpc>
              <a:spcBef>
                <a:spcPts val="275"/>
              </a:spcBef>
              <a:buFont typeface="Arial MT"/>
              <a:buChar char="•"/>
              <a:tabLst>
                <a:tab pos="240665" algn="l"/>
              </a:tabLst>
            </a:pPr>
            <a:r>
              <a:rPr sz="2000" dirty="0">
                <a:latin typeface="Calibri"/>
                <a:cs typeface="Calibri"/>
              </a:rPr>
              <a:t>Développer:</a:t>
            </a:r>
            <a:r>
              <a:rPr sz="2000" spc="-90" dirty="0">
                <a:latin typeface="Calibri"/>
                <a:cs typeface="Calibri"/>
              </a:rPr>
              <a:t> </a:t>
            </a:r>
            <a:r>
              <a:rPr sz="2000" spc="-10" dirty="0">
                <a:latin typeface="Calibri"/>
                <a:cs typeface="Calibri"/>
              </a:rPr>
              <a:t>……………………………………………………………………………………………………………………………..</a:t>
            </a:r>
            <a:endParaRPr sz="2000">
              <a:latin typeface="Calibri"/>
              <a:cs typeface="Calibri"/>
            </a:endParaRPr>
          </a:p>
          <a:p>
            <a:pPr marL="240665" indent="-227965">
              <a:lnSpc>
                <a:spcPct val="100000"/>
              </a:lnSpc>
              <a:spcBef>
                <a:spcPts val="295"/>
              </a:spcBef>
              <a:buFont typeface="Arial MT"/>
              <a:buChar char="•"/>
              <a:tabLst>
                <a:tab pos="240665" algn="l"/>
              </a:tabLst>
            </a:pPr>
            <a:r>
              <a:rPr sz="2000" spc="-10" dirty="0">
                <a:latin typeface="Calibri"/>
                <a:cs typeface="Calibri"/>
              </a:rPr>
              <a:t>Exercices</a:t>
            </a:r>
            <a:r>
              <a:rPr sz="2000" spc="-50" dirty="0">
                <a:latin typeface="Calibri"/>
                <a:cs typeface="Calibri"/>
              </a:rPr>
              <a:t> </a:t>
            </a:r>
            <a:r>
              <a:rPr sz="2000" dirty="0">
                <a:latin typeface="Calibri"/>
                <a:cs typeface="Calibri"/>
              </a:rPr>
              <a:t>de</a:t>
            </a:r>
            <a:r>
              <a:rPr sz="2000" spc="-55" dirty="0">
                <a:latin typeface="Calibri"/>
                <a:cs typeface="Calibri"/>
              </a:rPr>
              <a:t> </a:t>
            </a:r>
            <a:r>
              <a:rPr sz="2000" dirty="0">
                <a:latin typeface="Calibri"/>
                <a:cs typeface="Calibri"/>
              </a:rPr>
              <a:t>psychologie</a:t>
            </a:r>
            <a:r>
              <a:rPr sz="2000" spc="-65" dirty="0">
                <a:latin typeface="Calibri"/>
                <a:cs typeface="Calibri"/>
              </a:rPr>
              <a:t> </a:t>
            </a:r>
            <a:r>
              <a:rPr sz="2000" dirty="0">
                <a:latin typeface="Calibri"/>
                <a:cs typeface="Calibri"/>
              </a:rPr>
              <a:t>positive</a:t>
            </a:r>
            <a:r>
              <a:rPr sz="2000" spc="-35" dirty="0">
                <a:latin typeface="Calibri"/>
                <a:cs typeface="Calibri"/>
              </a:rPr>
              <a:t> </a:t>
            </a:r>
            <a:r>
              <a:rPr sz="2000" spc="-10" dirty="0">
                <a:latin typeface="Calibri"/>
                <a:cs typeface="Calibri"/>
              </a:rPr>
              <a:t>:…………………………………………..</a:t>
            </a:r>
            <a:r>
              <a:rPr sz="2000" spc="-75" dirty="0">
                <a:latin typeface="Calibri"/>
                <a:cs typeface="Calibri"/>
              </a:rPr>
              <a:t> </a:t>
            </a:r>
            <a:r>
              <a:rPr sz="2000" spc="-10" dirty="0">
                <a:latin typeface="Calibri"/>
                <a:cs typeface="Calibri"/>
              </a:rPr>
              <a:t>…………………………....................</a:t>
            </a:r>
            <a:endParaRPr sz="2000">
              <a:latin typeface="Calibri"/>
              <a:cs typeface="Calibri"/>
            </a:endParaRPr>
          </a:p>
        </p:txBody>
      </p:sp>
      <p:sp>
        <p:nvSpPr>
          <p:cNvPr id="4" name="object 4"/>
          <p:cNvSpPr txBox="1"/>
          <p:nvPr/>
        </p:nvSpPr>
        <p:spPr>
          <a:xfrm>
            <a:off x="224434" y="5700776"/>
            <a:ext cx="1450975" cy="330835"/>
          </a:xfrm>
          <a:prstGeom prst="rect">
            <a:avLst/>
          </a:prstGeom>
        </p:spPr>
        <p:txBody>
          <a:bodyPr vert="horz" wrap="square" lIns="0" tIns="12700" rIns="0" bIns="0" rtlCol="0">
            <a:spAutoFit/>
          </a:bodyPr>
          <a:lstStyle/>
          <a:p>
            <a:pPr marL="240665" indent="-227965">
              <a:lnSpc>
                <a:spcPct val="100000"/>
              </a:lnSpc>
              <a:spcBef>
                <a:spcPts val="100"/>
              </a:spcBef>
              <a:buFont typeface="Arial MT"/>
              <a:buChar char="•"/>
              <a:tabLst>
                <a:tab pos="240665" algn="l"/>
              </a:tabLst>
            </a:pPr>
            <a:r>
              <a:rPr sz="2000" b="1" spc="-10" dirty="0">
                <a:latin typeface="Calibri"/>
                <a:cs typeface="Calibri"/>
              </a:rPr>
              <a:t>Reformuler</a:t>
            </a:r>
            <a:endParaRPr sz="2000">
              <a:latin typeface="Calibri"/>
              <a:cs typeface="Calibri"/>
            </a:endParaRPr>
          </a:p>
        </p:txBody>
      </p:sp>
      <p:sp>
        <p:nvSpPr>
          <p:cNvPr id="5" name="object 5"/>
          <p:cNvSpPr/>
          <p:nvPr/>
        </p:nvSpPr>
        <p:spPr>
          <a:xfrm>
            <a:off x="1676400" y="5963475"/>
            <a:ext cx="10515600" cy="894715"/>
          </a:xfrm>
          <a:custGeom>
            <a:avLst/>
            <a:gdLst/>
            <a:ahLst/>
            <a:cxnLst/>
            <a:rect l="l" t="t" r="r" b="b"/>
            <a:pathLst>
              <a:path w="10515600" h="894715">
                <a:moveTo>
                  <a:pt x="10515599" y="0"/>
                </a:moveTo>
                <a:lnTo>
                  <a:pt x="0" y="0"/>
                </a:lnTo>
                <a:lnTo>
                  <a:pt x="0" y="894522"/>
                </a:lnTo>
                <a:lnTo>
                  <a:pt x="10515599" y="894522"/>
                </a:lnTo>
                <a:lnTo>
                  <a:pt x="10515599" y="0"/>
                </a:lnTo>
                <a:close/>
              </a:path>
            </a:pathLst>
          </a:custGeom>
          <a:solidFill>
            <a:srgbClr val="E9EBF5"/>
          </a:solidFill>
        </p:spPr>
        <p:txBody>
          <a:bodyPr wrap="square" lIns="0" tIns="0" rIns="0" bIns="0" rtlCol="0"/>
          <a:lstStyle/>
          <a:p>
            <a:endParaRPr/>
          </a:p>
        </p:txBody>
      </p:sp>
      <p:sp>
        <p:nvSpPr>
          <p:cNvPr id="6" name="object 6"/>
          <p:cNvSpPr txBox="1"/>
          <p:nvPr/>
        </p:nvSpPr>
        <p:spPr>
          <a:xfrm>
            <a:off x="1778254" y="5925718"/>
            <a:ext cx="10311765" cy="810895"/>
          </a:xfrm>
          <a:prstGeom prst="rect">
            <a:avLst/>
          </a:prstGeom>
        </p:spPr>
        <p:txBody>
          <a:bodyPr vert="horz" wrap="square" lIns="0" tIns="13335" rIns="0" bIns="0" rtlCol="0">
            <a:spAutoFit/>
          </a:bodyPr>
          <a:lstStyle/>
          <a:p>
            <a:pPr marL="12700" marR="5080" algn="just">
              <a:lnSpc>
                <a:spcPct val="107200"/>
              </a:lnSpc>
              <a:spcBef>
                <a:spcPts val="105"/>
              </a:spcBef>
            </a:pPr>
            <a:r>
              <a:rPr sz="1600" b="1" dirty="0">
                <a:solidFill>
                  <a:srgbClr val="1F3863"/>
                </a:solidFill>
                <a:latin typeface="Calibri"/>
                <a:cs typeface="Calibri"/>
              </a:rPr>
              <a:t>Le</a:t>
            </a:r>
            <a:r>
              <a:rPr sz="1600" b="1" spc="204" dirty="0">
                <a:solidFill>
                  <a:srgbClr val="1F3863"/>
                </a:solidFill>
                <a:latin typeface="Calibri"/>
                <a:cs typeface="Calibri"/>
              </a:rPr>
              <a:t> </a:t>
            </a:r>
            <a:r>
              <a:rPr sz="1600" b="1" dirty="0">
                <a:solidFill>
                  <a:srgbClr val="1F3863"/>
                </a:solidFill>
                <a:latin typeface="Calibri"/>
                <a:cs typeface="Calibri"/>
              </a:rPr>
              <a:t>bonheur</a:t>
            </a:r>
            <a:r>
              <a:rPr sz="1600" b="1" spc="215" dirty="0">
                <a:solidFill>
                  <a:srgbClr val="1F3863"/>
                </a:solidFill>
                <a:latin typeface="Calibri"/>
                <a:cs typeface="Calibri"/>
              </a:rPr>
              <a:t> </a:t>
            </a:r>
            <a:r>
              <a:rPr sz="1600" b="1" dirty="0">
                <a:solidFill>
                  <a:srgbClr val="1F3863"/>
                </a:solidFill>
                <a:latin typeface="Calibri"/>
                <a:cs typeface="Calibri"/>
              </a:rPr>
              <a:t>c’est</a:t>
            </a:r>
            <a:r>
              <a:rPr sz="1600" b="1" spc="210" dirty="0">
                <a:solidFill>
                  <a:srgbClr val="1F3863"/>
                </a:solidFill>
                <a:latin typeface="Calibri"/>
                <a:cs typeface="Calibri"/>
              </a:rPr>
              <a:t> </a:t>
            </a:r>
            <a:r>
              <a:rPr sz="1600" b="1" dirty="0">
                <a:solidFill>
                  <a:srgbClr val="1F3863"/>
                </a:solidFill>
                <a:latin typeface="Calibri"/>
                <a:cs typeface="Calibri"/>
              </a:rPr>
              <a:t>se</a:t>
            </a:r>
            <a:r>
              <a:rPr sz="1600" b="1" spc="204" dirty="0">
                <a:solidFill>
                  <a:srgbClr val="1F3863"/>
                </a:solidFill>
                <a:latin typeface="Calibri"/>
                <a:cs typeface="Calibri"/>
              </a:rPr>
              <a:t> </a:t>
            </a:r>
            <a:r>
              <a:rPr sz="1600" b="1" dirty="0">
                <a:solidFill>
                  <a:srgbClr val="1F3863"/>
                </a:solidFill>
                <a:latin typeface="Calibri"/>
                <a:cs typeface="Calibri"/>
              </a:rPr>
              <a:t>rendre</a:t>
            </a:r>
            <a:r>
              <a:rPr sz="1600" b="1" spc="220" dirty="0">
                <a:solidFill>
                  <a:srgbClr val="1F3863"/>
                </a:solidFill>
                <a:latin typeface="Calibri"/>
                <a:cs typeface="Calibri"/>
              </a:rPr>
              <a:t> </a:t>
            </a:r>
            <a:r>
              <a:rPr sz="1600" b="1" dirty="0">
                <a:solidFill>
                  <a:srgbClr val="1F3863"/>
                </a:solidFill>
                <a:latin typeface="Calibri"/>
                <a:cs typeface="Calibri"/>
              </a:rPr>
              <a:t>compte</a:t>
            </a:r>
            <a:r>
              <a:rPr sz="1600" b="1" spc="204" dirty="0">
                <a:solidFill>
                  <a:srgbClr val="1F3863"/>
                </a:solidFill>
                <a:latin typeface="Calibri"/>
                <a:cs typeface="Calibri"/>
              </a:rPr>
              <a:t> </a:t>
            </a:r>
            <a:r>
              <a:rPr sz="1600" b="1" dirty="0">
                <a:solidFill>
                  <a:srgbClr val="1F3863"/>
                </a:solidFill>
                <a:latin typeface="Calibri"/>
                <a:cs typeface="Calibri"/>
              </a:rPr>
              <a:t>de</a:t>
            </a:r>
            <a:r>
              <a:rPr sz="1600" b="1" spc="204" dirty="0">
                <a:solidFill>
                  <a:srgbClr val="1F3863"/>
                </a:solidFill>
                <a:latin typeface="Calibri"/>
                <a:cs typeface="Calibri"/>
              </a:rPr>
              <a:t> </a:t>
            </a:r>
            <a:r>
              <a:rPr sz="1600" b="1" dirty="0">
                <a:solidFill>
                  <a:srgbClr val="1F3863"/>
                </a:solidFill>
                <a:latin typeface="Calibri"/>
                <a:cs typeface="Calibri"/>
              </a:rPr>
              <a:t>ce</a:t>
            </a:r>
            <a:r>
              <a:rPr sz="1600" b="1" spc="215" dirty="0">
                <a:solidFill>
                  <a:srgbClr val="1F3863"/>
                </a:solidFill>
                <a:latin typeface="Calibri"/>
                <a:cs typeface="Calibri"/>
              </a:rPr>
              <a:t> </a:t>
            </a:r>
            <a:r>
              <a:rPr sz="1600" b="1" dirty="0">
                <a:solidFill>
                  <a:srgbClr val="1F3863"/>
                </a:solidFill>
                <a:latin typeface="Calibri"/>
                <a:cs typeface="Calibri"/>
              </a:rPr>
              <a:t>qui</a:t>
            </a:r>
            <a:r>
              <a:rPr sz="1600" b="1" spc="204" dirty="0">
                <a:solidFill>
                  <a:srgbClr val="1F3863"/>
                </a:solidFill>
                <a:latin typeface="Calibri"/>
                <a:cs typeface="Calibri"/>
              </a:rPr>
              <a:t> </a:t>
            </a:r>
            <a:r>
              <a:rPr sz="1600" b="1" dirty="0">
                <a:solidFill>
                  <a:srgbClr val="1F3863"/>
                </a:solidFill>
                <a:latin typeface="Calibri"/>
                <a:cs typeface="Calibri"/>
              </a:rPr>
              <a:t>est</a:t>
            </a:r>
            <a:r>
              <a:rPr sz="1600" b="1" spc="200" dirty="0">
                <a:solidFill>
                  <a:srgbClr val="1F3863"/>
                </a:solidFill>
                <a:latin typeface="Calibri"/>
                <a:cs typeface="Calibri"/>
              </a:rPr>
              <a:t> </a:t>
            </a:r>
            <a:r>
              <a:rPr sz="1600" b="1" dirty="0">
                <a:solidFill>
                  <a:srgbClr val="1F3863"/>
                </a:solidFill>
                <a:latin typeface="Calibri"/>
                <a:cs typeface="Calibri"/>
              </a:rPr>
              <a:t>positif</a:t>
            </a:r>
            <a:r>
              <a:rPr sz="1600" b="1" spc="210" dirty="0">
                <a:solidFill>
                  <a:srgbClr val="1F3863"/>
                </a:solidFill>
                <a:latin typeface="Calibri"/>
                <a:cs typeface="Calibri"/>
              </a:rPr>
              <a:t> </a:t>
            </a:r>
            <a:r>
              <a:rPr sz="1600" b="1" dirty="0">
                <a:solidFill>
                  <a:srgbClr val="1F3863"/>
                </a:solidFill>
                <a:latin typeface="Calibri"/>
                <a:cs typeface="Calibri"/>
              </a:rPr>
              <a:t>dans</a:t>
            </a:r>
            <a:r>
              <a:rPr sz="1600" b="1" spc="210" dirty="0">
                <a:solidFill>
                  <a:srgbClr val="1F3863"/>
                </a:solidFill>
                <a:latin typeface="Calibri"/>
                <a:cs typeface="Calibri"/>
              </a:rPr>
              <a:t> </a:t>
            </a:r>
            <a:r>
              <a:rPr sz="1600" b="1" dirty="0">
                <a:solidFill>
                  <a:srgbClr val="1F3863"/>
                </a:solidFill>
                <a:latin typeface="Calibri"/>
                <a:cs typeface="Calibri"/>
              </a:rPr>
              <a:t>nos</a:t>
            </a:r>
            <a:r>
              <a:rPr sz="1600" b="1" spc="215" dirty="0">
                <a:solidFill>
                  <a:srgbClr val="1F3863"/>
                </a:solidFill>
                <a:latin typeface="Calibri"/>
                <a:cs typeface="Calibri"/>
              </a:rPr>
              <a:t> </a:t>
            </a:r>
            <a:r>
              <a:rPr sz="1600" b="1" dirty="0">
                <a:solidFill>
                  <a:srgbClr val="1F3863"/>
                </a:solidFill>
                <a:latin typeface="Calibri"/>
                <a:cs typeface="Calibri"/>
              </a:rPr>
              <a:t>vies/</a:t>
            </a:r>
            <a:r>
              <a:rPr sz="1600" b="1" spc="204" dirty="0">
                <a:solidFill>
                  <a:srgbClr val="1F3863"/>
                </a:solidFill>
                <a:latin typeface="Calibri"/>
                <a:cs typeface="Calibri"/>
              </a:rPr>
              <a:t> </a:t>
            </a:r>
            <a:r>
              <a:rPr sz="1600" b="1" dirty="0">
                <a:solidFill>
                  <a:srgbClr val="1F3863"/>
                </a:solidFill>
                <a:latin typeface="Calibri"/>
                <a:cs typeface="Calibri"/>
              </a:rPr>
              <a:t>c’est</a:t>
            </a:r>
            <a:r>
              <a:rPr sz="1600" b="1" spc="204" dirty="0">
                <a:solidFill>
                  <a:srgbClr val="1F3863"/>
                </a:solidFill>
                <a:latin typeface="Calibri"/>
                <a:cs typeface="Calibri"/>
              </a:rPr>
              <a:t> </a:t>
            </a:r>
            <a:r>
              <a:rPr sz="1600" b="1" dirty="0">
                <a:solidFill>
                  <a:srgbClr val="1F3863"/>
                </a:solidFill>
                <a:latin typeface="Calibri"/>
                <a:cs typeface="Calibri"/>
              </a:rPr>
              <a:t>penser</a:t>
            </a:r>
            <a:r>
              <a:rPr sz="1600" b="1" spc="215" dirty="0">
                <a:solidFill>
                  <a:srgbClr val="1F3863"/>
                </a:solidFill>
                <a:latin typeface="Calibri"/>
                <a:cs typeface="Calibri"/>
              </a:rPr>
              <a:t> </a:t>
            </a:r>
            <a:r>
              <a:rPr sz="1600" b="1" dirty="0">
                <a:solidFill>
                  <a:srgbClr val="1F3863"/>
                </a:solidFill>
                <a:latin typeface="Calibri"/>
                <a:cs typeface="Calibri"/>
              </a:rPr>
              <a:t>de</a:t>
            </a:r>
            <a:r>
              <a:rPr sz="1600" b="1" spc="204" dirty="0">
                <a:solidFill>
                  <a:srgbClr val="1F3863"/>
                </a:solidFill>
                <a:latin typeface="Calibri"/>
                <a:cs typeface="Calibri"/>
              </a:rPr>
              <a:t> </a:t>
            </a:r>
            <a:r>
              <a:rPr sz="1600" b="1" dirty="0">
                <a:solidFill>
                  <a:srgbClr val="1F3863"/>
                </a:solidFill>
                <a:latin typeface="Calibri"/>
                <a:cs typeface="Calibri"/>
              </a:rPr>
              <a:t>manière</a:t>
            </a:r>
            <a:r>
              <a:rPr sz="1600" b="1" spc="210" dirty="0">
                <a:solidFill>
                  <a:srgbClr val="1F3863"/>
                </a:solidFill>
                <a:latin typeface="Calibri"/>
                <a:cs typeface="Calibri"/>
              </a:rPr>
              <a:t> </a:t>
            </a:r>
            <a:r>
              <a:rPr sz="1600" b="1" dirty="0">
                <a:solidFill>
                  <a:srgbClr val="1F3863"/>
                </a:solidFill>
                <a:latin typeface="Calibri"/>
                <a:cs typeface="Calibri"/>
              </a:rPr>
              <a:t>positive.</a:t>
            </a:r>
            <a:r>
              <a:rPr sz="1600" b="1" spc="204" dirty="0">
                <a:solidFill>
                  <a:srgbClr val="1F3863"/>
                </a:solidFill>
                <a:latin typeface="Calibri"/>
                <a:cs typeface="Calibri"/>
              </a:rPr>
              <a:t> </a:t>
            </a:r>
            <a:r>
              <a:rPr sz="1600" b="1" dirty="0">
                <a:solidFill>
                  <a:srgbClr val="1F3863"/>
                </a:solidFill>
                <a:latin typeface="Calibri"/>
                <a:cs typeface="Calibri"/>
              </a:rPr>
              <a:t>Le</a:t>
            </a:r>
            <a:r>
              <a:rPr sz="1600" b="1" spc="204" dirty="0">
                <a:solidFill>
                  <a:srgbClr val="1F3863"/>
                </a:solidFill>
                <a:latin typeface="Calibri"/>
                <a:cs typeface="Calibri"/>
              </a:rPr>
              <a:t> </a:t>
            </a:r>
            <a:r>
              <a:rPr sz="1600" b="1" spc="-10" dirty="0">
                <a:solidFill>
                  <a:srgbClr val="1F3863"/>
                </a:solidFill>
                <a:latin typeface="Calibri"/>
                <a:cs typeface="Calibri"/>
              </a:rPr>
              <a:t>bonheur </a:t>
            </a:r>
            <a:r>
              <a:rPr sz="1600" b="1" dirty="0">
                <a:solidFill>
                  <a:srgbClr val="1F3863"/>
                </a:solidFill>
                <a:latin typeface="Calibri"/>
                <a:cs typeface="Calibri"/>
              </a:rPr>
              <a:t>renvoie</a:t>
            </a:r>
            <a:r>
              <a:rPr sz="1600" b="1" spc="180" dirty="0">
                <a:solidFill>
                  <a:srgbClr val="1F3863"/>
                </a:solidFill>
                <a:latin typeface="Calibri"/>
                <a:cs typeface="Calibri"/>
              </a:rPr>
              <a:t> </a:t>
            </a:r>
            <a:r>
              <a:rPr sz="1600" b="1" dirty="0">
                <a:solidFill>
                  <a:srgbClr val="1F3863"/>
                </a:solidFill>
                <a:latin typeface="Calibri"/>
                <a:cs typeface="Calibri"/>
              </a:rPr>
              <a:t>à</a:t>
            </a:r>
            <a:r>
              <a:rPr sz="1600" b="1" spc="175" dirty="0">
                <a:solidFill>
                  <a:srgbClr val="1F3863"/>
                </a:solidFill>
                <a:latin typeface="Calibri"/>
                <a:cs typeface="Calibri"/>
              </a:rPr>
              <a:t> </a:t>
            </a:r>
            <a:r>
              <a:rPr sz="1600" b="1" dirty="0">
                <a:solidFill>
                  <a:srgbClr val="1F3863"/>
                </a:solidFill>
                <a:latin typeface="Calibri"/>
                <a:cs typeface="Calibri"/>
              </a:rPr>
              <a:t>un</a:t>
            </a:r>
            <a:r>
              <a:rPr sz="1600" b="1" spc="170" dirty="0">
                <a:solidFill>
                  <a:srgbClr val="1F3863"/>
                </a:solidFill>
                <a:latin typeface="Calibri"/>
                <a:cs typeface="Calibri"/>
              </a:rPr>
              <a:t> </a:t>
            </a:r>
            <a:r>
              <a:rPr sz="1600" b="1" dirty="0">
                <a:solidFill>
                  <a:srgbClr val="1F3863"/>
                </a:solidFill>
                <a:latin typeface="Calibri"/>
                <a:cs typeface="Calibri"/>
              </a:rPr>
              <a:t>entraînement.</a:t>
            </a:r>
            <a:r>
              <a:rPr sz="1600" b="1" spc="180" dirty="0">
                <a:solidFill>
                  <a:srgbClr val="1F3863"/>
                </a:solidFill>
                <a:latin typeface="Calibri"/>
                <a:cs typeface="Calibri"/>
              </a:rPr>
              <a:t> </a:t>
            </a:r>
            <a:r>
              <a:rPr sz="1600" b="1" dirty="0">
                <a:solidFill>
                  <a:srgbClr val="1F3863"/>
                </a:solidFill>
                <a:latin typeface="Calibri"/>
                <a:cs typeface="Calibri"/>
              </a:rPr>
              <a:t>Chez</a:t>
            </a:r>
            <a:r>
              <a:rPr sz="1600" b="1" spc="180" dirty="0">
                <a:solidFill>
                  <a:srgbClr val="1F3863"/>
                </a:solidFill>
                <a:latin typeface="Calibri"/>
                <a:cs typeface="Calibri"/>
              </a:rPr>
              <a:t> </a:t>
            </a:r>
            <a:r>
              <a:rPr sz="1600" b="1" dirty="0">
                <a:solidFill>
                  <a:srgbClr val="1F3863"/>
                </a:solidFill>
                <a:latin typeface="Calibri"/>
                <a:cs typeface="Calibri"/>
              </a:rPr>
              <a:t>soi,</a:t>
            </a:r>
            <a:r>
              <a:rPr sz="1600" b="1" spc="170" dirty="0">
                <a:solidFill>
                  <a:srgbClr val="1F3863"/>
                </a:solidFill>
                <a:latin typeface="Calibri"/>
                <a:cs typeface="Calibri"/>
              </a:rPr>
              <a:t> </a:t>
            </a:r>
            <a:r>
              <a:rPr sz="1600" b="1" dirty="0">
                <a:solidFill>
                  <a:srgbClr val="1F3863"/>
                </a:solidFill>
                <a:latin typeface="Calibri"/>
                <a:cs typeface="Calibri"/>
              </a:rPr>
              <a:t>le</a:t>
            </a:r>
            <a:r>
              <a:rPr sz="1600" b="1" spc="175" dirty="0">
                <a:solidFill>
                  <a:srgbClr val="1F3863"/>
                </a:solidFill>
                <a:latin typeface="Calibri"/>
                <a:cs typeface="Calibri"/>
              </a:rPr>
              <a:t> </a:t>
            </a:r>
            <a:r>
              <a:rPr sz="1600" b="1" dirty="0">
                <a:solidFill>
                  <a:srgbClr val="1F3863"/>
                </a:solidFill>
                <a:latin typeface="Calibri"/>
                <a:cs typeface="Calibri"/>
              </a:rPr>
              <a:t>soir,</a:t>
            </a:r>
            <a:r>
              <a:rPr sz="1600" b="1" spc="175" dirty="0">
                <a:solidFill>
                  <a:srgbClr val="1F3863"/>
                </a:solidFill>
                <a:latin typeface="Calibri"/>
                <a:cs typeface="Calibri"/>
              </a:rPr>
              <a:t> </a:t>
            </a:r>
            <a:r>
              <a:rPr sz="1600" b="1" dirty="0">
                <a:solidFill>
                  <a:srgbClr val="1F3863"/>
                </a:solidFill>
                <a:latin typeface="Calibri"/>
                <a:cs typeface="Calibri"/>
              </a:rPr>
              <a:t>on</a:t>
            </a:r>
            <a:r>
              <a:rPr sz="1600" b="1" spc="165" dirty="0">
                <a:solidFill>
                  <a:srgbClr val="1F3863"/>
                </a:solidFill>
                <a:latin typeface="Calibri"/>
                <a:cs typeface="Calibri"/>
              </a:rPr>
              <a:t> </a:t>
            </a:r>
            <a:r>
              <a:rPr sz="1600" b="1" dirty="0">
                <a:solidFill>
                  <a:srgbClr val="1F3863"/>
                </a:solidFill>
                <a:latin typeface="Calibri"/>
                <a:cs typeface="Calibri"/>
              </a:rPr>
              <a:t>essaiera</a:t>
            </a:r>
            <a:r>
              <a:rPr sz="1600" b="1" spc="180" dirty="0">
                <a:solidFill>
                  <a:srgbClr val="1F3863"/>
                </a:solidFill>
                <a:latin typeface="Calibri"/>
                <a:cs typeface="Calibri"/>
              </a:rPr>
              <a:t> </a:t>
            </a:r>
            <a:r>
              <a:rPr sz="1600" b="1" dirty="0">
                <a:solidFill>
                  <a:srgbClr val="1F3863"/>
                </a:solidFill>
                <a:latin typeface="Calibri"/>
                <a:cs typeface="Calibri"/>
              </a:rPr>
              <a:t>de</a:t>
            </a:r>
            <a:r>
              <a:rPr sz="1600" b="1" spc="175" dirty="0">
                <a:solidFill>
                  <a:srgbClr val="1F3863"/>
                </a:solidFill>
                <a:latin typeface="Calibri"/>
                <a:cs typeface="Calibri"/>
              </a:rPr>
              <a:t> </a:t>
            </a:r>
            <a:r>
              <a:rPr sz="1600" b="1" dirty="0">
                <a:solidFill>
                  <a:srgbClr val="1F3863"/>
                </a:solidFill>
                <a:latin typeface="Calibri"/>
                <a:cs typeface="Calibri"/>
              </a:rPr>
              <a:t>penser</a:t>
            </a:r>
            <a:r>
              <a:rPr sz="1600" b="1" spc="170" dirty="0">
                <a:solidFill>
                  <a:srgbClr val="1F3863"/>
                </a:solidFill>
                <a:latin typeface="Calibri"/>
                <a:cs typeface="Calibri"/>
              </a:rPr>
              <a:t> </a:t>
            </a:r>
            <a:r>
              <a:rPr sz="1600" b="1" dirty="0">
                <a:solidFill>
                  <a:srgbClr val="1F3863"/>
                </a:solidFill>
                <a:latin typeface="Calibri"/>
                <a:cs typeface="Calibri"/>
              </a:rPr>
              <a:t>à</a:t>
            </a:r>
            <a:r>
              <a:rPr sz="1600" b="1" spc="190" dirty="0">
                <a:solidFill>
                  <a:srgbClr val="1F3863"/>
                </a:solidFill>
                <a:latin typeface="Calibri"/>
                <a:cs typeface="Calibri"/>
              </a:rPr>
              <a:t> </a:t>
            </a:r>
            <a:r>
              <a:rPr sz="1600" b="1" dirty="0">
                <a:solidFill>
                  <a:srgbClr val="1F3863"/>
                </a:solidFill>
                <a:latin typeface="Calibri"/>
                <a:cs typeface="Calibri"/>
              </a:rPr>
              <a:t>tous</a:t>
            </a:r>
            <a:r>
              <a:rPr sz="1600" b="1" spc="175" dirty="0">
                <a:solidFill>
                  <a:srgbClr val="1F3863"/>
                </a:solidFill>
                <a:latin typeface="Calibri"/>
                <a:cs typeface="Calibri"/>
              </a:rPr>
              <a:t> </a:t>
            </a:r>
            <a:r>
              <a:rPr sz="1600" b="1" dirty="0">
                <a:solidFill>
                  <a:srgbClr val="1F3863"/>
                </a:solidFill>
                <a:latin typeface="Calibri"/>
                <a:cs typeface="Calibri"/>
              </a:rPr>
              <a:t>les</a:t>
            </a:r>
            <a:r>
              <a:rPr sz="1600" b="1" spc="175" dirty="0">
                <a:solidFill>
                  <a:srgbClr val="1F3863"/>
                </a:solidFill>
                <a:latin typeface="Calibri"/>
                <a:cs typeface="Calibri"/>
              </a:rPr>
              <a:t> </a:t>
            </a:r>
            <a:r>
              <a:rPr sz="1600" b="1" dirty="0">
                <a:solidFill>
                  <a:srgbClr val="1F3863"/>
                </a:solidFill>
                <a:latin typeface="Calibri"/>
                <a:cs typeface="Calibri"/>
              </a:rPr>
              <a:t>petits</a:t>
            </a:r>
            <a:r>
              <a:rPr sz="1600" b="1" spc="175" dirty="0">
                <a:solidFill>
                  <a:srgbClr val="1F3863"/>
                </a:solidFill>
                <a:latin typeface="Calibri"/>
                <a:cs typeface="Calibri"/>
              </a:rPr>
              <a:t> </a:t>
            </a:r>
            <a:r>
              <a:rPr sz="1600" b="1" dirty="0">
                <a:solidFill>
                  <a:srgbClr val="1F3863"/>
                </a:solidFill>
                <a:latin typeface="Calibri"/>
                <a:cs typeface="Calibri"/>
              </a:rPr>
              <a:t>événements</a:t>
            </a:r>
            <a:r>
              <a:rPr sz="1600" b="1" spc="175" dirty="0">
                <a:solidFill>
                  <a:srgbClr val="1F3863"/>
                </a:solidFill>
                <a:latin typeface="Calibri"/>
                <a:cs typeface="Calibri"/>
              </a:rPr>
              <a:t> </a:t>
            </a:r>
            <a:r>
              <a:rPr sz="1600" b="1" dirty="0">
                <a:solidFill>
                  <a:srgbClr val="1F3863"/>
                </a:solidFill>
                <a:latin typeface="Calibri"/>
                <a:cs typeface="Calibri"/>
              </a:rPr>
              <a:t>qui</a:t>
            </a:r>
            <a:r>
              <a:rPr sz="1600" b="1" spc="180" dirty="0">
                <a:solidFill>
                  <a:srgbClr val="1F3863"/>
                </a:solidFill>
                <a:latin typeface="Calibri"/>
                <a:cs typeface="Calibri"/>
              </a:rPr>
              <a:t> </a:t>
            </a:r>
            <a:r>
              <a:rPr sz="1600" b="1" dirty="0">
                <a:solidFill>
                  <a:srgbClr val="1F3863"/>
                </a:solidFill>
                <a:latin typeface="Calibri"/>
                <a:cs typeface="Calibri"/>
              </a:rPr>
              <a:t>nous</a:t>
            </a:r>
            <a:r>
              <a:rPr sz="1600" b="1" spc="175" dirty="0">
                <a:solidFill>
                  <a:srgbClr val="1F3863"/>
                </a:solidFill>
                <a:latin typeface="Calibri"/>
                <a:cs typeface="Calibri"/>
              </a:rPr>
              <a:t> </a:t>
            </a:r>
            <a:r>
              <a:rPr sz="1600" b="1" dirty="0">
                <a:solidFill>
                  <a:srgbClr val="1F3863"/>
                </a:solidFill>
                <a:latin typeface="Calibri"/>
                <a:cs typeface="Calibri"/>
              </a:rPr>
              <a:t>ont</a:t>
            </a:r>
            <a:r>
              <a:rPr sz="1600" b="1" spc="180" dirty="0">
                <a:solidFill>
                  <a:srgbClr val="1F3863"/>
                </a:solidFill>
                <a:latin typeface="Calibri"/>
                <a:cs typeface="Calibri"/>
              </a:rPr>
              <a:t> </a:t>
            </a:r>
            <a:r>
              <a:rPr sz="1600" b="1" spc="-10" dirty="0">
                <a:solidFill>
                  <a:srgbClr val="1F3863"/>
                </a:solidFill>
                <a:latin typeface="Calibri"/>
                <a:cs typeface="Calibri"/>
              </a:rPr>
              <a:t>rendus </a:t>
            </a:r>
            <a:r>
              <a:rPr sz="1600" b="1" dirty="0">
                <a:solidFill>
                  <a:srgbClr val="1F3863"/>
                </a:solidFill>
                <a:latin typeface="Calibri"/>
                <a:cs typeface="Calibri"/>
              </a:rPr>
              <a:t>heureux</a:t>
            </a:r>
            <a:r>
              <a:rPr sz="1600" b="1" spc="-45" dirty="0">
                <a:solidFill>
                  <a:srgbClr val="1F3863"/>
                </a:solidFill>
                <a:latin typeface="Calibri"/>
                <a:cs typeface="Calibri"/>
              </a:rPr>
              <a:t> </a:t>
            </a:r>
            <a:r>
              <a:rPr sz="1600" b="1" dirty="0">
                <a:solidFill>
                  <a:srgbClr val="1F3863"/>
                </a:solidFill>
                <a:latin typeface="Calibri"/>
                <a:cs typeface="Calibri"/>
              </a:rPr>
              <a:t>pendant</a:t>
            </a:r>
            <a:r>
              <a:rPr sz="1600" b="1" spc="-45" dirty="0">
                <a:solidFill>
                  <a:srgbClr val="1F3863"/>
                </a:solidFill>
                <a:latin typeface="Calibri"/>
                <a:cs typeface="Calibri"/>
              </a:rPr>
              <a:t> </a:t>
            </a:r>
            <a:r>
              <a:rPr sz="1600" b="1" dirty="0">
                <a:solidFill>
                  <a:srgbClr val="1F3863"/>
                </a:solidFill>
                <a:latin typeface="Calibri"/>
                <a:cs typeface="Calibri"/>
              </a:rPr>
              <a:t>la</a:t>
            </a:r>
            <a:r>
              <a:rPr sz="1600" b="1" spc="-80" dirty="0">
                <a:solidFill>
                  <a:srgbClr val="1F3863"/>
                </a:solidFill>
                <a:latin typeface="Calibri"/>
                <a:cs typeface="Calibri"/>
              </a:rPr>
              <a:t> </a:t>
            </a:r>
            <a:r>
              <a:rPr sz="1600" b="1" spc="-10" dirty="0">
                <a:solidFill>
                  <a:srgbClr val="1F3863"/>
                </a:solidFill>
                <a:latin typeface="Calibri"/>
                <a:cs typeface="Calibri"/>
              </a:rPr>
              <a:t>journée</a:t>
            </a:r>
            <a:endParaRPr sz="1600">
              <a:latin typeface="Calibri"/>
              <a:cs typeface="Calibri"/>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100</TotalTime>
  <Words>1717</Words>
  <Application>Microsoft Office PowerPoint</Application>
  <PresentationFormat>Προσαρμογή</PresentationFormat>
  <Paragraphs>225</Paragraphs>
  <Slides>13</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13</vt:i4>
      </vt:variant>
    </vt:vector>
  </HeadingPairs>
  <TitlesOfParts>
    <vt:vector size="14" baseType="lpstr">
      <vt:lpstr>Office Theme</vt:lpstr>
      <vt:lpstr>Διαφάνεια 1</vt:lpstr>
      <vt:lpstr>Texte : extraire les mots clés et les idées principales</vt:lpstr>
      <vt:lpstr>Texte : Mots clés</vt:lpstr>
      <vt:lpstr>Idées principales</vt:lpstr>
      <vt:lpstr>Reformulation</vt:lpstr>
      <vt:lpstr>Reformulation</vt:lpstr>
      <vt:lpstr>Reformulation</vt:lpstr>
      <vt:lpstr>Reformulation</vt:lpstr>
      <vt:lpstr>Reformulation</vt:lpstr>
      <vt:lpstr>Reformulation</vt:lpstr>
      <vt:lpstr>Vers le résumé</vt:lpstr>
      <vt:lpstr> Le compte-rendu</vt:lpstr>
      <vt:lpstr>TEXTE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Anna Kalyva</dc:creator>
  <cp:lastModifiedBy>user</cp:lastModifiedBy>
  <cp:revision>8</cp:revision>
  <dcterms:created xsi:type="dcterms:W3CDTF">2024-03-12T13:40:01Z</dcterms:created>
  <dcterms:modified xsi:type="dcterms:W3CDTF">2024-04-09T22:00:16Z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2023-02-24T00:00:00Z</vt:filetime>
  </property>
  <property fmtid="{D5CDD505-2E9C-101B-9397-08002B2CF9AE}" pid="3" name="Creator">
    <vt:lpwstr>Microsoft® PowerPoint® για το Microsoft 365</vt:lpwstr>
  </property>
  <property fmtid="{D5CDD505-2E9C-101B-9397-08002B2CF9AE}" pid="4" name="LastSaved">
    <vt:filetime>2024-03-12T00:00:00Z</vt:filetime>
  </property>
  <property fmtid="{D5CDD505-2E9C-101B-9397-08002B2CF9AE}" pid="5" name="Producer">
    <vt:lpwstr>Microsoft® PowerPoint® για το Microsoft 365</vt:lpwstr>
  </property>
</Properties>
</file>