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10/16/2020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Analyse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de textes littéraires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 Ioanna Papaspyridou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4173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L’APPOCHE GLOBALE D’UN TEXTE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1. Il faut d’abord SITUER LE TEXTE pour trouver son sens premier. </a:t>
            </a:r>
          </a:p>
          <a:p>
            <a:pPr marL="0" indent="0" algn="just">
              <a:buNone/>
            </a:pPr>
            <a:r>
              <a:rPr lang="fr-FR" b="1" dirty="0" smtClean="0"/>
              <a:t>LE PARATEXTE: les caractéristiques du texte qui permettent de l’identifier.</a:t>
            </a:r>
          </a:p>
          <a:p>
            <a:pPr marL="0" indent="0" algn="just">
              <a:buNone/>
            </a:pPr>
            <a:r>
              <a:rPr lang="fr-FR" dirty="0" smtClean="0"/>
              <a:t>LE TITRE, les sous-titres, le nom de l’auteur, les notes en bas de page.</a:t>
            </a:r>
          </a:p>
          <a:p>
            <a:pPr marL="0" indent="0" algn="just">
              <a:buNone/>
            </a:pPr>
            <a:r>
              <a:rPr lang="fr-FR" b="1" dirty="0" smtClean="0"/>
              <a:t>LE CONTEXTE: tout texte est le produit de certaines influences liées à une époque bien précise.</a:t>
            </a:r>
          </a:p>
          <a:p>
            <a:pPr marL="0" indent="0" algn="just">
              <a:buNone/>
            </a:pPr>
            <a:r>
              <a:rPr lang="fr-FR" b="1" dirty="0" smtClean="0"/>
              <a:t>LE CONTEXTE EST SOCIOPOLITIQUE, ECONOMIQUE ET LITTERAIRE. </a:t>
            </a:r>
          </a:p>
          <a:p>
            <a:pPr marL="0" indent="0" algn="just">
              <a:buNone/>
            </a:pPr>
            <a:r>
              <a:rPr lang="fr-FR" b="1" dirty="0" smtClean="0"/>
              <a:t>IL Y A AUSSI DES REFERENCES CULTURELLES  (ET UN CONTEXTE CULTUREL: mouvements, courants littéraires).  </a:t>
            </a:r>
            <a:r>
              <a:rPr lang="fr-FR" dirty="0" smtClean="0"/>
              <a:t>  </a:t>
            </a:r>
          </a:p>
          <a:p>
            <a:pPr marL="0" indent="0" algn="just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4558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Situer le texte dans l’œuvre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texte est une partie d’un ensemble (il faudra souligner sa position). </a:t>
            </a:r>
          </a:p>
          <a:p>
            <a:pPr marL="0" indent="0">
              <a:buNone/>
            </a:pPr>
            <a:r>
              <a:rPr lang="fr-FR" dirty="0" smtClean="0"/>
              <a:t>(roman: incipit ou excipit? Passage important?</a:t>
            </a:r>
          </a:p>
          <a:p>
            <a:pPr marL="0" indent="0">
              <a:buNone/>
            </a:pPr>
            <a:r>
              <a:rPr lang="fr-FR" dirty="0" smtClean="0"/>
              <a:t>théâtre: scène d’exposition ou dénouement?)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49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CARACTERISER LE TEXTE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A. LE GENRE LITTERAIRE</a:t>
            </a:r>
          </a:p>
          <a:p>
            <a:r>
              <a:rPr lang="fr-FR" dirty="0" smtClean="0"/>
              <a:t>1. La poésie</a:t>
            </a:r>
          </a:p>
          <a:p>
            <a:r>
              <a:rPr lang="fr-FR" dirty="0" smtClean="0"/>
              <a:t>2. La prose d’idées</a:t>
            </a:r>
          </a:p>
          <a:p>
            <a:r>
              <a:rPr lang="fr-FR" dirty="0" smtClean="0"/>
              <a:t>3. Le récit</a:t>
            </a:r>
          </a:p>
          <a:p>
            <a:r>
              <a:rPr lang="fr-FR" dirty="0" smtClean="0"/>
              <a:t>4. Le théâtre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Il y a aussi des </a:t>
            </a:r>
            <a:r>
              <a:rPr lang="fr-FR" b="1" dirty="0" smtClean="0"/>
              <a:t>sous-genres</a:t>
            </a:r>
            <a:r>
              <a:rPr lang="fr-FR" dirty="0" smtClean="0"/>
              <a:t>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4678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FORME DU DISCOURS: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Narratif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Descriptif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Argumentatif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Explicatif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Expressif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Injonctif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20861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TON: 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Comique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Lyrique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Tragique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Satirique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Pathétique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Polémique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6094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REGISTRE LITTERAIRE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Réaliste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Epique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Burlesque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 smtClean="0"/>
              <a:t>Fantastique</a:t>
            </a:r>
          </a:p>
          <a:p>
            <a:pPr marL="342900" indent="-342900">
              <a:buFont typeface="+mj-lt"/>
              <a:buAutoNum type="arabicPeriod"/>
            </a:pPr>
            <a:r>
              <a:rPr lang="fr-FR" smtClean="0"/>
              <a:t>Merveilleux</a:t>
            </a:r>
            <a:endParaRPr lang="fr-FR" dirty="0" smtClean="0"/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9075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15</TotalTime>
  <Words>205</Words>
  <Application>Microsoft Office PowerPoint</Application>
  <PresentationFormat>Προσαρμογή</PresentationFormat>
  <Paragraphs>45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Savon</vt:lpstr>
      <vt:lpstr>Analyse  de textes littéraires</vt:lpstr>
      <vt:lpstr>L’APPOCHE GLOBALE D’UN TEXTE </vt:lpstr>
      <vt:lpstr>2. Situer le texte dans l’œuvre </vt:lpstr>
      <vt:lpstr>CARACTERISER LE TEXTE</vt:lpstr>
      <vt:lpstr>(suite)</vt:lpstr>
      <vt:lpstr>(suite)</vt:lpstr>
      <vt:lpstr>(suite)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L’Analyse  de textes littéraires</dc:title>
  <dc:creator>user</dc:creator>
  <cp:lastModifiedBy>user</cp:lastModifiedBy>
  <cp:revision>3</cp:revision>
  <dcterms:created xsi:type="dcterms:W3CDTF">2019-09-30T16:09:13Z</dcterms:created>
  <dcterms:modified xsi:type="dcterms:W3CDTF">2020-10-16T03:02:30Z</dcterms:modified>
</cp:coreProperties>
</file>