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L’explication </a:t>
            </a:r>
            <a:br>
              <a:rPr lang="fr-FR" dirty="0" smtClean="0"/>
            </a:br>
            <a:r>
              <a:rPr lang="fr-FR" dirty="0" smtClean="0"/>
              <a:t>de texte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Nos outils stylistiques</a:t>
            </a:r>
          </a:p>
          <a:p>
            <a:r>
              <a:rPr lang="fr-FR" dirty="0" smtClean="0"/>
              <a:t>(2</a:t>
            </a:r>
            <a:r>
              <a:rPr lang="fr-FR" baseline="30000" dirty="0" smtClean="0"/>
              <a:t>e</a:t>
            </a:r>
            <a:r>
              <a:rPr lang="fr-FR" dirty="0" smtClean="0"/>
              <a:t> partie)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429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SYNECDOQUE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</a:t>
            </a:r>
            <a:r>
              <a:rPr lang="fr-FR" dirty="0" smtClean="0"/>
              <a:t>dit l’espèce pour le genre, la partie pour le tout, le plus pout le moins et le moins pour le plus.</a:t>
            </a:r>
          </a:p>
          <a:p>
            <a:r>
              <a:rPr lang="fr-FR" dirty="0" smtClean="0"/>
              <a:t>Exemples: </a:t>
            </a:r>
          </a:p>
          <a:p>
            <a:r>
              <a:rPr lang="fr-FR" dirty="0" smtClean="0"/>
              <a:t>« … le fer dans les mains. » (=l’épée).</a:t>
            </a:r>
          </a:p>
          <a:p>
            <a:r>
              <a:rPr lang="fr-FR" dirty="0" smtClean="0"/>
              <a:t>« Ils marchent devant moi, ces yeux pleins de lumières. » (Charles Baudelaire, </a:t>
            </a:r>
            <a:r>
              <a:rPr lang="fr-FR" i="1" dirty="0" smtClean="0"/>
              <a:t>Les Fleurs du Mal</a:t>
            </a:r>
            <a:r>
              <a:rPr lang="fr-FR" dirty="0" smtClean="0"/>
              <a:t>, « Le Flambeau vivant »). (= la femme est uniquement évoquée par ses yeux). </a:t>
            </a:r>
          </a:p>
          <a:p>
            <a:r>
              <a:rPr lang="fr-FR" dirty="0" smtClean="0"/>
              <a:t>« Je ne regarderai ni l’or du soir qui tombe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Ni les voiles au loin descendant vers Honfleur. » (Victor Hugo, </a:t>
            </a:r>
            <a:r>
              <a:rPr lang="fr-FR" i="1" dirty="0" smtClean="0"/>
              <a:t>Les Contemplations</a:t>
            </a:r>
            <a:r>
              <a:rPr lang="fr-FR" dirty="0" smtClean="0"/>
              <a:t>) </a:t>
            </a:r>
          </a:p>
          <a:p>
            <a:pPr marL="0" indent="0">
              <a:buNone/>
            </a:pPr>
            <a:r>
              <a:rPr lang="fr-FR" dirty="0" smtClean="0"/>
              <a:t>      (= le terme « voile » se substitue à « navire ». C’est la partie pour le tout).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846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L’ANTONOMASE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Variété de synecdoque. </a:t>
            </a:r>
          </a:p>
          <a:p>
            <a:r>
              <a:rPr lang="fr-FR" dirty="0" smtClean="0"/>
              <a:t>Usage stylistique des noms propres. </a:t>
            </a:r>
          </a:p>
          <a:p>
            <a:r>
              <a:rPr lang="fr-FR" dirty="0" smtClean="0"/>
              <a:t>Exemples: </a:t>
            </a:r>
          </a:p>
          <a:p>
            <a:r>
              <a:rPr lang="fr-FR" dirty="0" smtClean="0"/>
              <a:t>C’est un Tartuffe (un hypocrite). </a:t>
            </a:r>
          </a:p>
          <a:p>
            <a:r>
              <a:rPr lang="fr-FR" dirty="0" smtClean="0"/>
              <a:t>C’est un Harpagon (un avare). </a:t>
            </a:r>
          </a:p>
          <a:p>
            <a:r>
              <a:rPr lang="fr-FR" dirty="0" smtClean="0"/>
              <a:t>C’est un Hercule (très fort). </a:t>
            </a:r>
          </a:p>
          <a:p>
            <a:r>
              <a:rPr lang="fr-FR" dirty="0" smtClean="0"/>
              <a:t>C’est un Adonis (beau).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985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L’ALLEGORIE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Image qui renvoie de manière le plus souvent métaphorique à un univers d’une autre nature (abstractions philosophiques, morales etc. )</a:t>
            </a:r>
          </a:p>
          <a:p>
            <a:pPr algn="just"/>
            <a:r>
              <a:rPr lang="fr-FR" dirty="0" smtClean="0"/>
              <a:t>Exemples: « Il n’est point ici-bas de moisson sans culture. » (Voltaire)</a:t>
            </a:r>
          </a:p>
          <a:p>
            <a:pPr algn="just"/>
            <a:r>
              <a:rPr lang="fr-FR" dirty="0" smtClean="0"/>
              <a:t>« Figures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Je bats comme des cartes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Malgré moi des visages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Et tous, ils me sont chers. 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Parfois l’un d’eux tombe à terre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Et j’ai beau le chercher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La carte a disparu. » (Jules Supervielle)</a:t>
            </a:r>
          </a:p>
          <a:p>
            <a:pPr marL="0" indent="0" algn="just">
              <a:buNone/>
            </a:pPr>
            <a:r>
              <a:rPr lang="fr-FR" dirty="0" smtClean="0"/>
              <a:t>(Double sens du terme « figure » (visage et carte à jouer) qui permet au poète de donner une image du jeu dangereux du souvenir.)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768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 PERIPHRASE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syntagme descriptif remplace un nom.</a:t>
            </a:r>
          </a:p>
          <a:p>
            <a:r>
              <a:rPr lang="fr-FR" dirty="0" smtClean="0"/>
              <a:t>Exemples: «  Cet heureux temps n’est plus. Tout a changé de face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Depuis que sur ces bords les Dieux ont envoyé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                    La fille de Minos et de Pasiphaé</a:t>
            </a:r>
            <a:r>
              <a:rPr lang="fr-FR" dirty="0" smtClean="0"/>
              <a:t>. » (Racine, </a:t>
            </a:r>
            <a:r>
              <a:rPr lang="fr-FR" i="1" dirty="0" smtClean="0"/>
              <a:t>Phèdre</a:t>
            </a:r>
            <a:r>
              <a:rPr lang="fr-FR" dirty="0" smtClean="0"/>
              <a:t>) </a:t>
            </a:r>
          </a:p>
          <a:p>
            <a:pPr marL="0" indent="0">
              <a:buNone/>
            </a:pPr>
            <a:r>
              <a:rPr lang="fr-FR" dirty="0" smtClean="0"/>
              <a:t>(Hippolyte parle ainsi de Phèdre en rappelant sa lourde hérédité.)</a:t>
            </a:r>
          </a:p>
          <a:p>
            <a:pPr marL="0" indent="0">
              <a:buNone/>
            </a:pPr>
            <a:r>
              <a:rPr lang="fr-FR" b="1" dirty="0" smtClean="0"/>
              <a:t>MAIS AUSSI DANS LE QUOTIDIEN:</a:t>
            </a:r>
          </a:p>
          <a:p>
            <a:pPr marL="0" indent="0">
              <a:buNone/>
            </a:pPr>
            <a:r>
              <a:rPr lang="fr-FR" dirty="0" smtClean="0"/>
              <a:t>« Le roi des animaux » = le lion</a:t>
            </a:r>
          </a:p>
          <a:p>
            <a:pPr marL="0" indent="0">
              <a:buNone/>
            </a:pPr>
            <a:r>
              <a:rPr lang="fr-FR" dirty="0" smtClean="0"/>
              <a:t>« La Ville Eternelle » = Rome</a:t>
            </a:r>
          </a:p>
          <a:p>
            <a:pPr marL="0" indent="0">
              <a:buNone/>
            </a:pPr>
            <a:r>
              <a:rPr lang="fr-FR" dirty="0" smtClean="0"/>
              <a:t>« La Ville des Lumières » = Paris  </a:t>
            </a:r>
            <a:r>
              <a:rPr lang="fr-FR" b="1" dirty="0" smtClean="0"/>
              <a:t>  </a:t>
            </a:r>
            <a:r>
              <a:rPr lang="fr-FR" dirty="0" smtClean="0"/>
              <a:t>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691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FIGURES DE REPETITION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1. L’assonance:  la répétition d’une même voyelle. </a:t>
            </a:r>
          </a:p>
          <a:p>
            <a:pPr algn="just"/>
            <a:r>
              <a:rPr lang="fr-FR" dirty="0" smtClean="0"/>
              <a:t>Exemple: « … tout ce qu’on peut imaginer </a:t>
            </a:r>
            <a:r>
              <a:rPr lang="fr-FR" b="1" dirty="0" smtClean="0"/>
              <a:t>en</a:t>
            </a:r>
            <a:r>
              <a:rPr lang="fr-FR" dirty="0" smtClean="0"/>
              <a:t> s</a:t>
            </a:r>
            <a:r>
              <a:rPr lang="fr-FR" b="1" dirty="0" smtClean="0"/>
              <a:t>en</a:t>
            </a:r>
            <a:r>
              <a:rPr lang="fr-FR" dirty="0" smtClean="0"/>
              <a:t>tim</a:t>
            </a:r>
            <a:r>
              <a:rPr lang="fr-FR" b="1" dirty="0" smtClean="0"/>
              <a:t>en</a:t>
            </a:r>
            <a:r>
              <a:rPr lang="fr-FR" dirty="0" smtClean="0"/>
              <a:t>ts, l</a:t>
            </a:r>
            <a:r>
              <a:rPr lang="fr-FR" b="1" dirty="0" smtClean="0"/>
              <a:t>an</a:t>
            </a:r>
            <a:r>
              <a:rPr lang="fr-FR" dirty="0" smtClean="0"/>
              <a:t>gueurs, soupirs, tr</a:t>
            </a:r>
            <a:r>
              <a:rPr lang="fr-FR" b="1" dirty="0" smtClean="0"/>
              <a:t>an</a:t>
            </a:r>
            <a:r>
              <a:rPr lang="fr-FR" dirty="0" smtClean="0"/>
              <a:t>sports, délicatesses, douce impati</a:t>
            </a:r>
            <a:r>
              <a:rPr lang="fr-FR" b="1" dirty="0" smtClean="0"/>
              <a:t>en</a:t>
            </a:r>
            <a:r>
              <a:rPr lang="fr-FR" dirty="0" smtClean="0"/>
              <a:t>ce, et le tout </a:t>
            </a:r>
            <a:r>
              <a:rPr lang="fr-FR" b="1" dirty="0" smtClean="0"/>
              <a:t>en</a:t>
            </a:r>
            <a:r>
              <a:rPr lang="fr-FR" dirty="0" smtClean="0"/>
              <a:t>s</a:t>
            </a:r>
            <a:r>
              <a:rPr lang="fr-FR" b="1" dirty="0" smtClean="0"/>
              <a:t>em</a:t>
            </a:r>
            <a:r>
              <a:rPr lang="fr-FR" dirty="0" smtClean="0"/>
              <a:t>ble. » (Marivaux, </a:t>
            </a:r>
            <a:r>
              <a:rPr lang="fr-FR" i="1" dirty="0" smtClean="0"/>
              <a:t>Le Prince travesti</a:t>
            </a:r>
            <a:r>
              <a:rPr lang="fr-FR" dirty="0" smtClean="0"/>
              <a:t>). </a:t>
            </a:r>
            <a:r>
              <a:rPr lang="fr-FR" i="1" dirty="0" smtClean="0"/>
              <a:t> </a:t>
            </a:r>
          </a:p>
          <a:p>
            <a:pPr marL="0" indent="0" algn="just">
              <a:buNone/>
            </a:pPr>
            <a:r>
              <a:rPr lang="fr-FR" i="1" dirty="0" smtClean="0"/>
              <a:t>2. </a:t>
            </a:r>
            <a:r>
              <a:rPr lang="fr-FR" dirty="0" smtClean="0"/>
              <a:t>L’allitération: la répétition d’une même consonne. </a:t>
            </a:r>
          </a:p>
          <a:p>
            <a:pPr algn="just"/>
            <a:r>
              <a:rPr lang="fr-FR" dirty="0" smtClean="0"/>
              <a:t>Exemple: « Pour qui sont ces serpents qui sifflent sur nos têtes, » (Racine, </a:t>
            </a:r>
            <a:r>
              <a:rPr lang="fr-FR" i="1" dirty="0" smtClean="0"/>
              <a:t>Andromaque</a:t>
            </a:r>
            <a:r>
              <a:rPr lang="fr-FR" dirty="0" smtClean="0"/>
              <a:t>). </a:t>
            </a:r>
          </a:p>
          <a:p>
            <a:pPr marL="0" indent="0" algn="just">
              <a:buNone/>
            </a:pPr>
            <a:r>
              <a:rPr lang="fr-FR" dirty="0" smtClean="0"/>
              <a:t>(L’allitération en « s » se veut mimétique de la folie du personnage qui refuse la réalité de son amour déçu et croit voir des serpents sur la scène.)</a:t>
            </a:r>
          </a:p>
          <a:p>
            <a:pPr marL="0" indent="0" algn="just">
              <a:buNone/>
            </a:pPr>
            <a:r>
              <a:rPr lang="fr-FR" dirty="0" smtClean="0"/>
              <a:t>3. La redondance: la répétition de la même idée sous la forme d’autres mots. </a:t>
            </a:r>
          </a:p>
          <a:p>
            <a:pPr algn="just"/>
            <a:r>
              <a:rPr lang="fr-FR" dirty="0" smtClean="0"/>
              <a:t>Exemple: « … au milieu de sa renommée, de son influence, de sa popularité. » (Hugo , </a:t>
            </a:r>
            <a:r>
              <a:rPr lang="fr-FR" i="1" dirty="0" smtClean="0"/>
              <a:t>Discours à l’Assemblée législative</a:t>
            </a:r>
            <a:r>
              <a:rPr lang="fr-FR" dirty="0" smtClean="0"/>
              <a:t>). </a:t>
            </a:r>
          </a:p>
          <a:p>
            <a:pPr marL="0" indent="0" algn="just">
              <a:buNone/>
            </a:pPr>
            <a:r>
              <a:rPr lang="fr-FR" dirty="0" smtClean="0"/>
              <a:t>4. Le pléonasme: on ajoute à l’expression de la pensée pour en augmenter la clarté ou l’énergie des mots d’ailleurs inutiles pour l’intégrité grammaticale. </a:t>
            </a:r>
          </a:p>
          <a:p>
            <a:pPr algn="just"/>
            <a:r>
              <a:rPr lang="fr-FR" dirty="0" smtClean="0"/>
              <a:t>Exemple: « Et tous vos beaux discours ne servent pas de rien » (Molière, </a:t>
            </a:r>
            <a:r>
              <a:rPr lang="fr-FR" i="1" dirty="0" smtClean="0"/>
              <a:t>Les Femmes savantes)</a:t>
            </a:r>
          </a:p>
          <a:p>
            <a:pPr marL="0" indent="0" algn="just">
              <a:buNone/>
            </a:pPr>
            <a:r>
              <a:rPr lang="fr-FR" dirty="0" smtClean="0"/>
              <a:t>(Molière utilise le pléonasme grammatical pour insister sur l’inutilité des discours). </a:t>
            </a:r>
          </a:p>
          <a:p>
            <a:pPr algn="just"/>
            <a:r>
              <a:rPr lang="fr-FR" dirty="0" smtClean="0"/>
              <a:t>Mais aussi dans le quotidien: « Je l’ai vu de mes yeux ». </a:t>
            </a:r>
          </a:p>
          <a:p>
            <a:pPr marL="0" indent="0" algn="just">
              <a:buNone/>
            </a:pPr>
            <a:r>
              <a:rPr lang="fr-FR" dirty="0" smtClean="0"/>
              <a:t>5. La tautologie: la répétition d’une même idée ou d’une même expression:</a:t>
            </a:r>
          </a:p>
          <a:p>
            <a:pPr marL="0" indent="0" algn="just">
              <a:buNone/>
            </a:pPr>
            <a:r>
              <a:rPr lang="fr-FR" dirty="0" smtClean="0"/>
              <a:t>« Noir c’est noir. »     </a:t>
            </a:r>
          </a:p>
          <a:p>
            <a:pPr marL="0" indent="0" algn="just">
              <a:buNone/>
            </a:pPr>
            <a:r>
              <a:rPr lang="fr-F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754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FIGURES DE MISE EN VALEUR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1. L’antithèse: : deux termes de sens contraire se trouvent rapprochés à l’intérieur de la même phrase.</a:t>
            </a:r>
          </a:p>
          <a:p>
            <a:pPr marL="0" indent="0">
              <a:buNone/>
            </a:pPr>
            <a:r>
              <a:rPr lang="fr-FR" dirty="0" smtClean="0"/>
              <a:t>Exemple: « Paris est petit, c’est là sa vraie grandeur. » (Prévert). </a:t>
            </a:r>
          </a:p>
          <a:p>
            <a:pPr algn="just"/>
            <a:r>
              <a:rPr lang="fr-FR" dirty="0" smtClean="0"/>
              <a:t>2. L’oxymore: présence de deux termes de sens contraire à l’intérieur d’un même groupe syntaxique.</a:t>
            </a:r>
          </a:p>
          <a:p>
            <a:pPr marL="0" indent="0" algn="just">
              <a:buNone/>
            </a:pPr>
            <a:r>
              <a:rPr lang="fr-FR" dirty="0" smtClean="0"/>
              <a:t>Exemple: « Cette </a:t>
            </a:r>
            <a:r>
              <a:rPr lang="fr-FR" b="1" dirty="0" smtClean="0"/>
              <a:t>obscure clarté </a:t>
            </a:r>
            <a:r>
              <a:rPr lang="fr-FR" dirty="0" smtClean="0"/>
              <a:t>qui tombe des étoiles. » (Corneille) </a:t>
            </a:r>
          </a:p>
          <a:p>
            <a:pPr algn="just"/>
            <a:r>
              <a:rPr lang="fr-FR" dirty="0" smtClean="0"/>
              <a:t>3. L’accumulation: : effet produit par une liste, une énumération.</a:t>
            </a:r>
          </a:p>
          <a:p>
            <a:pPr marL="0" indent="0" algn="just">
              <a:buNone/>
            </a:pPr>
            <a:r>
              <a:rPr lang="fr-FR" dirty="0" smtClean="0"/>
              <a:t>Exemples:</a:t>
            </a:r>
          </a:p>
          <a:p>
            <a:pPr marL="0" indent="0" algn="just">
              <a:buNone/>
            </a:pPr>
            <a:r>
              <a:rPr lang="fr-FR" dirty="0" smtClean="0"/>
              <a:t>« Le lait tombe: adieu veau, vache, cochon, couvée. » (La Fontaine)</a:t>
            </a:r>
          </a:p>
          <a:p>
            <a:pPr marL="0" indent="0" algn="just">
              <a:buNone/>
            </a:pPr>
            <a:r>
              <a:rPr lang="fr-FR" dirty="0" smtClean="0"/>
              <a:t>« Là, tout n’est qu’ordre et beauté,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Luxe, calme et volupté. » (Baudelaire)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631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4. L’hyperbole. </a:t>
            </a:r>
          </a:p>
          <a:p>
            <a:pPr marL="0" indent="0">
              <a:buNone/>
            </a:pPr>
            <a:r>
              <a:rPr lang="fr-FR" dirty="0" smtClean="0"/>
              <a:t>Exemples: « L’éternité ne sera pour moi qu’un instant. » (Rousseau). </a:t>
            </a:r>
          </a:p>
          <a:p>
            <a:pPr marL="0" indent="0">
              <a:buNone/>
            </a:pPr>
            <a:r>
              <a:rPr lang="fr-FR" dirty="0" smtClean="0"/>
              <a:t>« Celui de qui la tête au ciel était voisine</a:t>
            </a:r>
          </a:p>
          <a:p>
            <a:pPr marL="0" indent="0">
              <a:buNone/>
            </a:pPr>
            <a:r>
              <a:rPr lang="fr-FR" dirty="0" smtClean="0"/>
              <a:t>   Et dont les pieds touchaient à l’empire des morts. » (La Fontaine)</a:t>
            </a:r>
          </a:p>
          <a:p>
            <a:pPr marL="0" indent="0" algn="just">
              <a:buNone/>
            </a:pPr>
            <a:r>
              <a:rPr lang="fr-FR" dirty="0" smtClean="0"/>
              <a:t>(En décrivant le chêne, l’écrivain use de l’hyperbole pour insister sur l’immensité de l’arbre.)</a:t>
            </a:r>
          </a:p>
          <a:p>
            <a:pPr algn="just"/>
            <a:r>
              <a:rPr lang="fr-FR" dirty="0" smtClean="0"/>
              <a:t>5. La litote: le fait d’atténuer sa pensée pour faire entendre davantage.</a:t>
            </a:r>
          </a:p>
          <a:p>
            <a:pPr marL="0" indent="0" algn="just">
              <a:buNone/>
            </a:pPr>
            <a:r>
              <a:rPr lang="fr-FR" dirty="0" smtClean="0"/>
              <a:t>Exemple: « Va, je ne te hais point. » (Corneille, </a:t>
            </a:r>
            <a:r>
              <a:rPr lang="fr-FR" i="1" dirty="0" smtClean="0"/>
              <a:t>Le Cid</a:t>
            </a:r>
            <a:r>
              <a:rPr lang="fr-FR" dirty="0" smtClean="0"/>
              <a:t>). </a:t>
            </a:r>
          </a:p>
          <a:p>
            <a:pPr algn="just"/>
            <a:r>
              <a:rPr lang="fr-FR" dirty="0" smtClean="0"/>
              <a:t>6. L’euphémisme: il consiste à adoucir par l’expression la crudité ou la brutalité d’une idée ou d’un fait. </a:t>
            </a:r>
          </a:p>
          <a:p>
            <a:pPr marL="0" indent="0" algn="just">
              <a:buNone/>
            </a:pPr>
            <a:r>
              <a:rPr lang="fr-FR" dirty="0" smtClean="0"/>
              <a:t>Exemples: «  Elle a vécu, </a:t>
            </a:r>
            <a:r>
              <a:rPr lang="fr-FR" dirty="0" err="1" smtClean="0"/>
              <a:t>Myrto</a:t>
            </a:r>
            <a:r>
              <a:rPr lang="fr-FR" dirty="0" smtClean="0"/>
              <a:t>, la jeune Tarentine… » (Chénier)</a:t>
            </a:r>
          </a:p>
          <a:p>
            <a:pPr marL="0" indent="0" algn="just">
              <a:buNone/>
            </a:pPr>
            <a:r>
              <a:rPr lang="fr-FR" dirty="0" smtClean="0"/>
              <a:t>« L’époux d’une jeune beauté partait pour l’autre monde. » (La Fontaine).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35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ET DANS LE QUOTIDIEN: </a:t>
            </a:r>
          </a:p>
          <a:p>
            <a:pPr marL="0" indent="0">
              <a:buNone/>
            </a:pPr>
            <a:r>
              <a:rPr lang="fr-FR" dirty="0" smtClean="0"/>
              <a:t>Elle nous a quittés = elle est morte.</a:t>
            </a:r>
          </a:p>
          <a:p>
            <a:pPr marL="0" indent="0">
              <a:buNone/>
            </a:pPr>
            <a:r>
              <a:rPr lang="fr-FR" dirty="0" smtClean="0"/>
              <a:t>Le repos éternel = la mort.</a:t>
            </a:r>
          </a:p>
          <a:p>
            <a:pPr marL="0" indent="0">
              <a:buNone/>
            </a:pPr>
            <a:r>
              <a:rPr lang="fr-FR" dirty="0" smtClean="0"/>
              <a:t>Une longue maladie = </a:t>
            </a:r>
            <a:r>
              <a:rPr lang="fr-FR" smtClean="0"/>
              <a:t>un cancer. </a:t>
            </a:r>
            <a:r>
              <a:rPr lang="fr-FR" b="1" smtClean="0"/>
              <a:t>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800340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93</TotalTime>
  <Words>1007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</vt:lpstr>
      <vt:lpstr>L’explication  de texte </vt:lpstr>
      <vt:lpstr>LA SYNECDOQUE</vt:lpstr>
      <vt:lpstr>L’ANTONOMASE</vt:lpstr>
      <vt:lpstr>L’ALLEGORIE</vt:lpstr>
      <vt:lpstr>L PERIPHRASE</vt:lpstr>
      <vt:lpstr>LES FIGURES DE REPETITION</vt:lpstr>
      <vt:lpstr>LES FIGURES DE MISE EN VALEUR</vt:lpstr>
      <vt:lpstr>(suite)</vt:lpstr>
      <vt:lpstr>(suite)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L’explication  de texte</dc:title>
  <dc:creator>user</dc:creator>
  <cp:lastModifiedBy>ipapasp@otenet.gr</cp:lastModifiedBy>
  <cp:revision>10</cp:revision>
  <dcterms:created xsi:type="dcterms:W3CDTF">2019-10-28T17:42:27Z</dcterms:created>
  <dcterms:modified xsi:type="dcterms:W3CDTF">2022-11-02T18:10:17Z</dcterms:modified>
</cp:coreProperties>
</file>