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PREPARATION A L’EXPLICATION </a:t>
            </a:r>
            <a:br>
              <a:rPr lang="fr-FR" dirty="0" smtClean="0"/>
            </a:br>
            <a:r>
              <a:rPr lang="fr-FR" dirty="0" smtClean="0"/>
              <a:t>DE TEXTE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5408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A. DECOUVERTE DU TEXTE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Nous avons déjà traité cette question: nom de l’auteur, titre de l’œuvre, date de publication, titre de l’extrait, situation dans une époque, un courant littéraire. Situation aussi du texte à l’intérieur de l’œuvre de l’auteur.</a:t>
            </a:r>
          </a:p>
          <a:p>
            <a:pPr algn="just"/>
            <a:r>
              <a:rPr lang="fr-FR" dirty="0" smtClean="0"/>
              <a:t>Disposition typographique: vers ou prose, théâtre ou récit…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3200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B. PREMIERE LECTURE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On lit le texte une première fois et on s’interroge sur le choix de l’extrait.</a:t>
            </a:r>
          </a:p>
          <a:p>
            <a:r>
              <a:rPr lang="fr-FR" dirty="0" smtClean="0"/>
              <a:t>On s’assure que le lexique, le sens des phrases sont bien compris.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194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C. </a:t>
            </a:r>
            <a:r>
              <a:rPr lang="fr-FR" smtClean="0"/>
              <a:t>DECOUPAGE </a:t>
            </a:r>
            <a:r>
              <a:rPr lang="fr-FR" dirty="0" smtClean="0"/>
              <a:t>DE L’EXTRAIT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Repérage de la structure interne de l’extrait. </a:t>
            </a:r>
          </a:p>
          <a:p>
            <a:r>
              <a:rPr lang="fr-FR" dirty="0" smtClean="0"/>
              <a:t>On le divise en deux, trois ou quatre segments. </a:t>
            </a:r>
          </a:p>
          <a:p>
            <a:r>
              <a:rPr lang="fr-FR" dirty="0" smtClean="0"/>
              <a:t>On délimite ces segments précisément avec les numéros des lignes (ou des vers). </a:t>
            </a:r>
          </a:p>
          <a:p>
            <a:r>
              <a:rPr lang="fr-FR" dirty="0" smtClean="0"/>
              <a:t>On leur donne un titre.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1233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D. ANALYSE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En suivant l’ordre du texte, on procède à des repérages systématiques, en concentrant son attention (entre autres):</a:t>
            </a:r>
          </a:p>
          <a:p>
            <a:pPr algn="just"/>
            <a:r>
              <a:rPr lang="fr-FR" dirty="0" smtClean="0"/>
              <a:t>- la typographie</a:t>
            </a:r>
          </a:p>
          <a:p>
            <a:pPr algn="just"/>
            <a:r>
              <a:rPr lang="fr-FR" dirty="0" smtClean="0"/>
              <a:t>- l’énonciation (dialogue, paroles rapportées…)</a:t>
            </a:r>
          </a:p>
          <a:p>
            <a:pPr algn="just"/>
            <a:r>
              <a:rPr lang="fr-FR" dirty="0" smtClean="0"/>
              <a:t>- les champs lexicaux</a:t>
            </a:r>
          </a:p>
          <a:p>
            <a:pPr algn="just"/>
            <a:r>
              <a:rPr lang="fr-FR" dirty="0" smtClean="0"/>
              <a:t>- les temps verbaux</a:t>
            </a:r>
          </a:p>
          <a:p>
            <a:pPr algn="just"/>
            <a:r>
              <a:rPr lang="fr-FR" dirty="0" smtClean="0"/>
              <a:t>- les repères de temps, de lieu, les articulations logiques</a:t>
            </a:r>
          </a:p>
          <a:p>
            <a:pPr algn="just"/>
            <a:r>
              <a:rPr lang="fr-FR" dirty="0" smtClean="0"/>
              <a:t>- le type des phrases</a:t>
            </a:r>
          </a:p>
          <a:p>
            <a:pPr algn="just"/>
            <a:r>
              <a:rPr lang="fr-FR" dirty="0" smtClean="0"/>
              <a:t>- leurs sonorités (allitérations etc.)</a:t>
            </a:r>
          </a:p>
          <a:p>
            <a:pPr algn="just"/>
            <a:r>
              <a:rPr lang="fr-FR" dirty="0" smtClean="0"/>
              <a:t>- les figures de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486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E. PROBLEMATIQUE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Au fur et à mesure qu’on accumule ces observations, une ligne directrice se dégage: un projet de lecture ou problématique de l’explication. </a:t>
            </a:r>
          </a:p>
          <a:p>
            <a:r>
              <a:rPr lang="fr-FR" dirty="0" smtClean="0"/>
              <a:t>On rassemble l’ensemble des remarques faites au fil du texte.</a:t>
            </a:r>
          </a:p>
          <a:p>
            <a:r>
              <a:rPr lang="fr-FR" dirty="0" smtClean="0"/>
              <a:t>On fait un projet d’interprétation globale. </a:t>
            </a:r>
          </a:p>
          <a:p>
            <a:r>
              <a:rPr lang="fr-FR" dirty="0" smtClean="0"/>
              <a:t>L’explication n’est pas seulement une observation ni un repérage mais l’interprétation du passage.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62032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F. MISE EN FORME DE L’EXPOSE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/>
              <a:t>A la fin de l’explication, préparation de l’introduction et de la conclusion de l’explication de texte.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9631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INTRODUCTION</a:t>
            </a:r>
            <a:endParaRPr lang="el-GR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1. Situation du passage. </a:t>
            </a:r>
          </a:p>
          <a:p>
            <a:r>
              <a:rPr lang="fr-FR" dirty="0" smtClean="0"/>
              <a:t>2. Caractérisation (genre, type de texte, tonalité). </a:t>
            </a:r>
          </a:p>
          <a:p>
            <a:r>
              <a:rPr lang="fr-FR" dirty="0" smtClean="0"/>
              <a:t>3. Découpage du texte (mouvement). </a:t>
            </a:r>
          </a:p>
          <a:p>
            <a:pPr algn="just"/>
            <a:r>
              <a:rPr lang="fr-FR" dirty="0" smtClean="0"/>
              <a:t>4. Problématique: aspect particulier de la signification du texte, originalité, caractère unique.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3275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/>
              <a:t>CONCLUSION</a:t>
            </a:r>
            <a:endParaRPr lang="el-GR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1. Bilan (problématique initiale, l’axe directeur choisi caractérise la spécificité du texte). </a:t>
            </a:r>
          </a:p>
          <a:p>
            <a:r>
              <a:rPr lang="fr-FR" dirty="0" smtClean="0"/>
              <a:t>2. Ouverture: hypothèse de sens qui n’a pas été envisagée, comparaison justifiée avec un autre texte).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88040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113</TotalTime>
  <Words>382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Garamond</vt:lpstr>
      <vt:lpstr>Savon</vt:lpstr>
      <vt:lpstr>PREPARATION A L’EXPLICATION  DE TEXTE</vt:lpstr>
      <vt:lpstr>A. DECOUVERTE DU TEXTE </vt:lpstr>
      <vt:lpstr>B. PREMIERE LECTURE</vt:lpstr>
      <vt:lpstr>C. DECOUPAGE DE L’EXTRAIT</vt:lpstr>
      <vt:lpstr>D. ANALYSE </vt:lpstr>
      <vt:lpstr>E. PROBLEMATIQUE</vt:lpstr>
      <vt:lpstr>F. MISE EN FORME DE L’EXPOSE</vt:lpstr>
      <vt:lpstr>INTRODUCTION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A L’EXPLICATION  DE TEXTE</dc:title>
  <dc:creator>user</dc:creator>
  <cp:lastModifiedBy>ipapasp@otenet.gr</cp:lastModifiedBy>
  <cp:revision>6</cp:revision>
  <dcterms:created xsi:type="dcterms:W3CDTF">2019-11-11T19:22:27Z</dcterms:created>
  <dcterms:modified xsi:type="dcterms:W3CDTF">2022-12-07T16:12:39Z</dcterms:modified>
</cp:coreProperties>
</file>