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0" r:id="rId7"/>
    <p:sldId id="261" r:id="rId8"/>
    <p:sldId id="262" r:id="rId9"/>
    <p:sldId id="268" r:id="rId10"/>
    <p:sldId id="263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7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12F934-7758-4395-81E1-82D0A2B43D79}" type="datetimeFigureOut">
              <a:rPr lang="el-GR" smtClean="0"/>
              <a:t>10/1/2019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1C585B-D8CF-4F81-A180-42CDA801429F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ressio.fr/expressions/rire-jau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Enseignante: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Αργυρώ </a:t>
            </a:r>
            <a:r>
              <a:rPr lang="el-GR" sz="3200" b="1" dirty="0" err="1" smtClean="0">
                <a:latin typeface="Times New Roman" pitchFamily="18" charset="0"/>
                <a:cs typeface="Times New Roman" pitchFamily="18" charset="0"/>
              </a:rPr>
              <a:t>Μουστάκη</a:t>
            </a:r>
            <a:endParaRPr lang="el-GR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fr-FR" sz="3200" b="1" dirty="0" err="1" smtClean="0">
                <a:latin typeface="Times New Roman" pitchFamily="18" charset="0"/>
                <a:cs typeface="Times New Roman" pitchFamily="18" charset="0"/>
              </a:rPr>
              <a:t>tudiante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Ζωή Καλύβα</a:t>
            </a:r>
          </a:p>
          <a:p>
            <a:r>
              <a:rPr lang="el-GR" sz="3200" b="1" dirty="0" smtClean="0">
                <a:latin typeface="Times New Roman" pitchFamily="18" charset="0"/>
                <a:cs typeface="Times New Roman" pitchFamily="18" charset="0"/>
              </a:rPr>
              <a:t>Α.Μ.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:1564201700045</a:t>
            </a:r>
            <a:endParaRPr lang="el-G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4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err="1" smtClean="0"/>
              <a:t>Rire</a:t>
            </a:r>
            <a:r>
              <a:rPr lang="en-US" b="1" i="1" dirty="0" smtClean="0"/>
              <a:t> </a:t>
            </a:r>
            <a:r>
              <a:rPr lang="en-US" b="1" i="1" dirty="0" err="1" smtClean="0"/>
              <a:t>jaune</a:t>
            </a:r>
            <a:r>
              <a:rPr lang="en-US" b="1" i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rire</a:t>
            </a:r>
            <a:r>
              <a:rPr lang="en-US" dirty="0" smtClean="0"/>
              <a:t> d’un </a:t>
            </a:r>
            <a:r>
              <a:rPr lang="en-US" dirty="0" err="1" smtClean="0"/>
              <a:t>rire</a:t>
            </a:r>
            <a:r>
              <a:rPr lang="en-US" dirty="0" smtClean="0"/>
              <a:t> un </a:t>
            </a:r>
            <a:r>
              <a:rPr lang="en-US" dirty="0" err="1" smtClean="0"/>
              <a:t>peu</a:t>
            </a:r>
            <a:r>
              <a:rPr lang="en-US" dirty="0" smtClean="0"/>
              <a:t> </a:t>
            </a:r>
            <a:r>
              <a:rPr lang="en-US" dirty="0" err="1" smtClean="0"/>
              <a:t>forcé</a:t>
            </a:r>
            <a:r>
              <a:rPr lang="en-US" dirty="0"/>
              <a:t>, </a:t>
            </a:r>
            <a:r>
              <a:rPr lang="en-US" dirty="0" err="1" smtClean="0"/>
              <a:t>lorsqu’on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gêné</a:t>
            </a:r>
            <a:r>
              <a:rPr lang="el-G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-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smtClean="0"/>
              <a:t>Je </a:t>
            </a:r>
            <a:r>
              <a:rPr lang="en-US" dirty="0" err="1" smtClean="0"/>
              <a:t>ris</a:t>
            </a:r>
            <a:r>
              <a:rPr lang="en-US" dirty="0"/>
              <a:t> </a:t>
            </a:r>
            <a:r>
              <a:rPr lang="en-US" dirty="0" err="1" smtClean="0"/>
              <a:t>jaune</a:t>
            </a:r>
            <a:r>
              <a:rPr lang="en-US" dirty="0" smtClean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Georges </a:t>
            </a:r>
            <a:r>
              <a:rPr lang="en-US" dirty="0" err="1" smtClean="0"/>
              <a:t>dit</a:t>
            </a:r>
            <a:r>
              <a:rPr lang="en-US" dirty="0" smtClean="0"/>
              <a:t> des  </a:t>
            </a:r>
            <a:r>
              <a:rPr lang="en-US" dirty="0" err="1" smtClean="0"/>
              <a:t>plaisanteries</a:t>
            </a:r>
            <a:r>
              <a:rPr lang="en-US" dirty="0" smtClean="0"/>
              <a:t>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n’a</a:t>
            </a:r>
            <a:r>
              <a:rPr lang="en-US" dirty="0" smtClean="0"/>
              <a:t> pas </a:t>
            </a:r>
            <a:r>
              <a:rPr lang="en-US" dirty="0" smtClean="0"/>
              <a:t>le </a:t>
            </a:r>
            <a:r>
              <a:rPr lang="en-US" dirty="0" err="1" smtClean="0"/>
              <a:t>sens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l’humour</a:t>
            </a:r>
            <a:endParaRPr lang="en-US" dirty="0" smtClean="0"/>
          </a:p>
          <a:p>
            <a:r>
              <a:rPr lang="fr-FR" dirty="0" smtClean="0"/>
              <a:t>Je </a:t>
            </a:r>
            <a:r>
              <a:rPr lang="fr-FR" dirty="0"/>
              <a:t>parie que </a:t>
            </a:r>
            <a:r>
              <a:rPr lang="fr-FR" dirty="0" err="1" smtClean="0"/>
              <a:t>leshabitants</a:t>
            </a:r>
            <a:r>
              <a:rPr lang="fr-FR" dirty="0" smtClean="0"/>
              <a:t> </a:t>
            </a:r>
            <a:r>
              <a:rPr lang="fr-FR" dirty="0"/>
              <a:t>de cette ville rient jaune quand ils repensent à ce qui s'est passé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57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Se </a:t>
            </a:r>
            <a:r>
              <a:rPr lang="en-US" b="1" i="1" dirty="0" err="1"/>
              <a:t>fâcher</a:t>
            </a:r>
            <a:r>
              <a:rPr lang="en-US" b="1" i="1" dirty="0"/>
              <a:t> </a:t>
            </a:r>
            <a:r>
              <a:rPr lang="en-US" b="1" i="1" dirty="0" smtClean="0"/>
              <a:t>tout rouge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se </a:t>
            </a:r>
            <a:r>
              <a:rPr lang="en-US" dirty="0" err="1" smtClean="0"/>
              <a:t>mettre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colère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</a:t>
            </a:r>
            <a:r>
              <a:rPr lang="el-GR" dirty="0" smtClean="0"/>
              <a:t> γίνομαι κόκκινη από τα νεύρα</a:t>
            </a:r>
            <a:br>
              <a:rPr lang="el-GR" dirty="0" smtClean="0"/>
            </a:br>
            <a:r>
              <a:rPr lang="el-GR" dirty="0" smtClean="0"/>
              <a:t>-</a:t>
            </a:r>
            <a:r>
              <a:rPr lang="en-US" dirty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Je me </a:t>
            </a:r>
            <a:r>
              <a:rPr lang="en-US" dirty="0" err="1"/>
              <a:t>fâche</a:t>
            </a:r>
            <a:r>
              <a:rPr lang="en-US" dirty="0"/>
              <a:t> </a:t>
            </a:r>
            <a:r>
              <a:rPr lang="en-US" dirty="0" smtClean="0"/>
              <a:t>tout rouge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</a:t>
            </a:r>
            <a:r>
              <a:rPr lang="en-US" dirty="0" err="1" smtClean="0"/>
              <a:t>inconnue</a:t>
            </a:r>
            <a:r>
              <a:rPr lang="en-US" dirty="0" smtClean="0"/>
              <a:t> offense ma </a:t>
            </a:r>
            <a:r>
              <a:rPr lang="en-US" dirty="0" err="1" smtClean="0"/>
              <a:t>soeur</a:t>
            </a: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2291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Blanc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A) </a:t>
            </a:r>
            <a:r>
              <a:rPr lang="en-US" b="1" i="1" dirty="0" smtClean="0"/>
              <a:t>Il </a:t>
            </a:r>
            <a:r>
              <a:rPr lang="en-US" b="1" i="1" dirty="0" err="1" smtClean="0"/>
              <a:t>est</a:t>
            </a:r>
            <a:r>
              <a:rPr lang="en-US" b="1" i="1" dirty="0" smtClean="0"/>
              <a:t> </a:t>
            </a:r>
            <a:r>
              <a:rPr lang="en-US" b="1" i="1" dirty="0" err="1" smtClean="0"/>
              <a:t>devenu</a:t>
            </a:r>
            <a:r>
              <a:rPr lang="en-US" b="1" i="1" dirty="0" smtClean="0"/>
              <a:t> blanc </a:t>
            </a:r>
            <a:r>
              <a:rPr lang="en-US" b="1" i="1" dirty="0" err="1" smtClean="0"/>
              <a:t>comme</a:t>
            </a:r>
            <a:r>
              <a:rPr lang="en-US" b="1" i="1" dirty="0" smtClean="0"/>
              <a:t> </a:t>
            </a:r>
            <a:r>
              <a:rPr lang="en-US" b="1" i="1" dirty="0" smtClean="0"/>
              <a:t>le </a:t>
            </a:r>
            <a:r>
              <a:rPr lang="en-US" b="1" i="1" dirty="0" err="1" smtClean="0"/>
              <a:t>linge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la r</a:t>
            </a:r>
            <a:r>
              <a:rPr lang="fr-CA" dirty="0"/>
              <a:t>é</a:t>
            </a:r>
            <a:r>
              <a:rPr lang="en-US" dirty="0" smtClean="0"/>
              <a:t>action qui </a:t>
            </a:r>
            <a:r>
              <a:rPr lang="en-US" dirty="0" err="1" smtClean="0"/>
              <a:t>est</a:t>
            </a:r>
            <a:r>
              <a:rPr lang="en-US" dirty="0"/>
              <a:t> </a:t>
            </a:r>
            <a:r>
              <a:rPr lang="en-US" dirty="0" err="1"/>
              <a:t>provoquée</a:t>
            </a:r>
            <a:r>
              <a:rPr lang="en-US" dirty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on </a:t>
            </a:r>
            <a:r>
              <a:rPr lang="en-US" dirty="0" err="1" smtClean="0"/>
              <a:t>humilie</a:t>
            </a:r>
            <a:r>
              <a:rPr lang="en-US" dirty="0"/>
              <a:t> nous-</a:t>
            </a:r>
            <a:r>
              <a:rPr lang="en-US" dirty="0" err="1"/>
              <a:t>mêmes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έγινε άσπρος σαν πανί</a:t>
            </a:r>
            <a:br>
              <a:rPr lang="el-GR" dirty="0" smtClean="0"/>
            </a:br>
            <a:r>
              <a:rPr lang="el-GR" dirty="0" smtClean="0"/>
              <a:t>-</a:t>
            </a:r>
            <a:r>
              <a:rPr lang="en-US" dirty="0" smtClean="0"/>
              <a:t> 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il</a:t>
            </a:r>
            <a:r>
              <a:rPr lang="en-US" dirty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devenu</a:t>
            </a:r>
            <a:r>
              <a:rPr lang="en-US" dirty="0" smtClean="0"/>
              <a:t> blanc </a:t>
            </a: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smtClean="0"/>
              <a:t>le </a:t>
            </a:r>
            <a:r>
              <a:rPr lang="en-US" dirty="0" err="1" smtClean="0"/>
              <a:t>linge</a:t>
            </a:r>
            <a:r>
              <a:rPr lang="en-US" dirty="0" smtClean="0"/>
              <a:t>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oublié</a:t>
            </a:r>
            <a:r>
              <a:rPr lang="en-US" dirty="0" smtClean="0"/>
              <a:t> </a:t>
            </a:r>
            <a:r>
              <a:rPr lang="en-US" dirty="0" err="1" smtClean="0"/>
              <a:t>ses</a:t>
            </a:r>
            <a:r>
              <a:rPr lang="en-US" dirty="0" smtClean="0"/>
              <a:t> paroles </a:t>
            </a:r>
            <a:r>
              <a:rPr lang="en-US" dirty="0" err="1" smtClean="0"/>
              <a:t>devant</a:t>
            </a:r>
            <a:r>
              <a:rPr lang="en-US" dirty="0" smtClean="0"/>
              <a:t> </a:t>
            </a:r>
            <a:r>
              <a:rPr lang="en-US" dirty="0" err="1" smtClean="0"/>
              <a:t>l’audience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1260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B) </a:t>
            </a:r>
            <a:r>
              <a:rPr lang="en-US" b="1" i="1" dirty="0" smtClean="0"/>
              <a:t>Donner carte blanche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laisser</a:t>
            </a:r>
            <a:r>
              <a:rPr lang="en-US" dirty="0"/>
              <a:t> </a:t>
            </a:r>
            <a:r>
              <a:rPr lang="en-US" dirty="0" err="1" smtClean="0"/>
              <a:t>entière</a:t>
            </a:r>
            <a:r>
              <a:rPr lang="en-US" dirty="0"/>
              <a:t> </a:t>
            </a:r>
            <a:r>
              <a:rPr lang="en-US" dirty="0" err="1" smtClean="0"/>
              <a:t>liberté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του έδωσε το ελεύθερο 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/>
              <a:t>M</a:t>
            </a:r>
            <a:r>
              <a:rPr lang="en-US" dirty="0" smtClean="0"/>
              <a:t>a </a:t>
            </a:r>
            <a:r>
              <a:rPr lang="en-US" dirty="0" err="1" smtClean="0"/>
              <a:t>mère</a:t>
            </a:r>
            <a:r>
              <a:rPr lang="en-US" dirty="0" smtClean="0"/>
              <a:t> m</a:t>
            </a:r>
            <a:r>
              <a:rPr lang="fr-CA" dirty="0" smtClean="0"/>
              <a:t>’</a:t>
            </a:r>
            <a:r>
              <a:rPr lang="en-US" dirty="0" smtClean="0"/>
              <a:t>a </a:t>
            </a:r>
            <a:r>
              <a:rPr lang="en-US" dirty="0" err="1" smtClean="0"/>
              <a:t>donn</a:t>
            </a:r>
            <a:r>
              <a:rPr lang="fr-FR" dirty="0" smtClean="0"/>
              <a:t>é </a:t>
            </a:r>
            <a:r>
              <a:rPr lang="en-US" dirty="0" smtClean="0"/>
              <a:t>carte blanche et je </a:t>
            </a:r>
            <a:r>
              <a:rPr lang="en-US" dirty="0" err="1" smtClean="0"/>
              <a:t>prends</a:t>
            </a:r>
            <a:r>
              <a:rPr lang="en-US" dirty="0" smtClean="0"/>
              <a:t> </a:t>
            </a:r>
            <a:r>
              <a:rPr lang="en-US" dirty="0" err="1" smtClean="0"/>
              <a:t>l’initiative</a:t>
            </a:r>
            <a:r>
              <a:rPr lang="en-US" dirty="0" smtClean="0"/>
              <a:t> de </a:t>
            </a:r>
            <a:r>
              <a:rPr lang="en-US" dirty="0" err="1" smtClean="0"/>
              <a:t>cuisiner</a:t>
            </a:r>
            <a:r>
              <a:rPr lang="en-US" dirty="0" smtClean="0"/>
              <a:t> tout </a:t>
            </a:r>
            <a:r>
              <a:rPr lang="en-US" dirty="0" err="1" smtClean="0"/>
              <a:t>ce</a:t>
            </a:r>
            <a:r>
              <a:rPr lang="en-US" dirty="0" smtClean="0"/>
              <a:t> que je </a:t>
            </a:r>
            <a:r>
              <a:rPr lang="en-US" dirty="0" err="1" smtClean="0"/>
              <a:t>veux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2358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C) </a:t>
            </a:r>
            <a:r>
              <a:rPr lang="en-US" b="1" i="1" dirty="0" smtClean="0"/>
              <a:t>Passer </a:t>
            </a:r>
            <a:r>
              <a:rPr lang="en-US" b="1" i="1" dirty="0" err="1" smtClean="0"/>
              <a:t>une</a:t>
            </a:r>
            <a:r>
              <a:rPr lang="en-US" b="1" i="1" dirty="0" smtClean="0"/>
              <a:t> </a:t>
            </a:r>
            <a:r>
              <a:rPr lang="en-US" b="1" i="1" dirty="0" err="1" smtClean="0"/>
              <a:t>nuit</a:t>
            </a:r>
            <a:r>
              <a:rPr lang="en-US" b="1" i="1" dirty="0" smtClean="0"/>
              <a:t>  blanche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quand</a:t>
            </a:r>
            <a:r>
              <a:rPr lang="en-US" dirty="0" smtClean="0"/>
              <a:t> on </a:t>
            </a:r>
            <a:r>
              <a:rPr lang="en-US" dirty="0" err="1" smtClean="0"/>
              <a:t>n’a</a:t>
            </a:r>
            <a:r>
              <a:rPr lang="en-US" dirty="0" smtClean="0"/>
              <a:t> pas </a:t>
            </a:r>
            <a:r>
              <a:rPr lang="en-US" dirty="0" err="1" smtClean="0"/>
              <a:t>dormi</a:t>
            </a:r>
            <a:r>
              <a:rPr lang="en-US" dirty="0" smtClean="0"/>
              <a:t> de la </a:t>
            </a:r>
            <a:r>
              <a:rPr lang="en-US" dirty="0" err="1" smtClean="0"/>
              <a:t>nuit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-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niveau</a:t>
            </a:r>
            <a:r>
              <a:rPr lang="en-US" dirty="0"/>
              <a:t> </a:t>
            </a:r>
            <a:r>
              <a:rPr lang="en-US" dirty="0" smtClean="0"/>
              <a:t>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smtClean="0"/>
              <a:t>passé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nuit</a:t>
            </a:r>
            <a:r>
              <a:rPr lang="en-US" dirty="0" smtClean="0"/>
              <a:t> blanche </a:t>
            </a:r>
            <a:r>
              <a:rPr lang="en-US" dirty="0" smtClean="0"/>
              <a:t>à </a:t>
            </a:r>
            <a:r>
              <a:rPr lang="en-US" dirty="0" smtClean="0"/>
              <a:t>cause du stress que mon travail </a:t>
            </a:r>
            <a:r>
              <a:rPr lang="en-US" dirty="0" err="1" smtClean="0"/>
              <a:t>m’avait</a:t>
            </a:r>
            <a:r>
              <a:rPr lang="en-US" dirty="0" smtClean="0"/>
              <a:t> </a:t>
            </a:r>
            <a:r>
              <a:rPr lang="en-US" dirty="0" err="1" smtClean="0"/>
              <a:t>provoqué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1605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Bleu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A) </a:t>
            </a:r>
            <a:r>
              <a:rPr lang="en-US" b="1" i="1" dirty="0" err="1" smtClean="0"/>
              <a:t>N’y</a:t>
            </a:r>
            <a:r>
              <a:rPr lang="en-US" b="1" i="1" dirty="0" smtClean="0"/>
              <a:t> </a:t>
            </a:r>
            <a:r>
              <a:rPr lang="en-US" b="1" i="1" dirty="0" err="1" smtClean="0"/>
              <a:t>voir</a:t>
            </a:r>
            <a:r>
              <a:rPr lang="en-US" b="1" i="1" dirty="0" smtClean="0"/>
              <a:t> que du bleu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</a:t>
            </a:r>
            <a:r>
              <a:rPr lang="en-US" dirty="0" smtClean="0"/>
              <a:t>signification: </a:t>
            </a:r>
            <a:r>
              <a:rPr lang="en-US" dirty="0" err="1" smtClean="0"/>
              <a:t>n’y</a:t>
            </a:r>
            <a:r>
              <a:rPr lang="en-US" dirty="0" smtClean="0"/>
              <a:t> </a:t>
            </a:r>
            <a:r>
              <a:rPr lang="en-US" dirty="0" err="1" smtClean="0"/>
              <a:t>rien</a:t>
            </a:r>
            <a:r>
              <a:rPr lang="en-US" dirty="0" smtClean="0"/>
              <a:t> </a:t>
            </a:r>
            <a:r>
              <a:rPr lang="en-US" dirty="0" err="1" smtClean="0"/>
              <a:t>comprendre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τα βλέπω όλα κινέζικα</a:t>
            </a:r>
            <a:r>
              <a:rPr lang="fr-CA" dirty="0" smtClean="0"/>
              <a:t>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n’y</a:t>
            </a:r>
            <a:r>
              <a:rPr lang="en-US" dirty="0" smtClean="0"/>
              <a:t> </a:t>
            </a:r>
            <a:r>
              <a:rPr lang="en-US" dirty="0" err="1" smtClean="0"/>
              <a:t>voit</a:t>
            </a:r>
            <a:r>
              <a:rPr lang="en-US" dirty="0" smtClean="0"/>
              <a:t> que du bleu pendant les </a:t>
            </a:r>
            <a:r>
              <a:rPr lang="en-US" dirty="0" err="1" smtClean="0"/>
              <a:t>cours</a:t>
            </a:r>
            <a:r>
              <a:rPr lang="en-US" dirty="0" smtClean="0"/>
              <a:t> de </a:t>
            </a:r>
            <a:r>
              <a:rPr lang="en-US" dirty="0" err="1" smtClean="0"/>
              <a:t>mathématiques</a:t>
            </a:r>
            <a:endParaRPr lang="en-US" dirty="0" smtClean="0"/>
          </a:p>
          <a:p>
            <a:r>
              <a:rPr lang="fr-FR" i="1" dirty="0"/>
              <a:t>Elle lui conte des histoires invraisemblables, il </a:t>
            </a:r>
            <a:r>
              <a:rPr lang="fr-FR" b="1" i="1" dirty="0"/>
              <a:t>n’y voit que du bleu</a:t>
            </a:r>
            <a:r>
              <a:rPr lang="fr-FR" i="1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4867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B) </a:t>
            </a:r>
            <a:r>
              <a:rPr lang="el-GR" b="1" i="1" dirty="0" smtClean="0"/>
              <a:t>Ο</a:t>
            </a:r>
            <a:r>
              <a:rPr lang="en-US" b="1" i="1" dirty="0" smtClean="0"/>
              <a:t>n a le sang bleu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</a:t>
            </a:r>
            <a:r>
              <a:rPr lang="en-US" dirty="0"/>
              <a:t>: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d’origine</a:t>
            </a:r>
            <a:r>
              <a:rPr lang="en-US" dirty="0" smtClean="0"/>
              <a:t> noble, </a:t>
            </a:r>
            <a:r>
              <a:rPr lang="en-US" dirty="0" err="1" smtClean="0"/>
              <a:t>appartenir</a:t>
            </a:r>
            <a:r>
              <a:rPr lang="en-US" dirty="0"/>
              <a:t> </a:t>
            </a:r>
            <a:r>
              <a:rPr lang="en-US" dirty="0" smtClean="0"/>
              <a:t>à l’aristocratie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έχω γαλάζιο αίμα</a:t>
            </a:r>
            <a:r>
              <a:rPr lang="fr-CA" dirty="0" smtClean="0"/>
              <a:t>, </a:t>
            </a:r>
            <a:r>
              <a:rPr lang="el-GR" dirty="0" smtClean="0"/>
              <a:t>είμαι γαλαζοαίματος </a:t>
            </a:r>
            <a:br>
              <a:rPr lang="el-GR" dirty="0" smtClean="0"/>
            </a:br>
            <a:r>
              <a:rPr lang="el-GR" dirty="0" smtClean="0"/>
              <a:t>-</a:t>
            </a:r>
            <a:r>
              <a:rPr lang="en-US" dirty="0" smtClean="0"/>
              <a:t> le </a:t>
            </a:r>
            <a:r>
              <a:rPr lang="en-US" dirty="0" err="1" smtClean="0"/>
              <a:t>niveau</a:t>
            </a:r>
            <a:r>
              <a:rPr lang="en-US" dirty="0" smtClean="0"/>
              <a:t> de langue: standard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la </a:t>
            </a:r>
            <a:r>
              <a:rPr lang="en-US" dirty="0" err="1" smtClean="0"/>
              <a:t>reine</a:t>
            </a:r>
            <a:r>
              <a:rPr lang="en-US" dirty="0" smtClean="0"/>
              <a:t> Elisa</a:t>
            </a:r>
            <a:r>
              <a:rPr lang="fr-CA" dirty="0" err="1" smtClean="0"/>
              <a:t>bet</a:t>
            </a:r>
            <a:r>
              <a:rPr lang="en-US" dirty="0" smtClean="0"/>
              <a:t> a du sang bleu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9971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C) </a:t>
            </a:r>
            <a:r>
              <a:rPr lang="en-US" b="1" i="1" dirty="0" err="1"/>
              <a:t>I</a:t>
            </a:r>
            <a:r>
              <a:rPr lang="en-US" b="1" i="1" dirty="0" err="1" smtClean="0"/>
              <a:t>’heure</a:t>
            </a:r>
            <a:r>
              <a:rPr lang="en-US" b="1" i="1" dirty="0" smtClean="0"/>
              <a:t> </a:t>
            </a:r>
            <a:r>
              <a:rPr lang="en-US" b="1" i="1" dirty="0" err="1" smtClean="0"/>
              <a:t>bleue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c’est</a:t>
            </a:r>
            <a:r>
              <a:rPr lang="en-US" dirty="0" smtClean="0"/>
              <a:t> </a:t>
            </a:r>
            <a:r>
              <a:rPr lang="en-US" dirty="0" err="1" smtClean="0"/>
              <a:t>l’heure</a:t>
            </a:r>
            <a:r>
              <a:rPr lang="en-US" dirty="0" smtClean="0"/>
              <a:t> </a:t>
            </a:r>
            <a:r>
              <a:rPr lang="en-US" dirty="0" err="1" smtClean="0"/>
              <a:t>avant</a:t>
            </a:r>
            <a:r>
              <a:rPr lang="en-US" dirty="0" smtClean="0"/>
              <a:t> </a:t>
            </a:r>
            <a:r>
              <a:rPr lang="en-US" dirty="0" err="1" smtClean="0"/>
              <a:t>l’aube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-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je </a:t>
            </a:r>
            <a:r>
              <a:rPr lang="en-US" dirty="0"/>
              <a:t>me réveille </a:t>
            </a:r>
            <a:r>
              <a:rPr lang="en-US" dirty="0" smtClean="0"/>
              <a:t>à </a:t>
            </a:r>
            <a:r>
              <a:rPr lang="en-US" dirty="0" err="1" smtClean="0"/>
              <a:t>l’heure</a:t>
            </a:r>
            <a:r>
              <a:rPr lang="en-US" dirty="0" smtClean="0"/>
              <a:t> </a:t>
            </a:r>
            <a:r>
              <a:rPr lang="en-US" dirty="0" err="1" smtClean="0"/>
              <a:t>bleue</a:t>
            </a:r>
            <a:r>
              <a:rPr lang="en-US" dirty="0" smtClean="0"/>
              <a:t> pour </a:t>
            </a:r>
            <a:r>
              <a:rPr lang="en-US" dirty="0" err="1" smtClean="0"/>
              <a:t>aller</a:t>
            </a:r>
            <a:r>
              <a:rPr lang="en-US" dirty="0" smtClean="0"/>
              <a:t> au travail, </a:t>
            </a:r>
            <a:r>
              <a:rPr lang="en-US" dirty="0"/>
              <a:t>approximativement </a:t>
            </a:r>
            <a:r>
              <a:rPr lang="en-US" dirty="0" smtClean="0"/>
              <a:t>à 4:30</a:t>
            </a:r>
            <a:endParaRPr lang="el-GR" strike="sngStrike" dirty="0"/>
          </a:p>
        </p:txBody>
      </p:sp>
    </p:spTree>
    <p:extLst>
      <p:ext uri="{BB962C8B-B14F-4D97-AF65-F5344CB8AC3E}">
        <p14:creationId xmlns:p14="http://schemas.microsoft.com/office/powerpoint/2010/main" val="4210885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</a:t>
            </a:r>
            <a:r>
              <a:rPr lang="en-US" b="1" dirty="0"/>
              <a:t>) </a:t>
            </a:r>
            <a:r>
              <a:rPr lang="en-US" b="1" i="1" dirty="0" err="1" smtClean="0"/>
              <a:t>Être</a:t>
            </a:r>
            <a:r>
              <a:rPr lang="en-US" b="1" i="1" dirty="0" smtClean="0"/>
              <a:t> un cordon bleu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avoir</a:t>
            </a:r>
            <a:r>
              <a:rPr lang="en-US" dirty="0" smtClean="0"/>
              <a:t> des dons </a:t>
            </a:r>
            <a:r>
              <a:rPr lang="en-US" dirty="0" err="1" smtClean="0"/>
              <a:t>particuliers</a:t>
            </a:r>
            <a:r>
              <a:rPr lang="en-US" dirty="0" smtClean="0"/>
              <a:t> pour la cuisine</a:t>
            </a:r>
            <a:r>
              <a:rPr lang="en-US" dirty="0"/>
              <a:t>,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smtClean="0"/>
              <a:t>bon </a:t>
            </a:r>
            <a:r>
              <a:rPr lang="en-US" dirty="0" err="1" smtClean="0"/>
              <a:t>cuisinier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-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j’ai</a:t>
            </a:r>
            <a:r>
              <a:rPr lang="en-US" dirty="0"/>
              <a:t> </a:t>
            </a:r>
            <a:r>
              <a:rPr lang="en-US" dirty="0" err="1" smtClean="0"/>
              <a:t>étudié</a:t>
            </a:r>
            <a:r>
              <a:rPr lang="el-GR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gastronomie</a:t>
            </a:r>
            <a:r>
              <a:rPr lang="en-US" dirty="0" smtClean="0"/>
              <a:t> </a:t>
            </a:r>
            <a:r>
              <a:rPr lang="en-US" dirty="0"/>
              <a:t>à </a:t>
            </a:r>
            <a:r>
              <a:rPr lang="en-US" dirty="0" err="1" smtClean="0"/>
              <a:t>l’université</a:t>
            </a:r>
            <a:r>
              <a:rPr lang="en-US" dirty="0" smtClean="0"/>
              <a:t> </a:t>
            </a:r>
            <a:r>
              <a:rPr lang="en-US" dirty="0" err="1" smtClean="0"/>
              <a:t>donc</a:t>
            </a:r>
            <a:r>
              <a:rPr lang="en-US" dirty="0" smtClean="0"/>
              <a:t> je </a:t>
            </a:r>
            <a:r>
              <a:rPr lang="en-US" dirty="0" err="1" smtClean="0"/>
              <a:t>suis</a:t>
            </a:r>
            <a:r>
              <a:rPr lang="en-US" dirty="0" smtClean="0"/>
              <a:t> un cordon </a:t>
            </a:r>
            <a:r>
              <a:rPr lang="en-US" dirty="0" smtClean="0"/>
              <a:t>bleu</a:t>
            </a:r>
          </a:p>
          <a:p>
            <a:r>
              <a:rPr lang="fr-FR" dirty="0"/>
              <a:t>Laissez s'exprimer le cordon-bleu en vous, peu importe la période de l'année.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044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348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6048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Quelquefois </a:t>
            </a:r>
            <a:r>
              <a:rPr lang="fr-FR" dirty="0">
                <a:solidFill>
                  <a:srgbClr val="FFC000"/>
                </a:solidFill>
              </a:rPr>
              <a:t>je ris jaune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Plus souvent </a:t>
            </a:r>
            <a:r>
              <a:rPr lang="fr-FR" dirty="0">
                <a:solidFill>
                  <a:srgbClr val="FF0000"/>
                </a:solidFill>
              </a:rPr>
              <a:t>je vois rouge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J’ai connu </a:t>
            </a:r>
            <a:r>
              <a:rPr lang="fr-FR" dirty="0">
                <a:solidFill>
                  <a:srgbClr val="0070C0"/>
                </a:solidFill>
              </a:rPr>
              <a:t>des peurs bleues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Je </a:t>
            </a:r>
            <a:r>
              <a:rPr lang="fr-FR" dirty="0">
                <a:solidFill>
                  <a:srgbClr val="0070C0"/>
                </a:solidFill>
              </a:rPr>
              <a:t>broie </a:t>
            </a:r>
            <a:r>
              <a:rPr lang="fr-FR" dirty="0">
                <a:solidFill>
                  <a:schemeClr val="tx1"/>
                </a:solidFill>
              </a:rPr>
              <a:t>rarement</a:t>
            </a:r>
            <a:r>
              <a:rPr lang="fr-FR" dirty="0">
                <a:solidFill>
                  <a:srgbClr val="0070C0"/>
                </a:solidFill>
              </a:rPr>
              <a:t> du noir</a:t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dirty="0"/>
              <a:t>Ne fais pas trop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grise mine</a:t>
            </a:r>
            <a:br>
              <a:rPr lang="fr-FR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dirty="0"/>
              <a:t>Même si rien n’est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blanc</a:t>
            </a:r>
            <a:r>
              <a:rPr lang="fr-FR" dirty="0"/>
              <a:t>-</a:t>
            </a:r>
            <a:r>
              <a:rPr lang="fr-FR" dirty="0">
                <a:solidFill>
                  <a:srgbClr val="0070C0"/>
                </a:solidFill>
              </a:rPr>
              <a:t>bleu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Je ne suis pas une oie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</a:rPr>
              <a:t>blanche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Et n’ai pas de </a:t>
            </a:r>
            <a:r>
              <a:rPr lang="fr-FR" dirty="0">
                <a:solidFill>
                  <a:srgbClr val="0070C0"/>
                </a:solidFill>
              </a:rPr>
              <a:t>sang bleu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Je n’ai pas de </a:t>
            </a:r>
            <a:r>
              <a:rPr lang="fr-FR" dirty="0">
                <a:solidFill>
                  <a:schemeClr val="tx1"/>
                </a:solidFill>
              </a:rPr>
              <a:t>bête noire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/>
              <a:t>J’aime bien </a:t>
            </a:r>
            <a:r>
              <a:rPr lang="fr-FR" dirty="0">
                <a:solidFill>
                  <a:srgbClr val="00B050"/>
                </a:solidFill>
              </a:rPr>
              <a:t>la langue verte</a:t>
            </a:r>
            <a:br>
              <a:rPr lang="fr-FR" dirty="0">
                <a:solidFill>
                  <a:srgbClr val="00B050"/>
                </a:solidFill>
              </a:rPr>
            </a:br>
            <a:r>
              <a:rPr lang="fr-FR" dirty="0"/>
              <a:t>Et vois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vie en rose</a:t>
            </a:r>
            <a:b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fr-FR" dirty="0"/>
              <a:t>Je suis parfois </a:t>
            </a:r>
            <a:r>
              <a:rPr lang="fr-FR" dirty="0">
                <a:solidFill>
                  <a:srgbClr val="0070C0"/>
                </a:solidFill>
              </a:rPr>
              <a:t>fleur bleue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J’aime bien </a:t>
            </a: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être grise</a:t>
            </a:r>
            <a:r>
              <a:rPr lang="fr-FR" dirty="0"/>
              <a:t>...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J’aime toutes les couleurs</a:t>
            </a:r>
            <a:br>
              <a:rPr lang="fr-FR" dirty="0"/>
            </a:br>
            <a:r>
              <a:rPr lang="fr-FR" dirty="0"/>
              <a:t>Celles des hommes de la terre</a:t>
            </a:r>
            <a:br>
              <a:rPr lang="fr-FR" dirty="0"/>
            </a:br>
            <a:r>
              <a:rPr lang="fr-FR" dirty="0"/>
              <a:t>Qui comme chacun le sait</a:t>
            </a:r>
            <a:br>
              <a:rPr lang="fr-FR" dirty="0"/>
            </a:br>
            <a:r>
              <a:rPr lang="fr-FR" dirty="0"/>
              <a:t>Est </a:t>
            </a:r>
            <a:r>
              <a:rPr lang="fr-FR" dirty="0">
                <a:solidFill>
                  <a:srgbClr val="0070C0"/>
                </a:solidFill>
              </a:rPr>
              <a:t>bleue</a:t>
            </a:r>
            <a:r>
              <a:rPr lang="fr-FR" dirty="0"/>
              <a:t> comme </a:t>
            </a:r>
            <a:r>
              <a:rPr lang="fr-FR" dirty="0">
                <a:solidFill>
                  <a:srgbClr val="C00000"/>
                </a:solidFill>
              </a:rPr>
              <a:t>une </a:t>
            </a:r>
            <a:r>
              <a:rPr lang="fr-FR" dirty="0" smtClean="0">
                <a:solidFill>
                  <a:srgbClr val="C00000"/>
                </a:solidFill>
              </a:rPr>
              <a:t>orange</a:t>
            </a:r>
            <a:r>
              <a:rPr lang="fr-FR" sz="2500" dirty="0" smtClean="0">
                <a:solidFill>
                  <a:srgbClr val="C00000"/>
                </a:solidFill>
              </a:rPr>
              <a:t>1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www.expressio.fr/expressions/rire-jaune</a:t>
            </a:r>
            <a:r>
              <a:rPr lang="fr-FR" dirty="0" smtClean="0"/>
              <a:t>, </a:t>
            </a:r>
            <a:r>
              <a:rPr lang="fr-FR" dirty="0" err="1" smtClean="0"/>
              <a:t>php</a:t>
            </a:r>
            <a:r>
              <a:rPr lang="fr-FR" dirty="0" smtClean="0"/>
              <a:t> </a:t>
            </a:r>
            <a:r>
              <a:rPr lang="fr-FR" dirty="0" err="1" smtClean="0"/>
              <a:t>syanne</a:t>
            </a:r>
            <a:r>
              <a:rPr lang="fr-FR" dirty="0" smtClean="0"/>
              <a:t>, le 08/06/2007</a:t>
            </a:r>
          </a:p>
          <a:p>
            <a:endParaRPr lang="fr-FR" dirty="0" smtClean="0"/>
          </a:p>
          <a:p>
            <a:r>
              <a:rPr lang="fr-FR" dirty="0" smtClean="0"/>
              <a:t>1. La </a:t>
            </a:r>
            <a:r>
              <a:rPr lang="fr-FR" dirty="0"/>
              <a:t>terre est bleue comme une orange </a:t>
            </a:r>
            <a:r>
              <a:rPr lang="fr-FR" dirty="0" smtClean="0"/>
              <a:t>(poème de Paul Éluard avec le titre </a:t>
            </a:r>
            <a:r>
              <a:rPr lang="fr-FR" i="1" dirty="0" smtClean="0"/>
              <a:t>L'amour </a:t>
            </a:r>
            <a:r>
              <a:rPr lang="fr-FR" i="1" dirty="0"/>
              <a:t>la poésie</a:t>
            </a:r>
            <a:r>
              <a:rPr lang="fr-FR" dirty="0"/>
              <a:t>, 1929)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299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996952"/>
            <a:ext cx="8686800" cy="838200"/>
          </a:xfrm>
          <a:effectLst/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effectLst/>
              </a:rPr>
              <a:t>Expressions </a:t>
            </a:r>
            <a:r>
              <a:rPr lang="en-US" sz="4400" u="sng" dirty="0" err="1" smtClean="0">
                <a:effectLst/>
              </a:rPr>
              <a:t>figÉEs</a:t>
            </a:r>
            <a:r>
              <a:rPr lang="en-US" sz="4400" u="sng" dirty="0" smtClean="0">
                <a:effectLst/>
              </a:rPr>
              <a:t> avec des </a:t>
            </a:r>
            <a:r>
              <a:rPr lang="en-US" sz="4400" u="sng" dirty="0" err="1" smtClean="0">
                <a:effectLst/>
              </a:rPr>
              <a:t>couleurs</a:t>
            </a:r>
            <a:r>
              <a:rPr lang="en-US" sz="4400" u="sng" dirty="0" smtClean="0">
                <a:effectLst/>
              </a:rPr>
              <a:t> </a:t>
            </a:r>
            <a:r>
              <a:rPr lang="en-US" sz="4400" u="sng" dirty="0" smtClean="0">
                <a:effectLst/>
              </a:rPr>
              <a:t/>
            </a:r>
            <a:br>
              <a:rPr lang="en-US" sz="4400" u="sng" dirty="0" smtClean="0">
                <a:effectLst/>
              </a:rPr>
            </a:br>
            <a:r>
              <a:rPr lang="en-US" sz="4400" u="sng" dirty="0" err="1" smtClean="0">
                <a:effectLst/>
              </a:rPr>
              <a:t>proverbes</a:t>
            </a:r>
            <a:r>
              <a:rPr lang="en-US" sz="4400" u="sng" dirty="0" smtClean="0">
                <a:effectLst/>
              </a:rPr>
              <a:t> </a:t>
            </a:r>
            <a:r>
              <a:rPr lang="en-US" sz="4400" u="sng" dirty="0" smtClean="0">
                <a:effectLst/>
              </a:rPr>
              <a:t>et </a:t>
            </a:r>
            <a:r>
              <a:rPr lang="en-US" sz="4400" u="sng" dirty="0" err="1" smtClean="0">
                <a:effectLst/>
              </a:rPr>
              <a:t>dictons</a:t>
            </a:r>
            <a:endParaRPr lang="el-GR" sz="4400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0472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BIBLIOGRAPHIE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Dictionnaire</a:t>
            </a:r>
            <a:r>
              <a:rPr lang="en-US" b="1" i="1" dirty="0" smtClean="0"/>
              <a:t> </a:t>
            </a:r>
            <a:r>
              <a:rPr lang="en-US" b="1" i="1" dirty="0" err="1" smtClean="0"/>
              <a:t>francais-grec</a:t>
            </a:r>
            <a:r>
              <a:rPr lang="en-US" b="1" i="1" dirty="0" smtClean="0"/>
              <a:t> </a:t>
            </a:r>
            <a:r>
              <a:rPr lang="en-US" b="1" i="1" dirty="0" err="1" smtClean="0"/>
              <a:t>moderne</a:t>
            </a:r>
            <a:r>
              <a:rPr lang="en-US" b="1" i="1" dirty="0" smtClean="0"/>
              <a:t> Larousse</a:t>
            </a:r>
          </a:p>
          <a:p>
            <a:r>
              <a:rPr lang="en-US" b="1" i="1" dirty="0" smtClean="0"/>
              <a:t>http</a:t>
            </a:r>
            <a:r>
              <a:rPr lang="en-US" b="1" i="1" dirty="0"/>
              <a:t>://www.linternaute.fr/expression/</a:t>
            </a:r>
            <a:endParaRPr lang="el-GR" b="1" i="1" dirty="0"/>
          </a:p>
        </p:txBody>
      </p:sp>
    </p:spTree>
    <p:extLst>
      <p:ext uri="{BB962C8B-B14F-4D97-AF65-F5344CB8AC3E}">
        <p14:creationId xmlns:p14="http://schemas.microsoft.com/office/powerpoint/2010/main" val="4020421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u="wavyDbl" dirty="0" smtClean="0"/>
              <a:t>JE VOUS REMERCIE DE VOTRE ATTENTION</a:t>
            </a:r>
            <a:endParaRPr lang="el-GR" b="1" u="wavyDbl" dirty="0"/>
          </a:p>
        </p:txBody>
      </p:sp>
    </p:spTree>
    <p:extLst>
      <p:ext uri="{BB962C8B-B14F-4D97-AF65-F5344CB8AC3E}">
        <p14:creationId xmlns:p14="http://schemas.microsoft.com/office/powerpoint/2010/main" val="233422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Voir</a:t>
            </a:r>
            <a:r>
              <a:rPr lang="en-US" b="1" i="1" dirty="0" smtClean="0"/>
              <a:t> la vie en rose</a:t>
            </a:r>
            <a:r>
              <a:rPr lang="en-US" i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 smtClean="0"/>
              <a:t>optimiste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τα βλέπεις ρόδινα 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Je ne </a:t>
            </a:r>
            <a:r>
              <a:rPr lang="en-US" dirty="0" err="1" smtClean="0"/>
              <a:t>ressens</a:t>
            </a:r>
            <a:r>
              <a:rPr lang="en-US" dirty="0" smtClean="0"/>
              <a:t> </a:t>
            </a:r>
            <a:r>
              <a:rPr lang="en-US" dirty="0" err="1" smtClean="0"/>
              <a:t>jamais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douleur</a:t>
            </a:r>
            <a:r>
              <a:rPr lang="en-US" dirty="0" smtClean="0"/>
              <a:t> car je </a:t>
            </a:r>
            <a:r>
              <a:rPr lang="en-US" dirty="0" err="1" smtClean="0"/>
              <a:t>suis</a:t>
            </a:r>
            <a:r>
              <a:rPr lang="en-US" dirty="0" smtClean="0"/>
              <a:t>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 smtClean="0"/>
              <a:t>optimiste</a:t>
            </a:r>
            <a:r>
              <a:rPr lang="en-US" dirty="0" smtClean="0"/>
              <a:t> et je </a:t>
            </a:r>
            <a:r>
              <a:rPr lang="en-US" dirty="0" err="1" smtClean="0"/>
              <a:t>vois</a:t>
            </a:r>
            <a:r>
              <a:rPr lang="en-US" dirty="0" smtClean="0"/>
              <a:t> la vie </a:t>
            </a:r>
            <a:r>
              <a:rPr lang="en-US" dirty="0" err="1" smtClean="0"/>
              <a:t>en</a:t>
            </a:r>
            <a:r>
              <a:rPr lang="en-US" dirty="0" smtClean="0"/>
              <a:t> rose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232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vert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A) Se </a:t>
            </a:r>
            <a:r>
              <a:rPr lang="en-US" b="1" i="1" dirty="0" err="1"/>
              <a:t>mettre</a:t>
            </a:r>
            <a:r>
              <a:rPr lang="en-US" b="1" i="1" dirty="0"/>
              <a:t> au </a:t>
            </a:r>
            <a:r>
              <a:rPr lang="en-US" b="1" i="1" dirty="0" err="1" smtClean="0"/>
              <a:t>vert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la signification: </a:t>
            </a:r>
            <a:r>
              <a:rPr lang="en-US" dirty="0" err="1"/>
              <a:t>aller</a:t>
            </a:r>
            <a:r>
              <a:rPr lang="en-US" dirty="0"/>
              <a:t> se </a:t>
            </a:r>
            <a:r>
              <a:rPr lang="en-US" dirty="0" err="1" smtClean="0"/>
              <a:t>reposer</a:t>
            </a:r>
            <a:r>
              <a:rPr lang="en-US" dirty="0" smtClean="0"/>
              <a:t> à la </a:t>
            </a:r>
            <a:r>
              <a:rPr lang="en-US" dirty="0" err="1" smtClean="0"/>
              <a:t>campagne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l’expression</a:t>
            </a:r>
            <a:r>
              <a:rPr lang="en-US" dirty="0"/>
              <a:t> </a:t>
            </a:r>
            <a:r>
              <a:rPr lang="en-US" dirty="0" err="1"/>
              <a:t>équivalente</a:t>
            </a:r>
            <a:r>
              <a:rPr lang="en-US" dirty="0"/>
              <a:t>: -</a:t>
            </a:r>
            <a:br>
              <a:rPr lang="en-US" dirty="0"/>
            </a:br>
            <a:r>
              <a:rPr lang="en-US" dirty="0"/>
              <a:t>- le </a:t>
            </a:r>
            <a:r>
              <a:rPr lang="en-US" dirty="0" err="1"/>
              <a:t>niveau</a:t>
            </a:r>
            <a:r>
              <a:rPr lang="en-US" dirty="0"/>
              <a:t> de langue: </a:t>
            </a:r>
            <a:r>
              <a:rPr lang="en-US" dirty="0" err="1"/>
              <a:t>familier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contexte</a:t>
            </a:r>
            <a:r>
              <a:rPr lang="en-US" dirty="0"/>
              <a:t>: </a:t>
            </a:r>
            <a:r>
              <a:rPr lang="en-US" dirty="0" smtClean="0"/>
              <a:t>Je </a:t>
            </a:r>
            <a:r>
              <a:rPr lang="en-US" dirty="0" err="1" smtClean="0"/>
              <a:t>pense</a:t>
            </a:r>
            <a:r>
              <a:rPr lang="en-US" dirty="0" smtClean="0"/>
              <a:t> à </a:t>
            </a:r>
            <a:r>
              <a:rPr lang="en-US" dirty="0"/>
              <a:t>la </a:t>
            </a:r>
            <a:r>
              <a:rPr lang="en-US" dirty="0" err="1"/>
              <a:t>décentralisation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solution </a:t>
            </a:r>
            <a:r>
              <a:rPr lang="en-US" dirty="0" err="1"/>
              <a:t>parce</a:t>
            </a:r>
            <a:r>
              <a:rPr lang="en-US" dirty="0"/>
              <a:t> que </a:t>
            </a:r>
            <a:r>
              <a:rPr lang="en-US" dirty="0" smtClean="0"/>
              <a:t>je </a:t>
            </a:r>
            <a:r>
              <a:rPr lang="en-US" dirty="0" err="1"/>
              <a:t>veux</a:t>
            </a:r>
            <a:r>
              <a:rPr lang="en-US" dirty="0"/>
              <a:t> me </a:t>
            </a:r>
            <a:r>
              <a:rPr lang="en-US" dirty="0" err="1"/>
              <a:t>mettre</a:t>
            </a:r>
            <a:r>
              <a:rPr lang="en-US" dirty="0"/>
              <a:t> au </a:t>
            </a:r>
            <a:r>
              <a:rPr lang="en-US" dirty="0" err="1"/>
              <a:t>vert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47270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B) </a:t>
            </a:r>
            <a:r>
              <a:rPr lang="en-US" b="1" i="1" dirty="0" smtClean="0"/>
              <a:t>Un homme </a:t>
            </a:r>
            <a:r>
              <a:rPr lang="en-US" b="1" i="1" dirty="0" err="1" smtClean="0"/>
              <a:t>vert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en-US" dirty="0" smtClean="0"/>
              <a:t>-la signification: on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/>
              <a:t>ça</a:t>
            </a:r>
            <a:r>
              <a:rPr lang="en-US" dirty="0"/>
              <a:t> </a:t>
            </a:r>
            <a:r>
              <a:rPr lang="en-US" dirty="0" err="1" smtClean="0"/>
              <a:t>quand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</a:t>
            </a:r>
            <a:r>
              <a:rPr lang="en-US" dirty="0" err="1"/>
              <a:t>âgée</a:t>
            </a:r>
            <a:r>
              <a:rPr lang="en-US" dirty="0"/>
              <a:t> </a:t>
            </a:r>
            <a:r>
              <a:rPr lang="en-US" dirty="0" err="1" smtClean="0"/>
              <a:t>reste</a:t>
            </a:r>
            <a:r>
              <a:rPr lang="en-US" dirty="0" smtClean="0"/>
              <a:t> </a:t>
            </a:r>
            <a:r>
              <a:rPr lang="en-US" dirty="0" err="1" smtClean="0"/>
              <a:t>vigoureuse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είναι κοτσονάτος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smtClean="0"/>
              <a:t>Mon </a:t>
            </a:r>
            <a:r>
              <a:rPr lang="en-US" dirty="0" err="1" smtClean="0"/>
              <a:t>voisin</a:t>
            </a:r>
            <a:r>
              <a:rPr lang="en-US" dirty="0" smtClean="0"/>
              <a:t> a 60 </a:t>
            </a:r>
            <a:r>
              <a:rPr lang="en-US" dirty="0" err="1" smtClean="0"/>
              <a:t>ans</a:t>
            </a:r>
            <a:r>
              <a:rPr lang="en-US" dirty="0" smtClean="0"/>
              <a:t> et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smtClean="0"/>
              <a:t>fait plus </a:t>
            </a:r>
            <a:r>
              <a:rPr lang="en-US" dirty="0" err="1" smtClean="0"/>
              <a:t>jeune</a:t>
            </a:r>
            <a:r>
              <a:rPr lang="en-US" dirty="0" smtClean="0"/>
              <a:t> </a:t>
            </a:r>
            <a:r>
              <a:rPr lang="en-US" dirty="0"/>
              <a:t>grâce </a:t>
            </a:r>
            <a:r>
              <a:rPr lang="en-US" dirty="0" smtClean="0"/>
              <a:t>à la </a:t>
            </a:r>
            <a:r>
              <a:rPr lang="en-US" dirty="0" err="1" smtClean="0"/>
              <a:t>gymnastique</a:t>
            </a:r>
            <a:r>
              <a:rPr lang="el-GR" dirty="0" smtClean="0"/>
              <a:t>. </a:t>
            </a:r>
            <a:r>
              <a:rPr lang="en-US" dirty="0" err="1" smtClean="0"/>
              <a:t>C’est</a:t>
            </a:r>
            <a:r>
              <a:rPr lang="en-US" dirty="0" smtClean="0"/>
              <a:t> un homme encore </a:t>
            </a:r>
            <a:r>
              <a:rPr lang="en-US" dirty="0" err="1" smtClean="0"/>
              <a:t>vert</a:t>
            </a:r>
            <a:r>
              <a:rPr lang="en-US" dirty="0" smtClean="0"/>
              <a:t>!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8699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Noir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A) </a:t>
            </a:r>
            <a:r>
              <a:rPr lang="en-US" b="1" i="1" dirty="0" err="1" smtClean="0"/>
              <a:t>Travailler</a:t>
            </a:r>
            <a:r>
              <a:rPr lang="en-US" b="1" i="1" dirty="0" smtClean="0"/>
              <a:t> au noir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travailler</a:t>
            </a:r>
            <a:r>
              <a:rPr lang="en-US" dirty="0" smtClean="0"/>
              <a:t> sans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déclaré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μαύρη εργασία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fr-FR" dirty="0"/>
              <a:t>Le taux de chômage est estimé à 30 %, et souvent </a:t>
            </a:r>
            <a:r>
              <a:rPr lang="fr-FR" dirty="0" smtClean="0"/>
              <a:t>les personnes </a:t>
            </a:r>
            <a:r>
              <a:rPr lang="fr-FR" dirty="0"/>
              <a:t>ayant un emploi travaillent au noir sans aucune protection juridique.</a:t>
            </a:r>
          </a:p>
        </p:txBody>
      </p:sp>
    </p:spTree>
    <p:extLst>
      <p:ext uri="{BB962C8B-B14F-4D97-AF65-F5344CB8AC3E}">
        <p14:creationId xmlns:p14="http://schemas.microsoft.com/office/powerpoint/2010/main" val="22546310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B) </a:t>
            </a:r>
            <a:r>
              <a:rPr lang="en-US" b="1" i="1" dirty="0" err="1" smtClean="0"/>
              <a:t>Broyer</a:t>
            </a:r>
            <a:r>
              <a:rPr lang="en-US" b="1" i="1" dirty="0" smtClean="0"/>
              <a:t> du noir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avoir</a:t>
            </a:r>
            <a:r>
              <a:rPr lang="en-US" dirty="0" smtClean="0"/>
              <a:t> le </a:t>
            </a:r>
            <a:r>
              <a:rPr lang="en-US" dirty="0" err="1" smtClean="0"/>
              <a:t>cafard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τα βάφω μαύρα 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 </a:t>
            </a:r>
            <a:r>
              <a:rPr lang="en-US" dirty="0" err="1" smtClean="0"/>
              <a:t>arrivé</a:t>
            </a:r>
            <a:r>
              <a:rPr lang="en-US" dirty="0" smtClean="0"/>
              <a:t> </a:t>
            </a:r>
            <a:r>
              <a:rPr lang="en-US" dirty="0" err="1" smtClean="0"/>
              <a:t>d’avoir</a:t>
            </a:r>
            <a:r>
              <a:rPr lang="en-US" dirty="0" smtClean="0"/>
              <a:t> le </a:t>
            </a:r>
            <a:r>
              <a:rPr lang="en-US" dirty="0" err="1" smtClean="0"/>
              <a:t>cafard</a:t>
            </a:r>
            <a:r>
              <a:rPr lang="en-US" dirty="0" smtClean="0"/>
              <a:t>, de </a:t>
            </a:r>
            <a:r>
              <a:rPr lang="en-US" dirty="0" err="1" smtClean="0"/>
              <a:t>broyer</a:t>
            </a:r>
            <a:r>
              <a:rPr lang="en-US" dirty="0" smtClean="0"/>
              <a:t> du noir, de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sentir</a:t>
            </a:r>
            <a:r>
              <a:rPr lang="en-US" dirty="0" smtClean="0"/>
              <a:t> </a:t>
            </a:r>
            <a:r>
              <a:rPr lang="en-US" dirty="0" err="1" smtClean="0"/>
              <a:t>découragé</a:t>
            </a:r>
            <a:r>
              <a:rPr lang="en-US" dirty="0" smtClean="0"/>
              <a:t> et de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désintéresser</a:t>
            </a:r>
            <a:r>
              <a:rPr lang="en-US" dirty="0" smtClean="0"/>
              <a:t> de tout 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803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C) </a:t>
            </a:r>
            <a:r>
              <a:rPr lang="en-US" b="1" dirty="0" err="1"/>
              <a:t>Ê</a:t>
            </a:r>
            <a:r>
              <a:rPr lang="en-US" b="1" i="1" dirty="0" err="1" smtClean="0"/>
              <a:t>tre</a:t>
            </a:r>
            <a:r>
              <a:rPr lang="en-US" b="1" i="1" dirty="0" smtClean="0"/>
              <a:t> </a:t>
            </a:r>
            <a:r>
              <a:rPr lang="en-US" b="1" i="1" dirty="0" err="1" smtClean="0"/>
              <a:t>sa</a:t>
            </a:r>
            <a:r>
              <a:rPr lang="en-US" b="1" i="1" dirty="0" smtClean="0"/>
              <a:t> </a:t>
            </a:r>
            <a:r>
              <a:rPr lang="en-US" b="1" i="1" dirty="0"/>
              <a:t>bête </a:t>
            </a:r>
            <a:r>
              <a:rPr lang="en-US" b="1" i="1" dirty="0" smtClean="0"/>
              <a:t>noire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l’ennemi</a:t>
            </a:r>
            <a:r>
              <a:rPr lang="en-US" dirty="0" smtClean="0"/>
              <a:t> </a:t>
            </a:r>
            <a:r>
              <a:rPr lang="en-US" dirty="0" err="1" smtClean="0"/>
              <a:t>juré</a:t>
            </a:r>
            <a:r>
              <a:rPr lang="en-US" dirty="0" smtClean="0"/>
              <a:t> de </a:t>
            </a:r>
            <a:r>
              <a:rPr lang="en-US" dirty="0" err="1" smtClean="0"/>
              <a:t>quelqu’un</a:t>
            </a:r>
            <a:r>
              <a:rPr lang="en-US" dirty="0"/>
              <a:t>/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smtClean="0"/>
              <a:t>mal </a:t>
            </a:r>
            <a:r>
              <a:rPr lang="en-US" dirty="0" err="1" smtClean="0"/>
              <a:t>apprécié</a:t>
            </a:r>
            <a:r>
              <a:rPr lang="en-US" dirty="0" smtClean="0"/>
              <a:t> par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 smtClean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 είμαι ο αποδιοπομπαίος τράγος/το μαύρο πρόβατο 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smtClean="0"/>
              <a:t>la </a:t>
            </a:r>
            <a:r>
              <a:rPr lang="en-US" dirty="0"/>
              <a:t>bête </a:t>
            </a:r>
            <a:r>
              <a:rPr lang="en-US" dirty="0" smtClean="0"/>
              <a:t>noire de la </a:t>
            </a:r>
            <a:r>
              <a:rPr lang="en-US" dirty="0" err="1" smtClean="0"/>
              <a:t>famille</a:t>
            </a:r>
            <a:r>
              <a:rPr lang="en-US" dirty="0"/>
              <a:t> </a:t>
            </a:r>
            <a:r>
              <a:rPr lang="en-US" dirty="0" smtClean="0"/>
              <a:t>à cause de </a:t>
            </a:r>
            <a:r>
              <a:rPr lang="en-US" dirty="0" smtClean="0"/>
              <a:t>son </a:t>
            </a:r>
            <a:r>
              <a:rPr lang="en-US" dirty="0"/>
              <a:t>passé </a:t>
            </a:r>
            <a:r>
              <a:rPr lang="en-US" dirty="0" err="1" smtClean="0"/>
              <a:t>délinquant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39685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D) </a:t>
            </a:r>
            <a:r>
              <a:rPr lang="en-US" b="1" i="1" dirty="0" smtClean="0"/>
              <a:t>Faire un </a:t>
            </a:r>
            <a:r>
              <a:rPr lang="en-US" b="1" i="1" dirty="0" err="1" smtClean="0"/>
              <a:t>oeil</a:t>
            </a:r>
            <a:r>
              <a:rPr lang="en-US" b="1" i="1" dirty="0" smtClean="0"/>
              <a:t> noir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la signification: </a:t>
            </a:r>
            <a:r>
              <a:rPr lang="en-US" dirty="0" err="1" smtClean="0"/>
              <a:t>regarder</a:t>
            </a:r>
            <a:r>
              <a:rPr lang="en-US" dirty="0" smtClean="0"/>
              <a:t> </a:t>
            </a:r>
            <a:r>
              <a:rPr lang="en-US" dirty="0" err="1" smtClean="0"/>
              <a:t>quelqu’un</a:t>
            </a:r>
            <a:r>
              <a:rPr lang="en-US" dirty="0" smtClean="0"/>
              <a:t> </a:t>
            </a:r>
            <a:r>
              <a:rPr lang="en-US" dirty="0"/>
              <a:t>avec </a:t>
            </a:r>
            <a:r>
              <a:rPr lang="en-US" dirty="0" err="1" smtClean="0"/>
              <a:t>désapprobation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l’expression</a:t>
            </a:r>
            <a:r>
              <a:rPr lang="en-US" dirty="0"/>
              <a:t> </a:t>
            </a:r>
            <a:r>
              <a:rPr lang="en-US" dirty="0" err="1" smtClean="0"/>
              <a:t>équivalente</a:t>
            </a:r>
            <a:r>
              <a:rPr lang="en-US" dirty="0" smtClean="0"/>
              <a:t>: </a:t>
            </a:r>
            <a:r>
              <a:rPr lang="el-GR" dirty="0" smtClean="0"/>
              <a:t>κοιτάω με μισό μάτι</a:t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n-US" dirty="0" smtClean="0"/>
              <a:t>le </a:t>
            </a:r>
            <a:r>
              <a:rPr lang="en-US" dirty="0" err="1" smtClean="0"/>
              <a:t>niveau</a:t>
            </a:r>
            <a:r>
              <a:rPr lang="en-US" dirty="0" smtClean="0"/>
              <a:t> de langue: </a:t>
            </a:r>
            <a:r>
              <a:rPr lang="en-US" dirty="0" err="1" smtClean="0"/>
              <a:t>familier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le </a:t>
            </a:r>
            <a:r>
              <a:rPr lang="en-US" dirty="0" err="1" smtClean="0"/>
              <a:t>contexte</a:t>
            </a:r>
            <a:r>
              <a:rPr lang="en-US" dirty="0" smtClean="0"/>
              <a:t>: </a:t>
            </a:r>
            <a:r>
              <a:rPr lang="en-US" dirty="0" smtClean="0"/>
              <a:t>Mon </a:t>
            </a:r>
            <a:r>
              <a:rPr lang="en-US" dirty="0" err="1" smtClean="0"/>
              <a:t>professeur</a:t>
            </a:r>
            <a:r>
              <a:rPr lang="en-US" dirty="0" smtClean="0"/>
              <a:t> fait un </a:t>
            </a:r>
            <a:r>
              <a:rPr lang="en-US" dirty="0" err="1" smtClean="0"/>
              <a:t>oeil</a:t>
            </a:r>
            <a:r>
              <a:rPr lang="en-US" dirty="0" smtClean="0"/>
              <a:t> noir </a:t>
            </a:r>
            <a:r>
              <a:rPr lang="en-US" dirty="0" err="1" smtClean="0"/>
              <a:t>parce</a:t>
            </a:r>
            <a:r>
              <a:rPr lang="en-US" dirty="0" smtClean="0"/>
              <a:t> que </a:t>
            </a:r>
            <a:r>
              <a:rPr lang="en-US" dirty="0" err="1" smtClean="0"/>
              <a:t>tous</a:t>
            </a:r>
            <a:r>
              <a:rPr lang="en-US" dirty="0" smtClean="0"/>
              <a:t> </a:t>
            </a:r>
            <a:r>
              <a:rPr lang="en-US" dirty="0"/>
              <a:t>les </a:t>
            </a:r>
            <a:r>
              <a:rPr lang="en-US" dirty="0" err="1" smtClean="0"/>
              <a:t>élèves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/>
              <a:t>mal </a:t>
            </a:r>
            <a:r>
              <a:rPr lang="en-US" dirty="0" err="1" smtClean="0"/>
              <a:t>préparés</a:t>
            </a:r>
            <a:r>
              <a:rPr lang="en-US" dirty="0" smtClean="0"/>
              <a:t>.</a:t>
            </a:r>
          </a:p>
          <a:p>
            <a:r>
              <a:rPr lang="fr-FR" dirty="0"/>
              <a:t>Il m'a regardé, il m'a pas salué et il m'a </a:t>
            </a:r>
            <a:r>
              <a:rPr lang="fr-FR" b="1" dirty="0"/>
              <a:t>fait un </a:t>
            </a:r>
            <a:r>
              <a:rPr lang="fr-FR" b="1" dirty="0" err="1"/>
              <a:t>oeil</a:t>
            </a:r>
            <a:r>
              <a:rPr lang="fr-FR" b="1" dirty="0"/>
              <a:t> noir</a:t>
            </a:r>
            <a:r>
              <a:rPr lang="fr-FR" dirty="0"/>
              <a:t> alors qu'on est très potes et que je l'aime </a:t>
            </a:r>
            <a:r>
              <a:rPr lang="fr-FR" dirty="0" smtClean="0"/>
              <a:t>beaucoup</a:t>
            </a:r>
            <a:r>
              <a:rPr lang="fr-FR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308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310</TotalTime>
  <Words>126</Words>
  <Application>Microsoft Office PowerPoint</Application>
  <PresentationFormat>On-screen Show (4:3)</PresentationFormat>
  <Paragraphs>37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Franklin Gothic Book</vt:lpstr>
      <vt:lpstr>Franklin Gothic Medium</vt:lpstr>
      <vt:lpstr>Times New Roman</vt:lpstr>
      <vt:lpstr>Wingdings 2</vt:lpstr>
      <vt:lpstr>Διαστημικό</vt:lpstr>
      <vt:lpstr>PowerPoint Presentation</vt:lpstr>
      <vt:lpstr>Expressions figÉEs avec des couleurs  proverbes et dictons</vt:lpstr>
      <vt:lpstr>PowerPoint Presentation</vt:lpstr>
      <vt:lpstr>vert</vt:lpstr>
      <vt:lpstr>PowerPoint Presentation</vt:lpstr>
      <vt:lpstr>Noir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Blanc </vt:lpstr>
      <vt:lpstr>PowerPoint Presentation</vt:lpstr>
      <vt:lpstr>PowerPoint Presentation</vt:lpstr>
      <vt:lpstr>Bleu</vt:lpstr>
      <vt:lpstr>PowerPoint Presentation</vt:lpstr>
      <vt:lpstr>PowerPoint Presentation</vt:lpstr>
      <vt:lpstr>PowerPoint Presentation</vt:lpstr>
      <vt:lpstr>PowerPoint Presentation</vt:lpstr>
      <vt:lpstr>BIBLIOGRAPHIE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Μιχάλης Πλακιώτης</dc:creator>
  <cp:lastModifiedBy>user</cp:lastModifiedBy>
  <cp:revision>47</cp:revision>
  <dcterms:created xsi:type="dcterms:W3CDTF">2018-12-29T18:11:40Z</dcterms:created>
  <dcterms:modified xsi:type="dcterms:W3CDTF">2019-01-10T19:24:19Z</dcterms:modified>
</cp:coreProperties>
</file>