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14/1/2019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ternaute.fr/" TargetMode="External"/><Relationship Id="rId2" Type="http://schemas.openxmlformats.org/officeDocument/2006/relationships/hyperlink" Target="http://www.expressio.f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pressions-francaises.fr/" TargetMode="External"/><Relationship Id="rId4" Type="http://schemas.openxmlformats.org/officeDocument/2006/relationships/hyperlink" Target="https://dictionnaire.reverso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Les expressions </a:t>
            </a:r>
            <a:r>
              <a:rPr lang="en-US" dirty="0" err="1">
                <a:solidFill>
                  <a:srgbClr val="FFFF00"/>
                </a:solidFill>
              </a:rPr>
              <a:t>idiomatiques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n-US" dirty="0" err="1"/>
              <a:t>Sotiria</a:t>
            </a:r>
            <a:r>
              <a:rPr lang="en-US" dirty="0"/>
              <a:t> </a:t>
            </a:r>
            <a:r>
              <a:rPr lang="en-US" dirty="0" err="1"/>
              <a:t>Margariti</a:t>
            </a:r>
            <a:endParaRPr lang="en-US" dirty="0"/>
          </a:p>
          <a:p>
            <a:r>
              <a:rPr lang="en-US" dirty="0"/>
              <a:t>AM 1564201600063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60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rgbClr val="FFFF00"/>
                </a:solidFill>
              </a:rPr>
              <a:t>Convoler</a:t>
            </a:r>
            <a:r>
              <a:rPr lang="en-US" u="sng" dirty="0">
                <a:solidFill>
                  <a:srgbClr val="FFFF00"/>
                </a:solidFill>
              </a:rPr>
              <a:t> en </a:t>
            </a:r>
            <a:r>
              <a:rPr lang="en-US" u="sng" dirty="0" err="1">
                <a:solidFill>
                  <a:srgbClr val="FFFF00"/>
                </a:solidFill>
              </a:rPr>
              <a:t>justes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u="sng" dirty="0" err="1">
                <a:solidFill>
                  <a:srgbClr val="FFFF00"/>
                </a:solidFill>
              </a:rPr>
              <a:t>noces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 </a:t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se </a:t>
            </a:r>
            <a:r>
              <a:rPr lang="en-US" dirty="0" err="1"/>
              <a:t>marier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Βάζω την κουλούρα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Mon frère </a:t>
            </a:r>
            <a:r>
              <a:rPr lang="en-US" dirty="0" err="1"/>
              <a:t>vient</a:t>
            </a:r>
            <a:r>
              <a:rPr lang="en-US" dirty="0"/>
              <a:t> de </a:t>
            </a:r>
            <a:r>
              <a:rPr lang="en-US" dirty="0" err="1"/>
              <a:t>convoler</a:t>
            </a:r>
            <a:r>
              <a:rPr lang="en-US" dirty="0"/>
              <a:t> en </a:t>
            </a:r>
            <a:r>
              <a:rPr lang="en-US" dirty="0" err="1"/>
              <a:t>justes</a:t>
            </a:r>
            <a:r>
              <a:rPr lang="en-US" dirty="0"/>
              <a:t> </a:t>
            </a:r>
            <a:r>
              <a:rPr lang="en-US" dirty="0" err="1"/>
              <a:t>noces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/>
              <a:t>part avec </a:t>
            </a:r>
            <a:r>
              <a:rPr lang="en-US" dirty="0" err="1"/>
              <a:t>sa</a:t>
            </a:r>
            <a:r>
              <a:rPr lang="en-US" dirty="0"/>
              <a:t> femme </a:t>
            </a:r>
            <a:r>
              <a:rPr lang="fr-FR" dirty="0"/>
              <a:t>à</a:t>
            </a:r>
            <a:r>
              <a:rPr lang="en-US" dirty="0"/>
              <a:t> </a:t>
            </a:r>
            <a:r>
              <a:rPr lang="el-GR" dirty="0"/>
              <a:t>Β</a:t>
            </a:r>
            <a:r>
              <a:rPr lang="en-US" dirty="0" err="1"/>
              <a:t>ali</a:t>
            </a:r>
            <a:r>
              <a:rPr lang="en-US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2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FF00"/>
                </a:solidFill>
              </a:rPr>
              <a:t>La </a:t>
            </a:r>
            <a:r>
              <a:rPr lang="en-US" u="sng" dirty="0" err="1">
                <a:solidFill>
                  <a:srgbClr val="FFFF00"/>
                </a:solidFill>
              </a:rPr>
              <a:t>lune</a:t>
            </a:r>
            <a:r>
              <a:rPr lang="en-US" u="sng" dirty="0">
                <a:solidFill>
                  <a:srgbClr val="FFFF00"/>
                </a:solidFill>
              </a:rPr>
              <a:t> de </a:t>
            </a:r>
            <a:r>
              <a:rPr lang="en-US" u="sng" dirty="0" err="1">
                <a:solidFill>
                  <a:srgbClr val="FFFF00"/>
                </a:solidFill>
              </a:rPr>
              <a:t>miel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le </a:t>
            </a:r>
            <a:r>
              <a:rPr lang="en-US" dirty="0"/>
              <a:t>voyage de </a:t>
            </a:r>
            <a:r>
              <a:rPr lang="en-US" dirty="0" err="1"/>
              <a:t>noces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Ο μήνας του μέλιτος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Les </a:t>
            </a:r>
            <a:r>
              <a:rPr lang="en-US" dirty="0" err="1"/>
              <a:t>jeunes</a:t>
            </a:r>
            <a:r>
              <a:rPr lang="en-US" dirty="0"/>
              <a:t> </a:t>
            </a:r>
            <a:r>
              <a:rPr lang="en-US" dirty="0" err="1"/>
              <a:t>mariés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partis</a:t>
            </a:r>
            <a:r>
              <a:rPr lang="en-US" dirty="0"/>
              <a:t> en </a:t>
            </a:r>
            <a:r>
              <a:rPr lang="en-US" dirty="0" err="1"/>
              <a:t>lune</a:t>
            </a:r>
            <a:r>
              <a:rPr lang="en-US" dirty="0"/>
              <a:t> de </a:t>
            </a:r>
            <a:r>
              <a:rPr lang="en-US" dirty="0" err="1"/>
              <a:t>miel</a:t>
            </a:r>
            <a:r>
              <a:rPr lang="el-GR" dirty="0"/>
              <a:t>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98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u="sng" dirty="0" err="1">
                <a:solidFill>
                  <a:srgbClr val="FFFF00"/>
                </a:solidFill>
              </a:rPr>
              <a:t>Avoir</a:t>
            </a:r>
            <a:r>
              <a:rPr lang="en-US" u="sng" dirty="0">
                <a:solidFill>
                  <a:srgbClr val="FFFF00"/>
                </a:solidFill>
              </a:rPr>
              <a:t> (porter) des </a:t>
            </a:r>
            <a:r>
              <a:rPr lang="en-US" u="sng" dirty="0" err="1">
                <a:solidFill>
                  <a:srgbClr val="FFFF00"/>
                </a:solidFill>
              </a:rPr>
              <a:t>cornes</a:t>
            </a:r>
            <a:r>
              <a:rPr lang="en-US" u="sng" dirty="0">
                <a:solidFill>
                  <a:srgbClr val="FFFF00"/>
                </a:solidFill>
              </a:rPr>
              <a:t>  </a:t>
            </a:r>
            <a:br>
              <a:rPr lang="en-US" u="sng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/>
              <a:t>trompé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κερατώνω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Jane </a:t>
            </a:r>
            <a:r>
              <a:rPr lang="en-US" dirty="0" err="1"/>
              <a:t>voit</a:t>
            </a:r>
            <a:r>
              <a:rPr lang="en-US" dirty="0"/>
              <a:t>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souvent</a:t>
            </a:r>
            <a:r>
              <a:rPr lang="en-US" dirty="0"/>
              <a:t> John en </a:t>
            </a:r>
            <a:r>
              <a:rPr lang="en-US" dirty="0" err="1"/>
              <a:t>ce</a:t>
            </a:r>
            <a:r>
              <a:rPr lang="en-US" dirty="0"/>
              <a:t> moment.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Son </a:t>
            </a:r>
            <a:r>
              <a:rPr lang="en-US" dirty="0" err="1"/>
              <a:t>mari</a:t>
            </a:r>
            <a:r>
              <a:rPr lang="en-US" dirty="0"/>
              <a:t> se </a:t>
            </a:r>
            <a:r>
              <a:rPr lang="en-US" dirty="0" err="1"/>
              <a:t>demande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ne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ferait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pas </a:t>
            </a:r>
            <a:r>
              <a:rPr lang="en-US" dirty="0"/>
              <a:t>porter des </a:t>
            </a:r>
            <a:r>
              <a:rPr lang="en-US" dirty="0" err="1"/>
              <a:t>cornes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86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n-US" dirty="0" err="1" smtClean="0">
                <a:solidFill>
                  <a:srgbClr val="FFFF00"/>
                </a:solidFill>
              </a:rPr>
              <a:t>Bibliographie</a:t>
            </a:r>
            <a:r>
              <a:rPr lang="en-US" dirty="0" smtClean="0">
                <a:solidFill>
                  <a:srgbClr val="FFFF00"/>
                </a:solidFill>
              </a:rPr>
              <a:t> et sites internet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fr-FR" u="sng" dirty="0" smtClean="0">
                <a:solidFill>
                  <a:srgbClr val="FFFF00"/>
                </a:solidFill>
              </a:rPr>
              <a:t>Précis Les expressions idiomatiques</a:t>
            </a:r>
            <a:r>
              <a:rPr lang="fr-FR" dirty="0" smtClean="0"/>
              <a:t>, Isabelle Chollet </a:t>
            </a:r>
            <a:r>
              <a:rPr lang="el-GR" dirty="0" smtClean="0"/>
              <a:t>&amp;</a:t>
            </a:r>
            <a:r>
              <a:rPr lang="fr-FR" dirty="0"/>
              <a:t> </a:t>
            </a:r>
            <a:r>
              <a:rPr lang="fr-FR" dirty="0" smtClean="0"/>
              <a:t>Jean</a:t>
            </a:r>
            <a:r>
              <a:rPr lang="el-GR" dirty="0" smtClean="0"/>
              <a:t>-</a:t>
            </a:r>
            <a:r>
              <a:rPr lang="fr-FR" dirty="0" smtClean="0"/>
              <a:t>Michel Robert</a:t>
            </a:r>
            <a:r>
              <a:rPr lang="el-GR" dirty="0" smtClean="0"/>
              <a:t>, </a:t>
            </a:r>
            <a:r>
              <a:rPr lang="fr-FR" dirty="0" smtClean="0"/>
              <a:t>CLE international</a:t>
            </a:r>
          </a:p>
          <a:p>
            <a:r>
              <a:rPr lang="fr-FR" dirty="0">
                <a:solidFill>
                  <a:srgbClr val="FFFF00"/>
                </a:solidFill>
                <a:hlinkClick r:id="rId2"/>
              </a:rPr>
              <a:t>http://</a:t>
            </a:r>
            <a:r>
              <a:rPr lang="fr-FR" dirty="0" smtClean="0">
                <a:solidFill>
                  <a:srgbClr val="FFFF00"/>
                </a:solidFill>
                <a:hlinkClick r:id="rId2"/>
              </a:rPr>
              <a:t>www.expressio.fr</a:t>
            </a:r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fr-FR" dirty="0" smtClean="0">
                <a:solidFill>
                  <a:srgbClr val="FFFF00"/>
                </a:solidFill>
                <a:hlinkClick r:id="rId3"/>
              </a:rPr>
              <a:t>www.linternaute.fr</a:t>
            </a:r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>
                <a:solidFill>
                  <a:srgbClr val="FFFF00"/>
                </a:solidFill>
                <a:hlinkClick r:id="rId4"/>
              </a:rPr>
              <a:t>https://</a:t>
            </a:r>
            <a:r>
              <a:rPr lang="fr-FR" dirty="0" smtClean="0">
                <a:solidFill>
                  <a:srgbClr val="FFFF00"/>
                </a:solidFill>
                <a:hlinkClick r:id="rId4"/>
              </a:rPr>
              <a:t>dictionnaire.reverso.net</a:t>
            </a:r>
            <a:endParaRPr lang="fr-FR" dirty="0" smtClean="0">
              <a:solidFill>
                <a:srgbClr val="FFFF00"/>
              </a:solidFill>
            </a:endParaRPr>
          </a:p>
          <a:p>
            <a:r>
              <a:rPr lang="fr-FR" dirty="0">
                <a:solidFill>
                  <a:srgbClr val="FFFF00"/>
                </a:solidFill>
                <a:hlinkClick r:id="rId5"/>
              </a:rPr>
              <a:t>http://</a:t>
            </a:r>
            <a:r>
              <a:rPr lang="fr-FR" dirty="0" smtClean="0">
                <a:solidFill>
                  <a:srgbClr val="FFFF00"/>
                </a:solidFill>
                <a:hlinkClick r:id="rId5"/>
              </a:rPr>
              <a:t>www.expressions-francaises.fr</a:t>
            </a:r>
            <a:endParaRPr lang="fr-FR" dirty="0" smtClean="0">
              <a:solidFill>
                <a:srgbClr val="FFFF00"/>
              </a:solidFill>
            </a:endParaRPr>
          </a:p>
          <a:p>
            <a:endParaRPr lang="fr-F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39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Le </a:t>
            </a:r>
            <a:r>
              <a:rPr lang="en-US" dirty="0" err="1" smtClean="0">
                <a:solidFill>
                  <a:srgbClr val="FFFF00"/>
                </a:solidFill>
              </a:rPr>
              <a:t>mariage</a:t>
            </a:r>
            <a:endParaRPr lang="el-GR" dirty="0">
              <a:solidFill>
                <a:srgbClr val="FFFF00"/>
              </a:solidFill>
            </a:endParaRPr>
          </a:p>
        </p:txBody>
      </p:sp>
      <p:pic>
        <p:nvPicPr>
          <p:cNvPr id="4" name="Picture 2" descr="C:\Users\Roula\Desktop\Oui-101-questions-a-se-poser-avant-de-se-mari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20081"/>
            <a:ext cx="5688632" cy="388620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rgbClr val="FFFF00"/>
                </a:solidFill>
              </a:rPr>
              <a:t>Trouver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u="sng" dirty="0" err="1">
                <a:solidFill>
                  <a:srgbClr val="FFFF00"/>
                </a:solidFill>
              </a:rPr>
              <a:t>chaussure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fr-FR" u="sng" dirty="0">
                <a:solidFill>
                  <a:srgbClr val="FFFF00"/>
                </a:solidFill>
              </a:rPr>
              <a:t>à</a:t>
            </a:r>
            <a:r>
              <a:rPr lang="en-US" u="sng" dirty="0">
                <a:solidFill>
                  <a:srgbClr val="FFFF00"/>
                </a:solidFill>
              </a:rPr>
              <a:t> son pied </a:t>
            </a:r>
            <a:r>
              <a:rPr lang="en-US" dirty="0">
                <a:solidFill>
                  <a:srgbClr val="FFFF00"/>
                </a:solidFill>
              </a:rPr>
              <a:t> </a:t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trouver</a:t>
            </a:r>
            <a:r>
              <a:rPr lang="en-US" dirty="0" smtClean="0"/>
              <a:t> </a:t>
            </a:r>
            <a:r>
              <a:rPr lang="en-US" dirty="0" err="1"/>
              <a:t>ce</a:t>
            </a:r>
            <a:r>
              <a:rPr lang="en-US" dirty="0"/>
              <a:t> (</a:t>
            </a:r>
            <a:r>
              <a:rPr lang="en-US" dirty="0" err="1"/>
              <a:t>celui</a:t>
            </a:r>
            <a:r>
              <a:rPr lang="en-US" dirty="0"/>
              <a:t>, </a:t>
            </a:r>
            <a:r>
              <a:rPr lang="en-US" dirty="0" err="1"/>
              <a:t>celle</a:t>
            </a:r>
            <a:r>
              <a:rPr lang="en-US" dirty="0"/>
              <a:t>) qui </a:t>
            </a:r>
            <a:r>
              <a:rPr lang="en-US" dirty="0" err="1"/>
              <a:t>convient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Βρίσκω το ταίρι μου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Géraldine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toujours</a:t>
            </a:r>
            <a:r>
              <a:rPr lang="en-US" dirty="0"/>
              <a:t> </a:t>
            </a:r>
            <a:r>
              <a:rPr lang="en-US" dirty="0" err="1"/>
              <a:t>célibataire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Elle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réussi</a:t>
            </a:r>
            <a:r>
              <a:rPr lang="en-US" dirty="0"/>
              <a:t> à </a:t>
            </a:r>
            <a:r>
              <a:rPr lang="en-US" dirty="0" err="1"/>
              <a:t>trouver</a:t>
            </a:r>
            <a:r>
              <a:rPr lang="en-US" dirty="0"/>
              <a:t> </a:t>
            </a:r>
            <a:r>
              <a:rPr lang="en-US" dirty="0" err="1"/>
              <a:t>chaussure</a:t>
            </a:r>
            <a:r>
              <a:rPr lang="en-US" dirty="0"/>
              <a:t> à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son </a:t>
            </a:r>
            <a:r>
              <a:rPr lang="en-US" dirty="0"/>
              <a:t>pied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23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FF00"/>
                </a:solidFill>
              </a:rPr>
              <a:t>Vivre à la </a:t>
            </a:r>
            <a:r>
              <a:rPr lang="en-US" u="sng" dirty="0" err="1">
                <a:solidFill>
                  <a:srgbClr val="FFFF00"/>
                </a:solidFill>
              </a:rPr>
              <a:t>colle</a:t>
            </a:r>
            <a:r>
              <a:rPr lang="en-US" u="sng" dirty="0">
                <a:solidFill>
                  <a:srgbClr val="FFFF00"/>
                </a:solidFill>
              </a:rPr>
              <a:t> (</a:t>
            </a:r>
            <a:r>
              <a:rPr lang="en-US" u="sng" dirty="0" err="1">
                <a:solidFill>
                  <a:srgbClr val="FFFF00"/>
                </a:solidFill>
              </a:rPr>
              <a:t>familier</a:t>
            </a:r>
            <a:r>
              <a:rPr lang="en-US" u="sng" dirty="0">
                <a:solidFill>
                  <a:srgbClr val="FFFF00"/>
                </a:solidFill>
              </a:rPr>
              <a:t>) </a:t>
            </a:r>
            <a:r>
              <a:rPr lang="en-US" dirty="0">
                <a:solidFill>
                  <a:srgbClr val="FFFF00"/>
                </a:solidFill>
              </a:rPr>
              <a:t> </a:t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vivre </a:t>
            </a:r>
            <a:r>
              <a:rPr lang="en-US" dirty="0"/>
              <a:t>en </a:t>
            </a:r>
            <a:r>
              <a:rPr lang="en-US" dirty="0" err="1"/>
              <a:t>concubinage</a:t>
            </a:r>
            <a:r>
              <a:rPr lang="el-GR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συζώ με κάποιον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Avant de se </a:t>
            </a:r>
            <a:r>
              <a:rPr lang="en-US" dirty="0" err="1"/>
              <a:t>marier</a:t>
            </a:r>
            <a:r>
              <a:rPr lang="en-US" dirty="0"/>
              <a:t>, Antoine et </a:t>
            </a:r>
            <a:r>
              <a:rPr lang="en-US" dirty="0" err="1"/>
              <a:t>Marlène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longtemps</a:t>
            </a:r>
            <a:r>
              <a:rPr lang="en-US" dirty="0"/>
              <a:t> </a:t>
            </a:r>
            <a:r>
              <a:rPr lang="en-US" dirty="0" err="1"/>
              <a:t>vécu</a:t>
            </a:r>
            <a:r>
              <a:rPr lang="en-US" dirty="0"/>
              <a:t> à la </a:t>
            </a:r>
            <a:r>
              <a:rPr lang="en-US" dirty="0" err="1"/>
              <a:t>colle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29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 Demander </a:t>
            </a:r>
            <a:r>
              <a:rPr lang="en-US" u="sng" dirty="0" err="1" smtClean="0">
                <a:solidFill>
                  <a:srgbClr val="FFFF00"/>
                </a:solidFill>
              </a:rPr>
              <a:t>sa</a:t>
            </a:r>
            <a:r>
              <a:rPr lang="en-US" u="sng" dirty="0" smtClean="0">
                <a:solidFill>
                  <a:srgbClr val="FFFF00"/>
                </a:solidFill>
              </a:rPr>
              <a:t> main à </a:t>
            </a:r>
            <a:r>
              <a:rPr lang="en-US" u="sng" dirty="0" err="1" smtClean="0">
                <a:solidFill>
                  <a:srgbClr val="FFFF00"/>
                </a:solidFill>
              </a:rPr>
              <a:t>quelqu</a:t>
            </a:r>
            <a:r>
              <a:rPr lang="el-GR" u="sng" dirty="0" smtClean="0">
                <a:solidFill>
                  <a:srgbClr val="FFFF00"/>
                </a:solidFill>
              </a:rPr>
              <a:t>’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un ( la main de </a:t>
            </a:r>
            <a:r>
              <a:rPr lang="en-US" dirty="0" err="1" smtClean="0">
                <a:solidFill>
                  <a:srgbClr val="FFFF00"/>
                </a:solidFill>
              </a:rPr>
              <a:t>quelqu’un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demander </a:t>
            </a:r>
            <a:r>
              <a:rPr lang="en-US" dirty="0" err="1"/>
              <a:t>quelqu’un</a:t>
            </a:r>
            <a:r>
              <a:rPr lang="en-US" dirty="0"/>
              <a:t> en </a:t>
            </a:r>
            <a:r>
              <a:rPr lang="en-US" dirty="0" err="1"/>
              <a:t>mariage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Ζητώ το χέρι, ζητώ κάποια σε γάμο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Jérémie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a </a:t>
            </a:r>
            <a:r>
              <a:rPr lang="en-US" dirty="0" err="1"/>
              <a:t>demandé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main et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dit</a:t>
            </a:r>
            <a:r>
              <a:rPr lang="en-US" dirty="0"/>
              <a:t> non.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070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FF00"/>
                </a:solidFill>
              </a:rPr>
              <a:t>Passer la </a:t>
            </a:r>
            <a:r>
              <a:rPr lang="en-US" u="sng" dirty="0" err="1">
                <a:solidFill>
                  <a:srgbClr val="FFFF00"/>
                </a:solidFill>
              </a:rPr>
              <a:t>bague</a:t>
            </a:r>
            <a:r>
              <a:rPr lang="en-US" u="sng" dirty="0">
                <a:solidFill>
                  <a:srgbClr val="FFFF00"/>
                </a:solidFill>
              </a:rPr>
              <a:t> au </a:t>
            </a:r>
            <a:r>
              <a:rPr lang="en-US" u="sng" dirty="0" err="1">
                <a:solidFill>
                  <a:srgbClr val="FFFF00"/>
                </a:solidFill>
              </a:rPr>
              <a:t>doigt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promesse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mariage</a:t>
            </a:r>
            <a:r>
              <a:rPr lang="el-GR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φοράω βέρα στο δεξί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fr-FR" dirty="0"/>
              <a:t>Ça</a:t>
            </a:r>
            <a:r>
              <a:rPr lang="en-US" dirty="0" smtClean="0"/>
              <a:t> </a:t>
            </a:r>
            <a:r>
              <a:rPr lang="en-US" dirty="0"/>
              <a:t>y </a:t>
            </a:r>
            <a:r>
              <a:rPr lang="en-US" dirty="0" err="1"/>
              <a:t>est</a:t>
            </a:r>
            <a:r>
              <a:rPr lang="en-US" dirty="0"/>
              <a:t> ! Michel </a:t>
            </a:r>
            <a:r>
              <a:rPr lang="en-US" dirty="0" err="1"/>
              <a:t>va</a:t>
            </a:r>
            <a:r>
              <a:rPr lang="en-US" dirty="0"/>
              <a:t> se </a:t>
            </a:r>
            <a:r>
              <a:rPr lang="en-US" dirty="0" err="1"/>
              <a:t>marier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Il </a:t>
            </a:r>
            <a:r>
              <a:rPr lang="en-US" dirty="0" err="1"/>
              <a:t>s’est</a:t>
            </a:r>
            <a:r>
              <a:rPr lang="en-US" dirty="0"/>
              <a:t> </a:t>
            </a:r>
            <a:r>
              <a:rPr lang="en-US" dirty="0" err="1"/>
              <a:t>laissé</a:t>
            </a:r>
            <a:r>
              <a:rPr lang="en-US" dirty="0"/>
              <a:t> passer la </a:t>
            </a:r>
            <a:r>
              <a:rPr lang="en-US" dirty="0" err="1"/>
              <a:t>bague</a:t>
            </a:r>
            <a:r>
              <a:rPr lang="en-US" dirty="0"/>
              <a:t> au </a:t>
            </a:r>
            <a:r>
              <a:rPr lang="en-US" dirty="0" err="1"/>
              <a:t>doigt</a:t>
            </a:r>
            <a:r>
              <a:rPr lang="en-US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44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rgbClr val="FFFF00"/>
                </a:solidFill>
              </a:rPr>
              <a:t>Enterrer</a:t>
            </a:r>
            <a:r>
              <a:rPr lang="en-US" u="sng" dirty="0">
                <a:solidFill>
                  <a:srgbClr val="FFFF00"/>
                </a:solidFill>
              </a:rPr>
              <a:t> </a:t>
            </a:r>
            <a:r>
              <a:rPr lang="en-US" u="sng" dirty="0" err="1">
                <a:solidFill>
                  <a:srgbClr val="FFFF00"/>
                </a:solidFill>
              </a:rPr>
              <a:t>sa</a:t>
            </a:r>
            <a:r>
              <a:rPr lang="en-US" u="sng" dirty="0">
                <a:solidFill>
                  <a:srgbClr val="FFFF00"/>
                </a:solidFill>
              </a:rPr>
              <a:t> vie de </a:t>
            </a:r>
            <a:r>
              <a:rPr lang="en-US" u="sng" dirty="0" err="1" smtClean="0">
                <a:solidFill>
                  <a:srgbClr val="FFFF00"/>
                </a:solidFill>
              </a:rPr>
              <a:t>garçon</a:t>
            </a:r>
            <a:r>
              <a:rPr lang="en-US" u="sng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passer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dernière</a:t>
            </a:r>
            <a:r>
              <a:rPr lang="en-US" dirty="0"/>
              <a:t> soirée avec des </a:t>
            </a:r>
            <a:r>
              <a:rPr lang="en-US" dirty="0" err="1"/>
              <a:t>amis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avant</a:t>
            </a:r>
            <a:r>
              <a:rPr lang="en-US" dirty="0" smtClean="0"/>
              <a:t> de se </a:t>
            </a:r>
            <a:r>
              <a:rPr lang="en-US" dirty="0" err="1"/>
              <a:t>marier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l-GR" dirty="0" smtClean="0"/>
              <a:t>κάνω </a:t>
            </a:r>
            <a:r>
              <a:rPr lang="el-GR" dirty="0" err="1"/>
              <a:t>μπάτσελορ</a:t>
            </a:r>
            <a:r>
              <a:rPr lang="el-GR" dirty="0"/>
              <a:t> (</a:t>
            </a:r>
            <a:r>
              <a:rPr lang="el-GR" dirty="0" err="1"/>
              <a:t>παρτυ</a:t>
            </a:r>
            <a:r>
              <a:rPr lang="el-GR" dirty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/>
              <a:t>jours</a:t>
            </a:r>
            <a:r>
              <a:rPr lang="en-US" dirty="0"/>
              <a:t> </a:t>
            </a:r>
            <a:r>
              <a:rPr lang="en-US" dirty="0" err="1"/>
              <a:t>avant</a:t>
            </a:r>
            <a:r>
              <a:rPr lang="en-US" dirty="0"/>
              <a:t> son </a:t>
            </a:r>
            <a:r>
              <a:rPr lang="en-US" dirty="0" err="1"/>
              <a:t>mariage</a:t>
            </a:r>
            <a:r>
              <a:rPr lang="en-US" dirty="0"/>
              <a:t>, Hubert a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enterré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vie </a:t>
            </a:r>
            <a:r>
              <a:rPr lang="en-US" dirty="0" smtClean="0"/>
              <a:t>de gar</a:t>
            </a:r>
            <a:r>
              <a:rPr lang="fr-FR" dirty="0"/>
              <a:t>ç</a:t>
            </a:r>
            <a:r>
              <a:rPr lang="en-US" dirty="0" smtClean="0"/>
              <a:t>on </a:t>
            </a:r>
            <a:r>
              <a:rPr lang="en-US" dirty="0" err="1" smtClean="0"/>
              <a:t>aves</a:t>
            </a:r>
            <a:r>
              <a:rPr lang="en-US" dirty="0" smtClean="0"/>
              <a:t> </a:t>
            </a:r>
            <a:r>
              <a:rPr lang="en-US" dirty="0" err="1" smtClean="0"/>
              <a:t>ces</a:t>
            </a:r>
            <a:r>
              <a:rPr lang="en-US" dirty="0" smtClean="0"/>
              <a:t> </a:t>
            </a:r>
            <a:r>
              <a:rPr lang="en-US" dirty="0" err="1" smtClean="0"/>
              <a:t>copains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ont</a:t>
            </a:r>
            <a:r>
              <a:rPr lang="en-US" dirty="0" smtClean="0"/>
              <a:t> fait la fête </a:t>
            </a:r>
            <a:r>
              <a:rPr lang="en-US" dirty="0" err="1" smtClean="0"/>
              <a:t>jusqu’a</a:t>
            </a:r>
            <a:r>
              <a:rPr lang="en-US" dirty="0" smtClean="0"/>
              <a:t> à </a:t>
            </a:r>
            <a:r>
              <a:rPr lang="en-US" dirty="0" err="1"/>
              <a:t>l’aube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476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FFFF00"/>
                </a:solidFill>
              </a:rPr>
              <a:t>Se </a:t>
            </a:r>
            <a:r>
              <a:rPr lang="en-US" u="sng" dirty="0" err="1">
                <a:solidFill>
                  <a:srgbClr val="FFFF00"/>
                </a:solidFill>
              </a:rPr>
              <a:t>mettre</a:t>
            </a:r>
            <a:r>
              <a:rPr lang="en-US" u="sng" dirty="0">
                <a:solidFill>
                  <a:srgbClr val="FFFF00"/>
                </a:solidFill>
              </a:rPr>
              <a:t> (se passer) la </a:t>
            </a:r>
            <a:r>
              <a:rPr lang="en-US" u="sng" dirty="0" err="1">
                <a:solidFill>
                  <a:srgbClr val="FFFF00"/>
                </a:solidFill>
              </a:rPr>
              <a:t>corde</a:t>
            </a:r>
            <a:r>
              <a:rPr lang="en-US" u="sng" dirty="0">
                <a:solidFill>
                  <a:srgbClr val="FFFF00"/>
                </a:solidFill>
              </a:rPr>
              <a:t> au </a:t>
            </a:r>
            <a:r>
              <a:rPr lang="en-US" u="sng" dirty="0" err="1">
                <a:solidFill>
                  <a:srgbClr val="FFFF00"/>
                </a:solidFill>
              </a:rPr>
              <a:t>cou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se </a:t>
            </a:r>
            <a:r>
              <a:rPr lang="en-US" dirty="0" err="1"/>
              <a:t>marier</a:t>
            </a:r>
            <a:endParaRPr lang="el-GR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l-GR" dirty="0"/>
              <a:t> περνάω τη </a:t>
            </a:r>
            <a:r>
              <a:rPr lang="el-GR" dirty="0" err="1"/>
              <a:t>θηλειά</a:t>
            </a:r>
            <a:r>
              <a:rPr lang="el-GR" dirty="0"/>
              <a:t> , κρεμάστηκα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Il </a:t>
            </a:r>
            <a:r>
              <a:rPr lang="en-US" dirty="0" err="1"/>
              <a:t>n’est</a:t>
            </a:r>
            <a:r>
              <a:rPr lang="en-US" dirty="0"/>
              <a:t> pas question </a:t>
            </a:r>
            <a:r>
              <a:rPr lang="en-US" dirty="0" err="1"/>
              <a:t>que</a:t>
            </a:r>
            <a:r>
              <a:rPr lang="en-US" dirty="0"/>
              <a:t> je me </a:t>
            </a:r>
            <a:r>
              <a:rPr lang="en-US" dirty="0" err="1"/>
              <a:t>marie</a:t>
            </a:r>
            <a:r>
              <a:rPr lang="en-US" dirty="0"/>
              <a:t>, je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suis</a:t>
            </a:r>
            <a:r>
              <a:rPr lang="en-US" dirty="0" smtClean="0"/>
              <a:t> </a:t>
            </a:r>
            <a:r>
              <a:rPr lang="en-US" dirty="0" err="1"/>
              <a:t>bien</a:t>
            </a:r>
            <a:r>
              <a:rPr lang="en-US" dirty="0"/>
              <a:t> trop </a:t>
            </a:r>
            <a:r>
              <a:rPr lang="en-US" dirty="0" err="1" smtClean="0"/>
              <a:t>jeune</a:t>
            </a:r>
            <a:r>
              <a:rPr lang="en-US" dirty="0" smtClean="0"/>
              <a:t>  </a:t>
            </a:r>
            <a:r>
              <a:rPr lang="en-US" dirty="0"/>
              <a:t>pour me passer la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corde</a:t>
            </a:r>
            <a:r>
              <a:rPr lang="en-US" dirty="0" smtClean="0"/>
              <a:t> </a:t>
            </a:r>
            <a:r>
              <a:rPr lang="en-US" dirty="0"/>
              <a:t>au </a:t>
            </a:r>
            <a:r>
              <a:rPr lang="en-US" dirty="0" err="1"/>
              <a:t>cou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323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en-US" u="sng" dirty="0" err="1">
                <a:solidFill>
                  <a:srgbClr val="FFFF00"/>
                </a:solidFill>
              </a:rPr>
              <a:t>Conduire</a:t>
            </a:r>
            <a:r>
              <a:rPr lang="en-US" u="sng" dirty="0">
                <a:solidFill>
                  <a:srgbClr val="FFFF00"/>
                </a:solidFill>
              </a:rPr>
              <a:t> (</a:t>
            </a:r>
            <a:r>
              <a:rPr lang="en-US" u="sng" dirty="0" err="1">
                <a:solidFill>
                  <a:srgbClr val="FFFF00"/>
                </a:solidFill>
              </a:rPr>
              <a:t>Mener</a:t>
            </a:r>
            <a:r>
              <a:rPr lang="en-US" u="sng" dirty="0">
                <a:solidFill>
                  <a:srgbClr val="FFFF00"/>
                </a:solidFill>
              </a:rPr>
              <a:t>) </a:t>
            </a:r>
            <a:r>
              <a:rPr lang="en-US" u="sng" dirty="0" err="1">
                <a:solidFill>
                  <a:srgbClr val="FFFF00"/>
                </a:solidFill>
              </a:rPr>
              <a:t>quelqu’un</a:t>
            </a:r>
            <a:r>
              <a:rPr lang="en-US" u="sng" dirty="0">
                <a:solidFill>
                  <a:srgbClr val="FFFF00"/>
                </a:solidFill>
              </a:rPr>
              <a:t> à </a:t>
            </a:r>
            <a:r>
              <a:rPr lang="en-US" u="sng" dirty="0" err="1">
                <a:solidFill>
                  <a:srgbClr val="FFFF00"/>
                </a:solidFill>
              </a:rPr>
              <a:t>l’autel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se </a:t>
            </a:r>
            <a:r>
              <a:rPr lang="en-US" dirty="0" err="1"/>
              <a:t>marier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l-GR" dirty="0"/>
              <a:t>άγω εις γάμου κοινωνία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Jean-Paul </a:t>
            </a:r>
            <a:r>
              <a:rPr lang="en-US" dirty="0" err="1"/>
              <a:t>veut</a:t>
            </a:r>
            <a:r>
              <a:rPr lang="en-US" dirty="0"/>
              <a:t> </a:t>
            </a:r>
            <a:r>
              <a:rPr lang="en-US" dirty="0" err="1"/>
              <a:t>rester</a:t>
            </a:r>
            <a:r>
              <a:rPr lang="en-US" dirty="0"/>
              <a:t> </a:t>
            </a:r>
            <a:r>
              <a:rPr lang="en-US" dirty="0" err="1"/>
              <a:t>célibataire</a:t>
            </a:r>
            <a:r>
              <a:rPr lang="en-US" dirty="0"/>
              <a:t>. Il </a:t>
            </a:r>
            <a:r>
              <a:rPr lang="en-US" dirty="0" err="1"/>
              <a:t>n’a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aucune</a:t>
            </a:r>
            <a:r>
              <a:rPr lang="en-US" dirty="0"/>
              <a:t> </a:t>
            </a:r>
            <a:r>
              <a:rPr lang="en-US" dirty="0" err="1"/>
              <a:t>envie</a:t>
            </a:r>
            <a:r>
              <a:rPr lang="en-US" dirty="0"/>
              <a:t> de </a:t>
            </a:r>
            <a:r>
              <a:rPr lang="en-US" dirty="0" err="1"/>
              <a:t>conduire</a:t>
            </a:r>
            <a:r>
              <a:rPr lang="en-US" dirty="0"/>
              <a:t> Simone à </a:t>
            </a:r>
            <a:r>
              <a:rPr lang="en-US" dirty="0" err="1"/>
              <a:t>l’autel</a:t>
            </a:r>
            <a:r>
              <a:rPr lang="el-GR" dirty="0"/>
              <a:t>.</a:t>
            </a:r>
            <a:r>
              <a:rPr lang="en-US" dirty="0"/>
              <a:t>   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17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403</Words>
  <Application>Microsoft Office PowerPoint</Application>
  <PresentationFormat>Προβολή στην οθόνη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Les expressions idiomatiques</vt:lpstr>
      <vt:lpstr>Le mariage</vt:lpstr>
      <vt:lpstr>Trouver chaussure à son pied   </vt:lpstr>
      <vt:lpstr>Vivre à la colle (familier)   </vt:lpstr>
      <vt:lpstr> Demander sa main à quelqu’ un ( la main de quelqu’un)</vt:lpstr>
      <vt:lpstr>Passer la bague au doigt  </vt:lpstr>
      <vt:lpstr>Enterrer sa vie de garçon  </vt:lpstr>
      <vt:lpstr>Se mettre (se passer) la corde au cou</vt:lpstr>
      <vt:lpstr>Conduire (Mener) quelqu’un à l’autel</vt:lpstr>
      <vt:lpstr>Convoler en justes noces   </vt:lpstr>
      <vt:lpstr>La lune de miel  </vt:lpstr>
      <vt:lpstr> Avoir (porter) des cornes   </vt:lpstr>
      <vt:lpstr>Bibliographie et sites internet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expressions idiomatiques</dc:title>
  <dc:creator>Roula</dc:creator>
  <cp:lastModifiedBy>Roula</cp:lastModifiedBy>
  <cp:revision>44</cp:revision>
  <dcterms:created xsi:type="dcterms:W3CDTF">2019-01-14T09:29:08Z</dcterms:created>
  <dcterms:modified xsi:type="dcterms:W3CDTF">2019-01-14T10:42:43Z</dcterms:modified>
</cp:coreProperties>
</file>