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9E28-A441-48BB-B996-9580F8711189}" type="datetimeFigureOut">
              <a:rPr lang="el-GR" smtClean="0"/>
              <a:t>11/3/2019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7178CD-7BFA-4D2E-BEAD-8D9B921F402C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9E28-A441-48BB-B996-9580F8711189}" type="datetimeFigureOut">
              <a:rPr lang="el-GR" smtClean="0"/>
              <a:t>11/3/2019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178CD-7BFA-4D2E-BEAD-8D9B921F402C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B7178CD-7BFA-4D2E-BEAD-8D9B921F402C}" type="slidenum">
              <a:rPr lang="el-GR" smtClean="0"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9E28-A441-48BB-B996-9580F8711189}" type="datetimeFigureOut">
              <a:rPr lang="el-GR" smtClean="0"/>
              <a:t>11/3/2019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9E28-A441-48BB-B996-9580F8711189}" type="datetimeFigureOut">
              <a:rPr lang="el-GR" smtClean="0"/>
              <a:t>11/3/2019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B7178CD-7BFA-4D2E-BEAD-8D9B921F402C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9E28-A441-48BB-B996-9580F8711189}" type="datetimeFigureOut">
              <a:rPr lang="el-GR" smtClean="0"/>
              <a:t>11/3/2019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7178CD-7BFA-4D2E-BEAD-8D9B921F402C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D629E28-A441-48BB-B996-9580F8711189}" type="datetimeFigureOut">
              <a:rPr lang="el-GR" smtClean="0"/>
              <a:t>11/3/2019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178CD-7BFA-4D2E-BEAD-8D9B921F402C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9E28-A441-48BB-B996-9580F8711189}" type="datetimeFigureOut">
              <a:rPr lang="el-GR" smtClean="0"/>
              <a:t>11/3/2019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B7178CD-7BFA-4D2E-BEAD-8D9B921F402C}" type="slidenum">
              <a:rPr lang="el-GR" smtClean="0"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9E28-A441-48BB-B996-9580F8711189}" type="datetimeFigureOut">
              <a:rPr lang="el-GR" smtClean="0"/>
              <a:t>11/3/2019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B7178CD-7BFA-4D2E-BEAD-8D9B921F402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9E28-A441-48BB-B996-9580F8711189}" type="datetimeFigureOut">
              <a:rPr lang="el-GR" smtClean="0"/>
              <a:t>11/3/2019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B7178CD-7BFA-4D2E-BEAD-8D9B921F402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7178CD-7BFA-4D2E-BEAD-8D9B921F402C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9E28-A441-48BB-B996-9580F8711189}" type="datetimeFigureOut">
              <a:rPr lang="el-GR" smtClean="0"/>
              <a:t>11/3/2019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B7178CD-7BFA-4D2E-BEAD-8D9B921F402C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D629E28-A441-48BB-B996-9580F8711189}" type="datetimeFigureOut">
              <a:rPr lang="el-GR" smtClean="0"/>
              <a:t>11/3/2019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D629E28-A441-48BB-B996-9580F8711189}" type="datetimeFigureOut">
              <a:rPr lang="el-GR" smtClean="0"/>
              <a:t>11/3/2019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7178CD-7BFA-4D2E-BEAD-8D9B921F402C}" type="slidenum">
              <a:rPr lang="el-GR" smtClean="0"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DIFFERENTES PERIODES</a:t>
            </a:r>
            <a:br>
              <a:rPr lang="fr-FR" dirty="0" smtClean="0"/>
            </a:br>
            <a:r>
              <a:rPr lang="fr-FR" dirty="0" smtClean="0"/>
              <a:t>DU THEATRE AU XVII SIECLE 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fr-FR" dirty="0" smtClean="0"/>
              <a:t>3</a:t>
            </a:r>
            <a:r>
              <a:rPr lang="fr-FR" baseline="30000" dirty="0" smtClean="0"/>
              <a:t>ème</a:t>
            </a:r>
            <a:r>
              <a:rPr lang="fr-FR" dirty="0" smtClean="0"/>
              <a:t> période ( 1660 – 1680): </a:t>
            </a:r>
            <a:r>
              <a:rPr lang="fr-FR" b="1" dirty="0" smtClean="0"/>
              <a:t>l’épanouissement du classicisme au théâtre</a:t>
            </a:r>
          </a:p>
          <a:p>
            <a:pPr algn="just"/>
            <a:r>
              <a:rPr lang="fr-FR" b="1" dirty="0" smtClean="0"/>
              <a:t>Respect des règles</a:t>
            </a:r>
            <a:r>
              <a:rPr lang="fr-FR" dirty="0" smtClean="0"/>
              <a:t> ( influence d’Aristote, </a:t>
            </a:r>
            <a:r>
              <a:rPr lang="fr-FR" i="1" dirty="0" smtClean="0"/>
              <a:t>Poétique</a:t>
            </a:r>
            <a:r>
              <a:rPr lang="fr-FR" dirty="0" smtClean="0"/>
              <a:t>). </a:t>
            </a:r>
          </a:p>
          <a:p>
            <a:pPr algn="just"/>
            <a:r>
              <a:rPr lang="fr-FR" dirty="0" smtClean="0"/>
              <a:t>Les grands noms: Racine-Corneille (tragédie), Molière (comédie). </a:t>
            </a:r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Du baroque au classicisme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 smtClean="0"/>
              <a:t>A. 1</a:t>
            </a:r>
            <a:r>
              <a:rPr lang="fr-FR" baseline="30000" dirty="0" smtClean="0"/>
              <a:t>ère</a:t>
            </a:r>
            <a:r>
              <a:rPr lang="fr-FR" dirty="0" smtClean="0"/>
              <a:t> période: avant 1630. </a:t>
            </a:r>
            <a:r>
              <a:rPr lang="fr-FR" b="1" dirty="0" smtClean="0"/>
              <a:t>Théâtre dominé par l’esthétique baroque </a:t>
            </a:r>
            <a:r>
              <a:rPr lang="fr-FR" dirty="0" smtClean="0"/>
              <a:t>(mouvement, jeu des apparences). </a:t>
            </a:r>
          </a:p>
          <a:p>
            <a:pPr algn="just"/>
            <a:r>
              <a:rPr lang="fr-FR" dirty="0" smtClean="0"/>
              <a:t>Représentants: 1. Alexandre HARDY, (écrivain très prolifique, plus de 600 pièces) </a:t>
            </a:r>
            <a:r>
              <a:rPr lang="fr-FR" i="1" dirty="0" smtClean="0"/>
              <a:t>La Force du sang</a:t>
            </a:r>
          </a:p>
          <a:p>
            <a:pPr algn="just"/>
            <a:r>
              <a:rPr lang="fr-FR" dirty="0" smtClean="0"/>
              <a:t>2. Jean Mairet, </a:t>
            </a:r>
            <a:r>
              <a:rPr lang="fr-FR" i="1" dirty="0" smtClean="0"/>
              <a:t>Sophonisbe</a:t>
            </a:r>
            <a:endParaRPr lang="fr-FR" dirty="0" smtClean="0"/>
          </a:p>
          <a:p>
            <a:pPr algn="just"/>
            <a:r>
              <a:rPr lang="fr-FR" dirty="0" smtClean="0"/>
              <a:t>3. Jean Rotrou, </a:t>
            </a:r>
            <a:r>
              <a:rPr lang="fr-FR" i="1" dirty="0" smtClean="0"/>
              <a:t>Le Véritable Saint Genest</a:t>
            </a:r>
          </a:p>
          <a:p>
            <a:pPr algn="just">
              <a:buNone/>
            </a:pPr>
            <a:r>
              <a:rPr lang="fr-FR" dirty="0" smtClean="0"/>
              <a:t>Il s’agit de tragédies.</a:t>
            </a:r>
          </a:p>
          <a:p>
            <a:pPr algn="just">
              <a:buNone/>
            </a:pPr>
            <a:r>
              <a:rPr lang="fr-FR" dirty="0" smtClean="0"/>
              <a:t>4. Théophile de VIAU, </a:t>
            </a:r>
            <a:r>
              <a:rPr lang="fr-FR" i="1" dirty="0" smtClean="0"/>
              <a:t>Pyrame et Thisbé</a:t>
            </a:r>
            <a:r>
              <a:rPr lang="fr-FR" dirty="0" smtClean="0"/>
              <a:t> (pastorale, donc idylle entre bergers et bergères dans un cadre bucolique). Roméo et Juliette à la française (amours tragiques).  </a:t>
            </a:r>
          </a:p>
          <a:p>
            <a:pPr algn="just">
              <a:buNone/>
            </a:pPr>
            <a:r>
              <a:rPr lang="fr-FR" dirty="0" smtClean="0"/>
              <a:t>Meurtres, suicides, viols sur scène, scènes cruelles.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Alexandre Hardy, le grand spectacle</a:t>
            </a:r>
            <a:endParaRPr lang="el-GR" dirty="0"/>
          </a:p>
        </p:txBody>
      </p:sp>
      <p:pic>
        <p:nvPicPr>
          <p:cNvPr id="4" name="3 - Θέση περιεχομένου" descr="Alexandre Hardy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209038" y="1527175"/>
            <a:ext cx="2689412" cy="4572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Théophile de Viau</a:t>
            </a:r>
            <a:br>
              <a:rPr lang="fr-FR" dirty="0" smtClean="0"/>
            </a:br>
            <a:r>
              <a:rPr lang="fr-FR" i="1" dirty="0" smtClean="0"/>
              <a:t>Pyrame et Thisbé</a:t>
            </a:r>
            <a:br>
              <a:rPr lang="fr-FR" i="1" dirty="0" smtClean="0"/>
            </a:br>
            <a:endParaRPr lang="el-GR" dirty="0"/>
          </a:p>
        </p:txBody>
      </p:sp>
      <p:pic>
        <p:nvPicPr>
          <p:cNvPr id="4" name="3 - Θέση περιεχομένου" descr="Théophile de Viau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170233" y="1527175"/>
            <a:ext cx="2767022" cy="4572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2</a:t>
            </a:r>
            <a:r>
              <a:rPr lang="fr-FR" baseline="30000" dirty="0" smtClean="0"/>
              <a:t>ème</a:t>
            </a:r>
            <a:r>
              <a:rPr lang="fr-FR" dirty="0" smtClean="0"/>
              <a:t> période: 1630-1660: </a:t>
            </a:r>
            <a:r>
              <a:rPr lang="fr-FR" b="1" dirty="0" smtClean="0"/>
              <a:t>crise du théâtre et période de transition.</a:t>
            </a:r>
          </a:p>
          <a:p>
            <a:r>
              <a:rPr lang="fr-FR" dirty="0" smtClean="0"/>
              <a:t>La tragédie est menacée. </a:t>
            </a:r>
          </a:p>
          <a:p>
            <a:pPr algn="just"/>
            <a:r>
              <a:rPr lang="fr-FR" dirty="0" smtClean="0"/>
              <a:t>Naissance de </a:t>
            </a:r>
            <a:r>
              <a:rPr lang="fr-FR" b="1" dirty="0" smtClean="0"/>
              <a:t>la tragi-comédie </a:t>
            </a:r>
            <a:r>
              <a:rPr lang="fr-FR" dirty="0" smtClean="0"/>
              <a:t>avec Pierre Corneille. </a:t>
            </a:r>
          </a:p>
          <a:p>
            <a:pPr algn="just"/>
            <a:r>
              <a:rPr lang="fr-FR" dirty="0" smtClean="0"/>
              <a:t>Tragédie qui finit bien et tragédie romanesque (importance de l’amour). On se soucie peu des unités et on met des accidents sur scène.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Exemples de pièces </a:t>
            </a:r>
            <a:br>
              <a:rPr lang="fr-FR" dirty="0" smtClean="0"/>
            </a:br>
            <a:r>
              <a:rPr lang="fr-FR" dirty="0" smtClean="0"/>
              <a:t>de cette période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dirty="0" smtClean="0"/>
              <a:t>Corneille, </a:t>
            </a:r>
            <a:r>
              <a:rPr lang="fr-FR" i="1" dirty="0" smtClean="0"/>
              <a:t>Le Cid</a:t>
            </a:r>
            <a:r>
              <a:rPr lang="fr-FR" dirty="0" smtClean="0"/>
              <a:t> (1637). Sa représentation déclenchera une Querelle.</a:t>
            </a:r>
          </a:p>
          <a:p>
            <a:pPr algn="just"/>
            <a:r>
              <a:rPr lang="fr-FR" dirty="0" smtClean="0"/>
              <a:t>Corneille, </a:t>
            </a:r>
            <a:r>
              <a:rPr lang="fr-FR" i="1" dirty="0" err="1" smtClean="0"/>
              <a:t>Clitandre</a:t>
            </a:r>
            <a:r>
              <a:rPr lang="fr-FR" dirty="0" smtClean="0"/>
              <a:t> (1631)</a:t>
            </a:r>
          </a:p>
          <a:p>
            <a:pPr algn="just"/>
            <a:r>
              <a:rPr lang="fr-FR" dirty="0" smtClean="0"/>
              <a:t>Scudéry, </a:t>
            </a:r>
            <a:r>
              <a:rPr lang="fr-FR" i="1" dirty="0" smtClean="0"/>
              <a:t>La Comédie des comédiens</a:t>
            </a:r>
            <a:r>
              <a:rPr lang="fr-FR" dirty="0" smtClean="0"/>
              <a:t> (1635). Théâtre dans le théâtre: la pièce se présente elle-même comme élément de la pièce </a:t>
            </a:r>
            <a:r>
              <a:rPr lang="fr-FR" b="1" dirty="0" smtClean="0"/>
              <a:t>(mise en abyme).  </a:t>
            </a:r>
          </a:p>
          <a:p>
            <a:pPr algn="just"/>
            <a:r>
              <a:rPr lang="fr-FR" dirty="0" smtClean="0"/>
              <a:t>Corneille, </a:t>
            </a:r>
            <a:r>
              <a:rPr lang="fr-FR" i="1" dirty="0" smtClean="0"/>
              <a:t>L’Illusion comique</a:t>
            </a:r>
            <a:r>
              <a:rPr lang="fr-FR" dirty="0" smtClean="0"/>
              <a:t> (1637). </a:t>
            </a:r>
          </a:p>
          <a:p>
            <a:pPr algn="just"/>
            <a:r>
              <a:rPr lang="fr-FR" dirty="0" smtClean="0"/>
              <a:t>On confond réalité et illusion. La vie est un théâtre, confusion entre le rôle et la vraie vie.</a:t>
            </a:r>
          </a:p>
          <a:p>
            <a:pPr algn="just">
              <a:buNone/>
            </a:pPr>
            <a:r>
              <a:rPr lang="fr-F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i="1" dirty="0" smtClean="0"/>
              <a:t>Le Cid</a:t>
            </a:r>
            <a:r>
              <a:rPr lang="fr-FR" dirty="0" smtClean="0"/>
              <a:t> (couverture)</a:t>
            </a:r>
            <a:endParaRPr lang="el-GR" i="1" dirty="0"/>
          </a:p>
        </p:txBody>
      </p:sp>
      <p:pic>
        <p:nvPicPr>
          <p:cNvPr id="4" name="3 - Θέση περιεχομένου" descr="Le Cid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962577" y="1527175"/>
            <a:ext cx="3182334" cy="4572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i="1" dirty="0" smtClean="0"/>
              <a:t>La Comédie des comédiens</a:t>
            </a:r>
            <a:endParaRPr lang="el-GR" i="1" dirty="0"/>
          </a:p>
        </p:txBody>
      </p:sp>
      <p:pic>
        <p:nvPicPr>
          <p:cNvPr id="4" name="3 - Θέση περιεχομένου" descr="La Comédie des comédien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055869" y="1527175"/>
            <a:ext cx="2995749" cy="4572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i="1" dirty="0" smtClean="0"/>
              <a:t>L’Illusion comique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(confusion vie –théâtre)</a:t>
            </a:r>
            <a:endParaRPr lang="el-GR" i="1" dirty="0"/>
          </a:p>
        </p:txBody>
      </p:sp>
      <p:pic>
        <p:nvPicPr>
          <p:cNvPr id="4" name="3 - Θέση περιεχομένου" descr="L'Illusion comique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101515" y="1527175"/>
            <a:ext cx="2904457" cy="4572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50</TotalTime>
  <Words>297</Words>
  <Application>Microsoft Office PowerPoint</Application>
  <PresentationFormat>Προβολή στην οθόνη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Δημοτικός</vt:lpstr>
      <vt:lpstr>LES DIFFERENTES PERIODES DU THEATRE AU XVII SIECLE </vt:lpstr>
      <vt:lpstr>Du baroque au classicisme</vt:lpstr>
      <vt:lpstr>Alexandre Hardy, le grand spectacle</vt:lpstr>
      <vt:lpstr>Théophile de Viau Pyrame et Thisbé </vt:lpstr>
      <vt:lpstr>Διαφάνεια 5</vt:lpstr>
      <vt:lpstr>Exemples de pièces  de cette période</vt:lpstr>
      <vt:lpstr>Le Cid (couverture)</vt:lpstr>
      <vt:lpstr>La Comédie des comédiens</vt:lpstr>
      <vt:lpstr>L’Illusion comique (confusion vie –théâtre)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DIFFERENTES PERIODES DU THEATRE AU XVII SIECLE</dc:title>
  <dc:creator>user</dc:creator>
  <cp:lastModifiedBy>user</cp:lastModifiedBy>
  <cp:revision>5</cp:revision>
  <dcterms:created xsi:type="dcterms:W3CDTF">2019-03-11T18:58:59Z</dcterms:created>
  <dcterms:modified xsi:type="dcterms:W3CDTF">2019-03-11T19:49:26Z</dcterms:modified>
</cp:coreProperties>
</file>