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D70E0-8263-4372-96AF-1A4BFFDC64F1}" type="datetimeFigureOut">
              <a:rPr lang="el-GR" smtClean="0"/>
              <a:t>26/2/2021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32922-3CEF-467C-94BE-934E4E20DFA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Προστασία Υδάτινων Συστημάτων - Τρωτότητα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Ε. Σκούρτσος, Επ. Καθηγητής</a:t>
            </a:r>
          </a:p>
          <a:p>
            <a:r>
              <a:rPr lang="el-GR" dirty="0" smtClean="0"/>
              <a:t>Ε. Ανδρεαδάκης, ΕΤΕΠ</a:t>
            </a:r>
          </a:p>
          <a:p>
            <a:r>
              <a:rPr lang="el-GR" dirty="0" smtClean="0"/>
              <a:t>Χ. Φίλης, Υπ. Δρ.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Ε. Ανδρεαδάκης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Συστήματα Υδάτων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Τι είναι;</a:t>
            </a:r>
          </a:p>
          <a:p>
            <a:pPr lvl="1"/>
            <a:r>
              <a:rPr lang="el-GR" dirty="0" smtClean="0"/>
              <a:t>Μάζα νερού, γεωγραφική θέση, όρια, φυσικά χαρακτηριστικά)</a:t>
            </a:r>
          </a:p>
          <a:p>
            <a:r>
              <a:rPr lang="el-GR" dirty="0" smtClean="0"/>
              <a:t>Ποια είναι;</a:t>
            </a:r>
          </a:p>
          <a:p>
            <a:pPr lvl="1"/>
            <a:r>
              <a:rPr lang="el-GR" dirty="0" smtClean="0"/>
              <a:t>Επιφανειακά ύδατα (ποτάμια, λίμνες, ταμιευτήρες, κ.λπ.)</a:t>
            </a:r>
          </a:p>
          <a:p>
            <a:pPr lvl="1"/>
            <a:r>
              <a:rPr lang="el-GR" dirty="0" smtClean="0"/>
              <a:t>Υπόγεια ύδατα (υδροφόροι ορίζοντες)</a:t>
            </a:r>
          </a:p>
          <a:p>
            <a:pPr lvl="1"/>
            <a:r>
              <a:rPr lang="el-GR" dirty="0" smtClean="0"/>
              <a:t>Παράκτια ύδατα</a:t>
            </a:r>
          </a:p>
          <a:p>
            <a:pPr lvl="1"/>
            <a:r>
              <a:rPr lang="el-GR" dirty="0" smtClean="0"/>
              <a:t>Μεταβατικά ύδατα (λιμνοθάλασσες)</a:t>
            </a:r>
          </a:p>
          <a:p>
            <a:r>
              <a:rPr lang="el-GR" dirty="0" smtClean="0"/>
              <a:t>Πώς συνδέονται μεταξύ τους;</a:t>
            </a:r>
          </a:p>
          <a:p>
            <a:pPr lvl="1"/>
            <a:r>
              <a:rPr lang="el-GR" dirty="0" smtClean="0"/>
              <a:t>Σχέσεις αλληλεξάρτησης και τροφοδοσίας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 είναι το διακύβευμα;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Αξία και τιμή (γιατί να τα προστατεύσουμε;)</a:t>
            </a:r>
          </a:p>
          <a:p>
            <a:pPr lvl="1"/>
            <a:r>
              <a:rPr lang="el-GR" dirty="0" smtClean="0"/>
              <a:t>Υγεία, Οικοσυστήματα, Φυσικό Κεφάλαιο</a:t>
            </a:r>
          </a:p>
          <a:p>
            <a:r>
              <a:rPr lang="el-GR" dirty="0" smtClean="0"/>
              <a:t>Περιβαλλοντικές πιέσεις (από τι κινδυνεύουν;)</a:t>
            </a:r>
          </a:p>
          <a:p>
            <a:pPr lvl="1"/>
            <a:r>
              <a:rPr lang="el-GR" dirty="0" smtClean="0"/>
              <a:t>Ποσοτική και ποιοτική υποβάθμιση</a:t>
            </a:r>
          </a:p>
          <a:p>
            <a:r>
              <a:rPr lang="el-GR" dirty="0" smtClean="0"/>
              <a:t>Περιβαλλοντική Διακινδύνευση</a:t>
            </a:r>
          </a:p>
          <a:p>
            <a:pPr lvl="1"/>
            <a:r>
              <a:rPr lang="el-GR" dirty="0" smtClean="0"/>
              <a:t>Κίνδυνος</a:t>
            </a:r>
            <a:r>
              <a:rPr lang="en-US" dirty="0" smtClean="0"/>
              <a:t> x</a:t>
            </a:r>
            <a:r>
              <a:rPr lang="el-GR" dirty="0" smtClean="0"/>
              <a:t> Τρωτότητα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Προστασία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Συνθήκες Αναφοράς</a:t>
            </a:r>
          </a:p>
          <a:p>
            <a:pPr lvl="1"/>
            <a:r>
              <a:rPr lang="el-GR" dirty="0" smtClean="0"/>
              <a:t>Καταγραφή φυσικής κατάστασης</a:t>
            </a:r>
          </a:p>
          <a:p>
            <a:pPr lvl="1"/>
            <a:r>
              <a:rPr lang="el-GR" dirty="0" smtClean="0"/>
              <a:t>Καταγραφή υφιστάμενης κατάστασης</a:t>
            </a:r>
          </a:p>
          <a:p>
            <a:r>
              <a:rPr lang="el-GR" dirty="0" smtClean="0"/>
              <a:t>Πρόληψη</a:t>
            </a:r>
          </a:p>
          <a:p>
            <a:pPr lvl="1"/>
            <a:r>
              <a:rPr lang="el-GR" dirty="0" smtClean="0"/>
              <a:t>Θεσμικά μέτρα</a:t>
            </a:r>
          </a:p>
          <a:p>
            <a:pPr lvl="1"/>
            <a:r>
              <a:rPr lang="el-GR" dirty="0" smtClean="0"/>
              <a:t>Τεχνικά μέτρα</a:t>
            </a:r>
          </a:p>
          <a:p>
            <a:r>
              <a:rPr lang="el-GR" dirty="0" smtClean="0"/>
              <a:t>Αποκατάσταση</a:t>
            </a:r>
          </a:p>
          <a:p>
            <a:pPr lvl="1"/>
            <a:r>
              <a:rPr lang="el-GR" dirty="0" smtClean="0"/>
              <a:t>Μέτρα αναστροφής της υποβάθμισης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136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Προστασία Υδάτινων Συστημάτων - Τρωτότητα</vt:lpstr>
      <vt:lpstr>Εισαγωγή</vt:lpstr>
      <vt:lpstr>Συστήματα Υδάτων</vt:lpstr>
      <vt:lpstr>Ποιο είναι το διακύβευμα;</vt:lpstr>
      <vt:lpstr>Προστασία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Προστασία Υδάτινων Συστημάτων - Τρωτότητα</dc:title>
  <dc:creator>Manolis</dc:creator>
  <cp:lastModifiedBy>Manolis</cp:lastModifiedBy>
  <cp:revision>3</cp:revision>
  <dcterms:created xsi:type="dcterms:W3CDTF">2021-02-26T06:13:51Z</dcterms:created>
  <dcterms:modified xsi:type="dcterms:W3CDTF">2021-02-26T07:08:02Z</dcterms:modified>
</cp:coreProperties>
</file>