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47"/>
  </p:notesMasterIdLst>
  <p:sldIdLst>
    <p:sldId id="415" r:id="rId2"/>
    <p:sldId id="564" r:id="rId3"/>
    <p:sldId id="563" r:id="rId4"/>
    <p:sldId id="565" r:id="rId5"/>
    <p:sldId id="570" r:id="rId6"/>
    <p:sldId id="571" r:id="rId7"/>
    <p:sldId id="566" r:id="rId8"/>
    <p:sldId id="562" r:id="rId9"/>
    <p:sldId id="569" r:id="rId10"/>
    <p:sldId id="559" r:id="rId11"/>
    <p:sldId id="510" r:id="rId12"/>
    <p:sldId id="579" r:id="rId13"/>
    <p:sldId id="533" r:id="rId14"/>
    <p:sldId id="498" r:id="rId15"/>
    <p:sldId id="534" r:id="rId16"/>
    <p:sldId id="567" r:id="rId17"/>
    <p:sldId id="536" r:id="rId18"/>
    <p:sldId id="540" r:id="rId19"/>
    <p:sldId id="542" r:id="rId20"/>
    <p:sldId id="543" r:id="rId21"/>
    <p:sldId id="544" r:id="rId22"/>
    <p:sldId id="545" r:id="rId23"/>
    <p:sldId id="546" r:id="rId24"/>
    <p:sldId id="539" r:id="rId25"/>
    <p:sldId id="537" r:id="rId26"/>
    <p:sldId id="538" r:id="rId27"/>
    <p:sldId id="574" r:id="rId28"/>
    <p:sldId id="547" r:id="rId29"/>
    <p:sldId id="548" r:id="rId30"/>
    <p:sldId id="561" r:id="rId31"/>
    <p:sldId id="572" r:id="rId32"/>
    <p:sldId id="549" r:id="rId33"/>
    <p:sldId id="550" r:id="rId34"/>
    <p:sldId id="551" r:id="rId35"/>
    <p:sldId id="558" r:id="rId36"/>
    <p:sldId id="573" r:id="rId37"/>
    <p:sldId id="552" r:id="rId38"/>
    <p:sldId id="553" r:id="rId39"/>
    <p:sldId id="554" r:id="rId40"/>
    <p:sldId id="556" r:id="rId41"/>
    <p:sldId id="568" r:id="rId42"/>
    <p:sldId id="575" r:id="rId43"/>
    <p:sldId id="576" r:id="rId44"/>
    <p:sldId id="555" r:id="rId45"/>
    <p:sldId id="557" r:id="rId46"/>
  </p:sldIdLst>
  <p:sldSz cx="9144000" cy="6858000" type="screen4x3"/>
  <p:notesSz cx="7099300" cy="10234613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srgbClr val="FF0000"/>
    </p:penClr>
  </p:showPr>
  <p:clrMru>
    <a:srgbClr val="0099FF"/>
    <a:srgbClr val="FF0000"/>
    <a:srgbClr val="006600"/>
    <a:srgbClr val="FF0066"/>
    <a:srgbClr val="008000"/>
    <a:srgbClr val="FFFF00"/>
    <a:srgbClr val="0000FF"/>
    <a:srgbClr val="CC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110" autoAdjust="0"/>
  </p:normalViewPr>
  <p:slideViewPr>
    <p:cSldViewPr>
      <p:cViewPr varScale="1">
        <p:scale>
          <a:sx n="153" d="100"/>
          <a:sy n="153" d="100"/>
        </p:scale>
        <p:origin x="-22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314895-154A-4F0C-8796-C54304D9D23C}" type="doc">
      <dgm:prSet loTypeId="urn:microsoft.com/office/officeart/2005/8/layout/orgChart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DEC18986-8396-4F05-9BF6-D6A98A6F22A6}">
      <dgm:prSet phldrT="[Text]"/>
      <dgm:spPr/>
      <dgm:t>
        <a:bodyPr/>
        <a:lstStyle/>
        <a:p>
          <a:r>
            <a:rPr lang="en-US" dirty="0" err="1" smtClean="0"/>
            <a:t>Τύπος</a:t>
          </a:r>
          <a:r>
            <a:rPr lang="en-US" dirty="0" smtClean="0"/>
            <a:t> </a:t>
          </a:r>
          <a:r>
            <a:rPr lang="en-US" dirty="0" err="1" smtClean="0"/>
            <a:t>ρύπανσης</a:t>
          </a:r>
          <a:endParaRPr lang="el-GR" dirty="0"/>
        </a:p>
      </dgm:t>
    </dgm:pt>
    <dgm:pt modelId="{868A1DA2-1497-42BA-880A-7E6B0E54F34D}" type="parTrans" cxnId="{DAC93626-E1C9-4DA6-9AE3-69A6DFCE3CA7}">
      <dgm:prSet/>
      <dgm:spPr/>
      <dgm:t>
        <a:bodyPr/>
        <a:lstStyle/>
        <a:p>
          <a:endParaRPr lang="el-GR"/>
        </a:p>
      </dgm:t>
    </dgm:pt>
    <dgm:pt modelId="{3B753917-BC91-4A3A-BB74-ECA528718FEC}" type="sibTrans" cxnId="{DAC93626-E1C9-4DA6-9AE3-69A6DFCE3CA7}">
      <dgm:prSet/>
      <dgm:spPr/>
      <dgm:t>
        <a:bodyPr/>
        <a:lstStyle/>
        <a:p>
          <a:endParaRPr lang="el-GR"/>
        </a:p>
      </dgm:t>
    </dgm:pt>
    <dgm:pt modelId="{5FA1351F-8E20-4D14-851A-5FF75DAF7BE2}">
      <dgm:prSet phldrT="[Text]"/>
      <dgm:spPr/>
      <dgm:t>
        <a:bodyPr/>
        <a:lstStyle/>
        <a:p>
          <a:r>
            <a:rPr lang="en-US" dirty="0" err="1" smtClean="0"/>
            <a:t>Υδάτινο</a:t>
          </a:r>
          <a:r>
            <a:rPr lang="en-US" dirty="0" smtClean="0"/>
            <a:t> </a:t>
          </a:r>
          <a:r>
            <a:rPr lang="en-US" dirty="0" err="1" smtClean="0"/>
            <a:t>σύστημα</a:t>
          </a:r>
          <a:r>
            <a:rPr lang="en-US" dirty="0" smtClean="0"/>
            <a:t> </a:t>
          </a:r>
          <a:r>
            <a:rPr lang="en-US" dirty="0" err="1" smtClean="0"/>
            <a:t>που</a:t>
          </a:r>
          <a:r>
            <a:rPr lang="en-US" dirty="0" smtClean="0"/>
            <a:t> </a:t>
          </a:r>
          <a:r>
            <a:rPr lang="en-US" dirty="0" err="1" smtClean="0"/>
            <a:t>ρυπαινεται</a:t>
          </a:r>
          <a:endParaRPr lang="el-GR" dirty="0"/>
        </a:p>
      </dgm:t>
    </dgm:pt>
    <dgm:pt modelId="{357419B2-AD68-4DE2-97EA-457E02F7FB84}" type="parTrans" cxnId="{330D529F-EDDA-4AB8-A722-996F66220AD1}">
      <dgm:prSet/>
      <dgm:spPr/>
      <dgm:t>
        <a:bodyPr/>
        <a:lstStyle/>
        <a:p>
          <a:endParaRPr lang="el-GR"/>
        </a:p>
      </dgm:t>
    </dgm:pt>
    <dgm:pt modelId="{58BA0559-6095-46F4-9AC1-B19449A57687}" type="sibTrans" cxnId="{330D529F-EDDA-4AB8-A722-996F66220AD1}">
      <dgm:prSet/>
      <dgm:spPr/>
      <dgm:t>
        <a:bodyPr/>
        <a:lstStyle/>
        <a:p>
          <a:endParaRPr lang="el-GR"/>
        </a:p>
      </dgm:t>
    </dgm:pt>
    <dgm:pt modelId="{C1DF3BCF-CA0A-4CDA-8115-689D1397CED2}">
      <dgm:prSet phldrT="[Text]"/>
      <dgm:spPr/>
      <dgm:t>
        <a:bodyPr/>
        <a:lstStyle/>
        <a:p>
          <a:r>
            <a:rPr lang="en-US" dirty="0" err="1" smtClean="0"/>
            <a:t>Προέλευση</a:t>
          </a:r>
          <a:r>
            <a:rPr lang="en-US" dirty="0" smtClean="0"/>
            <a:t> </a:t>
          </a:r>
          <a:r>
            <a:rPr lang="en-US" dirty="0" err="1" smtClean="0"/>
            <a:t>του</a:t>
          </a:r>
          <a:r>
            <a:rPr lang="en-US" dirty="0" smtClean="0"/>
            <a:t> </a:t>
          </a:r>
          <a:r>
            <a:rPr lang="en-US" dirty="0" err="1" smtClean="0"/>
            <a:t>ρύπου</a:t>
          </a:r>
          <a:endParaRPr lang="en-US" dirty="0" smtClean="0"/>
        </a:p>
      </dgm:t>
    </dgm:pt>
    <dgm:pt modelId="{B15E051C-B2E2-467E-922E-EE886D1D995E}" type="parTrans" cxnId="{00EB2E1C-8E85-4A2F-9910-2E758852FE8E}">
      <dgm:prSet/>
      <dgm:spPr/>
      <dgm:t>
        <a:bodyPr/>
        <a:lstStyle/>
        <a:p>
          <a:endParaRPr lang="el-GR"/>
        </a:p>
      </dgm:t>
    </dgm:pt>
    <dgm:pt modelId="{EAC498E6-9D4B-4351-BDE8-6557C98F9C14}" type="sibTrans" cxnId="{00EB2E1C-8E85-4A2F-9910-2E758852FE8E}">
      <dgm:prSet/>
      <dgm:spPr/>
      <dgm:t>
        <a:bodyPr/>
        <a:lstStyle/>
        <a:p>
          <a:endParaRPr lang="el-GR"/>
        </a:p>
      </dgm:t>
    </dgm:pt>
    <dgm:pt modelId="{8AFA1511-2EE6-458B-91E2-D927E7F05AED}">
      <dgm:prSet phldrT="[Text]"/>
      <dgm:spPr/>
      <dgm:t>
        <a:bodyPr/>
        <a:lstStyle/>
        <a:p>
          <a:r>
            <a:rPr lang="en-US" dirty="0" err="1" smtClean="0"/>
            <a:t>Χαρακτηριστικό</a:t>
          </a:r>
          <a:r>
            <a:rPr lang="en-US" dirty="0" smtClean="0"/>
            <a:t> </a:t>
          </a:r>
          <a:r>
            <a:rPr lang="el-GR" dirty="0" smtClean="0"/>
            <a:t>που επιβαρύνεται</a:t>
          </a:r>
          <a:endParaRPr lang="el-GR" dirty="0"/>
        </a:p>
      </dgm:t>
    </dgm:pt>
    <dgm:pt modelId="{208F80C7-8AD9-49B9-879B-D5A1E2676A4B}" type="parTrans" cxnId="{24FD203C-BF93-4C30-9AB9-A051DAE5F039}">
      <dgm:prSet/>
      <dgm:spPr/>
      <dgm:t>
        <a:bodyPr/>
        <a:lstStyle/>
        <a:p>
          <a:endParaRPr lang="el-GR"/>
        </a:p>
      </dgm:t>
    </dgm:pt>
    <dgm:pt modelId="{AFA12FB1-F44E-46EF-BC19-048EA9636756}" type="sibTrans" cxnId="{24FD203C-BF93-4C30-9AB9-A051DAE5F039}">
      <dgm:prSet/>
      <dgm:spPr/>
      <dgm:t>
        <a:bodyPr/>
        <a:lstStyle/>
        <a:p>
          <a:endParaRPr lang="el-GR"/>
        </a:p>
      </dgm:t>
    </dgm:pt>
    <dgm:pt modelId="{1A8A7019-6F0B-442F-BE58-8536970EE645}">
      <dgm:prSet phldrT="[Text]"/>
      <dgm:spPr/>
      <dgm:t>
        <a:bodyPr/>
        <a:lstStyle/>
        <a:p>
          <a:r>
            <a:rPr lang="en-US" dirty="0" err="1" smtClean="0"/>
            <a:t>Επιφανειακό</a:t>
          </a:r>
          <a:r>
            <a:rPr lang="en-US" dirty="0" smtClean="0"/>
            <a:t> </a:t>
          </a:r>
          <a:r>
            <a:rPr lang="en-US" dirty="0" err="1" smtClean="0"/>
            <a:t>νερό</a:t>
          </a:r>
          <a:endParaRPr lang="el-GR" dirty="0"/>
        </a:p>
      </dgm:t>
    </dgm:pt>
    <dgm:pt modelId="{B74384E7-5508-461E-8F2F-AAA088745F7F}" type="parTrans" cxnId="{DD560B48-D5FA-4BD0-B18D-9931564B3093}">
      <dgm:prSet/>
      <dgm:spPr/>
      <dgm:t>
        <a:bodyPr/>
        <a:lstStyle/>
        <a:p>
          <a:endParaRPr lang="el-GR"/>
        </a:p>
      </dgm:t>
    </dgm:pt>
    <dgm:pt modelId="{77D799DE-91E2-4751-A269-98704C7296CE}" type="sibTrans" cxnId="{DD560B48-D5FA-4BD0-B18D-9931564B3093}">
      <dgm:prSet/>
      <dgm:spPr/>
      <dgm:t>
        <a:bodyPr/>
        <a:lstStyle/>
        <a:p>
          <a:endParaRPr lang="el-GR"/>
        </a:p>
      </dgm:t>
    </dgm:pt>
    <dgm:pt modelId="{4AC9D809-F573-4DC5-B386-10AC9B8FB042}">
      <dgm:prSet phldrT="[Text]"/>
      <dgm:spPr/>
      <dgm:t>
        <a:bodyPr/>
        <a:lstStyle/>
        <a:p>
          <a:r>
            <a:rPr lang="en-US" dirty="0" err="1" smtClean="0"/>
            <a:t>Υπόγειο</a:t>
          </a:r>
          <a:r>
            <a:rPr lang="en-US" dirty="0" smtClean="0"/>
            <a:t> </a:t>
          </a:r>
          <a:r>
            <a:rPr lang="en-US" dirty="0" err="1" smtClean="0"/>
            <a:t>νερό</a:t>
          </a:r>
          <a:endParaRPr lang="el-GR" dirty="0"/>
        </a:p>
      </dgm:t>
    </dgm:pt>
    <dgm:pt modelId="{7D086536-7F74-42A9-AF6B-8651F3B940DB}" type="parTrans" cxnId="{18124064-24C1-498B-ACD6-EBE219C83F41}">
      <dgm:prSet/>
      <dgm:spPr/>
      <dgm:t>
        <a:bodyPr/>
        <a:lstStyle/>
        <a:p>
          <a:endParaRPr lang="el-GR"/>
        </a:p>
      </dgm:t>
    </dgm:pt>
    <dgm:pt modelId="{5D72983B-604D-45B3-9918-350553B794C9}" type="sibTrans" cxnId="{18124064-24C1-498B-ACD6-EBE219C83F41}">
      <dgm:prSet/>
      <dgm:spPr/>
      <dgm:t>
        <a:bodyPr/>
        <a:lstStyle/>
        <a:p>
          <a:endParaRPr lang="el-GR"/>
        </a:p>
      </dgm:t>
    </dgm:pt>
    <dgm:pt modelId="{DD90DD66-91C4-422F-BB8B-8591BC0AD50F}">
      <dgm:prSet phldrT="[Text]"/>
      <dgm:spPr/>
      <dgm:t>
        <a:bodyPr/>
        <a:lstStyle/>
        <a:p>
          <a:r>
            <a:rPr lang="en-US" dirty="0" err="1" smtClean="0"/>
            <a:t>Θάλασσα</a:t>
          </a:r>
          <a:endParaRPr lang="en-US" dirty="0" smtClean="0"/>
        </a:p>
      </dgm:t>
    </dgm:pt>
    <dgm:pt modelId="{B0E608D6-F72A-41B0-8FB6-96DB191D8037}" type="parTrans" cxnId="{A96BD07E-229B-47DB-9771-4B8D13A6BCDB}">
      <dgm:prSet/>
      <dgm:spPr/>
      <dgm:t>
        <a:bodyPr/>
        <a:lstStyle/>
        <a:p>
          <a:endParaRPr lang="el-GR"/>
        </a:p>
      </dgm:t>
    </dgm:pt>
    <dgm:pt modelId="{C05D810E-748A-4208-B5B7-F0339A1E8F8C}" type="sibTrans" cxnId="{A96BD07E-229B-47DB-9771-4B8D13A6BCDB}">
      <dgm:prSet/>
      <dgm:spPr/>
      <dgm:t>
        <a:bodyPr/>
        <a:lstStyle/>
        <a:p>
          <a:endParaRPr lang="el-GR"/>
        </a:p>
      </dgm:t>
    </dgm:pt>
    <dgm:pt modelId="{49076804-59C2-4E71-88A3-62319B7AFC73}">
      <dgm:prSet phldrT="[Text]"/>
      <dgm:spPr/>
      <dgm:t>
        <a:bodyPr/>
        <a:lstStyle/>
        <a:p>
          <a:r>
            <a:rPr lang="en-US" dirty="0" err="1" smtClean="0"/>
            <a:t>Φυσική</a:t>
          </a:r>
          <a:r>
            <a:rPr lang="en-US" dirty="0" smtClean="0"/>
            <a:t> </a:t>
          </a:r>
          <a:r>
            <a:rPr lang="en-US" dirty="0" err="1" smtClean="0"/>
            <a:t>πηγή</a:t>
          </a:r>
          <a:endParaRPr lang="en-US" dirty="0" smtClean="0"/>
        </a:p>
      </dgm:t>
    </dgm:pt>
    <dgm:pt modelId="{7E9BE0C6-1E6C-4573-8728-46E32218F9FD}" type="parTrans" cxnId="{F17DC094-1F31-4137-B860-420DFD5B106D}">
      <dgm:prSet/>
      <dgm:spPr/>
      <dgm:t>
        <a:bodyPr/>
        <a:lstStyle/>
        <a:p>
          <a:endParaRPr lang="el-GR"/>
        </a:p>
      </dgm:t>
    </dgm:pt>
    <dgm:pt modelId="{505BE31E-A2B5-4668-9A9C-8BF113CCC738}" type="sibTrans" cxnId="{F17DC094-1F31-4137-B860-420DFD5B106D}">
      <dgm:prSet/>
      <dgm:spPr/>
      <dgm:t>
        <a:bodyPr/>
        <a:lstStyle/>
        <a:p>
          <a:endParaRPr lang="el-GR"/>
        </a:p>
      </dgm:t>
    </dgm:pt>
    <dgm:pt modelId="{40F9A831-6DCF-41F8-8658-95B8B8BF002C}">
      <dgm:prSet phldrT="[Text]"/>
      <dgm:spPr/>
      <dgm:t>
        <a:bodyPr/>
        <a:lstStyle/>
        <a:p>
          <a:r>
            <a:rPr lang="en-US" dirty="0" err="1" smtClean="0"/>
            <a:t>Ανθρωπογενής</a:t>
          </a:r>
          <a:r>
            <a:rPr lang="en-US" dirty="0" smtClean="0"/>
            <a:t> </a:t>
          </a:r>
          <a:r>
            <a:rPr lang="en-US" dirty="0" err="1" smtClean="0"/>
            <a:t>δραστηριότητα</a:t>
          </a:r>
          <a:endParaRPr lang="en-US" dirty="0" smtClean="0"/>
        </a:p>
      </dgm:t>
    </dgm:pt>
    <dgm:pt modelId="{139258FF-3174-440D-84B8-93ACCE352E9B}" type="parTrans" cxnId="{7B35DD19-9D0E-4C26-88CD-275305DAE437}">
      <dgm:prSet/>
      <dgm:spPr/>
      <dgm:t>
        <a:bodyPr/>
        <a:lstStyle/>
        <a:p>
          <a:endParaRPr lang="el-GR"/>
        </a:p>
      </dgm:t>
    </dgm:pt>
    <dgm:pt modelId="{061FC5B6-F14C-475B-BB22-695DA023A3A1}" type="sibTrans" cxnId="{7B35DD19-9D0E-4C26-88CD-275305DAE437}">
      <dgm:prSet/>
      <dgm:spPr/>
      <dgm:t>
        <a:bodyPr/>
        <a:lstStyle/>
        <a:p>
          <a:endParaRPr lang="el-GR"/>
        </a:p>
      </dgm:t>
    </dgm:pt>
    <dgm:pt modelId="{F1C5D50D-F832-47A2-998C-342C68B2EA93}">
      <dgm:prSet phldrT="[Text]"/>
      <dgm:spPr/>
      <dgm:t>
        <a:bodyPr/>
        <a:lstStyle/>
        <a:p>
          <a:r>
            <a:rPr lang="en-US" dirty="0" err="1" smtClean="0"/>
            <a:t>Φυσικά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98DA9622-0436-45C7-B308-EA69A3D5AFDD}" type="parTrans" cxnId="{2379F351-E20F-48BA-9CE6-CE97B6C892F6}">
      <dgm:prSet/>
      <dgm:spPr/>
      <dgm:t>
        <a:bodyPr/>
        <a:lstStyle/>
        <a:p>
          <a:endParaRPr lang="el-GR"/>
        </a:p>
      </dgm:t>
    </dgm:pt>
    <dgm:pt modelId="{DEA753D1-0A39-4DCC-A52B-065EA345F41C}" type="sibTrans" cxnId="{2379F351-E20F-48BA-9CE6-CE97B6C892F6}">
      <dgm:prSet/>
      <dgm:spPr/>
      <dgm:t>
        <a:bodyPr/>
        <a:lstStyle/>
        <a:p>
          <a:endParaRPr lang="el-GR"/>
        </a:p>
      </dgm:t>
    </dgm:pt>
    <dgm:pt modelId="{2CB997B2-C4B2-4D12-8060-E770EE69FF06}">
      <dgm:prSet phldrT="[Text]"/>
      <dgm:spPr/>
      <dgm:t>
        <a:bodyPr/>
        <a:lstStyle/>
        <a:p>
          <a:r>
            <a:rPr lang="en-US" dirty="0" err="1" smtClean="0"/>
            <a:t>Χημικά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3211C862-B1DF-48DD-82F0-8F3A8EF9CA22}" type="parTrans" cxnId="{26C8FE66-8347-44A0-8DE6-91649F61D16B}">
      <dgm:prSet/>
      <dgm:spPr/>
      <dgm:t>
        <a:bodyPr/>
        <a:lstStyle/>
        <a:p>
          <a:endParaRPr lang="el-GR"/>
        </a:p>
      </dgm:t>
    </dgm:pt>
    <dgm:pt modelId="{1100934D-FF6B-4009-B7E6-4AFF727B55AD}" type="sibTrans" cxnId="{26C8FE66-8347-44A0-8DE6-91649F61D16B}">
      <dgm:prSet/>
      <dgm:spPr/>
      <dgm:t>
        <a:bodyPr/>
        <a:lstStyle/>
        <a:p>
          <a:endParaRPr lang="el-GR"/>
        </a:p>
      </dgm:t>
    </dgm:pt>
    <dgm:pt modelId="{09265673-4D32-46AF-A8EF-999094182750}">
      <dgm:prSet phldrT="[Text]"/>
      <dgm:spPr/>
      <dgm:t>
        <a:bodyPr/>
        <a:lstStyle/>
        <a:p>
          <a:r>
            <a:rPr lang="en-US" dirty="0" err="1" smtClean="0"/>
            <a:t>Μικροβιολογικά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63A76448-626E-4044-A0F9-A009C99695A9}" type="parTrans" cxnId="{FAB1A2C8-14E5-411B-B219-F99DDA768451}">
      <dgm:prSet/>
      <dgm:spPr/>
      <dgm:t>
        <a:bodyPr/>
        <a:lstStyle/>
        <a:p>
          <a:endParaRPr lang="el-GR"/>
        </a:p>
      </dgm:t>
    </dgm:pt>
    <dgm:pt modelId="{5529095E-D9E2-4FAB-BCBF-654F92C641C7}" type="sibTrans" cxnId="{FAB1A2C8-14E5-411B-B219-F99DDA768451}">
      <dgm:prSet/>
      <dgm:spPr/>
      <dgm:t>
        <a:bodyPr/>
        <a:lstStyle/>
        <a:p>
          <a:endParaRPr lang="el-GR"/>
        </a:p>
      </dgm:t>
    </dgm:pt>
    <dgm:pt modelId="{E7991FE9-488F-4B8A-98C1-D8F9F2279820}">
      <dgm:prSet phldrT="[Text]"/>
      <dgm:spPr/>
      <dgm:t>
        <a:bodyPr/>
        <a:lstStyle/>
        <a:p>
          <a:r>
            <a:rPr lang="en-US" dirty="0" err="1" smtClean="0"/>
            <a:t>Ραδιολογικά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AE190DE9-0202-4308-B8F0-AAA7C8B33364}" type="parTrans" cxnId="{8195C8B1-F87A-486B-9BB5-144A0FD9875C}">
      <dgm:prSet/>
      <dgm:spPr/>
      <dgm:t>
        <a:bodyPr/>
        <a:lstStyle/>
        <a:p>
          <a:endParaRPr lang="el-GR"/>
        </a:p>
      </dgm:t>
    </dgm:pt>
    <dgm:pt modelId="{8A6CC5FF-4BF7-48F4-A040-E71F6FF0C0AB}" type="sibTrans" cxnId="{8195C8B1-F87A-486B-9BB5-144A0FD9875C}">
      <dgm:prSet/>
      <dgm:spPr/>
      <dgm:t>
        <a:bodyPr/>
        <a:lstStyle/>
        <a:p>
          <a:endParaRPr lang="el-GR"/>
        </a:p>
      </dgm:t>
    </dgm:pt>
    <dgm:pt modelId="{F12FB992-3D11-495B-BB84-4F4F064CEABA}">
      <dgm:prSet phldrT="[Text]"/>
      <dgm:spPr/>
      <dgm:t>
        <a:bodyPr/>
        <a:lstStyle/>
        <a:p>
          <a:r>
            <a:rPr lang="en-US" dirty="0" err="1" smtClean="0"/>
            <a:t>Άλλο</a:t>
          </a:r>
          <a:r>
            <a:rPr lang="en-US" dirty="0" smtClean="0"/>
            <a:t> </a:t>
          </a:r>
          <a:r>
            <a:rPr lang="en-US" dirty="0" err="1" smtClean="0"/>
            <a:t>σύστημα</a:t>
          </a:r>
          <a:r>
            <a:rPr lang="en-US" dirty="0" smtClean="0"/>
            <a:t> (</a:t>
          </a:r>
          <a:r>
            <a:rPr lang="en-US" dirty="0" err="1" smtClean="0"/>
            <a:t>τεχνητό</a:t>
          </a:r>
          <a:r>
            <a:rPr lang="en-US" dirty="0" smtClean="0"/>
            <a:t> </a:t>
          </a:r>
          <a:r>
            <a:rPr lang="en-US" dirty="0" err="1" smtClean="0"/>
            <a:t>κ.λπ</a:t>
          </a:r>
          <a:r>
            <a:rPr lang="en-US" dirty="0" smtClean="0"/>
            <a:t>.)</a:t>
          </a:r>
        </a:p>
      </dgm:t>
    </dgm:pt>
    <dgm:pt modelId="{19725DD4-DB84-4A0A-8E29-2799DCC4A517}" type="parTrans" cxnId="{D328FAAC-6392-4E05-B215-BB4FE6DFDABB}">
      <dgm:prSet/>
      <dgm:spPr/>
      <dgm:t>
        <a:bodyPr/>
        <a:lstStyle/>
        <a:p>
          <a:endParaRPr lang="el-GR"/>
        </a:p>
      </dgm:t>
    </dgm:pt>
    <dgm:pt modelId="{88D75FAC-374B-4C4B-996F-BA5D35D33ABA}" type="sibTrans" cxnId="{D328FAAC-6392-4E05-B215-BB4FE6DFDABB}">
      <dgm:prSet/>
      <dgm:spPr/>
      <dgm:t>
        <a:bodyPr/>
        <a:lstStyle/>
        <a:p>
          <a:endParaRPr lang="el-GR"/>
        </a:p>
      </dgm:t>
    </dgm:pt>
    <dgm:pt modelId="{79C96BFC-49CA-4B9A-A4E6-64B35845FF0A}" type="pres">
      <dgm:prSet presAssocID="{8D314895-154A-4F0C-8796-C54304D9D23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6F90E403-9FD7-41FD-B280-F0FDFA374BA0}" type="pres">
      <dgm:prSet presAssocID="{DEC18986-8396-4F05-9BF6-D6A98A6F22A6}" presName="hierRoot1" presStyleCnt="0">
        <dgm:presLayoutVars>
          <dgm:hierBranch val="init"/>
        </dgm:presLayoutVars>
      </dgm:prSet>
      <dgm:spPr/>
    </dgm:pt>
    <dgm:pt modelId="{73EECC30-279A-4B10-B345-680A61B8949A}" type="pres">
      <dgm:prSet presAssocID="{DEC18986-8396-4F05-9BF6-D6A98A6F22A6}" presName="rootComposite1" presStyleCnt="0"/>
      <dgm:spPr/>
    </dgm:pt>
    <dgm:pt modelId="{19A6887C-7CA0-49E4-81EF-EA4347C764CC}" type="pres">
      <dgm:prSet presAssocID="{DEC18986-8396-4F05-9BF6-D6A98A6F22A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6232172-4683-43C8-B9CB-34A492A5B0F5}" type="pres">
      <dgm:prSet presAssocID="{DEC18986-8396-4F05-9BF6-D6A98A6F22A6}" presName="rootConnector1" presStyleLbl="node1" presStyleIdx="0" presStyleCnt="0"/>
      <dgm:spPr/>
      <dgm:t>
        <a:bodyPr/>
        <a:lstStyle/>
        <a:p>
          <a:endParaRPr lang="el-GR"/>
        </a:p>
      </dgm:t>
    </dgm:pt>
    <dgm:pt modelId="{B767C29F-9AF7-4F25-A342-B3328D8BC06F}" type="pres">
      <dgm:prSet presAssocID="{DEC18986-8396-4F05-9BF6-D6A98A6F22A6}" presName="hierChild2" presStyleCnt="0"/>
      <dgm:spPr/>
    </dgm:pt>
    <dgm:pt modelId="{04389EAF-8C53-4D20-9068-E3EFE22AF26B}" type="pres">
      <dgm:prSet presAssocID="{357419B2-AD68-4DE2-97EA-457E02F7FB84}" presName="Name37" presStyleLbl="parChTrans1D2" presStyleIdx="0" presStyleCnt="3"/>
      <dgm:spPr/>
      <dgm:t>
        <a:bodyPr/>
        <a:lstStyle/>
        <a:p>
          <a:endParaRPr lang="el-GR"/>
        </a:p>
      </dgm:t>
    </dgm:pt>
    <dgm:pt modelId="{D82EBE18-218E-46EC-926B-B6DC001B5100}" type="pres">
      <dgm:prSet presAssocID="{5FA1351F-8E20-4D14-851A-5FF75DAF7BE2}" presName="hierRoot2" presStyleCnt="0">
        <dgm:presLayoutVars>
          <dgm:hierBranch val="init"/>
        </dgm:presLayoutVars>
      </dgm:prSet>
      <dgm:spPr/>
    </dgm:pt>
    <dgm:pt modelId="{701CCA0E-5ADB-4384-B646-C33B2C856398}" type="pres">
      <dgm:prSet presAssocID="{5FA1351F-8E20-4D14-851A-5FF75DAF7BE2}" presName="rootComposite" presStyleCnt="0"/>
      <dgm:spPr/>
    </dgm:pt>
    <dgm:pt modelId="{19E81DD7-6220-4968-AEAC-9177BD286C3A}" type="pres">
      <dgm:prSet presAssocID="{5FA1351F-8E20-4D14-851A-5FF75DAF7BE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EE2AD0B-193D-453C-AF30-3D36ACA71B23}" type="pres">
      <dgm:prSet presAssocID="{5FA1351F-8E20-4D14-851A-5FF75DAF7BE2}" presName="rootConnector" presStyleLbl="node2" presStyleIdx="0" presStyleCnt="3"/>
      <dgm:spPr/>
      <dgm:t>
        <a:bodyPr/>
        <a:lstStyle/>
        <a:p>
          <a:endParaRPr lang="el-GR"/>
        </a:p>
      </dgm:t>
    </dgm:pt>
    <dgm:pt modelId="{CC57BB68-A042-4C82-BF4D-FCC674545D72}" type="pres">
      <dgm:prSet presAssocID="{5FA1351F-8E20-4D14-851A-5FF75DAF7BE2}" presName="hierChild4" presStyleCnt="0"/>
      <dgm:spPr/>
    </dgm:pt>
    <dgm:pt modelId="{B0A7FF65-6D34-4A0B-8824-7CD9BC6EA2BF}" type="pres">
      <dgm:prSet presAssocID="{B74384E7-5508-461E-8F2F-AAA088745F7F}" presName="Name37" presStyleLbl="parChTrans1D3" presStyleIdx="0" presStyleCnt="10"/>
      <dgm:spPr/>
      <dgm:t>
        <a:bodyPr/>
        <a:lstStyle/>
        <a:p>
          <a:endParaRPr lang="el-GR"/>
        </a:p>
      </dgm:t>
    </dgm:pt>
    <dgm:pt modelId="{83514B65-6C4A-440A-8960-B022567CEB2A}" type="pres">
      <dgm:prSet presAssocID="{1A8A7019-6F0B-442F-BE58-8536970EE645}" presName="hierRoot2" presStyleCnt="0">
        <dgm:presLayoutVars>
          <dgm:hierBranch val="init"/>
        </dgm:presLayoutVars>
      </dgm:prSet>
      <dgm:spPr/>
    </dgm:pt>
    <dgm:pt modelId="{77892A31-239B-4E72-BB5F-00928470EAD2}" type="pres">
      <dgm:prSet presAssocID="{1A8A7019-6F0B-442F-BE58-8536970EE645}" presName="rootComposite" presStyleCnt="0"/>
      <dgm:spPr/>
    </dgm:pt>
    <dgm:pt modelId="{9E95E30D-C3E1-47A3-8E17-BD03CD710370}" type="pres">
      <dgm:prSet presAssocID="{1A8A7019-6F0B-442F-BE58-8536970EE645}" presName="rootText" presStyleLbl="node3" presStyleIdx="0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A8A49BA-C1D7-43D8-A725-C5FDA134B8B2}" type="pres">
      <dgm:prSet presAssocID="{1A8A7019-6F0B-442F-BE58-8536970EE645}" presName="rootConnector" presStyleLbl="node3" presStyleIdx="0" presStyleCnt="10"/>
      <dgm:spPr/>
      <dgm:t>
        <a:bodyPr/>
        <a:lstStyle/>
        <a:p>
          <a:endParaRPr lang="el-GR"/>
        </a:p>
      </dgm:t>
    </dgm:pt>
    <dgm:pt modelId="{75FCE0ED-D720-4B83-8F55-BA9FC1EE21A8}" type="pres">
      <dgm:prSet presAssocID="{1A8A7019-6F0B-442F-BE58-8536970EE645}" presName="hierChild4" presStyleCnt="0"/>
      <dgm:spPr/>
    </dgm:pt>
    <dgm:pt modelId="{2AECB7CC-69B0-4E26-9806-028119AC7DCC}" type="pres">
      <dgm:prSet presAssocID="{1A8A7019-6F0B-442F-BE58-8536970EE645}" presName="hierChild5" presStyleCnt="0"/>
      <dgm:spPr/>
    </dgm:pt>
    <dgm:pt modelId="{9DD5E58E-2E6F-44BC-A803-BD647E4C8F71}" type="pres">
      <dgm:prSet presAssocID="{7D086536-7F74-42A9-AF6B-8651F3B940DB}" presName="Name37" presStyleLbl="parChTrans1D3" presStyleIdx="1" presStyleCnt="10"/>
      <dgm:spPr/>
      <dgm:t>
        <a:bodyPr/>
        <a:lstStyle/>
        <a:p>
          <a:endParaRPr lang="el-GR"/>
        </a:p>
      </dgm:t>
    </dgm:pt>
    <dgm:pt modelId="{F0E9FFEC-1CD8-4624-B03C-2C304CD79B7B}" type="pres">
      <dgm:prSet presAssocID="{4AC9D809-F573-4DC5-B386-10AC9B8FB042}" presName="hierRoot2" presStyleCnt="0">
        <dgm:presLayoutVars>
          <dgm:hierBranch val="init"/>
        </dgm:presLayoutVars>
      </dgm:prSet>
      <dgm:spPr/>
    </dgm:pt>
    <dgm:pt modelId="{71BD65CD-1DD7-4C02-91A4-9C9D9BB8D88D}" type="pres">
      <dgm:prSet presAssocID="{4AC9D809-F573-4DC5-B386-10AC9B8FB042}" presName="rootComposite" presStyleCnt="0"/>
      <dgm:spPr/>
    </dgm:pt>
    <dgm:pt modelId="{0EFD5876-7466-41C0-8C53-3996FD833D29}" type="pres">
      <dgm:prSet presAssocID="{4AC9D809-F573-4DC5-B386-10AC9B8FB042}" presName="rootText" presStyleLbl="node3" presStyleIdx="1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2D483A8-E7DA-4894-8A29-700F17A60588}" type="pres">
      <dgm:prSet presAssocID="{4AC9D809-F573-4DC5-B386-10AC9B8FB042}" presName="rootConnector" presStyleLbl="node3" presStyleIdx="1" presStyleCnt="10"/>
      <dgm:spPr/>
      <dgm:t>
        <a:bodyPr/>
        <a:lstStyle/>
        <a:p>
          <a:endParaRPr lang="el-GR"/>
        </a:p>
      </dgm:t>
    </dgm:pt>
    <dgm:pt modelId="{DC441A31-964C-4DB1-B5B8-F7F77795F938}" type="pres">
      <dgm:prSet presAssocID="{4AC9D809-F573-4DC5-B386-10AC9B8FB042}" presName="hierChild4" presStyleCnt="0"/>
      <dgm:spPr/>
    </dgm:pt>
    <dgm:pt modelId="{4C1A82C0-616E-4792-A790-C9152D5398EA}" type="pres">
      <dgm:prSet presAssocID="{4AC9D809-F573-4DC5-B386-10AC9B8FB042}" presName="hierChild5" presStyleCnt="0"/>
      <dgm:spPr/>
    </dgm:pt>
    <dgm:pt modelId="{0653782C-7FD1-4DA9-BB5C-E44D379E045B}" type="pres">
      <dgm:prSet presAssocID="{B0E608D6-F72A-41B0-8FB6-96DB191D8037}" presName="Name37" presStyleLbl="parChTrans1D3" presStyleIdx="2" presStyleCnt="10"/>
      <dgm:spPr/>
      <dgm:t>
        <a:bodyPr/>
        <a:lstStyle/>
        <a:p>
          <a:endParaRPr lang="el-GR"/>
        </a:p>
      </dgm:t>
    </dgm:pt>
    <dgm:pt modelId="{79D2B5E5-20D3-4621-A7E5-F8F018706465}" type="pres">
      <dgm:prSet presAssocID="{DD90DD66-91C4-422F-BB8B-8591BC0AD50F}" presName="hierRoot2" presStyleCnt="0">
        <dgm:presLayoutVars>
          <dgm:hierBranch val="init"/>
        </dgm:presLayoutVars>
      </dgm:prSet>
      <dgm:spPr/>
    </dgm:pt>
    <dgm:pt modelId="{730F881E-07DC-454E-B310-C1160078B698}" type="pres">
      <dgm:prSet presAssocID="{DD90DD66-91C4-422F-BB8B-8591BC0AD50F}" presName="rootComposite" presStyleCnt="0"/>
      <dgm:spPr/>
    </dgm:pt>
    <dgm:pt modelId="{B7CDF6A5-0454-44CA-932B-BDC80E3A5C6B}" type="pres">
      <dgm:prSet presAssocID="{DD90DD66-91C4-422F-BB8B-8591BC0AD50F}" presName="rootText" presStyleLbl="node3" presStyleIdx="2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35652B8-1AC2-44E8-8E3F-E8E008CE29AB}" type="pres">
      <dgm:prSet presAssocID="{DD90DD66-91C4-422F-BB8B-8591BC0AD50F}" presName="rootConnector" presStyleLbl="node3" presStyleIdx="2" presStyleCnt="10"/>
      <dgm:spPr/>
      <dgm:t>
        <a:bodyPr/>
        <a:lstStyle/>
        <a:p>
          <a:endParaRPr lang="el-GR"/>
        </a:p>
      </dgm:t>
    </dgm:pt>
    <dgm:pt modelId="{622FEC38-698A-485A-AA90-B7CB06D4DF3A}" type="pres">
      <dgm:prSet presAssocID="{DD90DD66-91C4-422F-BB8B-8591BC0AD50F}" presName="hierChild4" presStyleCnt="0"/>
      <dgm:spPr/>
    </dgm:pt>
    <dgm:pt modelId="{2184657A-3876-47F6-A6C2-F34EAA26443A}" type="pres">
      <dgm:prSet presAssocID="{DD90DD66-91C4-422F-BB8B-8591BC0AD50F}" presName="hierChild5" presStyleCnt="0"/>
      <dgm:spPr/>
    </dgm:pt>
    <dgm:pt modelId="{E8F8C6C7-D32E-4C50-884E-FA936455F5E1}" type="pres">
      <dgm:prSet presAssocID="{19725DD4-DB84-4A0A-8E29-2799DCC4A517}" presName="Name37" presStyleLbl="parChTrans1D3" presStyleIdx="3" presStyleCnt="10"/>
      <dgm:spPr/>
      <dgm:t>
        <a:bodyPr/>
        <a:lstStyle/>
        <a:p>
          <a:endParaRPr lang="el-GR"/>
        </a:p>
      </dgm:t>
    </dgm:pt>
    <dgm:pt modelId="{13104A24-4EC3-474B-AD23-4BC3E29D97B3}" type="pres">
      <dgm:prSet presAssocID="{F12FB992-3D11-495B-BB84-4F4F064CEABA}" presName="hierRoot2" presStyleCnt="0">
        <dgm:presLayoutVars>
          <dgm:hierBranch val="init"/>
        </dgm:presLayoutVars>
      </dgm:prSet>
      <dgm:spPr/>
    </dgm:pt>
    <dgm:pt modelId="{3E141333-CE9A-4F0A-9F6C-7FB625C84995}" type="pres">
      <dgm:prSet presAssocID="{F12FB992-3D11-495B-BB84-4F4F064CEABA}" presName="rootComposite" presStyleCnt="0"/>
      <dgm:spPr/>
    </dgm:pt>
    <dgm:pt modelId="{3C21EA25-6848-4ABB-AFC5-19B109B63EDE}" type="pres">
      <dgm:prSet presAssocID="{F12FB992-3D11-495B-BB84-4F4F064CEABA}" presName="rootText" presStyleLbl="node3" presStyleIdx="3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E2E1C8C-EDE2-4973-B1E0-0DD86592EC1E}" type="pres">
      <dgm:prSet presAssocID="{F12FB992-3D11-495B-BB84-4F4F064CEABA}" presName="rootConnector" presStyleLbl="node3" presStyleIdx="3" presStyleCnt="10"/>
      <dgm:spPr/>
      <dgm:t>
        <a:bodyPr/>
        <a:lstStyle/>
        <a:p>
          <a:endParaRPr lang="el-GR"/>
        </a:p>
      </dgm:t>
    </dgm:pt>
    <dgm:pt modelId="{15454262-84B3-449F-A48B-E289677E753C}" type="pres">
      <dgm:prSet presAssocID="{F12FB992-3D11-495B-BB84-4F4F064CEABA}" presName="hierChild4" presStyleCnt="0"/>
      <dgm:spPr/>
    </dgm:pt>
    <dgm:pt modelId="{3E91DD44-77F7-4DB7-AEE6-31B630B96581}" type="pres">
      <dgm:prSet presAssocID="{F12FB992-3D11-495B-BB84-4F4F064CEABA}" presName="hierChild5" presStyleCnt="0"/>
      <dgm:spPr/>
    </dgm:pt>
    <dgm:pt modelId="{61F25CB2-36BF-48D1-B66B-1D69B6F56061}" type="pres">
      <dgm:prSet presAssocID="{5FA1351F-8E20-4D14-851A-5FF75DAF7BE2}" presName="hierChild5" presStyleCnt="0"/>
      <dgm:spPr/>
    </dgm:pt>
    <dgm:pt modelId="{C580D448-D91B-44DE-8950-368688625FA9}" type="pres">
      <dgm:prSet presAssocID="{B15E051C-B2E2-467E-922E-EE886D1D995E}" presName="Name37" presStyleLbl="parChTrans1D2" presStyleIdx="1" presStyleCnt="3"/>
      <dgm:spPr/>
      <dgm:t>
        <a:bodyPr/>
        <a:lstStyle/>
        <a:p>
          <a:endParaRPr lang="el-GR"/>
        </a:p>
      </dgm:t>
    </dgm:pt>
    <dgm:pt modelId="{8497B245-C50F-43E3-ACC7-53FABBD2F3BE}" type="pres">
      <dgm:prSet presAssocID="{C1DF3BCF-CA0A-4CDA-8115-689D1397CED2}" presName="hierRoot2" presStyleCnt="0">
        <dgm:presLayoutVars>
          <dgm:hierBranch val="init"/>
        </dgm:presLayoutVars>
      </dgm:prSet>
      <dgm:spPr/>
    </dgm:pt>
    <dgm:pt modelId="{A7A4C81D-3835-43D4-9E1B-40DFFB3AB534}" type="pres">
      <dgm:prSet presAssocID="{C1DF3BCF-CA0A-4CDA-8115-689D1397CED2}" presName="rootComposite" presStyleCnt="0"/>
      <dgm:spPr/>
    </dgm:pt>
    <dgm:pt modelId="{6FBC701C-11AC-4EFF-A102-E10C649C0EB7}" type="pres">
      <dgm:prSet presAssocID="{C1DF3BCF-CA0A-4CDA-8115-689D1397CED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74EEADB-A1CD-4005-9CAC-8A1D9D87F36F}" type="pres">
      <dgm:prSet presAssocID="{C1DF3BCF-CA0A-4CDA-8115-689D1397CED2}" presName="rootConnector" presStyleLbl="node2" presStyleIdx="1" presStyleCnt="3"/>
      <dgm:spPr/>
      <dgm:t>
        <a:bodyPr/>
        <a:lstStyle/>
        <a:p>
          <a:endParaRPr lang="el-GR"/>
        </a:p>
      </dgm:t>
    </dgm:pt>
    <dgm:pt modelId="{3432C5F6-BB2C-4BD4-8566-34472FB49E7F}" type="pres">
      <dgm:prSet presAssocID="{C1DF3BCF-CA0A-4CDA-8115-689D1397CED2}" presName="hierChild4" presStyleCnt="0"/>
      <dgm:spPr/>
    </dgm:pt>
    <dgm:pt modelId="{8C5C9C75-C1B8-4F5B-BB6F-8206057BE3CB}" type="pres">
      <dgm:prSet presAssocID="{7E9BE0C6-1E6C-4573-8728-46E32218F9FD}" presName="Name37" presStyleLbl="parChTrans1D3" presStyleIdx="4" presStyleCnt="10"/>
      <dgm:spPr/>
      <dgm:t>
        <a:bodyPr/>
        <a:lstStyle/>
        <a:p>
          <a:endParaRPr lang="el-GR"/>
        </a:p>
      </dgm:t>
    </dgm:pt>
    <dgm:pt modelId="{238D7354-7090-4170-8C83-21846560E696}" type="pres">
      <dgm:prSet presAssocID="{49076804-59C2-4E71-88A3-62319B7AFC73}" presName="hierRoot2" presStyleCnt="0">
        <dgm:presLayoutVars>
          <dgm:hierBranch val="init"/>
        </dgm:presLayoutVars>
      </dgm:prSet>
      <dgm:spPr/>
    </dgm:pt>
    <dgm:pt modelId="{7BDC59D2-CC48-4B0A-8D8A-8735B2262DB2}" type="pres">
      <dgm:prSet presAssocID="{49076804-59C2-4E71-88A3-62319B7AFC73}" presName="rootComposite" presStyleCnt="0"/>
      <dgm:spPr/>
    </dgm:pt>
    <dgm:pt modelId="{B5472D9A-6AAD-4447-87CA-004E8CE9EA79}" type="pres">
      <dgm:prSet presAssocID="{49076804-59C2-4E71-88A3-62319B7AFC73}" presName="rootText" presStyleLbl="node3" presStyleIdx="4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482A3CB-F777-4C23-B1FB-AD6DCAA7B89A}" type="pres">
      <dgm:prSet presAssocID="{49076804-59C2-4E71-88A3-62319B7AFC73}" presName="rootConnector" presStyleLbl="node3" presStyleIdx="4" presStyleCnt="10"/>
      <dgm:spPr/>
      <dgm:t>
        <a:bodyPr/>
        <a:lstStyle/>
        <a:p>
          <a:endParaRPr lang="el-GR"/>
        </a:p>
      </dgm:t>
    </dgm:pt>
    <dgm:pt modelId="{1095D783-D1F5-4B38-9A5B-60AC10EACD50}" type="pres">
      <dgm:prSet presAssocID="{49076804-59C2-4E71-88A3-62319B7AFC73}" presName="hierChild4" presStyleCnt="0"/>
      <dgm:spPr/>
    </dgm:pt>
    <dgm:pt modelId="{B37BD863-758C-4057-AFC6-938820048E5A}" type="pres">
      <dgm:prSet presAssocID="{49076804-59C2-4E71-88A3-62319B7AFC73}" presName="hierChild5" presStyleCnt="0"/>
      <dgm:spPr/>
    </dgm:pt>
    <dgm:pt modelId="{144761DC-B02E-4C5C-AD3B-2B928B3E0A24}" type="pres">
      <dgm:prSet presAssocID="{139258FF-3174-440D-84B8-93ACCE352E9B}" presName="Name37" presStyleLbl="parChTrans1D3" presStyleIdx="5" presStyleCnt="10"/>
      <dgm:spPr/>
      <dgm:t>
        <a:bodyPr/>
        <a:lstStyle/>
        <a:p>
          <a:endParaRPr lang="el-GR"/>
        </a:p>
      </dgm:t>
    </dgm:pt>
    <dgm:pt modelId="{97B90767-C755-4A9F-B1A8-411445B4F64F}" type="pres">
      <dgm:prSet presAssocID="{40F9A831-6DCF-41F8-8658-95B8B8BF002C}" presName="hierRoot2" presStyleCnt="0">
        <dgm:presLayoutVars>
          <dgm:hierBranch val="init"/>
        </dgm:presLayoutVars>
      </dgm:prSet>
      <dgm:spPr/>
    </dgm:pt>
    <dgm:pt modelId="{7617451F-CC1D-49CB-8EFC-A59B617F6B34}" type="pres">
      <dgm:prSet presAssocID="{40F9A831-6DCF-41F8-8658-95B8B8BF002C}" presName="rootComposite" presStyleCnt="0"/>
      <dgm:spPr/>
    </dgm:pt>
    <dgm:pt modelId="{1D3E5973-9646-491D-B4F0-388CEE9B0C89}" type="pres">
      <dgm:prSet presAssocID="{40F9A831-6DCF-41F8-8658-95B8B8BF002C}" presName="rootText" presStyleLbl="node3" presStyleIdx="5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5CE9036-2A57-41B9-BF4C-FF6B8D7BC810}" type="pres">
      <dgm:prSet presAssocID="{40F9A831-6DCF-41F8-8658-95B8B8BF002C}" presName="rootConnector" presStyleLbl="node3" presStyleIdx="5" presStyleCnt="10"/>
      <dgm:spPr/>
      <dgm:t>
        <a:bodyPr/>
        <a:lstStyle/>
        <a:p>
          <a:endParaRPr lang="el-GR"/>
        </a:p>
      </dgm:t>
    </dgm:pt>
    <dgm:pt modelId="{AE2B3B74-7F0C-480A-A35C-D8F82C88C99B}" type="pres">
      <dgm:prSet presAssocID="{40F9A831-6DCF-41F8-8658-95B8B8BF002C}" presName="hierChild4" presStyleCnt="0"/>
      <dgm:spPr/>
    </dgm:pt>
    <dgm:pt modelId="{39485075-5640-4176-B008-E7CF2AD3C343}" type="pres">
      <dgm:prSet presAssocID="{40F9A831-6DCF-41F8-8658-95B8B8BF002C}" presName="hierChild5" presStyleCnt="0"/>
      <dgm:spPr/>
    </dgm:pt>
    <dgm:pt modelId="{A6B08E78-96D8-43B3-837F-D4AA95F5247B}" type="pres">
      <dgm:prSet presAssocID="{C1DF3BCF-CA0A-4CDA-8115-689D1397CED2}" presName="hierChild5" presStyleCnt="0"/>
      <dgm:spPr/>
    </dgm:pt>
    <dgm:pt modelId="{E8094971-CD14-4CC9-966E-BB12FF7F7B60}" type="pres">
      <dgm:prSet presAssocID="{208F80C7-8AD9-49B9-879B-D5A1E2676A4B}" presName="Name37" presStyleLbl="parChTrans1D2" presStyleIdx="2" presStyleCnt="3"/>
      <dgm:spPr/>
      <dgm:t>
        <a:bodyPr/>
        <a:lstStyle/>
        <a:p>
          <a:endParaRPr lang="el-GR"/>
        </a:p>
      </dgm:t>
    </dgm:pt>
    <dgm:pt modelId="{62D8F8BC-31EE-49B0-9DAF-0923E9DFD84B}" type="pres">
      <dgm:prSet presAssocID="{8AFA1511-2EE6-458B-91E2-D927E7F05AED}" presName="hierRoot2" presStyleCnt="0">
        <dgm:presLayoutVars>
          <dgm:hierBranch val="init"/>
        </dgm:presLayoutVars>
      </dgm:prSet>
      <dgm:spPr/>
    </dgm:pt>
    <dgm:pt modelId="{B8972F56-0445-4649-8946-E12A245B0D53}" type="pres">
      <dgm:prSet presAssocID="{8AFA1511-2EE6-458B-91E2-D927E7F05AED}" presName="rootComposite" presStyleCnt="0"/>
      <dgm:spPr/>
    </dgm:pt>
    <dgm:pt modelId="{008E31E8-0B4C-4874-926D-5C44F17D7745}" type="pres">
      <dgm:prSet presAssocID="{8AFA1511-2EE6-458B-91E2-D927E7F05AE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67BA58A-B391-42BD-AC4E-D7F3DB1C449D}" type="pres">
      <dgm:prSet presAssocID="{8AFA1511-2EE6-458B-91E2-D927E7F05AED}" presName="rootConnector" presStyleLbl="node2" presStyleIdx="2" presStyleCnt="3"/>
      <dgm:spPr/>
      <dgm:t>
        <a:bodyPr/>
        <a:lstStyle/>
        <a:p>
          <a:endParaRPr lang="el-GR"/>
        </a:p>
      </dgm:t>
    </dgm:pt>
    <dgm:pt modelId="{C22E3F20-3BD3-453A-AA29-1F9F2A5928CD}" type="pres">
      <dgm:prSet presAssocID="{8AFA1511-2EE6-458B-91E2-D927E7F05AED}" presName="hierChild4" presStyleCnt="0"/>
      <dgm:spPr/>
    </dgm:pt>
    <dgm:pt modelId="{9943B3F6-8E31-4B85-AEB8-6DC069B1A9AE}" type="pres">
      <dgm:prSet presAssocID="{98DA9622-0436-45C7-B308-EA69A3D5AFDD}" presName="Name37" presStyleLbl="parChTrans1D3" presStyleIdx="6" presStyleCnt="10"/>
      <dgm:spPr/>
      <dgm:t>
        <a:bodyPr/>
        <a:lstStyle/>
        <a:p>
          <a:endParaRPr lang="el-GR"/>
        </a:p>
      </dgm:t>
    </dgm:pt>
    <dgm:pt modelId="{D6A0F7ED-AC6F-462F-ABE2-27D01F916CCE}" type="pres">
      <dgm:prSet presAssocID="{F1C5D50D-F832-47A2-998C-342C68B2EA93}" presName="hierRoot2" presStyleCnt="0">
        <dgm:presLayoutVars>
          <dgm:hierBranch val="init"/>
        </dgm:presLayoutVars>
      </dgm:prSet>
      <dgm:spPr/>
    </dgm:pt>
    <dgm:pt modelId="{B24767DD-AFF3-46EF-AE31-72425940B87B}" type="pres">
      <dgm:prSet presAssocID="{F1C5D50D-F832-47A2-998C-342C68B2EA93}" presName="rootComposite" presStyleCnt="0"/>
      <dgm:spPr/>
    </dgm:pt>
    <dgm:pt modelId="{561B1750-F863-4F78-BBAC-FEFF255796AE}" type="pres">
      <dgm:prSet presAssocID="{F1C5D50D-F832-47A2-998C-342C68B2EA93}" presName="rootText" presStyleLbl="node3" presStyleIdx="6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DFEA2D1-A2AB-4351-9E28-70B45FCDBB3E}" type="pres">
      <dgm:prSet presAssocID="{F1C5D50D-F832-47A2-998C-342C68B2EA93}" presName="rootConnector" presStyleLbl="node3" presStyleIdx="6" presStyleCnt="10"/>
      <dgm:spPr/>
      <dgm:t>
        <a:bodyPr/>
        <a:lstStyle/>
        <a:p>
          <a:endParaRPr lang="el-GR"/>
        </a:p>
      </dgm:t>
    </dgm:pt>
    <dgm:pt modelId="{CE2FCF74-36C0-469B-A929-838F3AEECBB6}" type="pres">
      <dgm:prSet presAssocID="{F1C5D50D-F832-47A2-998C-342C68B2EA93}" presName="hierChild4" presStyleCnt="0"/>
      <dgm:spPr/>
    </dgm:pt>
    <dgm:pt modelId="{B1048110-38A3-44C0-8C5D-9391DF2D77AE}" type="pres">
      <dgm:prSet presAssocID="{F1C5D50D-F832-47A2-998C-342C68B2EA93}" presName="hierChild5" presStyleCnt="0"/>
      <dgm:spPr/>
    </dgm:pt>
    <dgm:pt modelId="{C240C27D-56D6-4536-BCC4-D501C93966C6}" type="pres">
      <dgm:prSet presAssocID="{3211C862-B1DF-48DD-82F0-8F3A8EF9CA22}" presName="Name37" presStyleLbl="parChTrans1D3" presStyleIdx="7" presStyleCnt="10"/>
      <dgm:spPr/>
      <dgm:t>
        <a:bodyPr/>
        <a:lstStyle/>
        <a:p>
          <a:endParaRPr lang="el-GR"/>
        </a:p>
      </dgm:t>
    </dgm:pt>
    <dgm:pt modelId="{221F103A-AE59-4FD2-9CBD-9B61D7F0DDF1}" type="pres">
      <dgm:prSet presAssocID="{2CB997B2-C4B2-4D12-8060-E770EE69FF06}" presName="hierRoot2" presStyleCnt="0">
        <dgm:presLayoutVars>
          <dgm:hierBranch val="init"/>
        </dgm:presLayoutVars>
      </dgm:prSet>
      <dgm:spPr/>
    </dgm:pt>
    <dgm:pt modelId="{3A5EB2E7-4CEF-40CA-A833-3C1BED90BB2D}" type="pres">
      <dgm:prSet presAssocID="{2CB997B2-C4B2-4D12-8060-E770EE69FF06}" presName="rootComposite" presStyleCnt="0"/>
      <dgm:spPr/>
    </dgm:pt>
    <dgm:pt modelId="{8CB2782C-EA1A-4F87-9E41-206784E18C76}" type="pres">
      <dgm:prSet presAssocID="{2CB997B2-C4B2-4D12-8060-E770EE69FF06}" presName="rootText" presStyleLbl="node3" presStyleIdx="7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B9E5BF0-5130-40AA-8627-9366CC3BE174}" type="pres">
      <dgm:prSet presAssocID="{2CB997B2-C4B2-4D12-8060-E770EE69FF06}" presName="rootConnector" presStyleLbl="node3" presStyleIdx="7" presStyleCnt="10"/>
      <dgm:spPr/>
      <dgm:t>
        <a:bodyPr/>
        <a:lstStyle/>
        <a:p>
          <a:endParaRPr lang="el-GR"/>
        </a:p>
      </dgm:t>
    </dgm:pt>
    <dgm:pt modelId="{2C501067-89C5-4B57-9814-437544C6E42B}" type="pres">
      <dgm:prSet presAssocID="{2CB997B2-C4B2-4D12-8060-E770EE69FF06}" presName="hierChild4" presStyleCnt="0"/>
      <dgm:spPr/>
    </dgm:pt>
    <dgm:pt modelId="{E9769C3B-D0BF-423F-9B5D-9648A2CD16D4}" type="pres">
      <dgm:prSet presAssocID="{2CB997B2-C4B2-4D12-8060-E770EE69FF06}" presName="hierChild5" presStyleCnt="0"/>
      <dgm:spPr/>
    </dgm:pt>
    <dgm:pt modelId="{59C322CA-3872-46FC-BC2A-730E8C3C7F72}" type="pres">
      <dgm:prSet presAssocID="{63A76448-626E-4044-A0F9-A009C99695A9}" presName="Name37" presStyleLbl="parChTrans1D3" presStyleIdx="8" presStyleCnt="10"/>
      <dgm:spPr/>
      <dgm:t>
        <a:bodyPr/>
        <a:lstStyle/>
        <a:p>
          <a:endParaRPr lang="el-GR"/>
        </a:p>
      </dgm:t>
    </dgm:pt>
    <dgm:pt modelId="{2C9327EC-C3BB-4556-9655-FEC510816808}" type="pres">
      <dgm:prSet presAssocID="{09265673-4D32-46AF-A8EF-999094182750}" presName="hierRoot2" presStyleCnt="0">
        <dgm:presLayoutVars>
          <dgm:hierBranch val="init"/>
        </dgm:presLayoutVars>
      </dgm:prSet>
      <dgm:spPr/>
    </dgm:pt>
    <dgm:pt modelId="{1CE623F7-CF6A-48A6-A69D-049146F4C6C4}" type="pres">
      <dgm:prSet presAssocID="{09265673-4D32-46AF-A8EF-999094182750}" presName="rootComposite" presStyleCnt="0"/>
      <dgm:spPr/>
    </dgm:pt>
    <dgm:pt modelId="{EF9F6275-7E90-4A2F-9F3A-2E5F2680BFEB}" type="pres">
      <dgm:prSet presAssocID="{09265673-4D32-46AF-A8EF-999094182750}" presName="rootText" presStyleLbl="node3" presStyleIdx="8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5D24E51-8BA2-4242-9A35-ACC87BFDC4F4}" type="pres">
      <dgm:prSet presAssocID="{09265673-4D32-46AF-A8EF-999094182750}" presName="rootConnector" presStyleLbl="node3" presStyleIdx="8" presStyleCnt="10"/>
      <dgm:spPr/>
      <dgm:t>
        <a:bodyPr/>
        <a:lstStyle/>
        <a:p>
          <a:endParaRPr lang="el-GR"/>
        </a:p>
      </dgm:t>
    </dgm:pt>
    <dgm:pt modelId="{52E8D565-B466-4863-A70D-01B68AE7A550}" type="pres">
      <dgm:prSet presAssocID="{09265673-4D32-46AF-A8EF-999094182750}" presName="hierChild4" presStyleCnt="0"/>
      <dgm:spPr/>
    </dgm:pt>
    <dgm:pt modelId="{172A270D-37B7-4CC8-9807-ECE56B641A19}" type="pres">
      <dgm:prSet presAssocID="{09265673-4D32-46AF-A8EF-999094182750}" presName="hierChild5" presStyleCnt="0"/>
      <dgm:spPr/>
    </dgm:pt>
    <dgm:pt modelId="{874E9B46-83BC-4C73-AF87-176191A89CB3}" type="pres">
      <dgm:prSet presAssocID="{AE190DE9-0202-4308-B8F0-AAA7C8B33364}" presName="Name37" presStyleLbl="parChTrans1D3" presStyleIdx="9" presStyleCnt="10"/>
      <dgm:spPr/>
      <dgm:t>
        <a:bodyPr/>
        <a:lstStyle/>
        <a:p>
          <a:endParaRPr lang="el-GR"/>
        </a:p>
      </dgm:t>
    </dgm:pt>
    <dgm:pt modelId="{80E7A566-F543-4ECD-8907-75A592D71F23}" type="pres">
      <dgm:prSet presAssocID="{E7991FE9-488F-4B8A-98C1-D8F9F2279820}" presName="hierRoot2" presStyleCnt="0">
        <dgm:presLayoutVars>
          <dgm:hierBranch val="init"/>
        </dgm:presLayoutVars>
      </dgm:prSet>
      <dgm:spPr/>
    </dgm:pt>
    <dgm:pt modelId="{A5629C78-EB0A-4E55-A191-FD5F770950EC}" type="pres">
      <dgm:prSet presAssocID="{E7991FE9-488F-4B8A-98C1-D8F9F2279820}" presName="rootComposite" presStyleCnt="0"/>
      <dgm:spPr/>
    </dgm:pt>
    <dgm:pt modelId="{08BFCEC3-D5A5-45E9-9153-D62FF209D2B9}" type="pres">
      <dgm:prSet presAssocID="{E7991FE9-488F-4B8A-98C1-D8F9F2279820}" presName="rootText" presStyleLbl="node3" presStyleIdx="9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936E2FA-A633-4CC9-B59E-662967ECA808}" type="pres">
      <dgm:prSet presAssocID="{E7991FE9-488F-4B8A-98C1-D8F9F2279820}" presName="rootConnector" presStyleLbl="node3" presStyleIdx="9" presStyleCnt="10"/>
      <dgm:spPr/>
      <dgm:t>
        <a:bodyPr/>
        <a:lstStyle/>
        <a:p>
          <a:endParaRPr lang="el-GR"/>
        </a:p>
      </dgm:t>
    </dgm:pt>
    <dgm:pt modelId="{6F69D435-D37F-4778-B99B-211116F54EBF}" type="pres">
      <dgm:prSet presAssocID="{E7991FE9-488F-4B8A-98C1-D8F9F2279820}" presName="hierChild4" presStyleCnt="0"/>
      <dgm:spPr/>
    </dgm:pt>
    <dgm:pt modelId="{F5123D9D-937F-4FB3-A93F-7060E302AF46}" type="pres">
      <dgm:prSet presAssocID="{E7991FE9-488F-4B8A-98C1-D8F9F2279820}" presName="hierChild5" presStyleCnt="0"/>
      <dgm:spPr/>
    </dgm:pt>
    <dgm:pt modelId="{3222A7E7-491C-461D-8202-6857107044CE}" type="pres">
      <dgm:prSet presAssocID="{8AFA1511-2EE6-458B-91E2-D927E7F05AED}" presName="hierChild5" presStyleCnt="0"/>
      <dgm:spPr/>
    </dgm:pt>
    <dgm:pt modelId="{E706A0D5-C5CB-4F14-AB2D-41A7D238C088}" type="pres">
      <dgm:prSet presAssocID="{DEC18986-8396-4F05-9BF6-D6A98A6F22A6}" presName="hierChild3" presStyleCnt="0"/>
      <dgm:spPr/>
    </dgm:pt>
  </dgm:ptLst>
  <dgm:cxnLst>
    <dgm:cxn modelId="{A71DDAFC-5745-4D62-878C-1D7CF6FA7441}" type="presOf" srcId="{DD90DD66-91C4-422F-BB8B-8591BC0AD50F}" destId="{B7CDF6A5-0454-44CA-932B-BDC80E3A5C6B}" srcOrd="0" destOrd="0" presId="urn:microsoft.com/office/officeart/2005/8/layout/orgChart1"/>
    <dgm:cxn modelId="{49C07F34-BD51-4E8E-9B9B-D99021D42273}" type="presOf" srcId="{8AFA1511-2EE6-458B-91E2-D927E7F05AED}" destId="{008E31E8-0B4C-4874-926D-5C44F17D7745}" srcOrd="0" destOrd="0" presId="urn:microsoft.com/office/officeart/2005/8/layout/orgChart1"/>
    <dgm:cxn modelId="{18124064-24C1-498B-ACD6-EBE219C83F41}" srcId="{5FA1351F-8E20-4D14-851A-5FF75DAF7BE2}" destId="{4AC9D809-F573-4DC5-B386-10AC9B8FB042}" srcOrd="1" destOrd="0" parTransId="{7D086536-7F74-42A9-AF6B-8651F3B940DB}" sibTransId="{5D72983B-604D-45B3-9918-350553B794C9}"/>
    <dgm:cxn modelId="{00EB2E1C-8E85-4A2F-9910-2E758852FE8E}" srcId="{DEC18986-8396-4F05-9BF6-D6A98A6F22A6}" destId="{C1DF3BCF-CA0A-4CDA-8115-689D1397CED2}" srcOrd="1" destOrd="0" parTransId="{B15E051C-B2E2-467E-922E-EE886D1D995E}" sibTransId="{EAC498E6-9D4B-4351-BDE8-6557C98F9C14}"/>
    <dgm:cxn modelId="{09683113-9AEE-490F-B6F4-997952439E71}" type="presOf" srcId="{09265673-4D32-46AF-A8EF-999094182750}" destId="{EF9F6275-7E90-4A2F-9F3A-2E5F2680BFEB}" srcOrd="0" destOrd="0" presId="urn:microsoft.com/office/officeart/2005/8/layout/orgChart1"/>
    <dgm:cxn modelId="{60EB89E7-CA69-46F4-9305-1C4388EA6F0E}" type="presOf" srcId="{F12FB992-3D11-495B-BB84-4F4F064CEABA}" destId="{3C21EA25-6848-4ABB-AFC5-19B109B63EDE}" srcOrd="0" destOrd="0" presId="urn:microsoft.com/office/officeart/2005/8/layout/orgChart1"/>
    <dgm:cxn modelId="{F69DEFEE-31A4-4DE9-9404-EE077952D194}" type="presOf" srcId="{139258FF-3174-440D-84B8-93ACCE352E9B}" destId="{144761DC-B02E-4C5C-AD3B-2B928B3E0A24}" srcOrd="0" destOrd="0" presId="urn:microsoft.com/office/officeart/2005/8/layout/orgChart1"/>
    <dgm:cxn modelId="{457C3DEE-86DC-4CF1-94F1-6CF2569D2AD8}" type="presOf" srcId="{DEC18986-8396-4F05-9BF6-D6A98A6F22A6}" destId="{19A6887C-7CA0-49E4-81EF-EA4347C764CC}" srcOrd="0" destOrd="0" presId="urn:microsoft.com/office/officeart/2005/8/layout/orgChart1"/>
    <dgm:cxn modelId="{F17DC094-1F31-4137-B860-420DFD5B106D}" srcId="{C1DF3BCF-CA0A-4CDA-8115-689D1397CED2}" destId="{49076804-59C2-4E71-88A3-62319B7AFC73}" srcOrd="0" destOrd="0" parTransId="{7E9BE0C6-1E6C-4573-8728-46E32218F9FD}" sibTransId="{505BE31E-A2B5-4668-9A9C-8BF113CCC738}"/>
    <dgm:cxn modelId="{59A14163-A628-4A58-ACBA-290F6FC787A5}" type="presOf" srcId="{63A76448-626E-4044-A0F9-A009C99695A9}" destId="{59C322CA-3872-46FC-BC2A-730E8C3C7F72}" srcOrd="0" destOrd="0" presId="urn:microsoft.com/office/officeart/2005/8/layout/orgChart1"/>
    <dgm:cxn modelId="{41344E97-0240-442F-998A-AB762D1F37DB}" type="presOf" srcId="{B74384E7-5508-461E-8F2F-AAA088745F7F}" destId="{B0A7FF65-6D34-4A0B-8824-7CD9BC6EA2BF}" srcOrd="0" destOrd="0" presId="urn:microsoft.com/office/officeart/2005/8/layout/orgChart1"/>
    <dgm:cxn modelId="{42A9E893-2795-4557-9D2C-C1FD3F30D4DF}" type="presOf" srcId="{AE190DE9-0202-4308-B8F0-AAA7C8B33364}" destId="{874E9B46-83BC-4C73-AF87-176191A89CB3}" srcOrd="0" destOrd="0" presId="urn:microsoft.com/office/officeart/2005/8/layout/orgChart1"/>
    <dgm:cxn modelId="{7B35DD19-9D0E-4C26-88CD-275305DAE437}" srcId="{C1DF3BCF-CA0A-4CDA-8115-689D1397CED2}" destId="{40F9A831-6DCF-41F8-8658-95B8B8BF002C}" srcOrd="1" destOrd="0" parTransId="{139258FF-3174-440D-84B8-93ACCE352E9B}" sibTransId="{061FC5B6-F14C-475B-BB22-695DA023A3A1}"/>
    <dgm:cxn modelId="{EC7B5CD1-0A2C-4135-A6E4-836AF56B1793}" type="presOf" srcId="{F1C5D50D-F832-47A2-998C-342C68B2EA93}" destId="{561B1750-F863-4F78-BBAC-FEFF255796AE}" srcOrd="0" destOrd="0" presId="urn:microsoft.com/office/officeart/2005/8/layout/orgChart1"/>
    <dgm:cxn modelId="{7809D1F3-C503-4F0C-8CD8-272505ECD95D}" type="presOf" srcId="{49076804-59C2-4E71-88A3-62319B7AFC73}" destId="{E482A3CB-F777-4C23-B1FB-AD6DCAA7B89A}" srcOrd="1" destOrd="0" presId="urn:microsoft.com/office/officeart/2005/8/layout/orgChart1"/>
    <dgm:cxn modelId="{C5B17848-EFBF-4D1C-A196-7E55481DC948}" type="presOf" srcId="{E7991FE9-488F-4B8A-98C1-D8F9F2279820}" destId="{08BFCEC3-D5A5-45E9-9153-D62FF209D2B9}" srcOrd="0" destOrd="0" presId="urn:microsoft.com/office/officeart/2005/8/layout/orgChart1"/>
    <dgm:cxn modelId="{DD560B48-D5FA-4BD0-B18D-9931564B3093}" srcId="{5FA1351F-8E20-4D14-851A-5FF75DAF7BE2}" destId="{1A8A7019-6F0B-442F-BE58-8536970EE645}" srcOrd="0" destOrd="0" parTransId="{B74384E7-5508-461E-8F2F-AAA088745F7F}" sibTransId="{77D799DE-91E2-4751-A269-98704C7296CE}"/>
    <dgm:cxn modelId="{29878CD2-2F51-4A8D-A330-CA5421A1630C}" type="presOf" srcId="{B0E608D6-F72A-41B0-8FB6-96DB191D8037}" destId="{0653782C-7FD1-4DA9-BB5C-E44D379E045B}" srcOrd="0" destOrd="0" presId="urn:microsoft.com/office/officeart/2005/8/layout/orgChart1"/>
    <dgm:cxn modelId="{330D529F-EDDA-4AB8-A722-996F66220AD1}" srcId="{DEC18986-8396-4F05-9BF6-D6A98A6F22A6}" destId="{5FA1351F-8E20-4D14-851A-5FF75DAF7BE2}" srcOrd="0" destOrd="0" parTransId="{357419B2-AD68-4DE2-97EA-457E02F7FB84}" sibTransId="{58BA0559-6095-46F4-9AC1-B19449A57687}"/>
    <dgm:cxn modelId="{26C8FE66-8347-44A0-8DE6-91649F61D16B}" srcId="{8AFA1511-2EE6-458B-91E2-D927E7F05AED}" destId="{2CB997B2-C4B2-4D12-8060-E770EE69FF06}" srcOrd="1" destOrd="0" parTransId="{3211C862-B1DF-48DD-82F0-8F3A8EF9CA22}" sibTransId="{1100934D-FF6B-4009-B7E6-4AFF727B55AD}"/>
    <dgm:cxn modelId="{9FB20423-5857-41C3-BD0A-97B0E705AEBE}" type="presOf" srcId="{19725DD4-DB84-4A0A-8E29-2799DCC4A517}" destId="{E8F8C6C7-D32E-4C50-884E-FA936455F5E1}" srcOrd="0" destOrd="0" presId="urn:microsoft.com/office/officeart/2005/8/layout/orgChart1"/>
    <dgm:cxn modelId="{B2E20A59-FA0B-4988-B670-C78A9EE1AD81}" type="presOf" srcId="{1A8A7019-6F0B-442F-BE58-8536970EE645}" destId="{0A8A49BA-C1D7-43D8-A725-C5FDA134B8B2}" srcOrd="1" destOrd="0" presId="urn:microsoft.com/office/officeart/2005/8/layout/orgChart1"/>
    <dgm:cxn modelId="{20F3A2D5-1C5D-4C11-BB53-2781F95CC281}" type="presOf" srcId="{C1DF3BCF-CA0A-4CDA-8115-689D1397CED2}" destId="{6FBC701C-11AC-4EFF-A102-E10C649C0EB7}" srcOrd="0" destOrd="0" presId="urn:microsoft.com/office/officeart/2005/8/layout/orgChart1"/>
    <dgm:cxn modelId="{7145A953-4649-4436-BF9D-AE30932927A1}" type="presOf" srcId="{F1C5D50D-F832-47A2-998C-342C68B2EA93}" destId="{DDFEA2D1-A2AB-4351-9E28-70B45FCDBB3E}" srcOrd="1" destOrd="0" presId="urn:microsoft.com/office/officeart/2005/8/layout/orgChart1"/>
    <dgm:cxn modelId="{2EE66F75-9BCD-4CCA-A07C-AECF1AAA424C}" type="presOf" srcId="{2CB997B2-C4B2-4D12-8060-E770EE69FF06}" destId="{8CB2782C-EA1A-4F87-9E41-206784E18C76}" srcOrd="0" destOrd="0" presId="urn:microsoft.com/office/officeart/2005/8/layout/orgChart1"/>
    <dgm:cxn modelId="{F0570276-D2DF-44F4-8514-60EA59CB4A1D}" type="presOf" srcId="{DEC18986-8396-4F05-9BF6-D6A98A6F22A6}" destId="{46232172-4683-43C8-B9CB-34A492A5B0F5}" srcOrd="1" destOrd="0" presId="urn:microsoft.com/office/officeart/2005/8/layout/orgChart1"/>
    <dgm:cxn modelId="{D328FAAC-6392-4E05-B215-BB4FE6DFDABB}" srcId="{5FA1351F-8E20-4D14-851A-5FF75DAF7BE2}" destId="{F12FB992-3D11-495B-BB84-4F4F064CEABA}" srcOrd="3" destOrd="0" parTransId="{19725DD4-DB84-4A0A-8E29-2799DCC4A517}" sibTransId="{88D75FAC-374B-4C4B-996F-BA5D35D33ABA}"/>
    <dgm:cxn modelId="{BFAC186C-AA92-41A6-99B4-2819332A4865}" type="presOf" srcId="{2CB997B2-C4B2-4D12-8060-E770EE69FF06}" destId="{1B9E5BF0-5130-40AA-8627-9366CC3BE174}" srcOrd="1" destOrd="0" presId="urn:microsoft.com/office/officeart/2005/8/layout/orgChart1"/>
    <dgm:cxn modelId="{C9D7180A-FC9A-4274-A40C-D7955679DEC5}" type="presOf" srcId="{40F9A831-6DCF-41F8-8658-95B8B8BF002C}" destId="{65CE9036-2A57-41B9-BF4C-FF6B8D7BC810}" srcOrd="1" destOrd="0" presId="urn:microsoft.com/office/officeart/2005/8/layout/orgChart1"/>
    <dgm:cxn modelId="{1DCF3CD6-6CAF-4CE9-9724-2665B29DDBC6}" type="presOf" srcId="{7E9BE0C6-1E6C-4573-8728-46E32218F9FD}" destId="{8C5C9C75-C1B8-4F5B-BB6F-8206057BE3CB}" srcOrd="0" destOrd="0" presId="urn:microsoft.com/office/officeart/2005/8/layout/orgChart1"/>
    <dgm:cxn modelId="{EDEB10A6-7A6F-4218-9ABF-AFB5AB9CE3F2}" type="presOf" srcId="{4AC9D809-F573-4DC5-B386-10AC9B8FB042}" destId="{0EFD5876-7466-41C0-8C53-3996FD833D29}" srcOrd="0" destOrd="0" presId="urn:microsoft.com/office/officeart/2005/8/layout/orgChart1"/>
    <dgm:cxn modelId="{8195C8B1-F87A-486B-9BB5-144A0FD9875C}" srcId="{8AFA1511-2EE6-458B-91E2-D927E7F05AED}" destId="{E7991FE9-488F-4B8A-98C1-D8F9F2279820}" srcOrd="3" destOrd="0" parTransId="{AE190DE9-0202-4308-B8F0-AAA7C8B33364}" sibTransId="{8A6CC5FF-4BF7-48F4-A040-E71F6FF0C0AB}"/>
    <dgm:cxn modelId="{FA270554-EB6D-4EE8-B4B8-7FC7F646247B}" type="presOf" srcId="{4AC9D809-F573-4DC5-B386-10AC9B8FB042}" destId="{92D483A8-E7DA-4894-8A29-700F17A60588}" srcOrd="1" destOrd="0" presId="urn:microsoft.com/office/officeart/2005/8/layout/orgChart1"/>
    <dgm:cxn modelId="{A098C50C-73AC-4B93-B689-A8EEA8E33361}" type="presOf" srcId="{1A8A7019-6F0B-442F-BE58-8536970EE645}" destId="{9E95E30D-C3E1-47A3-8E17-BD03CD710370}" srcOrd="0" destOrd="0" presId="urn:microsoft.com/office/officeart/2005/8/layout/orgChart1"/>
    <dgm:cxn modelId="{3FF3FF99-870B-4C72-94DF-7EA89A1F9BD9}" type="presOf" srcId="{5FA1351F-8E20-4D14-851A-5FF75DAF7BE2}" destId="{3EE2AD0B-193D-453C-AF30-3D36ACA71B23}" srcOrd="1" destOrd="0" presId="urn:microsoft.com/office/officeart/2005/8/layout/orgChart1"/>
    <dgm:cxn modelId="{FCBEDB6C-3F2A-4993-BEF1-C350C3CBBA45}" type="presOf" srcId="{C1DF3BCF-CA0A-4CDA-8115-689D1397CED2}" destId="{774EEADB-A1CD-4005-9CAC-8A1D9D87F36F}" srcOrd="1" destOrd="0" presId="urn:microsoft.com/office/officeart/2005/8/layout/orgChart1"/>
    <dgm:cxn modelId="{3F6A6321-765D-4B32-8D34-16C4B68BB470}" type="presOf" srcId="{E7991FE9-488F-4B8A-98C1-D8F9F2279820}" destId="{7936E2FA-A633-4CC9-B59E-662967ECA808}" srcOrd="1" destOrd="0" presId="urn:microsoft.com/office/officeart/2005/8/layout/orgChart1"/>
    <dgm:cxn modelId="{E0068E1D-D84B-4247-9A4A-ED4D53015DA3}" type="presOf" srcId="{8AFA1511-2EE6-458B-91E2-D927E7F05AED}" destId="{167BA58A-B391-42BD-AC4E-D7F3DB1C449D}" srcOrd="1" destOrd="0" presId="urn:microsoft.com/office/officeart/2005/8/layout/orgChart1"/>
    <dgm:cxn modelId="{9970A87D-36AD-4095-B70A-BFB541D7EA67}" type="presOf" srcId="{B15E051C-B2E2-467E-922E-EE886D1D995E}" destId="{C580D448-D91B-44DE-8950-368688625FA9}" srcOrd="0" destOrd="0" presId="urn:microsoft.com/office/officeart/2005/8/layout/orgChart1"/>
    <dgm:cxn modelId="{946D0509-2764-43C5-801F-0DA936D97B8B}" type="presOf" srcId="{7D086536-7F74-42A9-AF6B-8651F3B940DB}" destId="{9DD5E58E-2E6F-44BC-A803-BD647E4C8F71}" srcOrd="0" destOrd="0" presId="urn:microsoft.com/office/officeart/2005/8/layout/orgChart1"/>
    <dgm:cxn modelId="{5A7B84B1-B1B0-4B13-86F9-ADE4C24079E0}" type="presOf" srcId="{3211C862-B1DF-48DD-82F0-8F3A8EF9CA22}" destId="{C240C27D-56D6-4536-BCC4-D501C93966C6}" srcOrd="0" destOrd="0" presId="urn:microsoft.com/office/officeart/2005/8/layout/orgChart1"/>
    <dgm:cxn modelId="{C2141CD6-01D8-44F5-BE35-AFC8CBB52B93}" type="presOf" srcId="{40F9A831-6DCF-41F8-8658-95B8B8BF002C}" destId="{1D3E5973-9646-491D-B4F0-388CEE9B0C89}" srcOrd="0" destOrd="0" presId="urn:microsoft.com/office/officeart/2005/8/layout/orgChart1"/>
    <dgm:cxn modelId="{2379F351-E20F-48BA-9CE6-CE97B6C892F6}" srcId="{8AFA1511-2EE6-458B-91E2-D927E7F05AED}" destId="{F1C5D50D-F832-47A2-998C-342C68B2EA93}" srcOrd="0" destOrd="0" parTransId="{98DA9622-0436-45C7-B308-EA69A3D5AFDD}" sibTransId="{DEA753D1-0A39-4DCC-A52B-065EA345F41C}"/>
    <dgm:cxn modelId="{DAC93626-E1C9-4DA6-9AE3-69A6DFCE3CA7}" srcId="{8D314895-154A-4F0C-8796-C54304D9D23C}" destId="{DEC18986-8396-4F05-9BF6-D6A98A6F22A6}" srcOrd="0" destOrd="0" parTransId="{868A1DA2-1497-42BA-880A-7E6B0E54F34D}" sibTransId="{3B753917-BC91-4A3A-BB74-ECA528718FEC}"/>
    <dgm:cxn modelId="{2733BD3A-FD02-4C7D-A86A-77CE4C441B95}" type="presOf" srcId="{49076804-59C2-4E71-88A3-62319B7AFC73}" destId="{B5472D9A-6AAD-4447-87CA-004E8CE9EA79}" srcOrd="0" destOrd="0" presId="urn:microsoft.com/office/officeart/2005/8/layout/orgChart1"/>
    <dgm:cxn modelId="{A96BD07E-229B-47DB-9771-4B8D13A6BCDB}" srcId="{5FA1351F-8E20-4D14-851A-5FF75DAF7BE2}" destId="{DD90DD66-91C4-422F-BB8B-8591BC0AD50F}" srcOrd="2" destOrd="0" parTransId="{B0E608D6-F72A-41B0-8FB6-96DB191D8037}" sibTransId="{C05D810E-748A-4208-B5B7-F0339A1E8F8C}"/>
    <dgm:cxn modelId="{60049F0B-C46A-44D3-9523-CA3A5F85FE71}" type="presOf" srcId="{357419B2-AD68-4DE2-97EA-457E02F7FB84}" destId="{04389EAF-8C53-4D20-9068-E3EFE22AF26B}" srcOrd="0" destOrd="0" presId="urn:microsoft.com/office/officeart/2005/8/layout/orgChart1"/>
    <dgm:cxn modelId="{013C8B8A-0178-4DB8-9B51-D0A1339129F6}" type="presOf" srcId="{F12FB992-3D11-495B-BB84-4F4F064CEABA}" destId="{AE2E1C8C-EDE2-4973-B1E0-0DD86592EC1E}" srcOrd="1" destOrd="0" presId="urn:microsoft.com/office/officeart/2005/8/layout/orgChart1"/>
    <dgm:cxn modelId="{78A1A68D-3C53-494D-8491-F6686782DF19}" type="presOf" srcId="{09265673-4D32-46AF-A8EF-999094182750}" destId="{55D24E51-8BA2-4242-9A35-ACC87BFDC4F4}" srcOrd="1" destOrd="0" presId="urn:microsoft.com/office/officeart/2005/8/layout/orgChart1"/>
    <dgm:cxn modelId="{65F5D017-7B1D-4B69-9042-94ACAE4C2613}" type="presOf" srcId="{DD90DD66-91C4-422F-BB8B-8591BC0AD50F}" destId="{635652B8-1AC2-44E8-8E3F-E8E008CE29AB}" srcOrd="1" destOrd="0" presId="urn:microsoft.com/office/officeart/2005/8/layout/orgChart1"/>
    <dgm:cxn modelId="{F2FFCCAA-E4D6-40E0-9E40-242FF293F1B9}" type="presOf" srcId="{5FA1351F-8E20-4D14-851A-5FF75DAF7BE2}" destId="{19E81DD7-6220-4968-AEAC-9177BD286C3A}" srcOrd="0" destOrd="0" presId="urn:microsoft.com/office/officeart/2005/8/layout/orgChart1"/>
    <dgm:cxn modelId="{24FD203C-BF93-4C30-9AB9-A051DAE5F039}" srcId="{DEC18986-8396-4F05-9BF6-D6A98A6F22A6}" destId="{8AFA1511-2EE6-458B-91E2-D927E7F05AED}" srcOrd="2" destOrd="0" parTransId="{208F80C7-8AD9-49B9-879B-D5A1E2676A4B}" sibTransId="{AFA12FB1-F44E-46EF-BC19-048EA9636756}"/>
    <dgm:cxn modelId="{FAB1A2C8-14E5-411B-B219-F99DDA768451}" srcId="{8AFA1511-2EE6-458B-91E2-D927E7F05AED}" destId="{09265673-4D32-46AF-A8EF-999094182750}" srcOrd="2" destOrd="0" parTransId="{63A76448-626E-4044-A0F9-A009C99695A9}" sibTransId="{5529095E-D9E2-4FAB-BCBF-654F92C641C7}"/>
    <dgm:cxn modelId="{0BC5E24E-C0B7-4DA9-89D5-CEB01DE8C34C}" type="presOf" srcId="{98DA9622-0436-45C7-B308-EA69A3D5AFDD}" destId="{9943B3F6-8E31-4B85-AEB8-6DC069B1A9AE}" srcOrd="0" destOrd="0" presId="urn:microsoft.com/office/officeart/2005/8/layout/orgChart1"/>
    <dgm:cxn modelId="{2B59CD14-B754-4F52-9553-0D6596BD9711}" type="presOf" srcId="{8D314895-154A-4F0C-8796-C54304D9D23C}" destId="{79C96BFC-49CA-4B9A-A4E6-64B35845FF0A}" srcOrd="0" destOrd="0" presId="urn:microsoft.com/office/officeart/2005/8/layout/orgChart1"/>
    <dgm:cxn modelId="{9B8E7567-28EC-4BAE-83A2-D3D3D0CA9EE6}" type="presOf" srcId="{208F80C7-8AD9-49B9-879B-D5A1E2676A4B}" destId="{E8094971-CD14-4CC9-966E-BB12FF7F7B60}" srcOrd="0" destOrd="0" presId="urn:microsoft.com/office/officeart/2005/8/layout/orgChart1"/>
    <dgm:cxn modelId="{E46F34CE-6A9B-4AA9-9A05-081C51DF8C81}" type="presParOf" srcId="{79C96BFC-49CA-4B9A-A4E6-64B35845FF0A}" destId="{6F90E403-9FD7-41FD-B280-F0FDFA374BA0}" srcOrd="0" destOrd="0" presId="urn:microsoft.com/office/officeart/2005/8/layout/orgChart1"/>
    <dgm:cxn modelId="{6BC29BAA-D754-40DE-9205-136C02D08BE7}" type="presParOf" srcId="{6F90E403-9FD7-41FD-B280-F0FDFA374BA0}" destId="{73EECC30-279A-4B10-B345-680A61B8949A}" srcOrd="0" destOrd="0" presId="urn:microsoft.com/office/officeart/2005/8/layout/orgChart1"/>
    <dgm:cxn modelId="{9589F091-84DC-4930-BE0D-F8CA3499EFC9}" type="presParOf" srcId="{73EECC30-279A-4B10-B345-680A61B8949A}" destId="{19A6887C-7CA0-49E4-81EF-EA4347C764CC}" srcOrd="0" destOrd="0" presId="urn:microsoft.com/office/officeart/2005/8/layout/orgChart1"/>
    <dgm:cxn modelId="{7B35CFB9-94FA-4860-93DC-13F7B0F85864}" type="presParOf" srcId="{73EECC30-279A-4B10-B345-680A61B8949A}" destId="{46232172-4683-43C8-B9CB-34A492A5B0F5}" srcOrd="1" destOrd="0" presId="urn:microsoft.com/office/officeart/2005/8/layout/orgChart1"/>
    <dgm:cxn modelId="{3956E4E0-B021-497A-BF49-386AF510B748}" type="presParOf" srcId="{6F90E403-9FD7-41FD-B280-F0FDFA374BA0}" destId="{B767C29F-9AF7-4F25-A342-B3328D8BC06F}" srcOrd="1" destOrd="0" presId="urn:microsoft.com/office/officeart/2005/8/layout/orgChart1"/>
    <dgm:cxn modelId="{51B194F9-1917-4819-86B4-6A953B19870E}" type="presParOf" srcId="{B767C29F-9AF7-4F25-A342-B3328D8BC06F}" destId="{04389EAF-8C53-4D20-9068-E3EFE22AF26B}" srcOrd="0" destOrd="0" presId="urn:microsoft.com/office/officeart/2005/8/layout/orgChart1"/>
    <dgm:cxn modelId="{68F90F88-BE95-46D9-B396-532B25F7F12B}" type="presParOf" srcId="{B767C29F-9AF7-4F25-A342-B3328D8BC06F}" destId="{D82EBE18-218E-46EC-926B-B6DC001B5100}" srcOrd="1" destOrd="0" presId="urn:microsoft.com/office/officeart/2005/8/layout/orgChart1"/>
    <dgm:cxn modelId="{E867AB80-92CD-4ED1-ADF1-0ADB915DFF58}" type="presParOf" srcId="{D82EBE18-218E-46EC-926B-B6DC001B5100}" destId="{701CCA0E-5ADB-4384-B646-C33B2C856398}" srcOrd="0" destOrd="0" presId="urn:microsoft.com/office/officeart/2005/8/layout/orgChart1"/>
    <dgm:cxn modelId="{159BC4CE-06DF-4CB3-9A0B-6CD28564B249}" type="presParOf" srcId="{701CCA0E-5ADB-4384-B646-C33B2C856398}" destId="{19E81DD7-6220-4968-AEAC-9177BD286C3A}" srcOrd="0" destOrd="0" presId="urn:microsoft.com/office/officeart/2005/8/layout/orgChart1"/>
    <dgm:cxn modelId="{AC3C7C0C-F9BB-49E8-A2C8-88B46020DE67}" type="presParOf" srcId="{701CCA0E-5ADB-4384-B646-C33B2C856398}" destId="{3EE2AD0B-193D-453C-AF30-3D36ACA71B23}" srcOrd="1" destOrd="0" presId="urn:microsoft.com/office/officeart/2005/8/layout/orgChart1"/>
    <dgm:cxn modelId="{4559D087-66D7-429A-8CBD-E9F76B998520}" type="presParOf" srcId="{D82EBE18-218E-46EC-926B-B6DC001B5100}" destId="{CC57BB68-A042-4C82-BF4D-FCC674545D72}" srcOrd="1" destOrd="0" presId="urn:microsoft.com/office/officeart/2005/8/layout/orgChart1"/>
    <dgm:cxn modelId="{E30A4B18-C201-4203-92AB-9BE58B7AB8D5}" type="presParOf" srcId="{CC57BB68-A042-4C82-BF4D-FCC674545D72}" destId="{B0A7FF65-6D34-4A0B-8824-7CD9BC6EA2BF}" srcOrd="0" destOrd="0" presId="urn:microsoft.com/office/officeart/2005/8/layout/orgChart1"/>
    <dgm:cxn modelId="{8D46EB67-6AC3-4AB0-8604-D961AB786834}" type="presParOf" srcId="{CC57BB68-A042-4C82-BF4D-FCC674545D72}" destId="{83514B65-6C4A-440A-8960-B022567CEB2A}" srcOrd="1" destOrd="0" presId="urn:microsoft.com/office/officeart/2005/8/layout/orgChart1"/>
    <dgm:cxn modelId="{7759C035-9DE9-41FD-9AFA-B7E7D8F7DCEB}" type="presParOf" srcId="{83514B65-6C4A-440A-8960-B022567CEB2A}" destId="{77892A31-239B-4E72-BB5F-00928470EAD2}" srcOrd="0" destOrd="0" presId="urn:microsoft.com/office/officeart/2005/8/layout/orgChart1"/>
    <dgm:cxn modelId="{4ED26746-E692-487D-BEF7-8A6FAE0BA0F5}" type="presParOf" srcId="{77892A31-239B-4E72-BB5F-00928470EAD2}" destId="{9E95E30D-C3E1-47A3-8E17-BD03CD710370}" srcOrd="0" destOrd="0" presId="urn:microsoft.com/office/officeart/2005/8/layout/orgChart1"/>
    <dgm:cxn modelId="{6D97F76C-3895-4EFC-8130-C13B501AC999}" type="presParOf" srcId="{77892A31-239B-4E72-BB5F-00928470EAD2}" destId="{0A8A49BA-C1D7-43D8-A725-C5FDA134B8B2}" srcOrd="1" destOrd="0" presId="urn:microsoft.com/office/officeart/2005/8/layout/orgChart1"/>
    <dgm:cxn modelId="{821F42AB-B4DF-4762-9DB7-B572F1C56889}" type="presParOf" srcId="{83514B65-6C4A-440A-8960-B022567CEB2A}" destId="{75FCE0ED-D720-4B83-8F55-BA9FC1EE21A8}" srcOrd="1" destOrd="0" presId="urn:microsoft.com/office/officeart/2005/8/layout/orgChart1"/>
    <dgm:cxn modelId="{572AEE32-7103-41BA-A0D4-000C3C13B574}" type="presParOf" srcId="{83514B65-6C4A-440A-8960-B022567CEB2A}" destId="{2AECB7CC-69B0-4E26-9806-028119AC7DCC}" srcOrd="2" destOrd="0" presId="urn:microsoft.com/office/officeart/2005/8/layout/orgChart1"/>
    <dgm:cxn modelId="{40025E05-0F89-4260-BCE8-220ECEEA9882}" type="presParOf" srcId="{CC57BB68-A042-4C82-BF4D-FCC674545D72}" destId="{9DD5E58E-2E6F-44BC-A803-BD647E4C8F71}" srcOrd="2" destOrd="0" presId="urn:microsoft.com/office/officeart/2005/8/layout/orgChart1"/>
    <dgm:cxn modelId="{871C9A34-BBAF-4D38-91E5-15AC26808D14}" type="presParOf" srcId="{CC57BB68-A042-4C82-BF4D-FCC674545D72}" destId="{F0E9FFEC-1CD8-4624-B03C-2C304CD79B7B}" srcOrd="3" destOrd="0" presId="urn:microsoft.com/office/officeart/2005/8/layout/orgChart1"/>
    <dgm:cxn modelId="{3055A4D4-73E1-4609-9615-6010CA36BB4C}" type="presParOf" srcId="{F0E9FFEC-1CD8-4624-B03C-2C304CD79B7B}" destId="{71BD65CD-1DD7-4C02-91A4-9C9D9BB8D88D}" srcOrd="0" destOrd="0" presId="urn:microsoft.com/office/officeart/2005/8/layout/orgChart1"/>
    <dgm:cxn modelId="{1F0FE531-CF79-4CE5-9299-A08E6AAF4BE1}" type="presParOf" srcId="{71BD65CD-1DD7-4C02-91A4-9C9D9BB8D88D}" destId="{0EFD5876-7466-41C0-8C53-3996FD833D29}" srcOrd="0" destOrd="0" presId="urn:microsoft.com/office/officeart/2005/8/layout/orgChart1"/>
    <dgm:cxn modelId="{276D4D7E-0C5C-4D27-8C96-95E93F23D0C7}" type="presParOf" srcId="{71BD65CD-1DD7-4C02-91A4-9C9D9BB8D88D}" destId="{92D483A8-E7DA-4894-8A29-700F17A60588}" srcOrd="1" destOrd="0" presId="urn:microsoft.com/office/officeart/2005/8/layout/orgChart1"/>
    <dgm:cxn modelId="{BD12C755-46CA-49CE-9B20-9ED81BA466C1}" type="presParOf" srcId="{F0E9FFEC-1CD8-4624-B03C-2C304CD79B7B}" destId="{DC441A31-964C-4DB1-B5B8-F7F77795F938}" srcOrd="1" destOrd="0" presId="urn:microsoft.com/office/officeart/2005/8/layout/orgChart1"/>
    <dgm:cxn modelId="{B3D22A8A-2EB9-4677-ACBE-17834DD90795}" type="presParOf" srcId="{F0E9FFEC-1CD8-4624-B03C-2C304CD79B7B}" destId="{4C1A82C0-616E-4792-A790-C9152D5398EA}" srcOrd="2" destOrd="0" presId="urn:microsoft.com/office/officeart/2005/8/layout/orgChart1"/>
    <dgm:cxn modelId="{0644B715-59ED-4391-B7E7-EA98D7E259EE}" type="presParOf" srcId="{CC57BB68-A042-4C82-BF4D-FCC674545D72}" destId="{0653782C-7FD1-4DA9-BB5C-E44D379E045B}" srcOrd="4" destOrd="0" presId="urn:microsoft.com/office/officeart/2005/8/layout/orgChart1"/>
    <dgm:cxn modelId="{F207E023-5E3C-4204-8415-6499BADF2218}" type="presParOf" srcId="{CC57BB68-A042-4C82-BF4D-FCC674545D72}" destId="{79D2B5E5-20D3-4621-A7E5-F8F018706465}" srcOrd="5" destOrd="0" presId="urn:microsoft.com/office/officeart/2005/8/layout/orgChart1"/>
    <dgm:cxn modelId="{E205BD48-4806-4129-9F32-E5464AB40585}" type="presParOf" srcId="{79D2B5E5-20D3-4621-A7E5-F8F018706465}" destId="{730F881E-07DC-454E-B310-C1160078B698}" srcOrd="0" destOrd="0" presId="urn:microsoft.com/office/officeart/2005/8/layout/orgChart1"/>
    <dgm:cxn modelId="{170033CD-94C5-4F06-8E30-9A875927F31D}" type="presParOf" srcId="{730F881E-07DC-454E-B310-C1160078B698}" destId="{B7CDF6A5-0454-44CA-932B-BDC80E3A5C6B}" srcOrd="0" destOrd="0" presId="urn:microsoft.com/office/officeart/2005/8/layout/orgChart1"/>
    <dgm:cxn modelId="{423D1E7A-8F8C-4812-87DB-A8C50D387EAD}" type="presParOf" srcId="{730F881E-07DC-454E-B310-C1160078B698}" destId="{635652B8-1AC2-44E8-8E3F-E8E008CE29AB}" srcOrd="1" destOrd="0" presId="urn:microsoft.com/office/officeart/2005/8/layout/orgChart1"/>
    <dgm:cxn modelId="{607F68B4-5972-4DDB-A85D-2767156AAFE7}" type="presParOf" srcId="{79D2B5E5-20D3-4621-A7E5-F8F018706465}" destId="{622FEC38-698A-485A-AA90-B7CB06D4DF3A}" srcOrd="1" destOrd="0" presId="urn:microsoft.com/office/officeart/2005/8/layout/orgChart1"/>
    <dgm:cxn modelId="{BC89CFED-5CCC-43FF-B3C3-9F9A113BE479}" type="presParOf" srcId="{79D2B5E5-20D3-4621-A7E5-F8F018706465}" destId="{2184657A-3876-47F6-A6C2-F34EAA26443A}" srcOrd="2" destOrd="0" presId="urn:microsoft.com/office/officeart/2005/8/layout/orgChart1"/>
    <dgm:cxn modelId="{16A0054D-BA33-4AA7-89EA-41E14B1EF9C1}" type="presParOf" srcId="{CC57BB68-A042-4C82-BF4D-FCC674545D72}" destId="{E8F8C6C7-D32E-4C50-884E-FA936455F5E1}" srcOrd="6" destOrd="0" presId="urn:microsoft.com/office/officeart/2005/8/layout/orgChart1"/>
    <dgm:cxn modelId="{6589EA2B-F780-48FD-8906-4DE3CE7AB749}" type="presParOf" srcId="{CC57BB68-A042-4C82-BF4D-FCC674545D72}" destId="{13104A24-4EC3-474B-AD23-4BC3E29D97B3}" srcOrd="7" destOrd="0" presId="urn:microsoft.com/office/officeart/2005/8/layout/orgChart1"/>
    <dgm:cxn modelId="{ACBA710F-F721-4CDF-86EE-807849242B0E}" type="presParOf" srcId="{13104A24-4EC3-474B-AD23-4BC3E29D97B3}" destId="{3E141333-CE9A-4F0A-9F6C-7FB625C84995}" srcOrd="0" destOrd="0" presId="urn:microsoft.com/office/officeart/2005/8/layout/orgChart1"/>
    <dgm:cxn modelId="{533BE21F-AD75-4C3B-BE9F-72DB7D1084DA}" type="presParOf" srcId="{3E141333-CE9A-4F0A-9F6C-7FB625C84995}" destId="{3C21EA25-6848-4ABB-AFC5-19B109B63EDE}" srcOrd="0" destOrd="0" presId="urn:microsoft.com/office/officeart/2005/8/layout/orgChart1"/>
    <dgm:cxn modelId="{1D81427A-CF77-495D-8272-D21CCD42F0EA}" type="presParOf" srcId="{3E141333-CE9A-4F0A-9F6C-7FB625C84995}" destId="{AE2E1C8C-EDE2-4973-B1E0-0DD86592EC1E}" srcOrd="1" destOrd="0" presId="urn:microsoft.com/office/officeart/2005/8/layout/orgChart1"/>
    <dgm:cxn modelId="{538DC92D-404B-45C4-AD10-DE14FD2DDB68}" type="presParOf" srcId="{13104A24-4EC3-474B-AD23-4BC3E29D97B3}" destId="{15454262-84B3-449F-A48B-E289677E753C}" srcOrd="1" destOrd="0" presId="urn:microsoft.com/office/officeart/2005/8/layout/orgChart1"/>
    <dgm:cxn modelId="{A9793AAA-74FB-4F52-B803-05E646E6E01E}" type="presParOf" srcId="{13104A24-4EC3-474B-AD23-4BC3E29D97B3}" destId="{3E91DD44-77F7-4DB7-AEE6-31B630B96581}" srcOrd="2" destOrd="0" presId="urn:microsoft.com/office/officeart/2005/8/layout/orgChart1"/>
    <dgm:cxn modelId="{A76F6BF8-A694-47BB-B31A-16F54D099F39}" type="presParOf" srcId="{D82EBE18-218E-46EC-926B-B6DC001B5100}" destId="{61F25CB2-36BF-48D1-B66B-1D69B6F56061}" srcOrd="2" destOrd="0" presId="urn:microsoft.com/office/officeart/2005/8/layout/orgChart1"/>
    <dgm:cxn modelId="{262535E1-2376-4386-BCFC-A9DE5C1BF8A9}" type="presParOf" srcId="{B767C29F-9AF7-4F25-A342-B3328D8BC06F}" destId="{C580D448-D91B-44DE-8950-368688625FA9}" srcOrd="2" destOrd="0" presId="urn:microsoft.com/office/officeart/2005/8/layout/orgChart1"/>
    <dgm:cxn modelId="{F604FE8B-F2D1-4674-83F5-E245CF5C444D}" type="presParOf" srcId="{B767C29F-9AF7-4F25-A342-B3328D8BC06F}" destId="{8497B245-C50F-43E3-ACC7-53FABBD2F3BE}" srcOrd="3" destOrd="0" presId="urn:microsoft.com/office/officeart/2005/8/layout/orgChart1"/>
    <dgm:cxn modelId="{D6006A09-C7AE-41D6-A1E5-884D83BBFB3F}" type="presParOf" srcId="{8497B245-C50F-43E3-ACC7-53FABBD2F3BE}" destId="{A7A4C81D-3835-43D4-9E1B-40DFFB3AB534}" srcOrd="0" destOrd="0" presId="urn:microsoft.com/office/officeart/2005/8/layout/orgChart1"/>
    <dgm:cxn modelId="{71B8AC46-8905-4B25-B1E7-0AFB25F293D8}" type="presParOf" srcId="{A7A4C81D-3835-43D4-9E1B-40DFFB3AB534}" destId="{6FBC701C-11AC-4EFF-A102-E10C649C0EB7}" srcOrd="0" destOrd="0" presId="urn:microsoft.com/office/officeart/2005/8/layout/orgChart1"/>
    <dgm:cxn modelId="{2C34B0F3-50FE-4147-B7B1-D53242D5AEB1}" type="presParOf" srcId="{A7A4C81D-3835-43D4-9E1B-40DFFB3AB534}" destId="{774EEADB-A1CD-4005-9CAC-8A1D9D87F36F}" srcOrd="1" destOrd="0" presId="urn:microsoft.com/office/officeart/2005/8/layout/orgChart1"/>
    <dgm:cxn modelId="{A55C735F-2DAC-4011-92CC-195184DED03C}" type="presParOf" srcId="{8497B245-C50F-43E3-ACC7-53FABBD2F3BE}" destId="{3432C5F6-BB2C-4BD4-8566-34472FB49E7F}" srcOrd="1" destOrd="0" presId="urn:microsoft.com/office/officeart/2005/8/layout/orgChart1"/>
    <dgm:cxn modelId="{E4C70C94-A30A-4181-8537-53B49E9EF749}" type="presParOf" srcId="{3432C5F6-BB2C-4BD4-8566-34472FB49E7F}" destId="{8C5C9C75-C1B8-4F5B-BB6F-8206057BE3CB}" srcOrd="0" destOrd="0" presId="urn:microsoft.com/office/officeart/2005/8/layout/orgChart1"/>
    <dgm:cxn modelId="{8ECD811E-CC58-4A08-881A-9C34A1C7ECCF}" type="presParOf" srcId="{3432C5F6-BB2C-4BD4-8566-34472FB49E7F}" destId="{238D7354-7090-4170-8C83-21846560E696}" srcOrd="1" destOrd="0" presId="urn:microsoft.com/office/officeart/2005/8/layout/orgChart1"/>
    <dgm:cxn modelId="{7EDA8738-E432-4D00-8CC5-7D1BFA76B7F6}" type="presParOf" srcId="{238D7354-7090-4170-8C83-21846560E696}" destId="{7BDC59D2-CC48-4B0A-8D8A-8735B2262DB2}" srcOrd="0" destOrd="0" presId="urn:microsoft.com/office/officeart/2005/8/layout/orgChart1"/>
    <dgm:cxn modelId="{971FD2E9-31D1-4FA6-8A31-51A068DF3DDD}" type="presParOf" srcId="{7BDC59D2-CC48-4B0A-8D8A-8735B2262DB2}" destId="{B5472D9A-6AAD-4447-87CA-004E8CE9EA79}" srcOrd="0" destOrd="0" presId="urn:microsoft.com/office/officeart/2005/8/layout/orgChart1"/>
    <dgm:cxn modelId="{171D3161-4B07-4B03-A6A1-A3523A96B142}" type="presParOf" srcId="{7BDC59D2-CC48-4B0A-8D8A-8735B2262DB2}" destId="{E482A3CB-F777-4C23-B1FB-AD6DCAA7B89A}" srcOrd="1" destOrd="0" presId="urn:microsoft.com/office/officeart/2005/8/layout/orgChart1"/>
    <dgm:cxn modelId="{AC74F64D-0265-47AE-BC6C-EDEC12A1943A}" type="presParOf" srcId="{238D7354-7090-4170-8C83-21846560E696}" destId="{1095D783-D1F5-4B38-9A5B-60AC10EACD50}" srcOrd="1" destOrd="0" presId="urn:microsoft.com/office/officeart/2005/8/layout/orgChart1"/>
    <dgm:cxn modelId="{94BE1349-8D0F-4D8D-BCD6-F6418E3D367E}" type="presParOf" srcId="{238D7354-7090-4170-8C83-21846560E696}" destId="{B37BD863-758C-4057-AFC6-938820048E5A}" srcOrd="2" destOrd="0" presId="urn:microsoft.com/office/officeart/2005/8/layout/orgChart1"/>
    <dgm:cxn modelId="{D72178ED-FC57-483B-887D-0B560BC6E2B8}" type="presParOf" srcId="{3432C5F6-BB2C-4BD4-8566-34472FB49E7F}" destId="{144761DC-B02E-4C5C-AD3B-2B928B3E0A24}" srcOrd="2" destOrd="0" presId="urn:microsoft.com/office/officeart/2005/8/layout/orgChart1"/>
    <dgm:cxn modelId="{8D22FF02-3D7A-46CC-A59C-6429B1FE11CF}" type="presParOf" srcId="{3432C5F6-BB2C-4BD4-8566-34472FB49E7F}" destId="{97B90767-C755-4A9F-B1A8-411445B4F64F}" srcOrd="3" destOrd="0" presId="urn:microsoft.com/office/officeart/2005/8/layout/orgChart1"/>
    <dgm:cxn modelId="{1BC4843C-7039-4BD0-BDE9-4EA5F2259DD8}" type="presParOf" srcId="{97B90767-C755-4A9F-B1A8-411445B4F64F}" destId="{7617451F-CC1D-49CB-8EFC-A59B617F6B34}" srcOrd="0" destOrd="0" presId="urn:microsoft.com/office/officeart/2005/8/layout/orgChart1"/>
    <dgm:cxn modelId="{54FAD9F4-6DE8-40B8-A799-D0564D96DFB1}" type="presParOf" srcId="{7617451F-CC1D-49CB-8EFC-A59B617F6B34}" destId="{1D3E5973-9646-491D-B4F0-388CEE9B0C89}" srcOrd="0" destOrd="0" presId="urn:microsoft.com/office/officeart/2005/8/layout/orgChart1"/>
    <dgm:cxn modelId="{098094A5-6FE9-406A-AF09-BE9EC912F5D9}" type="presParOf" srcId="{7617451F-CC1D-49CB-8EFC-A59B617F6B34}" destId="{65CE9036-2A57-41B9-BF4C-FF6B8D7BC810}" srcOrd="1" destOrd="0" presId="urn:microsoft.com/office/officeart/2005/8/layout/orgChart1"/>
    <dgm:cxn modelId="{5D87F82B-C63E-40F7-BA2B-D65EC8E49336}" type="presParOf" srcId="{97B90767-C755-4A9F-B1A8-411445B4F64F}" destId="{AE2B3B74-7F0C-480A-A35C-D8F82C88C99B}" srcOrd="1" destOrd="0" presId="urn:microsoft.com/office/officeart/2005/8/layout/orgChart1"/>
    <dgm:cxn modelId="{98F532CF-1732-4876-AD3D-6DB49329945D}" type="presParOf" srcId="{97B90767-C755-4A9F-B1A8-411445B4F64F}" destId="{39485075-5640-4176-B008-E7CF2AD3C343}" srcOrd="2" destOrd="0" presId="urn:microsoft.com/office/officeart/2005/8/layout/orgChart1"/>
    <dgm:cxn modelId="{44AFBEF4-01EB-4CB2-B5B6-DDAE79D9F441}" type="presParOf" srcId="{8497B245-C50F-43E3-ACC7-53FABBD2F3BE}" destId="{A6B08E78-96D8-43B3-837F-D4AA95F5247B}" srcOrd="2" destOrd="0" presId="urn:microsoft.com/office/officeart/2005/8/layout/orgChart1"/>
    <dgm:cxn modelId="{1777CC65-4D20-4C31-B651-D138F00C4EEB}" type="presParOf" srcId="{B767C29F-9AF7-4F25-A342-B3328D8BC06F}" destId="{E8094971-CD14-4CC9-966E-BB12FF7F7B60}" srcOrd="4" destOrd="0" presId="urn:microsoft.com/office/officeart/2005/8/layout/orgChart1"/>
    <dgm:cxn modelId="{FE233198-2A2C-4A81-AD5E-FBF05DCF74F2}" type="presParOf" srcId="{B767C29F-9AF7-4F25-A342-B3328D8BC06F}" destId="{62D8F8BC-31EE-49B0-9DAF-0923E9DFD84B}" srcOrd="5" destOrd="0" presId="urn:microsoft.com/office/officeart/2005/8/layout/orgChart1"/>
    <dgm:cxn modelId="{2774053A-CD33-4301-88C2-500B30207156}" type="presParOf" srcId="{62D8F8BC-31EE-49B0-9DAF-0923E9DFD84B}" destId="{B8972F56-0445-4649-8946-E12A245B0D53}" srcOrd="0" destOrd="0" presId="urn:microsoft.com/office/officeart/2005/8/layout/orgChart1"/>
    <dgm:cxn modelId="{4CA8FE6C-FA50-49EC-AA10-F6479B826138}" type="presParOf" srcId="{B8972F56-0445-4649-8946-E12A245B0D53}" destId="{008E31E8-0B4C-4874-926D-5C44F17D7745}" srcOrd="0" destOrd="0" presId="urn:microsoft.com/office/officeart/2005/8/layout/orgChart1"/>
    <dgm:cxn modelId="{51B8661D-EFC6-4881-8CDC-DA52D910B8D0}" type="presParOf" srcId="{B8972F56-0445-4649-8946-E12A245B0D53}" destId="{167BA58A-B391-42BD-AC4E-D7F3DB1C449D}" srcOrd="1" destOrd="0" presId="urn:microsoft.com/office/officeart/2005/8/layout/orgChart1"/>
    <dgm:cxn modelId="{3ED52D96-0A68-4387-BC58-E9FADA939184}" type="presParOf" srcId="{62D8F8BC-31EE-49B0-9DAF-0923E9DFD84B}" destId="{C22E3F20-3BD3-453A-AA29-1F9F2A5928CD}" srcOrd="1" destOrd="0" presId="urn:microsoft.com/office/officeart/2005/8/layout/orgChart1"/>
    <dgm:cxn modelId="{EDBA3F5F-02CE-47B8-B8C5-5680919EC4E1}" type="presParOf" srcId="{C22E3F20-3BD3-453A-AA29-1F9F2A5928CD}" destId="{9943B3F6-8E31-4B85-AEB8-6DC069B1A9AE}" srcOrd="0" destOrd="0" presId="urn:microsoft.com/office/officeart/2005/8/layout/orgChart1"/>
    <dgm:cxn modelId="{7F16ACE8-CE94-406C-BE53-63EBFB00558C}" type="presParOf" srcId="{C22E3F20-3BD3-453A-AA29-1F9F2A5928CD}" destId="{D6A0F7ED-AC6F-462F-ABE2-27D01F916CCE}" srcOrd="1" destOrd="0" presId="urn:microsoft.com/office/officeart/2005/8/layout/orgChart1"/>
    <dgm:cxn modelId="{5AE49A03-C251-452E-B421-5C9F5BEFE843}" type="presParOf" srcId="{D6A0F7ED-AC6F-462F-ABE2-27D01F916CCE}" destId="{B24767DD-AFF3-46EF-AE31-72425940B87B}" srcOrd="0" destOrd="0" presId="urn:microsoft.com/office/officeart/2005/8/layout/orgChart1"/>
    <dgm:cxn modelId="{A905778E-E427-44FD-B707-4CC8A18EE201}" type="presParOf" srcId="{B24767DD-AFF3-46EF-AE31-72425940B87B}" destId="{561B1750-F863-4F78-BBAC-FEFF255796AE}" srcOrd="0" destOrd="0" presId="urn:microsoft.com/office/officeart/2005/8/layout/orgChart1"/>
    <dgm:cxn modelId="{F1819464-A90F-4802-A817-76D83E78D5A4}" type="presParOf" srcId="{B24767DD-AFF3-46EF-AE31-72425940B87B}" destId="{DDFEA2D1-A2AB-4351-9E28-70B45FCDBB3E}" srcOrd="1" destOrd="0" presId="urn:microsoft.com/office/officeart/2005/8/layout/orgChart1"/>
    <dgm:cxn modelId="{A8EA1B0B-F7D3-4153-BBFC-4A5A83733A58}" type="presParOf" srcId="{D6A0F7ED-AC6F-462F-ABE2-27D01F916CCE}" destId="{CE2FCF74-36C0-469B-A929-838F3AEECBB6}" srcOrd="1" destOrd="0" presId="urn:microsoft.com/office/officeart/2005/8/layout/orgChart1"/>
    <dgm:cxn modelId="{0C3CA51F-03B0-449B-8E6D-3A95BAC87C51}" type="presParOf" srcId="{D6A0F7ED-AC6F-462F-ABE2-27D01F916CCE}" destId="{B1048110-38A3-44C0-8C5D-9391DF2D77AE}" srcOrd="2" destOrd="0" presId="urn:microsoft.com/office/officeart/2005/8/layout/orgChart1"/>
    <dgm:cxn modelId="{998F0D04-B60D-45C2-A028-1939F489BA2D}" type="presParOf" srcId="{C22E3F20-3BD3-453A-AA29-1F9F2A5928CD}" destId="{C240C27D-56D6-4536-BCC4-D501C93966C6}" srcOrd="2" destOrd="0" presId="urn:microsoft.com/office/officeart/2005/8/layout/orgChart1"/>
    <dgm:cxn modelId="{D396103E-FBFE-48B7-B4F8-BF529FD96E35}" type="presParOf" srcId="{C22E3F20-3BD3-453A-AA29-1F9F2A5928CD}" destId="{221F103A-AE59-4FD2-9CBD-9B61D7F0DDF1}" srcOrd="3" destOrd="0" presId="urn:microsoft.com/office/officeart/2005/8/layout/orgChart1"/>
    <dgm:cxn modelId="{41330A77-DF1A-48C4-A7A8-7C204860A440}" type="presParOf" srcId="{221F103A-AE59-4FD2-9CBD-9B61D7F0DDF1}" destId="{3A5EB2E7-4CEF-40CA-A833-3C1BED90BB2D}" srcOrd="0" destOrd="0" presId="urn:microsoft.com/office/officeart/2005/8/layout/orgChart1"/>
    <dgm:cxn modelId="{627F409E-5BC0-4427-993C-F246B49E50EC}" type="presParOf" srcId="{3A5EB2E7-4CEF-40CA-A833-3C1BED90BB2D}" destId="{8CB2782C-EA1A-4F87-9E41-206784E18C76}" srcOrd="0" destOrd="0" presId="urn:microsoft.com/office/officeart/2005/8/layout/orgChart1"/>
    <dgm:cxn modelId="{9C55338F-E562-457B-94CB-0C34127E20DC}" type="presParOf" srcId="{3A5EB2E7-4CEF-40CA-A833-3C1BED90BB2D}" destId="{1B9E5BF0-5130-40AA-8627-9366CC3BE174}" srcOrd="1" destOrd="0" presId="urn:microsoft.com/office/officeart/2005/8/layout/orgChart1"/>
    <dgm:cxn modelId="{6B4FD999-5876-4C8C-B521-068224140CAF}" type="presParOf" srcId="{221F103A-AE59-4FD2-9CBD-9B61D7F0DDF1}" destId="{2C501067-89C5-4B57-9814-437544C6E42B}" srcOrd="1" destOrd="0" presId="urn:microsoft.com/office/officeart/2005/8/layout/orgChart1"/>
    <dgm:cxn modelId="{0733C9BF-E88A-4812-8C64-8678DB0BF175}" type="presParOf" srcId="{221F103A-AE59-4FD2-9CBD-9B61D7F0DDF1}" destId="{E9769C3B-D0BF-423F-9B5D-9648A2CD16D4}" srcOrd="2" destOrd="0" presId="urn:microsoft.com/office/officeart/2005/8/layout/orgChart1"/>
    <dgm:cxn modelId="{AB97F46B-B3C9-48A4-93B7-75C9A7CD27E1}" type="presParOf" srcId="{C22E3F20-3BD3-453A-AA29-1F9F2A5928CD}" destId="{59C322CA-3872-46FC-BC2A-730E8C3C7F72}" srcOrd="4" destOrd="0" presId="urn:microsoft.com/office/officeart/2005/8/layout/orgChart1"/>
    <dgm:cxn modelId="{02367E72-46AC-4EF3-BB49-16B245393BD6}" type="presParOf" srcId="{C22E3F20-3BD3-453A-AA29-1F9F2A5928CD}" destId="{2C9327EC-C3BB-4556-9655-FEC510816808}" srcOrd="5" destOrd="0" presId="urn:microsoft.com/office/officeart/2005/8/layout/orgChart1"/>
    <dgm:cxn modelId="{C8A2BF6A-F90D-4D91-BFE1-D44A5D972A52}" type="presParOf" srcId="{2C9327EC-C3BB-4556-9655-FEC510816808}" destId="{1CE623F7-CF6A-48A6-A69D-049146F4C6C4}" srcOrd="0" destOrd="0" presId="urn:microsoft.com/office/officeart/2005/8/layout/orgChart1"/>
    <dgm:cxn modelId="{FDAA6688-4B0D-4903-A074-EDA908C8C905}" type="presParOf" srcId="{1CE623F7-CF6A-48A6-A69D-049146F4C6C4}" destId="{EF9F6275-7E90-4A2F-9F3A-2E5F2680BFEB}" srcOrd="0" destOrd="0" presId="urn:microsoft.com/office/officeart/2005/8/layout/orgChart1"/>
    <dgm:cxn modelId="{5A94DA26-A2DD-4C64-9EC3-D4B594FA5A43}" type="presParOf" srcId="{1CE623F7-CF6A-48A6-A69D-049146F4C6C4}" destId="{55D24E51-8BA2-4242-9A35-ACC87BFDC4F4}" srcOrd="1" destOrd="0" presId="urn:microsoft.com/office/officeart/2005/8/layout/orgChart1"/>
    <dgm:cxn modelId="{75AF7C45-FF0A-4FB7-9398-D81066F69C30}" type="presParOf" srcId="{2C9327EC-C3BB-4556-9655-FEC510816808}" destId="{52E8D565-B466-4863-A70D-01B68AE7A550}" srcOrd="1" destOrd="0" presId="urn:microsoft.com/office/officeart/2005/8/layout/orgChart1"/>
    <dgm:cxn modelId="{0514B314-13A9-49B6-90EE-CA0CD6D4EC93}" type="presParOf" srcId="{2C9327EC-C3BB-4556-9655-FEC510816808}" destId="{172A270D-37B7-4CC8-9807-ECE56B641A19}" srcOrd="2" destOrd="0" presId="urn:microsoft.com/office/officeart/2005/8/layout/orgChart1"/>
    <dgm:cxn modelId="{68D5F3C6-E8EA-4F3C-AD44-BD7910DBFE1F}" type="presParOf" srcId="{C22E3F20-3BD3-453A-AA29-1F9F2A5928CD}" destId="{874E9B46-83BC-4C73-AF87-176191A89CB3}" srcOrd="6" destOrd="0" presId="urn:microsoft.com/office/officeart/2005/8/layout/orgChart1"/>
    <dgm:cxn modelId="{9F4D4B21-8869-406D-86F7-DDDA6B20281E}" type="presParOf" srcId="{C22E3F20-3BD3-453A-AA29-1F9F2A5928CD}" destId="{80E7A566-F543-4ECD-8907-75A592D71F23}" srcOrd="7" destOrd="0" presId="urn:microsoft.com/office/officeart/2005/8/layout/orgChart1"/>
    <dgm:cxn modelId="{4D1AB99E-35D4-427C-A813-17F6F20A7F1A}" type="presParOf" srcId="{80E7A566-F543-4ECD-8907-75A592D71F23}" destId="{A5629C78-EB0A-4E55-A191-FD5F770950EC}" srcOrd="0" destOrd="0" presId="urn:microsoft.com/office/officeart/2005/8/layout/orgChart1"/>
    <dgm:cxn modelId="{29F31D0B-DDE3-4751-B6AA-60AA64E9B08D}" type="presParOf" srcId="{A5629C78-EB0A-4E55-A191-FD5F770950EC}" destId="{08BFCEC3-D5A5-45E9-9153-D62FF209D2B9}" srcOrd="0" destOrd="0" presId="urn:microsoft.com/office/officeart/2005/8/layout/orgChart1"/>
    <dgm:cxn modelId="{456C0A17-BEBD-4902-B311-3F618EF27F98}" type="presParOf" srcId="{A5629C78-EB0A-4E55-A191-FD5F770950EC}" destId="{7936E2FA-A633-4CC9-B59E-662967ECA808}" srcOrd="1" destOrd="0" presId="urn:microsoft.com/office/officeart/2005/8/layout/orgChart1"/>
    <dgm:cxn modelId="{857952F2-27AB-4438-BC92-9F89CF0E0324}" type="presParOf" srcId="{80E7A566-F543-4ECD-8907-75A592D71F23}" destId="{6F69D435-D37F-4778-B99B-211116F54EBF}" srcOrd="1" destOrd="0" presId="urn:microsoft.com/office/officeart/2005/8/layout/orgChart1"/>
    <dgm:cxn modelId="{EE6912FB-181E-4A93-A79B-232E6880404E}" type="presParOf" srcId="{80E7A566-F543-4ECD-8907-75A592D71F23}" destId="{F5123D9D-937F-4FB3-A93F-7060E302AF46}" srcOrd="2" destOrd="0" presId="urn:microsoft.com/office/officeart/2005/8/layout/orgChart1"/>
    <dgm:cxn modelId="{E3123D08-84BB-47AD-9017-97B00F44D988}" type="presParOf" srcId="{62D8F8BC-31EE-49B0-9DAF-0923E9DFD84B}" destId="{3222A7E7-491C-461D-8202-6857107044CE}" srcOrd="2" destOrd="0" presId="urn:microsoft.com/office/officeart/2005/8/layout/orgChart1"/>
    <dgm:cxn modelId="{73B29B0F-F9D7-461B-9AB6-49E9B7C391B1}" type="presParOf" srcId="{6F90E403-9FD7-41FD-B280-F0FDFA374BA0}" destId="{E706A0D5-C5CB-4F14-AB2D-41A7D238C08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CD47D7-EDB7-4485-91C5-C7437FB2B1EB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8B1559CE-6DCC-4E00-BB52-299E4946883A}">
      <dgm:prSet phldrT="[Text]"/>
      <dgm:spPr/>
      <dgm:t>
        <a:bodyPr/>
        <a:lstStyle/>
        <a:p>
          <a:r>
            <a:rPr lang="en-US" dirty="0" err="1" smtClean="0"/>
            <a:t>Πηγές</a:t>
          </a:r>
          <a:r>
            <a:rPr lang="en-US" dirty="0" smtClean="0"/>
            <a:t> </a:t>
          </a:r>
          <a:r>
            <a:rPr lang="en-US" dirty="0" err="1" smtClean="0"/>
            <a:t>Ρύπανσης</a:t>
          </a:r>
          <a:endParaRPr lang="el-GR" dirty="0"/>
        </a:p>
      </dgm:t>
    </dgm:pt>
    <dgm:pt modelId="{938D0060-8421-464B-9664-9CAA75996269}" type="parTrans" cxnId="{33E3D3F1-8BF7-4EC9-8EF9-7842F4566836}">
      <dgm:prSet/>
      <dgm:spPr/>
      <dgm:t>
        <a:bodyPr/>
        <a:lstStyle/>
        <a:p>
          <a:endParaRPr lang="el-GR"/>
        </a:p>
      </dgm:t>
    </dgm:pt>
    <dgm:pt modelId="{3A3D655B-3DCC-4E73-A1F0-1A3EE341138A}" type="sibTrans" cxnId="{33E3D3F1-8BF7-4EC9-8EF9-7842F4566836}">
      <dgm:prSet/>
      <dgm:spPr/>
      <dgm:t>
        <a:bodyPr/>
        <a:lstStyle/>
        <a:p>
          <a:endParaRPr lang="el-GR"/>
        </a:p>
      </dgm:t>
    </dgm:pt>
    <dgm:pt modelId="{BC61CED8-92E9-4149-978A-524F7407D3ED}">
      <dgm:prSet phldrT="[Text]"/>
      <dgm:spPr/>
      <dgm:t>
        <a:bodyPr/>
        <a:lstStyle/>
        <a:p>
          <a:r>
            <a:rPr lang="en-US" dirty="0" err="1" smtClean="0"/>
            <a:t>Σημειακές</a:t>
          </a:r>
          <a:r>
            <a:rPr lang="en-US" dirty="0" smtClean="0"/>
            <a:t> </a:t>
          </a:r>
          <a:r>
            <a:rPr lang="el-GR" dirty="0" smtClean="0"/>
            <a:t>(point)</a:t>
          </a:r>
          <a:endParaRPr lang="el-GR" dirty="0"/>
        </a:p>
      </dgm:t>
    </dgm:pt>
    <dgm:pt modelId="{D7DD3C17-1E2A-408D-9B06-940D3F111B9C}" type="parTrans" cxnId="{DC2B7EBE-0410-4ABF-809D-2434AC85FD9A}">
      <dgm:prSet/>
      <dgm:spPr/>
      <dgm:t>
        <a:bodyPr/>
        <a:lstStyle/>
        <a:p>
          <a:endParaRPr lang="el-GR"/>
        </a:p>
      </dgm:t>
    </dgm:pt>
    <dgm:pt modelId="{55973A1B-E5DC-4606-BDD2-30A6ED127C3F}" type="sibTrans" cxnId="{DC2B7EBE-0410-4ABF-809D-2434AC85FD9A}">
      <dgm:prSet/>
      <dgm:spPr/>
      <dgm:t>
        <a:bodyPr/>
        <a:lstStyle/>
        <a:p>
          <a:endParaRPr lang="el-GR"/>
        </a:p>
      </dgm:t>
    </dgm:pt>
    <dgm:pt modelId="{77868FFA-90C7-42FD-A962-CD7CDF084893}">
      <dgm:prSet phldrT="[Text]"/>
      <dgm:spPr/>
      <dgm:t>
        <a:bodyPr/>
        <a:lstStyle/>
        <a:p>
          <a:r>
            <a:rPr lang="en-US" dirty="0" err="1" smtClean="0"/>
            <a:t>Μη</a:t>
          </a:r>
          <a:r>
            <a:rPr lang="en-US" dirty="0" smtClean="0"/>
            <a:t> </a:t>
          </a:r>
          <a:r>
            <a:rPr lang="en-US" dirty="0" err="1" smtClean="0"/>
            <a:t>σημειακές</a:t>
          </a:r>
          <a:r>
            <a:rPr lang="en-US" dirty="0" smtClean="0"/>
            <a:t> </a:t>
          </a:r>
          <a:r>
            <a:rPr lang="el-GR" dirty="0" smtClean="0"/>
            <a:t>(non point)</a:t>
          </a:r>
          <a:endParaRPr lang="el-GR" dirty="0"/>
        </a:p>
      </dgm:t>
    </dgm:pt>
    <dgm:pt modelId="{C8D26466-A8C4-42A7-AE7A-08826D124582}" type="parTrans" cxnId="{5BF90694-FF2D-413A-909D-816D650A1F96}">
      <dgm:prSet/>
      <dgm:spPr/>
      <dgm:t>
        <a:bodyPr/>
        <a:lstStyle/>
        <a:p>
          <a:endParaRPr lang="el-GR"/>
        </a:p>
      </dgm:t>
    </dgm:pt>
    <dgm:pt modelId="{9913B8FA-4FAD-449A-BE32-9EA6EE7F8512}" type="sibTrans" cxnId="{5BF90694-FF2D-413A-909D-816D650A1F96}">
      <dgm:prSet/>
      <dgm:spPr/>
      <dgm:t>
        <a:bodyPr/>
        <a:lstStyle/>
        <a:p>
          <a:endParaRPr lang="el-GR"/>
        </a:p>
      </dgm:t>
    </dgm:pt>
    <dgm:pt modelId="{62C1F384-60C3-43ED-B65B-A3ADDF2490C8}">
      <dgm:prSet phldrT="[Text]"/>
      <dgm:spPr/>
      <dgm:t>
        <a:bodyPr/>
        <a:lstStyle/>
        <a:p>
          <a:r>
            <a:rPr lang="en-US" dirty="0" err="1" smtClean="0"/>
            <a:t>Γραμμικές</a:t>
          </a:r>
          <a:endParaRPr lang="en-US" dirty="0" smtClean="0"/>
        </a:p>
      </dgm:t>
    </dgm:pt>
    <dgm:pt modelId="{2FB8928E-38F7-421F-89DA-EB9189144CD9}" type="parTrans" cxnId="{B2CF2C6B-14E2-444C-AD27-EE2F9AFC4775}">
      <dgm:prSet/>
      <dgm:spPr/>
      <dgm:t>
        <a:bodyPr/>
        <a:lstStyle/>
        <a:p>
          <a:endParaRPr lang="el-GR"/>
        </a:p>
      </dgm:t>
    </dgm:pt>
    <dgm:pt modelId="{9B004F5A-20A9-462F-81C0-860E7DA3DB87}" type="sibTrans" cxnId="{B2CF2C6B-14E2-444C-AD27-EE2F9AFC4775}">
      <dgm:prSet/>
      <dgm:spPr/>
      <dgm:t>
        <a:bodyPr/>
        <a:lstStyle/>
        <a:p>
          <a:endParaRPr lang="el-GR"/>
        </a:p>
      </dgm:t>
    </dgm:pt>
    <dgm:pt modelId="{D6B1F2B7-E27D-4F09-954F-D9078D8D5810}">
      <dgm:prSet phldrT="[Text]"/>
      <dgm:spPr/>
      <dgm:t>
        <a:bodyPr/>
        <a:lstStyle/>
        <a:p>
          <a:r>
            <a:rPr lang="en-US" dirty="0" err="1" smtClean="0"/>
            <a:t>Διάχυτες</a:t>
          </a:r>
          <a:endParaRPr lang="en-US" dirty="0" smtClean="0"/>
        </a:p>
      </dgm:t>
    </dgm:pt>
    <dgm:pt modelId="{46E90AA0-EF05-4A5D-AC99-33B4E05E6648}" type="parTrans" cxnId="{607C15AA-65CF-4889-833F-766AC1E69E7B}">
      <dgm:prSet/>
      <dgm:spPr/>
      <dgm:t>
        <a:bodyPr/>
        <a:lstStyle/>
        <a:p>
          <a:endParaRPr lang="el-GR"/>
        </a:p>
      </dgm:t>
    </dgm:pt>
    <dgm:pt modelId="{74FF87E7-0B81-4FEC-8836-92D1ABAED32E}" type="sibTrans" cxnId="{607C15AA-65CF-4889-833F-766AC1E69E7B}">
      <dgm:prSet/>
      <dgm:spPr/>
      <dgm:t>
        <a:bodyPr/>
        <a:lstStyle/>
        <a:p>
          <a:endParaRPr lang="el-GR"/>
        </a:p>
      </dgm:t>
    </dgm:pt>
    <dgm:pt modelId="{37FCA4A3-40ED-4B4E-A5A1-2068A36C33E7}">
      <dgm:prSet phldrT="[Text]"/>
      <dgm:spPr/>
      <dgm:t>
        <a:bodyPr/>
        <a:lstStyle/>
        <a:p>
          <a:r>
            <a:rPr lang="en-US" dirty="0" smtClean="0"/>
            <a:t>ΧΑΔΑ</a:t>
          </a:r>
          <a:endParaRPr lang="el-GR" dirty="0"/>
        </a:p>
      </dgm:t>
    </dgm:pt>
    <dgm:pt modelId="{0A672C8C-2AD6-4F6F-A80C-88F4C52AFC25}" type="parTrans" cxnId="{07EF69B6-DA38-4456-965D-F3F6FE712C4A}">
      <dgm:prSet/>
      <dgm:spPr/>
      <dgm:t>
        <a:bodyPr/>
        <a:lstStyle/>
        <a:p>
          <a:endParaRPr lang="el-GR"/>
        </a:p>
      </dgm:t>
    </dgm:pt>
    <dgm:pt modelId="{CBEE7FC0-3391-4EF4-871B-40ED65E926AE}" type="sibTrans" cxnId="{07EF69B6-DA38-4456-965D-F3F6FE712C4A}">
      <dgm:prSet/>
      <dgm:spPr/>
      <dgm:t>
        <a:bodyPr/>
        <a:lstStyle/>
        <a:p>
          <a:endParaRPr lang="el-GR"/>
        </a:p>
      </dgm:t>
    </dgm:pt>
    <dgm:pt modelId="{EE88490C-921D-429B-B49A-05A8A5CD4519}">
      <dgm:prSet phldrT="[Text]"/>
      <dgm:spPr/>
      <dgm:t>
        <a:bodyPr/>
        <a:lstStyle/>
        <a:p>
          <a:r>
            <a:rPr lang="en-US" dirty="0" err="1" smtClean="0"/>
            <a:t>Αγωγοί</a:t>
          </a:r>
          <a:r>
            <a:rPr lang="en-US" dirty="0" smtClean="0"/>
            <a:t> </a:t>
          </a:r>
          <a:r>
            <a:rPr lang="en-US" dirty="0" err="1" smtClean="0"/>
            <a:t>λυμάτων</a:t>
          </a:r>
          <a:endParaRPr lang="el-GR" dirty="0"/>
        </a:p>
      </dgm:t>
    </dgm:pt>
    <dgm:pt modelId="{02F6E294-9DB6-42E0-A3B1-D9E007C86264}" type="parTrans" cxnId="{9259E399-0CBF-45B9-ADB3-0A1A7F2BAAD2}">
      <dgm:prSet/>
      <dgm:spPr/>
      <dgm:t>
        <a:bodyPr/>
        <a:lstStyle/>
        <a:p>
          <a:endParaRPr lang="el-GR"/>
        </a:p>
      </dgm:t>
    </dgm:pt>
    <dgm:pt modelId="{66093864-6B94-4FFB-9BA5-E6AD67043A96}" type="sibTrans" cxnId="{9259E399-0CBF-45B9-ADB3-0A1A7F2BAAD2}">
      <dgm:prSet/>
      <dgm:spPr/>
      <dgm:t>
        <a:bodyPr/>
        <a:lstStyle/>
        <a:p>
          <a:endParaRPr lang="el-GR"/>
        </a:p>
      </dgm:t>
    </dgm:pt>
    <dgm:pt modelId="{9A366249-6C30-44DC-B56B-3EC1055276C8}">
      <dgm:prSet phldrT="[Text]"/>
      <dgm:spPr/>
      <dgm:t>
        <a:bodyPr/>
        <a:lstStyle/>
        <a:p>
          <a:r>
            <a:rPr lang="en-US" dirty="0" err="1" smtClean="0"/>
            <a:t>Βόθροι</a:t>
          </a:r>
          <a:endParaRPr lang="el-GR" dirty="0"/>
        </a:p>
      </dgm:t>
    </dgm:pt>
    <dgm:pt modelId="{DE23F305-7D00-4EC6-B9BD-169D73D5DF12}" type="parTrans" cxnId="{7B229525-D96D-4587-A170-388EFF92E621}">
      <dgm:prSet/>
      <dgm:spPr/>
      <dgm:t>
        <a:bodyPr/>
        <a:lstStyle/>
        <a:p>
          <a:endParaRPr lang="el-GR"/>
        </a:p>
      </dgm:t>
    </dgm:pt>
    <dgm:pt modelId="{37BF2C9D-6306-4F5E-80D2-3DC801D760F3}" type="sibTrans" cxnId="{7B229525-D96D-4587-A170-388EFF92E621}">
      <dgm:prSet/>
      <dgm:spPr/>
      <dgm:t>
        <a:bodyPr/>
        <a:lstStyle/>
        <a:p>
          <a:endParaRPr lang="el-GR"/>
        </a:p>
      </dgm:t>
    </dgm:pt>
    <dgm:pt modelId="{7280F1F8-932C-4DCE-9217-7443B2DEA17D}">
      <dgm:prSet phldrT="[Text]"/>
      <dgm:spPr/>
      <dgm:t>
        <a:bodyPr/>
        <a:lstStyle/>
        <a:p>
          <a:r>
            <a:rPr lang="en-US" dirty="0" err="1" smtClean="0"/>
            <a:t>Υπόγειες</a:t>
          </a:r>
          <a:r>
            <a:rPr lang="en-US" dirty="0" smtClean="0"/>
            <a:t> </a:t>
          </a:r>
          <a:r>
            <a:rPr lang="en-US" dirty="0" err="1" smtClean="0"/>
            <a:t>δεξαμενές</a:t>
          </a:r>
          <a:endParaRPr lang="el-GR" dirty="0"/>
        </a:p>
      </dgm:t>
    </dgm:pt>
    <dgm:pt modelId="{27B009DB-61DB-4AF4-9790-A733B4D81BFF}" type="parTrans" cxnId="{2D4FE041-73AB-484B-940B-DF96EAA7AABD}">
      <dgm:prSet/>
      <dgm:spPr/>
      <dgm:t>
        <a:bodyPr/>
        <a:lstStyle/>
        <a:p>
          <a:endParaRPr lang="el-GR"/>
        </a:p>
      </dgm:t>
    </dgm:pt>
    <dgm:pt modelId="{DF4658BA-4D84-44FE-A53F-D7E5835299D8}" type="sibTrans" cxnId="{2D4FE041-73AB-484B-940B-DF96EAA7AABD}">
      <dgm:prSet/>
      <dgm:spPr/>
      <dgm:t>
        <a:bodyPr/>
        <a:lstStyle/>
        <a:p>
          <a:endParaRPr lang="el-GR"/>
        </a:p>
      </dgm:t>
    </dgm:pt>
    <dgm:pt modelId="{737A68F9-44A8-40F6-A3B5-6B41401A8EB5}">
      <dgm:prSet phldrT="[Text]"/>
      <dgm:spPr/>
      <dgm:t>
        <a:bodyPr/>
        <a:lstStyle/>
        <a:p>
          <a:r>
            <a:rPr lang="en-US" dirty="0" err="1" smtClean="0"/>
            <a:t>κ.λπ</a:t>
          </a:r>
          <a:r>
            <a:rPr lang="en-US" dirty="0" smtClean="0"/>
            <a:t>.</a:t>
          </a:r>
          <a:endParaRPr lang="el-GR" dirty="0"/>
        </a:p>
      </dgm:t>
    </dgm:pt>
    <dgm:pt modelId="{CB1B53DC-6014-4753-861C-F317FAEB944B}" type="parTrans" cxnId="{9B7AEDAE-19D0-49C9-980F-6ABD2CC3A017}">
      <dgm:prSet/>
      <dgm:spPr/>
      <dgm:t>
        <a:bodyPr/>
        <a:lstStyle/>
        <a:p>
          <a:endParaRPr lang="el-GR"/>
        </a:p>
      </dgm:t>
    </dgm:pt>
    <dgm:pt modelId="{775A0D37-E35F-45DE-BBC4-4496AB926BF9}" type="sibTrans" cxnId="{9B7AEDAE-19D0-49C9-980F-6ABD2CC3A017}">
      <dgm:prSet/>
      <dgm:spPr/>
      <dgm:t>
        <a:bodyPr/>
        <a:lstStyle/>
        <a:p>
          <a:endParaRPr lang="el-GR"/>
        </a:p>
      </dgm:t>
    </dgm:pt>
    <dgm:pt modelId="{8E31A1F0-84F6-4F91-B9F4-BEB743EDBBE8}">
      <dgm:prSet phldrT="[Text]"/>
      <dgm:spPr/>
      <dgm:t>
        <a:bodyPr/>
        <a:lstStyle/>
        <a:p>
          <a:r>
            <a:rPr lang="en-US" dirty="0" err="1" smtClean="0"/>
            <a:t>Δρόμοι</a:t>
          </a:r>
          <a:endParaRPr lang="en-US" dirty="0" smtClean="0"/>
        </a:p>
      </dgm:t>
    </dgm:pt>
    <dgm:pt modelId="{736E9C1E-F7A2-49B7-A569-99EF832F4D6C}" type="parTrans" cxnId="{17F37801-50C5-4C60-8E9E-697DE02FE64B}">
      <dgm:prSet/>
      <dgm:spPr/>
      <dgm:t>
        <a:bodyPr/>
        <a:lstStyle/>
        <a:p>
          <a:endParaRPr lang="el-GR"/>
        </a:p>
      </dgm:t>
    </dgm:pt>
    <dgm:pt modelId="{042B54E0-9682-4AB7-AA22-B18870855E2B}" type="sibTrans" cxnId="{17F37801-50C5-4C60-8E9E-697DE02FE64B}">
      <dgm:prSet/>
      <dgm:spPr/>
      <dgm:t>
        <a:bodyPr/>
        <a:lstStyle/>
        <a:p>
          <a:endParaRPr lang="el-GR"/>
        </a:p>
      </dgm:t>
    </dgm:pt>
    <dgm:pt modelId="{6CD5B6F5-95A9-4791-A709-EF9376E07D9E}">
      <dgm:prSet phldrT="[Text]"/>
      <dgm:spPr/>
      <dgm:t>
        <a:bodyPr/>
        <a:lstStyle/>
        <a:p>
          <a:r>
            <a:rPr lang="en-US" dirty="0" err="1" smtClean="0"/>
            <a:t>Κανάλια</a:t>
          </a:r>
          <a:endParaRPr lang="en-US" dirty="0" smtClean="0"/>
        </a:p>
      </dgm:t>
    </dgm:pt>
    <dgm:pt modelId="{16B1E1E9-9DC3-4073-B49F-F3201B6D9D9C}" type="parTrans" cxnId="{51D1A73F-95CE-4650-8C15-5744D1E87A52}">
      <dgm:prSet/>
      <dgm:spPr/>
      <dgm:t>
        <a:bodyPr/>
        <a:lstStyle/>
        <a:p>
          <a:endParaRPr lang="el-GR"/>
        </a:p>
      </dgm:t>
    </dgm:pt>
    <dgm:pt modelId="{30985C1C-9CA4-4BB5-AD7F-036BCC2CC422}" type="sibTrans" cxnId="{51D1A73F-95CE-4650-8C15-5744D1E87A52}">
      <dgm:prSet/>
      <dgm:spPr/>
      <dgm:t>
        <a:bodyPr/>
        <a:lstStyle/>
        <a:p>
          <a:endParaRPr lang="el-GR"/>
        </a:p>
      </dgm:t>
    </dgm:pt>
    <dgm:pt modelId="{2BFC2606-2CA6-45FD-BE4F-FF184774DBE8}">
      <dgm:prSet phldrT="[Text]"/>
      <dgm:spPr/>
      <dgm:t>
        <a:bodyPr/>
        <a:lstStyle/>
        <a:p>
          <a:r>
            <a:rPr lang="en-US" dirty="0" err="1" smtClean="0"/>
            <a:t>Αγωγοί</a:t>
          </a:r>
          <a:r>
            <a:rPr lang="en-US" dirty="0" smtClean="0"/>
            <a:t> </a:t>
          </a:r>
          <a:r>
            <a:rPr lang="en-US" dirty="0" err="1" smtClean="0"/>
            <a:t>με</a:t>
          </a:r>
          <a:r>
            <a:rPr lang="en-US" dirty="0" smtClean="0"/>
            <a:t> </a:t>
          </a:r>
          <a:r>
            <a:rPr lang="en-US" dirty="0" err="1" smtClean="0"/>
            <a:t>διαρροές</a:t>
          </a:r>
          <a:endParaRPr lang="en-US" dirty="0" smtClean="0"/>
        </a:p>
      </dgm:t>
    </dgm:pt>
    <dgm:pt modelId="{45C2177F-E384-4108-B111-4E82E0BFC547}" type="parTrans" cxnId="{F81B73FE-6AB6-4694-9B38-AD24297FD07C}">
      <dgm:prSet/>
      <dgm:spPr/>
      <dgm:t>
        <a:bodyPr/>
        <a:lstStyle/>
        <a:p>
          <a:endParaRPr lang="el-GR"/>
        </a:p>
      </dgm:t>
    </dgm:pt>
    <dgm:pt modelId="{BF770F6B-9C36-4019-9B95-4536AD6C6602}" type="sibTrans" cxnId="{F81B73FE-6AB6-4694-9B38-AD24297FD07C}">
      <dgm:prSet/>
      <dgm:spPr/>
      <dgm:t>
        <a:bodyPr/>
        <a:lstStyle/>
        <a:p>
          <a:endParaRPr lang="el-GR"/>
        </a:p>
      </dgm:t>
    </dgm:pt>
    <dgm:pt modelId="{2948D3E2-1EDB-486B-A833-D42E67F3F1AA}">
      <dgm:prSet phldrT="[Text]"/>
      <dgm:spPr/>
      <dgm:t>
        <a:bodyPr/>
        <a:lstStyle/>
        <a:p>
          <a:r>
            <a:rPr lang="en-US" dirty="0" err="1" smtClean="0"/>
            <a:t>Επιστρεφόμενες</a:t>
          </a:r>
          <a:r>
            <a:rPr lang="en-US" dirty="0" smtClean="0"/>
            <a:t> </a:t>
          </a:r>
          <a:r>
            <a:rPr lang="en-US" dirty="0" err="1" smtClean="0"/>
            <a:t>αρδεύσεις</a:t>
          </a:r>
          <a:endParaRPr lang="en-US" dirty="0" smtClean="0"/>
        </a:p>
      </dgm:t>
    </dgm:pt>
    <dgm:pt modelId="{9A2D46CC-1423-4137-8653-91D177EBA473}" type="parTrans" cxnId="{2699F79E-AD07-45F3-A955-43F14797E6AA}">
      <dgm:prSet/>
      <dgm:spPr/>
      <dgm:t>
        <a:bodyPr/>
        <a:lstStyle/>
        <a:p>
          <a:endParaRPr lang="el-GR"/>
        </a:p>
      </dgm:t>
    </dgm:pt>
    <dgm:pt modelId="{09273B87-9D40-4716-AF85-F036311A86C6}" type="sibTrans" cxnId="{2699F79E-AD07-45F3-A955-43F14797E6AA}">
      <dgm:prSet/>
      <dgm:spPr/>
      <dgm:t>
        <a:bodyPr/>
        <a:lstStyle/>
        <a:p>
          <a:endParaRPr lang="el-GR"/>
        </a:p>
      </dgm:t>
    </dgm:pt>
    <dgm:pt modelId="{3F8DA72A-1DBE-4866-98EE-14A729D50477}">
      <dgm:prSet phldrT="[Text]"/>
      <dgm:spPr/>
      <dgm:t>
        <a:bodyPr/>
        <a:lstStyle/>
        <a:p>
          <a:r>
            <a:rPr lang="en-US" dirty="0" err="1" smtClean="0"/>
            <a:t>Όξινη</a:t>
          </a:r>
          <a:r>
            <a:rPr lang="en-US" dirty="0" smtClean="0"/>
            <a:t> </a:t>
          </a:r>
          <a:r>
            <a:rPr lang="en-US" dirty="0" err="1" smtClean="0"/>
            <a:t>βροχή</a:t>
          </a:r>
          <a:endParaRPr lang="en-US" dirty="0" smtClean="0"/>
        </a:p>
      </dgm:t>
    </dgm:pt>
    <dgm:pt modelId="{131C46C2-DEC3-4612-9F36-C79A1FBD49B4}" type="parTrans" cxnId="{36DC2D7E-9ECD-44B8-A620-B0E37A626389}">
      <dgm:prSet/>
      <dgm:spPr/>
      <dgm:t>
        <a:bodyPr/>
        <a:lstStyle/>
        <a:p>
          <a:endParaRPr lang="el-GR"/>
        </a:p>
      </dgm:t>
    </dgm:pt>
    <dgm:pt modelId="{2C2DC6DC-A724-4655-ADF6-A20C93D9C2AE}" type="sibTrans" cxnId="{36DC2D7E-9ECD-44B8-A620-B0E37A626389}">
      <dgm:prSet/>
      <dgm:spPr/>
      <dgm:t>
        <a:bodyPr/>
        <a:lstStyle/>
        <a:p>
          <a:endParaRPr lang="el-GR"/>
        </a:p>
      </dgm:t>
    </dgm:pt>
    <dgm:pt modelId="{176B115E-7DE2-49BC-AE56-11D086A6F154}">
      <dgm:prSet phldrT="[Text]"/>
      <dgm:spPr/>
      <dgm:t>
        <a:bodyPr/>
        <a:lstStyle/>
        <a:p>
          <a:r>
            <a:rPr lang="en-US" dirty="0" err="1" smtClean="0"/>
            <a:t>Ψεκασμοί</a:t>
          </a:r>
          <a:endParaRPr lang="en-US" dirty="0" smtClean="0"/>
        </a:p>
      </dgm:t>
    </dgm:pt>
    <dgm:pt modelId="{1D427A06-2157-4D2D-8B78-84EDF8FB6804}" type="parTrans" cxnId="{285A8156-D7C8-4303-8979-952D6B353674}">
      <dgm:prSet/>
      <dgm:spPr/>
      <dgm:t>
        <a:bodyPr/>
        <a:lstStyle/>
        <a:p>
          <a:endParaRPr lang="el-GR"/>
        </a:p>
      </dgm:t>
    </dgm:pt>
    <dgm:pt modelId="{9D9FB6AA-DF64-4F69-8F1D-3528E5978AFB}" type="sibTrans" cxnId="{285A8156-D7C8-4303-8979-952D6B353674}">
      <dgm:prSet/>
      <dgm:spPr/>
      <dgm:t>
        <a:bodyPr/>
        <a:lstStyle/>
        <a:p>
          <a:endParaRPr lang="el-GR"/>
        </a:p>
      </dgm:t>
    </dgm:pt>
    <dgm:pt modelId="{BBA2206C-BF3D-4461-8015-2709D11511C2}">
      <dgm:prSet phldrT="[Text]"/>
      <dgm:spPr/>
      <dgm:t>
        <a:bodyPr/>
        <a:lstStyle/>
        <a:p>
          <a:r>
            <a:rPr lang="el-GR" dirty="0" smtClean="0"/>
            <a:t>Κ</a:t>
          </a:r>
          <a:r>
            <a:rPr lang="en-US" dirty="0" smtClean="0"/>
            <a:t>.</a:t>
          </a:r>
          <a:r>
            <a:rPr lang="en-US" dirty="0" err="1" smtClean="0"/>
            <a:t>λπ</a:t>
          </a:r>
          <a:r>
            <a:rPr lang="en-US" dirty="0" smtClean="0"/>
            <a:t>.</a:t>
          </a:r>
        </a:p>
      </dgm:t>
    </dgm:pt>
    <dgm:pt modelId="{94D17709-74B9-4C31-AD13-7EB231CC0266}" type="parTrans" cxnId="{C55BD403-A90C-4A42-BBB6-53906AA09582}">
      <dgm:prSet/>
      <dgm:spPr/>
      <dgm:t>
        <a:bodyPr/>
        <a:lstStyle/>
        <a:p>
          <a:endParaRPr lang="el-GR"/>
        </a:p>
      </dgm:t>
    </dgm:pt>
    <dgm:pt modelId="{96136AD8-D14A-4FE2-955B-FEB422B44DFE}" type="sibTrans" cxnId="{C55BD403-A90C-4A42-BBB6-53906AA09582}">
      <dgm:prSet/>
      <dgm:spPr/>
      <dgm:t>
        <a:bodyPr/>
        <a:lstStyle/>
        <a:p>
          <a:endParaRPr lang="el-GR"/>
        </a:p>
      </dgm:t>
    </dgm:pt>
    <dgm:pt modelId="{73BC52AA-2E10-4B8F-9960-0B77A66F9ED4}">
      <dgm:prSet phldrT="[Text]"/>
      <dgm:spPr/>
      <dgm:t>
        <a:bodyPr/>
        <a:lstStyle/>
        <a:p>
          <a:r>
            <a:rPr lang="el-GR" dirty="0" smtClean="0"/>
            <a:t>Κ</a:t>
          </a:r>
          <a:r>
            <a:rPr lang="en-US" dirty="0" smtClean="0"/>
            <a:t>.</a:t>
          </a:r>
          <a:r>
            <a:rPr lang="en-US" dirty="0" err="1" smtClean="0"/>
            <a:t>λπ</a:t>
          </a:r>
          <a:r>
            <a:rPr lang="en-US" dirty="0" smtClean="0"/>
            <a:t>.</a:t>
          </a:r>
        </a:p>
      </dgm:t>
    </dgm:pt>
    <dgm:pt modelId="{4E65205C-9F9A-40FD-987B-4B666F16DB41}" type="parTrans" cxnId="{71F78F95-6C51-437A-9325-BA4EF264B103}">
      <dgm:prSet/>
      <dgm:spPr/>
      <dgm:t>
        <a:bodyPr/>
        <a:lstStyle/>
        <a:p>
          <a:endParaRPr lang="el-GR"/>
        </a:p>
      </dgm:t>
    </dgm:pt>
    <dgm:pt modelId="{D4083F8F-624B-4BEE-84C1-0FE11ED6621B}" type="sibTrans" cxnId="{71F78F95-6C51-437A-9325-BA4EF264B103}">
      <dgm:prSet/>
      <dgm:spPr/>
      <dgm:t>
        <a:bodyPr/>
        <a:lstStyle/>
        <a:p>
          <a:endParaRPr lang="el-GR"/>
        </a:p>
      </dgm:t>
    </dgm:pt>
    <dgm:pt modelId="{60056F54-7774-40C8-BC6F-26C7AC652683}" type="pres">
      <dgm:prSet presAssocID="{36CD47D7-EDB7-4485-91C5-C7437FB2B1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EE25DF48-3660-4A0E-BFDD-448BE2A2CD53}" type="pres">
      <dgm:prSet presAssocID="{8B1559CE-6DCC-4E00-BB52-299E4946883A}" presName="hierRoot1" presStyleCnt="0">
        <dgm:presLayoutVars>
          <dgm:hierBranch val="init"/>
        </dgm:presLayoutVars>
      </dgm:prSet>
      <dgm:spPr/>
    </dgm:pt>
    <dgm:pt modelId="{719B1F4B-02F2-4AC6-91D5-EADCDACA531E}" type="pres">
      <dgm:prSet presAssocID="{8B1559CE-6DCC-4E00-BB52-299E4946883A}" presName="rootComposite1" presStyleCnt="0"/>
      <dgm:spPr/>
    </dgm:pt>
    <dgm:pt modelId="{1A4D6E00-0A68-4B6D-8CE4-09A8520B5163}" type="pres">
      <dgm:prSet presAssocID="{8B1559CE-6DCC-4E00-BB52-299E4946883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9295682-F5DD-4D0D-8F21-9FCD0B21CE84}" type="pres">
      <dgm:prSet presAssocID="{8B1559CE-6DCC-4E00-BB52-299E4946883A}" presName="rootConnector1" presStyleLbl="node1" presStyleIdx="0" presStyleCnt="0"/>
      <dgm:spPr/>
      <dgm:t>
        <a:bodyPr/>
        <a:lstStyle/>
        <a:p>
          <a:endParaRPr lang="el-GR"/>
        </a:p>
      </dgm:t>
    </dgm:pt>
    <dgm:pt modelId="{FC94C618-11DF-46F7-947E-DBB06D55F4DB}" type="pres">
      <dgm:prSet presAssocID="{8B1559CE-6DCC-4E00-BB52-299E4946883A}" presName="hierChild2" presStyleCnt="0"/>
      <dgm:spPr/>
    </dgm:pt>
    <dgm:pt modelId="{4B55F17C-BE2D-4995-BDDE-A2C853A21356}" type="pres">
      <dgm:prSet presAssocID="{D7DD3C17-1E2A-408D-9B06-940D3F111B9C}" presName="Name37" presStyleLbl="parChTrans1D2" presStyleIdx="0" presStyleCnt="2"/>
      <dgm:spPr/>
      <dgm:t>
        <a:bodyPr/>
        <a:lstStyle/>
        <a:p>
          <a:endParaRPr lang="el-GR"/>
        </a:p>
      </dgm:t>
    </dgm:pt>
    <dgm:pt modelId="{673C3C35-E55B-4F10-970E-61FAC3CAB27A}" type="pres">
      <dgm:prSet presAssocID="{BC61CED8-92E9-4149-978A-524F7407D3ED}" presName="hierRoot2" presStyleCnt="0">
        <dgm:presLayoutVars>
          <dgm:hierBranch val="init"/>
        </dgm:presLayoutVars>
      </dgm:prSet>
      <dgm:spPr/>
    </dgm:pt>
    <dgm:pt modelId="{D6FC07BB-D687-40CA-A6FA-3087B98A17F5}" type="pres">
      <dgm:prSet presAssocID="{BC61CED8-92E9-4149-978A-524F7407D3ED}" presName="rootComposite" presStyleCnt="0"/>
      <dgm:spPr/>
    </dgm:pt>
    <dgm:pt modelId="{F95FEE43-EBC0-4CC6-8409-F814E26B8F23}" type="pres">
      <dgm:prSet presAssocID="{BC61CED8-92E9-4149-978A-524F7407D3E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4C1865A-5CF5-46A8-A04E-8D50E5263A9B}" type="pres">
      <dgm:prSet presAssocID="{BC61CED8-92E9-4149-978A-524F7407D3ED}" presName="rootConnector" presStyleLbl="node2" presStyleIdx="0" presStyleCnt="2"/>
      <dgm:spPr/>
      <dgm:t>
        <a:bodyPr/>
        <a:lstStyle/>
        <a:p>
          <a:endParaRPr lang="el-GR"/>
        </a:p>
      </dgm:t>
    </dgm:pt>
    <dgm:pt modelId="{50A6B6A3-1CD9-47E1-98F7-C17D63065236}" type="pres">
      <dgm:prSet presAssocID="{BC61CED8-92E9-4149-978A-524F7407D3ED}" presName="hierChild4" presStyleCnt="0"/>
      <dgm:spPr/>
    </dgm:pt>
    <dgm:pt modelId="{E3D0B9AC-B666-4102-B592-99BD5499BEDF}" type="pres">
      <dgm:prSet presAssocID="{0A672C8C-2AD6-4F6F-A80C-88F4C52AFC25}" presName="Name37" presStyleLbl="parChTrans1D3" presStyleIdx="0" presStyleCnt="7"/>
      <dgm:spPr/>
      <dgm:t>
        <a:bodyPr/>
        <a:lstStyle/>
        <a:p>
          <a:endParaRPr lang="el-GR"/>
        </a:p>
      </dgm:t>
    </dgm:pt>
    <dgm:pt modelId="{964F185B-1DF4-417B-940D-55DDC77050CF}" type="pres">
      <dgm:prSet presAssocID="{37FCA4A3-40ED-4B4E-A5A1-2068A36C33E7}" presName="hierRoot2" presStyleCnt="0">
        <dgm:presLayoutVars>
          <dgm:hierBranch val="init"/>
        </dgm:presLayoutVars>
      </dgm:prSet>
      <dgm:spPr/>
    </dgm:pt>
    <dgm:pt modelId="{90F8676A-D375-43B4-9868-C963999213FB}" type="pres">
      <dgm:prSet presAssocID="{37FCA4A3-40ED-4B4E-A5A1-2068A36C33E7}" presName="rootComposite" presStyleCnt="0"/>
      <dgm:spPr/>
    </dgm:pt>
    <dgm:pt modelId="{36078F62-EFA8-46DE-BC35-04432A151D0F}" type="pres">
      <dgm:prSet presAssocID="{37FCA4A3-40ED-4B4E-A5A1-2068A36C33E7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D24C06C-4388-4768-9A6A-ABB5BCCE5102}" type="pres">
      <dgm:prSet presAssocID="{37FCA4A3-40ED-4B4E-A5A1-2068A36C33E7}" presName="rootConnector" presStyleLbl="node3" presStyleIdx="0" presStyleCnt="7"/>
      <dgm:spPr/>
      <dgm:t>
        <a:bodyPr/>
        <a:lstStyle/>
        <a:p>
          <a:endParaRPr lang="el-GR"/>
        </a:p>
      </dgm:t>
    </dgm:pt>
    <dgm:pt modelId="{504F8333-25AE-4D51-B75D-21C534CC69B7}" type="pres">
      <dgm:prSet presAssocID="{37FCA4A3-40ED-4B4E-A5A1-2068A36C33E7}" presName="hierChild4" presStyleCnt="0"/>
      <dgm:spPr/>
    </dgm:pt>
    <dgm:pt modelId="{70951E87-7462-4856-AAF3-4BA4D17793D9}" type="pres">
      <dgm:prSet presAssocID="{37FCA4A3-40ED-4B4E-A5A1-2068A36C33E7}" presName="hierChild5" presStyleCnt="0"/>
      <dgm:spPr/>
    </dgm:pt>
    <dgm:pt modelId="{E0EE998D-0284-40D0-B118-79B98B2693E5}" type="pres">
      <dgm:prSet presAssocID="{02F6E294-9DB6-42E0-A3B1-D9E007C86264}" presName="Name37" presStyleLbl="parChTrans1D3" presStyleIdx="1" presStyleCnt="7"/>
      <dgm:spPr/>
      <dgm:t>
        <a:bodyPr/>
        <a:lstStyle/>
        <a:p>
          <a:endParaRPr lang="el-GR"/>
        </a:p>
      </dgm:t>
    </dgm:pt>
    <dgm:pt modelId="{0FC00AE3-4748-4B23-B74E-C25C4300284F}" type="pres">
      <dgm:prSet presAssocID="{EE88490C-921D-429B-B49A-05A8A5CD4519}" presName="hierRoot2" presStyleCnt="0">
        <dgm:presLayoutVars>
          <dgm:hierBranch val="init"/>
        </dgm:presLayoutVars>
      </dgm:prSet>
      <dgm:spPr/>
    </dgm:pt>
    <dgm:pt modelId="{8F438FE3-E0BE-4513-A84C-EAD86716AA17}" type="pres">
      <dgm:prSet presAssocID="{EE88490C-921D-429B-B49A-05A8A5CD4519}" presName="rootComposite" presStyleCnt="0"/>
      <dgm:spPr/>
    </dgm:pt>
    <dgm:pt modelId="{B767B6E1-0F70-4C63-B2CE-0094FC3FF1C6}" type="pres">
      <dgm:prSet presAssocID="{EE88490C-921D-429B-B49A-05A8A5CD4519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EC7A5AB-CD19-4EE9-8651-790345A70A3C}" type="pres">
      <dgm:prSet presAssocID="{EE88490C-921D-429B-B49A-05A8A5CD4519}" presName="rootConnector" presStyleLbl="node3" presStyleIdx="1" presStyleCnt="7"/>
      <dgm:spPr/>
      <dgm:t>
        <a:bodyPr/>
        <a:lstStyle/>
        <a:p>
          <a:endParaRPr lang="el-GR"/>
        </a:p>
      </dgm:t>
    </dgm:pt>
    <dgm:pt modelId="{B0D11F21-A910-4710-9F5D-14338C0CC9CF}" type="pres">
      <dgm:prSet presAssocID="{EE88490C-921D-429B-B49A-05A8A5CD4519}" presName="hierChild4" presStyleCnt="0"/>
      <dgm:spPr/>
    </dgm:pt>
    <dgm:pt modelId="{8FD75CAB-74C2-486C-9924-3D19E308EA5A}" type="pres">
      <dgm:prSet presAssocID="{EE88490C-921D-429B-B49A-05A8A5CD4519}" presName="hierChild5" presStyleCnt="0"/>
      <dgm:spPr/>
    </dgm:pt>
    <dgm:pt modelId="{95586A97-9B49-4C78-B68B-1D0361EC8816}" type="pres">
      <dgm:prSet presAssocID="{DE23F305-7D00-4EC6-B9BD-169D73D5DF12}" presName="Name37" presStyleLbl="parChTrans1D3" presStyleIdx="2" presStyleCnt="7"/>
      <dgm:spPr/>
      <dgm:t>
        <a:bodyPr/>
        <a:lstStyle/>
        <a:p>
          <a:endParaRPr lang="el-GR"/>
        </a:p>
      </dgm:t>
    </dgm:pt>
    <dgm:pt modelId="{DB839473-90BE-442F-A994-D3890CB77CE5}" type="pres">
      <dgm:prSet presAssocID="{9A366249-6C30-44DC-B56B-3EC1055276C8}" presName="hierRoot2" presStyleCnt="0">
        <dgm:presLayoutVars>
          <dgm:hierBranch val="init"/>
        </dgm:presLayoutVars>
      </dgm:prSet>
      <dgm:spPr/>
    </dgm:pt>
    <dgm:pt modelId="{543B03F3-8D87-4FEB-9B3B-DCDAC56148E9}" type="pres">
      <dgm:prSet presAssocID="{9A366249-6C30-44DC-B56B-3EC1055276C8}" presName="rootComposite" presStyleCnt="0"/>
      <dgm:spPr/>
    </dgm:pt>
    <dgm:pt modelId="{E914E7C2-A948-4035-9994-8F9C8290F64F}" type="pres">
      <dgm:prSet presAssocID="{9A366249-6C30-44DC-B56B-3EC1055276C8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5525C32-37CF-4EE3-BAEA-6AD89B9CF845}" type="pres">
      <dgm:prSet presAssocID="{9A366249-6C30-44DC-B56B-3EC1055276C8}" presName="rootConnector" presStyleLbl="node3" presStyleIdx="2" presStyleCnt="7"/>
      <dgm:spPr/>
      <dgm:t>
        <a:bodyPr/>
        <a:lstStyle/>
        <a:p>
          <a:endParaRPr lang="el-GR"/>
        </a:p>
      </dgm:t>
    </dgm:pt>
    <dgm:pt modelId="{1CDB1593-6F6F-4EA4-B377-ED9C2EF3569B}" type="pres">
      <dgm:prSet presAssocID="{9A366249-6C30-44DC-B56B-3EC1055276C8}" presName="hierChild4" presStyleCnt="0"/>
      <dgm:spPr/>
    </dgm:pt>
    <dgm:pt modelId="{D81BDD92-3220-4621-9DAE-376B3F055E99}" type="pres">
      <dgm:prSet presAssocID="{9A366249-6C30-44DC-B56B-3EC1055276C8}" presName="hierChild5" presStyleCnt="0"/>
      <dgm:spPr/>
    </dgm:pt>
    <dgm:pt modelId="{FDC830B5-1B55-4DA7-A79C-EA54779EF1EB}" type="pres">
      <dgm:prSet presAssocID="{27B009DB-61DB-4AF4-9790-A733B4D81BFF}" presName="Name37" presStyleLbl="parChTrans1D3" presStyleIdx="3" presStyleCnt="7"/>
      <dgm:spPr/>
      <dgm:t>
        <a:bodyPr/>
        <a:lstStyle/>
        <a:p>
          <a:endParaRPr lang="el-GR"/>
        </a:p>
      </dgm:t>
    </dgm:pt>
    <dgm:pt modelId="{D256D8F9-70DC-4428-BDF7-2B5A2209B73A}" type="pres">
      <dgm:prSet presAssocID="{7280F1F8-932C-4DCE-9217-7443B2DEA17D}" presName="hierRoot2" presStyleCnt="0">
        <dgm:presLayoutVars>
          <dgm:hierBranch val="init"/>
        </dgm:presLayoutVars>
      </dgm:prSet>
      <dgm:spPr/>
    </dgm:pt>
    <dgm:pt modelId="{251806A1-285B-4CCC-9AD3-B0C0DEB7D61D}" type="pres">
      <dgm:prSet presAssocID="{7280F1F8-932C-4DCE-9217-7443B2DEA17D}" presName="rootComposite" presStyleCnt="0"/>
      <dgm:spPr/>
    </dgm:pt>
    <dgm:pt modelId="{796E40FA-E353-45D9-A75B-82507BEF19B9}" type="pres">
      <dgm:prSet presAssocID="{7280F1F8-932C-4DCE-9217-7443B2DEA17D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84516BA-D0E8-47D9-A912-85C870493F33}" type="pres">
      <dgm:prSet presAssocID="{7280F1F8-932C-4DCE-9217-7443B2DEA17D}" presName="rootConnector" presStyleLbl="node3" presStyleIdx="3" presStyleCnt="7"/>
      <dgm:spPr/>
      <dgm:t>
        <a:bodyPr/>
        <a:lstStyle/>
        <a:p>
          <a:endParaRPr lang="el-GR"/>
        </a:p>
      </dgm:t>
    </dgm:pt>
    <dgm:pt modelId="{AE5FB8FF-525D-4EBF-9D28-9D607800A378}" type="pres">
      <dgm:prSet presAssocID="{7280F1F8-932C-4DCE-9217-7443B2DEA17D}" presName="hierChild4" presStyleCnt="0"/>
      <dgm:spPr/>
    </dgm:pt>
    <dgm:pt modelId="{334D9893-83F0-450A-A930-8A78788DF823}" type="pres">
      <dgm:prSet presAssocID="{7280F1F8-932C-4DCE-9217-7443B2DEA17D}" presName="hierChild5" presStyleCnt="0"/>
      <dgm:spPr/>
    </dgm:pt>
    <dgm:pt modelId="{091CB364-8651-415C-97A1-038B8C27E249}" type="pres">
      <dgm:prSet presAssocID="{CB1B53DC-6014-4753-861C-F317FAEB944B}" presName="Name37" presStyleLbl="parChTrans1D3" presStyleIdx="4" presStyleCnt="7"/>
      <dgm:spPr/>
      <dgm:t>
        <a:bodyPr/>
        <a:lstStyle/>
        <a:p>
          <a:endParaRPr lang="el-GR"/>
        </a:p>
      </dgm:t>
    </dgm:pt>
    <dgm:pt modelId="{2D23859B-E65A-47A7-B21F-4B49CD792248}" type="pres">
      <dgm:prSet presAssocID="{737A68F9-44A8-40F6-A3B5-6B41401A8EB5}" presName="hierRoot2" presStyleCnt="0">
        <dgm:presLayoutVars>
          <dgm:hierBranch val="init"/>
        </dgm:presLayoutVars>
      </dgm:prSet>
      <dgm:spPr/>
    </dgm:pt>
    <dgm:pt modelId="{6E7791BA-FF6E-425B-8BE4-0C9701931F55}" type="pres">
      <dgm:prSet presAssocID="{737A68F9-44A8-40F6-A3B5-6B41401A8EB5}" presName="rootComposite" presStyleCnt="0"/>
      <dgm:spPr/>
    </dgm:pt>
    <dgm:pt modelId="{CA04D18E-FC9B-4010-8BEA-022B8ADC1B40}" type="pres">
      <dgm:prSet presAssocID="{737A68F9-44A8-40F6-A3B5-6B41401A8EB5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2A01605-948E-4454-B0C6-A9C54A8B8EDC}" type="pres">
      <dgm:prSet presAssocID="{737A68F9-44A8-40F6-A3B5-6B41401A8EB5}" presName="rootConnector" presStyleLbl="node3" presStyleIdx="4" presStyleCnt="7"/>
      <dgm:spPr/>
      <dgm:t>
        <a:bodyPr/>
        <a:lstStyle/>
        <a:p>
          <a:endParaRPr lang="el-GR"/>
        </a:p>
      </dgm:t>
    </dgm:pt>
    <dgm:pt modelId="{8BB3DB9D-839F-464B-B139-27EB6027A055}" type="pres">
      <dgm:prSet presAssocID="{737A68F9-44A8-40F6-A3B5-6B41401A8EB5}" presName="hierChild4" presStyleCnt="0"/>
      <dgm:spPr/>
    </dgm:pt>
    <dgm:pt modelId="{C3D791CD-43D9-4240-A00C-22F723C6B932}" type="pres">
      <dgm:prSet presAssocID="{737A68F9-44A8-40F6-A3B5-6B41401A8EB5}" presName="hierChild5" presStyleCnt="0"/>
      <dgm:spPr/>
    </dgm:pt>
    <dgm:pt modelId="{94959700-8CBE-43F0-B97C-0BB6B37DAF8D}" type="pres">
      <dgm:prSet presAssocID="{BC61CED8-92E9-4149-978A-524F7407D3ED}" presName="hierChild5" presStyleCnt="0"/>
      <dgm:spPr/>
    </dgm:pt>
    <dgm:pt modelId="{9E01A374-0AEC-42A8-AFF7-47F710680B5C}" type="pres">
      <dgm:prSet presAssocID="{C8D26466-A8C4-42A7-AE7A-08826D124582}" presName="Name37" presStyleLbl="parChTrans1D2" presStyleIdx="1" presStyleCnt="2"/>
      <dgm:spPr/>
      <dgm:t>
        <a:bodyPr/>
        <a:lstStyle/>
        <a:p>
          <a:endParaRPr lang="el-GR"/>
        </a:p>
      </dgm:t>
    </dgm:pt>
    <dgm:pt modelId="{DCB3F616-DC17-4884-BA97-B081536B261E}" type="pres">
      <dgm:prSet presAssocID="{77868FFA-90C7-42FD-A962-CD7CDF084893}" presName="hierRoot2" presStyleCnt="0">
        <dgm:presLayoutVars>
          <dgm:hierBranch val="init"/>
        </dgm:presLayoutVars>
      </dgm:prSet>
      <dgm:spPr/>
    </dgm:pt>
    <dgm:pt modelId="{4F8730BC-02F4-4CC7-891D-2B63AB4A9B7C}" type="pres">
      <dgm:prSet presAssocID="{77868FFA-90C7-42FD-A962-CD7CDF084893}" presName="rootComposite" presStyleCnt="0"/>
      <dgm:spPr/>
    </dgm:pt>
    <dgm:pt modelId="{37C95350-38F3-45AA-8014-6850D22E6C17}" type="pres">
      <dgm:prSet presAssocID="{77868FFA-90C7-42FD-A962-CD7CDF084893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C47548D-9D62-4E78-832E-EACFD82A21F2}" type="pres">
      <dgm:prSet presAssocID="{77868FFA-90C7-42FD-A962-CD7CDF084893}" presName="rootConnector" presStyleLbl="node2" presStyleIdx="1" presStyleCnt="2"/>
      <dgm:spPr/>
      <dgm:t>
        <a:bodyPr/>
        <a:lstStyle/>
        <a:p>
          <a:endParaRPr lang="el-GR"/>
        </a:p>
      </dgm:t>
    </dgm:pt>
    <dgm:pt modelId="{D04189A9-9DEB-4A26-903C-1EB9DAA13613}" type="pres">
      <dgm:prSet presAssocID="{77868FFA-90C7-42FD-A962-CD7CDF084893}" presName="hierChild4" presStyleCnt="0"/>
      <dgm:spPr/>
    </dgm:pt>
    <dgm:pt modelId="{D9546D11-6CED-4718-9435-2675B81C8730}" type="pres">
      <dgm:prSet presAssocID="{2FB8928E-38F7-421F-89DA-EB9189144CD9}" presName="Name37" presStyleLbl="parChTrans1D3" presStyleIdx="5" presStyleCnt="7"/>
      <dgm:spPr/>
      <dgm:t>
        <a:bodyPr/>
        <a:lstStyle/>
        <a:p>
          <a:endParaRPr lang="el-GR"/>
        </a:p>
      </dgm:t>
    </dgm:pt>
    <dgm:pt modelId="{53EB2496-32D8-4FDF-8E07-68166AACD97B}" type="pres">
      <dgm:prSet presAssocID="{62C1F384-60C3-43ED-B65B-A3ADDF2490C8}" presName="hierRoot2" presStyleCnt="0">
        <dgm:presLayoutVars>
          <dgm:hierBranch val="init"/>
        </dgm:presLayoutVars>
      </dgm:prSet>
      <dgm:spPr/>
    </dgm:pt>
    <dgm:pt modelId="{AAFD27D4-12D8-462D-B0CD-209E5774984E}" type="pres">
      <dgm:prSet presAssocID="{62C1F384-60C3-43ED-B65B-A3ADDF2490C8}" presName="rootComposite" presStyleCnt="0"/>
      <dgm:spPr/>
    </dgm:pt>
    <dgm:pt modelId="{05E7F127-2F23-43E4-9D00-444EB5938A96}" type="pres">
      <dgm:prSet presAssocID="{62C1F384-60C3-43ED-B65B-A3ADDF2490C8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7975304-FC38-4224-BA29-FC4CAC6AACFD}" type="pres">
      <dgm:prSet presAssocID="{62C1F384-60C3-43ED-B65B-A3ADDF2490C8}" presName="rootConnector" presStyleLbl="node3" presStyleIdx="5" presStyleCnt="7"/>
      <dgm:spPr/>
      <dgm:t>
        <a:bodyPr/>
        <a:lstStyle/>
        <a:p>
          <a:endParaRPr lang="el-GR"/>
        </a:p>
      </dgm:t>
    </dgm:pt>
    <dgm:pt modelId="{821469BF-4406-4694-BD3C-B27F15EF7956}" type="pres">
      <dgm:prSet presAssocID="{62C1F384-60C3-43ED-B65B-A3ADDF2490C8}" presName="hierChild4" presStyleCnt="0"/>
      <dgm:spPr/>
    </dgm:pt>
    <dgm:pt modelId="{9DE8CDFE-4AEC-4CB3-8468-5151FBA03964}" type="pres">
      <dgm:prSet presAssocID="{736E9C1E-F7A2-49B7-A569-99EF832F4D6C}" presName="Name37" presStyleLbl="parChTrans1D4" presStyleIdx="0" presStyleCnt="8"/>
      <dgm:spPr/>
      <dgm:t>
        <a:bodyPr/>
        <a:lstStyle/>
        <a:p>
          <a:endParaRPr lang="el-GR"/>
        </a:p>
      </dgm:t>
    </dgm:pt>
    <dgm:pt modelId="{E5A15175-6BE3-488F-B001-09B9ED7C972F}" type="pres">
      <dgm:prSet presAssocID="{8E31A1F0-84F6-4F91-B9F4-BEB743EDBBE8}" presName="hierRoot2" presStyleCnt="0">
        <dgm:presLayoutVars>
          <dgm:hierBranch val="init"/>
        </dgm:presLayoutVars>
      </dgm:prSet>
      <dgm:spPr/>
    </dgm:pt>
    <dgm:pt modelId="{83CCCAB3-E1D0-43B0-839A-138C4844E163}" type="pres">
      <dgm:prSet presAssocID="{8E31A1F0-84F6-4F91-B9F4-BEB743EDBBE8}" presName="rootComposite" presStyleCnt="0"/>
      <dgm:spPr/>
    </dgm:pt>
    <dgm:pt modelId="{7F795AE4-A0FA-4D79-B342-C785D8B32817}" type="pres">
      <dgm:prSet presAssocID="{8E31A1F0-84F6-4F91-B9F4-BEB743EDBBE8}" presName="rootText" presStyleLbl="node4" presStyleIdx="0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81A0F9D-6203-47E4-BBD3-F0C4AD386B39}" type="pres">
      <dgm:prSet presAssocID="{8E31A1F0-84F6-4F91-B9F4-BEB743EDBBE8}" presName="rootConnector" presStyleLbl="node4" presStyleIdx="0" presStyleCnt="8"/>
      <dgm:spPr/>
      <dgm:t>
        <a:bodyPr/>
        <a:lstStyle/>
        <a:p>
          <a:endParaRPr lang="el-GR"/>
        </a:p>
      </dgm:t>
    </dgm:pt>
    <dgm:pt modelId="{FDBFC228-4167-454B-BCB2-AE20E5315243}" type="pres">
      <dgm:prSet presAssocID="{8E31A1F0-84F6-4F91-B9F4-BEB743EDBBE8}" presName="hierChild4" presStyleCnt="0"/>
      <dgm:spPr/>
    </dgm:pt>
    <dgm:pt modelId="{82BF2467-754E-4B8E-93C8-E9BF57233F4D}" type="pres">
      <dgm:prSet presAssocID="{8E31A1F0-84F6-4F91-B9F4-BEB743EDBBE8}" presName="hierChild5" presStyleCnt="0"/>
      <dgm:spPr/>
    </dgm:pt>
    <dgm:pt modelId="{26BB8786-ECE8-45BE-891B-5892A2578BAF}" type="pres">
      <dgm:prSet presAssocID="{16B1E1E9-9DC3-4073-B49F-F3201B6D9D9C}" presName="Name37" presStyleLbl="parChTrans1D4" presStyleIdx="1" presStyleCnt="8"/>
      <dgm:spPr/>
      <dgm:t>
        <a:bodyPr/>
        <a:lstStyle/>
        <a:p>
          <a:endParaRPr lang="el-GR"/>
        </a:p>
      </dgm:t>
    </dgm:pt>
    <dgm:pt modelId="{2ECBFC7B-F8A1-43C7-A50A-DC32B6239250}" type="pres">
      <dgm:prSet presAssocID="{6CD5B6F5-95A9-4791-A709-EF9376E07D9E}" presName="hierRoot2" presStyleCnt="0">
        <dgm:presLayoutVars>
          <dgm:hierBranch val="init"/>
        </dgm:presLayoutVars>
      </dgm:prSet>
      <dgm:spPr/>
    </dgm:pt>
    <dgm:pt modelId="{180D8EC6-4D53-434C-A833-04E9A30E6A7E}" type="pres">
      <dgm:prSet presAssocID="{6CD5B6F5-95A9-4791-A709-EF9376E07D9E}" presName="rootComposite" presStyleCnt="0"/>
      <dgm:spPr/>
    </dgm:pt>
    <dgm:pt modelId="{600C4D7C-C4B0-421F-BB45-88301996D100}" type="pres">
      <dgm:prSet presAssocID="{6CD5B6F5-95A9-4791-A709-EF9376E07D9E}" presName="rootText" presStyleLbl="node4" presStyleIdx="1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BA4EA91-6452-400F-A83B-9B77EDC0BA81}" type="pres">
      <dgm:prSet presAssocID="{6CD5B6F5-95A9-4791-A709-EF9376E07D9E}" presName="rootConnector" presStyleLbl="node4" presStyleIdx="1" presStyleCnt="8"/>
      <dgm:spPr/>
      <dgm:t>
        <a:bodyPr/>
        <a:lstStyle/>
        <a:p>
          <a:endParaRPr lang="el-GR"/>
        </a:p>
      </dgm:t>
    </dgm:pt>
    <dgm:pt modelId="{FE109A29-1A74-41CE-81D5-D56A1DDF1E9C}" type="pres">
      <dgm:prSet presAssocID="{6CD5B6F5-95A9-4791-A709-EF9376E07D9E}" presName="hierChild4" presStyleCnt="0"/>
      <dgm:spPr/>
    </dgm:pt>
    <dgm:pt modelId="{690497E7-07AB-438F-98BA-4F4F11960979}" type="pres">
      <dgm:prSet presAssocID="{6CD5B6F5-95A9-4791-A709-EF9376E07D9E}" presName="hierChild5" presStyleCnt="0"/>
      <dgm:spPr/>
    </dgm:pt>
    <dgm:pt modelId="{814CC34A-35BE-46C0-BAD9-E2762226E83A}" type="pres">
      <dgm:prSet presAssocID="{45C2177F-E384-4108-B111-4E82E0BFC547}" presName="Name37" presStyleLbl="parChTrans1D4" presStyleIdx="2" presStyleCnt="8"/>
      <dgm:spPr/>
      <dgm:t>
        <a:bodyPr/>
        <a:lstStyle/>
        <a:p>
          <a:endParaRPr lang="el-GR"/>
        </a:p>
      </dgm:t>
    </dgm:pt>
    <dgm:pt modelId="{3459011F-54D2-46E2-8B2A-A5CB1BAF97CA}" type="pres">
      <dgm:prSet presAssocID="{2BFC2606-2CA6-45FD-BE4F-FF184774DBE8}" presName="hierRoot2" presStyleCnt="0">
        <dgm:presLayoutVars>
          <dgm:hierBranch val="init"/>
        </dgm:presLayoutVars>
      </dgm:prSet>
      <dgm:spPr/>
    </dgm:pt>
    <dgm:pt modelId="{F74D1FF3-7906-4F82-9821-AF7093E82B4A}" type="pres">
      <dgm:prSet presAssocID="{2BFC2606-2CA6-45FD-BE4F-FF184774DBE8}" presName="rootComposite" presStyleCnt="0"/>
      <dgm:spPr/>
    </dgm:pt>
    <dgm:pt modelId="{3EAB560B-6F01-484F-BFD7-4318D318727F}" type="pres">
      <dgm:prSet presAssocID="{2BFC2606-2CA6-45FD-BE4F-FF184774DBE8}" presName="rootText" presStyleLbl="node4" presStyleIdx="2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1AAA092-C874-441C-81A4-330BC26ED801}" type="pres">
      <dgm:prSet presAssocID="{2BFC2606-2CA6-45FD-BE4F-FF184774DBE8}" presName="rootConnector" presStyleLbl="node4" presStyleIdx="2" presStyleCnt="8"/>
      <dgm:spPr/>
      <dgm:t>
        <a:bodyPr/>
        <a:lstStyle/>
        <a:p>
          <a:endParaRPr lang="el-GR"/>
        </a:p>
      </dgm:t>
    </dgm:pt>
    <dgm:pt modelId="{9D2CC83B-C53E-4FBF-9A51-ABFF33164B3C}" type="pres">
      <dgm:prSet presAssocID="{2BFC2606-2CA6-45FD-BE4F-FF184774DBE8}" presName="hierChild4" presStyleCnt="0"/>
      <dgm:spPr/>
    </dgm:pt>
    <dgm:pt modelId="{2C8078FD-88C3-49B2-A825-C456127D4ACC}" type="pres">
      <dgm:prSet presAssocID="{2BFC2606-2CA6-45FD-BE4F-FF184774DBE8}" presName="hierChild5" presStyleCnt="0"/>
      <dgm:spPr/>
    </dgm:pt>
    <dgm:pt modelId="{32B8B4A3-4FFE-46D0-9A0F-B3D8F78FF8DB}" type="pres">
      <dgm:prSet presAssocID="{4E65205C-9F9A-40FD-987B-4B666F16DB41}" presName="Name37" presStyleLbl="parChTrans1D4" presStyleIdx="3" presStyleCnt="8"/>
      <dgm:spPr/>
      <dgm:t>
        <a:bodyPr/>
        <a:lstStyle/>
        <a:p>
          <a:endParaRPr lang="el-GR"/>
        </a:p>
      </dgm:t>
    </dgm:pt>
    <dgm:pt modelId="{7BC0E7B1-A915-429F-9AB0-B747A8010026}" type="pres">
      <dgm:prSet presAssocID="{73BC52AA-2E10-4B8F-9960-0B77A66F9ED4}" presName="hierRoot2" presStyleCnt="0">
        <dgm:presLayoutVars>
          <dgm:hierBranch val="init"/>
        </dgm:presLayoutVars>
      </dgm:prSet>
      <dgm:spPr/>
    </dgm:pt>
    <dgm:pt modelId="{DF758C35-CCE0-4496-BD9F-AA1752373C27}" type="pres">
      <dgm:prSet presAssocID="{73BC52AA-2E10-4B8F-9960-0B77A66F9ED4}" presName="rootComposite" presStyleCnt="0"/>
      <dgm:spPr/>
    </dgm:pt>
    <dgm:pt modelId="{46560FEA-5DD8-419F-8B1A-BA47F4C572E9}" type="pres">
      <dgm:prSet presAssocID="{73BC52AA-2E10-4B8F-9960-0B77A66F9ED4}" presName="rootText" presStyleLbl="node4" presStyleIdx="3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F5D6CE4-0224-47C6-8524-A86452DB0E83}" type="pres">
      <dgm:prSet presAssocID="{73BC52AA-2E10-4B8F-9960-0B77A66F9ED4}" presName="rootConnector" presStyleLbl="node4" presStyleIdx="3" presStyleCnt="8"/>
      <dgm:spPr/>
      <dgm:t>
        <a:bodyPr/>
        <a:lstStyle/>
        <a:p>
          <a:endParaRPr lang="el-GR"/>
        </a:p>
      </dgm:t>
    </dgm:pt>
    <dgm:pt modelId="{4C50A7CB-5B84-4B09-8162-98C9A95FFEFA}" type="pres">
      <dgm:prSet presAssocID="{73BC52AA-2E10-4B8F-9960-0B77A66F9ED4}" presName="hierChild4" presStyleCnt="0"/>
      <dgm:spPr/>
    </dgm:pt>
    <dgm:pt modelId="{F5E6FAA9-F273-4599-9AFE-9C6C4CE903C3}" type="pres">
      <dgm:prSet presAssocID="{73BC52AA-2E10-4B8F-9960-0B77A66F9ED4}" presName="hierChild5" presStyleCnt="0"/>
      <dgm:spPr/>
    </dgm:pt>
    <dgm:pt modelId="{FD7FC911-9CDD-4C6A-B2A8-2963A915C6DE}" type="pres">
      <dgm:prSet presAssocID="{62C1F384-60C3-43ED-B65B-A3ADDF2490C8}" presName="hierChild5" presStyleCnt="0"/>
      <dgm:spPr/>
    </dgm:pt>
    <dgm:pt modelId="{06BE2B82-BEA5-47E2-8864-23E86849CB99}" type="pres">
      <dgm:prSet presAssocID="{46E90AA0-EF05-4A5D-AC99-33B4E05E6648}" presName="Name37" presStyleLbl="parChTrans1D3" presStyleIdx="6" presStyleCnt="7"/>
      <dgm:spPr/>
      <dgm:t>
        <a:bodyPr/>
        <a:lstStyle/>
        <a:p>
          <a:endParaRPr lang="el-GR"/>
        </a:p>
      </dgm:t>
    </dgm:pt>
    <dgm:pt modelId="{9CC76CF1-594D-40CF-88F0-167528900182}" type="pres">
      <dgm:prSet presAssocID="{D6B1F2B7-E27D-4F09-954F-D9078D8D5810}" presName="hierRoot2" presStyleCnt="0">
        <dgm:presLayoutVars>
          <dgm:hierBranch val="init"/>
        </dgm:presLayoutVars>
      </dgm:prSet>
      <dgm:spPr/>
    </dgm:pt>
    <dgm:pt modelId="{590C22F7-0CFA-49AC-A672-44A333FFCC8D}" type="pres">
      <dgm:prSet presAssocID="{D6B1F2B7-E27D-4F09-954F-D9078D8D5810}" presName="rootComposite" presStyleCnt="0"/>
      <dgm:spPr/>
    </dgm:pt>
    <dgm:pt modelId="{46E2478B-4C8B-4B95-9D40-9911D9A5ABEF}" type="pres">
      <dgm:prSet presAssocID="{D6B1F2B7-E27D-4F09-954F-D9078D8D5810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7F056BD-7D90-4C57-8D25-E9C287448D85}" type="pres">
      <dgm:prSet presAssocID="{D6B1F2B7-E27D-4F09-954F-D9078D8D5810}" presName="rootConnector" presStyleLbl="node3" presStyleIdx="6" presStyleCnt="7"/>
      <dgm:spPr/>
      <dgm:t>
        <a:bodyPr/>
        <a:lstStyle/>
        <a:p>
          <a:endParaRPr lang="el-GR"/>
        </a:p>
      </dgm:t>
    </dgm:pt>
    <dgm:pt modelId="{00D81970-B251-40FB-AB0F-D245DF9A7C6D}" type="pres">
      <dgm:prSet presAssocID="{D6B1F2B7-E27D-4F09-954F-D9078D8D5810}" presName="hierChild4" presStyleCnt="0"/>
      <dgm:spPr/>
    </dgm:pt>
    <dgm:pt modelId="{3EB95A5E-ABA3-496E-8AA3-0EAC8DE79317}" type="pres">
      <dgm:prSet presAssocID="{9A2D46CC-1423-4137-8653-91D177EBA473}" presName="Name37" presStyleLbl="parChTrans1D4" presStyleIdx="4" presStyleCnt="8"/>
      <dgm:spPr/>
      <dgm:t>
        <a:bodyPr/>
        <a:lstStyle/>
        <a:p>
          <a:endParaRPr lang="el-GR"/>
        </a:p>
      </dgm:t>
    </dgm:pt>
    <dgm:pt modelId="{DEE7E108-B0DC-4584-A65E-BABC278764A5}" type="pres">
      <dgm:prSet presAssocID="{2948D3E2-1EDB-486B-A833-D42E67F3F1AA}" presName="hierRoot2" presStyleCnt="0">
        <dgm:presLayoutVars>
          <dgm:hierBranch val="init"/>
        </dgm:presLayoutVars>
      </dgm:prSet>
      <dgm:spPr/>
    </dgm:pt>
    <dgm:pt modelId="{ED933B22-7B90-4D84-BE1F-36EC2C3001E7}" type="pres">
      <dgm:prSet presAssocID="{2948D3E2-1EDB-486B-A833-D42E67F3F1AA}" presName="rootComposite" presStyleCnt="0"/>
      <dgm:spPr/>
    </dgm:pt>
    <dgm:pt modelId="{F22E7F0B-B57D-461E-800B-57A4D4F0085E}" type="pres">
      <dgm:prSet presAssocID="{2948D3E2-1EDB-486B-A833-D42E67F3F1AA}" presName="rootText" presStyleLbl="node4" presStyleIdx="4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5F60E1F-C83A-4131-AD2C-BC5888EAC18E}" type="pres">
      <dgm:prSet presAssocID="{2948D3E2-1EDB-486B-A833-D42E67F3F1AA}" presName="rootConnector" presStyleLbl="node4" presStyleIdx="4" presStyleCnt="8"/>
      <dgm:spPr/>
      <dgm:t>
        <a:bodyPr/>
        <a:lstStyle/>
        <a:p>
          <a:endParaRPr lang="el-GR"/>
        </a:p>
      </dgm:t>
    </dgm:pt>
    <dgm:pt modelId="{C7EFDA66-7092-47AE-936A-28F6D2AF1CBD}" type="pres">
      <dgm:prSet presAssocID="{2948D3E2-1EDB-486B-A833-D42E67F3F1AA}" presName="hierChild4" presStyleCnt="0"/>
      <dgm:spPr/>
    </dgm:pt>
    <dgm:pt modelId="{2A03AB33-36BC-4549-9556-9CA0DEF6A294}" type="pres">
      <dgm:prSet presAssocID="{2948D3E2-1EDB-486B-A833-D42E67F3F1AA}" presName="hierChild5" presStyleCnt="0"/>
      <dgm:spPr/>
    </dgm:pt>
    <dgm:pt modelId="{EF426EF7-4773-4536-8BBB-03084DCD59E8}" type="pres">
      <dgm:prSet presAssocID="{131C46C2-DEC3-4612-9F36-C79A1FBD49B4}" presName="Name37" presStyleLbl="parChTrans1D4" presStyleIdx="5" presStyleCnt="8"/>
      <dgm:spPr/>
      <dgm:t>
        <a:bodyPr/>
        <a:lstStyle/>
        <a:p>
          <a:endParaRPr lang="el-GR"/>
        </a:p>
      </dgm:t>
    </dgm:pt>
    <dgm:pt modelId="{1D4CE20F-E043-4F4B-9D68-40E94349D770}" type="pres">
      <dgm:prSet presAssocID="{3F8DA72A-1DBE-4866-98EE-14A729D50477}" presName="hierRoot2" presStyleCnt="0">
        <dgm:presLayoutVars>
          <dgm:hierBranch val="init"/>
        </dgm:presLayoutVars>
      </dgm:prSet>
      <dgm:spPr/>
    </dgm:pt>
    <dgm:pt modelId="{5D8BA12D-630F-45F4-959C-CF090D72D3D6}" type="pres">
      <dgm:prSet presAssocID="{3F8DA72A-1DBE-4866-98EE-14A729D50477}" presName="rootComposite" presStyleCnt="0"/>
      <dgm:spPr/>
    </dgm:pt>
    <dgm:pt modelId="{A4630447-1DE9-4C88-AD17-F70B7E8A8AAF}" type="pres">
      <dgm:prSet presAssocID="{3F8DA72A-1DBE-4866-98EE-14A729D50477}" presName="rootText" presStyleLbl="node4" presStyleIdx="5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0EBEA66-3B60-45C1-BB6C-CFFF0CE06645}" type="pres">
      <dgm:prSet presAssocID="{3F8DA72A-1DBE-4866-98EE-14A729D50477}" presName="rootConnector" presStyleLbl="node4" presStyleIdx="5" presStyleCnt="8"/>
      <dgm:spPr/>
      <dgm:t>
        <a:bodyPr/>
        <a:lstStyle/>
        <a:p>
          <a:endParaRPr lang="el-GR"/>
        </a:p>
      </dgm:t>
    </dgm:pt>
    <dgm:pt modelId="{CEC71211-9D1E-45D6-80F3-5E927D1F2568}" type="pres">
      <dgm:prSet presAssocID="{3F8DA72A-1DBE-4866-98EE-14A729D50477}" presName="hierChild4" presStyleCnt="0"/>
      <dgm:spPr/>
    </dgm:pt>
    <dgm:pt modelId="{3552B95A-F9B6-4CB5-BFCE-78A3AD33C6BD}" type="pres">
      <dgm:prSet presAssocID="{3F8DA72A-1DBE-4866-98EE-14A729D50477}" presName="hierChild5" presStyleCnt="0"/>
      <dgm:spPr/>
    </dgm:pt>
    <dgm:pt modelId="{4F87B4F4-00E3-4302-81F3-97137BBCB610}" type="pres">
      <dgm:prSet presAssocID="{1D427A06-2157-4D2D-8B78-84EDF8FB6804}" presName="Name37" presStyleLbl="parChTrans1D4" presStyleIdx="6" presStyleCnt="8"/>
      <dgm:spPr/>
      <dgm:t>
        <a:bodyPr/>
        <a:lstStyle/>
        <a:p>
          <a:endParaRPr lang="el-GR"/>
        </a:p>
      </dgm:t>
    </dgm:pt>
    <dgm:pt modelId="{8EAE7BC8-31E9-489E-9D41-71BAED5E62DB}" type="pres">
      <dgm:prSet presAssocID="{176B115E-7DE2-49BC-AE56-11D086A6F154}" presName="hierRoot2" presStyleCnt="0">
        <dgm:presLayoutVars>
          <dgm:hierBranch val="init"/>
        </dgm:presLayoutVars>
      </dgm:prSet>
      <dgm:spPr/>
    </dgm:pt>
    <dgm:pt modelId="{461EA430-26CD-485B-9C4A-CD9855BD9BC6}" type="pres">
      <dgm:prSet presAssocID="{176B115E-7DE2-49BC-AE56-11D086A6F154}" presName="rootComposite" presStyleCnt="0"/>
      <dgm:spPr/>
    </dgm:pt>
    <dgm:pt modelId="{05A2CF20-9871-4CAB-BB87-5879BCDB730E}" type="pres">
      <dgm:prSet presAssocID="{176B115E-7DE2-49BC-AE56-11D086A6F154}" presName="rootText" presStyleLbl="node4" presStyleIdx="6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624D92A-C6C4-46D5-907C-D2F9BD02CDC6}" type="pres">
      <dgm:prSet presAssocID="{176B115E-7DE2-49BC-AE56-11D086A6F154}" presName="rootConnector" presStyleLbl="node4" presStyleIdx="6" presStyleCnt="8"/>
      <dgm:spPr/>
      <dgm:t>
        <a:bodyPr/>
        <a:lstStyle/>
        <a:p>
          <a:endParaRPr lang="el-GR"/>
        </a:p>
      </dgm:t>
    </dgm:pt>
    <dgm:pt modelId="{E2385A90-1108-4A9F-A072-73C486AE0A16}" type="pres">
      <dgm:prSet presAssocID="{176B115E-7DE2-49BC-AE56-11D086A6F154}" presName="hierChild4" presStyleCnt="0"/>
      <dgm:spPr/>
    </dgm:pt>
    <dgm:pt modelId="{DE90D585-2774-4D46-AAAB-C56CF9AE45B8}" type="pres">
      <dgm:prSet presAssocID="{176B115E-7DE2-49BC-AE56-11D086A6F154}" presName="hierChild5" presStyleCnt="0"/>
      <dgm:spPr/>
    </dgm:pt>
    <dgm:pt modelId="{B6D9523A-20FB-4F04-A1BB-2E17DC251938}" type="pres">
      <dgm:prSet presAssocID="{94D17709-74B9-4C31-AD13-7EB231CC0266}" presName="Name37" presStyleLbl="parChTrans1D4" presStyleIdx="7" presStyleCnt="8"/>
      <dgm:spPr/>
      <dgm:t>
        <a:bodyPr/>
        <a:lstStyle/>
        <a:p>
          <a:endParaRPr lang="el-GR"/>
        </a:p>
      </dgm:t>
    </dgm:pt>
    <dgm:pt modelId="{D05BA4EC-3BA3-42F3-9964-DA922FB21E3B}" type="pres">
      <dgm:prSet presAssocID="{BBA2206C-BF3D-4461-8015-2709D11511C2}" presName="hierRoot2" presStyleCnt="0">
        <dgm:presLayoutVars>
          <dgm:hierBranch val="init"/>
        </dgm:presLayoutVars>
      </dgm:prSet>
      <dgm:spPr/>
    </dgm:pt>
    <dgm:pt modelId="{4FE416A1-A724-4C05-9C4E-6AF09CE03071}" type="pres">
      <dgm:prSet presAssocID="{BBA2206C-BF3D-4461-8015-2709D11511C2}" presName="rootComposite" presStyleCnt="0"/>
      <dgm:spPr/>
    </dgm:pt>
    <dgm:pt modelId="{BCDDC8B1-BD2B-4B84-9D32-1B2829941FAA}" type="pres">
      <dgm:prSet presAssocID="{BBA2206C-BF3D-4461-8015-2709D11511C2}" presName="rootText" presStyleLbl="node4" presStyleIdx="7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A4CED50-F6B0-407F-9933-8B9CD1E521A3}" type="pres">
      <dgm:prSet presAssocID="{BBA2206C-BF3D-4461-8015-2709D11511C2}" presName="rootConnector" presStyleLbl="node4" presStyleIdx="7" presStyleCnt="8"/>
      <dgm:spPr/>
      <dgm:t>
        <a:bodyPr/>
        <a:lstStyle/>
        <a:p>
          <a:endParaRPr lang="el-GR"/>
        </a:p>
      </dgm:t>
    </dgm:pt>
    <dgm:pt modelId="{584CEC22-7F7C-4639-9677-640C8D5B7B3A}" type="pres">
      <dgm:prSet presAssocID="{BBA2206C-BF3D-4461-8015-2709D11511C2}" presName="hierChild4" presStyleCnt="0"/>
      <dgm:spPr/>
    </dgm:pt>
    <dgm:pt modelId="{881B85D5-BCAA-428E-A383-487931EE89C6}" type="pres">
      <dgm:prSet presAssocID="{BBA2206C-BF3D-4461-8015-2709D11511C2}" presName="hierChild5" presStyleCnt="0"/>
      <dgm:spPr/>
    </dgm:pt>
    <dgm:pt modelId="{9A6133CF-66FE-457C-9247-A2D173630B30}" type="pres">
      <dgm:prSet presAssocID="{D6B1F2B7-E27D-4F09-954F-D9078D8D5810}" presName="hierChild5" presStyleCnt="0"/>
      <dgm:spPr/>
    </dgm:pt>
    <dgm:pt modelId="{805A7F21-CFDD-4080-84DA-1DB267AC0717}" type="pres">
      <dgm:prSet presAssocID="{77868FFA-90C7-42FD-A962-CD7CDF084893}" presName="hierChild5" presStyleCnt="0"/>
      <dgm:spPr/>
    </dgm:pt>
    <dgm:pt modelId="{EDE20272-ED00-4A08-843A-4D50AD6AB670}" type="pres">
      <dgm:prSet presAssocID="{8B1559CE-6DCC-4E00-BB52-299E4946883A}" presName="hierChild3" presStyleCnt="0"/>
      <dgm:spPr/>
    </dgm:pt>
  </dgm:ptLst>
  <dgm:cxnLst>
    <dgm:cxn modelId="{7B229525-D96D-4587-A170-388EFF92E621}" srcId="{BC61CED8-92E9-4149-978A-524F7407D3ED}" destId="{9A366249-6C30-44DC-B56B-3EC1055276C8}" srcOrd="2" destOrd="0" parTransId="{DE23F305-7D00-4EC6-B9BD-169D73D5DF12}" sibTransId="{37BF2C9D-6306-4F5E-80D2-3DC801D760F3}"/>
    <dgm:cxn modelId="{5756F731-2DCA-4BE9-BB07-AAC782FF0BB2}" type="presOf" srcId="{D7DD3C17-1E2A-408D-9B06-940D3F111B9C}" destId="{4B55F17C-BE2D-4995-BDDE-A2C853A21356}" srcOrd="0" destOrd="0" presId="urn:microsoft.com/office/officeart/2005/8/layout/orgChart1"/>
    <dgm:cxn modelId="{10ACDF8C-C347-4E66-8C9A-39452E78BD9C}" type="presOf" srcId="{46E90AA0-EF05-4A5D-AC99-33B4E05E6648}" destId="{06BE2B82-BEA5-47E2-8864-23E86849CB99}" srcOrd="0" destOrd="0" presId="urn:microsoft.com/office/officeart/2005/8/layout/orgChart1"/>
    <dgm:cxn modelId="{DC2B7EBE-0410-4ABF-809D-2434AC85FD9A}" srcId="{8B1559CE-6DCC-4E00-BB52-299E4946883A}" destId="{BC61CED8-92E9-4149-978A-524F7407D3ED}" srcOrd="0" destOrd="0" parTransId="{D7DD3C17-1E2A-408D-9B06-940D3F111B9C}" sibTransId="{55973A1B-E5DC-4606-BDD2-30A6ED127C3F}"/>
    <dgm:cxn modelId="{607C15AA-65CF-4889-833F-766AC1E69E7B}" srcId="{77868FFA-90C7-42FD-A962-CD7CDF084893}" destId="{D6B1F2B7-E27D-4F09-954F-D9078D8D5810}" srcOrd="1" destOrd="0" parTransId="{46E90AA0-EF05-4A5D-AC99-33B4E05E6648}" sibTransId="{74FF87E7-0B81-4FEC-8836-92D1ABAED32E}"/>
    <dgm:cxn modelId="{CF6DC7A8-93BD-4365-B30F-D1E7592003BE}" type="presOf" srcId="{EE88490C-921D-429B-B49A-05A8A5CD4519}" destId="{B767B6E1-0F70-4C63-B2CE-0094FC3FF1C6}" srcOrd="0" destOrd="0" presId="urn:microsoft.com/office/officeart/2005/8/layout/orgChart1"/>
    <dgm:cxn modelId="{DF03381E-0B27-45C8-B10C-2DC8DED2E4A9}" type="presOf" srcId="{0A672C8C-2AD6-4F6F-A80C-88F4C52AFC25}" destId="{E3D0B9AC-B666-4102-B592-99BD5499BEDF}" srcOrd="0" destOrd="0" presId="urn:microsoft.com/office/officeart/2005/8/layout/orgChart1"/>
    <dgm:cxn modelId="{285A8156-D7C8-4303-8979-952D6B353674}" srcId="{D6B1F2B7-E27D-4F09-954F-D9078D8D5810}" destId="{176B115E-7DE2-49BC-AE56-11D086A6F154}" srcOrd="2" destOrd="0" parTransId="{1D427A06-2157-4D2D-8B78-84EDF8FB6804}" sibTransId="{9D9FB6AA-DF64-4F69-8F1D-3528E5978AFB}"/>
    <dgm:cxn modelId="{2D4FE041-73AB-484B-940B-DF96EAA7AABD}" srcId="{BC61CED8-92E9-4149-978A-524F7407D3ED}" destId="{7280F1F8-932C-4DCE-9217-7443B2DEA17D}" srcOrd="3" destOrd="0" parTransId="{27B009DB-61DB-4AF4-9790-A733B4D81BFF}" sibTransId="{DF4658BA-4D84-44FE-A53F-D7E5835299D8}"/>
    <dgm:cxn modelId="{1587754C-93F6-43E2-BB09-53F7A4D7B8DB}" type="presOf" srcId="{EE88490C-921D-429B-B49A-05A8A5CD4519}" destId="{DEC7A5AB-CD19-4EE9-8651-790345A70A3C}" srcOrd="1" destOrd="0" presId="urn:microsoft.com/office/officeart/2005/8/layout/orgChart1"/>
    <dgm:cxn modelId="{CE323300-517F-4621-AA76-CEB5ADBF0D22}" type="presOf" srcId="{737A68F9-44A8-40F6-A3B5-6B41401A8EB5}" destId="{42A01605-948E-4454-B0C6-A9C54A8B8EDC}" srcOrd="1" destOrd="0" presId="urn:microsoft.com/office/officeart/2005/8/layout/orgChart1"/>
    <dgm:cxn modelId="{B4FE081A-4273-47AF-85DF-186492012F56}" type="presOf" srcId="{BBA2206C-BF3D-4461-8015-2709D11511C2}" destId="{FA4CED50-F6B0-407F-9933-8B9CD1E521A3}" srcOrd="1" destOrd="0" presId="urn:microsoft.com/office/officeart/2005/8/layout/orgChart1"/>
    <dgm:cxn modelId="{9259E399-0CBF-45B9-ADB3-0A1A7F2BAAD2}" srcId="{BC61CED8-92E9-4149-978A-524F7407D3ED}" destId="{EE88490C-921D-429B-B49A-05A8A5CD4519}" srcOrd="1" destOrd="0" parTransId="{02F6E294-9DB6-42E0-A3B1-D9E007C86264}" sibTransId="{66093864-6B94-4FFB-9BA5-E6AD67043A96}"/>
    <dgm:cxn modelId="{1E4FD61E-55D7-44C9-B556-CCCD520391C4}" type="presOf" srcId="{77868FFA-90C7-42FD-A962-CD7CDF084893}" destId="{FC47548D-9D62-4E78-832E-EACFD82A21F2}" srcOrd="1" destOrd="0" presId="urn:microsoft.com/office/officeart/2005/8/layout/orgChart1"/>
    <dgm:cxn modelId="{AF72F655-5E45-45A8-A9EE-0632E675DF48}" type="presOf" srcId="{62C1F384-60C3-43ED-B65B-A3ADDF2490C8}" destId="{77975304-FC38-4224-BA29-FC4CAC6AACFD}" srcOrd="1" destOrd="0" presId="urn:microsoft.com/office/officeart/2005/8/layout/orgChart1"/>
    <dgm:cxn modelId="{FC144168-6E0B-4CA7-9284-0196358D5E3C}" type="presOf" srcId="{8B1559CE-6DCC-4E00-BB52-299E4946883A}" destId="{49295682-F5DD-4D0D-8F21-9FCD0B21CE84}" srcOrd="1" destOrd="0" presId="urn:microsoft.com/office/officeart/2005/8/layout/orgChart1"/>
    <dgm:cxn modelId="{E27B96C6-2A4C-446E-8706-7C0562C75920}" type="presOf" srcId="{C8D26466-A8C4-42A7-AE7A-08826D124582}" destId="{9E01A374-0AEC-42A8-AFF7-47F710680B5C}" srcOrd="0" destOrd="0" presId="urn:microsoft.com/office/officeart/2005/8/layout/orgChart1"/>
    <dgm:cxn modelId="{2699F79E-AD07-45F3-A955-43F14797E6AA}" srcId="{D6B1F2B7-E27D-4F09-954F-D9078D8D5810}" destId="{2948D3E2-1EDB-486B-A833-D42E67F3F1AA}" srcOrd="0" destOrd="0" parTransId="{9A2D46CC-1423-4137-8653-91D177EBA473}" sibTransId="{09273B87-9D40-4716-AF85-F036311A86C6}"/>
    <dgm:cxn modelId="{4E7278C0-0FB7-4FB7-A1A7-328389E16DC3}" type="presOf" srcId="{DE23F305-7D00-4EC6-B9BD-169D73D5DF12}" destId="{95586A97-9B49-4C78-B68B-1D0361EC8816}" srcOrd="0" destOrd="0" presId="urn:microsoft.com/office/officeart/2005/8/layout/orgChart1"/>
    <dgm:cxn modelId="{0B6F1FCA-C9C3-436C-B962-1B281FDF6A94}" type="presOf" srcId="{8E31A1F0-84F6-4F91-B9F4-BEB743EDBBE8}" destId="{A81A0F9D-6203-47E4-BBD3-F0C4AD386B39}" srcOrd="1" destOrd="0" presId="urn:microsoft.com/office/officeart/2005/8/layout/orgChart1"/>
    <dgm:cxn modelId="{45320E69-EE83-4981-9885-9F2BC5141C8D}" type="presOf" srcId="{7280F1F8-932C-4DCE-9217-7443B2DEA17D}" destId="{796E40FA-E353-45D9-A75B-82507BEF19B9}" srcOrd="0" destOrd="0" presId="urn:microsoft.com/office/officeart/2005/8/layout/orgChart1"/>
    <dgm:cxn modelId="{9B7AEDAE-19D0-49C9-980F-6ABD2CC3A017}" srcId="{BC61CED8-92E9-4149-978A-524F7407D3ED}" destId="{737A68F9-44A8-40F6-A3B5-6B41401A8EB5}" srcOrd="4" destOrd="0" parTransId="{CB1B53DC-6014-4753-861C-F317FAEB944B}" sibTransId="{775A0D37-E35F-45DE-BBC4-4496AB926BF9}"/>
    <dgm:cxn modelId="{71F78F95-6C51-437A-9325-BA4EF264B103}" srcId="{62C1F384-60C3-43ED-B65B-A3ADDF2490C8}" destId="{73BC52AA-2E10-4B8F-9960-0B77A66F9ED4}" srcOrd="3" destOrd="0" parTransId="{4E65205C-9F9A-40FD-987B-4B666F16DB41}" sibTransId="{D4083F8F-624B-4BEE-84C1-0FE11ED6621B}"/>
    <dgm:cxn modelId="{B47F2602-AE3E-4698-8B4E-400B194F10BA}" type="presOf" srcId="{3F8DA72A-1DBE-4866-98EE-14A729D50477}" destId="{A4630447-1DE9-4C88-AD17-F70B7E8A8AAF}" srcOrd="0" destOrd="0" presId="urn:microsoft.com/office/officeart/2005/8/layout/orgChart1"/>
    <dgm:cxn modelId="{31CF1E72-BE41-46DA-9614-E44536EA2F5C}" type="presOf" srcId="{9A2D46CC-1423-4137-8653-91D177EBA473}" destId="{3EB95A5E-ABA3-496E-8AA3-0EAC8DE79317}" srcOrd="0" destOrd="0" presId="urn:microsoft.com/office/officeart/2005/8/layout/orgChart1"/>
    <dgm:cxn modelId="{0F68FB0B-F94A-4CA7-A05D-E0B7BC7DDAF0}" type="presOf" srcId="{131C46C2-DEC3-4612-9F36-C79A1FBD49B4}" destId="{EF426EF7-4773-4536-8BBB-03084DCD59E8}" srcOrd="0" destOrd="0" presId="urn:microsoft.com/office/officeart/2005/8/layout/orgChart1"/>
    <dgm:cxn modelId="{EE864118-1CB7-4556-AFDB-AE09EE1E2788}" type="presOf" srcId="{73BC52AA-2E10-4B8F-9960-0B77A66F9ED4}" destId="{46560FEA-5DD8-419F-8B1A-BA47F4C572E9}" srcOrd="0" destOrd="0" presId="urn:microsoft.com/office/officeart/2005/8/layout/orgChart1"/>
    <dgm:cxn modelId="{5BF90694-FF2D-413A-909D-816D650A1F96}" srcId="{8B1559CE-6DCC-4E00-BB52-299E4946883A}" destId="{77868FFA-90C7-42FD-A962-CD7CDF084893}" srcOrd="1" destOrd="0" parTransId="{C8D26466-A8C4-42A7-AE7A-08826D124582}" sibTransId="{9913B8FA-4FAD-449A-BE32-9EA6EE7F8512}"/>
    <dgm:cxn modelId="{003643B8-79FF-4A7F-95B1-00EDE307601F}" type="presOf" srcId="{176B115E-7DE2-49BC-AE56-11D086A6F154}" destId="{A624D92A-C6C4-46D5-907C-D2F9BD02CDC6}" srcOrd="1" destOrd="0" presId="urn:microsoft.com/office/officeart/2005/8/layout/orgChart1"/>
    <dgm:cxn modelId="{721C999B-6E8B-46CE-920C-A2E50834CCEB}" type="presOf" srcId="{6CD5B6F5-95A9-4791-A709-EF9376E07D9E}" destId="{600C4D7C-C4B0-421F-BB45-88301996D100}" srcOrd="0" destOrd="0" presId="urn:microsoft.com/office/officeart/2005/8/layout/orgChart1"/>
    <dgm:cxn modelId="{2EA1C88B-1245-4DAE-A545-400E7CA32B68}" type="presOf" srcId="{2BFC2606-2CA6-45FD-BE4F-FF184774DBE8}" destId="{3EAB560B-6F01-484F-BFD7-4318D318727F}" srcOrd="0" destOrd="0" presId="urn:microsoft.com/office/officeart/2005/8/layout/orgChart1"/>
    <dgm:cxn modelId="{00FB1ACA-5D6B-4AE4-870B-E324D97E3233}" type="presOf" srcId="{9A366249-6C30-44DC-B56B-3EC1055276C8}" destId="{E914E7C2-A948-4035-9994-8F9C8290F64F}" srcOrd="0" destOrd="0" presId="urn:microsoft.com/office/officeart/2005/8/layout/orgChart1"/>
    <dgm:cxn modelId="{3F09D47D-ECD3-43B9-BA50-DDFAB8778F07}" type="presOf" srcId="{02F6E294-9DB6-42E0-A3B1-D9E007C86264}" destId="{E0EE998D-0284-40D0-B118-79B98B2693E5}" srcOrd="0" destOrd="0" presId="urn:microsoft.com/office/officeart/2005/8/layout/orgChart1"/>
    <dgm:cxn modelId="{05C2E9C7-C711-4EB5-8A70-75F9D65065D2}" type="presOf" srcId="{27B009DB-61DB-4AF4-9790-A733B4D81BFF}" destId="{FDC830B5-1B55-4DA7-A79C-EA54779EF1EB}" srcOrd="0" destOrd="0" presId="urn:microsoft.com/office/officeart/2005/8/layout/orgChart1"/>
    <dgm:cxn modelId="{FA0EB29C-DF70-4669-89D9-9D6ADCD291D5}" type="presOf" srcId="{8E31A1F0-84F6-4F91-B9F4-BEB743EDBBE8}" destId="{7F795AE4-A0FA-4D79-B342-C785D8B32817}" srcOrd="0" destOrd="0" presId="urn:microsoft.com/office/officeart/2005/8/layout/orgChart1"/>
    <dgm:cxn modelId="{A211DEDA-1AB9-4E85-A581-CB149875F267}" type="presOf" srcId="{3F8DA72A-1DBE-4866-98EE-14A729D50477}" destId="{80EBEA66-3B60-45C1-BB6C-CFFF0CE06645}" srcOrd="1" destOrd="0" presId="urn:microsoft.com/office/officeart/2005/8/layout/orgChart1"/>
    <dgm:cxn modelId="{A3022E1B-E27F-4BF0-BBB5-13D6D67941EC}" type="presOf" srcId="{6CD5B6F5-95A9-4791-A709-EF9376E07D9E}" destId="{6BA4EA91-6452-400F-A83B-9B77EDC0BA81}" srcOrd="1" destOrd="0" presId="urn:microsoft.com/office/officeart/2005/8/layout/orgChart1"/>
    <dgm:cxn modelId="{07EF69B6-DA38-4456-965D-F3F6FE712C4A}" srcId="{BC61CED8-92E9-4149-978A-524F7407D3ED}" destId="{37FCA4A3-40ED-4B4E-A5A1-2068A36C33E7}" srcOrd="0" destOrd="0" parTransId="{0A672C8C-2AD6-4F6F-A80C-88F4C52AFC25}" sibTransId="{CBEE7FC0-3391-4EF4-871B-40ED65E926AE}"/>
    <dgm:cxn modelId="{3EB33C17-9335-4179-9157-2B0231103916}" type="presOf" srcId="{77868FFA-90C7-42FD-A962-CD7CDF084893}" destId="{37C95350-38F3-45AA-8014-6850D22E6C17}" srcOrd="0" destOrd="0" presId="urn:microsoft.com/office/officeart/2005/8/layout/orgChart1"/>
    <dgm:cxn modelId="{8AC1D72F-E616-417B-82E9-33B1077CC072}" type="presOf" srcId="{7280F1F8-932C-4DCE-9217-7443B2DEA17D}" destId="{984516BA-D0E8-47D9-A912-85C870493F33}" srcOrd="1" destOrd="0" presId="urn:microsoft.com/office/officeart/2005/8/layout/orgChart1"/>
    <dgm:cxn modelId="{0ECD372B-BD2C-4014-9814-B688DE669BFC}" type="presOf" srcId="{D6B1F2B7-E27D-4F09-954F-D9078D8D5810}" destId="{A7F056BD-7D90-4C57-8D25-E9C287448D85}" srcOrd="1" destOrd="0" presId="urn:microsoft.com/office/officeart/2005/8/layout/orgChart1"/>
    <dgm:cxn modelId="{B99FD637-6458-4850-BD04-AA3A3654E47A}" type="presOf" srcId="{8B1559CE-6DCC-4E00-BB52-299E4946883A}" destId="{1A4D6E00-0A68-4B6D-8CE4-09A8520B5163}" srcOrd="0" destOrd="0" presId="urn:microsoft.com/office/officeart/2005/8/layout/orgChart1"/>
    <dgm:cxn modelId="{6F59FD8B-EBFE-4D43-9F15-B7064A31CC6C}" type="presOf" srcId="{BC61CED8-92E9-4149-978A-524F7407D3ED}" destId="{F95FEE43-EBC0-4CC6-8409-F814E26B8F23}" srcOrd="0" destOrd="0" presId="urn:microsoft.com/office/officeart/2005/8/layout/orgChart1"/>
    <dgm:cxn modelId="{33E3D3F1-8BF7-4EC9-8EF9-7842F4566836}" srcId="{36CD47D7-EDB7-4485-91C5-C7437FB2B1EB}" destId="{8B1559CE-6DCC-4E00-BB52-299E4946883A}" srcOrd="0" destOrd="0" parTransId="{938D0060-8421-464B-9664-9CAA75996269}" sibTransId="{3A3D655B-3DCC-4E73-A1F0-1A3EE341138A}"/>
    <dgm:cxn modelId="{9885F140-5758-43D3-8ADE-11DAB44CC43F}" type="presOf" srcId="{94D17709-74B9-4C31-AD13-7EB231CC0266}" destId="{B6D9523A-20FB-4F04-A1BB-2E17DC251938}" srcOrd="0" destOrd="0" presId="urn:microsoft.com/office/officeart/2005/8/layout/orgChart1"/>
    <dgm:cxn modelId="{7DF69C25-AACD-4D56-8B42-94C95606AF32}" type="presOf" srcId="{1D427A06-2157-4D2D-8B78-84EDF8FB6804}" destId="{4F87B4F4-00E3-4302-81F3-97137BBCB610}" srcOrd="0" destOrd="0" presId="urn:microsoft.com/office/officeart/2005/8/layout/orgChart1"/>
    <dgm:cxn modelId="{363518E5-984E-48A1-BD02-33E27BD52EC5}" type="presOf" srcId="{2FB8928E-38F7-421F-89DA-EB9189144CD9}" destId="{D9546D11-6CED-4718-9435-2675B81C8730}" srcOrd="0" destOrd="0" presId="urn:microsoft.com/office/officeart/2005/8/layout/orgChart1"/>
    <dgm:cxn modelId="{139F5F33-F78B-4332-A20C-95ABA3CB492C}" type="presOf" srcId="{45C2177F-E384-4108-B111-4E82E0BFC547}" destId="{814CC34A-35BE-46C0-BAD9-E2762226E83A}" srcOrd="0" destOrd="0" presId="urn:microsoft.com/office/officeart/2005/8/layout/orgChart1"/>
    <dgm:cxn modelId="{99810593-3926-462D-A53B-3CF1073A8945}" type="presOf" srcId="{737A68F9-44A8-40F6-A3B5-6B41401A8EB5}" destId="{CA04D18E-FC9B-4010-8BEA-022B8ADC1B40}" srcOrd="0" destOrd="0" presId="urn:microsoft.com/office/officeart/2005/8/layout/orgChart1"/>
    <dgm:cxn modelId="{9A158180-CD3A-4C7B-95A3-FEFEE8C9550A}" type="presOf" srcId="{73BC52AA-2E10-4B8F-9960-0B77A66F9ED4}" destId="{1F5D6CE4-0224-47C6-8524-A86452DB0E83}" srcOrd="1" destOrd="0" presId="urn:microsoft.com/office/officeart/2005/8/layout/orgChart1"/>
    <dgm:cxn modelId="{ED8B3414-8F6C-40C3-A2ED-B97AC576F957}" type="presOf" srcId="{4E65205C-9F9A-40FD-987B-4B666F16DB41}" destId="{32B8B4A3-4FFE-46D0-9A0F-B3D8F78FF8DB}" srcOrd="0" destOrd="0" presId="urn:microsoft.com/office/officeart/2005/8/layout/orgChart1"/>
    <dgm:cxn modelId="{A12EFD20-C1AC-4232-A31D-C73EDB5CF034}" type="presOf" srcId="{BBA2206C-BF3D-4461-8015-2709D11511C2}" destId="{BCDDC8B1-BD2B-4B84-9D32-1B2829941FAA}" srcOrd="0" destOrd="0" presId="urn:microsoft.com/office/officeart/2005/8/layout/orgChart1"/>
    <dgm:cxn modelId="{2C19D725-5406-4652-8317-417C537FB5B7}" type="presOf" srcId="{16B1E1E9-9DC3-4073-B49F-F3201B6D9D9C}" destId="{26BB8786-ECE8-45BE-891B-5892A2578BAF}" srcOrd="0" destOrd="0" presId="urn:microsoft.com/office/officeart/2005/8/layout/orgChart1"/>
    <dgm:cxn modelId="{16907A29-F018-480C-9E95-72B76BE9A2C1}" type="presOf" srcId="{176B115E-7DE2-49BC-AE56-11D086A6F154}" destId="{05A2CF20-9871-4CAB-BB87-5879BCDB730E}" srcOrd="0" destOrd="0" presId="urn:microsoft.com/office/officeart/2005/8/layout/orgChart1"/>
    <dgm:cxn modelId="{36DC2D7E-9ECD-44B8-A620-B0E37A626389}" srcId="{D6B1F2B7-E27D-4F09-954F-D9078D8D5810}" destId="{3F8DA72A-1DBE-4866-98EE-14A729D50477}" srcOrd="1" destOrd="0" parTransId="{131C46C2-DEC3-4612-9F36-C79A1FBD49B4}" sibTransId="{2C2DC6DC-A724-4655-ADF6-A20C93D9C2AE}"/>
    <dgm:cxn modelId="{504087F4-E225-428F-9D65-834B7A354DEB}" type="presOf" srcId="{9A366249-6C30-44DC-B56B-3EC1055276C8}" destId="{15525C32-37CF-4EE3-BAEA-6AD89B9CF845}" srcOrd="1" destOrd="0" presId="urn:microsoft.com/office/officeart/2005/8/layout/orgChart1"/>
    <dgm:cxn modelId="{1C82DDDD-46ED-404C-A467-90F52DF4A95A}" type="presOf" srcId="{36CD47D7-EDB7-4485-91C5-C7437FB2B1EB}" destId="{60056F54-7774-40C8-BC6F-26C7AC652683}" srcOrd="0" destOrd="0" presId="urn:microsoft.com/office/officeart/2005/8/layout/orgChart1"/>
    <dgm:cxn modelId="{C55BD403-A90C-4A42-BBB6-53906AA09582}" srcId="{D6B1F2B7-E27D-4F09-954F-D9078D8D5810}" destId="{BBA2206C-BF3D-4461-8015-2709D11511C2}" srcOrd="3" destOrd="0" parTransId="{94D17709-74B9-4C31-AD13-7EB231CC0266}" sibTransId="{96136AD8-D14A-4FE2-955B-FEB422B44DFE}"/>
    <dgm:cxn modelId="{F81B73FE-6AB6-4694-9B38-AD24297FD07C}" srcId="{62C1F384-60C3-43ED-B65B-A3ADDF2490C8}" destId="{2BFC2606-2CA6-45FD-BE4F-FF184774DBE8}" srcOrd="2" destOrd="0" parTransId="{45C2177F-E384-4108-B111-4E82E0BFC547}" sibTransId="{BF770F6B-9C36-4019-9B95-4536AD6C6602}"/>
    <dgm:cxn modelId="{B78F235C-D7EC-47BE-9439-BCAC2C66BCDB}" type="presOf" srcId="{2BFC2606-2CA6-45FD-BE4F-FF184774DBE8}" destId="{A1AAA092-C874-441C-81A4-330BC26ED801}" srcOrd="1" destOrd="0" presId="urn:microsoft.com/office/officeart/2005/8/layout/orgChart1"/>
    <dgm:cxn modelId="{DA621DAB-8588-4E7A-AF33-D56B1BE3F59F}" type="presOf" srcId="{2948D3E2-1EDB-486B-A833-D42E67F3F1AA}" destId="{F22E7F0B-B57D-461E-800B-57A4D4F0085E}" srcOrd="0" destOrd="0" presId="urn:microsoft.com/office/officeart/2005/8/layout/orgChart1"/>
    <dgm:cxn modelId="{90D76B23-3E63-455A-9135-957CCA12F63A}" type="presOf" srcId="{37FCA4A3-40ED-4B4E-A5A1-2068A36C33E7}" destId="{36078F62-EFA8-46DE-BC35-04432A151D0F}" srcOrd="0" destOrd="0" presId="urn:microsoft.com/office/officeart/2005/8/layout/orgChart1"/>
    <dgm:cxn modelId="{57D2996A-73AA-4133-B7CB-7969BFEC7BED}" type="presOf" srcId="{BC61CED8-92E9-4149-978A-524F7407D3ED}" destId="{54C1865A-5CF5-46A8-A04E-8D50E5263A9B}" srcOrd="1" destOrd="0" presId="urn:microsoft.com/office/officeart/2005/8/layout/orgChart1"/>
    <dgm:cxn modelId="{C63478E2-441E-44AE-AC8B-F06C5FB258A9}" type="presOf" srcId="{2948D3E2-1EDB-486B-A833-D42E67F3F1AA}" destId="{C5F60E1F-C83A-4131-AD2C-BC5888EAC18E}" srcOrd="1" destOrd="0" presId="urn:microsoft.com/office/officeart/2005/8/layout/orgChart1"/>
    <dgm:cxn modelId="{4C1B3C89-5301-4FE9-916B-E51B78175A16}" type="presOf" srcId="{37FCA4A3-40ED-4B4E-A5A1-2068A36C33E7}" destId="{7D24C06C-4388-4768-9A6A-ABB5BCCE5102}" srcOrd="1" destOrd="0" presId="urn:microsoft.com/office/officeart/2005/8/layout/orgChart1"/>
    <dgm:cxn modelId="{17F37801-50C5-4C60-8E9E-697DE02FE64B}" srcId="{62C1F384-60C3-43ED-B65B-A3ADDF2490C8}" destId="{8E31A1F0-84F6-4F91-B9F4-BEB743EDBBE8}" srcOrd="0" destOrd="0" parTransId="{736E9C1E-F7A2-49B7-A569-99EF832F4D6C}" sibTransId="{042B54E0-9682-4AB7-AA22-B18870855E2B}"/>
    <dgm:cxn modelId="{44725DFB-FA63-4B83-9283-EA7AF10F35B8}" type="presOf" srcId="{CB1B53DC-6014-4753-861C-F317FAEB944B}" destId="{091CB364-8651-415C-97A1-038B8C27E249}" srcOrd="0" destOrd="0" presId="urn:microsoft.com/office/officeart/2005/8/layout/orgChart1"/>
    <dgm:cxn modelId="{3F0ECBD7-2F93-44B4-B80D-46273C6273F8}" type="presOf" srcId="{D6B1F2B7-E27D-4F09-954F-D9078D8D5810}" destId="{46E2478B-4C8B-4B95-9D40-9911D9A5ABEF}" srcOrd="0" destOrd="0" presId="urn:microsoft.com/office/officeart/2005/8/layout/orgChart1"/>
    <dgm:cxn modelId="{51D1A73F-95CE-4650-8C15-5744D1E87A52}" srcId="{62C1F384-60C3-43ED-B65B-A3ADDF2490C8}" destId="{6CD5B6F5-95A9-4791-A709-EF9376E07D9E}" srcOrd="1" destOrd="0" parTransId="{16B1E1E9-9DC3-4073-B49F-F3201B6D9D9C}" sibTransId="{30985C1C-9CA4-4BB5-AD7F-036BCC2CC422}"/>
    <dgm:cxn modelId="{197369E9-EFC1-4F77-A084-215B4C19F14A}" type="presOf" srcId="{736E9C1E-F7A2-49B7-A569-99EF832F4D6C}" destId="{9DE8CDFE-4AEC-4CB3-8468-5151FBA03964}" srcOrd="0" destOrd="0" presId="urn:microsoft.com/office/officeart/2005/8/layout/orgChart1"/>
    <dgm:cxn modelId="{74E142AC-D732-47BC-B27D-0C993211B353}" type="presOf" srcId="{62C1F384-60C3-43ED-B65B-A3ADDF2490C8}" destId="{05E7F127-2F23-43E4-9D00-444EB5938A96}" srcOrd="0" destOrd="0" presId="urn:microsoft.com/office/officeart/2005/8/layout/orgChart1"/>
    <dgm:cxn modelId="{B2CF2C6B-14E2-444C-AD27-EE2F9AFC4775}" srcId="{77868FFA-90C7-42FD-A962-CD7CDF084893}" destId="{62C1F384-60C3-43ED-B65B-A3ADDF2490C8}" srcOrd="0" destOrd="0" parTransId="{2FB8928E-38F7-421F-89DA-EB9189144CD9}" sibTransId="{9B004F5A-20A9-462F-81C0-860E7DA3DB87}"/>
    <dgm:cxn modelId="{684DB955-2FEA-42B7-8C40-1C24BFCD7D59}" type="presParOf" srcId="{60056F54-7774-40C8-BC6F-26C7AC652683}" destId="{EE25DF48-3660-4A0E-BFDD-448BE2A2CD53}" srcOrd="0" destOrd="0" presId="urn:microsoft.com/office/officeart/2005/8/layout/orgChart1"/>
    <dgm:cxn modelId="{B5448378-23C5-42A7-9D9F-D099E6A4B735}" type="presParOf" srcId="{EE25DF48-3660-4A0E-BFDD-448BE2A2CD53}" destId="{719B1F4B-02F2-4AC6-91D5-EADCDACA531E}" srcOrd="0" destOrd="0" presId="urn:microsoft.com/office/officeart/2005/8/layout/orgChart1"/>
    <dgm:cxn modelId="{5BF308B5-D96F-4137-B70B-9DC0E40B0482}" type="presParOf" srcId="{719B1F4B-02F2-4AC6-91D5-EADCDACA531E}" destId="{1A4D6E00-0A68-4B6D-8CE4-09A8520B5163}" srcOrd="0" destOrd="0" presId="urn:microsoft.com/office/officeart/2005/8/layout/orgChart1"/>
    <dgm:cxn modelId="{5E8D0F8A-066C-44FD-ACF6-95566650D756}" type="presParOf" srcId="{719B1F4B-02F2-4AC6-91D5-EADCDACA531E}" destId="{49295682-F5DD-4D0D-8F21-9FCD0B21CE84}" srcOrd="1" destOrd="0" presId="urn:microsoft.com/office/officeart/2005/8/layout/orgChart1"/>
    <dgm:cxn modelId="{535709E5-39DB-4FC4-894F-C8E90182163B}" type="presParOf" srcId="{EE25DF48-3660-4A0E-BFDD-448BE2A2CD53}" destId="{FC94C618-11DF-46F7-947E-DBB06D55F4DB}" srcOrd="1" destOrd="0" presId="urn:microsoft.com/office/officeart/2005/8/layout/orgChart1"/>
    <dgm:cxn modelId="{41AC2E89-D346-425D-B060-95FBE3F231EA}" type="presParOf" srcId="{FC94C618-11DF-46F7-947E-DBB06D55F4DB}" destId="{4B55F17C-BE2D-4995-BDDE-A2C853A21356}" srcOrd="0" destOrd="0" presId="urn:microsoft.com/office/officeart/2005/8/layout/orgChart1"/>
    <dgm:cxn modelId="{1C6A0466-1ED7-496B-96D2-A2C1F0869D2B}" type="presParOf" srcId="{FC94C618-11DF-46F7-947E-DBB06D55F4DB}" destId="{673C3C35-E55B-4F10-970E-61FAC3CAB27A}" srcOrd="1" destOrd="0" presId="urn:microsoft.com/office/officeart/2005/8/layout/orgChart1"/>
    <dgm:cxn modelId="{599CDFE2-ABD2-4BF2-9EBD-1A6980675ABE}" type="presParOf" srcId="{673C3C35-E55B-4F10-970E-61FAC3CAB27A}" destId="{D6FC07BB-D687-40CA-A6FA-3087B98A17F5}" srcOrd="0" destOrd="0" presId="urn:microsoft.com/office/officeart/2005/8/layout/orgChart1"/>
    <dgm:cxn modelId="{AB9C9CE8-11ED-42DD-811F-A72B445BA4EF}" type="presParOf" srcId="{D6FC07BB-D687-40CA-A6FA-3087B98A17F5}" destId="{F95FEE43-EBC0-4CC6-8409-F814E26B8F23}" srcOrd="0" destOrd="0" presId="urn:microsoft.com/office/officeart/2005/8/layout/orgChart1"/>
    <dgm:cxn modelId="{C61CD4D3-1F39-46AA-965B-447C770C9556}" type="presParOf" srcId="{D6FC07BB-D687-40CA-A6FA-3087B98A17F5}" destId="{54C1865A-5CF5-46A8-A04E-8D50E5263A9B}" srcOrd="1" destOrd="0" presId="urn:microsoft.com/office/officeart/2005/8/layout/orgChart1"/>
    <dgm:cxn modelId="{8CA42B69-392F-499C-8839-0EEF9BFC1143}" type="presParOf" srcId="{673C3C35-E55B-4F10-970E-61FAC3CAB27A}" destId="{50A6B6A3-1CD9-47E1-98F7-C17D63065236}" srcOrd="1" destOrd="0" presId="urn:microsoft.com/office/officeart/2005/8/layout/orgChart1"/>
    <dgm:cxn modelId="{F83BBC64-9EAF-49A4-BD2A-B5C679924FFB}" type="presParOf" srcId="{50A6B6A3-1CD9-47E1-98F7-C17D63065236}" destId="{E3D0B9AC-B666-4102-B592-99BD5499BEDF}" srcOrd="0" destOrd="0" presId="urn:microsoft.com/office/officeart/2005/8/layout/orgChart1"/>
    <dgm:cxn modelId="{230EB77C-4C42-462E-94ED-17D76F157AEE}" type="presParOf" srcId="{50A6B6A3-1CD9-47E1-98F7-C17D63065236}" destId="{964F185B-1DF4-417B-940D-55DDC77050CF}" srcOrd="1" destOrd="0" presId="urn:microsoft.com/office/officeart/2005/8/layout/orgChart1"/>
    <dgm:cxn modelId="{FA9F9065-4BD7-43FD-92E0-BFA29A34DBA2}" type="presParOf" srcId="{964F185B-1DF4-417B-940D-55DDC77050CF}" destId="{90F8676A-D375-43B4-9868-C963999213FB}" srcOrd="0" destOrd="0" presId="urn:microsoft.com/office/officeart/2005/8/layout/orgChart1"/>
    <dgm:cxn modelId="{F3B63BE5-B8DB-4810-8A87-63549FFD7DBD}" type="presParOf" srcId="{90F8676A-D375-43B4-9868-C963999213FB}" destId="{36078F62-EFA8-46DE-BC35-04432A151D0F}" srcOrd="0" destOrd="0" presId="urn:microsoft.com/office/officeart/2005/8/layout/orgChart1"/>
    <dgm:cxn modelId="{B6F71DD6-9DF7-4D40-8255-4CA4EF3C4AA5}" type="presParOf" srcId="{90F8676A-D375-43B4-9868-C963999213FB}" destId="{7D24C06C-4388-4768-9A6A-ABB5BCCE5102}" srcOrd="1" destOrd="0" presId="urn:microsoft.com/office/officeart/2005/8/layout/orgChart1"/>
    <dgm:cxn modelId="{0F777236-B1D1-4E3D-B030-5AE63388F8D6}" type="presParOf" srcId="{964F185B-1DF4-417B-940D-55DDC77050CF}" destId="{504F8333-25AE-4D51-B75D-21C534CC69B7}" srcOrd="1" destOrd="0" presId="urn:microsoft.com/office/officeart/2005/8/layout/orgChart1"/>
    <dgm:cxn modelId="{33D7DF04-6FB9-4DD9-903B-81F227771A2B}" type="presParOf" srcId="{964F185B-1DF4-417B-940D-55DDC77050CF}" destId="{70951E87-7462-4856-AAF3-4BA4D17793D9}" srcOrd="2" destOrd="0" presId="urn:microsoft.com/office/officeart/2005/8/layout/orgChart1"/>
    <dgm:cxn modelId="{664465E5-8AE4-43B4-891D-2A611973D90D}" type="presParOf" srcId="{50A6B6A3-1CD9-47E1-98F7-C17D63065236}" destId="{E0EE998D-0284-40D0-B118-79B98B2693E5}" srcOrd="2" destOrd="0" presId="urn:microsoft.com/office/officeart/2005/8/layout/orgChart1"/>
    <dgm:cxn modelId="{3DFBD544-680F-4373-98B4-83B6B2FAB543}" type="presParOf" srcId="{50A6B6A3-1CD9-47E1-98F7-C17D63065236}" destId="{0FC00AE3-4748-4B23-B74E-C25C4300284F}" srcOrd="3" destOrd="0" presId="urn:microsoft.com/office/officeart/2005/8/layout/orgChart1"/>
    <dgm:cxn modelId="{CB23F2B4-EA92-4683-9B05-4693ECE0D5E8}" type="presParOf" srcId="{0FC00AE3-4748-4B23-B74E-C25C4300284F}" destId="{8F438FE3-E0BE-4513-A84C-EAD86716AA17}" srcOrd="0" destOrd="0" presId="urn:microsoft.com/office/officeart/2005/8/layout/orgChart1"/>
    <dgm:cxn modelId="{0B025800-69DD-4EB9-93AF-19480C7C2E92}" type="presParOf" srcId="{8F438FE3-E0BE-4513-A84C-EAD86716AA17}" destId="{B767B6E1-0F70-4C63-B2CE-0094FC3FF1C6}" srcOrd="0" destOrd="0" presId="urn:microsoft.com/office/officeart/2005/8/layout/orgChart1"/>
    <dgm:cxn modelId="{5C204600-6726-43E3-9D46-25B398F41712}" type="presParOf" srcId="{8F438FE3-E0BE-4513-A84C-EAD86716AA17}" destId="{DEC7A5AB-CD19-4EE9-8651-790345A70A3C}" srcOrd="1" destOrd="0" presId="urn:microsoft.com/office/officeart/2005/8/layout/orgChart1"/>
    <dgm:cxn modelId="{74B1C056-8084-43C8-8922-16A3B523B1FA}" type="presParOf" srcId="{0FC00AE3-4748-4B23-B74E-C25C4300284F}" destId="{B0D11F21-A910-4710-9F5D-14338C0CC9CF}" srcOrd="1" destOrd="0" presId="urn:microsoft.com/office/officeart/2005/8/layout/orgChart1"/>
    <dgm:cxn modelId="{8C16AAC6-B18A-4D83-A990-D3D68B154450}" type="presParOf" srcId="{0FC00AE3-4748-4B23-B74E-C25C4300284F}" destId="{8FD75CAB-74C2-486C-9924-3D19E308EA5A}" srcOrd="2" destOrd="0" presId="urn:microsoft.com/office/officeart/2005/8/layout/orgChart1"/>
    <dgm:cxn modelId="{0C196B66-4C2C-40B2-A6C1-FA5C4BF791D1}" type="presParOf" srcId="{50A6B6A3-1CD9-47E1-98F7-C17D63065236}" destId="{95586A97-9B49-4C78-B68B-1D0361EC8816}" srcOrd="4" destOrd="0" presId="urn:microsoft.com/office/officeart/2005/8/layout/orgChart1"/>
    <dgm:cxn modelId="{D7F091FF-54E6-4EEA-9B97-E9636CC4157F}" type="presParOf" srcId="{50A6B6A3-1CD9-47E1-98F7-C17D63065236}" destId="{DB839473-90BE-442F-A994-D3890CB77CE5}" srcOrd="5" destOrd="0" presId="urn:microsoft.com/office/officeart/2005/8/layout/orgChart1"/>
    <dgm:cxn modelId="{EE0BD755-4DAB-41A7-AFCE-05D84B36A1A1}" type="presParOf" srcId="{DB839473-90BE-442F-A994-D3890CB77CE5}" destId="{543B03F3-8D87-4FEB-9B3B-DCDAC56148E9}" srcOrd="0" destOrd="0" presId="urn:microsoft.com/office/officeart/2005/8/layout/orgChart1"/>
    <dgm:cxn modelId="{64AE6DF4-C0A7-4672-ACE9-F56079D11F4B}" type="presParOf" srcId="{543B03F3-8D87-4FEB-9B3B-DCDAC56148E9}" destId="{E914E7C2-A948-4035-9994-8F9C8290F64F}" srcOrd="0" destOrd="0" presId="urn:microsoft.com/office/officeart/2005/8/layout/orgChart1"/>
    <dgm:cxn modelId="{9CE50079-9281-4AC0-9BAB-9EA61B740334}" type="presParOf" srcId="{543B03F3-8D87-4FEB-9B3B-DCDAC56148E9}" destId="{15525C32-37CF-4EE3-BAEA-6AD89B9CF845}" srcOrd="1" destOrd="0" presId="urn:microsoft.com/office/officeart/2005/8/layout/orgChart1"/>
    <dgm:cxn modelId="{6EACC5D9-0755-4E0A-9631-3B4986DB5A11}" type="presParOf" srcId="{DB839473-90BE-442F-A994-D3890CB77CE5}" destId="{1CDB1593-6F6F-4EA4-B377-ED9C2EF3569B}" srcOrd="1" destOrd="0" presId="urn:microsoft.com/office/officeart/2005/8/layout/orgChart1"/>
    <dgm:cxn modelId="{30891039-87EF-4DD5-AEA5-618412B8D0FD}" type="presParOf" srcId="{DB839473-90BE-442F-A994-D3890CB77CE5}" destId="{D81BDD92-3220-4621-9DAE-376B3F055E99}" srcOrd="2" destOrd="0" presId="urn:microsoft.com/office/officeart/2005/8/layout/orgChart1"/>
    <dgm:cxn modelId="{73DA57BC-6291-4D4F-AFA9-3C7BA0D62315}" type="presParOf" srcId="{50A6B6A3-1CD9-47E1-98F7-C17D63065236}" destId="{FDC830B5-1B55-4DA7-A79C-EA54779EF1EB}" srcOrd="6" destOrd="0" presId="urn:microsoft.com/office/officeart/2005/8/layout/orgChart1"/>
    <dgm:cxn modelId="{972A32B3-58EF-4DD1-9681-7629EEC5DF71}" type="presParOf" srcId="{50A6B6A3-1CD9-47E1-98F7-C17D63065236}" destId="{D256D8F9-70DC-4428-BDF7-2B5A2209B73A}" srcOrd="7" destOrd="0" presId="urn:microsoft.com/office/officeart/2005/8/layout/orgChart1"/>
    <dgm:cxn modelId="{DA4DA745-4C8A-4A32-A0E8-D014974CA45D}" type="presParOf" srcId="{D256D8F9-70DC-4428-BDF7-2B5A2209B73A}" destId="{251806A1-285B-4CCC-9AD3-B0C0DEB7D61D}" srcOrd="0" destOrd="0" presId="urn:microsoft.com/office/officeart/2005/8/layout/orgChart1"/>
    <dgm:cxn modelId="{43BC9424-06C7-4887-9823-43DFAA52C99E}" type="presParOf" srcId="{251806A1-285B-4CCC-9AD3-B0C0DEB7D61D}" destId="{796E40FA-E353-45D9-A75B-82507BEF19B9}" srcOrd="0" destOrd="0" presId="urn:microsoft.com/office/officeart/2005/8/layout/orgChart1"/>
    <dgm:cxn modelId="{BB3CBF39-369D-4BE4-8FB1-09F59F36D1C6}" type="presParOf" srcId="{251806A1-285B-4CCC-9AD3-B0C0DEB7D61D}" destId="{984516BA-D0E8-47D9-A912-85C870493F33}" srcOrd="1" destOrd="0" presId="urn:microsoft.com/office/officeart/2005/8/layout/orgChart1"/>
    <dgm:cxn modelId="{8C36D0F0-DC20-4F7E-A9AD-D6F880A227F0}" type="presParOf" srcId="{D256D8F9-70DC-4428-BDF7-2B5A2209B73A}" destId="{AE5FB8FF-525D-4EBF-9D28-9D607800A378}" srcOrd="1" destOrd="0" presId="urn:microsoft.com/office/officeart/2005/8/layout/orgChart1"/>
    <dgm:cxn modelId="{65CC49D7-DAC9-4873-AC1F-C034CC0B1088}" type="presParOf" srcId="{D256D8F9-70DC-4428-BDF7-2B5A2209B73A}" destId="{334D9893-83F0-450A-A930-8A78788DF823}" srcOrd="2" destOrd="0" presId="urn:microsoft.com/office/officeart/2005/8/layout/orgChart1"/>
    <dgm:cxn modelId="{401B77CF-B94E-4862-B1AB-874D8EA05970}" type="presParOf" srcId="{50A6B6A3-1CD9-47E1-98F7-C17D63065236}" destId="{091CB364-8651-415C-97A1-038B8C27E249}" srcOrd="8" destOrd="0" presId="urn:microsoft.com/office/officeart/2005/8/layout/orgChart1"/>
    <dgm:cxn modelId="{4CE54059-8D8A-41CE-8088-F58000100085}" type="presParOf" srcId="{50A6B6A3-1CD9-47E1-98F7-C17D63065236}" destId="{2D23859B-E65A-47A7-B21F-4B49CD792248}" srcOrd="9" destOrd="0" presId="urn:microsoft.com/office/officeart/2005/8/layout/orgChart1"/>
    <dgm:cxn modelId="{50C20EA0-69A6-47BE-98A6-7AC03CCEACD4}" type="presParOf" srcId="{2D23859B-E65A-47A7-B21F-4B49CD792248}" destId="{6E7791BA-FF6E-425B-8BE4-0C9701931F55}" srcOrd="0" destOrd="0" presId="urn:microsoft.com/office/officeart/2005/8/layout/orgChart1"/>
    <dgm:cxn modelId="{656AFAE4-F658-4027-8288-60C41BD9C5D8}" type="presParOf" srcId="{6E7791BA-FF6E-425B-8BE4-0C9701931F55}" destId="{CA04D18E-FC9B-4010-8BEA-022B8ADC1B40}" srcOrd="0" destOrd="0" presId="urn:microsoft.com/office/officeart/2005/8/layout/orgChart1"/>
    <dgm:cxn modelId="{F6F8E37D-51F2-43EB-9AD1-195581ED0CDE}" type="presParOf" srcId="{6E7791BA-FF6E-425B-8BE4-0C9701931F55}" destId="{42A01605-948E-4454-B0C6-A9C54A8B8EDC}" srcOrd="1" destOrd="0" presId="urn:microsoft.com/office/officeart/2005/8/layout/orgChart1"/>
    <dgm:cxn modelId="{834178A2-88A9-4B92-B709-8F7765F37F0E}" type="presParOf" srcId="{2D23859B-E65A-47A7-B21F-4B49CD792248}" destId="{8BB3DB9D-839F-464B-B139-27EB6027A055}" srcOrd="1" destOrd="0" presId="urn:microsoft.com/office/officeart/2005/8/layout/orgChart1"/>
    <dgm:cxn modelId="{685AC36F-462D-42AA-AF28-C2F27A4741BB}" type="presParOf" srcId="{2D23859B-E65A-47A7-B21F-4B49CD792248}" destId="{C3D791CD-43D9-4240-A00C-22F723C6B932}" srcOrd="2" destOrd="0" presId="urn:microsoft.com/office/officeart/2005/8/layout/orgChart1"/>
    <dgm:cxn modelId="{AC07EC79-0A16-434B-A51C-53BC9201E826}" type="presParOf" srcId="{673C3C35-E55B-4F10-970E-61FAC3CAB27A}" destId="{94959700-8CBE-43F0-B97C-0BB6B37DAF8D}" srcOrd="2" destOrd="0" presId="urn:microsoft.com/office/officeart/2005/8/layout/orgChart1"/>
    <dgm:cxn modelId="{BC2CC2F8-E67F-4E53-925D-B5CFC89664F3}" type="presParOf" srcId="{FC94C618-11DF-46F7-947E-DBB06D55F4DB}" destId="{9E01A374-0AEC-42A8-AFF7-47F710680B5C}" srcOrd="2" destOrd="0" presId="urn:microsoft.com/office/officeart/2005/8/layout/orgChart1"/>
    <dgm:cxn modelId="{4BF8BF2A-954E-443B-8982-DC7901597114}" type="presParOf" srcId="{FC94C618-11DF-46F7-947E-DBB06D55F4DB}" destId="{DCB3F616-DC17-4884-BA97-B081536B261E}" srcOrd="3" destOrd="0" presId="urn:microsoft.com/office/officeart/2005/8/layout/orgChart1"/>
    <dgm:cxn modelId="{5D849E10-C87D-4311-AE4A-4BB8EF0FC606}" type="presParOf" srcId="{DCB3F616-DC17-4884-BA97-B081536B261E}" destId="{4F8730BC-02F4-4CC7-891D-2B63AB4A9B7C}" srcOrd="0" destOrd="0" presId="urn:microsoft.com/office/officeart/2005/8/layout/orgChart1"/>
    <dgm:cxn modelId="{C69CCD7C-C71D-4E47-BE21-983731FE6EFC}" type="presParOf" srcId="{4F8730BC-02F4-4CC7-891D-2B63AB4A9B7C}" destId="{37C95350-38F3-45AA-8014-6850D22E6C17}" srcOrd="0" destOrd="0" presId="urn:microsoft.com/office/officeart/2005/8/layout/orgChart1"/>
    <dgm:cxn modelId="{C8C41D2C-01B3-4E9A-B523-56C9994A63C6}" type="presParOf" srcId="{4F8730BC-02F4-4CC7-891D-2B63AB4A9B7C}" destId="{FC47548D-9D62-4E78-832E-EACFD82A21F2}" srcOrd="1" destOrd="0" presId="urn:microsoft.com/office/officeart/2005/8/layout/orgChart1"/>
    <dgm:cxn modelId="{1F27F285-50C6-4FA5-A9F6-22C31E169279}" type="presParOf" srcId="{DCB3F616-DC17-4884-BA97-B081536B261E}" destId="{D04189A9-9DEB-4A26-903C-1EB9DAA13613}" srcOrd="1" destOrd="0" presId="urn:microsoft.com/office/officeart/2005/8/layout/orgChart1"/>
    <dgm:cxn modelId="{04B7EBEC-C491-4532-988C-7FB099447ADE}" type="presParOf" srcId="{D04189A9-9DEB-4A26-903C-1EB9DAA13613}" destId="{D9546D11-6CED-4718-9435-2675B81C8730}" srcOrd="0" destOrd="0" presId="urn:microsoft.com/office/officeart/2005/8/layout/orgChart1"/>
    <dgm:cxn modelId="{1568BD15-E1C0-4815-BA1D-D7BEE3D938E5}" type="presParOf" srcId="{D04189A9-9DEB-4A26-903C-1EB9DAA13613}" destId="{53EB2496-32D8-4FDF-8E07-68166AACD97B}" srcOrd="1" destOrd="0" presId="urn:microsoft.com/office/officeart/2005/8/layout/orgChart1"/>
    <dgm:cxn modelId="{50A4FFB0-8F29-4B43-B94E-D53E80AB634B}" type="presParOf" srcId="{53EB2496-32D8-4FDF-8E07-68166AACD97B}" destId="{AAFD27D4-12D8-462D-B0CD-209E5774984E}" srcOrd="0" destOrd="0" presId="urn:microsoft.com/office/officeart/2005/8/layout/orgChart1"/>
    <dgm:cxn modelId="{BD700999-6944-4EE1-9034-4FE2CF9456E9}" type="presParOf" srcId="{AAFD27D4-12D8-462D-B0CD-209E5774984E}" destId="{05E7F127-2F23-43E4-9D00-444EB5938A96}" srcOrd="0" destOrd="0" presId="urn:microsoft.com/office/officeart/2005/8/layout/orgChart1"/>
    <dgm:cxn modelId="{96B211A1-D7F9-4D4C-8FB7-F9258F4BB794}" type="presParOf" srcId="{AAFD27D4-12D8-462D-B0CD-209E5774984E}" destId="{77975304-FC38-4224-BA29-FC4CAC6AACFD}" srcOrd="1" destOrd="0" presId="urn:microsoft.com/office/officeart/2005/8/layout/orgChart1"/>
    <dgm:cxn modelId="{37547E9A-7EDA-4061-8940-361D8CBBF47D}" type="presParOf" srcId="{53EB2496-32D8-4FDF-8E07-68166AACD97B}" destId="{821469BF-4406-4694-BD3C-B27F15EF7956}" srcOrd="1" destOrd="0" presId="urn:microsoft.com/office/officeart/2005/8/layout/orgChart1"/>
    <dgm:cxn modelId="{52C194F4-B37C-496F-B44D-C1A5CC1D9BEE}" type="presParOf" srcId="{821469BF-4406-4694-BD3C-B27F15EF7956}" destId="{9DE8CDFE-4AEC-4CB3-8468-5151FBA03964}" srcOrd="0" destOrd="0" presId="urn:microsoft.com/office/officeart/2005/8/layout/orgChart1"/>
    <dgm:cxn modelId="{84181F9E-DF27-4362-9973-F7B1F636750F}" type="presParOf" srcId="{821469BF-4406-4694-BD3C-B27F15EF7956}" destId="{E5A15175-6BE3-488F-B001-09B9ED7C972F}" srcOrd="1" destOrd="0" presId="urn:microsoft.com/office/officeart/2005/8/layout/orgChart1"/>
    <dgm:cxn modelId="{DAE9EC87-BEC5-4100-910D-B6920173ADCF}" type="presParOf" srcId="{E5A15175-6BE3-488F-B001-09B9ED7C972F}" destId="{83CCCAB3-E1D0-43B0-839A-138C4844E163}" srcOrd="0" destOrd="0" presId="urn:microsoft.com/office/officeart/2005/8/layout/orgChart1"/>
    <dgm:cxn modelId="{150A3B2A-08BB-4852-9482-0D5248EBFD74}" type="presParOf" srcId="{83CCCAB3-E1D0-43B0-839A-138C4844E163}" destId="{7F795AE4-A0FA-4D79-B342-C785D8B32817}" srcOrd="0" destOrd="0" presId="urn:microsoft.com/office/officeart/2005/8/layout/orgChart1"/>
    <dgm:cxn modelId="{3AA4E87A-C5ED-47C9-A81B-A215B5FEF354}" type="presParOf" srcId="{83CCCAB3-E1D0-43B0-839A-138C4844E163}" destId="{A81A0F9D-6203-47E4-BBD3-F0C4AD386B39}" srcOrd="1" destOrd="0" presId="urn:microsoft.com/office/officeart/2005/8/layout/orgChart1"/>
    <dgm:cxn modelId="{CD495201-F1BA-4B92-865F-694922FB5567}" type="presParOf" srcId="{E5A15175-6BE3-488F-B001-09B9ED7C972F}" destId="{FDBFC228-4167-454B-BCB2-AE20E5315243}" srcOrd="1" destOrd="0" presId="urn:microsoft.com/office/officeart/2005/8/layout/orgChart1"/>
    <dgm:cxn modelId="{981C5234-ABF8-4090-A968-4453CC98697A}" type="presParOf" srcId="{E5A15175-6BE3-488F-B001-09B9ED7C972F}" destId="{82BF2467-754E-4B8E-93C8-E9BF57233F4D}" srcOrd="2" destOrd="0" presId="urn:microsoft.com/office/officeart/2005/8/layout/orgChart1"/>
    <dgm:cxn modelId="{97948D2E-99ED-40EE-BF07-FD0BF332DF08}" type="presParOf" srcId="{821469BF-4406-4694-BD3C-B27F15EF7956}" destId="{26BB8786-ECE8-45BE-891B-5892A2578BAF}" srcOrd="2" destOrd="0" presId="urn:microsoft.com/office/officeart/2005/8/layout/orgChart1"/>
    <dgm:cxn modelId="{DA2FA1B9-572C-45DB-BC96-827D6516B4BA}" type="presParOf" srcId="{821469BF-4406-4694-BD3C-B27F15EF7956}" destId="{2ECBFC7B-F8A1-43C7-A50A-DC32B6239250}" srcOrd="3" destOrd="0" presId="urn:microsoft.com/office/officeart/2005/8/layout/orgChart1"/>
    <dgm:cxn modelId="{DE70757D-0C19-4908-8F0A-5C2C61906881}" type="presParOf" srcId="{2ECBFC7B-F8A1-43C7-A50A-DC32B6239250}" destId="{180D8EC6-4D53-434C-A833-04E9A30E6A7E}" srcOrd="0" destOrd="0" presId="urn:microsoft.com/office/officeart/2005/8/layout/orgChart1"/>
    <dgm:cxn modelId="{818849DA-3910-48EC-B633-AE6D7AE608B9}" type="presParOf" srcId="{180D8EC6-4D53-434C-A833-04E9A30E6A7E}" destId="{600C4D7C-C4B0-421F-BB45-88301996D100}" srcOrd="0" destOrd="0" presId="urn:microsoft.com/office/officeart/2005/8/layout/orgChart1"/>
    <dgm:cxn modelId="{6F24846F-8610-4BC8-96E8-16E04D1CABC6}" type="presParOf" srcId="{180D8EC6-4D53-434C-A833-04E9A30E6A7E}" destId="{6BA4EA91-6452-400F-A83B-9B77EDC0BA81}" srcOrd="1" destOrd="0" presId="urn:microsoft.com/office/officeart/2005/8/layout/orgChart1"/>
    <dgm:cxn modelId="{7417A377-3520-4061-A159-3B17326325EB}" type="presParOf" srcId="{2ECBFC7B-F8A1-43C7-A50A-DC32B6239250}" destId="{FE109A29-1A74-41CE-81D5-D56A1DDF1E9C}" srcOrd="1" destOrd="0" presId="urn:microsoft.com/office/officeart/2005/8/layout/orgChart1"/>
    <dgm:cxn modelId="{1C1F027D-758F-4D6F-931E-2CF2C15A424A}" type="presParOf" srcId="{2ECBFC7B-F8A1-43C7-A50A-DC32B6239250}" destId="{690497E7-07AB-438F-98BA-4F4F11960979}" srcOrd="2" destOrd="0" presId="urn:microsoft.com/office/officeart/2005/8/layout/orgChart1"/>
    <dgm:cxn modelId="{D57B059E-B41A-47A4-9CF1-4714ABF9B538}" type="presParOf" srcId="{821469BF-4406-4694-BD3C-B27F15EF7956}" destId="{814CC34A-35BE-46C0-BAD9-E2762226E83A}" srcOrd="4" destOrd="0" presId="urn:microsoft.com/office/officeart/2005/8/layout/orgChart1"/>
    <dgm:cxn modelId="{90D61CD6-75B7-4425-97C4-1E0814C0236E}" type="presParOf" srcId="{821469BF-4406-4694-BD3C-B27F15EF7956}" destId="{3459011F-54D2-46E2-8B2A-A5CB1BAF97CA}" srcOrd="5" destOrd="0" presId="urn:microsoft.com/office/officeart/2005/8/layout/orgChart1"/>
    <dgm:cxn modelId="{FCF7B604-81B1-4690-AFBB-0280A2DF70D8}" type="presParOf" srcId="{3459011F-54D2-46E2-8B2A-A5CB1BAF97CA}" destId="{F74D1FF3-7906-4F82-9821-AF7093E82B4A}" srcOrd="0" destOrd="0" presId="urn:microsoft.com/office/officeart/2005/8/layout/orgChart1"/>
    <dgm:cxn modelId="{948AA22F-6BF4-42F0-88D6-0B6150145016}" type="presParOf" srcId="{F74D1FF3-7906-4F82-9821-AF7093E82B4A}" destId="{3EAB560B-6F01-484F-BFD7-4318D318727F}" srcOrd="0" destOrd="0" presId="urn:microsoft.com/office/officeart/2005/8/layout/orgChart1"/>
    <dgm:cxn modelId="{3682F094-374E-4FC8-9951-00656103CB4F}" type="presParOf" srcId="{F74D1FF3-7906-4F82-9821-AF7093E82B4A}" destId="{A1AAA092-C874-441C-81A4-330BC26ED801}" srcOrd="1" destOrd="0" presId="urn:microsoft.com/office/officeart/2005/8/layout/orgChart1"/>
    <dgm:cxn modelId="{7626C180-A295-4165-B635-4ACF7485358C}" type="presParOf" srcId="{3459011F-54D2-46E2-8B2A-A5CB1BAF97CA}" destId="{9D2CC83B-C53E-4FBF-9A51-ABFF33164B3C}" srcOrd="1" destOrd="0" presId="urn:microsoft.com/office/officeart/2005/8/layout/orgChart1"/>
    <dgm:cxn modelId="{20F32E51-4EA8-4FB4-B9FB-CD02A7578DCD}" type="presParOf" srcId="{3459011F-54D2-46E2-8B2A-A5CB1BAF97CA}" destId="{2C8078FD-88C3-49B2-A825-C456127D4ACC}" srcOrd="2" destOrd="0" presId="urn:microsoft.com/office/officeart/2005/8/layout/orgChart1"/>
    <dgm:cxn modelId="{5285E7D5-32A4-482A-9630-ED3EB4F39094}" type="presParOf" srcId="{821469BF-4406-4694-BD3C-B27F15EF7956}" destId="{32B8B4A3-4FFE-46D0-9A0F-B3D8F78FF8DB}" srcOrd="6" destOrd="0" presId="urn:microsoft.com/office/officeart/2005/8/layout/orgChart1"/>
    <dgm:cxn modelId="{83F3E7D8-9FC7-4526-BEFE-C11EA826781C}" type="presParOf" srcId="{821469BF-4406-4694-BD3C-B27F15EF7956}" destId="{7BC0E7B1-A915-429F-9AB0-B747A8010026}" srcOrd="7" destOrd="0" presId="urn:microsoft.com/office/officeart/2005/8/layout/orgChart1"/>
    <dgm:cxn modelId="{258DE563-C00E-4CB7-BA43-6416AC29963F}" type="presParOf" srcId="{7BC0E7B1-A915-429F-9AB0-B747A8010026}" destId="{DF758C35-CCE0-4496-BD9F-AA1752373C27}" srcOrd="0" destOrd="0" presId="urn:microsoft.com/office/officeart/2005/8/layout/orgChart1"/>
    <dgm:cxn modelId="{43B4309A-9B32-4311-ABD5-2769489FD7E2}" type="presParOf" srcId="{DF758C35-CCE0-4496-BD9F-AA1752373C27}" destId="{46560FEA-5DD8-419F-8B1A-BA47F4C572E9}" srcOrd="0" destOrd="0" presId="urn:microsoft.com/office/officeart/2005/8/layout/orgChart1"/>
    <dgm:cxn modelId="{F3BD9F3E-F2D5-4C0C-98F6-69CF1E1B2A6B}" type="presParOf" srcId="{DF758C35-CCE0-4496-BD9F-AA1752373C27}" destId="{1F5D6CE4-0224-47C6-8524-A86452DB0E83}" srcOrd="1" destOrd="0" presId="urn:microsoft.com/office/officeart/2005/8/layout/orgChart1"/>
    <dgm:cxn modelId="{1FB0C2B5-39D0-4879-BBD8-42DEEF02275E}" type="presParOf" srcId="{7BC0E7B1-A915-429F-9AB0-B747A8010026}" destId="{4C50A7CB-5B84-4B09-8162-98C9A95FFEFA}" srcOrd="1" destOrd="0" presId="urn:microsoft.com/office/officeart/2005/8/layout/orgChart1"/>
    <dgm:cxn modelId="{89D429BF-6F91-4113-ACE8-EA0CF6959BC4}" type="presParOf" srcId="{7BC0E7B1-A915-429F-9AB0-B747A8010026}" destId="{F5E6FAA9-F273-4599-9AFE-9C6C4CE903C3}" srcOrd="2" destOrd="0" presId="urn:microsoft.com/office/officeart/2005/8/layout/orgChart1"/>
    <dgm:cxn modelId="{72B773CA-4A04-4CA9-95F3-D308DB5B29F8}" type="presParOf" srcId="{53EB2496-32D8-4FDF-8E07-68166AACD97B}" destId="{FD7FC911-9CDD-4C6A-B2A8-2963A915C6DE}" srcOrd="2" destOrd="0" presId="urn:microsoft.com/office/officeart/2005/8/layout/orgChart1"/>
    <dgm:cxn modelId="{70C04113-C74B-410F-81B2-E14E248779E9}" type="presParOf" srcId="{D04189A9-9DEB-4A26-903C-1EB9DAA13613}" destId="{06BE2B82-BEA5-47E2-8864-23E86849CB99}" srcOrd="2" destOrd="0" presId="urn:microsoft.com/office/officeart/2005/8/layout/orgChart1"/>
    <dgm:cxn modelId="{462C29E9-1BD6-4085-9300-B68CDBE1339B}" type="presParOf" srcId="{D04189A9-9DEB-4A26-903C-1EB9DAA13613}" destId="{9CC76CF1-594D-40CF-88F0-167528900182}" srcOrd="3" destOrd="0" presId="urn:microsoft.com/office/officeart/2005/8/layout/orgChart1"/>
    <dgm:cxn modelId="{23F387FE-B111-4899-9077-F8C8219243C4}" type="presParOf" srcId="{9CC76CF1-594D-40CF-88F0-167528900182}" destId="{590C22F7-0CFA-49AC-A672-44A333FFCC8D}" srcOrd="0" destOrd="0" presId="urn:microsoft.com/office/officeart/2005/8/layout/orgChart1"/>
    <dgm:cxn modelId="{1C06B262-4DCC-42B0-8A3E-9EA985ACAB26}" type="presParOf" srcId="{590C22F7-0CFA-49AC-A672-44A333FFCC8D}" destId="{46E2478B-4C8B-4B95-9D40-9911D9A5ABEF}" srcOrd="0" destOrd="0" presId="urn:microsoft.com/office/officeart/2005/8/layout/orgChart1"/>
    <dgm:cxn modelId="{91DB3155-5166-42B2-970B-F18B092EF0FA}" type="presParOf" srcId="{590C22F7-0CFA-49AC-A672-44A333FFCC8D}" destId="{A7F056BD-7D90-4C57-8D25-E9C287448D85}" srcOrd="1" destOrd="0" presId="urn:microsoft.com/office/officeart/2005/8/layout/orgChart1"/>
    <dgm:cxn modelId="{F8F94A83-CBEF-4EC2-8760-4684DDA76FF7}" type="presParOf" srcId="{9CC76CF1-594D-40CF-88F0-167528900182}" destId="{00D81970-B251-40FB-AB0F-D245DF9A7C6D}" srcOrd="1" destOrd="0" presId="urn:microsoft.com/office/officeart/2005/8/layout/orgChart1"/>
    <dgm:cxn modelId="{D03525D7-1D53-4668-BBC0-302B41B93A0C}" type="presParOf" srcId="{00D81970-B251-40FB-AB0F-D245DF9A7C6D}" destId="{3EB95A5E-ABA3-496E-8AA3-0EAC8DE79317}" srcOrd="0" destOrd="0" presId="urn:microsoft.com/office/officeart/2005/8/layout/orgChart1"/>
    <dgm:cxn modelId="{3022E071-DF73-4B49-BDDD-29B14C6C9139}" type="presParOf" srcId="{00D81970-B251-40FB-AB0F-D245DF9A7C6D}" destId="{DEE7E108-B0DC-4584-A65E-BABC278764A5}" srcOrd="1" destOrd="0" presId="urn:microsoft.com/office/officeart/2005/8/layout/orgChart1"/>
    <dgm:cxn modelId="{D60F375D-7B2D-4F08-9E6D-0F2B2F9C8B7E}" type="presParOf" srcId="{DEE7E108-B0DC-4584-A65E-BABC278764A5}" destId="{ED933B22-7B90-4D84-BE1F-36EC2C3001E7}" srcOrd="0" destOrd="0" presId="urn:microsoft.com/office/officeart/2005/8/layout/orgChart1"/>
    <dgm:cxn modelId="{CB07E586-14A1-495A-8E18-2639F8ACD1DA}" type="presParOf" srcId="{ED933B22-7B90-4D84-BE1F-36EC2C3001E7}" destId="{F22E7F0B-B57D-461E-800B-57A4D4F0085E}" srcOrd="0" destOrd="0" presId="urn:microsoft.com/office/officeart/2005/8/layout/orgChart1"/>
    <dgm:cxn modelId="{1E559A87-2240-4D7C-A44F-C9AD36B5DA2C}" type="presParOf" srcId="{ED933B22-7B90-4D84-BE1F-36EC2C3001E7}" destId="{C5F60E1F-C83A-4131-AD2C-BC5888EAC18E}" srcOrd="1" destOrd="0" presId="urn:microsoft.com/office/officeart/2005/8/layout/orgChart1"/>
    <dgm:cxn modelId="{E63033FF-BA93-4772-8116-199D60B42158}" type="presParOf" srcId="{DEE7E108-B0DC-4584-A65E-BABC278764A5}" destId="{C7EFDA66-7092-47AE-936A-28F6D2AF1CBD}" srcOrd="1" destOrd="0" presId="urn:microsoft.com/office/officeart/2005/8/layout/orgChart1"/>
    <dgm:cxn modelId="{B5677605-0669-40D2-A62E-C6D72FD86C56}" type="presParOf" srcId="{DEE7E108-B0DC-4584-A65E-BABC278764A5}" destId="{2A03AB33-36BC-4549-9556-9CA0DEF6A294}" srcOrd="2" destOrd="0" presId="urn:microsoft.com/office/officeart/2005/8/layout/orgChart1"/>
    <dgm:cxn modelId="{D73F6F2B-C738-4259-97FF-D8FE4F5BDEA2}" type="presParOf" srcId="{00D81970-B251-40FB-AB0F-D245DF9A7C6D}" destId="{EF426EF7-4773-4536-8BBB-03084DCD59E8}" srcOrd="2" destOrd="0" presId="urn:microsoft.com/office/officeart/2005/8/layout/orgChart1"/>
    <dgm:cxn modelId="{AAE11436-8E7B-4F52-A1FA-982A740C12DD}" type="presParOf" srcId="{00D81970-B251-40FB-AB0F-D245DF9A7C6D}" destId="{1D4CE20F-E043-4F4B-9D68-40E94349D770}" srcOrd="3" destOrd="0" presId="urn:microsoft.com/office/officeart/2005/8/layout/orgChart1"/>
    <dgm:cxn modelId="{1BD5DD97-F213-4B46-BA81-DE2F410F9CE0}" type="presParOf" srcId="{1D4CE20F-E043-4F4B-9D68-40E94349D770}" destId="{5D8BA12D-630F-45F4-959C-CF090D72D3D6}" srcOrd="0" destOrd="0" presId="urn:microsoft.com/office/officeart/2005/8/layout/orgChart1"/>
    <dgm:cxn modelId="{57F20F29-2F23-4F3B-871B-7F28807CEAB5}" type="presParOf" srcId="{5D8BA12D-630F-45F4-959C-CF090D72D3D6}" destId="{A4630447-1DE9-4C88-AD17-F70B7E8A8AAF}" srcOrd="0" destOrd="0" presId="urn:microsoft.com/office/officeart/2005/8/layout/orgChart1"/>
    <dgm:cxn modelId="{9B770F8D-EA60-462B-876D-6EBFF1B0C161}" type="presParOf" srcId="{5D8BA12D-630F-45F4-959C-CF090D72D3D6}" destId="{80EBEA66-3B60-45C1-BB6C-CFFF0CE06645}" srcOrd="1" destOrd="0" presId="urn:microsoft.com/office/officeart/2005/8/layout/orgChart1"/>
    <dgm:cxn modelId="{E48866F9-8E20-4468-845A-BFC6067B3999}" type="presParOf" srcId="{1D4CE20F-E043-4F4B-9D68-40E94349D770}" destId="{CEC71211-9D1E-45D6-80F3-5E927D1F2568}" srcOrd="1" destOrd="0" presId="urn:microsoft.com/office/officeart/2005/8/layout/orgChart1"/>
    <dgm:cxn modelId="{F68F2B9C-DFD1-4C76-BDE4-8E3E2EA9B49B}" type="presParOf" srcId="{1D4CE20F-E043-4F4B-9D68-40E94349D770}" destId="{3552B95A-F9B6-4CB5-BFCE-78A3AD33C6BD}" srcOrd="2" destOrd="0" presId="urn:microsoft.com/office/officeart/2005/8/layout/orgChart1"/>
    <dgm:cxn modelId="{74AA265C-3C9E-43F4-8A27-85576C51D1AA}" type="presParOf" srcId="{00D81970-B251-40FB-AB0F-D245DF9A7C6D}" destId="{4F87B4F4-00E3-4302-81F3-97137BBCB610}" srcOrd="4" destOrd="0" presId="urn:microsoft.com/office/officeart/2005/8/layout/orgChart1"/>
    <dgm:cxn modelId="{39C3A945-D1B2-41EA-9F71-09FED2AE0B19}" type="presParOf" srcId="{00D81970-B251-40FB-AB0F-D245DF9A7C6D}" destId="{8EAE7BC8-31E9-489E-9D41-71BAED5E62DB}" srcOrd="5" destOrd="0" presId="urn:microsoft.com/office/officeart/2005/8/layout/orgChart1"/>
    <dgm:cxn modelId="{9D4F3B00-0330-4B78-9B04-60B33883B09A}" type="presParOf" srcId="{8EAE7BC8-31E9-489E-9D41-71BAED5E62DB}" destId="{461EA430-26CD-485B-9C4A-CD9855BD9BC6}" srcOrd="0" destOrd="0" presId="urn:microsoft.com/office/officeart/2005/8/layout/orgChart1"/>
    <dgm:cxn modelId="{00E07A19-0473-415F-B20A-FFA52048ABC1}" type="presParOf" srcId="{461EA430-26CD-485B-9C4A-CD9855BD9BC6}" destId="{05A2CF20-9871-4CAB-BB87-5879BCDB730E}" srcOrd="0" destOrd="0" presId="urn:microsoft.com/office/officeart/2005/8/layout/orgChart1"/>
    <dgm:cxn modelId="{DA30435E-2A4C-4981-9417-8B34C18862BA}" type="presParOf" srcId="{461EA430-26CD-485B-9C4A-CD9855BD9BC6}" destId="{A624D92A-C6C4-46D5-907C-D2F9BD02CDC6}" srcOrd="1" destOrd="0" presId="urn:microsoft.com/office/officeart/2005/8/layout/orgChart1"/>
    <dgm:cxn modelId="{76A15C9A-29DA-4DBB-A34C-ED4257CEF03D}" type="presParOf" srcId="{8EAE7BC8-31E9-489E-9D41-71BAED5E62DB}" destId="{E2385A90-1108-4A9F-A072-73C486AE0A16}" srcOrd="1" destOrd="0" presId="urn:microsoft.com/office/officeart/2005/8/layout/orgChart1"/>
    <dgm:cxn modelId="{8055FB49-C956-43F1-865C-BFF62A5DCD19}" type="presParOf" srcId="{8EAE7BC8-31E9-489E-9D41-71BAED5E62DB}" destId="{DE90D585-2774-4D46-AAAB-C56CF9AE45B8}" srcOrd="2" destOrd="0" presId="urn:microsoft.com/office/officeart/2005/8/layout/orgChart1"/>
    <dgm:cxn modelId="{AA8727BD-28D4-4420-B894-4FF0A2094951}" type="presParOf" srcId="{00D81970-B251-40FB-AB0F-D245DF9A7C6D}" destId="{B6D9523A-20FB-4F04-A1BB-2E17DC251938}" srcOrd="6" destOrd="0" presId="urn:microsoft.com/office/officeart/2005/8/layout/orgChart1"/>
    <dgm:cxn modelId="{D77FAD35-4701-48B9-93D3-9835B533B15B}" type="presParOf" srcId="{00D81970-B251-40FB-AB0F-D245DF9A7C6D}" destId="{D05BA4EC-3BA3-42F3-9964-DA922FB21E3B}" srcOrd="7" destOrd="0" presId="urn:microsoft.com/office/officeart/2005/8/layout/orgChart1"/>
    <dgm:cxn modelId="{ADAB1CF7-0F84-457C-B02B-7F243941535F}" type="presParOf" srcId="{D05BA4EC-3BA3-42F3-9964-DA922FB21E3B}" destId="{4FE416A1-A724-4C05-9C4E-6AF09CE03071}" srcOrd="0" destOrd="0" presId="urn:microsoft.com/office/officeart/2005/8/layout/orgChart1"/>
    <dgm:cxn modelId="{2CE0A3FF-8261-41FE-96E8-FDFFDAAE3C02}" type="presParOf" srcId="{4FE416A1-A724-4C05-9C4E-6AF09CE03071}" destId="{BCDDC8B1-BD2B-4B84-9D32-1B2829941FAA}" srcOrd="0" destOrd="0" presId="urn:microsoft.com/office/officeart/2005/8/layout/orgChart1"/>
    <dgm:cxn modelId="{B2780E9C-8DE2-44A8-8C63-2A9C9F28CE83}" type="presParOf" srcId="{4FE416A1-A724-4C05-9C4E-6AF09CE03071}" destId="{FA4CED50-F6B0-407F-9933-8B9CD1E521A3}" srcOrd="1" destOrd="0" presId="urn:microsoft.com/office/officeart/2005/8/layout/orgChart1"/>
    <dgm:cxn modelId="{28DABA7A-26C9-433A-83EE-4CCB6F613B7B}" type="presParOf" srcId="{D05BA4EC-3BA3-42F3-9964-DA922FB21E3B}" destId="{584CEC22-7F7C-4639-9677-640C8D5B7B3A}" srcOrd="1" destOrd="0" presId="urn:microsoft.com/office/officeart/2005/8/layout/orgChart1"/>
    <dgm:cxn modelId="{27EAEC16-C865-4995-8A6C-CDB5605E8072}" type="presParOf" srcId="{D05BA4EC-3BA3-42F3-9964-DA922FB21E3B}" destId="{881B85D5-BCAA-428E-A383-487931EE89C6}" srcOrd="2" destOrd="0" presId="urn:microsoft.com/office/officeart/2005/8/layout/orgChart1"/>
    <dgm:cxn modelId="{756EA0E6-D043-4B72-A625-B43069D0A680}" type="presParOf" srcId="{9CC76CF1-594D-40CF-88F0-167528900182}" destId="{9A6133CF-66FE-457C-9247-A2D173630B30}" srcOrd="2" destOrd="0" presId="urn:microsoft.com/office/officeart/2005/8/layout/orgChart1"/>
    <dgm:cxn modelId="{3A605E7E-9121-42E5-BE6C-B2BDE1B494E6}" type="presParOf" srcId="{DCB3F616-DC17-4884-BA97-B081536B261E}" destId="{805A7F21-CFDD-4080-84DA-1DB267AC0717}" srcOrd="2" destOrd="0" presId="urn:microsoft.com/office/officeart/2005/8/layout/orgChart1"/>
    <dgm:cxn modelId="{798B801C-DC55-4E99-8428-A48CCE717A14}" type="presParOf" srcId="{EE25DF48-3660-4A0E-BFDD-448BE2A2CD53}" destId="{EDE20272-ED00-4A08-843A-4D50AD6AB67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C10DFC1-9074-4EFC-AFF1-66DA586C5910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6FD36A15-7C0A-429F-9146-F20C73D6F566}">
      <dgm:prSet phldrT="[Text]"/>
      <dgm:spPr/>
      <dgm:t>
        <a:bodyPr/>
        <a:lstStyle/>
        <a:p>
          <a:r>
            <a:rPr lang="el-GR" dirty="0" smtClean="0"/>
            <a:t>Δραστηριότητα</a:t>
          </a:r>
          <a:endParaRPr lang="el-GR" dirty="0"/>
        </a:p>
      </dgm:t>
    </dgm:pt>
    <dgm:pt modelId="{93980370-AEC5-4CE8-9697-8CA212F2AE43}" type="parTrans" cxnId="{FC34F161-B953-48B3-92EC-4629198C437B}">
      <dgm:prSet/>
      <dgm:spPr/>
      <dgm:t>
        <a:bodyPr/>
        <a:lstStyle/>
        <a:p>
          <a:endParaRPr lang="el-GR"/>
        </a:p>
      </dgm:t>
    </dgm:pt>
    <dgm:pt modelId="{18759B1A-93CE-44E3-BB6C-54B699E89BFA}" type="sibTrans" cxnId="{FC34F161-B953-48B3-92EC-4629198C437B}">
      <dgm:prSet/>
      <dgm:spPr/>
      <dgm:t>
        <a:bodyPr/>
        <a:lstStyle/>
        <a:p>
          <a:endParaRPr lang="el-GR"/>
        </a:p>
      </dgm:t>
    </dgm:pt>
    <dgm:pt modelId="{9578D5AC-DDFF-44D5-9514-6EAE02640650}">
      <dgm:prSet phldrT="[Text]"/>
      <dgm:spPr>
        <a:solidFill>
          <a:schemeClr val="bg1"/>
        </a:solidFill>
      </dgm:spPr>
      <dgm:t>
        <a:bodyPr/>
        <a:lstStyle/>
        <a:p>
          <a:r>
            <a:rPr lang="el-GR" dirty="0" smtClean="0"/>
            <a:t>Είδος ρύπου</a:t>
          </a:r>
          <a:endParaRPr lang="el-GR" dirty="0"/>
        </a:p>
      </dgm:t>
    </dgm:pt>
    <dgm:pt modelId="{5328AD72-04A6-434F-ACF1-60ED5B18E681}" type="parTrans" cxnId="{F39433CA-1FEC-4276-9B95-6339D207788C}">
      <dgm:prSet/>
      <dgm:spPr/>
      <dgm:t>
        <a:bodyPr/>
        <a:lstStyle/>
        <a:p>
          <a:endParaRPr lang="el-GR"/>
        </a:p>
      </dgm:t>
    </dgm:pt>
    <dgm:pt modelId="{4491463B-68A2-40B1-BB30-1137E0B47120}" type="sibTrans" cxnId="{F39433CA-1FEC-4276-9B95-6339D207788C}">
      <dgm:prSet/>
      <dgm:spPr/>
      <dgm:t>
        <a:bodyPr/>
        <a:lstStyle/>
        <a:p>
          <a:endParaRPr lang="el-GR"/>
        </a:p>
      </dgm:t>
    </dgm:pt>
    <dgm:pt modelId="{D0FAE7F3-7526-402F-9E69-F444333F5E57}">
      <dgm:prSet phldrT="[Text]"/>
      <dgm:spPr>
        <a:solidFill>
          <a:schemeClr val="bg1"/>
        </a:solidFill>
      </dgm:spPr>
      <dgm:t>
        <a:bodyPr/>
        <a:lstStyle/>
        <a:p>
          <a:r>
            <a:rPr lang="el-GR" dirty="0" smtClean="0"/>
            <a:t>Γεωμετρία εστίας</a:t>
          </a:r>
          <a:endParaRPr lang="el-GR" dirty="0"/>
        </a:p>
      </dgm:t>
    </dgm:pt>
    <dgm:pt modelId="{82628258-05A1-456A-A89D-CC3129F81275}" type="parTrans" cxnId="{49F0E675-F583-461E-A462-97E33FE1C655}">
      <dgm:prSet/>
      <dgm:spPr/>
      <dgm:t>
        <a:bodyPr/>
        <a:lstStyle/>
        <a:p>
          <a:endParaRPr lang="el-GR"/>
        </a:p>
      </dgm:t>
    </dgm:pt>
    <dgm:pt modelId="{D6298682-DE50-4491-B751-7E49A63404E7}" type="sibTrans" cxnId="{49F0E675-F583-461E-A462-97E33FE1C655}">
      <dgm:prSet/>
      <dgm:spPr/>
      <dgm:t>
        <a:bodyPr/>
        <a:lstStyle/>
        <a:p>
          <a:endParaRPr lang="el-GR"/>
        </a:p>
      </dgm:t>
    </dgm:pt>
    <dgm:pt modelId="{37CC64F3-86FE-4745-A9C8-11D3F6436B91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Ρυθμός εκπομπής</a:t>
          </a:r>
          <a:endParaRPr lang="el-GR" dirty="0"/>
        </a:p>
      </dgm:t>
    </dgm:pt>
    <dgm:pt modelId="{0B5A6877-DB6B-4FA6-9D86-AF4A6A6FF860}" type="parTrans" cxnId="{51A57076-170B-44DB-87BC-8CCA81CB098D}">
      <dgm:prSet/>
      <dgm:spPr/>
      <dgm:t>
        <a:bodyPr/>
        <a:lstStyle/>
        <a:p>
          <a:endParaRPr lang="el-GR"/>
        </a:p>
      </dgm:t>
    </dgm:pt>
    <dgm:pt modelId="{47DCD6B0-5915-41DF-A441-5A90A83EA9A0}" type="sibTrans" cxnId="{51A57076-170B-44DB-87BC-8CCA81CB098D}">
      <dgm:prSet/>
      <dgm:spPr/>
      <dgm:t>
        <a:bodyPr/>
        <a:lstStyle/>
        <a:p>
          <a:endParaRPr lang="el-GR"/>
        </a:p>
      </dgm:t>
    </dgm:pt>
    <dgm:pt modelId="{5BF4D104-C12E-4216-B696-0BA41703D338}">
      <dgm:prSet phldrT="[Text]"/>
      <dgm:spPr/>
      <dgm:t>
        <a:bodyPr/>
        <a:lstStyle/>
        <a:p>
          <a:r>
            <a:rPr lang="el-GR" dirty="0" smtClean="0"/>
            <a:t>Συνεχής</a:t>
          </a:r>
          <a:endParaRPr lang="el-GR" dirty="0"/>
        </a:p>
      </dgm:t>
    </dgm:pt>
    <dgm:pt modelId="{64A9C360-E2F1-4669-9026-0CC6860035A5}" type="parTrans" cxnId="{C3F0F098-C279-4CA1-AE63-C15AF0DC2BD8}">
      <dgm:prSet/>
      <dgm:spPr/>
      <dgm:t>
        <a:bodyPr/>
        <a:lstStyle/>
        <a:p>
          <a:endParaRPr lang="el-GR"/>
        </a:p>
      </dgm:t>
    </dgm:pt>
    <dgm:pt modelId="{EF9E7799-81DA-4E18-B96C-E3D559ECB27A}" type="sibTrans" cxnId="{C3F0F098-C279-4CA1-AE63-C15AF0DC2BD8}">
      <dgm:prSet/>
      <dgm:spPr/>
      <dgm:t>
        <a:bodyPr/>
        <a:lstStyle/>
        <a:p>
          <a:endParaRPr lang="el-GR"/>
        </a:p>
      </dgm:t>
    </dgm:pt>
    <dgm:pt modelId="{3EAE3BD3-990C-4F7A-920B-DAAB7D73F1A1}">
      <dgm:prSet phldrT="[Text]"/>
      <dgm:spPr/>
      <dgm:t>
        <a:bodyPr/>
        <a:lstStyle/>
        <a:p>
          <a:r>
            <a:rPr lang="en-US" dirty="0" err="1" smtClean="0"/>
            <a:t>Επεισοδιακή</a:t>
          </a:r>
          <a:endParaRPr lang="el-GR" dirty="0"/>
        </a:p>
      </dgm:t>
    </dgm:pt>
    <dgm:pt modelId="{9F57B44B-1D47-4CA0-AC3D-4AACA202B119}" type="parTrans" cxnId="{DB8C0A4A-288D-4514-B29E-4D063F2EFE43}">
      <dgm:prSet/>
      <dgm:spPr/>
      <dgm:t>
        <a:bodyPr/>
        <a:lstStyle/>
        <a:p>
          <a:endParaRPr lang="el-GR"/>
        </a:p>
      </dgm:t>
    </dgm:pt>
    <dgm:pt modelId="{2B1457B6-924B-46AA-8A24-5230BAE827C0}" type="sibTrans" cxnId="{DB8C0A4A-288D-4514-B29E-4D063F2EFE43}">
      <dgm:prSet/>
      <dgm:spPr/>
      <dgm:t>
        <a:bodyPr/>
        <a:lstStyle/>
        <a:p>
          <a:endParaRPr lang="el-GR"/>
        </a:p>
      </dgm:t>
    </dgm:pt>
    <dgm:pt modelId="{B8957F4A-C69C-4111-AB6E-42E0EE51C0C8}">
      <dgm:prSet phldrT="[Text]"/>
      <dgm:spPr/>
      <dgm:t>
        <a:bodyPr/>
        <a:lstStyle/>
        <a:p>
          <a:r>
            <a:rPr lang="el-GR" dirty="0" smtClean="0"/>
            <a:t>Σημειακή</a:t>
          </a:r>
          <a:endParaRPr lang="el-GR" dirty="0"/>
        </a:p>
      </dgm:t>
    </dgm:pt>
    <dgm:pt modelId="{701B597D-ED89-412F-A86E-EFF07448FACC}" type="parTrans" cxnId="{2D1A4A92-E50B-49BE-BE26-B75C40061526}">
      <dgm:prSet/>
      <dgm:spPr/>
      <dgm:t>
        <a:bodyPr/>
        <a:lstStyle/>
        <a:p>
          <a:endParaRPr lang="el-GR"/>
        </a:p>
      </dgm:t>
    </dgm:pt>
    <dgm:pt modelId="{22BB6069-A42C-4088-BD1E-2306A3E16348}" type="sibTrans" cxnId="{2D1A4A92-E50B-49BE-BE26-B75C40061526}">
      <dgm:prSet/>
      <dgm:spPr/>
      <dgm:t>
        <a:bodyPr/>
        <a:lstStyle/>
        <a:p>
          <a:endParaRPr lang="el-GR"/>
        </a:p>
      </dgm:t>
    </dgm:pt>
    <dgm:pt modelId="{06A8AA85-34A4-4CA3-8954-EDADF501B4A3}">
      <dgm:prSet phldrT="[Text]"/>
      <dgm:spPr/>
      <dgm:t>
        <a:bodyPr/>
        <a:lstStyle/>
        <a:p>
          <a:r>
            <a:rPr lang="el-GR" dirty="0" smtClean="0"/>
            <a:t>Μη σημειακή</a:t>
          </a:r>
          <a:endParaRPr lang="el-GR" dirty="0"/>
        </a:p>
      </dgm:t>
    </dgm:pt>
    <dgm:pt modelId="{98B89C6E-C741-4C73-BBCD-D8972F0BB400}" type="parTrans" cxnId="{5825539C-E6DE-4C7A-B69D-DF49E89C6C16}">
      <dgm:prSet/>
      <dgm:spPr/>
      <dgm:t>
        <a:bodyPr/>
        <a:lstStyle/>
        <a:p>
          <a:endParaRPr lang="el-GR"/>
        </a:p>
      </dgm:t>
    </dgm:pt>
    <dgm:pt modelId="{AF55F867-E9D2-468C-A767-76BCE563408F}" type="sibTrans" cxnId="{5825539C-E6DE-4C7A-B69D-DF49E89C6C16}">
      <dgm:prSet/>
      <dgm:spPr/>
      <dgm:t>
        <a:bodyPr/>
        <a:lstStyle/>
        <a:p>
          <a:endParaRPr lang="el-GR"/>
        </a:p>
      </dgm:t>
    </dgm:pt>
    <dgm:pt modelId="{52CAC407-FBBC-4CB5-A072-83D5007066B5}">
      <dgm:prSet phldrT="[Text]"/>
      <dgm:spPr/>
      <dgm:t>
        <a:bodyPr/>
        <a:lstStyle/>
        <a:p>
          <a:r>
            <a:rPr lang="el-GR" dirty="0" smtClean="0"/>
            <a:t>Αιωρούμενες ύλες</a:t>
          </a:r>
          <a:endParaRPr lang="el-GR" dirty="0"/>
        </a:p>
      </dgm:t>
    </dgm:pt>
    <dgm:pt modelId="{785BF11A-8649-4487-9AB1-439B8C8DA470}" type="parTrans" cxnId="{4EB6A6AD-3168-42DA-9B88-7D1611BC709B}">
      <dgm:prSet/>
      <dgm:spPr/>
      <dgm:t>
        <a:bodyPr/>
        <a:lstStyle/>
        <a:p>
          <a:endParaRPr lang="el-GR"/>
        </a:p>
      </dgm:t>
    </dgm:pt>
    <dgm:pt modelId="{27785A8F-D0AC-4019-92D6-582CA3EB751B}" type="sibTrans" cxnId="{4EB6A6AD-3168-42DA-9B88-7D1611BC709B}">
      <dgm:prSet/>
      <dgm:spPr/>
      <dgm:t>
        <a:bodyPr/>
        <a:lstStyle/>
        <a:p>
          <a:endParaRPr lang="el-GR"/>
        </a:p>
      </dgm:t>
    </dgm:pt>
    <dgm:pt modelId="{C4731206-0DFC-4DA1-918B-4D5FE41EB8CE}">
      <dgm:prSet phldrT="[Text]"/>
      <dgm:spPr/>
      <dgm:t>
        <a:bodyPr/>
        <a:lstStyle/>
        <a:p>
          <a:r>
            <a:rPr lang="el-GR" dirty="0" smtClean="0"/>
            <a:t>Διαλυμένες ουσίες</a:t>
          </a:r>
          <a:endParaRPr lang="el-GR" dirty="0"/>
        </a:p>
      </dgm:t>
    </dgm:pt>
    <dgm:pt modelId="{81D03BEA-8878-4DDA-ADA3-530C79D4A95B}" type="parTrans" cxnId="{507CCC72-5F20-48F1-A040-457DCC43C3C7}">
      <dgm:prSet/>
      <dgm:spPr/>
      <dgm:t>
        <a:bodyPr/>
        <a:lstStyle/>
        <a:p>
          <a:endParaRPr lang="el-GR"/>
        </a:p>
      </dgm:t>
    </dgm:pt>
    <dgm:pt modelId="{26FC8089-93BC-4C22-849C-70CFBC42B9A7}" type="sibTrans" cxnId="{507CCC72-5F20-48F1-A040-457DCC43C3C7}">
      <dgm:prSet/>
      <dgm:spPr/>
      <dgm:t>
        <a:bodyPr/>
        <a:lstStyle/>
        <a:p>
          <a:endParaRPr lang="el-GR"/>
        </a:p>
      </dgm:t>
    </dgm:pt>
    <dgm:pt modelId="{D8F0D041-1917-44AC-BDB3-0B02067DDB26}" type="pres">
      <dgm:prSet presAssocID="{DC10DFC1-9074-4EFC-AFF1-66DA586C59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B7143FBD-2C2B-4F3F-B355-BE6A1F9DB5E2}" type="pres">
      <dgm:prSet presAssocID="{6FD36A15-7C0A-429F-9146-F20C73D6F566}" presName="hierRoot1" presStyleCnt="0">
        <dgm:presLayoutVars>
          <dgm:hierBranch val="init"/>
        </dgm:presLayoutVars>
      </dgm:prSet>
      <dgm:spPr/>
    </dgm:pt>
    <dgm:pt modelId="{C27417B7-5FEE-48CA-901F-B4000DF7A6E1}" type="pres">
      <dgm:prSet presAssocID="{6FD36A15-7C0A-429F-9146-F20C73D6F566}" presName="rootComposite1" presStyleCnt="0"/>
      <dgm:spPr/>
    </dgm:pt>
    <dgm:pt modelId="{E7EAD196-7400-4611-B34E-DB67E0986EB0}" type="pres">
      <dgm:prSet presAssocID="{6FD36A15-7C0A-429F-9146-F20C73D6F5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048F019-F499-42AB-8FE5-B7BB0CFEA378}" type="pres">
      <dgm:prSet presAssocID="{6FD36A15-7C0A-429F-9146-F20C73D6F566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1144340-6538-4E9F-BA59-D792B5246379}" type="pres">
      <dgm:prSet presAssocID="{6FD36A15-7C0A-429F-9146-F20C73D6F566}" presName="hierChild2" presStyleCnt="0"/>
      <dgm:spPr/>
    </dgm:pt>
    <dgm:pt modelId="{FBDE305B-0D10-41C2-99A3-02D4A1A5E8E5}" type="pres">
      <dgm:prSet presAssocID="{5328AD72-04A6-434F-ACF1-60ED5B18E681}" presName="Name37" presStyleLbl="parChTrans1D2" presStyleIdx="0" presStyleCnt="3"/>
      <dgm:spPr/>
      <dgm:t>
        <a:bodyPr/>
        <a:lstStyle/>
        <a:p>
          <a:endParaRPr lang="el-GR"/>
        </a:p>
      </dgm:t>
    </dgm:pt>
    <dgm:pt modelId="{33B710A2-2CE0-46F8-8425-BF3B509E7B40}" type="pres">
      <dgm:prSet presAssocID="{9578D5AC-DDFF-44D5-9514-6EAE02640650}" presName="hierRoot2" presStyleCnt="0">
        <dgm:presLayoutVars>
          <dgm:hierBranch val="init"/>
        </dgm:presLayoutVars>
      </dgm:prSet>
      <dgm:spPr/>
    </dgm:pt>
    <dgm:pt modelId="{0EC402E9-9F0A-4DE1-89A3-E3A450ABC51C}" type="pres">
      <dgm:prSet presAssocID="{9578D5AC-DDFF-44D5-9514-6EAE02640650}" presName="rootComposite" presStyleCnt="0"/>
      <dgm:spPr/>
    </dgm:pt>
    <dgm:pt modelId="{5C7A033D-F63E-4EE1-8D18-3DEB6554719E}" type="pres">
      <dgm:prSet presAssocID="{9578D5AC-DDFF-44D5-9514-6EAE0264065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0184751-7511-411C-B78D-28155F49356C}" type="pres">
      <dgm:prSet presAssocID="{9578D5AC-DDFF-44D5-9514-6EAE02640650}" presName="rootConnector" presStyleLbl="node2" presStyleIdx="0" presStyleCnt="3"/>
      <dgm:spPr/>
      <dgm:t>
        <a:bodyPr/>
        <a:lstStyle/>
        <a:p>
          <a:endParaRPr lang="el-GR"/>
        </a:p>
      </dgm:t>
    </dgm:pt>
    <dgm:pt modelId="{C4F44EA0-AC52-4B8C-B074-52C858D38DF2}" type="pres">
      <dgm:prSet presAssocID="{9578D5AC-DDFF-44D5-9514-6EAE02640650}" presName="hierChild4" presStyleCnt="0"/>
      <dgm:spPr/>
    </dgm:pt>
    <dgm:pt modelId="{2881F430-56E2-4DC6-ABCA-B3DCEA337227}" type="pres">
      <dgm:prSet presAssocID="{785BF11A-8649-4487-9AB1-439B8C8DA470}" presName="Name37" presStyleLbl="parChTrans1D3" presStyleIdx="0" presStyleCnt="6"/>
      <dgm:spPr/>
      <dgm:t>
        <a:bodyPr/>
        <a:lstStyle/>
        <a:p>
          <a:endParaRPr lang="el-GR"/>
        </a:p>
      </dgm:t>
    </dgm:pt>
    <dgm:pt modelId="{78504E50-C223-4E36-8298-2A824B85A76B}" type="pres">
      <dgm:prSet presAssocID="{52CAC407-FBBC-4CB5-A072-83D5007066B5}" presName="hierRoot2" presStyleCnt="0">
        <dgm:presLayoutVars>
          <dgm:hierBranch val="init"/>
        </dgm:presLayoutVars>
      </dgm:prSet>
      <dgm:spPr/>
    </dgm:pt>
    <dgm:pt modelId="{EA328291-8643-417A-8554-8716D2D29B85}" type="pres">
      <dgm:prSet presAssocID="{52CAC407-FBBC-4CB5-A072-83D5007066B5}" presName="rootComposite" presStyleCnt="0"/>
      <dgm:spPr/>
    </dgm:pt>
    <dgm:pt modelId="{B2CEA7DB-BB34-4209-B482-274CD94C1212}" type="pres">
      <dgm:prSet presAssocID="{52CAC407-FBBC-4CB5-A072-83D5007066B5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87F9CFE-9738-4EB4-99C1-1FCBF3DF469E}" type="pres">
      <dgm:prSet presAssocID="{52CAC407-FBBC-4CB5-A072-83D5007066B5}" presName="rootConnector" presStyleLbl="node3" presStyleIdx="0" presStyleCnt="6"/>
      <dgm:spPr/>
      <dgm:t>
        <a:bodyPr/>
        <a:lstStyle/>
        <a:p>
          <a:endParaRPr lang="el-GR"/>
        </a:p>
      </dgm:t>
    </dgm:pt>
    <dgm:pt modelId="{7B889B76-828A-4927-863C-7638CFBE2519}" type="pres">
      <dgm:prSet presAssocID="{52CAC407-FBBC-4CB5-A072-83D5007066B5}" presName="hierChild4" presStyleCnt="0"/>
      <dgm:spPr/>
    </dgm:pt>
    <dgm:pt modelId="{C20BE0A4-F343-4C36-AFDD-0833F66FE521}" type="pres">
      <dgm:prSet presAssocID="{52CAC407-FBBC-4CB5-A072-83D5007066B5}" presName="hierChild5" presStyleCnt="0"/>
      <dgm:spPr/>
    </dgm:pt>
    <dgm:pt modelId="{A0150750-247E-41C3-A75F-DBF2B1F8529F}" type="pres">
      <dgm:prSet presAssocID="{81D03BEA-8878-4DDA-ADA3-530C79D4A95B}" presName="Name37" presStyleLbl="parChTrans1D3" presStyleIdx="1" presStyleCnt="6"/>
      <dgm:spPr/>
      <dgm:t>
        <a:bodyPr/>
        <a:lstStyle/>
        <a:p>
          <a:endParaRPr lang="el-GR"/>
        </a:p>
      </dgm:t>
    </dgm:pt>
    <dgm:pt modelId="{FEA8AEC6-6269-4E85-A23B-F964706C1715}" type="pres">
      <dgm:prSet presAssocID="{C4731206-0DFC-4DA1-918B-4D5FE41EB8CE}" presName="hierRoot2" presStyleCnt="0">
        <dgm:presLayoutVars>
          <dgm:hierBranch val="init"/>
        </dgm:presLayoutVars>
      </dgm:prSet>
      <dgm:spPr/>
    </dgm:pt>
    <dgm:pt modelId="{D8E993DA-2382-466C-86B1-A06CE4F535E0}" type="pres">
      <dgm:prSet presAssocID="{C4731206-0DFC-4DA1-918B-4D5FE41EB8CE}" presName="rootComposite" presStyleCnt="0"/>
      <dgm:spPr/>
    </dgm:pt>
    <dgm:pt modelId="{CCB9F205-5940-41B9-A841-4802D8C6A320}" type="pres">
      <dgm:prSet presAssocID="{C4731206-0DFC-4DA1-918B-4D5FE41EB8CE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403686C-0630-471C-A432-38CFDF40BBA8}" type="pres">
      <dgm:prSet presAssocID="{C4731206-0DFC-4DA1-918B-4D5FE41EB8CE}" presName="rootConnector" presStyleLbl="node3" presStyleIdx="1" presStyleCnt="6"/>
      <dgm:spPr/>
      <dgm:t>
        <a:bodyPr/>
        <a:lstStyle/>
        <a:p>
          <a:endParaRPr lang="el-GR"/>
        </a:p>
      </dgm:t>
    </dgm:pt>
    <dgm:pt modelId="{C40B3252-1CFC-40A1-B804-F442BE944F54}" type="pres">
      <dgm:prSet presAssocID="{C4731206-0DFC-4DA1-918B-4D5FE41EB8CE}" presName="hierChild4" presStyleCnt="0"/>
      <dgm:spPr/>
    </dgm:pt>
    <dgm:pt modelId="{274E6656-760B-45A7-ACBD-9E326B810721}" type="pres">
      <dgm:prSet presAssocID="{C4731206-0DFC-4DA1-918B-4D5FE41EB8CE}" presName="hierChild5" presStyleCnt="0"/>
      <dgm:spPr/>
    </dgm:pt>
    <dgm:pt modelId="{D05F5BD2-E45E-4FAC-BA66-E2C108FAAF36}" type="pres">
      <dgm:prSet presAssocID="{9578D5AC-DDFF-44D5-9514-6EAE02640650}" presName="hierChild5" presStyleCnt="0"/>
      <dgm:spPr/>
    </dgm:pt>
    <dgm:pt modelId="{CAF3244F-8550-4860-88B3-7C9EA06BDBF7}" type="pres">
      <dgm:prSet presAssocID="{82628258-05A1-456A-A89D-CC3129F81275}" presName="Name37" presStyleLbl="parChTrans1D2" presStyleIdx="1" presStyleCnt="3"/>
      <dgm:spPr/>
      <dgm:t>
        <a:bodyPr/>
        <a:lstStyle/>
        <a:p>
          <a:endParaRPr lang="el-GR"/>
        </a:p>
      </dgm:t>
    </dgm:pt>
    <dgm:pt modelId="{86354463-9707-47C6-80F5-58E72582041B}" type="pres">
      <dgm:prSet presAssocID="{D0FAE7F3-7526-402F-9E69-F444333F5E57}" presName="hierRoot2" presStyleCnt="0">
        <dgm:presLayoutVars>
          <dgm:hierBranch val="init"/>
        </dgm:presLayoutVars>
      </dgm:prSet>
      <dgm:spPr/>
    </dgm:pt>
    <dgm:pt modelId="{AEA905B8-7BCF-4588-B73A-AC4554D399E0}" type="pres">
      <dgm:prSet presAssocID="{D0FAE7F3-7526-402F-9E69-F444333F5E57}" presName="rootComposite" presStyleCnt="0"/>
      <dgm:spPr/>
    </dgm:pt>
    <dgm:pt modelId="{8A5DFAF2-9859-491E-8054-41942995DFBA}" type="pres">
      <dgm:prSet presAssocID="{D0FAE7F3-7526-402F-9E69-F444333F5E5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6260A5A-6326-411F-9F9B-563BE9474E67}" type="pres">
      <dgm:prSet presAssocID="{D0FAE7F3-7526-402F-9E69-F444333F5E57}" presName="rootConnector" presStyleLbl="node2" presStyleIdx="1" presStyleCnt="3"/>
      <dgm:spPr/>
      <dgm:t>
        <a:bodyPr/>
        <a:lstStyle/>
        <a:p>
          <a:endParaRPr lang="el-GR"/>
        </a:p>
      </dgm:t>
    </dgm:pt>
    <dgm:pt modelId="{FF4B0C56-C011-4252-A2D7-081EFD630AFD}" type="pres">
      <dgm:prSet presAssocID="{D0FAE7F3-7526-402F-9E69-F444333F5E57}" presName="hierChild4" presStyleCnt="0"/>
      <dgm:spPr/>
    </dgm:pt>
    <dgm:pt modelId="{BF59188C-DA58-44A5-A073-4FCBB55AB321}" type="pres">
      <dgm:prSet presAssocID="{701B597D-ED89-412F-A86E-EFF07448FACC}" presName="Name37" presStyleLbl="parChTrans1D3" presStyleIdx="2" presStyleCnt="6"/>
      <dgm:spPr/>
      <dgm:t>
        <a:bodyPr/>
        <a:lstStyle/>
        <a:p>
          <a:endParaRPr lang="el-GR"/>
        </a:p>
      </dgm:t>
    </dgm:pt>
    <dgm:pt modelId="{31B028D2-0788-498C-854A-697996D6D01F}" type="pres">
      <dgm:prSet presAssocID="{B8957F4A-C69C-4111-AB6E-42E0EE51C0C8}" presName="hierRoot2" presStyleCnt="0">
        <dgm:presLayoutVars>
          <dgm:hierBranch val="init"/>
        </dgm:presLayoutVars>
      </dgm:prSet>
      <dgm:spPr/>
    </dgm:pt>
    <dgm:pt modelId="{461DEA88-C1F6-413A-AD66-109971DC99D3}" type="pres">
      <dgm:prSet presAssocID="{B8957F4A-C69C-4111-AB6E-42E0EE51C0C8}" presName="rootComposite" presStyleCnt="0"/>
      <dgm:spPr/>
    </dgm:pt>
    <dgm:pt modelId="{A0C7C93E-9F43-4F23-81E3-173BC5D62FA2}" type="pres">
      <dgm:prSet presAssocID="{B8957F4A-C69C-4111-AB6E-42E0EE51C0C8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BC96F3E-7F7E-4AB8-83FE-490B94F0642E}" type="pres">
      <dgm:prSet presAssocID="{B8957F4A-C69C-4111-AB6E-42E0EE51C0C8}" presName="rootConnector" presStyleLbl="node3" presStyleIdx="2" presStyleCnt="6"/>
      <dgm:spPr/>
      <dgm:t>
        <a:bodyPr/>
        <a:lstStyle/>
        <a:p>
          <a:endParaRPr lang="el-GR"/>
        </a:p>
      </dgm:t>
    </dgm:pt>
    <dgm:pt modelId="{1D72E784-7DAB-453B-A52C-C65CEB695931}" type="pres">
      <dgm:prSet presAssocID="{B8957F4A-C69C-4111-AB6E-42E0EE51C0C8}" presName="hierChild4" presStyleCnt="0"/>
      <dgm:spPr/>
    </dgm:pt>
    <dgm:pt modelId="{8BC9DB78-5A0B-49FD-A353-4D4CD6A76BD6}" type="pres">
      <dgm:prSet presAssocID="{B8957F4A-C69C-4111-AB6E-42E0EE51C0C8}" presName="hierChild5" presStyleCnt="0"/>
      <dgm:spPr/>
    </dgm:pt>
    <dgm:pt modelId="{2888FA2C-238F-4D29-B070-AD05F067D5D1}" type="pres">
      <dgm:prSet presAssocID="{98B89C6E-C741-4C73-BBCD-D8972F0BB400}" presName="Name37" presStyleLbl="parChTrans1D3" presStyleIdx="3" presStyleCnt="6"/>
      <dgm:spPr/>
      <dgm:t>
        <a:bodyPr/>
        <a:lstStyle/>
        <a:p>
          <a:endParaRPr lang="el-GR"/>
        </a:p>
      </dgm:t>
    </dgm:pt>
    <dgm:pt modelId="{3777EE3A-84E6-42DD-BC7D-D1B682E90F30}" type="pres">
      <dgm:prSet presAssocID="{06A8AA85-34A4-4CA3-8954-EDADF501B4A3}" presName="hierRoot2" presStyleCnt="0">
        <dgm:presLayoutVars>
          <dgm:hierBranch val="init"/>
        </dgm:presLayoutVars>
      </dgm:prSet>
      <dgm:spPr/>
    </dgm:pt>
    <dgm:pt modelId="{CCA45F2E-9929-4337-B402-DFE4D632F701}" type="pres">
      <dgm:prSet presAssocID="{06A8AA85-34A4-4CA3-8954-EDADF501B4A3}" presName="rootComposite" presStyleCnt="0"/>
      <dgm:spPr/>
    </dgm:pt>
    <dgm:pt modelId="{D89FEA0C-6348-49CF-AC7F-605E79BE4267}" type="pres">
      <dgm:prSet presAssocID="{06A8AA85-34A4-4CA3-8954-EDADF501B4A3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E72220A-DAC8-42D0-BA55-80E99BD3BFCC}" type="pres">
      <dgm:prSet presAssocID="{06A8AA85-34A4-4CA3-8954-EDADF501B4A3}" presName="rootConnector" presStyleLbl="node3" presStyleIdx="3" presStyleCnt="6"/>
      <dgm:spPr/>
      <dgm:t>
        <a:bodyPr/>
        <a:lstStyle/>
        <a:p>
          <a:endParaRPr lang="el-GR"/>
        </a:p>
      </dgm:t>
    </dgm:pt>
    <dgm:pt modelId="{F8AF953E-80CE-46C1-B96D-9B9CF6303102}" type="pres">
      <dgm:prSet presAssocID="{06A8AA85-34A4-4CA3-8954-EDADF501B4A3}" presName="hierChild4" presStyleCnt="0"/>
      <dgm:spPr/>
    </dgm:pt>
    <dgm:pt modelId="{F84701B1-4AA8-4FC9-98C7-F7B1334817A7}" type="pres">
      <dgm:prSet presAssocID="{06A8AA85-34A4-4CA3-8954-EDADF501B4A3}" presName="hierChild5" presStyleCnt="0"/>
      <dgm:spPr/>
    </dgm:pt>
    <dgm:pt modelId="{B69E6795-C642-4D10-86B5-83C390BDBB69}" type="pres">
      <dgm:prSet presAssocID="{D0FAE7F3-7526-402F-9E69-F444333F5E57}" presName="hierChild5" presStyleCnt="0"/>
      <dgm:spPr/>
    </dgm:pt>
    <dgm:pt modelId="{9AD761CE-8BC1-488D-8531-B6739246902B}" type="pres">
      <dgm:prSet presAssocID="{0B5A6877-DB6B-4FA6-9D86-AF4A6A6FF860}" presName="Name37" presStyleLbl="parChTrans1D2" presStyleIdx="2" presStyleCnt="3"/>
      <dgm:spPr/>
      <dgm:t>
        <a:bodyPr/>
        <a:lstStyle/>
        <a:p>
          <a:endParaRPr lang="el-GR"/>
        </a:p>
      </dgm:t>
    </dgm:pt>
    <dgm:pt modelId="{370C7453-EA2F-4717-9A71-6E9CE95448D1}" type="pres">
      <dgm:prSet presAssocID="{37CC64F3-86FE-4745-A9C8-11D3F6436B91}" presName="hierRoot2" presStyleCnt="0">
        <dgm:presLayoutVars>
          <dgm:hierBranch val="init"/>
        </dgm:presLayoutVars>
      </dgm:prSet>
      <dgm:spPr/>
    </dgm:pt>
    <dgm:pt modelId="{31EF8159-FF53-4D13-BE43-85DF581F9D1E}" type="pres">
      <dgm:prSet presAssocID="{37CC64F3-86FE-4745-A9C8-11D3F6436B91}" presName="rootComposite" presStyleCnt="0"/>
      <dgm:spPr/>
    </dgm:pt>
    <dgm:pt modelId="{B27E950B-E79C-4C7D-8641-3BAA18426CCB}" type="pres">
      <dgm:prSet presAssocID="{37CC64F3-86FE-4745-A9C8-11D3F6436B9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09B25EE-3B68-45BE-911B-265D8192A3D1}" type="pres">
      <dgm:prSet presAssocID="{37CC64F3-86FE-4745-A9C8-11D3F6436B91}" presName="rootConnector" presStyleLbl="node2" presStyleIdx="2" presStyleCnt="3"/>
      <dgm:spPr/>
      <dgm:t>
        <a:bodyPr/>
        <a:lstStyle/>
        <a:p>
          <a:endParaRPr lang="el-GR"/>
        </a:p>
      </dgm:t>
    </dgm:pt>
    <dgm:pt modelId="{BAD621D1-09E2-4952-AE03-00581BD94092}" type="pres">
      <dgm:prSet presAssocID="{37CC64F3-86FE-4745-A9C8-11D3F6436B91}" presName="hierChild4" presStyleCnt="0"/>
      <dgm:spPr/>
    </dgm:pt>
    <dgm:pt modelId="{D9B8DDCF-AC24-4CF9-8520-083D258CB168}" type="pres">
      <dgm:prSet presAssocID="{64A9C360-E2F1-4669-9026-0CC6860035A5}" presName="Name37" presStyleLbl="parChTrans1D3" presStyleIdx="4" presStyleCnt="6"/>
      <dgm:spPr/>
      <dgm:t>
        <a:bodyPr/>
        <a:lstStyle/>
        <a:p>
          <a:endParaRPr lang="el-GR"/>
        </a:p>
      </dgm:t>
    </dgm:pt>
    <dgm:pt modelId="{13D2E00F-41EB-4F01-8CE1-3095DD1DA333}" type="pres">
      <dgm:prSet presAssocID="{5BF4D104-C12E-4216-B696-0BA41703D338}" presName="hierRoot2" presStyleCnt="0">
        <dgm:presLayoutVars>
          <dgm:hierBranch val="init"/>
        </dgm:presLayoutVars>
      </dgm:prSet>
      <dgm:spPr/>
    </dgm:pt>
    <dgm:pt modelId="{9BC977E8-ED9A-4E7E-8162-8BD68B7C6AE3}" type="pres">
      <dgm:prSet presAssocID="{5BF4D104-C12E-4216-B696-0BA41703D338}" presName="rootComposite" presStyleCnt="0"/>
      <dgm:spPr/>
    </dgm:pt>
    <dgm:pt modelId="{2426BE83-5EAC-4A1B-9E98-68ACC5269FDB}" type="pres">
      <dgm:prSet presAssocID="{5BF4D104-C12E-4216-B696-0BA41703D338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3EE1276-2BAC-47D2-850A-58C0F7495E36}" type="pres">
      <dgm:prSet presAssocID="{5BF4D104-C12E-4216-B696-0BA41703D338}" presName="rootConnector" presStyleLbl="node3" presStyleIdx="4" presStyleCnt="6"/>
      <dgm:spPr/>
      <dgm:t>
        <a:bodyPr/>
        <a:lstStyle/>
        <a:p>
          <a:endParaRPr lang="el-GR"/>
        </a:p>
      </dgm:t>
    </dgm:pt>
    <dgm:pt modelId="{76ECFC3C-57C0-40E5-90BA-B1C7070CF6E6}" type="pres">
      <dgm:prSet presAssocID="{5BF4D104-C12E-4216-B696-0BA41703D338}" presName="hierChild4" presStyleCnt="0"/>
      <dgm:spPr/>
    </dgm:pt>
    <dgm:pt modelId="{D6FD5FA6-CDAA-4587-B5DA-1FC886718CCA}" type="pres">
      <dgm:prSet presAssocID="{5BF4D104-C12E-4216-B696-0BA41703D338}" presName="hierChild5" presStyleCnt="0"/>
      <dgm:spPr/>
    </dgm:pt>
    <dgm:pt modelId="{45614186-522D-4BE9-B0C5-A88754977FDF}" type="pres">
      <dgm:prSet presAssocID="{9F57B44B-1D47-4CA0-AC3D-4AACA202B119}" presName="Name37" presStyleLbl="parChTrans1D3" presStyleIdx="5" presStyleCnt="6"/>
      <dgm:spPr/>
      <dgm:t>
        <a:bodyPr/>
        <a:lstStyle/>
        <a:p>
          <a:endParaRPr lang="el-GR"/>
        </a:p>
      </dgm:t>
    </dgm:pt>
    <dgm:pt modelId="{CF94E7FA-C96F-4716-A0BC-E32B5C634644}" type="pres">
      <dgm:prSet presAssocID="{3EAE3BD3-990C-4F7A-920B-DAAB7D73F1A1}" presName="hierRoot2" presStyleCnt="0">
        <dgm:presLayoutVars>
          <dgm:hierBranch val="init"/>
        </dgm:presLayoutVars>
      </dgm:prSet>
      <dgm:spPr/>
    </dgm:pt>
    <dgm:pt modelId="{76F3B760-E08D-4B32-B688-E5A3EBD766BE}" type="pres">
      <dgm:prSet presAssocID="{3EAE3BD3-990C-4F7A-920B-DAAB7D73F1A1}" presName="rootComposite" presStyleCnt="0"/>
      <dgm:spPr/>
    </dgm:pt>
    <dgm:pt modelId="{56239324-2555-4167-831B-F050ABE330EC}" type="pres">
      <dgm:prSet presAssocID="{3EAE3BD3-990C-4F7A-920B-DAAB7D73F1A1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9F48755-D925-417B-92FD-77F584524034}" type="pres">
      <dgm:prSet presAssocID="{3EAE3BD3-990C-4F7A-920B-DAAB7D73F1A1}" presName="rootConnector" presStyleLbl="node3" presStyleIdx="5" presStyleCnt="6"/>
      <dgm:spPr/>
      <dgm:t>
        <a:bodyPr/>
        <a:lstStyle/>
        <a:p>
          <a:endParaRPr lang="el-GR"/>
        </a:p>
      </dgm:t>
    </dgm:pt>
    <dgm:pt modelId="{F15285D5-9551-4E4C-A9F5-7D0AD72BEA06}" type="pres">
      <dgm:prSet presAssocID="{3EAE3BD3-990C-4F7A-920B-DAAB7D73F1A1}" presName="hierChild4" presStyleCnt="0"/>
      <dgm:spPr/>
    </dgm:pt>
    <dgm:pt modelId="{F723EC78-1832-4C4F-8D4E-D59AD26F332C}" type="pres">
      <dgm:prSet presAssocID="{3EAE3BD3-990C-4F7A-920B-DAAB7D73F1A1}" presName="hierChild5" presStyleCnt="0"/>
      <dgm:spPr/>
    </dgm:pt>
    <dgm:pt modelId="{90780CE4-F44A-46BD-9257-76554CB4E7EA}" type="pres">
      <dgm:prSet presAssocID="{37CC64F3-86FE-4745-A9C8-11D3F6436B91}" presName="hierChild5" presStyleCnt="0"/>
      <dgm:spPr/>
    </dgm:pt>
    <dgm:pt modelId="{767246FE-0308-4DD5-9FA2-8FBD3461737D}" type="pres">
      <dgm:prSet presAssocID="{6FD36A15-7C0A-429F-9146-F20C73D6F566}" presName="hierChild3" presStyleCnt="0"/>
      <dgm:spPr/>
    </dgm:pt>
  </dgm:ptLst>
  <dgm:cxnLst>
    <dgm:cxn modelId="{29F31EDF-D576-42CF-89BC-1ABFEC39BFA5}" type="presOf" srcId="{06A8AA85-34A4-4CA3-8954-EDADF501B4A3}" destId="{9E72220A-DAC8-42D0-BA55-80E99BD3BFCC}" srcOrd="1" destOrd="0" presId="urn:microsoft.com/office/officeart/2005/8/layout/orgChart1"/>
    <dgm:cxn modelId="{8C61CE2C-BA12-4FF6-ACE4-92AFA94B86E5}" type="presOf" srcId="{5BF4D104-C12E-4216-B696-0BA41703D338}" destId="{2426BE83-5EAC-4A1B-9E98-68ACC5269FDB}" srcOrd="0" destOrd="0" presId="urn:microsoft.com/office/officeart/2005/8/layout/orgChart1"/>
    <dgm:cxn modelId="{70AED7C3-5D83-4135-AE5F-39F40852740F}" type="presOf" srcId="{81D03BEA-8878-4DDA-ADA3-530C79D4A95B}" destId="{A0150750-247E-41C3-A75F-DBF2B1F8529F}" srcOrd="0" destOrd="0" presId="urn:microsoft.com/office/officeart/2005/8/layout/orgChart1"/>
    <dgm:cxn modelId="{58260D3E-C373-4C95-A098-3BC695912A53}" type="presOf" srcId="{0B5A6877-DB6B-4FA6-9D86-AF4A6A6FF860}" destId="{9AD761CE-8BC1-488D-8531-B6739246902B}" srcOrd="0" destOrd="0" presId="urn:microsoft.com/office/officeart/2005/8/layout/orgChart1"/>
    <dgm:cxn modelId="{DF1A30AE-F691-40AB-8D1B-CB91586CDB49}" type="presOf" srcId="{6FD36A15-7C0A-429F-9146-F20C73D6F566}" destId="{E7EAD196-7400-4611-B34E-DB67E0986EB0}" srcOrd="0" destOrd="0" presId="urn:microsoft.com/office/officeart/2005/8/layout/orgChart1"/>
    <dgm:cxn modelId="{54AD47E6-53C8-4FB8-8C5A-D0CBC4E04DC5}" type="presOf" srcId="{5328AD72-04A6-434F-ACF1-60ED5B18E681}" destId="{FBDE305B-0D10-41C2-99A3-02D4A1A5E8E5}" srcOrd="0" destOrd="0" presId="urn:microsoft.com/office/officeart/2005/8/layout/orgChart1"/>
    <dgm:cxn modelId="{507CCC72-5F20-48F1-A040-457DCC43C3C7}" srcId="{9578D5AC-DDFF-44D5-9514-6EAE02640650}" destId="{C4731206-0DFC-4DA1-918B-4D5FE41EB8CE}" srcOrd="1" destOrd="0" parTransId="{81D03BEA-8878-4DDA-ADA3-530C79D4A95B}" sibTransId="{26FC8089-93BC-4C22-849C-70CFBC42B9A7}"/>
    <dgm:cxn modelId="{F39433CA-1FEC-4276-9B95-6339D207788C}" srcId="{6FD36A15-7C0A-429F-9146-F20C73D6F566}" destId="{9578D5AC-DDFF-44D5-9514-6EAE02640650}" srcOrd="0" destOrd="0" parTransId="{5328AD72-04A6-434F-ACF1-60ED5B18E681}" sibTransId="{4491463B-68A2-40B1-BB30-1137E0B47120}"/>
    <dgm:cxn modelId="{3A60CB7A-D4E7-410E-9A0D-1FE5E39193CF}" type="presOf" srcId="{52CAC407-FBBC-4CB5-A072-83D5007066B5}" destId="{B87F9CFE-9738-4EB4-99C1-1FCBF3DF469E}" srcOrd="1" destOrd="0" presId="urn:microsoft.com/office/officeart/2005/8/layout/orgChart1"/>
    <dgm:cxn modelId="{F68E6FD1-4745-4F35-A1D1-802164255274}" type="presOf" srcId="{37CC64F3-86FE-4745-A9C8-11D3F6436B91}" destId="{C09B25EE-3B68-45BE-911B-265D8192A3D1}" srcOrd="1" destOrd="0" presId="urn:microsoft.com/office/officeart/2005/8/layout/orgChart1"/>
    <dgm:cxn modelId="{CC188187-3D11-40BE-B06E-74BE3CC91FF5}" type="presOf" srcId="{DC10DFC1-9074-4EFC-AFF1-66DA586C5910}" destId="{D8F0D041-1917-44AC-BDB3-0B02067DDB26}" srcOrd="0" destOrd="0" presId="urn:microsoft.com/office/officeart/2005/8/layout/orgChart1"/>
    <dgm:cxn modelId="{527A8E6F-0764-4ED4-BBCC-6AA6CBD5E3EC}" type="presOf" srcId="{701B597D-ED89-412F-A86E-EFF07448FACC}" destId="{BF59188C-DA58-44A5-A073-4FCBB55AB321}" srcOrd="0" destOrd="0" presId="urn:microsoft.com/office/officeart/2005/8/layout/orgChart1"/>
    <dgm:cxn modelId="{8B67EF63-F3D4-4129-8E70-9CDB2F49A6C8}" type="presOf" srcId="{D0FAE7F3-7526-402F-9E69-F444333F5E57}" destId="{36260A5A-6326-411F-9F9B-563BE9474E67}" srcOrd="1" destOrd="0" presId="urn:microsoft.com/office/officeart/2005/8/layout/orgChart1"/>
    <dgm:cxn modelId="{95973D55-E882-4D00-B513-AC9F7B797C81}" type="presOf" srcId="{98B89C6E-C741-4C73-BBCD-D8972F0BB400}" destId="{2888FA2C-238F-4D29-B070-AD05F067D5D1}" srcOrd="0" destOrd="0" presId="urn:microsoft.com/office/officeart/2005/8/layout/orgChart1"/>
    <dgm:cxn modelId="{879E9E3F-2E7D-4526-96EF-0B2F48306A56}" type="presOf" srcId="{C4731206-0DFC-4DA1-918B-4D5FE41EB8CE}" destId="{CCB9F205-5940-41B9-A841-4802D8C6A320}" srcOrd="0" destOrd="0" presId="urn:microsoft.com/office/officeart/2005/8/layout/orgChart1"/>
    <dgm:cxn modelId="{51788357-4B52-46F9-8917-91787E4E514E}" type="presOf" srcId="{9F57B44B-1D47-4CA0-AC3D-4AACA202B119}" destId="{45614186-522D-4BE9-B0C5-A88754977FDF}" srcOrd="0" destOrd="0" presId="urn:microsoft.com/office/officeart/2005/8/layout/orgChart1"/>
    <dgm:cxn modelId="{ABF1EFE6-2DDB-4438-9FC5-53EFBCB59F68}" type="presOf" srcId="{06A8AA85-34A4-4CA3-8954-EDADF501B4A3}" destId="{D89FEA0C-6348-49CF-AC7F-605E79BE4267}" srcOrd="0" destOrd="0" presId="urn:microsoft.com/office/officeart/2005/8/layout/orgChart1"/>
    <dgm:cxn modelId="{5825539C-E6DE-4C7A-B69D-DF49E89C6C16}" srcId="{D0FAE7F3-7526-402F-9E69-F444333F5E57}" destId="{06A8AA85-34A4-4CA3-8954-EDADF501B4A3}" srcOrd="1" destOrd="0" parTransId="{98B89C6E-C741-4C73-BBCD-D8972F0BB400}" sibTransId="{AF55F867-E9D2-468C-A767-76BCE563408F}"/>
    <dgm:cxn modelId="{B297CA74-BD14-41E3-8810-73F99FDFD22B}" type="presOf" srcId="{B8957F4A-C69C-4111-AB6E-42E0EE51C0C8}" destId="{BBC96F3E-7F7E-4AB8-83FE-490B94F0642E}" srcOrd="1" destOrd="0" presId="urn:microsoft.com/office/officeart/2005/8/layout/orgChart1"/>
    <dgm:cxn modelId="{FFA7F071-238A-4A06-9267-E84D176E8A8F}" type="presOf" srcId="{3EAE3BD3-990C-4F7A-920B-DAAB7D73F1A1}" destId="{B9F48755-D925-417B-92FD-77F584524034}" srcOrd="1" destOrd="0" presId="urn:microsoft.com/office/officeart/2005/8/layout/orgChart1"/>
    <dgm:cxn modelId="{C88F1C71-8EB6-4991-AEA3-21292DA93844}" type="presOf" srcId="{5BF4D104-C12E-4216-B696-0BA41703D338}" destId="{E3EE1276-2BAC-47D2-850A-58C0F7495E36}" srcOrd="1" destOrd="0" presId="urn:microsoft.com/office/officeart/2005/8/layout/orgChart1"/>
    <dgm:cxn modelId="{C3F0F098-C279-4CA1-AE63-C15AF0DC2BD8}" srcId="{37CC64F3-86FE-4745-A9C8-11D3F6436B91}" destId="{5BF4D104-C12E-4216-B696-0BA41703D338}" srcOrd="0" destOrd="0" parTransId="{64A9C360-E2F1-4669-9026-0CC6860035A5}" sibTransId="{EF9E7799-81DA-4E18-B96C-E3D559ECB27A}"/>
    <dgm:cxn modelId="{945167A3-F638-4E7A-9375-F3F3357A7AF6}" type="presOf" srcId="{9578D5AC-DDFF-44D5-9514-6EAE02640650}" destId="{F0184751-7511-411C-B78D-28155F49356C}" srcOrd="1" destOrd="0" presId="urn:microsoft.com/office/officeart/2005/8/layout/orgChart1"/>
    <dgm:cxn modelId="{FC34F161-B953-48B3-92EC-4629198C437B}" srcId="{DC10DFC1-9074-4EFC-AFF1-66DA586C5910}" destId="{6FD36A15-7C0A-429F-9146-F20C73D6F566}" srcOrd="0" destOrd="0" parTransId="{93980370-AEC5-4CE8-9697-8CA212F2AE43}" sibTransId="{18759B1A-93CE-44E3-BB6C-54B699E89BFA}"/>
    <dgm:cxn modelId="{C459D469-B342-4575-B102-39D8542A26D1}" type="presOf" srcId="{3EAE3BD3-990C-4F7A-920B-DAAB7D73F1A1}" destId="{56239324-2555-4167-831B-F050ABE330EC}" srcOrd="0" destOrd="0" presId="urn:microsoft.com/office/officeart/2005/8/layout/orgChart1"/>
    <dgm:cxn modelId="{FD9B1C0C-2222-4DB9-A728-1679C0E5A9B9}" type="presOf" srcId="{9578D5AC-DDFF-44D5-9514-6EAE02640650}" destId="{5C7A033D-F63E-4EE1-8D18-3DEB6554719E}" srcOrd="0" destOrd="0" presId="urn:microsoft.com/office/officeart/2005/8/layout/orgChart1"/>
    <dgm:cxn modelId="{CF7FA277-4B1A-4BCA-82D2-2C5290A67658}" type="presOf" srcId="{B8957F4A-C69C-4111-AB6E-42E0EE51C0C8}" destId="{A0C7C93E-9F43-4F23-81E3-173BC5D62FA2}" srcOrd="0" destOrd="0" presId="urn:microsoft.com/office/officeart/2005/8/layout/orgChart1"/>
    <dgm:cxn modelId="{FEB681A2-94F7-41FD-A224-9E5524778208}" type="presOf" srcId="{37CC64F3-86FE-4745-A9C8-11D3F6436B91}" destId="{B27E950B-E79C-4C7D-8641-3BAA18426CCB}" srcOrd="0" destOrd="0" presId="urn:microsoft.com/office/officeart/2005/8/layout/orgChart1"/>
    <dgm:cxn modelId="{19A80923-36CD-4F33-98D7-A971FBBBE77A}" type="presOf" srcId="{64A9C360-E2F1-4669-9026-0CC6860035A5}" destId="{D9B8DDCF-AC24-4CF9-8520-083D258CB168}" srcOrd="0" destOrd="0" presId="urn:microsoft.com/office/officeart/2005/8/layout/orgChart1"/>
    <dgm:cxn modelId="{9ED745B2-B954-45D1-ACF8-5326C98D85C4}" type="presOf" srcId="{785BF11A-8649-4487-9AB1-439B8C8DA470}" destId="{2881F430-56E2-4DC6-ABCA-B3DCEA337227}" srcOrd="0" destOrd="0" presId="urn:microsoft.com/office/officeart/2005/8/layout/orgChart1"/>
    <dgm:cxn modelId="{CEA234A8-A6CA-4FA1-8638-643183DDB51A}" type="presOf" srcId="{82628258-05A1-456A-A89D-CC3129F81275}" destId="{CAF3244F-8550-4860-88B3-7C9EA06BDBF7}" srcOrd="0" destOrd="0" presId="urn:microsoft.com/office/officeart/2005/8/layout/orgChart1"/>
    <dgm:cxn modelId="{551B019C-2250-4D14-AAFA-8083D33D2096}" type="presOf" srcId="{C4731206-0DFC-4DA1-918B-4D5FE41EB8CE}" destId="{2403686C-0630-471C-A432-38CFDF40BBA8}" srcOrd="1" destOrd="0" presId="urn:microsoft.com/office/officeart/2005/8/layout/orgChart1"/>
    <dgm:cxn modelId="{51A57076-170B-44DB-87BC-8CCA81CB098D}" srcId="{6FD36A15-7C0A-429F-9146-F20C73D6F566}" destId="{37CC64F3-86FE-4745-A9C8-11D3F6436B91}" srcOrd="2" destOrd="0" parTransId="{0B5A6877-DB6B-4FA6-9D86-AF4A6A6FF860}" sibTransId="{47DCD6B0-5915-41DF-A441-5A90A83EA9A0}"/>
    <dgm:cxn modelId="{B8BC0128-2096-4E34-9D8E-BCCF16FC6DDD}" type="presOf" srcId="{D0FAE7F3-7526-402F-9E69-F444333F5E57}" destId="{8A5DFAF2-9859-491E-8054-41942995DFBA}" srcOrd="0" destOrd="0" presId="urn:microsoft.com/office/officeart/2005/8/layout/orgChart1"/>
    <dgm:cxn modelId="{DE299FD6-600F-4575-8658-6FD4E75E40BC}" type="presOf" srcId="{52CAC407-FBBC-4CB5-A072-83D5007066B5}" destId="{B2CEA7DB-BB34-4209-B482-274CD94C1212}" srcOrd="0" destOrd="0" presId="urn:microsoft.com/office/officeart/2005/8/layout/orgChart1"/>
    <dgm:cxn modelId="{49F0E675-F583-461E-A462-97E33FE1C655}" srcId="{6FD36A15-7C0A-429F-9146-F20C73D6F566}" destId="{D0FAE7F3-7526-402F-9E69-F444333F5E57}" srcOrd="1" destOrd="0" parTransId="{82628258-05A1-456A-A89D-CC3129F81275}" sibTransId="{D6298682-DE50-4491-B751-7E49A63404E7}"/>
    <dgm:cxn modelId="{2D1A4A92-E50B-49BE-BE26-B75C40061526}" srcId="{D0FAE7F3-7526-402F-9E69-F444333F5E57}" destId="{B8957F4A-C69C-4111-AB6E-42E0EE51C0C8}" srcOrd="0" destOrd="0" parTransId="{701B597D-ED89-412F-A86E-EFF07448FACC}" sibTransId="{22BB6069-A42C-4088-BD1E-2306A3E16348}"/>
    <dgm:cxn modelId="{DB8C0A4A-288D-4514-B29E-4D063F2EFE43}" srcId="{37CC64F3-86FE-4745-A9C8-11D3F6436B91}" destId="{3EAE3BD3-990C-4F7A-920B-DAAB7D73F1A1}" srcOrd="1" destOrd="0" parTransId="{9F57B44B-1D47-4CA0-AC3D-4AACA202B119}" sibTransId="{2B1457B6-924B-46AA-8A24-5230BAE827C0}"/>
    <dgm:cxn modelId="{4EB6A6AD-3168-42DA-9B88-7D1611BC709B}" srcId="{9578D5AC-DDFF-44D5-9514-6EAE02640650}" destId="{52CAC407-FBBC-4CB5-A072-83D5007066B5}" srcOrd="0" destOrd="0" parTransId="{785BF11A-8649-4487-9AB1-439B8C8DA470}" sibTransId="{27785A8F-D0AC-4019-92D6-582CA3EB751B}"/>
    <dgm:cxn modelId="{5AE0E300-0642-4C99-9495-FDD0817686E5}" type="presOf" srcId="{6FD36A15-7C0A-429F-9146-F20C73D6F566}" destId="{7048F019-F499-42AB-8FE5-B7BB0CFEA378}" srcOrd="1" destOrd="0" presId="urn:microsoft.com/office/officeart/2005/8/layout/orgChart1"/>
    <dgm:cxn modelId="{B38982E6-1993-43C4-B520-412CDA62FB89}" type="presParOf" srcId="{D8F0D041-1917-44AC-BDB3-0B02067DDB26}" destId="{B7143FBD-2C2B-4F3F-B355-BE6A1F9DB5E2}" srcOrd="0" destOrd="0" presId="urn:microsoft.com/office/officeart/2005/8/layout/orgChart1"/>
    <dgm:cxn modelId="{AB92B9D1-28FB-445F-8CE0-53AD2F70564D}" type="presParOf" srcId="{B7143FBD-2C2B-4F3F-B355-BE6A1F9DB5E2}" destId="{C27417B7-5FEE-48CA-901F-B4000DF7A6E1}" srcOrd="0" destOrd="0" presId="urn:microsoft.com/office/officeart/2005/8/layout/orgChart1"/>
    <dgm:cxn modelId="{D36455DB-C973-46B2-8C36-1BC18A744D43}" type="presParOf" srcId="{C27417B7-5FEE-48CA-901F-B4000DF7A6E1}" destId="{E7EAD196-7400-4611-B34E-DB67E0986EB0}" srcOrd="0" destOrd="0" presId="urn:microsoft.com/office/officeart/2005/8/layout/orgChart1"/>
    <dgm:cxn modelId="{8D7EB37B-0E1A-4F6C-8F12-BD98DC4FB842}" type="presParOf" srcId="{C27417B7-5FEE-48CA-901F-B4000DF7A6E1}" destId="{7048F019-F499-42AB-8FE5-B7BB0CFEA378}" srcOrd="1" destOrd="0" presId="urn:microsoft.com/office/officeart/2005/8/layout/orgChart1"/>
    <dgm:cxn modelId="{70C98CD7-85F7-475D-AEDE-37E9AEA18DA4}" type="presParOf" srcId="{B7143FBD-2C2B-4F3F-B355-BE6A1F9DB5E2}" destId="{A1144340-6538-4E9F-BA59-D792B5246379}" srcOrd="1" destOrd="0" presId="urn:microsoft.com/office/officeart/2005/8/layout/orgChart1"/>
    <dgm:cxn modelId="{28D7D48A-A6EB-4D0D-B6C1-6EC6168EAC59}" type="presParOf" srcId="{A1144340-6538-4E9F-BA59-D792B5246379}" destId="{FBDE305B-0D10-41C2-99A3-02D4A1A5E8E5}" srcOrd="0" destOrd="0" presId="urn:microsoft.com/office/officeart/2005/8/layout/orgChart1"/>
    <dgm:cxn modelId="{37B59864-CF49-4FA6-A2AD-9BDD3DF15ED9}" type="presParOf" srcId="{A1144340-6538-4E9F-BA59-D792B5246379}" destId="{33B710A2-2CE0-46F8-8425-BF3B509E7B40}" srcOrd="1" destOrd="0" presId="urn:microsoft.com/office/officeart/2005/8/layout/orgChart1"/>
    <dgm:cxn modelId="{E9A326ED-0437-40EB-8C24-ED795EE8AD9F}" type="presParOf" srcId="{33B710A2-2CE0-46F8-8425-BF3B509E7B40}" destId="{0EC402E9-9F0A-4DE1-89A3-E3A450ABC51C}" srcOrd="0" destOrd="0" presId="urn:microsoft.com/office/officeart/2005/8/layout/orgChart1"/>
    <dgm:cxn modelId="{79CDC4D6-4DAF-4F34-B524-50D590BE5F13}" type="presParOf" srcId="{0EC402E9-9F0A-4DE1-89A3-E3A450ABC51C}" destId="{5C7A033D-F63E-4EE1-8D18-3DEB6554719E}" srcOrd="0" destOrd="0" presId="urn:microsoft.com/office/officeart/2005/8/layout/orgChart1"/>
    <dgm:cxn modelId="{6D8B6D6A-7B21-418D-BDD3-5DAFF5153813}" type="presParOf" srcId="{0EC402E9-9F0A-4DE1-89A3-E3A450ABC51C}" destId="{F0184751-7511-411C-B78D-28155F49356C}" srcOrd="1" destOrd="0" presId="urn:microsoft.com/office/officeart/2005/8/layout/orgChart1"/>
    <dgm:cxn modelId="{FDB3B0B5-7E14-4E85-A64A-A6D1B30BE35A}" type="presParOf" srcId="{33B710A2-2CE0-46F8-8425-BF3B509E7B40}" destId="{C4F44EA0-AC52-4B8C-B074-52C858D38DF2}" srcOrd="1" destOrd="0" presId="urn:microsoft.com/office/officeart/2005/8/layout/orgChart1"/>
    <dgm:cxn modelId="{AB390AF7-0BFA-469F-A2A4-452A12D9FDCB}" type="presParOf" srcId="{C4F44EA0-AC52-4B8C-B074-52C858D38DF2}" destId="{2881F430-56E2-4DC6-ABCA-B3DCEA337227}" srcOrd="0" destOrd="0" presId="urn:microsoft.com/office/officeart/2005/8/layout/orgChart1"/>
    <dgm:cxn modelId="{E6168829-F62A-489E-87F4-D7E30EC33583}" type="presParOf" srcId="{C4F44EA0-AC52-4B8C-B074-52C858D38DF2}" destId="{78504E50-C223-4E36-8298-2A824B85A76B}" srcOrd="1" destOrd="0" presId="urn:microsoft.com/office/officeart/2005/8/layout/orgChart1"/>
    <dgm:cxn modelId="{FE7E8952-88C6-43B9-8E6D-9ECFC357DB33}" type="presParOf" srcId="{78504E50-C223-4E36-8298-2A824B85A76B}" destId="{EA328291-8643-417A-8554-8716D2D29B85}" srcOrd="0" destOrd="0" presId="urn:microsoft.com/office/officeart/2005/8/layout/orgChart1"/>
    <dgm:cxn modelId="{7F43A51F-47DE-4EFF-8062-F50394275842}" type="presParOf" srcId="{EA328291-8643-417A-8554-8716D2D29B85}" destId="{B2CEA7DB-BB34-4209-B482-274CD94C1212}" srcOrd="0" destOrd="0" presId="urn:microsoft.com/office/officeart/2005/8/layout/orgChart1"/>
    <dgm:cxn modelId="{6A17241A-EA19-4581-A3E1-DD3FAE8FB1C9}" type="presParOf" srcId="{EA328291-8643-417A-8554-8716D2D29B85}" destId="{B87F9CFE-9738-4EB4-99C1-1FCBF3DF469E}" srcOrd="1" destOrd="0" presId="urn:microsoft.com/office/officeart/2005/8/layout/orgChart1"/>
    <dgm:cxn modelId="{3C824A8A-1094-4879-A7AF-F625F753E06A}" type="presParOf" srcId="{78504E50-C223-4E36-8298-2A824B85A76B}" destId="{7B889B76-828A-4927-863C-7638CFBE2519}" srcOrd="1" destOrd="0" presId="urn:microsoft.com/office/officeart/2005/8/layout/orgChart1"/>
    <dgm:cxn modelId="{2B70520E-A59C-4800-9596-8F3780310B37}" type="presParOf" srcId="{78504E50-C223-4E36-8298-2A824B85A76B}" destId="{C20BE0A4-F343-4C36-AFDD-0833F66FE521}" srcOrd="2" destOrd="0" presId="urn:microsoft.com/office/officeart/2005/8/layout/orgChart1"/>
    <dgm:cxn modelId="{78CAD334-D584-44E0-AA3E-2C1BFCD4BA52}" type="presParOf" srcId="{C4F44EA0-AC52-4B8C-B074-52C858D38DF2}" destId="{A0150750-247E-41C3-A75F-DBF2B1F8529F}" srcOrd="2" destOrd="0" presId="urn:microsoft.com/office/officeart/2005/8/layout/orgChart1"/>
    <dgm:cxn modelId="{9A44200D-460E-437F-BD45-92B9B1D83AD2}" type="presParOf" srcId="{C4F44EA0-AC52-4B8C-B074-52C858D38DF2}" destId="{FEA8AEC6-6269-4E85-A23B-F964706C1715}" srcOrd="3" destOrd="0" presId="urn:microsoft.com/office/officeart/2005/8/layout/orgChart1"/>
    <dgm:cxn modelId="{6F0B0A5A-20D9-42A8-AA7F-658C641BED1A}" type="presParOf" srcId="{FEA8AEC6-6269-4E85-A23B-F964706C1715}" destId="{D8E993DA-2382-466C-86B1-A06CE4F535E0}" srcOrd="0" destOrd="0" presId="urn:microsoft.com/office/officeart/2005/8/layout/orgChart1"/>
    <dgm:cxn modelId="{B1F43525-9329-4614-BED3-FCCEB641C170}" type="presParOf" srcId="{D8E993DA-2382-466C-86B1-A06CE4F535E0}" destId="{CCB9F205-5940-41B9-A841-4802D8C6A320}" srcOrd="0" destOrd="0" presId="urn:microsoft.com/office/officeart/2005/8/layout/orgChart1"/>
    <dgm:cxn modelId="{4761BBD1-4A9C-4EFE-8827-B4528BF15EB2}" type="presParOf" srcId="{D8E993DA-2382-466C-86B1-A06CE4F535E0}" destId="{2403686C-0630-471C-A432-38CFDF40BBA8}" srcOrd="1" destOrd="0" presId="urn:microsoft.com/office/officeart/2005/8/layout/orgChart1"/>
    <dgm:cxn modelId="{A99C3941-4CDA-4211-8171-B11F41DB0EB9}" type="presParOf" srcId="{FEA8AEC6-6269-4E85-A23B-F964706C1715}" destId="{C40B3252-1CFC-40A1-B804-F442BE944F54}" srcOrd="1" destOrd="0" presId="urn:microsoft.com/office/officeart/2005/8/layout/orgChart1"/>
    <dgm:cxn modelId="{C9A099F7-C6CF-4B33-84D6-6B9C85D54FF6}" type="presParOf" srcId="{FEA8AEC6-6269-4E85-A23B-F964706C1715}" destId="{274E6656-760B-45A7-ACBD-9E326B810721}" srcOrd="2" destOrd="0" presId="urn:microsoft.com/office/officeart/2005/8/layout/orgChart1"/>
    <dgm:cxn modelId="{37EEDF3F-4916-4384-B553-7AFA014EC87F}" type="presParOf" srcId="{33B710A2-2CE0-46F8-8425-BF3B509E7B40}" destId="{D05F5BD2-E45E-4FAC-BA66-E2C108FAAF36}" srcOrd="2" destOrd="0" presId="urn:microsoft.com/office/officeart/2005/8/layout/orgChart1"/>
    <dgm:cxn modelId="{C856CE9C-9C63-4FE9-ADD4-77BBEB47406A}" type="presParOf" srcId="{A1144340-6538-4E9F-BA59-D792B5246379}" destId="{CAF3244F-8550-4860-88B3-7C9EA06BDBF7}" srcOrd="2" destOrd="0" presId="urn:microsoft.com/office/officeart/2005/8/layout/orgChart1"/>
    <dgm:cxn modelId="{A7DB7207-BFB8-410F-B2F1-6CDA370637B8}" type="presParOf" srcId="{A1144340-6538-4E9F-BA59-D792B5246379}" destId="{86354463-9707-47C6-80F5-58E72582041B}" srcOrd="3" destOrd="0" presId="urn:microsoft.com/office/officeart/2005/8/layout/orgChart1"/>
    <dgm:cxn modelId="{99072553-444B-4BE2-91E8-7FCA79E72068}" type="presParOf" srcId="{86354463-9707-47C6-80F5-58E72582041B}" destId="{AEA905B8-7BCF-4588-B73A-AC4554D399E0}" srcOrd="0" destOrd="0" presId="urn:microsoft.com/office/officeart/2005/8/layout/orgChart1"/>
    <dgm:cxn modelId="{A3DA7643-CF5D-4320-8768-6B27D7E0D1BF}" type="presParOf" srcId="{AEA905B8-7BCF-4588-B73A-AC4554D399E0}" destId="{8A5DFAF2-9859-491E-8054-41942995DFBA}" srcOrd="0" destOrd="0" presId="urn:microsoft.com/office/officeart/2005/8/layout/orgChart1"/>
    <dgm:cxn modelId="{FEFA8B0C-8671-4988-907E-8BB3A3916AA1}" type="presParOf" srcId="{AEA905B8-7BCF-4588-B73A-AC4554D399E0}" destId="{36260A5A-6326-411F-9F9B-563BE9474E67}" srcOrd="1" destOrd="0" presId="urn:microsoft.com/office/officeart/2005/8/layout/orgChart1"/>
    <dgm:cxn modelId="{F0D1F292-A950-47AF-9E50-5F66F4018BD8}" type="presParOf" srcId="{86354463-9707-47C6-80F5-58E72582041B}" destId="{FF4B0C56-C011-4252-A2D7-081EFD630AFD}" srcOrd="1" destOrd="0" presId="urn:microsoft.com/office/officeart/2005/8/layout/orgChart1"/>
    <dgm:cxn modelId="{1B665F1F-492D-47A6-96F3-B4A9400D1E47}" type="presParOf" srcId="{FF4B0C56-C011-4252-A2D7-081EFD630AFD}" destId="{BF59188C-DA58-44A5-A073-4FCBB55AB321}" srcOrd="0" destOrd="0" presId="urn:microsoft.com/office/officeart/2005/8/layout/orgChart1"/>
    <dgm:cxn modelId="{B71D9E31-937B-427F-9937-55DE57BB3CD7}" type="presParOf" srcId="{FF4B0C56-C011-4252-A2D7-081EFD630AFD}" destId="{31B028D2-0788-498C-854A-697996D6D01F}" srcOrd="1" destOrd="0" presId="urn:microsoft.com/office/officeart/2005/8/layout/orgChart1"/>
    <dgm:cxn modelId="{62878231-D8CF-48EC-A92A-55D03BFF3766}" type="presParOf" srcId="{31B028D2-0788-498C-854A-697996D6D01F}" destId="{461DEA88-C1F6-413A-AD66-109971DC99D3}" srcOrd="0" destOrd="0" presId="urn:microsoft.com/office/officeart/2005/8/layout/orgChart1"/>
    <dgm:cxn modelId="{A2F82C41-D1FF-4AAD-8344-249D4E7B304C}" type="presParOf" srcId="{461DEA88-C1F6-413A-AD66-109971DC99D3}" destId="{A0C7C93E-9F43-4F23-81E3-173BC5D62FA2}" srcOrd="0" destOrd="0" presId="urn:microsoft.com/office/officeart/2005/8/layout/orgChart1"/>
    <dgm:cxn modelId="{A96675E4-0713-4473-AC6E-4D16C72B08BD}" type="presParOf" srcId="{461DEA88-C1F6-413A-AD66-109971DC99D3}" destId="{BBC96F3E-7F7E-4AB8-83FE-490B94F0642E}" srcOrd="1" destOrd="0" presId="urn:microsoft.com/office/officeart/2005/8/layout/orgChart1"/>
    <dgm:cxn modelId="{AA90D34B-F470-4C48-9E70-D5E63EB77FAF}" type="presParOf" srcId="{31B028D2-0788-498C-854A-697996D6D01F}" destId="{1D72E784-7DAB-453B-A52C-C65CEB695931}" srcOrd="1" destOrd="0" presId="urn:microsoft.com/office/officeart/2005/8/layout/orgChart1"/>
    <dgm:cxn modelId="{87316DBC-386D-49A6-94FD-46135C2BFE19}" type="presParOf" srcId="{31B028D2-0788-498C-854A-697996D6D01F}" destId="{8BC9DB78-5A0B-49FD-A353-4D4CD6A76BD6}" srcOrd="2" destOrd="0" presId="urn:microsoft.com/office/officeart/2005/8/layout/orgChart1"/>
    <dgm:cxn modelId="{C85C359D-91A2-4741-AED6-4CC6BB2F8768}" type="presParOf" srcId="{FF4B0C56-C011-4252-A2D7-081EFD630AFD}" destId="{2888FA2C-238F-4D29-B070-AD05F067D5D1}" srcOrd="2" destOrd="0" presId="urn:microsoft.com/office/officeart/2005/8/layout/orgChart1"/>
    <dgm:cxn modelId="{08A8C182-AE3F-45C7-B1E7-2E2392A5B777}" type="presParOf" srcId="{FF4B0C56-C011-4252-A2D7-081EFD630AFD}" destId="{3777EE3A-84E6-42DD-BC7D-D1B682E90F30}" srcOrd="3" destOrd="0" presId="urn:microsoft.com/office/officeart/2005/8/layout/orgChart1"/>
    <dgm:cxn modelId="{EFD90EA0-FE08-4F56-8AE3-019B82F33648}" type="presParOf" srcId="{3777EE3A-84E6-42DD-BC7D-D1B682E90F30}" destId="{CCA45F2E-9929-4337-B402-DFE4D632F701}" srcOrd="0" destOrd="0" presId="urn:microsoft.com/office/officeart/2005/8/layout/orgChart1"/>
    <dgm:cxn modelId="{3A7A5401-3741-4DE7-9FFD-D32742C4899C}" type="presParOf" srcId="{CCA45F2E-9929-4337-B402-DFE4D632F701}" destId="{D89FEA0C-6348-49CF-AC7F-605E79BE4267}" srcOrd="0" destOrd="0" presId="urn:microsoft.com/office/officeart/2005/8/layout/orgChart1"/>
    <dgm:cxn modelId="{9D75AEDD-8C3B-4FB7-85DB-85D9C2A54C8A}" type="presParOf" srcId="{CCA45F2E-9929-4337-B402-DFE4D632F701}" destId="{9E72220A-DAC8-42D0-BA55-80E99BD3BFCC}" srcOrd="1" destOrd="0" presId="urn:microsoft.com/office/officeart/2005/8/layout/orgChart1"/>
    <dgm:cxn modelId="{CF6F1140-AE37-47BE-BCC7-AFC8497E70A3}" type="presParOf" srcId="{3777EE3A-84E6-42DD-BC7D-D1B682E90F30}" destId="{F8AF953E-80CE-46C1-B96D-9B9CF6303102}" srcOrd="1" destOrd="0" presId="urn:microsoft.com/office/officeart/2005/8/layout/orgChart1"/>
    <dgm:cxn modelId="{E6C40F3D-FF69-4387-92F7-5C1E11FF9BBC}" type="presParOf" srcId="{3777EE3A-84E6-42DD-BC7D-D1B682E90F30}" destId="{F84701B1-4AA8-4FC9-98C7-F7B1334817A7}" srcOrd="2" destOrd="0" presId="urn:microsoft.com/office/officeart/2005/8/layout/orgChart1"/>
    <dgm:cxn modelId="{C4C39AD1-2303-436F-B8A0-2840D95D4C13}" type="presParOf" srcId="{86354463-9707-47C6-80F5-58E72582041B}" destId="{B69E6795-C642-4D10-86B5-83C390BDBB69}" srcOrd="2" destOrd="0" presId="urn:microsoft.com/office/officeart/2005/8/layout/orgChart1"/>
    <dgm:cxn modelId="{CF1E3452-4D6B-4F75-8D62-EE4785862B59}" type="presParOf" srcId="{A1144340-6538-4E9F-BA59-D792B5246379}" destId="{9AD761CE-8BC1-488D-8531-B6739246902B}" srcOrd="4" destOrd="0" presId="urn:microsoft.com/office/officeart/2005/8/layout/orgChart1"/>
    <dgm:cxn modelId="{3AB59DFF-DDCF-41F7-BEFC-35D50E0938BE}" type="presParOf" srcId="{A1144340-6538-4E9F-BA59-D792B5246379}" destId="{370C7453-EA2F-4717-9A71-6E9CE95448D1}" srcOrd="5" destOrd="0" presId="urn:microsoft.com/office/officeart/2005/8/layout/orgChart1"/>
    <dgm:cxn modelId="{1FA30941-0C98-4EA6-8A85-ED926EB1C189}" type="presParOf" srcId="{370C7453-EA2F-4717-9A71-6E9CE95448D1}" destId="{31EF8159-FF53-4D13-BE43-85DF581F9D1E}" srcOrd="0" destOrd="0" presId="urn:microsoft.com/office/officeart/2005/8/layout/orgChart1"/>
    <dgm:cxn modelId="{889855F6-A916-40F0-B3CA-5BBBFCC4E1F0}" type="presParOf" srcId="{31EF8159-FF53-4D13-BE43-85DF581F9D1E}" destId="{B27E950B-E79C-4C7D-8641-3BAA18426CCB}" srcOrd="0" destOrd="0" presId="urn:microsoft.com/office/officeart/2005/8/layout/orgChart1"/>
    <dgm:cxn modelId="{F5F55D72-9F6A-48FA-B1DE-CEF9DEF179D3}" type="presParOf" srcId="{31EF8159-FF53-4D13-BE43-85DF581F9D1E}" destId="{C09B25EE-3B68-45BE-911B-265D8192A3D1}" srcOrd="1" destOrd="0" presId="urn:microsoft.com/office/officeart/2005/8/layout/orgChart1"/>
    <dgm:cxn modelId="{4F5FCE68-7E23-412E-9765-D3D580488B65}" type="presParOf" srcId="{370C7453-EA2F-4717-9A71-6E9CE95448D1}" destId="{BAD621D1-09E2-4952-AE03-00581BD94092}" srcOrd="1" destOrd="0" presId="urn:microsoft.com/office/officeart/2005/8/layout/orgChart1"/>
    <dgm:cxn modelId="{4EBFE2DA-2E28-4133-BD4A-B3DB5A81AD02}" type="presParOf" srcId="{BAD621D1-09E2-4952-AE03-00581BD94092}" destId="{D9B8DDCF-AC24-4CF9-8520-083D258CB168}" srcOrd="0" destOrd="0" presId="urn:microsoft.com/office/officeart/2005/8/layout/orgChart1"/>
    <dgm:cxn modelId="{1BD72DAD-D6D2-4D5E-AD4F-38007C7DB40C}" type="presParOf" srcId="{BAD621D1-09E2-4952-AE03-00581BD94092}" destId="{13D2E00F-41EB-4F01-8CE1-3095DD1DA333}" srcOrd="1" destOrd="0" presId="urn:microsoft.com/office/officeart/2005/8/layout/orgChart1"/>
    <dgm:cxn modelId="{F94F1962-83D1-4D24-A07B-DD8F61A9D0F0}" type="presParOf" srcId="{13D2E00F-41EB-4F01-8CE1-3095DD1DA333}" destId="{9BC977E8-ED9A-4E7E-8162-8BD68B7C6AE3}" srcOrd="0" destOrd="0" presId="urn:microsoft.com/office/officeart/2005/8/layout/orgChart1"/>
    <dgm:cxn modelId="{1C81CD7B-B499-4637-A3D5-FDA99309A966}" type="presParOf" srcId="{9BC977E8-ED9A-4E7E-8162-8BD68B7C6AE3}" destId="{2426BE83-5EAC-4A1B-9E98-68ACC5269FDB}" srcOrd="0" destOrd="0" presId="urn:microsoft.com/office/officeart/2005/8/layout/orgChart1"/>
    <dgm:cxn modelId="{17BC2894-2784-4F8A-83D7-0138AB757060}" type="presParOf" srcId="{9BC977E8-ED9A-4E7E-8162-8BD68B7C6AE3}" destId="{E3EE1276-2BAC-47D2-850A-58C0F7495E36}" srcOrd="1" destOrd="0" presId="urn:microsoft.com/office/officeart/2005/8/layout/orgChart1"/>
    <dgm:cxn modelId="{C1201AA0-37E7-4AE6-BF91-3E775A43A7DF}" type="presParOf" srcId="{13D2E00F-41EB-4F01-8CE1-3095DD1DA333}" destId="{76ECFC3C-57C0-40E5-90BA-B1C7070CF6E6}" srcOrd="1" destOrd="0" presId="urn:microsoft.com/office/officeart/2005/8/layout/orgChart1"/>
    <dgm:cxn modelId="{C5A439B5-9F46-4934-A21A-333A9746F191}" type="presParOf" srcId="{13D2E00F-41EB-4F01-8CE1-3095DD1DA333}" destId="{D6FD5FA6-CDAA-4587-B5DA-1FC886718CCA}" srcOrd="2" destOrd="0" presId="urn:microsoft.com/office/officeart/2005/8/layout/orgChart1"/>
    <dgm:cxn modelId="{1EEC0F46-9DA4-4C50-8B13-3101BE1451F2}" type="presParOf" srcId="{BAD621D1-09E2-4952-AE03-00581BD94092}" destId="{45614186-522D-4BE9-B0C5-A88754977FDF}" srcOrd="2" destOrd="0" presId="urn:microsoft.com/office/officeart/2005/8/layout/orgChart1"/>
    <dgm:cxn modelId="{FD54843D-1DBC-4F4E-B022-EA84FD8F0D01}" type="presParOf" srcId="{BAD621D1-09E2-4952-AE03-00581BD94092}" destId="{CF94E7FA-C96F-4716-A0BC-E32B5C634644}" srcOrd="3" destOrd="0" presId="urn:microsoft.com/office/officeart/2005/8/layout/orgChart1"/>
    <dgm:cxn modelId="{DEE12D7A-F641-4885-A6F5-480E881F4EC3}" type="presParOf" srcId="{CF94E7FA-C96F-4716-A0BC-E32B5C634644}" destId="{76F3B760-E08D-4B32-B688-E5A3EBD766BE}" srcOrd="0" destOrd="0" presId="urn:microsoft.com/office/officeart/2005/8/layout/orgChart1"/>
    <dgm:cxn modelId="{AE797093-446D-4383-8C3E-F25CB83F4285}" type="presParOf" srcId="{76F3B760-E08D-4B32-B688-E5A3EBD766BE}" destId="{56239324-2555-4167-831B-F050ABE330EC}" srcOrd="0" destOrd="0" presId="urn:microsoft.com/office/officeart/2005/8/layout/orgChart1"/>
    <dgm:cxn modelId="{7A36FFE0-5BDB-4152-A373-FC8F8A41CD4C}" type="presParOf" srcId="{76F3B760-E08D-4B32-B688-E5A3EBD766BE}" destId="{B9F48755-D925-417B-92FD-77F584524034}" srcOrd="1" destOrd="0" presId="urn:microsoft.com/office/officeart/2005/8/layout/orgChart1"/>
    <dgm:cxn modelId="{2310F99E-C02A-4690-A718-BFA1BED893B4}" type="presParOf" srcId="{CF94E7FA-C96F-4716-A0BC-E32B5C634644}" destId="{F15285D5-9551-4E4C-A9F5-7D0AD72BEA06}" srcOrd="1" destOrd="0" presId="urn:microsoft.com/office/officeart/2005/8/layout/orgChart1"/>
    <dgm:cxn modelId="{2BDD2C55-0E96-46FD-9B8E-C864DA7846FB}" type="presParOf" srcId="{CF94E7FA-C96F-4716-A0BC-E32B5C634644}" destId="{F723EC78-1832-4C4F-8D4E-D59AD26F332C}" srcOrd="2" destOrd="0" presId="urn:microsoft.com/office/officeart/2005/8/layout/orgChart1"/>
    <dgm:cxn modelId="{A6603C22-4E87-4132-9160-6A2D3E1E4E60}" type="presParOf" srcId="{370C7453-EA2F-4717-9A71-6E9CE95448D1}" destId="{90780CE4-F44A-46BD-9257-76554CB4E7EA}" srcOrd="2" destOrd="0" presId="urn:microsoft.com/office/officeart/2005/8/layout/orgChart1"/>
    <dgm:cxn modelId="{DBEFA421-2701-47EA-A894-D419BE128EBF}" type="presParOf" srcId="{B7143FBD-2C2B-4F3F-B355-BE6A1F9DB5E2}" destId="{767246FE-0308-4DD5-9FA2-8FBD346173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314895-154A-4F0C-8796-C54304D9D23C}" type="doc">
      <dgm:prSet loTypeId="urn:microsoft.com/office/officeart/2005/8/layout/orgChart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DEC18986-8396-4F05-9BF6-D6A98A6F22A6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l-GR" dirty="0" smtClean="0"/>
            <a:t>Θερμικά λύματα ψύξης σε ποτάμι</a:t>
          </a:r>
          <a:endParaRPr lang="el-GR" dirty="0"/>
        </a:p>
      </dgm:t>
    </dgm:pt>
    <dgm:pt modelId="{868A1DA2-1497-42BA-880A-7E6B0E54F34D}" type="parTrans" cxnId="{DAC93626-E1C9-4DA6-9AE3-69A6DFCE3CA7}">
      <dgm:prSet/>
      <dgm:spPr/>
      <dgm:t>
        <a:bodyPr/>
        <a:lstStyle/>
        <a:p>
          <a:endParaRPr lang="el-GR"/>
        </a:p>
      </dgm:t>
    </dgm:pt>
    <dgm:pt modelId="{3B753917-BC91-4A3A-BB74-ECA528718FEC}" type="sibTrans" cxnId="{DAC93626-E1C9-4DA6-9AE3-69A6DFCE3CA7}">
      <dgm:prSet/>
      <dgm:spPr/>
      <dgm:t>
        <a:bodyPr/>
        <a:lstStyle/>
        <a:p>
          <a:endParaRPr lang="el-GR"/>
        </a:p>
      </dgm:t>
    </dgm:pt>
    <dgm:pt modelId="{5FA1351F-8E20-4D14-851A-5FF75DAF7BE2}">
      <dgm:prSet phldrT="[Text]"/>
      <dgm:spPr/>
      <dgm:t>
        <a:bodyPr/>
        <a:lstStyle/>
        <a:p>
          <a:r>
            <a:rPr lang="en-US" dirty="0" err="1" smtClean="0"/>
            <a:t>Υδάτινο</a:t>
          </a:r>
          <a:r>
            <a:rPr lang="en-US" dirty="0" smtClean="0"/>
            <a:t> </a:t>
          </a:r>
          <a:r>
            <a:rPr lang="en-US" dirty="0" err="1" smtClean="0"/>
            <a:t>σύστημα</a:t>
          </a:r>
          <a:r>
            <a:rPr lang="en-US" dirty="0" smtClean="0"/>
            <a:t> </a:t>
          </a:r>
          <a:r>
            <a:rPr lang="en-US" dirty="0" err="1" smtClean="0"/>
            <a:t>που</a:t>
          </a:r>
          <a:r>
            <a:rPr lang="en-US" dirty="0" smtClean="0"/>
            <a:t> </a:t>
          </a:r>
          <a:r>
            <a:rPr lang="en-US" dirty="0" err="1" smtClean="0"/>
            <a:t>ρυπαινεται</a:t>
          </a:r>
          <a:endParaRPr lang="el-GR" dirty="0"/>
        </a:p>
      </dgm:t>
    </dgm:pt>
    <dgm:pt modelId="{357419B2-AD68-4DE2-97EA-457E02F7FB84}" type="parTrans" cxnId="{330D529F-EDDA-4AB8-A722-996F66220AD1}">
      <dgm:prSet/>
      <dgm:spPr/>
      <dgm:t>
        <a:bodyPr/>
        <a:lstStyle/>
        <a:p>
          <a:endParaRPr lang="el-GR"/>
        </a:p>
      </dgm:t>
    </dgm:pt>
    <dgm:pt modelId="{58BA0559-6095-46F4-9AC1-B19449A57687}" type="sibTrans" cxnId="{330D529F-EDDA-4AB8-A722-996F66220AD1}">
      <dgm:prSet/>
      <dgm:spPr/>
      <dgm:t>
        <a:bodyPr/>
        <a:lstStyle/>
        <a:p>
          <a:endParaRPr lang="el-GR"/>
        </a:p>
      </dgm:t>
    </dgm:pt>
    <dgm:pt modelId="{C1DF3BCF-CA0A-4CDA-8115-689D1397CED2}">
      <dgm:prSet phldrT="[Text]"/>
      <dgm:spPr/>
      <dgm:t>
        <a:bodyPr/>
        <a:lstStyle/>
        <a:p>
          <a:r>
            <a:rPr lang="en-US" dirty="0" err="1" smtClean="0"/>
            <a:t>Προέλευση</a:t>
          </a:r>
          <a:r>
            <a:rPr lang="en-US" dirty="0" smtClean="0"/>
            <a:t> </a:t>
          </a:r>
          <a:r>
            <a:rPr lang="en-US" dirty="0" err="1" smtClean="0"/>
            <a:t>του</a:t>
          </a:r>
          <a:r>
            <a:rPr lang="en-US" dirty="0" smtClean="0"/>
            <a:t> </a:t>
          </a:r>
          <a:r>
            <a:rPr lang="en-US" dirty="0" err="1" smtClean="0"/>
            <a:t>ρύπου</a:t>
          </a:r>
          <a:endParaRPr lang="en-US" dirty="0" smtClean="0"/>
        </a:p>
      </dgm:t>
    </dgm:pt>
    <dgm:pt modelId="{B15E051C-B2E2-467E-922E-EE886D1D995E}" type="parTrans" cxnId="{00EB2E1C-8E85-4A2F-9910-2E758852FE8E}">
      <dgm:prSet/>
      <dgm:spPr/>
      <dgm:t>
        <a:bodyPr/>
        <a:lstStyle/>
        <a:p>
          <a:endParaRPr lang="el-GR"/>
        </a:p>
      </dgm:t>
    </dgm:pt>
    <dgm:pt modelId="{EAC498E6-9D4B-4351-BDE8-6557C98F9C14}" type="sibTrans" cxnId="{00EB2E1C-8E85-4A2F-9910-2E758852FE8E}">
      <dgm:prSet/>
      <dgm:spPr/>
      <dgm:t>
        <a:bodyPr/>
        <a:lstStyle/>
        <a:p>
          <a:endParaRPr lang="el-GR"/>
        </a:p>
      </dgm:t>
    </dgm:pt>
    <dgm:pt modelId="{8AFA1511-2EE6-458B-91E2-D927E7F05AED}">
      <dgm:prSet phldrT="[Text]"/>
      <dgm:spPr/>
      <dgm:t>
        <a:bodyPr/>
        <a:lstStyle/>
        <a:p>
          <a:r>
            <a:rPr lang="en-US" dirty="0" err="1" smtClean="0"/>
            <a:t>Χαρακτηριστικό</a:t>
          </a:r>
          <a:r>
            <a:rPr lang="en-US" dirty="0" smtClean="0"/>
            <a:t> </a:t>
          </a:r>
          <a:r>
            <a:rPr lang="el-GR" dirty="0" smtClean="0"/>
            <a:t>που επιβαρύνεται</a:t>
          </a:r>
          <a:endParaRPr lang="el-GR" dirty="0"/>
        </a:p>
      </dgm:t>
    </dgm:pt>
    <dgm:pt modelId="{208F80C7-8AD9-49B9-879B-D5A1E2676A4B}" type="parTrans" cxnId="{24FD203C-BF93-4C30-9AB9-A051DAE5F039}">
      <dgm:prSet/>
      <dgm:spPr/>
      <dgm:t>
        <a:bodyPr/>
        <a:lstStyle/>
        <a:p>
          <a:endParaRPr lang="el-GR"/>
        </a:p>
      </dgm:t>
    </dgm:pt>
    <dgm:pt modelId="{AFA12FB1-F44E-46EF-BC19-048EA9636756}" type="sibTrans" cxnId="{24FD203C-BF93-4C30-9AB9-A051DAE5F039}">
      <dgm:prSet/>
      <dgm:spPr/>
      <dgm:t>
        <a:bodyPr/>
        <a:lstStyle/>
        <a:p>
          <a:endParaRPr lang="el-GR"/>
        </a:p>
      </dgm:t>
    </dgm:pt>
    <dgm:pt modelId="{1A8A7019-6F0B-442F-BE58-8536970EE645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 err="1" smtClean="0"/>
            <a:t>Επιφανειακό</a:t>
          </a:r>
          <a:r>
            <a:rPr lang="en-US" dirty="0" smtClean="0"/>
            <a:t> </a:t>
          </a:r>
          <a:r>
            <a:rPr lang="en-US" dirty="0" err="1" smtClean="0"/>
            <a:t>νερό</a:t>
          </a:r>
          <a:endParaRPr lang="el-GR" dirty="0"/>
        </a:p>
      </dgm:t>
    </dgm:pt>
    <dgm:pt modelId="{B74384E7-5508-461E-8F2F-AAA088745F7F}" type="parTrans" cxnId="{DD560B48-D5FA-4BD0-B18D-9931564B3093}">
      <dgm:prSet/>
      <dgm:spPr/>
      <dgm:t>
        <a:bodyPr/>
        <a:lstStyle/>
        <a:p>
          <a:endParaRPr lang="el-GR"/>
        </a:p>
      </dgm:t>
    </dgm:pt>
    <dgm:pt modelId="{77D799DE-91E2-4751-A269-98704C7296CE}" type="sibTrans" cxnId="{DD560B48-D5FA-4BD0-B18D-9931564B3093}">
      <dgm:prSet/>
      <dgm:spPr/>
      <dgm:t>
        <a:bodyPr/>
        <a:lstStyle/>
        <a:p>
          <a:endParaRPr lang="el-GR"/>
        </a:p>
      </dgm:t>
    </dgm:pt>
    <dgm:pt modelId="{4AC9D809-F573-4DC5-B386-10AC9B8FB042}">
      <dgm:prSet phldrT="[Text]"/>
      <dgm:spPr/>
      <dgm:t>
        <a:bodyPr/>
        <a:lstStyle/>
        <a:p>
          <a:r>
            <a:rPr lang="en-US" dirty="0" err="1" smtClean="0"/>
            <a:t>Υπόγειο</a:t>
          </a:r>
          <a:r>
            <a:rPr lang="en-US" dirty="0" smtClean="0"/>
            <a:t> </a:t>
          </a:r>
          <a:r>
            <a:rPr lang="en-US" dirty="0" err="1" smtClean="0"/>
            <a:t>νερό</a:t>
          </a:r>
          <a:endParaRPr lang="el-GR" dirty="0"/>
        </a:p>
      </dgm:t>
    </dgm:pt>
    <dgm:pt modelId="{7D086536-7F74-42A9-AF6B-8651F3B940DB}" type="parTrans" cxnId="{18124064-24C1-498B-ACD6-EBE219C83F41}">
      <dgm:prSet/>
      <dgm:spPr/>
      <dgm:t>
        <a:bodyPr/>
        <a:lstStyle/>
        <a:p>
          <a:endParaRPr lang="el-GR"/>
        </a:p>
      </dgm:t>
    </dgm:pt>
    <dgm:pt modelId="{5D72983B-604D-45B3-9918-350553B794C9}" type="sibTrans" cxnId="{18124064-24C1-498B-ACD6-EBE219C83F41}">
      <dgm:prSet/>
      <dgm:spPr/>
      <dgm:t>
        <a:bodyPr/>
        <a:lstStyle/>
        <a:p>
          <a:endParaRPr lang="el-GR"/>
        </a:p>
      </dgm:t>
    </dgm:pt>
    <dgm:pt modelId="{DD90DD66-91C4-422F-BB8B-8591BC0AD50F}">
      <dgm:prSet phldrT="[Text]"/>
      <dgm:spPr/>
      <dgm:t>
        <a:bodyPr/>
        <a:lstStyle/>
        <a:p>
          <a:r>
            <a:rPr lang="en-US" dirty="0" err="1" smtClean="0"/>
            <a:t>Θάλασσα</a:t>
          </a:r>
          <a:endParaRPr lang="en-US" dirty="0" smtClean="0"/>
        </a:p>
      </dgm:t>
    </dgm:pt>
    <dgm:pt modelId="{B0E608D6-F72A-41B0-8FB6-96DB191D8037}" type="parTrans" cxnId="{A96BD07E-229B-47DB-9771-4B8D13A6BCDB}">
      <dgm:prSet/>
      <dgm:spPr/>
      <dgm:t>
        <a:bodyPr/>
        <a:lstStyle/>
        <a:p>
          <a:endParaRPr lang="el-GR"/>
        </a:p>
      </dgm:t>
    </dgm:pt>
    <dgm:pt modelId="{C05D810E-748A-4208-B5B7-F0339A1E8F8C}" type="sibTrans" cxnId="{A96BD07E-229B-47DB-9771-4B8D13A6BCDB}">
      <dgm:prSet/>
      <dgm:spPr/>
      <dgm:t>
        <a:bodyPr/>
        <a:lstStyle/>
        <a:p>
          <a:endParaRPr lang="el-GR"/>
        </a:p>
      </dgm:t>
    </dgm:pt>
    <dgm:pt modelId="{49076804-59C2-4E71-88A3-62319B7AFC73}">
      <dgm:prSet phldrT="[Text]"/>
      <dgm:spPr/>
      <dgm:t>
        <a:bodyPr/>
        <a:lstStyle/>
        <a:p>
          <a:r>
            <a:rPr lang="en-US" dirty="0" err="1" smtClean="0"/>
            <a:t>Φυσική</a:t>
          </a:r>
          <a:r>
            <a:rPr lang="en-US" dirty="0" smtClean="0"/>
            <a:t> </a:t>
          </a:r>
          <a:r>
            <a:rPr lang="en-US" dirty="0" err="1" smtClean="0"/>
            <a:t>πηγή</a:t>
          </a:r>
          <a:endParaRPr lang="en-US" dirty="0" smtClean="0"/>
        </a:p>
      </dgm:t>
    </dgm:pt>
    <dgm:pt modelId="{7E9BE0C6-1E6C-4573-8728-46E32218F9FD}" type="parTrans" cxnId="{F17DC094-1F31-4137-B860-420DFD5B106D}">
      <dgm:prSet/>
      <dgm:spPr/>
      <dgm:t>
        <a:bodyPr/>
        <a:lstStyle/>
        <a:p>
          <a:endParaRPr lang="el-GR"/>
        </a:p>
      </dgm:t>
    </dgm:pt>
    <dgm:pt modelId="{505BE31E-A2B5-4668-9A9C-8BF113CCC738}" type="sibTrans" cxnId="{F17DC094-1F31-4137-B860-420DFD5B106D}">
      <dgm:prSet/>
      <dgm:spPr/>
      <dgm:t>
        <a:bodyPr/>
        <a:lstStyle/>
        <a:p>
          <a:endParaRPr lang="el-GR"/>
        </a:p>
      </dgm:t>
    </dgm:pt>
    <dgm:pt modelId="{40F9A831-6DCF-41F8-8658-95B8B8BF002C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 err="1" smtClean="0"/>
            <a:t>Ανθρωπογενής</a:t>
          </a:r>
          <a:r>
            <a:rPr lang="en-US" dirty="0" smtClean="0"/>
            <a:t> </a:t>
          </a:r>
          <a:r>
            <a:rPr lang="en-US" dirty="0" err="1" smtClean="0"/>
            <a:t>δραστηριότητα</a:t>
          </a:r>
          <a:endParaRPr lang="en-US" dirty="0" smtClean="0"/>
        </a:p>
      </dgm:t>
    </dgm:pt>
    <dgm:pt modelId="{139258FF-3174-440D-84B8-93ACCE352E9B}" type="parTrans" cxnId="{7B35DD19-9D0E-4C26-88CD-275305DAE437}">
      <dgm:prSet/>
      <dgm:spPr/>
      <dgm:t>
        <a:bodyPr/>
        <a:lstStyle/>
        <a:p>
          <a:endParaRPr lang="el-GR"/>
        </a:p>
      </dgm:t>
    </dgm:pt>
    <dgm:pt modelId="{061FC5B6-F14C-475B-BB22-695DA023A3A1}" type="sibTrans" cxnId="{7B35DD19-9D0E-4C26-88CD-275305DAE437}">
      <dgm:prSet/>
      <dgm:spPr/>
      <dgm:t>
        <a:bodyPr/>
        <a:lstStyle/>
        <a:p>
          <a:endParaRPr lang="el-GR"/>
        </a:p>
      </dgm:t>
    </dgm:pt>
    <dgm:pt modelId="{F1C5D50D-F832-47A2-998C-342C68B2EA93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 err="1" smtClean="0"/>
            <a:t>Φυσικά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98DA9622-0436-45C7-B308-EA69A3D5AFDD}" type="parTrans" cxnId="{2379F351-E20F-48BA-9CE6-CE97B6C892F6}">
      <dgm:prSet/>
      <dgm:spPr/>
      <dgm:t>
        <a:bodyPr/>
        <a:lstStyle/>
        <a:p>
          <a:endParaRPr lang="el-GR"/>
        </a:p>
      </dgm:t>
    </dgm:pt>
    <dgm:pt modelId="{DEA753D1-0A39-4DCC-A52B-065EA345F41C}" type="sibTrans" cxnId="{2379F351-E20F-48BA-9CE6-CE97B6C892F6}">
      <dgm:prSet/>
      <dgm:spPr/>
      <dgm:t>
        <a:bodyPr/>
        <a:lstStyle/>
        <a:p>
          <a:endParaRPr lang="el-GR"/>
        </a:p>
      </dgm:t>
    </dgm:pt>
    <dgm:pt modelId="{2CB997B2-C4B2-4D12-8060-E770EE69FF06}">
      <dgm:prSet phldrT="[Text]"/>
      <dgm:spPr/>
      <dgm:t>
        <a:bodyPr/>
        <a:lstStyle/>
        <a:p>
          <a:r>
            <a:rPr lang="en-US" dirty="0" err="1" smtClean="0"/>
            <a:t>Χημικά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3211C862-B1DF-48DD-82F0-8F3A8EF9CA22}" type="parTrans" cxnId="{26C8FE66-8347-44A0-8DE6-91649F61D16B}">
      <dgm:prSet/>
      <dgm:spPr/>
      <dgm:t>
        <a:bodyPr/>
        <a:lstStyle/>
        <a:p>
          <a:endParaRPr lang="el-GR"/>
        </a:p>
      </dgm:t>
    </dgm:pt>
    <dgm:pt modelId="{1100934D-FF6B-4009-B7E6-4AFF727B55AD}" type="sibTrans" cxnId="{26C8FE66-8347-44A0-8DE6-91649F61D16B}">
      <dgm:prSet/>
      <dgm:spPr/>
      <dgm:t>
        <a:bodyPr/>
        <a:lstStyle/>
        <a:p>
          <a:endParaRPr lang="el-GR"/>
        </a:p>
      </dgm:t>
    </dgm:pt>
    <dgm:pt modelId="{09265673-4D32-46AF-A8EF-999094182750}">
      <dgm:prSet phldrT="[Text]"/>
      <dgm:spPr/>
      <dgm:t>
        <a:bodyPr/>
        <a:lstStyle/>
        <a:p>
          <a:r>
            <a:rPr lang="en-US" dirty="0" err="1" smtClean="0"/>
            <a:t>Μικροβιολογικά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63A76448-626E-4044-A0F9-A009C99695A9}" type="parTrans" cxnId="{FAB1A2C8-14E5-411B-B219-F99DDA768451}">
      <dgm:prSet/>
      <dgm:spPr/>
      <dgm:t>
        <a:bodyPr/>
        <a:lstStyle/>
        <a:p>
          <a:endParaRPr lang="el-GR"/>
        </a:p>
      </dgm:t>
    </dgm:pt>
    <dgm:pt modelId="{5529095E-D9E2-4FAB-BCBF-654F92C641C7}" type="sibTrans" cxnId="{FAB1A2C8-14E5-411B-B219-F99DDA768451}">
      <dgm:prSet/>
      <dgm:spPr/>
      <dgm:t>
        <a:bodyPr/>
        <a:lstStyle/>
        <a:p>
          <a:endParaRPr lang="el-GR"/>
        </a:p>
      </dgm:t>
    </dgm:pt>
    <dgm:pt modelId="{E7991FE9-488F-4B8A-98C1-D8F9F2279820}">
      <dgm:prSet phldrT="[Text]"/>
      <dgm:spPr/>
      <dgm:t>
        <a:bodyPr/>
        <a:lstStyle/>
        <a:p>
          <a:r>
            <a:rPr lang="en-US" dirty="0" err="1" smtClean="0"/>
            <a:t>Ραδιολογικά</a:t>
          </a:r>
          <a:r>
            <a:rPr lang="en-US" dirty="0" smtClean="0"/>
            <a:t> </a:t>
          </a:r>
          <a:r>
            <a:rPr lang="en-US" dirty="0" err="1" smtClean="0"/>
            <a:t>χαρακτηριστικά</a:t>
          </a:r>
          <a:endParaRPr lang="el-GR" dirty="0"/>
        </a:p>
      </dgm:t>
    </dgm:pt>
    <dgm:pt modelId="{AE190DE9-0202-4308-B8F0-AAA7C8B33364}" type="parTrans" cxnId="{8195C8B1-F87A-486B-9BB5-144A0FD9875C}">
      <dgm:prSet/>
      <dgm:spPr/>
      <dgm:t>
        <a:bodyPr/>
        <a:lstStyle/>
        <a:p>
          <a:endParaRPr lang="el-GR"/>
        </a:p>
      </dgm:t>
    </dgm:pt>
    <dgm:pt modelId="{8A6CC5FF-4BF7-48F4-A040-E71F6FF0C0AB}" type="sibTrans" cxnId="{8195C8B1-F87A-486B-9BB5-144A0FD9875C}">
      <dgm:prSet/>
      <dgm:spPr/>
      <dgm:t>
        <a:bodyPr/>
        <a:lstStyle/>
        <a:p>
          <a:endParaRPr lang="el-GR"/>
        </a:p>
      </dgm:t>
    </dgm:pt>
    <dgm:pt modelId="{F12FB992-3D11-495B-BB84-4F4F064CEABA}">
      <dgm:prSet phldrT="[Text]"/>
      <dgm:spPr/>
      <dgm:t>
        <a:bodyPr/>
        <a:lstStyle/>
        <a:p>
          <a:r>
            <a:rPr lang="en-US" dirty="0" err="1" smtClean="0"/>
            <a:t>Άλλο</a:t>
          </a:r>
          <a:r>
            <a:rPr lang="en-US" dirty="0" smtClean="0"/>
            <a:t> </a:t>
          </a:r>
          <a:r>
            <a:rPr lang="en-US" dirty="0" err="1" smtClean="0"/>
            <a:t>σύστημα</a:t>
          </a:r>
          <a:r>
            <a:rPr lang="en-US" dirty="0" smtClean="0"/>
            <a:t> (</a:t>
          </a:r>
          <a:r>
            <a:rPr lang="en-US" dirty="0" err="1" smtClean="0"/>
            <a:t>τεχνητό</a:t>
          </a:r>
          <a:r>
            <a:rPr lang="en-US" dirty="0" smtClean="0"/>
            <a:t> </a:t>
          </a:r>
          <a:r>
            <a:rPr lang="en-US" dirty="0" err="1" smtClean="0"/>
            <a:t>κ.λπ</a:t>
          </a:r>
          <a:r>
            <a:rPr lang="en-US" dirty="0" smtClean="0"/>
            <a:t>.)</a:t>
          </a:r>
        </a:p>
      </dgm:t>
    </dgm:pt>
    <dgm:pt modelId="{19725DD4-DB84-4A0A-8E29-2799DCC4A517}" type="parTrans" cxnId="{D328FAAC-6392-4E05-B215-BB4FE6DFDABB}">
      <dgm:prSet/>
      <dgm:spPr/>
      <dgm:t>
        <a:bodyPr/>
        <a:lstStyle/>
        <a:p>
          <a:endParaRPr lang="el-GR"/>
        </a:p>
      </dgm:t>
    </dgm:pt>
    <dgm:pt modelId="{88D75FAC-374B-4C4B-996F-BA5D35D33ABA}" type="sibTrans" cxnId="{D328FAAC-6392-4E05-B215-BB4FE6DFDABB}">
      <dgm:prSet/>
      <dgm:spPr/>
      <dgm:t>
        <a:bodyPr/>
        <a:lstStyle/>
        <a:p>
          <a:endParaRPr lang="el-GR"/>
        </a:p>
      </dgm:t>
    </dgm:pt>
    <dgm:pt modelId="{79C96BFC-49CA-4B9A-A4E6-64B35845FF0A}" type="pres">
      <dgm:prSet presAssocID="{8D314895-154A-4F0C-8796-C54304D9D23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6F90E403-9FD7-41FD-B280-F0FDFA374BA0}" type="pres">
      <dgm:prSet presAssocID="{DEC18986-8396-4F05-9BF6-D6A98A6F22A6}" presName="hierRoot1" presStyleCnt="0">
        <dgm:presLayoutVars>
          <dgm:hierBranch val="init"/>
        </dgm:presLayoutVars>
      </dgm:prSet>
      <dgm:spPr/>
    </dgm:pt>
    <dgm:pt modelId="{73EECC30-279A-4B10-B345-680A61B8949A}" type="pres">
      <dgm:prSet presAssocID="{DEC18986-8396-4F05-9BF6-D6A98A6F22A6}" presName="rootComposite1" presStyleCnt="0"/>
      <dgm:spPr/>
    </dgm:pt>
    <dgm:pt modelId="{19A6887C-7CA0-49E4-81EF-EA4347C764CC}" type="pres">
      <dgm:prSet presAssocID="{DEC18986-8396-4F05-9BF6-D6A98A6F22A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6232172-4683-43C8-B9CB-34A492A5B0F5}" type="pres">
      <dgm:prSet presAssocID="{DEC18986-8396-4F05-9BF6-D6A98A6F22A6}" presName="rootConnector1" presStyleLbl="node1" presStyleIdx="0" presStyleCnt="0"/>
      <dgm:spPr/>
      <dgm:t>
        <a:bodyPr/>
        <a:lstStyle/>
        <a:p>
          <a:endParaRPr lang="el-GR"/>
        </a:p>
      </dgm:t>
    </dgm:pt>
    <dgm:pt modelId="{B767C29F-9AF7-4F25-A342-B3328D8BC06F}" type="pres">
      <dgm:prSet presAssocID="{DEC18986-8396-4F05-9BF6-D6A98A6F22A6}" presName="hierChild2" presStyleCnt="0"/>
      <dgm:spPr/>
    </dgm:pt>
    <dgm:pt modelId="{04389EAF-8C53-4D20-9068-E3EFE22AF26B}" type="pres">
      <dgm:prSet presAssocID="{357419B2-AD68-4DE2-97EA-457E02F7FB84}" presName="Name37" presStyleLbl="parChTrans1D2" presStyleIdx="0" presStyleCnt="3"/>
      <dgm:spPr/>
      <dgm:t>
        <a:bodyPr/>
        <a:lstStyle/>
        <a:p>
          <a:endParaRPr lang="el-GR"/>
        </a:p>
      </dgm:t>
    </dgm:pt>
    <dgm:pt modelId="{D82EBE18-218E-46EC-926B-B6DC001B5100}" type="pres">
      <dgm:prSet presAssocID="{5FA1351F-8E20-4D14-851A-5FF75DAF7BE2}" presName="hierRoot2" presStyleCnt="0">
        <dgm:presLayoutVars>
          <dgm:hierBranch val="init"/>
        </dgm:presLayoutVars>
      </dgm:prSet>
      <dgm:spPr/>
    </dgm:pt>
    <dgm:pt modelId="{701CCA0E-5ADB-4384-B646-C33B2C856398}" type="pres">
      <dgm:prSet presAssocID="{5FA1351F-8E20-4D14-851A-5FF75DAF7BE2}" presName="rootComposite" presStyleCnt="0"/>
      <dgm:spPr/>
    </dgm:pt>
    <dgm:pt modelId="{19E81DD7-6220-4968-AEAC-9177BD286C3A}" type="pres">
      <dgm:prSet presAssocID="{5FA1351F-8E20-4D14-851A-5FF75DAF7BE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EE2AD0B-193D-453C-AF30-3D36ACA71B23}" type="pres">
      <dgm:prSet presAssocID="{5FA1351F-8E20-4D14-851A-5FF75DAF7BE2}" presName="rootConnector" presStyleLbl="node2" presStyleIdx="0" presStyleCnt="3"/>
      <dgm:spPr/>
      <dgm:t>
        <a:bodyPr/>
        <a:lstStyle/>
        <a:p>
          <a:endParaRPr lang="el-GR"/>
        </a:p>
      </dgm:t>
    </dgm:pt>
    <dgm:pt modelId="{CC57BB68-A042-4C82-BF4D-FCC674545D72}" type="pres">
      <dgm:prSet presAssocID="{5FA1351F-8E20-4D14-851A-5FF75DAF7BE2}" presName="hierChild4" presStyleCnt="0"/>
      <dgm:spPr/>
    </dgm:pt>
    <dgm:pt modelId="{B0A7FF65-6D34-4A0B-8824-7CD9BC6EA2BF}" type="pres">
      <dgm:prSet presAssocID="{B74384E7-5508-461E-8F2F-AAA088745F7F}" presName="Name37" presStyleLbl="parChTrans1D3" presStyleIdx="0" presStyleCnt="10"/>
      <dgm:spPr/>
      <dgm:t>
        <a:bodyPr/>
        <a:lstStyle/>
        <a:p>
          <a:endParaRPr lang="el-GR"/>
        </a:p>
      </dgm:t>
    </dgm:pt>
    <dgm:pt modelId="{83514B65-6C4A-440A-8960-B022567CEB2A}" type="pres">
      <dgm:prSet presAssocID="{1A8A7019-6F0B-442F-BE58-8536970EE645}" presName="hierRoot2" presStyleCnt="0">
        <dgm:presLayoutVars>
          <dgm:hierBranch val="init"/>
        </dgm:presLayoutVars>
      </dgm:prSet>
      <dgm:spPr/>
    </dgm:pt>
    <dgm:pt modelId="{77892A31-239B-4E72-BB5F-00928470EAD2}" type="pres">
      <dgm:prSet presAssocID="{1A8A7019-6F0B-442F-BE58-8536970EE645}" presName="rootComposite" presStyleCnt="0"/>
      <dgm:spPr/>
    </dgm:pt>
    <dgm:pt modelId="{9E95E30D-C3E1-47A3-8E17-BD03CD710370}" type="pres">
      <dgm:prSet presAssocID="{1A8A7019-6F0B-442F-BE58-8536970EE645}" presName="rootText" presStyleLbl="node3" presStyleIdx="0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A8A49BA-C1D7-43D8-A725-C5FDA134B8B2}" type="pres">
      <dgm:prSet presAssocID="{1A8A7019-6F0B-442F-BE58-8536970EE645}" presName="rootConnector" presStyleLbl="node3" presStyleIdx="0" presStyleCnt="10"/>
      <dgm:spPr/>
      <dgm:t>
        <a:bodyPr/>
        <a:lstStyle/>
        <a:p>
          <a:endParaRPr lang="el-GR"/>
        </a:p>
      </dgm:t>
    </dgm:pt>
    <dgm:pt modelId="{75FCE0ED-D720-4B83-8F55-BA9FC1EE21A8}" type="pres">
      <dgm:prSet presAssocID="{1A8A7019-6F0B-442F-BE58-8536970EE645}" presName="hierChild4" presStyleCnt="0"/>
      <dgm:spPr/>
    </dgm:pt>
    <dgm:pt modelId="{2AECB7CC-69B0-4E26-9806-028119AC7DCC}" type="pres">
      <dgm:prSet presAssocID="{1A8A7019-6F0B-442F-BE58-8536970EE645}" presName="hierChild5" presStyleCnt="0"/>
      <dgm:spPr/>
    </dgm:pt>
    <dgm:pt modelId="{9DD5E58E-2E6F-44BC-A803-BD647E4C8F71}" type="pres">
      <dgm:prSet presAssocID="{7D086536-7F74-42A9-AF6B-8651F3B940DB}" presName="Name37" presStyleLbl="parChTrans1D3" presStyleIdx="1" presStyleCnt="10"/>
      <dgm:spPr/>
      <dgm:t>
        <a:bodyPr/>
        <a:lstStyle/>
        <a:p>
          <a:endParaRPr lang="el-GR"/>
        </a:p>
      </dgm:t>
    </dgm:pt>
    <dgm:pt modelId="{F0E9FFEC-1CD8-4624-B03C-2C304CD79B7B}" type="pres">
      <dgm:prSet presAssocID="{4AC9D809-F573-4DC5-B386-10AC9B8FB042}" presName="hierRoot2" presStyleCnt="0">
        <dgm:presLayoutVars>
          <dgm:hierBranch val="init"/>
        </dgm:presLayoutVars>
      </dgm:prSet>
      <dgm:spPr/>
    </dgm:pt>
    <dgm:pt modelId="{71BD65CD-1DD7-4C02-91A4-9C9D9BB8D88D}" type="pres">
      <dgm:prSet presAssocID="{4AC9D809-F573-4DC5-B386-10AC9B8FB042}" presName="rootComposite" presStyleCnt="0"/>
      <dgm:spPr/>
    </dgm:pt>
    <dgm:pt modelId="{0EFD5876-7466-41C0-8C53-3996FD833D29}" type="pres">
      <dgm:prSet presAssocID="{4AC9D809-F573-4DC5-B386-10AC9B8FB042}" presName="rootText" presStyleLbl="node3" presStyleIdx="1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2D483A8-E7DA-4894-8A29-700F17A60588}" type="pres">
      <dgm:prSet presAssocID="{4AC9D809-F573-4DC5-B386-10AC9B8FB042}" presName="rootConnector" presStyleLbl="node3" presStyleIdx="1" presStyleCnt="10"/>
      <dgm:spPr/>
      <dgm:t>
        <a:bodyPr/>
        <a:lstStyle/>
        <a:p>
          <a:endParaRPr lang="el-GR"/>
        </a:p>
      </dgm:t>
    </dgm:pt>
    <dgm:pt modelId="{DC441A31-964C-4DB1-B5B8-F7F77795F938}" type="pres">
      <dgm:prSet presAssocID="{4AC9D809-F573-4DC5-B386-10AC9B8FB042}" presName="hierChild4" presStyleCnt="0"/>
      <dgm:spPr/>
    </dgm:pt>
    <dgm:pt modelId="{4C1A82C0-616E-4792-A790-C9152D5398EA}" type="pres">
      <dgm:prSet presAssocID="{4AC9D809-F573-4DC5-B386-10AC9B8FB042}" presName="hierChild5" presStyleCnt="0"/>
      <dgm:spPr/>
    </dgm:pt>
    <dgm:pt modelId="{0653782C-7FD1-4DA9-BB5C-E44D379E045B}" type="pres">
      <dgm:prSet presAssocID="{B0E608D6-F72A-41B0-8FB6-96DB191D8037}" presName="Name37" presStyleLbl="parChTrans1D3" presStyleIdx="2" presStyleCnt="10"/>
      <dgm:spPr/>
      <dgm:t>
        <a:bodyPr/>
        <a:lstStyle/>
        <a:p>
          <a:endParaRPr lang="el-GR"/>
        </a:p>
      </dgm:t>
    </dgm:pt>
    <dgm:pt modelId="{79D2B5E5-20D3-4621-A7E5-F8F018706465}" type="pres">
      <dgm:prSet presAssocID="{DD90DD66-91C4-422F-BB8B-8591BC0AD50F}" presName="hierRoot2" presStyleCnt="0">
        <dgm:presLayoutVars>
          <dgm:hierBranch val="init"/>
        </dgm:presLayoutVars>
      </dgm:prSet>
      <dgm:spPr/>
    </dgm:pt>
    <dgm:pt modelId="{730F881E-07DC-454E-B310-C1160078B698}" type="pres">
      <dgm:prSet presAssocID="{DD90DD66-91C4-422F-BB8B-8591BC0AD50F}" presName="rootComposite" presStyleCnt="0"/>
      <dgm:spPr/>
    </dgm:pt>
    <dgm:pt modelId="{B7CDF6A5-0454-44CA-932B-BDC80E3A5C6B}" type="pres">
      <dgm:prSet presAssocID="{DD90DD66-91C4-422F-BB8B-8591BC0AD50F}" presName="rootText" presStyleLbl="node3" presStyleIdx="2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35652B8-1AC2-44E8-8E3F-E8E008CE29AB}" type="pres">
      <dgm:prSet presAssocID="{DD90DD66-91C4-422F-BB8B-8591BC0AD50F}" presName="rootConnector" presStyleLbl="node3" presStyleIdx="2" presStyleCnt="10"/>
      <dgm:spPr/>
      <dgm:t>
        <a:bodyPr/>
        <a:lstStyle/>
        <a:p>
          <a:endParaRPr lang="el-GR"/>
        </a:p>
      </dgm:t>
    </dgm:pt>
    <dgm:pt modelId="{622FEC38-698A-485A-AA90-B7CB06D4DF3A}" type="pres">
      <dgm:prSet presAssocID="{DD90DD66-91C4-422F-BB8B-8591BC0AD50F}" presName="hierChild4" presStyleCnt="0"/>
      <dgm:spPr/>
    </dgm:pt>
    <dgm:pt modelId="{2184657A-3876-47F6-A6C2-F34EAA26443A}" type="pres">
      <dgm:prSet presAssocID="{DD90DD66-91C4-422F-BB8B-8591BC0AD50F}" presName="hierChild5" presStyleCnt="0"/>
      <dgm:spPr/>
    </dgm:pt>
    <dgm:pt modelId="{E8F8C6C7-D32E-4C50-884E-FA936455F5E1}" type="pres">
      <dgm:prSet presAssocID="{19725DD4-DB84-4A0A-8E29-2799DCC4A517}" presName="Name37" presStyleLbl="parChTrans1D3" presStyleIdx="3" presStyleCnt="10"/>
      <dgm:spPr/>
      <dgm:t>
        <a:bodyPr/>
        <a:lstStyle/>
        <a:p>
          <a:endParaRPr lang="el-GR"/>
        </a:p>
      </dgm:t>
    </dgm:pt>
    <dgm:pt modelId="{13104A24-4EC3-474B-AD23-4BC3E29D97B3}" type="pres">
      <dgm:prSet presAssocID="{F12FB992-3D11-495B-BB84-4F4F064CEABA}" presName="hierRoot2" presStyleCnt="0">
        <dgm:presLayoutVars>
          <dgm:hierBranch val="init"/>
        </dgm:presLayoutVars>
      </dgm:prSet>
      <dgm:spPr/>
    </dgm:pt>
    <dgm:pt modelId="{3E141333-CE9A-4F0A-9F6C-7FB625C84995}" type="pres">
      <dgm:prSet presAssocID="{F12FB992-3D11-495B-BB84-4F4F064CEABA}" presName="rootComposite" presStyleCnt="0"/>
      <dgm:spPr/>
    </dgm:pt>
    <dgm:pt modelId="{3C21EA25-6848-4ABB-AFC5-19B109B63EDE}" type="pres">
      <dgm:prSet presAssocID="{F12FB992-3D11-495B-BB84-4F4F064CEABA}" presName="rootText" presStyleLbl="node3" presStyleIdx="3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E2E1C8C-EDE2-4973-B1E0-0DD86592EC1E}" type="pres">
      <dgm:prSet presAssocID="{F12FB992-3D11-495B-BB84-4F4F064CEABA}" presName="rootConnector" presStyleLbl="node3" presStyleIdx="3" presStyleCnt="10"/>
      <dgm:spPr/>
      <dgm:t>
        <a:bodyPr/>
        <a:lstStyle/>
        <a:p>
          <a:endParaRPr lang="el-GR"/>
        </a:p>
      </dgm:t>
    </dgm:pt>
    <dgm:pt modelId="{15454262-84B3-449F-A48B-E289677E753C}" type="pres">
      <dgm:prSet presAssocID="{F12FB992-3D11-495B-BB84-4F4F064CEABA}" presName="hierChild4" presStyleCnt="0"/>
      <dgm:spPr/>
    </dgm:pt>
    <dgm:pt modelId="{3E91DD44-77F7-4DB7-AEE6-31B630B96581}" type="pres">
      <dgm:prSet presAssocID="{F12FB992-3D11-495B-BB84-4F4F064CEABA}" presName="hierChild5" presStyleCnt="0"/>
      <dgm:spPr/>
    </dgm:pt>
    <dgm:pt modelId="{61F25CB2-36BF-48D1-B66B-1D69B6F56061}" type="pres">
      <dgm:prSet presAssocID="{5FA1351F-8E20-4D14-851A-5FF75DAF7BE2}" presName="hierChild5" presStyleCnt="0"/>
      <dgm:spPr/>
    </dgm:pt>
    <dgm:pt modelId="{C580D448-D91B-44DE-8950-368688625FA9}" type="pres">
      <dgm:prSet presAssocID="{B15E051C-B2E2-467E-922E-EE886D1D995E}" presName="Name37" presStyleLbl="parChTrans1D2" presStyleIdx="1" presStyleCnt="3"/>
      <dgm:spPr/>
      <dgm:t>
        <a:bodyPr/>
        <a:lstStyle/>
        <a:p>
          <a:endParaRPr lang="el-GR"/>
        </a:p>
      </dgm:t>
    </dgm:pt>
    <dgm:pt modelId="{8497B245-C50F-43E3-ACC7-53FABBD2F3BE}" type="pres">
      <dgm:prSet presAssocID="{C1DF3BCF-CA0A-4CDA-8115-689D1397CED2}" presName="hierRoot2" presStyleCnt="0">
        <dgm:presLayoutVars>
          <dgm:hierBranch val="init"/>
        </dgm:presLayoutVars>
      </dgm:prSet>
      <dgm:spPr/>
    </dgm:pt>
    <dgm:pt modelId="{A7A4C81D-3835-43D4-9E1B-40DFFB3AB534}" type="pres">
      <dgm:prSet presAssocID="{C1DF3BCF-CA0A-4CDA-8115-689D1397CED2}" presName="rootComposite" presStyleCnt="0"/>
      <dgm:spPr/>
    </dgm:pt>
    <dgm:pt modelId="{6FBC701C-11AC-4EFF-A102-E10C649C0EB7}" type="pres">
      <dgm:prSet presAssocID="{C1DF3BCF-CA0A-4CDA-8115-689D1397CED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74EEADB-A1CD-4005-9CAC-8A1D9D87F36F}" type="pres">
      <dgm:prSet presAssocID="{C1DF3BCF-CA0A-4CDA-8115-689D1397CED2}" presName="rootConnector" presStyleLbl="node2" presStyleIdx="1" presStyleCnt="3"/>
      <dgm:spPr/>
      <dgm:t>
        <a:bodyPr/>
        <a:lstStyle/>
        <a:p>
          <a:endParaRPr lang="el-GR"/>
        </a:p>
      </dgm:t>
    </dgm:pt>
    <dgm:pt modelId="{3432C5F6-BB2C-4BD4-8566-34472FB49E7F}" type="pres">
      <dgm:prSet presAssocID="{C1DF3BCF-CA0A-4CDA-8115-689D1397CED2}" presName="hierChild4" presStyleCnt="0"/>
      <dgm:spPr/>
    </dgm:pt>
    <dgm:pt modelId="{8C5C9C75-C1B8-4F5B-BB6F-8206057BE3CB}" type="pres">
      <dgm:prSet presAssocID="{7E9BE0C6-1E6C-4573-8728-46E32218F9FD}" presName="Name37" presStyleLbl="parChTrans1D3" presStyleIdx="4" presStyleCnt="10"/>
      <dgm:spPr/>
      <dgm:t>
        <a:bodyPr/>
        <a:lstStyle/>
        <a:p>
          <a:endParaRPr lang="el-GR"/>
        </a:p>
      </dgm:t>
    </dgm:pt>
    <dgm:pt modelId="{238D7354-7090-4170-8C83-21846560E696}" type="pres">
      <dgm:prSet presAssocID="{49076804-59C2-4E71-88A3-62319B7AFC73}" presName="hierRoot2" presStyleCnt="0">
        <dgm:presLayoutVars>
          <dgm:hierBranch val="init"/>
        </dgm:presLayoutVars>
      </dgm:prSet>
      <dgm:spPr/>
    </dgm:pt>
    <dgm:pt modelId="{7BDC59D2-CC48-4B0A-8D8A-8735B2262DB2}" type="pres">
      <dgm:prSet presAssocID="{49076804-59C2-4E71-88A3-62319B7AFC73}" presName="rootComposite" presStyleCnt="0"/>
      <dgm:spPr/>
    </dgm:pt>
    <dgm:pt modelId="{B5472D9A-6AAD-4447-87CA-004E8CE9EA79}" type="pres">
      <dgm:prSet presAssocID="{49076804-59C2-4E71-88A3-62319B7AFC73}" presName="rootText" presStyleLbl="node3" presStyleIdx="4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482A3CB-F777-4C23-B1FB-AD6DCAA7B89A}" type="pres">
      <dgm:prSet presAssocID="{49076804-59C2-4E71-88A3-62319B7AFC73}" presName="rootConnector" presStyleLbl="node3" presStyleIdx="4" presStyleCnt="10"/>
      <dgm:spPr/>
      <dgm:t>
        <a:bodyPr/>
        <a:lstStyle/>
        <a:p>
          <a:endParaRPr lang="el-GR"/>
        </a:p>
      </dgm:t>
    </dgm:pt>
    <dgm:pt modelId="{1095D783-D1F5-4B38-9A5B-60AC10EACD50}" type="pres">
      <dgm:prSet presAssocID="{49076804-59C2-4E71-88A3-62319B7AFC73}" presName="hierChild4" presStyleCnt="0"/>
      <dgm:spPr/>
    </dgm:pt>
    <dgm:pt modelId="{B37BD863-758C-4057-AFC6-938820048E5A}" type="pres">
      <dgm:prSet presAssocID="{49076804-59C2-4E71-88A3-62319B7AFC73}" presName="hierChild5" presStyleCnt="0"/>
      <dgm:spPr/>
    </dgm:pt>
    <dgm:pt modelId="{144761DC-B02E-4C5C-AD3B-2B928B3E0A24}" type="pres">
      <dgm:prSet presAssocID="{139258FF-3174-440D-84B8-93ACCE352E9B}" presName="Name37" presStyleLbl="parChTrans1D3" presStyleIdx="5" presStyleCnt="10"/>
      <dgm:spPr/>
      <dgm:t>
        <a:bodyPr/>
        <a:lstStyle/>
        <a:p>
          <a:endParaRPr lang="el-GR"/>
        </a:p>
      </dgm:t>
    </dgm:pt>
    <dgm:pt modelId="{97B90767-C755-4A9F-B1A8-411445B4F64F}" type="pres">
      <dgm:prSet presAssocID="{40F9A831-6DCF-41F8-8658-95B8B8BF002C}" presName="hierRoot2" presStyleCnt="0">
        <dgm:presLayoutVars>
          <dgm:hierBranch val="init"/>
        </dgm:presLayoutVars>
      </dgm:prSet>
      <dgm:spPr/>
    </dgm:pt>
    <dgm:pt modelId="{7617451F-CC1D-49CB-8EFC-A59B617F6B34}" type="pres">
      <dgm:prSet presAssocID="{40F9A831-6DCF-41F8-8658-95B8B8BF002C}" presName="rootComposite" presStyleCnt="0"/>
      <dgm:spPr/>
    </dgm:pt>
    <dgm:pt modelId="{1D3E5973-9646-491D-B4F0-388CEE9B0C89}" type="pres">
      <dgm:prSet presAssocID="{40F9A831-6DCF-41F8-8658-95B8B8BF002C}" presName="rootText" presStyleLbl="node3" presStyleIdx="5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5CE9036-2A57-41B9-BF4C-FF6B8D7BC810}" type="pres">
      <dgm:prSet presAssocID="{40F9A831-6DCF-41F8-8658-95B8B8BF002C}" presName="rootConnector" presStyleLbl="node3" presStyleIdx="5" presStyleCnt="10"/>
      <dgm:spPr/>
      <dgm:t>
        <a:bodyPr/>
        <a:lstStyle/>
        <a:p>
          <a:endParaRPr lang="el-GR"/>
        </a:p>
      </dgm:t>
    </dgm:pt>
    <dgm:pt modelId="{AE2B3B74-7F0C-480A-A35C-D8F82C88C99B}" type="pres">
      <dgm:prSet presAssocID="{40F9A831-6DCF-41F8-8658-95B8B8BF002C}" presName="hierChild4" presStyleCnt="0"/>
      <dgm:spPr/>
    </dgm:pt>
    <dgm:pt modelId="{39485075-5640-4176-B008-E7CF2AD3C343}" type="pres">
      <dgm:prSet presAssocID="{40F9A831-6DCF-41F8-8658-95B8B8BF002C}" presName="hierChild5" presStyleCnt="0"/>
      <dgm:spPr/>
    </dgm:pt>
    <dgm:pt modelId="{A6B08E78-96D8-43B3-837F-D4AA95F5247B}" type="pres">
      <dgm:prSet presAssocID="{C1DF3BCF-CA0A-4CDA-8115-689D1397CED2}" presName="hierChild5" presStyleCnt="0"/>
      <dgm:spPr/>
    </dgm:pt>
    <dgm:pt modelId="{E8094971-CD14-4CC9-966E-BB12FF7F7B60}" type="pres">
      <dgm:prSet presAssocID="{208F80C7-8AD9-49B9-879B-D5A1E2676A4B}" presName="Name37" presStyleLbl="parChTrans1D2" presStyleIdx="2" presStyleCnt="3"/>
      <dgm:spPr/>
      <dgm:t>
        <a:bodyPr/>
        <a:lstStyle/>
        <a:p>
          <a:endParaRPr lang="el-GR"/>
        </a:p>
      </dgm:t>
    </dgm:pt>
    <dgm:pt modelId="{62D8F8BC-31EE-49B0-9DAF-0923E9DFD84B}" type="pres">
      <dgm:prSet presAssocID="{8AFA1511-2EE6-458B-91E2-D927E7F05AED}" presName="hierRoot2" presStyleCnt="0">
        <dgm:presLayoutVars>
          <dgm:hierBranch val="init"/>
        </dgm:presLayoutVars>
      </dgm:prSet>
      <dgm:spPr/>
    </dgm:pt>
    <dgm:pt modelId="{B8972F56-0445-4649-8946-E12A245B0D53}" type="pres">
      <dgm:prSet presAssocID="{8AFA1511-2EE6-458B-91E2-D927E7F05AED}" presName="rootComposite" presStyleCnt="0"/>
      <dgm:spPr/>
    </dgm:pt>
    <dgm:pt modelId="{008E31E8-0B4C-4874-926D-5C44F17D7745}" type="pres">
      <dgm:prSet presAssocID="{8AFA1511-2EE6-458B-91E2-D927E7F05AE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67BA58A-B391-42BD-AC4E-D7F3DB1C449D}" type="pres">
      <dgm:prSet presAssocID="{8AFA1511-2EE6-458B-91E2-D927E7F05AED}" presName="rootConnector" presStyleLbl="node2" presStyleIdx="2" presStyleCnt="3"/>
      <dgm:spPr/>
      <dgm:t>
        <a:bodyPr/>
        <a:lstStyle/>
        <a:p>
          <a:endParaRPr lang="el-GR"/>
        </a:p>
      </dgm:t>
    </dgm:pt>
    <dgm:pt modelId="{C22E3F20-3BD3-453A-AA29-1F9F2A5928CD}" type="pres">
      <dgm:prSet presAssocID="{8AFA1511-2EE6-458B-91E2-D927E7F05AED}" presName="hierChild4" presStyleCnt="0"/>
      <dgm:spPr/>
    </dgm:pt>
    <dgm:pt modelId="{9943B3F6-8E31-4B85-AEB8-6DC069B1A9AE}" type="pres">
      <dgm:prSet presAssocID="{98DA9622-0436-45C7-B308-EA69A3D5AFDD}" presName="Name37" presStyleLbl="parChTrans1D3" presStyleIdx="6" presStyleCnt="10"/>
      <dgm:spPr/>
      <dgm:t>
        <a:bodyPr/>
        <a:lstStyle/>
        <a:p>
          <a:endParaRPr lang="el-GR"/>
        </a:p>
      </dgm:t>
    </dgm:pt>
    <dgm:pt modelId="{D6A0F7ED-AC6F-462F-ABE2-27D01F916CCE}" type="pres">
      <dgm:prSet presAssocID="{F1C5D50D-F832-47A2-998C-342C68B2EA93}" presName="hierRoot2" presStyleCnt="0">
        <dgm:presLayoutVars>
          <dgm:hierBranch val="init"/>
        </dgm:presLayoutVars>
      </dgm:prSet>
      <dgm:spPr/>
    </dgm:pt>
    <dgm:pt modelId="{B24767DD-AFF3-46EF-AE31-72425940B87B}" type="pres">
      <dgm:prSet presAssocID="{F1C5D50D-F832-47A2-998C-342C68B2EA93}" presName="rootComposite" presStyleCnt="0"/>
      <dgm:spPr/>
    </dgm:pt>
    <dgm:pt modelId="{561B1750-F863-4F78-BBAC-FEFF255796AE}" type="pres">
      <dgm:prSet presAssocID="{F1C5D50D-F832-47A2-998C-342C68B2EA93}" presName="rootText" presStyleLbl="node3" presStyleIdx="6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DFEA2D1-A2AB-4351-9E28-70B45FCDBB3E}" type="pres">
      <dgm:prSet presAssocID="{F1C5D50D-F832-47A2-998C-342C68B2EA93}" presName="rootConnector" presStyleLbl="node3" presStyleIdx="6" presStyleCnt="10"/>
      <dgm:spPr/>
      <dgm:t>
        <a:bodyPr/>
        <a:lstStyle/>
        <a:p>
          <a:endParaRPr lang="el-GR"/>
        </a:p>
      </dgm:t>
    </dgm:pt>
    <dgm:pt modelId="{CE2FCF74-36C0-469B-A929-838F3AEECBB6}" type="pres">
      <dgm:prSet presAssocID="{F1C5D50D-F832-47A2-998C-342C68B2EA93}" presName="hierChild4" presStyleCnt="0"/>
      <dgm:spPr/>
    </dgm:pt>
    <dgm:pt modelId="{B1048110-38A3-44C0-8C5D-9391DF2D77AE}" type="pres">
      <dgm:prSet presAssocID="{F1C5D50D-F832-47A2-998C-342C68B2EA93}" presName="hierChild5" presStyleCnt="0"/>
      <dgm:spPr/>
    </dgm:pt>
    <dgm:pt modelId="{C240C27D-56D6-4536-BCC4-D501C93966C6}" type="pres">
      <dgm:prSet presAssocID="{3211C862-B1DF-48DD-82F0-8F3A8EF9CA22}" presName="Name37" presStyleLbl="parChTrans1D3" presStyleIdx="7" presStyleCnt="10"/>
      <dgm:spPr/>
      <dgm:t>
        <a:bodyPr/>
        <a:lstStyle/>
        <a:p>
          <a:endParaRPr lang="el-GR"/>
        </a:p>
      </dgm:t>
    </dgm:pt>
    <dgm:pt modelId="{221F103A-AE59-4FD2-9CBD-9B61D7F0DDF1}" type="pres">
      <dgm:prSet presAssocID="{2CB997B2-C4B2-4D12-8060-E770EE69FF06}" presName="hierRoot2" presStyleCnt="0">
        <dgm:presLayoutVars>
          <dgm:hierBranch val="init"/>
        </dgm:presLayoutVars>
      </dgm:prSet>
      <dgm:spPr/>
    </dgm:pt>
    <dgm:pt modelId="{3A5EB2E7-4CEF-40CA-A833-3C1BED90BB2D}" type="pres">
      <dgm:prSet presAssocID="{2CB997B2-C4B2-4D12-8060-E770EE69FF06}" presName="rootComposite" presStyleCnt="0"/>
      <dgm:spPr/>
    </dgm:pt>
    <dgm:pt modelId="{8CB2782C-EA1A-4F87-9E41-206784E18C76}" type="pres">
      <dgm:prSet presAssocID="{2CB997B2-C4B2-4D12-8060-E770EE69FF06}" presName="rootText" presStyleLbl="node3" presStyleIdx="7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B9E5BF0-5130-40AA-8627-9366CC3BE174}" type="pres">
      <dgm:prSet presAssocID="{2CB997B2-C4B2-4D12-8060-E770EE69FF06}" presName="rootConnector" presStyleLbl="node3" presStyleIdx="7" presStyleCnt="10"/>
      <dgm:spPr/>
      <dgm:t>
        <a:bodyPr/>
        <a:lstStyle/>
        <a:p>
          <a:endParaRPr lang="el-GR"/>
        </a:p>
      </dgm:t>
    </dgm:pt>
    <dgm:pt modelId="{2C501067-89C5-4B57-9814-437544C6E42B}" type="pres">
      <dgm:prSet presAssocID="{2CB997B2-C4B2-4D12-8060-E770EE69FF06}" presName="hierChild4" presStyleCnt="0"/>
      <dgm:spPr/>
    </dgm:pt>
    <dgm:pt modelId="{E9769C3B-D0BF-423F-9B5D-9648A2CD16D4}" type="pres">
      <dgm:prSet presAssocID="{2CB997B2-C4B2-4D12-8060-E770EE69FF06}" presName="hierChild5" presStyleCnt="0"/>
      <dgm:spPr/>
    </dgm:pt>
    <dgm:pt modelId="{59C322CA-3872-46FC-BC2A-730E8C3C7F72}" type="pres">
      <dgm:prSet presAssocID="{63A76448-626E-4044-A0F9-A009C99695A9}" presName="Name37" presStyleLbl="parChTrans1D3" presStyleIdx="8" presStyleCnt="10"/>
      <dgm:spPr/>
      <dgm:t>
        <a:bodyPr/>
        <a:lstStyle/>
        <a:p>
          <a:endParaRPr lang="el-GR"/>
        </a:p>
      </dgm:t>
    </dgm:pt>
    <dgm:pt modelId="{2C9327EC-C3BB-4556-9655-FEC510816808}" type="pres">
      <dgm:prSet presAssocID="{09265673-4D32-46AF-A8EF-999094182750}" presName="hierRoot2" presStyleCnt="0">
        <dgm:presLayoutVars>
          <dgm:hierBranch val="init"/>
        </dgm:presLayoutVars>
      </dgm:prSet>
      <dgm:spPr/>
    </dgm:pt>
    <dgm:pt modelId="{1CE623F7-CF6A-48A6-A69D-049146F4C6C4}" type="pres">
      <dgm:prSet presAssocID="{09265673-4D32-46AF-A8EF-999094182750}" presName="rootComposite" presStyleCnt="0"/>
      <dgm:spPr/>
    </dgm:pt>
    <dgm:pt modelId="{EF9F6275-7E90-4A2F-9F3A-2E5F2680BFEB}" type="pres">
      <dgm:prSet presAssocID="{09265673-4D32-46AF-A8EF-999094182750}" presName="rootText" presStyleLbl="node3" presStyleIdx="8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5D24E51-8BA2-4242-9A35-ACC87BFDC4F4}" type="pres">
      <dgm:prSet presAssocID="{09265673-4D32-46AF-A8EF-999094182750}" presName="rootConnector" presStyleLbl="node3" presStyleIdx="8" presStyleCnt="10"/>
      <dgm:spPr/>
      <dgm:t>
        <a:bodyPr/>
        <a:lstStyle/>
        <a:p>
          <a:endParaRPr lang="el-GR"/>
        </a:p>
      </dgm:t>
    </dgm:pt>
    <dgm:pt modelId="{52E8D565-B466-4863-A70D-01B68AE7A550}" type="pres">
      <dgm:prSet presAssocID="{09265673-4D32-46AF-A8EF-999094182750}" presName="hierChild4" presStyleCnt="0"/>
      <dgm:spPr/>
    </dgm:pt>
    <dgm:pt modelId="{172A270D-37B7-4CC8-9807-ECE56B641A19}" type="pres">
      <dgm:prSet presAssocID="{09265673-4D32-46AF-A8EF-999094182750}" presName="hierChild5" presStyleCnt="0"/>
      <dgm:spPr/>
    </dgm:pt>
    <dgm:pt modelId="{874E9B46-83BC-4C73-AF87-176191A89CB3}" type="pres">
      <dgm:prSet presAssocID="{AE190DE9-0202-4308-B8F0-AAA7C8B33364}" presName="Name37" presStyleLbl="parChTrans1D3" presStyleIdx="9" presStyleCnt="10"/>
      <dgm:spPr/>
      <dgm:t>
        <a:bodyPr/>
        <a:lstStyle/>
        <a:p>
          <a:endParaRPr lang="el-GR"/>
        </a:p>
      </dgm:t>
    </dgm:pt>
    <dgm:pt modelId="{80E7A566-F543-4ECD-8907-75A592D71F23}" type="pres">
      <dgm:prSet presAssocID="{E7991FE9-488F-4B8A-98C1-D8F9F2279820}" presName="hierRoot2" presStyleCnt="0">
        <dgm:presLayoutVars>
          <dgm:hierBranch val="init"/>
        </dgm:presLayoutVars>
      </dgm:prSet>
      <dgm:spPr/>
    </dgm:pt>
    <dgm:pt modelId="{A5629C78-EB0A-4E55-A191-FD5F770950EC}" type="pres">
      <dgm:prSet presAssocID="{E7991FE9-488F-4B8A-98C1-D8F9F2279820}" presName="rootComposite" presStyleCnt="0"/>
      <dgm:spPr/>
    </dgm:pt>
    <dgm:pt modelId="{08BFCEC3-D5A5-45E9-9153-D62FF209D2B9}" type="pres">
      <dgm:prSet presAssocID="{E7991FE9-488F-4B8A-98C1-D8F9F2279820}" presName="rootText" presStyleLbl="node3" presStyleIdx="9" presStyleCnt="10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936E2FA-A633-4CC9-B59E-662967ECA808}" type="pres">
      <dgm:prSet presAssocID="{E7991FE9-488F-4B8A-98C1-D8F9F2279820}" presName="rootConnector" presStyleLbl="node3" presStyleIdx="9" presStyleCnt="10"/>
      <dgm:spPr/>
      <dgm:t>
        <a:bodyPr/>
        <a:lstStyle/>
        <a:p>
          <a:endParaRPr lang="el-GR"/>
        </a:p>
      </dgm:t>
    </dgm:pt>
    <dgm:pt modelId="{6F69D435-D37F-4778-B99B-211116F54EBF}" type="pres">
      <dgm:prSet presAssocID="{E7991FE9-488F-4B8A-98C1-D8F9F2279820}" presName="hierChild4" presStyleCnt="0"/>
      <dgm:spPr/>
    </dgm:pt>
    <dgm:pt modelId="{F5123D9D-937F-4FB3-A93F-7060E302AF46}" type="pres">
      <dgm:prSet presAssocID="{E7991FE9-488F-4B8A-98C1-D8F9F2279820}" presName="hierChild5" presStyleCnt="0"/>
      <dgm:spPr/>
    </dgm:pt>
    <dgm:pt modelId="{3222A7E7-491C-461D-8202-6857107044CE}" type="pres">
      <dgm:prSet presAssocID="{8AFA1511-2EE6-458B-91E2-D927E7F05AED}" presName="hierChild5" presStyleCnt="0"/>
      <dgm:spPr/>
    </dgm:pt>
    <dgm:pt modelId="{E706A0D5-C5CB-4F14-AB2D-41A7D238C088}" type="pres">
      <dgm:prSet presAssocID="{DEC18986-8396-4F05-9BF6-D6A98A6F22A6}" presName="hierChild3" presStyleCnt="0"/>
      <dgm:spPr/>
    </dgm:pt>
  </dgm:ptLst>
  <dgm:cxnLst>
    <dgm:cxn modelId="{D328FAAC-6392-4E05-B215-BB4FE6DFDABB}" srcId="{5FA1351F-8E20-4D14-851A-5FF75DAF7BE2}" destId="{F12FB992-3D11-495B-BB84-4F4F064CEABA}" srcOrd="3" destOrd="0" parTransId="{19725DD4-DB84-4A0A-8E29-2799DCC4A517}" sibTransId="{88D75FAC-374B-4C4B-996F-BA5D35D33ABA}"/>
    <dgm:cxn modelId="{E65D7D7C-A202-464B-8AA5-9744E1C0D35F}" type="presOf" srcId="{40F9A831-6DCF-41F8-8658-95B8B8BF002C}" destId="{65CE9036-2A57-41B9-BF4C-FF6B8D7BC810}" srcOrd="1" destOrd="0" presId="urn:microsoft.com/office/officeart/2005/8/layout/orgChart1"/>
    <dgm:cxn modelId="{1573CD27-DC95-4CF7-BBC6-326A04CC9555}" type="presOf" srcId="{DEC18986-8396-4F05-9BF6-D6A98A6F22A6}" destId="{46232172-4683-43C8-B9CB-34A492A5B0F5}" srcOrd="1" destOrd="0" presId="urn:microsoft.com/office/officeart/2005/8/layout/orgChart1"/>
    <dgm:cxn modelId="{0047BC4C-B7B8-4203-8750-9F1124D1928E}" type="presOf" srcId="{1A8A7019-6F0B-442F-BE58-8536970EE645}" destId="{9E95E30D-C3E1-47A3-8E17-BD03CD710370}" srcOrd="0" destOrd="0" presId="urn:microsoft.com/office/officeart/2005/8/layout/orgChart1"/>
    <dgm:cxn modelId="{5E9A38E0-1228-4254-B931-C18413193A29}" type="presOf" srcId="{09265673-4D32-46AF-A8EF-999094182750}" destId="{EF9F6275-7E90-4A2F-9F3A-2E5F2680BFEB}" srcOrd="0" destOrd="0" presId="urn:microsoft.com/office/officeart/2005/8/layout/orgChart1"/>
    <dgm:cxn modelId="{F17DC094-1F31-4137-B860-420DFD5B106D}" srcId="{C1DF3BCF-CA0A-4CDA-8115-689D1397CED2}" destId="{49076804-59C2-4E71-88A3-62319B7AFC73}" srcOrd="0" destOrd="0" parTransId="{7E9BE0C6-1E6C-4573-8728-46E32218F9FD}" sibTransId="{505BE31E-A2B5-4668-9A9C-8BF113CCC738}"/>
    <dgm:cxn modelId="{18124064-24C1-498B-ACD6-EBE219C83F41}" srcId="{5FA1351F-8E20-4D14-851A-5FF75DAF7BE2}" destId="{4AC9D809-F573-4DC5-B386-10AC9B8FB042}" srcOrd="1" destOrd="0" parTransId="{7D086536-7F74-42A9-AF6B-8651F3B940DB}" sibTransId="{5D72983B-604D-45B3-9918-350553B794C9}"/>
    <dgm:cxn modelId="{FE331B47-BE42-424B-9917-AD6E41A8AAC5}" type="presOf" srcId="{2CB997B2-C4B2-4D12-8060-E770EE69FF06}" destId="{1B9E5BF0-5130-40AA-8627-9366CC3BE174}" srcOrd="1" destOrd="0" presId="urn:microsoft.com/office/officeart/2005/8/layout/orgChart1"/>
    <dgm:cxn modelId="{DAC93626-E1C9-4DA6-9AE3-69A6DFCE3CA7}" srcId="{8D314895-154A-4F0C-8796-C54304D9D23C}" destId="{DEC18986-8396-4F05-9BF6-D6A98A6F22A6}" srcOrd="0" destOrd="0" parTransId="{868A1DA2-1497-42BA-880A-7E6B0E54F34D}" sibTransId="{3B753917-BC91-4A3A-BB74-ECA528718FEC}"/>
    <dgm:cxn modelId="{98E1FB99-3CA6-4565-9583-0DEDA8590F2C}" type="presOf" srcId="{B15E051C-B2E2-467E-922E-EE886D1D995E}" destId="{C580D448-D91B-44DE-8950-368688625FA9}" srcOrd="0" destOrd="0" presId="urn:microsoft.com/office/officeart/2005/8/layout/orgChart1"/>
    <dgm:cxn modelId="{8851DF09-6051-4DF3-AB5C-2B44E29F3261}" type="presOf" srcId="{AE190DE9-0202-4308-B8F0-AAA7C8B33364}" destId="{874E9B46-83BC-4C73-AF87-176191A89CB3}" srcOrd="0" destOrd="0" presId="urn:microsoft.com/office/officeart/2005/8/layout/orgChart1"/>
    <dgm:cxn modelId="{C11F5E57-9106-4A69-BF3E-1171E5AE6D87}" type="presOf" srcId="{C1DF3BCF-CA0A-4CDA-8115-689D1397CED2}" destId="{774EEADB-A1CD-4005-9CAC-8A1D9D87F36F}" srcOrd="1" destOrd="0" presId="urn:microsoft.com/office/officeart/2005/8/layout/orgChart1"/>
    <dgm:cxn modelId="{A96BD07E-229B-47DB-9771-4B8D13A6BCDB}" srcId="{5FA1351F-8E20-4D14-851A-5FF75DAF7BE2}" destId="{DD90DD66-91C4-422F-BB8B-8591BC0AD50F}" srcOrd="2" destOrd="0" parTransId="{B0E608D6-F72A-41B0-8FB6-96DB191D8037}" sibTransId="{C05D810E-748A-4208-B5B7-F0339A1E8F8C}"/>
    <dgm:cxn modelId="{2379F351-E20F-48BA-9CE6-CE97B6C892F6}" srcId="{8AFA1511-2EE6-458B-91E2-D927E7F05AED}" destId="{F1C5D50D-F832-47A2-998C-342C68B2EA93}" srcOrd="0" destOrd="0" parTransId="{98DA9622-0436-45C7-B308-EA69A3D5AFDD}" sibTransId="{DEA753D1-0A39-4DCC-A52B-065EA345F41C}"/>
    <dgm:cxn modelId="{2B761C75-03EB-4E9B-AA6B-84550F3644CD}" type="presOf" srcId="{4AC9D809-F573-4DC5-B386-10AC9B8FB042}" destId="{0EFD5876-7466-41C0-8C53-3996FD833D29}" srcOrd="0" destOrd="0" presId="urn:microsoft.com/office/officeart/2005/8/layout/orgChart1"/>
    <dgm:cxn modelId="{7B35DD19-9D0E-4C26-88CD-275305DAE437}" srcId="{C1DF3BCF-CA0A-4CDA-8115-689D1397CED2}" destId="{40F9A831-6DCF-41F8-8658-95B8B8BF002C}" srcOrd="1" destOrd="0" parTransId="{139258FF-3174-440D-84B8-93ACCE352E9B}" sibTransId="{061FC5B6-F14C-475B-BB22-695DA023A3A1}"/>
    <dgm:cxn modelId="{79374CC0-DC74-4CB2-A6AF-ADE361EEEC16}" type="presOf" srcId="{8AFA1511-2EE6-458B-91E2-D927E7F05AED}" destId="{008E31E8-0B4C-4874-926D-5C44F17D7745}" srcOrd="0" destOrd="0" presId="urn:microsoft.com/office/officeart/2005/8/layout/orgChart1"/>
    <dgm:cxn modelId="{90C6776B-34CD-42DB-B1EC-628EA0FE0519}" type="presOf" srcId="{F12FB992-3D11-495B-BB84-4F4F064CEABA}" destId="{3C21EA25-6848-4ABB-AFC5-19B109B63EDE}" srcOrd="0" destOrd="0" presId="urn:microsoft.com/office/officeart/2005/8/layout/orgChart1"/>
    <dgm:cxn modelId="{910EBC93-5AFC-4325-8388-E9AC6F7D8E9A}" type="presOf" srcId="{F1C5D50D-F832-47A2-998C-342C68B2EA93}" destId="{DDFEA2D1-A2AB-4351-9E28-70B45FCDBB3E}" srcOrd="1" destOrd="0" presId="urn:microsoft.com/office/officeart/2005/8/layout/orgChart1"/>
    <dgm:cxn modelId="{6C9DBAE2-EE7E-40EB-9C95-ACD569D0CE01}" type="presOf" srcId="{F1C5D50D-F832-47A2-998C-342C68B2EA93}" destId="{561B1750-F863-4F78-BBAC-FEFF255796AE}" srcOrd="0" destOrd="0" presId="urn:microsoft.com/office/officeart/2005/8/layout/orgChart1"/>
    <dgm:cxn modelId="{6909C905-1CE1-4D62-9CF5-CBB070338C3C}" type="presOf" srcId="{7E9BE0C6-1E6C-4573-8728-46E32218F9FD}" destId="{8C5C9C75-C1B8-4F5B-BB6F-8206057BE3CB}" srcOrd="0" destOrd="0" presId="urn:microsoft.com/office/officeart/2005/8/layout/orgChart1"/>
    <dgm:cxn modelId="{8195C8B1-F87A-486B-9BB5-144A0FD9875C}" srcId="{8AFA1511-2EE6-458B-91E2-D927E7F05AED}" destId="{E7991FE9-488F-4B8A-98C1-D8F9F2279820}" srcOrd="3" destOrd="0" parTransId="{AE190DE9-0202-4308-B8F0-AAA7C8B33364}" sibTransId="{8A6CC5FF-4BF7-48F4-A040-E71F6FF0C0AB}"/>
    <dgm:cxn modelId="{B618DC00-5DDB-44D4-9C55-84A2643AF944}" type="presOf" srcId="{8AFA1511-2EE6-458B-91E2-D927E7F05AED}" destId="{167BA58A-B391-42BD-AC4E-D7F3DB1C449D}" srcOrd="1" destOrd="0" presId="urn:microsoft.com/office/officeart/2005/8/layout/orgChart1"/>
    <dgm:cxn modelId="{9B6C7058-1BD4-45FE-9600-9816B56B7E4B}" type="presOf" srcId="{DD90DD66-91C4-422F-BB8B-8591BC0AD50F}" destId="{635652B8-1AC2-44E8-8E3F-E8E008CE29AB}" srcOrd="1" destOrd="0" presId="urn:microsoft.com/office/officeart/2005/8/layout/orgChart1"/>
    <dgm:cxn modelId="{EE9DBDAB-095D-4C25-8743-71E4CAC289F8}" type="presOf" srcId="{DEC18986-8396-4F05-9BF6-D6A98A6F22A6}" destId="{19A6887C-7CA0-49E4-81EF-EA4347C764CC}" srcOrd="0" destOrd="0" presId="urn:microsoft.com/office/officeart/2005/8/layout/orgChart1"/>
    <dgm:cxn modelId="{A31F6F28-4B82-4E1F-A2D4-AB291E5169FA}" type="presOf" srcId="{49076804-59C2-4E71-88A3-62319B7AFC73}" destId="{E482A3CB-F777-4C23-B1FB-AD6DCAA7B89A}" srcOrd="1" destOrd="0" presId="urn:microsoft.com/office/officeart/2005/8/layout/orgChart1"/>
    <dgm:cxn modelId="{64A4B7EF-C7C4-43E1-B4E3-695AB3AF82F3}" type="presOf" srcId="{1A8A7019-6F0B-442F-BE58-8536970EE645}" destId="{0A8A49BA-C1D7-43D8-A725-C5FDA134B8B2}" srcOrd="1" destOrd="0" presId="urn:microsoft.com/office/officeart/2005/8/layout/orgChart1"/>
    <dgm:cxn modelId="{25346EEC-F7FC-47B5-A42F-4293F9FBE1B4}" type="presOf" srcId="{B0E608D6-F72A-41B0-8FB6-96DB191D8037}" destId="{0653782C-7FD1-4DA9-BB5C-E44D379E045B}" srcOrd="0" destOrd="0" presId="urn:microsoft.com/office/officeart/2005/8/layout/orgChart1"/>
    <dgm:cxn modelId="{F41FB47D-51F7-414B-B4E9-C934A288B7CB}" type="presOf" srcId="{208F80C7-8AD9-49B9-879B-D5A1E2676A4B}" destId="{E8094971-CD14-4CC9-966E-BB12FF7F7B60}" srcOrd="0" destOrd="0" presId="urn:microsoft.com/office/officeart/2005/8/layout/orgChart1"/>
    <dgm:cxn modelId="{330D529F-EDDA-4AB8-A722-996F66220AD1}" srcId="{DEC18986-8396-4F05-9BF6-D6A98A6F22A6}" destId="{5FA1351F-8E20-4D14-851A-5FF75DAF7BE2}" srcOrd="0" destOrd="0" parTransId="{357419B2-AD68-4DE2-97EA-457E02F7FB84}" sibTransId="{58BA0559-6095-46F4-9AC1-B19449A57687}"/>
    <dgm:cxn modelId="{93D91557-F90A-4847-8727-145913E72A5C}" type="presOf" srcId="{7D086536-7F74-42A9-AF6B-8651F3B940DB}" destId="{9DD5E58E-2E6F-44BC-A803-BD647E4C8F71}" srcOrd="0" destOrd="0" presId="urn:microsoft.com/office/officeart/2005/8/layout/orgChart1"/>
    <dgm:cxn modelId="{24FD203C-BF93-4C30-9AB9-A051DAE5F039}" srcId="{DEC18986-8396-4F05-9BF6-D6A98A6F22A6}" destId="{8AFA1511-2EE6-458B-91E2-D927E7F05AED}" srcOrd="2" destOrd="0" parTransId="{208F80C7-8AD9-49B9-879B-D5A1E2676A4B}" sibTransId="{AFA12FB1-F44E-46EF-BC19-048EA9636756}"/>
    <dgm:cxn modelId="{916FEDC8-61C1-40CE-A256-56A5393D5D35}" type="presOf" srcId="{4AC9D809-F573-4DC5-B386-10AC9B8FB042}" destId="{92D483A8-E7DA-4894-8A29-700F17A60588}" srcOrd="1" destOrd="0" presId="urn:microsoft.com/office/officeart/2005/8/layout/orgChart1"/>
    <dgm:cxn modelId="{6A2C771E-987E-4483-B871-DFC918F76978}" type="presOf" srcId="{63A76448-626E-4044-A0F9-A009C99695A9}" destId="{59C322CA-3872-46FC-BC2A-730E8C3C7F72}" srcOrd="0" destOrd="0" presId="urn:microsoft.com/office/officeart/2005/8/layout/orgChart1"/>
    <dgm:cxn modelId="{3027FA72-BA8A-4006-A19E-B09C0CCBFE1B}" type="presOf" srcId="{DD90DD66-91C4-422F-BB8B-8591BC0AD50F}" destId="{B7CDF6A5-0454-44CA-932B-BDC80E3A5C6B}" srcOrd="0" destOrd="0" presId="urn:microsoft.com/office/officeart/2005/8/layout/orgChart1"/>
    <dgm:cxn modelId="{CC9F9966-3738-415A-AFD8-C5AB6192C5D9}" type="presOf" srcId="{5FA1351F-8E20-4D14-851A-5FF75DAF7BE2}" destId="{19E81DD7-6220-4968-AEAC-9177BD286C3A}" srcOrd="0" destOrd="0" presId="urn:microsoft.com/office/officeart/2005/8/layout/orgChart1"/>
    <dgm:cxn modelId="{521135F1-0367-4951-8E70-9405083DB538}" type="presOf" srcId="{B74384E7-5508-461E-8F2F-AAA088745F7F}" destId="{B0A7FF65-6D34-4A0B-8824-7CD9BC6EA2BF}" srcOrd="0" destOrd="0" presId="urn:microsoft.com/office/officeart/2005/8/layout/orgChart1"/>
    <dgm:cxn modelId="{26C8FE66-8347-44A0-8DE6-91649F61D16B}" srcId="{8AFA1511-2EE6-458B-91E2-D927E7F05AED}" destId="{2CB997B2-C4B2-4D12-8060-E770EE69FF06}" srcOrd="1" destOrd="0" parTransId="{3211C862-B1DF-48DD-82F0-8F3A8EF9CA22}" sibTransId="{1100934D-FF6B-4009-B7E6-4AFF727B55AD}"/>
    <dgm:cxn modelId="{0A3D826C-010B-4F2E-8B83-E85E4D5F5759}" type="presOf" srcId="{139258FF-3174-440D-84B8-93ACCE352E9B}" destId="{144761DC-B02E-4C5C-AD3B-2B928B3E0A24}" srcOrd="0" destOrd="0" presId="urn:microsoft.com/office/officeart/2005/8/layout/orgChart1"/>
    <dgm:cxn modelId="{B414CE91-C7D9-4607-ADB3-E0BA8E566C67}" type="presOf" srcId="{5FA1351F-8E20-4D14-851A-5FF75DAF7BE2}" destId="{3EE2AD0B-193D-453C-AF30-3D36ACA71B23}" srcOrd="1" destOrd="0" presId="urn:microsoft.com/office/officeart/2005/8/layout/orgChart1"/>
    <dgm:cxn modelId="{AEC00529-CD74-46C7-B888-7DBCD3F0FAE5}" type="presOf" srcId="{98DA9622-0436-45C7-B308-EA69A3D5AFDD}" destId="{9943B3F6-8E31-4B85-AEB8-6DC069B1A9AE}" srcOrd="0" destOrd="0" presId="urn:microsoft.com/office/officeart/2005/8/layout/orgChart1"/>
    <dgm:cxn modelId="{0F82B8B5-1A50-4218-A039-5FFE3D8DBB7C}" type="presOf" srcId="{40F9A831-6DCF-41F8-8658-95B8B8BF002C}" destId="{1D3E5973-9646-491D-B4F0-388CEE9B0C89}" srcOrd="0" destOrd="0" presId="urn:microsoft.com/office/officeart/2005/8/layout/orgChart1"/>
    <dgm:cxn modelId="{1A1849C2-B6B1-4391-96CF-16EC41464077}" type="presOf" srcId="{2CB997B2-C4B2-4D12-8060-E770EE69FF06}" destId="{8CB2782C-EA1A-4F87-9E41-206784E18C76}" srcOrd="0" destOrd="0" presId="urn:microsoft.com/office/officeart/2005/8/layout/orgChart1"/>
    <dgm:cxn modelId="{DEE26045-87AF-40C9-8372-A74D14754F8B}" type="presOf" srcId="{49076804-59C2-4E71-88A3-62319B7AFC73}" destId="{B5472D9A-6AAD-4447-87CA-004E8CE9EA79}" srcOrd="0" destOrd="0" presId="urn:microsoft.com/office/officeart/2005/8/layout/orgChart1"/>
    <dgm:cxn modelId="{E309C7EB-5161-4099-B9D0-51F08BD32C96}" type="presOf" srcId="{19725DD4-DB84-4A0A-8E29-2799DCC4A517}" destId="{E8F8C6C7-D32E-4C50-884E-FA936455F5E1}" srcOrd="0" destOrd="0" presId="urn:microsoft.com/office/officeart/2005/8/layout/orgChart1"/>
    <dgm:cxn modelId="{109CA759-882E-4EE0-B0B8-7A97D77E8052}" type="presOf" srcId="{E7991FE9-488F-4B8A-98C1-D8F9F2279820}" destId="{7936E2FA-A633-4CC9-B59E-662967ECA808}" srcOrd="1" destOrd="0" presId="urn:microsoft.com/office/officeart/2005/8/layout/orgChart1"/>
    <dgm:cxn modelId="{00EB2E1C-8E85-4A2F-9910-2E758852FE8E}" srcId="{DEC18986-8396-4F05-9BF6-D6A98A6F22A6}" destId="{C1DF3BCF-CA0A-4CDA-8115-689D1397CED2}" srcOrd="1" destOrd="0" parTransId="{B15E051C-B2E2-467E-922E-EE886D1D995E}" sibTransId="{EAC498E6-9D4B-4351-BDE8-6557C98F9C14}"/>
    <dgm:cxn modelId="{5F272AEF-5889-455A-B791-484EBDB374BF}" type="presOf" srcId="{E7991FE9-488F-4B8A-98C1-D8F9F2279820}" destId="{08BFCEC3-D5A5-45E9-9153-D62FF209D2B9}" srcOrd="0" destOrd="0" presId="urn:microsoft.com/office/officeart/2005/8/layout/orgChart1"/>
    <dgm:cxn modelId="{106CB56E-7A6E-4B86-99A2-70122617E695}" type="presOf" srcId="{8D314895-154A-4F0C-8796-C54304D9D23C}" destId="{79C96BFC-49CA-4B9A-A4E6-64B35845FF0A}" srcOrd="0" destOrd="0" presId="urn:microsoft.com/office/officeart/2005/8/layout/orgChart1"/>
    <dgm:cxn modelId="{B5FA7E9A-A0A7-424F-B5C2-5D516B015F82}" type="presOf" srcId="{09265673-4D32-46AF-A8EF-999094182750}" destId="{55D24E51-8BA2-4242-9A35-ACC87BFDC4F4}" srcOrd="1" destOrd="0" presId="urn:microsoft.com/office/officeart/2005/8/layout/orgChart1"/>
    <dgm:cxn modelId="{F05A5EE4-B2AD-491F-9552-C72EA08F1AEA}" type="presOf" srcId="{F12FB992-3D11-495B-BB84-4F4F064CEABA}" destId="{AE2E1C8C-EDE2-4973-B1E0-0DD86592EC1E}" srcOrd="1" destOrd="0" presId="urn:microsoft.com/office/officeart/2005/8/layout/orgChart1"/>
    <dgm:cxn modelId="{FAB1A2C8-14E5-411B-B219-F99DDA768451}" srcId="{8AFA1511-2EE6-458B-91E2-D927E7F05AED}" destId="{09265673-4D32-46AF-A8EF-999094182750}" srcOrd="2" destOrd="0" parTransId="{63A76448-626E-4044-A0F9-A009C99695A9}" sibTransId="{5529095E-D9E2-4FAB-BCBF-654F92C641C7}"/>
    <dgm:cxn modelId="{DD560B48-D5FA-4BD0-B18D-9931564B3093}" srcId="{5FA1351F-8E20-4D14-851A-5FF75DAF7BE2}" destId="{1A8A7019-6F0B-442F-BE58-8536970EE645}" srcOrd="0" destOrd="0" parTransId="{B74384E7-5508-461E-8F2F-AAA088745F7F}" sibTransId="{77D799DE-91E2-4751-A269-98704C7296CE}"/>
    <dgm:cxn modelId="{05E8589C-5E70-4D97-B43F-6A6C2C312C77}" type="presOf" srcId="{3211C862-B1DF-48DD-82F0-8F3A8EF9CA22}" destId="{C240C27D-56D6-4536-BCC4-D501C93966C6}" srcOrd="0" destOrd="0" presId="urn:microsoft.com/office/officeart/2005/8/layout/orgChart1"/>
    <dgm:cxn modelId="{581CC94F-5DFA-4496-B584-13B6DBC75EBA}" type="presOf" srcId="{357419B2-AD68-4DE2-97EA-457E02F7FB84}" destId="{04389EAF-8C53-4D20-9068-E3EFE22AF26B}" srcOrd="0" destOrd="0" presId="urn:microsoft.com/office/officeart/2005/8/layout/orgChart1"/>
    <dgm:cxn modelId="{DC4B6928-1EDE-4E9E-B4F3-3271EEC212E6}" type="presOf" srcId="{C1DF3BCF-CA0A-4CDA-8115-689D1397CED2}" destId="{6FBC701C-11AC-4EFF-A102-E10C649C0EB7}" srcOrd="0" destOrd="0" presId="urn:microsoft.com/office/officeart/2005/8/layout/orgChart1"/>
    <dgm:cxn modelId="{CFE06C11-F0F5-47BD-A36B-52AA44C7E495}" type="presParOf" srcId="{79C96BFC-49CA-4B9A-A4E6-64B35845FF0A}" destId="{6F90E403-9FD7-41FD-B280-F0FDFA374BA0}" srcOrd="0" destOrd="0" presId="urn:microsoft.com/office/officeart/2005/8/layout/orgChart1"/>
    <dgm:cxn modelId="{22116A88-56BB-4E35-B755-053EFB2542EB}" type="presParOf" srcId="{6F90E403-9FD7-41FD-B280-F0FDFA374BA0}" destId="{73EECC30-279A-4B10-B345-680A61B8949A}" srcOrd="0" destOrd="0" presId="urn:microsoft.com/office/officeart/2005/8/layout/orgChart1"/>
    <dgm:cxn modelId="{0775514C-2A13-46CC-9A1A-3EF2B03FCC0E}" type="presParOf" srcId="{73EECC30-279A-4B10-B345-680A61B8949A}" destId="{19A6887C-7CA0-49E4-81EF-EA4347C764CC}" srcOrd="0" destOrd="0" presId="urn:microsoft.com/office/officeart/2005/8/layout/orgChart1"/>
    <dgm:cxn modelId="{F5BB5454-6E65-41BA-8448-3FADD2B420DA}" type="presParOf" srcId="{73EECC30-279A-4B10-B345-680A61B8949A}" destId="{46232172-4683-43C8-B9CB-34A492A5B0F5}" srcOrd="1" destOrd="0" presId="urn:microsoft.com/office/officeart/2005/8/layout/orgChart1"/>
    <dgm:cxn modelId="{C56E9F87-28C7-40FA-A83B-05BE21B89B2D}" type="presParOf" srcId="{6F90E403-9FD7-41FD-B280-F0FDFA374BA0}" destId="{B767C29F-9AF7-4F25-A342-B3328D8BC06F}" srcOrd="1" destOrd="0" presId="urn:microsoft.com/office/officeart/2005/8/layout/orgChart1"/>
    <dgm:cxn modelId="{20D6C3BA-CADA-4BB3-B22B-A2E78E4322DB}" type="presParOf" srcId="{B767C29F-9AF7-4F25-A342-B3328D8BC06F}" destId="{04389EAF-8C53-4D20-9068-E3EFE22AF26B}" srcOrd="0" destOrd="0" presId="urn:microsoft.com/office/officeart/2005/8/layout/orgChart1"/>
    <dgm:cxn modelId="{236A873C-8C77-4FEB-92AE-F2F54D1A8B42}" type="presParOf" srcId="{B767C29F-9AF7-4F25-A342-B3328D8BC06F}" destId="{D82EBE18-218E-46EC-926B-B6DC001B5100}" srcOrd="1" destOrd="0" presId="urn:microsoft.com/office/officeart/2005/8/layout/orgChart1"/>
    <dgm:cxn modelId="{668D7C1D-48F5-4300-83E1-A4B6812C5C90}" type="presParOf" srcId="{D82EBE18-218E-46EC-926B-B6DC001B5100}" destId="{701CCA0E-5ADB-4384-B646-C33B2C856398}" srcOrd="0" destOrd="0" presId="urn:microsoft.com/office/officeart/2005/8/layout/orgChart1"/>
    <dgm:cxn modelId="{8A648EDF-BAFE-437F-97CD-E3D9D69F7146}" type="presParOf" srcId="{701CCA0E-5ADB-4384-B646-C33B2C856398}" destId="{19E81DD7-6220-4968-AEAC-9177BD286C3A}" srcOrd="0" destOrd="0" presId="urn:microsoft.com/office/officeart/2005/8/layout/orgChart1"/>
    <dgm:cxn modelId="{607D7517-468D-4252-8516-67A095305575}" type="presParOf" srcId="{701CCA0E-5ADB-4384-B646-C33B2C856398}" destId="{3EE2AD0B-193D-453C-AF30-3D36ACA71B23}" srcOrd="1" destOrd="0" presId="urn:microsoft.com/office/officeart/2005/8/layout/orgChart1"/>
    <dgm:cxn modelId="{0A1D1C0C-9EBF-4A4B-B1E2-263C2C3B75E1}" type="presParOf" srcId="{D82EBE18-218E-46EC-926B-B6DC001B5100}" destId="{CC57BB68-A042-4C82-BF4D-FCC674545D72}" srcOrd="1" destOrd="0" presId="urn:microsoft.com/office/officeart/2005/8/layout/orgChart1"/>
    <dgm:cxn modelId="{90099774-3781-4B97-B2A6-65403C2E1D1A}" type="presParOf" srcId="{CC57BB68-A042-4C82-BF4D-FCC674545D72}" destId="{B0A7FF65-6D34-4A0B-8824-7CD9BC6EA2BF}" srcOrd="0" destOrd="0" presId="urn:microsoft.com/office/officeart/2005/8/layout/orgChart1"/>
    <dgm:cxn modelId="{B58471CF-73DE-49A5-B843-9836A8CA8F63}" type="presParOf" srcId="{CC57BB68-A042-4C82-BF4D-FCC674545D72}" destId="{83514B65-6C4A-440A-8960-B022567CEB2A}" srcOrd="1" destOrd="0" presId="urn:microsoft.com/office/officeart/2005/8/layout/orgChart1"/>
    <dgm:cxn modelId="{96667731-7EED-4831-8068-CF322F8401B0}" type="presParOf" srcId="{83514B65-6C4A-440A-8960-B022567CEB2A}" destId="{77892A31-239B-4E72-BB5F-00928470EAD2}" srcOrd="0" destOrd="0" presId="urn:microsoft.com/office/officeart/2005/8/layout/orgChart1"/>
    <dgm:cxn modelId="{74495601-7629-44AA-A759-E6323AB56E9C}" type="presParOf" srcId="{77892A31-239B-4E72-BB5F-00928470EAD2}" destId="{9E95E30D-C3E1-47A3-8E17-BD03CD710370}" srcOrd="0" destOrd="0" presId="urn:microsoft.com/office/officeart/2005/8/layout/orgChart1"/>
    <dgm:cxn modelId="{02FFCD5D-E75A-43C9-9EB6-8E745A9115E0}" type="presParOf" srcId="{77892A31-239B-4E72-BB5F-00928470EAD2}" destId="{0A8A49BA-C1D7-43D8-A725-C5FDA134B8B2}" srcOrd="1" destOrd="0" presId="urn:microsoft.com/office/officeart/2005/8/layout/orgChart1"/>
    <dgm:cxn modelId="{BE5AC0D2-80AE-46EC-A6D0-15592932EF52}" type="presParOf" srcId="{83514B65-6C4A-440A-8960-B022567CEB2A}" destId="{75FCE0ED-D720-4B83-8F55-BA9FC1EE21A8}" srcOrd="1" destOrd="0" presId="urn:microsoft.com/office/officeart/2005/8/layout/orgChart1"/>
    <dgm:cxn modelId="{0114D9C7-D1C5-493E-9FA9-EF4780D68B36}" type="presParOf" srcId="{83514B65-6C4A-440A-8960-B022567CEB2A}" destId="{2AECB7CC-69B0-4E26-9806-028119AC7DCC}" srcOrd="2" destOrd="0" presId="urn:microsoft.com/office/officeart/2005/8/layout/orgChart1"/>
    <dgm:cxn modelId="{C0BA2553-CC4A-40CA-84A2-DCC3A1464D41}" type="presParOf" srcId="{CC57BB68-A042-4C82-BF4D-FCC674545D72}" destId="{9DD5E58E-2E6F-44BC-A803-BD647E4C8F71}" srcOrd="2" destOrd="0" presId="urn:microsoft.com/office/officeart/2005/8/layout/orgChart1"/>
    <dgm:cxn modelId="{BD0599E1-3E4C-4EC2-9D22-9445BA45CA54}" type="presParOf" srcId="{CC57BB68-A042-4C82-BF4D-FCC674545D72}" destId="{F0E9FFEC-1CD8-4624-B03C-2C304CD79B7B}" srcOrd="3" destOrd="0" presId="urn:microsoft.com/office/officeart/2005/8/layout/orgChart1"/>
    <dgm:cxn modelId="{BA2265D9-316A-470F-AD17-37E4CDA12450}" type="presParOf" srcId="{F0E9FFEC-1CD8-4624-B03C-2C304CD79B7B}" destId="{71BD65CD-1DD7-4C02-91A4-9C9D9BB8D88D}" srcOrd="0" destOrd="0" presId="urn:microsoft.com/office/officeart/2005/8/layout/orgChart1"/>
    <dgm:cxn modelId="{4D668F2C-4EA0-449A-84ED-B90603ACD128}" type="presParOf" srcId="{71BD65CD-1DD7-4C02-91A4-9C9D9BB8D88D}" destId="{0EFD5876-7466-41C0-8C53-3996FD833D29}" srcOrd="0" destOrd="0" presId="urn:microsoft.com/office/officeart/2005/8/layout/orgChart1"/>
    <dgm:cxn modelId="{23B20522-5E77-4E02-B492-6DD6006E9B8C}" type="presParOf" srcId="{71BD65CD-1DD7-4C02-91A4-9C9D9BB8D88D}" destId="{92D483A8-E7DA-4894-8A29-700F17A60588}" srcOrd="1" destOrd="0" presId="urn:microsoft.com/office/officeart/2005/8/layout/orgChart1"/>
    <dgm:cxn modelId="{C0381B51-4C3F-4B6C-A713-652ECB0CDEE3}" type="presParOf" srcId="{F0E9FFEC-1CD8-4624-B03C-2C304CD79B7B}" destId="{DC441A31-964C-4DB1-B5B8-F7F77795F938}" srcOrd="1" destOrd="0" presId="urn:microsoft.com/office/officeart/2005/8/layout/orgChart1"/>
    <dgm:cxn modelId="{0A91A3C7-C255-4EC4-871B-41F47C1AABCD}" type="presParOf" srcId="{F0E9FFEC-1CD8-4624-B03C-2C304CD79B7B}" destId="{4C1A82C0-616E-4792-A790-C9152D5398EA}" srcOrd="2" destOrd="0" presId="urn:microsoft.com/office/officeart/2005/8/layout/orgChart1"/>
    <dgm:cxn modelId="{7D52132B-D4F7-4012-A5A0-79C5B608B3D3}" type="presParOf" srcId="{CC57BB68-A042-4C82-BF4D-FCC674545D72}" destId="{0653782C-7FD1-4DA9-BB5C-E44D379E045B}" srcOrd="4" destOrd="0" presId="urn:microsoft.com/office/officeart/2005/8/layout/orgChart1"/>
    <dgm:cxn modelId="{A37F1AED-014F-4C05-9695-673B0B7197C9}" type="presParOf" srcId="{CC57BB68-A042-4C82-BF4D-FCC674545D72}" destId="{79D2B5E5-20D3-4621-A7E5-F8F018706465}" srcOrd="5" destOrd="0" presId="urn:microsoft.com/office/officeart/2005/8/layout/orgChart1"/>
    <dgm:cxn modelId="{EBC0F6D1-5EF9-4234-A6E1-C027ACD0903C}" type="presParOf" srcId="{79D2B5E5-20D3-4621-A7E5-F8F018706465}" destId="{730F881E-07DC-454E-B310-C1160078B698}" srcOrd="0" destOrd="0" presId="urn:microsoft.com/office/officeart/2005/8/layout/orgChart1"/>
    <dgm:cxn modelId="{C8801017-513A-46FF-8FAC-D57F1E453A3B}" type="presParOf" srcId="{730F881E-07DC-454E-B310-C1160078B698}" destId="{B7CDF6A5-0454-44CA-932B-BDC80E3A5C6B}" srcOrd="0" destOrd="0" presId="urn:microsoft.com/office/officeart/2005/8/layout/orgChart1"/>
    <dgm:cxn modelId="{186E261D-18F3-40F2-A1CE-DD83B564F0B4}" type="presParOf" srcId="{730F881E-07DC-454E-B310-C1160078B698}" destId="{635652B8-1AC2-44E8-8E3F-E8E008CE29AB}" srcOrd="1" destOrd="0" presId="urn:microsoft.com/office/officeart/2005/8/layout/orgChart1"/>
    <dgm:cxn modelId="{966EB9E1-225A-4306-A655-C83B6C17E875}" type="presParOf" srcId="{79D2B5E5-20D3-4621-A7E5-F8F018706465}" destId="{622FEC38-698A-485A-AA90-B7CB06D4DF3A}" srcOrd="1" destOrd="0" presId="urn:microsoft.com/office/officeart/2005/8/layout/orgChart1"/>
    <dgm:cxn modelId="{93B00FB2-5DB9-40FB-8726-A54FDFA5F7B5}" type="presParOf" srcId="{79D2B5E5-20D3-4621-A7E5-F8F018706465}" destId="{2184657A-3876-47F6-A6C2-F34EAA26443A}" srcOrd="2" destOrd="0" presId="urn:microsoft.com/office/officeart/2005/8/layout/orgChart1"/>
    <dgm:cxn modelId="{EB4296C5-95B5-4A19-A3B9-DEB42F3986C5}" type="presParOf" srcId="{CC57BB68-A042-4C82-BF4D-FCC674545D72}" destId="{E8F8C6C7-D32E-4C50-884E-FA936455F5E1}" srcOrd="6" destOrd="0" presId="urn:microsoft.com/office/officeart/2005/8/layout/orgChart1"/>
    <dgm:cxn modelId="{690E6A2B-C534-4341-B995-8855D63A482D}" type="presParOf" srcId="{CC57BB68-A042-4C82-BF4D-FCC674545D72}" destId="{13104A24-4EC3-474B-AD23-4BC3E29D97B3}" srcOrd="7" destOrd="0" presId="urn:microsoft.com/office/officeart/2005/8/layout/orgChart1"/>
    <dgm:cxn modelId="{4BE75950-D89A-49E3-A006-C0B92D36E643}" type="presParOf" srcId="{13104A24-4EC3-474B-AD23-4BC3E29D97B3}" destId="{3E141333-CE9A-4F0A-9F6C-7FB625C84995}" srcOrd="0" destOrd="0" presId="urn:microsoft.com/office/officeart/2005/8/layout/orgChart1"/>
    <dgm:cxn modelId="{DC4D3214-4A01-452A-8510-155283914E14}" type="presParOf" srcId="{3E141333-CE9A-4F0A-9F6C-7FB625C84995}" destId="{3C21EA25-6848-4ABB-AFC5-19B109B63EDE}" srcOrd="0" destOrd="0" presId="urn:microsoft.com/office/officeart/2005/8/layout/orgChart1"/>
    <dgm:cxn modelId="{F0A8E22D-0E9A-4E06-A4E0-80AC950A4769}" type="presParOf" srcId="{3E141333-CE9A-4F0A-9F6C-7FB625C84995}" destId="{AE2E1C8C-EDE2-4973-B1E0-0DD86592EC1E}" srcOrd="1" destOrd="0" presId="urn:microsoft.com/office/officeart/2005/8/layout/orgChart1"/>
    <dgm:cxn modelId="{A897BAC4-B6B8-4588-9801-665C72C2FF10}" type="presParOf" srcId="{13104A24-4EC3-474B-AD23-4BC3E29D97B3}" destId="{15454262-84B3-449F-A48B-E289677E753C}" srcOrd="1" destOrd="0" presId="urn:microsoft.com/office/officeart/2005/8/layout/orgChart1"/>
    <dgm:cxn modelId="{F66BF9BF-D304-4D8C-A641-D1E863DB169E}" type="presParOf" srcId="{13104A24-4EC3-474B-AD23-4BC3E29D97B3}" destId="{3E91DD44-77F7-4DB7-AEE6-31B630B96581}" srcOrd="2" destOrd="0" presId="urn:microsoft.com/office/officeart/2005/8/layout/orgChart1"/>
    <dgm:cxn modelId="{D42FDE21-00CF-4FCC-A900-A243941C1652}" type="presParOf" srcId="{D82EBE18-218E-46EC-926B-B6DC001B5100}" destId="{61F25CB2-36BF-48D1-B66B-1D69B6F56061}" srcOrd="2" destOrd="0" presId="urn:microsoft.com/office/officeart/2005/8/layout/orgChart1"/>
    <dgm:cxn modelId="{57F90DCE-5C49-42F4-B728-20DB981100D1}" type="presParOf" srcId="{B767C29F-9AF7-4F25-A342-B3328D8BC06F}" destId="{C580D448-D91B-44DE-8950-368688625FA9}" srcOrd="2" destOrd="0" presId="urn:microsoft.com/office/officeart/2005/8/layout/orgChart1"/>
    <dgm:cxn modelId="{29F546A0-1100-4AA4-B79A-9390AF0D0001}" type="presParOf" srcId="{B767C29F-9AF7-4F25-A342-B3328D8BC06F}" destId="{8497B245-C50F-43E3-ACC7-53FABBD2F3BE}" srcOrd="3" destOrd="0" presId="urn:microsoft.com/office/officeart/2005/8/layout/orgChart1"/>
    <dgm:cxn modelId="{894C1FF7-DFBF-40C7-8B0E-89C09B4DBD76}" type="presParOf" srcId="{8497B245-C50F-43E3-ACC7-53FABBD2F3BE}" destId="{A7A4C81D-3835-43D4-9E1B-40DFFB3AB534}" srcOrd="0" destOrd="0" presId="urn:microsoft.com/office/officeart/2005/8/layout/orgChart1"/>
    <dgm:cxn modelId="{7A9DF919-91AC-42F3-BDA6-0BE4F35C4D4E}" type="presParOf" srcId="{A7A4C81D-3835-43D4-9E1B-40DFFB3AB534}" destId="{6FBC701C-11AC-4EFF-A102-E10C649C0EB7}" srcOrd="0" destOrd="0" presId="urn:microsoft.com/office/officeart/2005/8/layout/orgChart1"/>
    <dgm:cxn modelId="{65EB7A5F-304C-4A0D-A702-4CA1E1A90461}" type="presParOf" srcId="{A7A4C81D-3835-43D4-9E1B-40DFFB3AB534}" destId="{774EEADB-A1CD-4005-9CAC-8A1D9D87F36F}" srcOrd="1" destOrd="0" presId="urn:microsoft.com/office/officeart/2005/8/layout/orgChart1"/>
    <dgm:cxn modelId="{11273031-FBB0-427A-A32E-387BC6154F53}" type="presParOf" srcId="{8497B245-C50F-43E3-ACC7-53FABBD2F3BE}" destId="{3432C5F6-BB2C-4BD4-8566-34472FB49E7F}" srcOrd="1" destOrd="0" presId="urn:microsoft.com/office/officeart/2005/8/layout/orgChart1"/>
    <dgm:cxn modelId="{B39B8008-F42A-4B9B-A7CF-962C18B7B689}" type="presParOf" srcId="{3432C5F6-BB2C-4BD4-8566-34472FB49E7F}" destId="{8C5C9C75-C1B8-4F5B-BB6F-8206057BE3CB}" srcOrd="0" destOrd="0" presId="urn:microsoft.com/office/officeart/2005/8/layout/orgChart1"/>
    <dgm:cxn modelId="{DF84B6C9-B7BD-4F82-9885-64F9387ACD2A}" type="presParOf" srcId="{3432C5F6-BB2C-4BD4-8566-34472FB49E7F}" destId="{238D7354-7090-4170-8C83-21846560E696}" srcOrd="1" destOrd="0" presId="urn:microsoft.com/office/officeart/2005/8/layout/orgChart1"/>
    <dgm:cxn modelId="{352F16BB-C70A-4ED0-B60A-21E64B8C863D}" type="presParOf" srcId="{238D7354-7090-4170-8C83-21846560E696}" destId="{7BDC59D2-CC48-4B0A-8D8A-8735B2262DB2}" srcOrd="0" destOrd="0" presId="urn:microsoft.com/office/officeart/2005/8/layout/orgChart1"/>
    <dgm:cxn modelId="{70FF7438-B4C2-489A-A525-7545B05B8727}" type="presParOf" srcId="{7BDC59D2-CC48-4B0A-8D8A-8735B2262DB2}" destId="{B5472D9A-6AAD-4447-87CA-004E8CE9EA79}" srcOrd="0" destOrd="0" presId="urn:microsoft.com/office/officeart/2005/8/layout/orgChart1"/>
    <dgm:cxn modelId="{95D4E928-333C-45F8-AB34-448609C4ADD1}" type="presParOf" srcId="{7BDC59D2-CC48-4B0A-8D8A-8735B2262DB2}" destId="{E482A3CB-F777-4C23-B1FB-AD6DCAA7B89A}" srcOrd="1" destOrd="0" presId="urn:microsoft.com/office/officeart/2005/8/layout/orgChart1"/>
    <dgm:cxn modelId="{AF89B4DB-A5C0-45F9-91EA-9DDCF6C4E7FA}" type="presParOf" srcId="{238D7354-7090-4170-8C83-21846560E696}" destId="{1095D783-D1F5-4B38-9A5B-60AC10EACD50}" srcOrd="1" destOrd="0" presId="urn:microsoft.com/office/officeart/2005/8/layout/orgChart1"/>
    <dgm:cxn modelId="{D4D87FD0-D505-498F-A976-78487B9EA296}" type="presParOf" srcId="{238D7354-7090-4170-8C83-21846560E696}" destId="{B37BD863-758C-4057-AFC6-938820048E5A}" srcOrd="2" destOrd="0" presId="urn:microsoft.com/office/officeart/2005/8/layout/orgChart1"/>
    <dgm:cxn modelId="{4C1519D8-1D66-4A35-9C6C-C1CEBC727BDF}" type="presParOf" srcId="{3432C5F6-BB2C-4BD4-8566-34472FB49E7F}" destId="{144761DC-B02E-4C5C-AD3B-2B928B3E0A24}" srcOrd="2" destOrd="0" presId="urn:microsoft.com/office/officeart/2005/8/layout/orgChart1"/>
    <dgm:cxn modelId="{C16EC90B-869C-4AC5-A656-CA978E7608D9}" type="presParOf" srcId="{3432C5F6-BB2C-4BD4-8566-34472FB49E7F}" destId="{97B90767-C755-4A9F-B1A8-411445B4F64F}" srcOrd="3" destOrd="0" presId="urn:microsoft.com/office/officeart/2005/8/layout/orgChart1"/>
    <dgm:cxn modelId="{EFD6DD5F-9515-4154-99D6-C90D9C294629}" type="presParOf" srcId="{97B90767-C755-4A9F-B1A8-411445B4F64F}" destId="{7617451F-CC1D-49CB-8EFC-A59B617F6B34}" srcOrd="0" destOrd="0" presId="urn:microsoft.com/office/officeart/2005/8/layout/orgChart1"/>
    <dgm:cxn modelId="{5758583A-1278-473C-8081-BD632A66BE2C}" type="presParOf" srcId="{7617451F-CC1D-49CB-8EFC-A59B617F6B34}" destId="{1D3E5973-9646-491D-B4F0-388CEE9B0C89}" srcOrd="0" destOrd="0" presId="urn:microsoft.com/office/officeart/2005/8/layout/orgChart1"/>
    <dgm:cxn modelId="{957D3C50-4C0E-445F-BDE4-074177AACB8D}" type="presParOf" srcId="{7617451F-CC1D-49CB-8EFC-A59B617F6B34}" destId="{65CE9036-2A57-41B9-BF4C-FF6B8D7BC810}" srcOrd="1" destOrd="0" presId="urn:microsoft.com/office/officeart/2005/8/layout/orgChart1"/>
    <dgm:cxn modelId="{03CDE3F7-B45E-424E-AEB8-77443E416BB2}" type="presParOf" srcId="{97B90767-C755-4A9F-B1A8-411445B4F64F}" destId="{AE2B3B74-7F0C-480A-A35C-D8F82C88C99B}" srcOrd="1" destOrd="0" presId="urn:microsoft.com/office/officeart/2005/8/layout/orgChart1"/>
    <dgm:cxn modelId="{79D13089-5614-4D36-BE4A-B4067DA5314B}" type="presParOf" srcId="{97B90767-C755-4A9F-B1A8-411445B4F64F}" destId="{39485075-5640-4176-B008-E7CF2AD3C343}" srcOrd="2" destOrd="0" presId="urn:microsoft.com/office/officeart/2005/8/layout/orgChart1"/>
    <dgm:cxn modelId="{17CE7319-D343-4077-B19D-6537336B25B8}" type="presParOf" srcId="{8497B245-C50F-43E3-ACC7-53FABBD2F3BE}" destId="{A6B08E78-96D8-43B3-837F-D4AA95F5247B}" srcOrd="2" destOrd="0" presId="urn:microsoft.com/office/officeart/2005/8/layout/orgChart1"/>
    <dgm:cxn modelId="{BA6C3887-C784-4805-B159-11FB25E79C1C}" type="presParOf" srcId="{B767C29F-9AF7-4F25-A342-B3328D8BC06F}" destId="{E8094971-CD14-4CC9-966E-BB12FF7F7B60}" srcOrd="4" destOrd="0" presId="urn:microsoft.com/office/officeart/2005/8/layout/orgChart1"/>
    <dgm:cxn modelId="{E1FF02EB-4519-41C4-ADAD-5731E56AB377}" type="presParOf" srcId="{B767C29F-9AF7-4F25-A342-B3328D8BC06F}" destId="{62D8F8BC-31EE-49B0-9DAF-0923E9DFD84B}" srcOrd="5" destOrd="0" presId="urn:microsoft.com/office/officeart/2005/8/layout/orgChart1"/>
    <dgm:cxn modelId="{93A27733-F8AD-47AC-B1FC-A786FFC995DF}" type="presParOf" srcId="{62D8F8BC-31EE-49B0-9DAF-0923E9DFD84B}" destId="{B8972F56-0445-4649-8946-E12A245B0D53}" srcOrd="0" destOrd="0" presId="urn:microsoft.com/office/officeart/2005/8/layout/orgChart1"/>
    <dgm:cxn modelId="{6D3C9014-ACD0-46AD-9396-91C2421CB056}" type="presParOf" srcId="{B8972F56-0445-4649-8946-E12A245B0D53}" destId="{008E31E8-0B4C-4874-926D-5C44F17D7745}" srcOrd="0" destOrd="0" presId="urn:microsoft.com/office/officeart/2005/8/layout/orgChart1"/>
    <dgm:cxn modelId="{F16B2392-AD3F-4BEF-B31E-55D166DDA74B}" type="presParOf" srcId="{B8972F56-0445-4649-8946-E12A245B0D53}" destId="{167BA58A-B391-42BD-AC4E-D7F3DB1C449D}" srcOrd="1" destOrd="0" presId="urn:microsoft.com/office/officeart/2005/8/layout/orgChart1"/>
    <dgm:cxn modelId="{2A295B88-7CB7-4E75-8852-CAAB0BE7DB0F}" type="presParOf" srcId="{62D8F8BC-31EE-49B0-9DAF-0923E9DFD84B}" destId="{C22E3F20-3BD3-453A-AA29-1F9F2A5928CD}" srcOrd="1" destOrd="0" presId="urn:microsoft.com/office/officeart/2005/8/layout/orgChart1"/>
    <dgm:cxn modelId="{08701DFB-33C5-42B6-B5BB-AC307E544AE6}" type="presParOf" srcId="{C22E3F20-3BD3-453A-AA29-1F9F2A5928CD}" destId="{9943B3F6-8E31-4B85-AEB8-6DC069B1A9AE}" srcOrd="0" destOrd="0" presId="urn:microsoft.com/office/officeart/2005/8/layout/orgChart1"/>
    <dgm:cxn modelId="{3F0AB76F-6204-40CE-8531-18E2F357556F}" type="presParOf" srcId="{C22E3F20-3BD3-453A-AA29-1F9F2A5928CD}" destId="{D6A0F7ED-AC6F-462F-ABE2-27D01F916CCE}" srcOrd="1" destOrd="0" presId="urn:microsoft.com/office/officeart/2005/8/layout/orgChart1"/>
    <dgm:cxn modelId="{795B0C2D-5B51-42B7-B1F1-591D7B96E2FE}" type="presParOf" srcId="{D6A0F7ED-AC6F-462F-ABE2-27D01F916CCE}" destId="{B24767DD-AFF3-46EF-AE31-72425940B87B}" srcOrd="0" destOrd="0" presId="urn:microsoft.com/office/officeart/2005/8/layout/orgChart1"/>
    <dgm:cxn modelId="{3D401314-DA3E-4EFA-9DF5-A862106FB07E}" type="presParOf" srcId="{B24767DD-AFF3-46EF-AE31-72425940B87B}" destId="{561B1750-F863-4F78-BBAC-FEFF255796AE}" srcOrd="0" destOrd="0" presId="urn:microsoft.com/office/officeart/2005/8/layout/orgChart1"/>
    <dgm:cxn modelId="{1A42D285-F755-4B3B-A5BA-7B035D1A8D75}" type="presParOf" srcId="{B24767DD-AFF3-46EF-AE31-72425940B87B}" destId="{DDFEA2D1-A2AB-4351-9E28-70B45FCDBB3E}" srcOrd="1" destOrd="0" presId="urn:microsoft.com/office/officeart/2005/8/layout/orgChart1"/>
    <dgm:cxn modelId="{A9AA62DC-535A-45FE-82D7-BAFAC0F16CC0}" type="presParOf" srcId="{D6A0F7ED-AC6F-462F-ABE2-27D01F916CCE}" destId="{CE2FCF74-36C0-469B-A929-838F3AEECBB6}" srcOrd="1" destOrd="0" presId="urn:microsoft.com/office/officeart/2005/8/layout/orgChart1"/>
    <dgm:cxn modelId="{A59E5EE7-5CFA-4838-ACAA-22D5220CCB08}" type="presParOf" srcId="{D6A0F7ED-AC6F-462F-ABE2-27D01F916CCE}" destId="{B1048110-38A3-44C0-8C5D-9391DF2D77AE}" srcOrd="2" destOrd="0" presId="urn:microsoft.com/office/officeart/2005/8/layout/orgChart1"/>
    <dgm:cxn modelId="{3286EDF7-7AA8-446E-B9DD-BB8DAB3A5A20}" type="presParOf" srcId="{C22E3F20-3BD3-453A-AA29-1F9F2A5928CD}" destId="{C240C27D-56D6-4536-BCC4-D501C93966C6}" srcOrd="2" destOrd="0" presId="urn:microsoft.com/office/officeart/2005/8/layout/orgChart1"/>
    <dgm:cxn modelId="{5B6907CD-2969-4D4F-A2D5-59E8E179E541}" type="presParOf" srcId="{C22E3F20-3BD3-453A-AA29-1F9F2A5928CD}" destId="{221F103A-AE59-4FD2-9CBD-9B61D7F0DDF1}" srcOrd="3" destOrd="0" presId="urn:microsoft.com/office/officeart/2005/8/layout/orgChart1"/>
    <dgm:cxn modelId="{9474C64E-F80D-4791-AA7E-A758B2A72FD3}" type="presParOf" srcId="{221F103A-AE59-4FD2-9CBD-9B61D7F0DDF1}" destId="{3A5EB2E7-4CEF-40CA-A833-3C1BED90BB2D}" srcOrd="0" destOrd="0" presId="urn:microsoft.com/office/officeart/2005/8/layout/orgChart1"/>
    <dgm:cxn modelId="{E4632B39-B843-4403-AF6B-A1EB6AB424E7}" type="presParOf" srcId="{3A5EB2E7-4CEF-40CA-A833-3C1BED90BB2D}" destId="{8CB2782C-EA1A-4F87-9E41-206784E18C76}" srcOrd="0" destOrd="0" presId="urn:microsoft.com/office/officeart/2005/8/layout/orgChart1"/>
    <dgm:cxn modelId="{DB897DEE-2309-4280-A088-6A68AA3D2DF2}" type="presParOf" srcId="{3A5EB2E7-4CEF-40CA-A833-3C1BED90BB2D}" destId="{1B9E5BF0-5130-40AA-8627-9366CC3BE174}" srcOrd="1" destOrd="0" presId="urn:microsoft.com/office/officeart/2005/8/layout/orgChart1"/>
    <dgm:cxn modelId="{8B51BABB-CD5D-48B5-9901-1C49A769EFE4}" type="presParOf" srcId="{221F103A-AE59-4FD2-9CBD-9B61D7F0DDF1}" destId="{2C501067-89C5-4B57-9814-437544C6E42B}" srcOrd="1" destOrd="0" presId="urn:microsoft.com/office/officeart/2005/8/layout/orgChart1"/>
    <dgm:cxn modelId="{3DC4C317-8A6D-4B02-9654-571775AA7DA4}" type="presParOf" srcId="{221F103A-AE59-4FD2-9CBD-9B61D7F0DDF1}" destId="{E9769C3B-D0BF-423F-9B5D-9648A2CD16D4}" srcOrd="2" destOrd="0" presId="urn:microsoft.com/office/officeart/2005/8/layout/orgChart1"/>
    <dgm:cxn modelId="{A2A97051-9A81-4379-85BB-EDA3D3873353}" type="presParOf" srcId="{C22E3F20-3BD3-453A-AA29-1F9F2A5928CD}" destId="{59C322CA-3872-46FC-BC2A-730E8C3C7F72}" srcOrd="4" destOrd="0" presId="urn:microsoft.com/office/officeart/2005/8/layout/orgChart1"/>
    <dgm:cxn modelId="{7BEE4F38-974F-4E57-A89E-A6C5B8CA2384}" type="presParOf" srcId="{C22E3F20-3BD3-453A-AA29-1F9F2A5928CD}" destId="{2C9327EC-C3BB-4556-9655-FEC510816808}" srcOrd="5" destOrd="0" presId="urn:microsoft.com/office/officeart/2005/8/layout/orgChart1"/>
    <dgm:cxn modelId="{7117EFA1-B575-4343-8849-EC728AC969C0}" type="presParOf" srcId="{2C9327EC-C3BB-4556-9655-FEC510816808}" destId="{1CE623F7-CF6A-48A6-A69D-049146F4C6C4}" srcOrd="0" destOrd="0" presId="urn:microsoft.com/office/officeart/2005/8/layout/orgChart1"/>
    <dgm:cxn modelId="{7069E72F-6B57-42EF-84C2-58C47B485181}" type="presParOf" srcId="{1CE623F7-CF6A-48A6-A69D-049146F4C6C4}" destId="{EF9F6275-7E90-4A2F-9F3A-2E5F2680BFEB}" srcOrd="0" destOrd="0" presId="urn:microsoft.com/office/officeart/2005/8/layout/orgChart1"/>
    <dgm:cxn modelId="{6AAC90F1-A017-4575-8531-171D0DA4AEEB}" type="presParOf" srcId="{1CE623F7-CF6A-48A6-A69D-049146F4C6C4}" destId="{55D24E51-8BA2-4242-9A35-ACC87BFDC4F4}" srcOrd="1" destOrd="0" presId="urn:microsoft.com/office/officeart/2005/8/layout/orgChart1"/>
    <dgm:cxn modelId="{DD5C92A3-D5F9-4B20-A6DD-1F483F6A053F}" type="presParOf" srcId="{2C9327EC-C3BB-4556-9655-FEC510816808}" destId="{52E8D565-B466-4863-A70D-01B68AE7A550}" srcOrd="1" destOrd="0" presId="urn:microsoft.com/office/officeart/2005/8/layout/orgChart1"/>
    <dgm:cxn modelId="{706FE2E4-1034-43C4-A0DF-9AC2F0DCBDBF}" type="presParOf" srcId="{2C9327EC-C3BB-4556-9655-FEC510816808}" destId="{172A270D-37B7-4CC8-9807-ECE56B641A19}" srcOrd="2" destOrd="0" presId="urn:microsoft.com/office/officeart/2005/8/layout/orgChart1"/>
    <dgm:cxn modelId="{B69F2141-E2E9-4ED8-8045-0D9810479C4D}" type="presParOf" srcId="{C22E3F20-3BD3-453A-AA29-1F9F2A5928CD}" destId="{874E9B46-83BC-4C73-AF87-176191A89CB3}" srcOrd="6" destOrd="0" presId="urn:microsoft.com/office/officeart/2005/8/layout/orgChart1"/>
    <dgm:cxn modelId="{286AB51A-1D09-461F-BA1A-43BB5AA06D2C}" type="presParOf" srcId="{C22E3F20-3BD3-453A-AA29-1F9F2A5928CD}" destId="{80E7A566-F543-4ECD-8907-75A592D71F23}" srcOrd="7" destOrd="0" presId="urn:microsoft.com/office/officeart/2005/8/layout/orgChart1"/>
    <dgm:cxn modelId="{52C431FC-D287-4214-AE63-C8D27B5E546A}" type="presParOf" srcId="{80E7A566-F543-4ECD-8907-75A592D71F23}" destId="{A5629C78-EB0A-4E55-A191-FD5F770950EC}" srcOrd="0" destOrd="0" presId="urn:microsoft.com/office/officeart/2005/8/layout/orgChart1"/>
    <dgm:cxn modelId="{7617B3EF-1FEE-4704-AF7B-AFBA254618AD}" type="presParOf" srcId="{A5629C78-EB0A-4E55-A191-FD5F770950EC}" destId="{08BFCEC3-D5A5-45E9-9153-D62FF209D2B9}" srcOrd="0" destOrd="0" presId="urn:microsoft.com/office/officeart/2005/8/layout/orgChart1"/>
    <dgm:cxn modelId="{648C6454-9AF7-4FF2-940C-747DAE5CEFBA}" type="presParOf" srcId="{A5629C78-EB0A-4E55-A191-FD5F770950EC}" destId="{7936E2FA-A633-4CC9-B59E-662967ECA808}" srcOrd="1" destOrd="0" presId="urn:microsoft.com/office/officeart/2005/8/layout/orgChart1"/>
    <dgm:cxn modelId="{AF5BC475-844E-4289-A955-DCDC2ECC8304}" type="presParOf" srcId="{80E7A566-F543-4ECD-8907-75A592D71F23}" destId="{6F69D435-D37F-4778-B99B-211116F54EBF}" srcOrd="1" destOrd="0" presId="urn:microsoft.com/office/officeart/2005/8/layout/orgChart1"/>
    <dgm:cxn modelId="{E5689565-702D-4125-8FA0-77AF496D7770}" type="presParOf" srcId="{80E7A566-F543-4ECD-8907-75A592D71F23}" destId="{F5123D9D-937F-4FB3-A93F-7060E302AF46}" srcOrd="2" destOrd="0" presId="urn:microsoft.com/office/officeart/2005/8/layout/orgChart1"/>
    <dgm:cxn modelId="{87088C69-E781-422B-B7BA-BA1FA20F9AE1}" type="presParOf" srcId="{62D8F8BC-31EE-49B0-9DAF-0923E9DFD84B}" destId="{3222A7E7-491C-461D-8202-6857107044CE}" srcOrd="2" destOrd="0" presId="urn:microsoft.com/office/officeart/2005/8/layout/orgChart1"/>
    <dgm:cxn modelId="{1309D4BE-B5B2-4521-85FA-FD86F0C0DCB6}" type="presParOf" srcId="{6F90E403-9FD7-41FD-B280-F0FDFA374BA0}" destId="{E706A0D5-C5CB-4F14-AB2D-41A7D238C08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10DFC1-9074-4EFC-AFF1-66DA586C5910}" type="doc">
      <dgm:prSet loTypeId="urn:microsoft.com/office/officeart/2005/8/layout/hierarchy2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6FD36A15-7C0A-429F-9146-F20C73D6F566}">
      <dgm:prSet phldrT="[Text]"/>
      <dgm:spPr/>
      <dgm:t>
        <a:bodyPr/>
        <a:lstStyle/>
        <a:p>
          <a:r>
            <a:rPr lang="el-GR" dirty="0" smtClean="0"/>
            <a:t>Δραστηριότητα</a:t>
          </a:r>
          <a:endParaRPr lang="el-GR" dirty="0"/>
        </a:p>
      </dgm:t>
    </dgm:pt>
    <dgm:pt modelId="{93980370-AEC5-4CE8-9697-8CA212F2AE43}" type="parTrans" cxnId="{FC34F161-B953-48B3-92EC-4629198C437B}">
      <dgm:prSet/>
      <dgm:spPr/>
      <dgm:t>
        <a:bodyPr/>
        <a:lstStyle/>
        <a:p>
          <a:endParaRPr lang="el-GR"/>
        </a:p>
      </dgm:t>
    </dgm:pt>
    <dgm:pt modelId="{18759B1A-93CE-44E3-BB6C-54B699E89BFA}" type="sibTrans" cxnId="{FC34F161-B953-48B3-92EC-4629198C437B}">
      <dgm:prSet/>
      <dgm:spPr/>
      <dgm:t>
        <a:bodyPr/>
        <a:lstStyle/>
        <a:p>
          <a:endParaRPr lang="el-GR"/>
        </a:p>
      </dgm:t>
    </dgm:pt>
    <dgm:pt modelId="{9578D5AC-DDFF-44D5-9514-6EAE02640650}">
      <dgm:prSet phldrT="[Text]"/>
      <dgm:spPr/>
      <dgm:t>
        <a:bodyPr/>
        <a:lstStyle/>
        <a:p>
          <a:r>
            <a:rPr lang="el-GR" dirty="0" smtClean="0"/>
            <a:t>Είδος ρύπου</a:t>
          </a:r>
          <a:endParaRPr lang="el-GR" dirty="0"/>
        </a:p>
      </dgm:t>
    </dgm:pt>
    <dgm:pt modelId="{5328AD72-04A6-434F-ACF1-60ED5B18E681}" type="parTrans" cxnId="{F39433CA-1FEC-4276-9B95-6339D207788C}">
      <dgm:prSet/>
      <dgm:spPr/>
      <dgm:t>
        <a:bodyPr/>
        <a:lstStyle/>
        <a:p>
          <a:endParaRPr lang="el-GR"/>
        </a:p>
      </dgm:t>
    </dgm:pt>
    <dgm:pt modelId="{4491463B-68A2-40B1-BB30-1137E0B47120}" type="sibTrans" cxnId="{F39433CA-1FEC-4276-9B95-6339D207788C}">
      <dgm:prSet/>
      <dgm:spPr/>
      <dgm:t>
        <a:bodyPr/>
        <a:lstStyle/>
        <a:p>
          <a:endParaRPr lang="el-GR"/>
        </a:p>
      </dgm:t>
    </dgm:pt>
    <dgm:pt modelId="{D0FAE7F3-7526-402F-9E69-F444333F5E57}">
      <dgm:prSet phldrT="[Text]"/>
      <dgm:spPr/>
      <dgm:t>
        <a:bodyPr/>
        <a:lstStyle/>
        <a:p>
          <a:r>
            <a:rPr lang="el-GR" dirty="0" smtClean="0"/>
            <a:t>Είδος πηγής</a:t>
          </a:r>
          <a:endParaRPr lang="el-GR" dirty="0"/>
        </a:p>
      </dgm:t>
    </dgm:pt>
    <dgm:pt modelId="{82628258-05A1-456A-A89D-CC3129F81275}" type="parTrans" cxnId="{49F0E675-F583-461E-A462-97E33FE1C655}">
      <dgm:prSet/>
      <dgm:spPr/>
      <dgm:t>
        <a:bodyPr/>
        <a:lstStyle/>
        <a:p>
          <a:endParaRPr lang="el-GR"/>
        </a:p>
      </dgm:t>
    </dgm:pt>
    <dgm:pt modelId="{D6298682-DE50-4491-B751-7E49A63404E7}" type="sibTrans" cxnId="{49F0E675-F583-461E-A462-97E33FE1C655}">
      <dgm:prSet/>
      <dgm:spPr/>
      <dgm:t>
        <a:bodyPr/>
        <a:lstStyle/>
        <a:p>
          <a:endParaRPr lang="el-GR"/>
        </a:p>
      </dgm:t>
    </dgm:pt>
    <dgm:pt modelId="{37CC64F3-86FE-4745-A9C8-11D3F6436B91}">
      <dgm:prSet phldrT="[Text]"/>
      <dgm:spPr/>
      <dgm:t>
        <a:bodyPr/>
        <a:lstStyle/>
        <a:p>
          <a:r>
            <a:rPr lang="el-GR" dirty="0" smtClean="0"/>
            <a:t>Ρυθμός εκπομπής</a:t>
          </a:r>
          <a:endParaRPr lang="el-GR" dirty="0"/>
        </a:p>
      </dgm:t>
    </dgm:pt>
    <dgm:pt modelId="{0B5A6877-DB6B-4FA6-9D86-AF4A6A6FF860}" type="parTrans" cxnId="{51A57076-170B-44DB-87BC-8CCA81CB098D}">
      <dgm:prSet/>
      <dgm:spPr/>
      <dgm:t>
        <a:bodyPr/>
        <a:lstStyle/>
        <a:p>
          <a:endParaRPr lang="el-GR"/>
        </a:p>
      </dgm:t>
    </dgm:pt>
    <dgm:pt modelId="{47DCD6B0-5915-41DF-A441-5A90A83EA9A0}" type="sibTrans" cxnId="{51A57076-170B-44DB-87BC-8CCA81CB098D}">
      <dgm:prSet/>
      <dgm:spPr/>
      <dgm:t>
        <a:bodyPr/>
        <a:lstStyle/>
        <a:p>
          <a:endParaRPr lang="el-GR"/>
        </a:p>
      </dgm:t>
    </dgm:pt>
    <dgm:pt modelId="{5BF4D104-C12E-4216-B696-0BA41703D338}">
      <dgm:prSet phldrT="[Text]"/>
      <dgm:spPr/>
      <dgm:t>
        <a:bodyPr/>
        <a:lstStyle/>
        <a:p>
          <a:r>
            <a:rPr lang="el-GR" dirty="0" smtClean="0"/>
            <a:t>Συνεχής</a:t>
          </a:r>
          <a:endParaRPr lang="el-GR" dirty="0"/>
        </a:p>
      </dgm:t>
    </dgm:pt>
    <dgm:pt modelId="{64A9C360-E2F1-4669-9026-0CC6860035A5}" type="parTrans" cxnId="{C3F0F098-C279-4CA1-AE63-C15AF0DC2BD8}">
      <dgm:prSet/>
      <dgm:spPr/>
      <dgm:t>
        <a:bodyPr/>
        <a:lstStyle/>
        <a:p>
          <a:endParaRPr lang="el-GR"/>
        </a:p>
      </dgm:t>
    </dgm:pt>
    <dgm:pt modelId="{EF9E7799-81DA-4E18-B96C-E3D559ECB27A}" type="sibTrans" cxnId="{C3F0F098-C279-4CA1-AE63-C15AF0DC2BD8}">
      <dgm:prSet/>
      <dgm:spPr/>
      <dgm:t>
        <a:bodyPr/>
        <a:lstStyle/>
        <a:p>
          <a:endParaRPr lang="el-GR"/>
        </a:p>
      </dgm:t>
    </dgm:pt>
    <dgm:pt modelId="{3EAE3BD3-990C-4F7A-920B-DAAB7D73F1A1}">
      <dgm:prSet phldrT="[Text]"/>
      <dgm:spPr/>
      <dgm:t>
        <a:bodyPr/>
        <a:lstStyle/>
        <a:p>
          <a:r>
            <a:rPr lang="en-US" dirty="0" err="1" smtClean="0"/>
            <a:t>Επεισοδιακή</a:t>
          </a:r>
          <a:endParaRPr lang="el-GR" dirty="0"/>
        </a:p>
      </dgm:t>
    </dgm:pt>
    <dgm:pt modelId="{9F57B44B-1D47-4CA0-AC3D-4AACA202B119}" type="parTrans" cxnId="{DB8C0A4A-288D-4514-B29E-4D063F2EFE43}">
      <dgm:prSet/>
      <dgm:spPr/>
      <dgm:t>
        <a:bodyPr/>
        <a:lstStyle/>
        <a:p>
          <a:endParaRPr lang="el-GR"/>
        </a:p>
      </dgm:t>
    </dgm:pt>
    <dgm:pt modelId="{2B1457B6-924B-46AA-8A24-5230BAE827C0}" type="sibTrans" cxnId="{DB8C0A4A-288D-4514-B29E-4D063F2EFE43}">
      <dgm:prSet/>
      <dgm:spPr/>
      <dgm:t>
        <a:bodyPr/>
        <a:lstStyle/>
        <a:p>
          <a:endParaRPr lang="el-GR"/>
        </a:p>
      </dgm:t>
    </dgm:pt>
    <dgm:pt modelId="{B8957F4A-C69C-4111-AB6E-42E0EE51C0C8}">
      <dgm:prSet phldrT="[Text]"/>
      <dgm:spPr/>
      <dgm:t>
        <a:bodyPr/>
        <a:lstStyle/>
        <a:p>
          <a:r>
            <a:rPr lang="el-GR" dirty="0" smtClean="0"/>
            <a:t>Σημειακή</a:t>
          </a:r>
          <a:endParaRPr lang="el-GR" dirty="0"/>
        </a:p>
      </dgm:t>
    </dgm:pt>
    <dgm:pt modelId="{701B597D-ED89-412F-A86E-EFF07448FACC}" type="parTrans" cxnId="{2D1A4A92-E50B-49BE-BE26-B75C40061526}">
      <dgm:prSet/>
      <dgm:spPr/>
      <dgm:t>
        <a:bodyPr/>
        <a:lstStyle/>
        <a:p>
          <a:endParaRPr lang="el-GR"/>
        </a:p>
      </dgm:t>
    </dgm:pt>
    <dgm:pt modelId="{22BB6069-A42C-4088-BD1E-2306A3E16348}" type="sibTrans" cxnId="{2D1A4A92-E50B-49BE-BE26-B75C40061526}">
      <dgm:prSet/>
      <dgm:spPr/>
      <dgm:t>
        <a:bodyPr/>
        <a:lstStyle/>
        <a:p>
          <a:endParaRPr lang="el-GR"/>
        </a:p>
      </dgm:t>
    </dgm:pt>
    <dgm:pt modelId="{06A8AA85-34A4-4CA3-8954-EDADF501B4A3}">
      <dgm:prSet phldrT="[Text]"/>
      <dgm:spPr/>
      <dgm:t>
        <a:bodyPr/>
        <a:lstStyle/>
        <a:p>
          <a:r>
            <a:rPr lang="el-GR" dirty="0" smtClean="0"/>
            <a:t>Μη σημειακή</a:t>
          </a:r>
          <a:endParaRPr lang="el-GR" dirty="0"/>
        </a:p>
      </dgm:t>
    </dgm:pt>
    <dgm:pt modelId="{98B89C6E-C741-4C73-BBCD-D8972F0BB400}" type="parTrans" cxnId="{5825539C-E6DE-4C7A-B69D-DF49E89C6C16}">
      <dgm:prSet/>
      <dgm:spPr/>
      <dgm:t>
        <a:bodyPr/>
        <a:lstStyle/>
        <a:p>
          <a:endParaRPr lang="el-GR"/>
        </a:p>
      </dgm:t>
    </dgm:pt>
    <dgm:pt modelId="{AF55F867-E9D2-468C-A767-76BCE563408F}" type="sibTrans" cxnId="{5825539C-E6DE-4C7A-B69D-DF49E89C6C16}">
      <dgm:prSet/>
      <dgm:spPr/>
      <dgm:t>
        <a:bodyPr/>
        <a:lstStyle/>
        <a:p>
          <a:endParaRPr lang="el-GR"/>
        </a:p>
      </dgm:t>
    </dgm:pt>
    <dgm:pt modelId="{52CAC407-FBBC-4CB5-A072-83D5007066B5}">
      <dgm:prSet phldrT="[Text]"/>
      <dgm:spPr/>
      <dgm:t>
        <a:bodyPr/>
        <a:lstStyle/>
        <a:p>
          <a:r>
            <a:rPr lang="el-GR" dirty="0" smtClean="0"/>
            <a:t>Αιωρούμενες ύλες</a:t>
          </a:r>
          <a:endParaRPr lang="el-GR" dirty="0"/>
        </a:p>
      </dgm:t>
    </dgm:pt>
    <dgm:pt modelId="{785BF11A-8649-4487-9AB1-439B8C8DA470}" type="parTrans" cxnId="{4EB6A6AD-3168-42DA-9B88-7D1611BC709B}">
      <dgm:prSet/>
      <dgm:spPr/>
      <dgm:t>
        <a:bodyPr/>
        <a:lstStyle/>
        <a:p>
          <a:endParaRPr lang="el-GR"/>
        </a:p>
      </dgm:t>
    </dgm:pt>
    <dgm:pt modelId="{27785A8F-D0AC-4019-92D6-582CA3EB751B}" type="sibTrans" cxnId="{4EB6A6AD-3168-42DA-9B88-7D1611BC709B}">
      <dgm:prSet/>
      <dgm:spPr/>
      <dgm:t>
        <a:bodyPr/>
        <a:lstStyle/>
        <a:p>
          <a:endParaRPr lang="el-GR"/>
        </a:p>
      </dgm:t>
    </dgm:pt>
    <dgm:pt modelId="{C4731206-0DFC-4DA1-918B-4D5FE41EB8CE}">
      <dgm:prSet phldrT="[Text]"/>
      <dgm:spPr/>
      <dgm:t>
        <a:bodyPr/>
        <a:lstStyle/>
        <a:p>
          <a:r>
            <a:rPr lang="el-GR" dirty="0" smtClean="0"/>
            <a:t>Διαλυμένες ουσίες</a:t>
          </a:r>
          <a:endParaRPr lang="el-GR" dirty="0"/>
        </a:p>
      </dgm:t>
    </dgm:pt>
    <dgm:pt modelId="{81D03BEA-8878-4DDA-ADA3-530C79D4A95B}" type="parTrans" cxnId="{507CCC72-5F20-48F1-A040-457DCC43C3C7}">
      <dgm:prSet/>
      <dgm:spPr/>
      <dgm:t>
        <a:bodyPr/>
        <a:lstStyle/>
        <a:p>
          <a:endParaRPr lang="el-GR"/>
        </a:p>
      </dgm:t>
    </dgm:pt>
    <dgm:pt modelId="{26FC8089-93BC-4C22-849C-70CFBC42B9A7}" type="sibTrans" cxnId="{507CCC72-5F20-48F1-A040-457DCC43C3C7}">
      <dgm:prSet/>
      <dgm:spPr/>
      <dgm:t>
        <a:bodyPr/>
        <a:lstStyle/>
        <a:p>
          <a:endParaRPr lang="el-GR"/>
        </a:p>
      </dgm:t>
    </dgm:pt>
    <dgm:pt modelId="{1DF3E264-93BE-4A9F-A196-B1591C5934FF}" type="pres">
      <dgm:prSet presAssocID="{DC10DFC1-9074-4EFC-AFF1-66DA586C591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CDB7943-58A1-4255-AF6D-72E473B4042F}" type="pres">
      <dgm:prSet presAssocID="{6FD36A15-7C0A-429F-9146-F20C73D6F566}" presName="root1" presStyleCnt="0"/>
      <dgm:spPr/>
    </dgm:pt>
    <dgm:pt modelId="{51D76823-FAA1-45E8-9308-9ED7F004E9D9}" type="pres">
      <dgm:prSet presAssocID="{6FD36A15-7C0A-429F-9146-F20C73D6F56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17E90FA-CE09-4EFA-BFD1-C7A70D88681A}" type="pres">
      <dgm:prSet presAssocID="{6FD36A15-7C0A-429F-9146-F20C73D6F566}" presName="level2hierChild" presStyleCnt="0"/>
      <dgm:spPr/>
    </dgm:pt>
    <dgm:pt modelId="{F3E111D5-F48A-40EC-B94B-5AE1F9574A19}" type="pres">
      <dgm:prSet presAssocID="{5328AD72-04A6-434F-ACF1-60ED5B18E681}" presName="conn2-1" presStyleLbl="parChTrans1D2" presStyleIdx="0" presStyleCnt="3"/>
      <dgm:spPr/>
      <dgm:t>
        <a:bodyPr/>
        <a:lstStyle/>
        <a:p>
          <a:endParaRPr lang="el-GR"/>
        </a:p>
      </dgm:t>
    </dgm:pt>
    <dgm:pt modelId="{A8B139F9-E11C-45AE-8195-7E0806415102}" type="pres">
      <dgm:prSet presAssocID="{5328AD72-04A6-434F-ACF1-60ED5B18E681}" presName="connTx" presStyleLbl="parChTrans1D2" presStyleIdx="0" presStyleCnt="3"/>
      <dgm:spPr/>
      <dgm:t>
        <a:bodyPr/>
        <a:lstStyle/>
        <a:p>
          <a:endParaRPr lang="el-GR"/>
        </a:p>
      </dgm:t>
    </dgm:pt>
    <dgm:pt modelId="{739DF472-CAC3-47B8-86D0-DCF6B2A9DD61}" type="pres">
      <dgm:prSet presAssocID="{9578D5AC-DDFF-44D5-9514-6EAE02640650}" presName="root2" presStyleCnt="0"/>
      <dgm:spPr/>
    </dgm:pt>
    <dgm:pt modelId="{277E8EAE-FA68-495F-A6EE-BD553FDE5401}" type="pres">
      <dgm:prSet presAssocID="{9578D5AC-DDFF-44D5-9514-6EAE0264065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1317F8B-561C-4A9A-AF76-1B6AD9ACCF40}" type="pres">
      <dgm:prSet presAssocID="{9578D5AC-DDFF-44D5-9514-6EAE02640650}" presName="level3hierChild" presStyleCnt="0"/>
      <dgm:spPr/>
    </dgm:pt>
    <dgm:pt modelId="{389E97A2-50DA-44A9-8C0E-58D5A8031F82}" type="pres">
      <dgm:prSet presAssocID="{785BF11A-8649-4487-9AB1-439B8C8DA470}" presName="conn2-1" presStyleLbl="parChTrans1D3" presStyleIdx="0" presStyleCnt="6"/>
      <dgm:spPr/>
      <dgm:t>
        <a:bodyPr/>
        <a:lstStyle/>
        <a:p>
          <a:endParaRPr lang="el-GR"/>
        </a:p>
      </dgm:t>
    </dgm:pt>
    <dgm:pt modelId="{EEAF114D-707B-4006-9E2F-315EECE76A71}" type="pres">
      <dgm:prSet presAssocID="{785BF11A-8649-4487-9AB1-439B8C8DA470}" presName="connTx" presStyleLbl="parChTrans1D3" presStyleIdx="0" presStyleCnt="6"/>
      <dgm:spPr/>
      <dgm:t>
        <a:bodyPr/>
        <a:lstStyle/>
        <a:p>
          <a:endParaRPr lang="el-GR"/>
        </a:p>
      </dgm:t>
    </dgm:pt>
    <dgm:pt modelId="{92FCA7E0-F902-4F84-A325-75721CC01F37}" type="pres">
      <dgm:prSet presAssocID="{52CAC407-FBBC-4CB5-A072-83D5007066B5}" presName="root2" presStyleCnt="0"/>
      <dgm:spPr/>
    </dgm:pt>
    <dgm:pt modelId="{AE645B47-13EC-420D-A3AF-1589987F9F34}" type="pres">
      <dgm:prSet presAssocID="{52CAC407-FBBC-4CB5-A072-83D5007066B5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A6F98BC-C1FC-4B1A-A536-D99BC3E23CB5}" type="pres">
      <dgm:prSet presAssocID="{52CAC407-FBBC-4CB5-A072-83D5007066B5}" presName="level3hierChild" presStyleCnt="0"/>
      <dgm:spPr/>
    </dgm:pt>
    <dgm:pt modelId="{930CC8CE-A038-4855-B78A-89EE8ED56CD3}" type="pres">
      <dgm:prSet presAssocID="{81D03BEA-8878-4DDA-ADA3-530C79D4A95B}" presName="conn2-1" presStyleLbl="parChTrans1D3" presStyleIdx="1" presStyleCnt="6"/>
      <dgm:spPr/>
      <dgm:t>
        <a:bodyPr/>
        <a:lstStyle/>
        <a:p>
          <a:endParaRPr lang="el-GR"/>
        </a:p>
      </dgm:t>
    </dgm:pt>
    <dgm:pt modelId="{E9A7B03D-5526-4D45-ADA2-010934D5499B}" type="pres">
      <dgm:prSet presAssocID="{81D03BEA-8878-4DDA-ADA3-530C79D4A95B}" presName="connTx" presStyleLbl="parChTrans1D3" presStyleIdx="1" presStyleCnt="6"/>
      <dgm:spPr/>
      <dgm:t>
        <a:bodyPr/>
        <a:lstStyle/>
        <a:p>
          <a:endParaRPr lang="el-GR"/>
        </a:p>
      </dgm:t>
    </dgm:pt>
    <dgm:pt modelId="{D6536C44-A186-4337-9215-5FD74DAA1994}" type="pres">
      <dgm:prSet presAssocID="{C4731206-0DFC-4DA1-918B-4D5FE41EB8CE}" presName="root2" presStyleCnt="0"/>
      <dgm:spPr/>
    </dgm:pt>
    <dgm:pt modelId="{F36AF78D-81B9-404F-8794-08BEA9E2BB66}" type="pres">
      <dgm:prSet presAssocID="{C4731206-0DFC-4DA1-918B-4D5FE41EB8CE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BC333CC-D579-4726-A695-993C6DE30742}" type="pres">
      <dgm:prSet presAssocID="{C4731206-0DFC-4DA1-918B-4D5FE41EB8CE}" presName="level3hierChild" presStyleCnt="0"/>
      <dgm:spPr/>
    </dgm:pt>
    <dgm:pt modelId="{81688824-EE0C-4400-897C-AEC64C0F5BF7}" type="pres">
      <dgm:prSet presAssocID="{82628258-05A1-456A-A89D-CC3129F81275}" presName="conn2-1" presStyleLbl="parChTrans1D2" presStyleIdx="1" presStyleCnt="3"/>
      <dgm:spPr/>
      <dgm:t>
        <a:bodyPr/>
        <a:lstStyle/>
        <a:p>
          <a:endParaRPr lang="el-GR"/>
        </a:p>
      </dgm:t>
    </dgm:pt>
    <dgm:pt modelId="{629B78DC-1FA3-4C25-BE21-F58E99C32BDB}" type="pres">
      <dgm:prSet presAssocID="{82628258-05A1-456A-A89D-CC3129F81275}" presName="connTx" presStyleLbl="parChTrans1D2" presStyleIdx="1" presStyleCnt="3"/>
      <dgm:spPr/>
      <dgm:t>
        <a:bodyPr/>
        <a:lstStyle/>
        <a:p>
          <a:endParaRPr lang="el-GR"/>
        </a:p>
      </dgm:t>
    </dgm:pt>
    <dgm:pt modelId="{9535E2DB-BD04-4A4C-A711-1CF3BBBEF0AF}" type="pres">
      <dgm:prSet presAssocID="{D0FAE7F3-7526-402F-9E69-F444333F5E57}" presName="root2" presStyleCnt="0"/>
      <dgm:spPr/>
    </dgm:pt>
    <dgm:pt modelId="{1C1CF9C5-D55A-43C1-AA40-C7FD5CB3C360}" type="pres">
      <dgm:prSet presAssocID="{D0FAE7F3-7526-402F-9E69-F444333F5E57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783CF2E-67D0-421E-9339-5207E6B82AC1}" type="pres">
      <dgm:prSet presAssocID="{D0FAE7F3-7526-402F-9E69-F444333F5E57}" presName="level3hierChild" presStyleCnt="0"/>
      <dgm:spPr/>
    </dgm:pt>
    <dgm:pt modelId="{F5E15404-3A25-44FF-A185-6FFE1654A079}" type="pres">
      <dgm:prSet presAssocID="{701B597D-ED89-412F-A86E-EFF07448FACC}" presName="conn2-1" presStyleLbl="parChTrans1D3" presStyleIdx="2" presStyleCnt="6"/>
      <dgm:spPr/>
      <dgm:t>
        <a:bodyPr/>
        <a:lstStyle/>
        <a:p>
          <a:endParaRPr lang="el-GR"/>
        </a:p>
      </dgm:t>
    </dgm:pt>
    <dgm:pt modelId="{3A19CBD2-8C54-403C-BCC0-A49BF9E4D824}" type="pres">
      <dgm:prSet presAssocID="{701B597D-ED89-412F-A86E-EFF07448FACC}" presName="connTx" presStyleLbl="parChTrans1D3" presStyleIdx="2" presStyleCnt="6"/>
      <dgm:spPr/>
      <dgm:t>
        <a:bodyPr/>
        <a:lstStyle/>
        <a:p>
          <a:endParaRPr lang="el-GR"/>
        </a:p>
      </dgm:t>
    </dgm:pt>
    <dgm:pt modelId="{7570BE4B-DE20-442D-A214-8702C2D751B2}" type="pres">
      <dgm:prSet presAssocID="{B8957F4A-C69C-4111-AB6E-42E0EE51C0C8}" presName="root2" presStyleCnt="0"/>
      <dgm:spPr/>
    </dgm:pt>
    <dgm:pt modelId="{7AC60E60-61CB-41AA-AD12-C1E464EB223F}" type="pres">
      <dgm:prSet presAssocID="{B8957F4A-C69C-4111-AB6E-42E0EE51C0C8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4591E03-604B-4365-80DC-D8BB18E4DF8B}" type="pres">
      <dgm:prSet presAssocID="{B8957F4A-C69C-4111-AB6E-42E0EE51C0C8}" presName="level3hierChild" presStyleCnt="0"/>
      <dgm:spPr/>
    </dgm:pt>
    <dgm:pt modelId="{73ED0E87-F138-4944-9230-0B883B3BBF5F}" type="pres">
      <dgm:prSet presAssocID="{98B89C6E-C741-4C73-BBCD-D8972F0BB400}" presName="conn2-1" presStyleLbl="parChTrans1D3" presStyleIdx="3" presStyleCnt="6"/>
      <dgm:spPr/>
      <dgm:t>
        <a:bodyPr/>
        <a:lstStyle/>
        <a:p>
          <a:endParaRPr lang="el-GR"/>
        </a:p>
      </dgm:t>
    </dgm:pt>
    <dgm:pt modelId="{A9E1669E-8472-4E51-A5FD-C12CD496D0B4}" type="pres">
      <dgm:prSet presAssocID="{98B89C6E-C741-4C73-BBCD-D8972F0BB400}" presName="connTx" presStyleLbl="parChTrans1D3" presStyleIdx="3" presStyleCnt="6"/>
      <dgm:spPr/>
      <dgm:t>
        <a:bodyPr/>
        <a:lstStyle/>
        <a:p>
          <a:endParaRPr lang="el-GR"/>
        </a:p>
      </dgm:t>
    </dgm:pt>
    <dgm:pt modelId="{ADB9FA7F-F8C2-4071-90C8-81059164A288}" type="pres">
      <dgm:prSet presAssocID="{06A8AA85-34A4-4CA3-8954-EDADF501B4A3}" presName="root2" presStyleCnt="0"/>
      <dgm:spPr/>
    </dgm:pt>
    <dgm:pt modelId="{504F69D4-613A-46D4-9010-B411D282FBA1}" type="pres">
      <dgm:prSet presAssocID="{06A8AA85-34A4-4CA3-8954-EDADF501B4A3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D31A307-3EF7-4E77-9AD6-C70B169D3CCC}" type="pres">
      <dgm:prSet presAssocID="{06A8AA85-34A4-4CA3-8954-EDADF501B4A3}" presName="level3hierChild" presStyleCnt="0"/>
      <dgm:spPr/>
    </dgm:pt>
    <dgm:pt modelId="{F326DA3D-C4C0-4FE8-A566-BE1F13C0269B}" type="pres">
      <dgm:prSet presAssocID="{0B5A6877-DB6B-4FA6-9D86-AF4A6A6FF860}" presName="conn2-1" presStyleLbl="parChTrans1D2" presStyleIdx="2" presStyleCnt="3"/>
      <dgm:spPr/>
      <dgm:t>
        <a:bodyPr/>
        <a:lstStyle/>
        <a:p>
          <a:endParaRPr lang="el-GR"/>
        </a:p>
      </dgm:t>
    </dgm:pt>
    <dgm:pt modelId="{8063ACEC-AEB1-4474-9AD1-4E9A6C3128CA}" type="pres">
      <dgm:prSet presAssocID="{0B5A6877-DB6B-4FA6-9D86-AF4A6A6FF860}" presName="connTx" presStyleLbl="parChTrans1D2" presStyleIdx="2" presStyleCnt="3"/>
      <dgm:spPr/>
      <dgm:t>
        <a:bodyPr/>
        <a:lstStyle/>
        <a:p>
          <a:endParaRPr lang="el-GR"/>
        </a:p>
      </dgm:t>
    </dgm:pt>
    <dgm:pt modelId="{3A4E052D-8951-48E6-93E4-ACB8A9A82E0C}" type="pres">
      <dgm:prSet presAssocID="{37CC64F3-86FE-4745-A9C8-11D3F6436B91}" presName="root2" presStyleCnt="0"/>
      <dgm:spPr/>
    </dgm:pt>
    <dgm:pt modelId="{4C00A91F-4B7A-4ADC-8D35-DCC345062497}" type="pres">
      <dgm:prSet presAssocID="{37CC64F3-86FE-4745-A9C8-11D3F6436B91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21DC136-8B93-45C1-8EEF-A96670963938}" type="pres">
      <dgm:prSet presAssocID="{37CC64F3-86FE-4745-A9C8-11D3F6436B91}" presName="level3hierChild" presStyleCnt="0"/>
      <dgm:spPr/>
    </dgm:pt>
    <dgm:pt modelId="{0AFDE330-ED1D-4BD5-954B-69EFF94DAF1E}" type="pres">
      <dgm:prSet presAssocID="{64A9C360-E2F1-4669-9026-0CC6860035A5}" presName="conn2-1" presStyleLbl="parChTrans1D3" presStyleIdx="4" presStyleCnt="6"/>
      <dgm:spPr/>
      <dgm:t>
        <a:bodyPr/>
        <a:lstStyle/>
        <a:p>
          <a:endParaRPr lang="el-GR"/>
        </a:p>
      </dgm:t>
    </dgm:pt>
    <dgm:pt modelId="{1C328B05-A69D-42FE-85BB-62881342ED81}" type="pres">
      <dgm:prSet presAssocID="{64A9C360-E2F1-4669-9026-0CC6860035A5}" presName="connTx" presStyleLbl="parChTrans1D3" presStyleIdx="4" presStyleCnt="6"/>
      <dgm:spPr/>
      <dgm:t>
        <a:bodyPr/>
        <a:lstStyle/>
        <a:p>
          <a:endParaRPr lang="el-GR"/>
        </a:p>
      </dgm:t>
    </dgm:pt>
    <dgm:pt modelId="{A8C43E43-96BE-4450-BD65-E52F1E3D0382}" type="pres">
      <dgm:prSet presAssocID="{5BF4D104-C12E-4216-B696-0BA41703D338}" presName="root2" presStyleCnt="0"/>
      <dgm:spPr/>
    </dgm:pt>
    <dgm:pt modelId="{3B9B4A69-CF87-4A76-BCA0-C6ED64E9A0FC}" type="pres">
      <dgm:prSet presAssocID="{5BF4D104-C12E-4216-B696-0BA41703D338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93588D2-069A-4EDE-A1C5-7DDC7D85A8EB}" type="pres">
      <dgm:prSet presAssocID="{5BF4D104-C12E-4216-B696-0BA41703D338}" presName="level3hierChild" presStyleCnt="0"/>
      <dgm:spPr/>
    </dgm:pt>
    <dgm:pt modelId="{B5F2A9E3-CF0D-49B8-8450-DE6835A4BFC1}" type="pres">
      <dgm:prSet presAssocID="{9F57B44B-1D47-4CA0-AC3D-4AACA202B119}" presName="conn2-1" presStyleLbl="parChTrans1D3" presStyleIdx="5" presStyleCnt="6"/>
      <dgm:spPr/>
      <dgm:t>
        <a:bodyPr/>
        <a:lstStyle/>
        <a:p>
          <a:endParaRPr lang="el-GR"/>
        </a:p>
      </dgm:t>
    </dgm:pt>
    <dgm:pt modelId="{7D71018C-18B6-4CA4-BC21-05E6F54595DE}" type="pres">
      <dgm:prSet presAssocID="{9F57B44B-1D47-4CA0-AC3D-4AACA202B119}" presName="connTx" presStyleLbl="parChTrans1D3" presStyleIdx="5" presStyleCnt="6"/>
      <dgm:spPr/>
      <dgm:t>
        <a:bodyPr/>
        <a:lstStyle/>
        <a:p>
          <a:endParaRPr lang="el-GR"/>
        </a:p>
      </dgm:t>
    </dgm:pt>
    <dgm:pt modelId="{68BD5556-29B0-488C-9261-79C93C13C67F}" type="pres">
      <dgm:prSet presAssocID="{3EAE3BD3-990C-4F7A-920B-DAAB7D73F1A1}" presName="root2" presStyleCnt="0"/>
      <dgm:spPr/>
    </dgm:pt>
    <dgm:pt modelId="{F7F66BFB-F5B6-433E-AECD-984695625B9C}" type="pres">
      <dgm:prSet presAssocID="{3EAE3BD3-990C-4F7A-920B-DAAB7D73F1A1}" presName="LevelTwoTextNod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2E5E907-E0D1-4A4D-8853-DF8EB013782E}" type="pres">
      <dgm:prSet presAssocID="{3EAE3BD3-990C-4F7A-920B-DAAB7D73F1A1}" presName="level3hierChild" presStyleCnt="0"/>
      <dgm:spPr/>
    </dgm:pt>
  </dgm:ptLst>
  <dgm:cxnLst>
    <dgm:cxn modelId="{CA46990E-D438-48B6-8D8E-8D3DA9777982}" type="presOf" srcId="{9F57B44B-1D47-4CA0-AC3D-4AACA202B119}" destId="{7D71018C-18B6-4CA4-BC21-05E6F54595DE}" srcOrd="1" destOrd="0" presId="urn:microsoft.com/office/officeart/2005/8/layout/hierarchy2"/>
    <dgm:cxn modelId="{EAB1EC4B-6BD4-4212-A169-3FB13AC36E7A}" type="presOf" srcId="{785BF11A-8649-4487-9AB1-439B8C8DA470}" destId="{389E97A2-50DA-44A9-8C0E-58D5A8031F82}" srcOrd="0" destOrd="0" presId="urn:microsoft.com/office/officeart/2005/8/layout/hierarchy2"/>
    <dgm:cxn modelId="{51A57076-170B-44DB-87BC-8CCA81CB098D}" srcId="{6FD36A15-7C0A-429F-9146-F20C73D6F566}" destId="{37CC64F3-86FE-4745-A9C8-11D3F6436B91}" srcOrd="2" destOrd="0" parTransId="{0B5A6877-DB6B-4FA6-9D86-AF4A6A6FF860}" sibTransId="{47DCD6B0-5915-41DF-A441-5A90A83EA9A0}"/>
    <dgm:cxn modelId="{F39433CA-1FEC-4276-9B95-6339D207788C}" srcId="{6FD36A15-7C0A-429F-9146-F20C73D6F566}" destId="{9578D5AC-DDFF-44D5-9514-6EAE02640650}" srcOrd="0" destOrd="0" parTransId="{5328AD72-04A6-434F-ACF1-60ED5B18E681}" sibTransId="{4491463B-68A2-40B1-BB30-1137E0B47120}"/>
    <dgm:cxn modelId="{D13F3FA4-F3AD-4F92-81A3-9B9F79F8D198}" type="presOf" srcId="{9578D5AC-DDFF-44D5-9514-6EAE02640650}" destId="{277E8EAE-FA68-495F-A6EE-BD553FDE5401}" srcOrd="0" destOrd="0" presId="urn:microsoft.com/office/officeart/2005/8/layout/hierarchy2"/>
    <dgm:cxn modelId="{26A4409E-3FF6-4223-B9C1-A32842D69268}" type="presOf" srcId="{9F57B44B-1D47-4CA0-AC3D-4AACA202B119}" destId="{B5F2A9E3-CF0D-49B8-8450-DE6835A4BFC1}" srcOrd="0" destOrd="0" presId="urn:microsoft.com/office/officeart/2005/8/layout/hierarchy2"/>
    <dgm:cxn modelId="{3665E28B-DC01-482D-AE5B-59679DF036CE}" type="presOf" srcId="{701B597D-ED89-412F-A86E-EFF07448FACC}" destId="{3A19CBD2-8C54-403C-BCC0-A49BF9E4D824}" srcOrd="1" destOrd="0" presId="urn:microsoft.com/office/officeart/2005/8/layout/hierarchy2"/>
    <dgm:cxn modelId="{E343448E-0495-4693-85FE-73AEFB5D2F45}" type="presOf" srcId="{785BF11A-8649-4487-9AB1-439B8C8DA470}" destId="{EEAF114D-707B-4006-9E2F-315EECE76A71}" srcOrd="1" destOrd="0" presId="urn:microsoft.com/office/officeart/2005/8/layout/hierarchy2"/>
    <dgm:cxn modelId="{FC34F161-B953-48B3-92EC-4629198C437B}" srcId="{DC10DFC1-9074-4EFC-AFF1-66DA586C5910}" destId="{6FD36A15-7C0A-429F-9146-F20C73D6F566}" srcOrd="0" destOrd="0" parTransId="{93980370-AEC5-4CE8-9697-8CA212F2AE43}" sibTransId="{18759B1A-93CE-44E3-BB6C-54B699E89BFA}"/>
    <dgm:cxn modelId="{983D0CC3-0BB0-4730-AF8F-70F3F3D23270}" type="presOf" srcId="{5BF4D104-C12E-4216-B696-0BA41703D338}" destId="{3B9B4A69-CF87-4A76-BCA0-C6ED64E9A0FC}" srcOrd="0" destOrd="0" presId="urn:microsoft.com/office/officeart/2005/8/layout/hierarchy2"/>
    <dgm:cxn modelId="{7B6294C9-D602-4E7A-9D91-C382AED52B7A}" type="presOf" srcId="{98B89C6E-C741-4C73-BBCD-D8972F0BB400}" destId="{73ED0E87-F138-4944-9230-0B883B3BBF5F}" srcOrd="0" destOrd="0" presId="urn:microsoft.com/office/officeart/2005/8/layout/hierarchy2"/>
    <dgm:cxn modelId="{EDCE7539-508C-4710-AE2A-40B37022853C}" type="presOf" srcId="{37CC64F3-86FE-4745-A9C8-11D3F6436B91}" destId="{4C00A91F-4B7A-4ADC-8D35-DCC345062497}" srcOrd="0" destOrd="0" presId="urn:microsoft.com/office/officeart/2005/8/layout/hierarchy2"/>
    <dgm:cxn modelId="{DB8C0A4A-288D-4514-B29E-4D063F2EFE43}" srcId="{37CC64F3-86FE-4745-A9C8-11D3F6436B91}" destId="{3EAE3BD3-990C-4F7A-920B-DAAB7D73F1A1}" srcOrd="1" destOrd="0" parTransId="{9F57B44B-1D47-4CA0-AC3D-4AACA202B119}" sibTransId="{2B1457B6-924B-46AA-8A24-5230BAE827C0}"/>
    <dgm:cxn modelId="{5F2F39D5-42E6-49BA-B79B-D328C67D532C}" type="presOf" srcId="{82628258-05A1-456A-A89D-CC3129F81275}" destId="{81688824-EE0C-4400-897C-AEC64C0F5BF7}" srcOrd="0" destOrd="0" presId="urn:microsoft.com/office/officeart/2005/8/layout/hierarchy2"/>
    <dgm:cxn modelId="{9241F38C-639C-4B8E-A690-FB7A300C7F72}" type="presOf" srcId="{64A9C360-E2F1-4669-9026-0CC6860035A5}" destId="{0AFDE330-ED1D-4BD5-954B-69EFF94DAF1E}" srcOrd="0" destOrd="0" presId="urn:microsoft.com/office/officeart/2005/8/layout/hierarchy2"/>
    <dgm:cxn modelId="{18849E73-4EE0-4B8B-9652-458666485014}" type="presOf" srcId="{81D03BEA-8878-4DDA-ADA3-530C79D4A95B}" destId="{930CC8CE-A038-4855-B78A-89EE8ED56CD3}" srcOrd="0" destOrd="0" presId="urn:microsoft.com/office/officeart/2005/8/layout/hierarchy2"/>
    <dgm:cxn modelId="{0F7C6157-0506-41B0-9116-1DD2329602C8}" type="presOf" srcId="{3EAE3BD3-990C-4F7A-920B-DAAB7D73F1A1}" destId="{F7F66BFB-F5B6-433E-AECD-984695625B9C}" srcOrd="0" destOrd="0" presId="urn:microsoft.com/office/officeart/2005/8/layout/hierarchy2"/>
    <dgm:cxn modelId="{5825539C-E6DE-4C7A-B69D-DF49E89C6C16}" srcId="{D0FAE7F3-7526-402F-9E69-F444333F5E57}" destId="{06A8AA85-34A4-4CA3-8954-EDADF501B4A3}" srcOrd="1" destOrd="0" parTransId="{98B89C6E-C741-4C73-BBCD-D8972F0BB400}" sibTransId="{AF55F867-E9D2-468C-A767-76BCE563408F}"/>
    <dgm:cxn modelId="{2D1A4A92-E50B-49BE-BE26-B75C40061526}" srcId="{D0FAE7F3-7526-402F-9E69-F444333F5E57}" destId="{B8957F4A-C69C-4111-AB6E-42E0EE51C0C8}" srcOrd="0" destOrd="0" parTransId="{701B597D-ED89-412F-A86E-EFF07448FACC}" sibTransId="{22BB6069-A42C-4088-BD1E-2306A3E16348}"/>
    <dgm:cxn modelId="{358BB382-4F86-443A-82CD-35F2595F2FF4}" type="presOf" srcId="{64A9C360-E2F1-4669-9026-0CC6860035A5}" destId="{1C328B05-A69D-42FE-85BB-62881342ED81}" srcOrd="1" destOrd="0" presId="urn:microsoft.com/office/officeart/2005/8/layout/hierarchy2"/>
    <dgm:cxn modelId="{AA1AA3D0-1F18-46E9-A146-D2F13A875FDB}" type="presOf" srcId="{C4731206-0DFC-4DA1-918B-4D5FE41EB8CE}" destId="{F36AF78D-81B9-404F-8794-08BEA9E2BB66}" srcOrd="0" destOrd="0" presId="urn:microsoft.com/office/officeart/2005/8/layout/hierarchy2"/>
    <dgm:cxn modelId="{20380781-CA1C-4387-B2CD-38537046AFCC}" type="presOf" srcId="{0B5A6877-DB6B-4FA6-9D86-AF4A6A6FF860}" destId="{F326DA3D-C4C0-4FE8-A566-BE1F13C0269B}" srcOrd="0" destOrd="0" presId="urn:microsoft.com/office/officeart/2005/8/layout/hierarchy2"/>
    <dgm:cxn modelId="{64E115A4-E9D1-4B11-AC48-E4CD036773C3}" type="presOf" srcId="{5328AD72-04A6-434F-ACF1-60ED5B18E681}" destId="{A8B139F9-E11C-45AE-8195-7E0806415102}" srcOrd="1" destOrd="0" presId="urn:microsoft.com/office/officeart/2005/8/layout/hierarchy2"/>
    <dgm:cxn modelId="{49F0E675-F583-461E-A462-97E33FE1C655}" srcId="{6FD36A15-7C0A-429F-9146-F20C73D6F566}" destId="{D0FAE7F3-7526-402F-9E69-F444333F5E57}" srcOrd="1" destOrd="0" parTransId="{82628258-05A1-456A-A89D-CC3129F81275}" sibTransId="{D6298682-DE50-4491-B751-7E49A63404E7}"/>
    <dgm:cxn modelId="{6059BB9F-6564-4187-A7E9-9F2FE4052770}" type="presOf" srcId="{DC10DFC1-9074-4EFC-AFF1-66DA586C5910}" destId="{1DF3E264-93BE-4A9F-A196-B1591C5934FF}" srcOrd="0" destOrd="0" presId="urn:microsoft.com/office/officeart/2005/8/layout/hierarchy2"/>
    <dgm:cxn modelId="{58CC8EE7-AAD2-4157-8AB3-3BD380F346CB}" type="presOf" srcId="{6FD36A15-7C0A-429F-9146-F20C73D6F566}" destId="{51D76823-FAA1-45E8-9308-9ED7F004E9D9}" srcOrd="0" destOrd="0" presId="urn:microsoft.com/office/officeart/2005/8/layout/hierarchy2"/>
    <dgm:cxn modelId="{2B5D9706-C87E-43B9-AD66-6EEEE4FCC83C}" type="presOf" srcId="{82628258-05A1-456A-A89D-CC3129F81275}" destId="{629B78DC-1FA3-4C25-BE21-F58E99C32BDB}" srcOrd="1" destOrd="0" presId="urn:microsoft.com/office/officeart/2005/8/layout/hierarchy2"/>
    <dgm:cxn modelId="{DD1E9D06-EB08-4A1F-A02A-D538C4B1D9B8}" type="presOf" srcId="{52CAC407-FBBC-4CB5-A072-83D5007066B5}" destId="{AE645B47-13EC-420D-A3AF-1589987F9F34}" srcOrd="0" destOrd="0" presId="urn:microsoft.com/office/officeart/2005/8/layout/hierarchy2"/>
    <dgm:cxn modelId="{C3F0F098-C279-4CA1-AE63-C15AF0DC2BD8}" srcId="{37CC64F3-86FE-4745-A9C8-11D3F6436B91}" destId="{5BF4D104-C12E-4216-B696-0BA41703D338}" srcOrd="0" destOrd="0" parTransId="{64A9C360-E2F1-4669-9026-0CC6860035A5}" sibTransId="{EF9E7799-81DA-4E18-B96C-E3D559ECB27A}"/>
    <dgm:cxn modelId="{0B67E327-A11F-48D0-9C24-4B88CFCFFB02}" type="presOf" srcId="{0B5A6877-DB6B-4FA6-9D86-AF4A6A6FF860}" destId="{8063ACEC-AEB1-4474-9AD1-4E9A6C3128CA}" srcOrd="1" destOrd="0" presId="urn:microsoft.com/office/officeart/2005/8/layout/hierarchy2"/>
    <dgm:cxn modelId="{5CA86A9D-3860-4487-B383-627F2AB466CE}" type="presOf" srcId="{81D03BEA-8878-4DDA-ADA3-530C79D4A95B}" destId="{E9A7B03D-5526-4D45-ADA2-010934D5499B}" srcOrd="1" destOrd="0" presId="urn:microsoft.com/office/officeart/2005/8/layout/hierarchy2"/>
    <dgm:cxn modelId="{88F334A2-4517-4333-AB70-C4E23D68997E}" type="presOf" srcId="{98B89C6E-C741-4C73-BBCD-D8972F0BB400}" destId="{A9E1669E-8472-4E51-A5FD-C12CD496D0B4}" srcOrd="1" destOrd="0" presId="urn:microsoft.com/office/officeart/2005/8/layout/hierarchy2"/>
    <dgm:cxn modelId="{8C1CA90B-6B97-4601-8499-07E4559F8ABD}" type="presOf" srcId="{B8957F4A-C69C-4111-AB6E-42E0EE51C0C8}" destId="{7AC60E60-61CB-41AA-AD12-C1E464EB223F}" srcOrd="0" destOrd="0" presId="urn:microsoft.com/office/officeart/2005/8/layout/hierarchy2"/>
    <dgm:cxn modelId="{0F3A4F7C-179E-4174-A970-A90150CF0A1E}" type="presOf" srcId="{06A8AA85-34A4-4CA3-8954-EDADF501B4A3}" destId="{504F69D4-613A-46D4-9010-B411D282FBA1}" srcOrd="0" destOrd="0" presId="urn:microsoft.com/office/officeart/2005/8/layout/hierarchy2"/>
    <dgm:cxn modelId="{A6953852-0951-43AC-8BBD-384760E0D220}" type="presOf" srcId="{5328AD72-04A6-434F-ACF1-60ED5B18E681}" destId="{F3E111D5-F48A-40EC-B94B-5AE1F9574A19}" srcOrd="0" destOrd="0" presId="urn:microsoft.com/office/officeart/2005/8/layout/hierarchy2"/>
    <dgm:cxn modelId="{4EB6A6AD-3168-42DA-9B88-7D1611BC709B}" srcId="{9578D5AC-DDFF-44D5-9514-6EAE02640650}" destId="{52CAC407-FBBC-4CB5-A072-83D5007066B5}" srcOrd="0" destOrd="0" parTransId="{785BF11A-8649-4487-9AB1-439B8C8DA470}" sibTransId="{27785A8F-D0AC-4019-92D6-582CA3EB751B}"/>
    <dgm:cxn modelId="{507CCC72-5F20-48F1-A040-457DCC43C3C7}" srcId="{9578D5AC-DDFF-44D5-9514-6EAE02640650}" destId="{C4731206-0DFC-4DA1-918B-4D5FE41EB8CE}" srcOrd="1" destOrd="0" parTransId="{81D03BEA-8878-4DDA-ADA3-530C79D4A95B}" sibTransId="{26FC8089-93BC-4C22-849C-70CFBC42B9A7}"/>
    <dgm:cxn modelId="{906B8A6C-FAE7-4FF9-BEA7-38948F202486}" type="presOf" srcId="{D0FAE7F3-7526-402F-9E69-F444333F5E57}" destId="{1C1CF9C5-D55A-43C1-AA40-C7FD5CB3C360}" srcOrd="0" destOrd="0" presId="urn:microsoft.com/office/officeart/2005/8/layout/hierarchy2"/>
    <dgm:cxn modelId="{FBFBD112-DD8C-4A48-9F53-0B41349CF73A}" type="presOf" srcId="{701B597D-ED89-412F-A86E-EFF07448FACC}" destId="{F5E15404-3A25-44FF-A185-6FFE1654A079}" srcOrd="0" destOrd="0" presId="urn:microsoft.com/office/officeart/2005/8/layout/hierarchy2"/>
    <dgm:cxn modelId="{07E946E6-689E-4A5B-A303-0736B9FA656A}" type="presParOf" srcId="{1DF3E264-93BE-4A9F-A196-B1591C5934FF}" destId="{4CDB7943-58A1-4255-AF6D-72E473B4042F}" srcOrd="0" destOrd="0" presId="urn:microsoft.com/office/officeart/2005/8/layout/hierarchy2"/>
    <dgm:cxn modelId="{1E4643A8-FBC3-4775-9218-B75E2CAD3056}" type="presParOf" srcId="{4CDB7943-58A1-4255-AF6D-72E473B4042F}" destId="{51D76823-FAA1-45E8-9308-9ED7F004E9D9}" srcOrd="0" destOrd="0" presId="urn:microsoft.com/office/officeart/2005/8/layout/hierarchy2"/>
    <dgm:cxn modelId="{2C58C764-9E16-4415-807C-AAAD8D4AB819}" type="presParOf" srcId="{4CDB7943-58A1-4255-AF6D-72E473B4042F}" destId="{117E90FA-CE09-4EFA-BFD1-C7A70D88681A}" srcOrd="1" destOrd="0" presId="urn:microsoft.com/office/officeart/2005/8/layout/hierarchy2"/>
    <dgm:cxn modelId="{737C5B2F-6E37-452C-8A2A-7537E694312C}" type="presParOf" srcId="{117E90FA-CE09-4EFA-BFD1-C7A70D88681A}" destId="{F3E111D5-F48A-40EC-B94B-5AE1F9574A19}" srcOrd="0" destOrd="0" presId="urn:microsoft.com/office/officeart/2005/8/layout/hierarchy2"/>
    <dgm:cxn modelId="{403D0576-608F-472F-95B1-B1A8B8823159}" type="presParOf" srcId="{F3E111D5-F48A-40EC-B94B-5AE1F9574A19}" destId="{A8B139F9-E11C-45AE-8195-7E0806415102}" srcOrd="0" destOrd="0" presId="urn:microsoft.com/office/officeart/2005/8/layout/hierarchy2"/>
    <dgm:cxn modelId="{C42CB1D7-3C2D-46DF-9C07-D9FE46923A19}" type="presParOf" srcId="{117E90FA-CE09-4EFA-BFD1-C7A70D88681A}" destId="{739DF472-CAC3-47B8-86D0-DCF6B2A9DD61}" srcOrd="1" destOrd="0" presId="urn:microsoft.com/office/officeart/2005/8/layout/hierarchy2"/>
    <dgm:cxn modelId="{633D1F3E-3117-4F65-8297-55EB2696D742}" type="presParOf" srcId="{739DF472-CAC3-47B8-86D0-DCF6B2A9DD61}" destId="{277E8EAE-FA68-495F-A6EE-BD553FDE5401}" srcOrd="0" destOrd="0" presId="urn:microsoft.com/office/officeart/2005/8/layout/hierarchy2"/>
    <dgm:cxn modelId="{2EABD94F-1700-4B0C-AA99-8D94B66BC4AB}" type="presParOf" srcId="{739DF472-CAC3-47B8-86D0-DCF6B2A9DD61}" destId="{31317F8B-561C-4A9A-AF76-1B6AD9ACCF40}" srcOrd="1" destOrd="0" presId="urn:microsoft.com/office/officeart/2005/8/layout/hierarchy2"/>
    <dgm:cxn modelId="{8E6DCF9B-7554-4E31-9A87-22E65A5442EA}" type="presParOf" srcId="{31317F8B-561C-4A9A-AF76-1B6AD9ACCF40}" destId="{389E97A2-50DA-44A9-8C0E-58D5A8031F82}" srcOrd="0" destOrd="0" presId="urn:microsoft.com/office/officeart/2005/8/layout/hierarchy2"/>
    <dgm:cxn modelId="{EF7BE1CD-6AEA-43C4-983F-D2EFD9B245DD}" type="presParOf" srcId="{389E97A2-50DA-44A9-8C0E-58D5A8031F82}" destId="{EEAF114D-707B-4006-9E2F-315EECE76A71}" srcOrd="0" destOrd="0" presId="urn:microsoft.com/office/officeart/2005/8/layout/hierarchy2"/>
    <dgm:cxn modelId="{138D27E7-A9E8-4083-BD23-FEAD95B5E734}" type="presParOf" srcId="{31317F8B-561C-4A9A-AF76-1B6AD9ACCF40}" destId="{92FCA7E0-F902-4F84-A325-75721CC01F37}" srcOrd="1" destOrd="0" presId="urn:microsoft.com/office/officeart/2005/8/layout/hierarchy2"/>
    <dgm:cxn modelId="{976E7B63-ABCB-4F3B-B270-C0249B06D19B}" type="presParOf" srcId="{92FCA7E0-F902-4F84-A325-75721CC01F37}" destId="{AE645B47-13EC-420D-A3AF-1589987F9F34}" srcOrd="0" destOrd="0" presId="urn:microsoft.com/office/officeart/2005/8/layout/hierarchy2"/>
    <dgm:cxn modelId="{69E4CDC9-B377-4752-B0C4-D7C7A8374B71}" type="presParOf" srcId="{92FCA7E0-F902-4F84-A325-75721CC01F37}" destId="{AA6F98BC-C1FC-4B1A-A536-D99BC3E23CB5}" srcOrd="1" destOrd="0" presId="urn:microsoft.com/office/officeart/2005/8/layout/hierarchy2"/>
    <dgm:cxn modelId="{8F9E61E3-D125-4C75-AC27-A1BEEB32F918}" type="presParOf" srcId="{31317F8B-561C-4A9A-AF76-1B6AD9ACCF40}" destId="{930CC8CE-A038-4855-B78A-89EE8ED56CD3}" srcOrd="2" destOrd="0" presId="urn:microsoft.com/office/officeart/2005/8/layout/hierarchy2"/>
    <dgm:cxn modelId="{8D239AFB-791B-420B-81DD-ECF6B708B484}" type="presParOf" srcId="{930CC8CE-A038-4855-B78A-89EE8ED56CD3}" destId="{E9A7B03D-5526-4D45-ADA2-010934D5499B}" srcOrd="0" destOrd="0" presId="urn:microsoft.com/office/officeart/2005/8/layout/hierarchy2"/>
    <dgm:cxn modelId="{FCEA840F-8874-4B9F-AA03-FE6992A8B98D}" type="presParOf" srcId="{31317F8B-561C-4A9A-AF76-1B6AD9ACCF40}" destId="{D6536C44-A186-4337-9215-5FD74DAA1994}" srcOrd="3" destOrd="0" presId="urn:microsoft.com/office/officeart/2005/8/layout/hierarchy2"/>
    <dgm:cxn modelId="{28A6764A-7B01-46DA-A138-0B9A8B298100}" type="presParOf" srcId="{D6536C44-A186-4337-9215-5FD74DAA1994}" destId="{F36AF78D-81B9-404F-8794-08BEA9E2BB66}" srcOrd="0" destOrd="0" presId="urn:microsoft.com/office/officeart/2005/8/layout/hierarchy2"/>
    <dgm:cxn modelId="{F06DF3CB-84CE-40D6-9708-DF96BA98EED4}" type="presParOf" srcId="{D6536C44-A186-4337-9215-5FD74DAA1994}" destId="{ABC333CC-D579-4726-A695-993C6DE30742}" srcOrd="1" destOrd="0" presId="urn:microsoft.com/office/officeart/2005/8/layout/hierarchy2"/>
    <dgm:cxn modelId="{62FEE11C-7BA0-40C0-A9E0-4E84004176DC}" type="presParOf" srcId="{117E90FA-CE09-4EFA-BFD1-C7A70D88681A}" destId="{81688824-EE0C-4400-897C-AEC64C0F5BF7}" srcOrd="2" destOrd="0" presId="urn:microsoft.com/office/officeart/2005/8/layout/hierarchy2"/>
    <dgm:cxn modelId="{7796A80D-7BCF-4C1C-949B-068EE15291EB}" type="presParOf" srcId="{81688824-EE0C-4400-897C-AEC64C0F5BF7}" destId="{629B78DC-1FA3-4C25-BE21-F58E99C32BDB}" srcOrd="0" destOrd="0" presId="urn:microsoft.com/office/officeart/2005/8/layout/hierarchy2"/>
    <dgm:cxn modelId="{C5EE8774-84C8-4626-9FB5-EAF5B8B6F4D8}" type="presParOf" srcId="{117E90FA-CE09-4EFA-BFD1-C7A70D88681A}" destId="{9535E2DB-BD04-4A4C-A711-1CF3BBBEF0AF}" srcOrd="3" destOrd="0" presId="urn:microsoft.com/office/officeart/2005/8/layout/hierarchy2"/>
    <dgm:cxn modelId="{0E206626-C3CB-48F2-94FD-0B7BAB5401A9}" type="presParOf" srcId="{9535E2DB-BD04-4A4C-A711-1CF3BBBEF0AF}" destId="{1C1CF9C5-D55A-43C1-AA40-C7FD5CB3C360}" srcOrd="0" destOrd="0" presId="urn:microsoft.com/office/officeart/2005/8/layout/hierarchy2"/>
    <dgm:cxn modelId="{50EF3526-C1C9-4793-A2B8-1FCA593A1B97}" type="presParOf" srcId="{9535E2DB-BD04-4A4C-A711-1CF3BBBEF0AF}" destId="{6783CF2E-67D0-421E-9339-5207E6B82AC1}" srcOrd="1" destOrd="0" presId="urn:microsoft.com/office/officeart/2005/8/layout/hierarchy2"/>
    <dgm:cxn modelId="{793A5C93-042B-40E0-93DE-1603F9A05317}" type="presParOf" srcId="{6783CF2E-67D0-421E-9339-5207E6B82AC1}" destId="{F5E15404-3A25-44FF-A185-6FFE1654A079}" srcOrd="0" destOrd="0" presId="urn:microsoft.com/office/officeart/2005/8/layout/hierarchy2"/>
    <dgm:cxn modelId="{7E22AC67-E100-4B9B-A864-C97C6CB4AA66}" type="presParOf" srcId="{F5E15404-3A25-44FF-A185-6FFE1654A079}" destId="{3A19CBD2-8C54-403C-BCC0-A49BF9E4D824}" srcOrd="0" destOrd="0" presId="urn:microsoft.com/office/officeart/2005/8/layout/hierarchy2"/>
    <dgm:cxn modelId="{69FF8A67-844A-46E6-BC67-82D76A3A6466}" type="presParOf" srcId="{6783CF2E-67D0-421E-9339-5207E6B82AC1}" destId="{7570BE4B-DE20-442D-A214-8702C2D751B2}" srcOrd="1" destOrd="0" presId="urn:microsoft.com/office/officeart/2005/8/layout/hierarchy2"/>
    <dgm:cxn modelId="{1453A31A-CD20-402D-A88B-373D4FA4A96B}" type="presParOf" srcId="{7570BE4B-DE20-442D-A214-8702C2D751B2}" destId="{7AC60E60-61CB-41AA-AD12-C1E464EB223F}" srcOrd="0" destOrd="0" presId="urn:microsoft.com/office/officeart/2005/8/layout/hierarchy2"/>
    <dgm:cxn modelId="{F210434E-B258-4293-80D6-63852ABDE3A0}" type="presParOf" srcId="{7570BE4B-DE20-442D-A214-8702C2D751B2}" destId="{94591E03-604B-4365-80DC-D8BB18E4DF8B}" srcOrd="1" destOrd="0" presId="urn:microsoft.com/office/officeart/2005/8/layout/hierarchy2"/>
    <dgm:cxn modelId="{3351FA50-0378-4C25-9F23-21E2655FF084}" type="presParOf" srcId="{6783CF2E-67D0-421E-9339-5207E6B82AC1}" destId="{73ED0E87-F138-4944-9230-0B883B3BBF5F}" srcOrd="2" destOrd="0" presId="urn:microsoft.com/office/officeart/2005/8/layout/hierarchy2"/>
    <dgm:cxn modelId="{E4951D45-1644-4B4E-8BB5-91EA96F14FDA}" type="presParOf" srcId="{73ED0E87-F138-4944-9230-0B883B3BBF5F}" destId="{A9E1669E-8472-4E51-A5FD-C12CD496D0B4}" srcOrd="0" destOrd="0" presId="urn:microsoft.com/office/officeart/2005/8/layout/hierarchy2"/>
    <dgm:cxn modelId="{CD48320E-F09F-4D62-B23B-C318F3C979D7}" type="presParOf" srcId="{6783CF2E-67D0-421E-9339-5207E6B82AC1}" destId="{ADB9FA7F-F8C2-4071-90C8-81059164A288}" srcOrd="3" destOrd="0" presId="urn:microsoft.com/office/officeart/2005/8/layout/hierarchy2"/>
    <dgm:cxn modelId="{63D6EA91-8971-4D5F-A6FD-2BF2A7AC0C47}" type="presParOf" srcId="{ADB9FA7F-F8C2-4071-90C8-81059164A288}" destId="{504F69D4-613A-46D4-9010-B411D282FBA1}" srcOrd="0" destOrd="0" presId="urn:microsoft.com/office/officeart/2005/8/layout/hierarchy2"/>
    <dgm:cxn modelId="{E1924F7D-170F-407F-8AD3-5D4D408174E0}" type="presParOf" srcId="{ADB9FA7F-F8C2-4071-90C8-81059164A288}" destId="{CD31A307-3EF7-4E77-9AD6-C70B169D3CCC}" srcOrd="1" destOrd="0" presId="urn:microsoft.com/office/officeart/2005/8/layout/hierarchy2"/>
    <dgm:cxn modelId="{01B4FF92-0FBA-439E-9003-3F719D03AC84}" type="presParOf" srcId="{117E90FA-CE09-4EFA-BFD1-C7A70D88681A}" destId="{F326DA3D-C4C0-4FE8-A566-BE1F13C0269B}" srcOrd="4" destOrd="0" presId="urn:microsoft.com/office/officeart/2005/8/layout/hierarchy2"/>
    <dgm:cxn modelId="{41DB5CC5-8541-4505-89F5-C2C5B1870E56}" type="presParOf" srcId="{F326DA3D-C4C0-4FE8-A566-BE1F13C0269B}" destId="{8063ACEC-AEB1-4474-9AD1-4E9A6C3128CA}" srcOrd="0" destOrd="0" presId="urn:microsoft.com/office/officeart/2005/8/layout/hierarchy2"/>
    <dgm:cxn modelId="{3E8260DC-4D8B-4431-9CBA-4367F18A3A68}" type="presParOf" srcId="{117E90FA-CE09-4EFA-BFD1-C7A70D88681A}" destId="{3A4E052D-8951-48E6-93E4-ACB8A9A82E0C}" srcOrd="5" destOrd="0" presId="urn:microsoft.com/office/officeart/2005/8/layout/hierarchy2"/>
    <dgm:cxn modelId="{D3B0C1E3-159A-4573-8BCA-8202EB2A2D38}" type="presParOf" srcId="{3A4E052D-8951-48E6-93E4-ACB8A9A82E0C}" destId="{4C00A91F-4B7A-4ADC-8D35-DCC345062497}" srcOrd="0" destOrd="0" presId="urn:microsoft.com/office/officeart/2005/8/layout/hierarchy2"/>
    <dgm:cxn modelId="{8A429B69-EB0C-400D-A0A9-40716A59B353}" type="presParOf" srcId="{3A4E052D-8951-48E6-93E4-ACB8A9A82E0C}" destId="{F21DC136-8B93-45C1-8EEF-A96670963938}" srcOrd="1" destOrd="0" presId="urn:microsoft.com/office/officeart/2005/8/layout/hierarchy2"/>
    <dgm:cxn modelId="{68BE8409-37DF-4945-85C1-52E5CD32B634}" type="presParOf" srcId="{F21DC136-8B93-45C1-8EEF-A96670963938}" destId="{0AFDE330-ED1D-4BD5-954B-69EFF94DAF1E}" srcOrd="0" destOrd="0" presId="urn:microsoft.com/office/officeart/2005/8/layout/hierarchy2"/>
    <dgm:cxn modelId="{EB7ECD33-6F27-43EB-8800-27DF95A9296E}" type="presParOf" srcId="{0AFDE330-ED1D-4BD5-954B-69EFF94DAF1E}" destId="{1C328B05-A69D-42FE-85BB-62881342ED81}" srcOrd="0" destOrd="0" presId="urn:microsoft.com/office/officeart/2005/8/layout/hierarchy2"/>
    <dgm:cxn modelId="{0A0940FB-192B-40A7-AEBF-53CBF8183639}" type="presParOf" srcId="{F21DC136-8B93-45C1-8EEF-A96670963938}" destId="{A8C43E43-96BE-4450-BD65-E52F1E3D0382}" srcOrd="1" destOrd="0" presId="urn:microsoft.com/office/officeart/2005/8/layout/hierarchy2"/>
    <dgm:cxn modelId="{96C8A2D8-3D99-40DE-B9CE-88226A721BC2}" type="presParOf" srcId="{A8C43E43-96BE-4450-BD65-E52F1E3D0382}" destId="{3B9B4A69-CF87-4A76-BCA0-C6ED64E9A0FC}" srcOrd="0" destOrd="0" presId="urn:microsoft.com/office/officeart/2005/8/layout/hierarchy2"/>
    <dgm:cxn modelId="{222780CE-1907-487A-8B78-ABACEB531141}" type="presParOf" srcId="{A8C43E43-96BE-4450-BD65-E52F1E3D0382}" destId="{F93588D2-069A-4EDE-A1C5-7DDC7D85A8EB}" srcOrd="1" destOrd="0" presId="urn:microsoft.com/office/officeart/2005/8/layout/hierarchy2"/>
    <dgm:cxn modelId="{66BFCCC0-AC5F-4272-886A-ABC1F7744FEB}" type="presParOf" srcId="{F21DC136-8B93-45C1-8EEF-A96670963938}" destId="{B5F2A9E3-CF0D-49B8-8450-DE6835A4BFC1}" srcOrd="2" destOrd="0" presId="urn:microsoft.com/office/officeart/2005/8/layout/hierarchy2"/>
    <dgm:cxn modelId="{700F13FA-798D-406A-A6C9-FD593BD2C967}" type="presParOf" srcId="{B5F2A9E3-CF0D-49B8-8450-DE6835A4BFC1}" destId="{7D71018C-18B6-4CA4-BC21-05E6F54595DE}" srcOrd="0" destOrd="0" presId="urn:microsoft.com/office/officeart/2005/8/layout/hierarchy2"/>
    <dgm:cxn modelId="{4528E379-929E-4737-ACC9-4094D405A3E2}" type="presParOf" srcId="{F21DC136-8B93-45C1-8EEF-A96670963938}" destId="{68BD5556-29B0-488C-9261-79C93C13C67F}" srcOrd="3" destOrd="0" presId="urn:microsoft.com/office/officeart/2005/8/layout/hierarchy2"/>
    <dgm:cxn modelId="{B07FDB7F-89DE-4541-B26F-4F0CD5CF178D}" type="presParOf" srcId="{68BD5556-29B0-488C-9261-79C93C13C67F}" destId="{F7F66BFB-F5B6-433E-AECD-984695625B9C}" srcOrd="0" destOrd="0" presId="urn:microsoft.com/office/officeart/2005/8/layout/hierarchy2"/>
    <dgm:cxn modelId="{CC3D9620-5418-406E-B367-BE2A8EB78DA0}" type="presParOf" srcId="{68BD5556-29B0-488C-9261-79C93C13C67F}" destId="{82E5E907-E0D1-4A4D-8853-DF8EB013782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10DFC1-9074-4EFC-AFF1-66DA586C5910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6FD36A15-7C0A-429F-9146-F20C73D6F566}">
      <dgm:prSet phldrT="[Text]"/>
      <dgm:spPr/>
      <dgm:t>
        <a:bodyPr/>
        <a:lstStyle/>
        <a:p>
          <a:r>
            <a:rPr lang="el-GR" dirty="0" smtClean="0"/>
            <a:t>Δραστηριότητα</a:t>
          </a:r>
          <a:endParaRPr lang="el-GR" dirty="0"/>
        </a:p>
      </dgm:t>
    </dgm:pt>
    <dgm:pt modelId="{93980370-AEC5-4CE8-9697-8CA212F2AE43}" type="parTrans" cxnId="{FC34F161-B953-48B3-92EC-4629198C437B}">
      <dgm:prSet/>
      <dgm:spPr/>
      <dgm:t>
        <a:bodyPr/>
        <a:lstStyle/>
        <a:p>
          <a:endParaRPr lang="el-GR"/>
        </a:p>
      </dgm:t>
    </dgm:pt>
    <dgm:pt modelId="{18759B1A-93CE-44E3-BB6C-54B699E89BFA}" type="sibTrans" cxnId="{FC34F161-B953-48B3-92EC-4629198C437B}">
      <dgm:prSet/>
      <dgm:spPr/>
      <dgm:t>
        <a:bodyPr/>
        <a:lstStyle/>
        <a:p>
          <a:endParaRPr lang="el-GR"/>
        </a:p>
      </dgm:t>
    </dgm:pt>
    <dgm:pt modelId="{9578D5AC-DDFF-44D5-9514-6EAE02640650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Είδος ρύπου</a:t>
          </a:r>
          <a:endParaRPr lang="el-GR" dirty="0"/>
        </a:p>
      </dgm:t>
    </dgm:pt>
    <dgm:pt modelId="{5328AD72-04A6-434F-ACF1-60ED5B18E681}" type="parTrans" cxnId="{F39433CA-1FEC-4276-9B95-6339D207788C}">
      <dgm:prSet/>
      <dgm:spPr/>
      <dgm:t>
        <a:bodyPr/>
        <a:lstStyle/>
        <a:p>
          <a:endParaRPr lang="el-GR"/>
        </a:p>
      </dgm:t>
    </dgm:pt>
    <dgm:pt modelId="{4491463B-68A2-40B1-BB30-1137E0B47120}" type="sibTrans" cxnId="{F39433CA-1FEC-4276-9B95-6339D207788C}">
      <dgm:prSet/>
      <dgm:spPr/>
      <dgm:t>
        <a:bodyPr/>
        <a:lstStyle/>
        <a:p>
          <a:endParaRPr lang="el-GR"/>
        </a:p>
      </dgm:t>
    </dgm:pt>
    <dgm:pt modelId="{D0FAE7F3-7526-402F-9E69-F444333F5E57}">
      <dgm:prSet phldrT="[Text]"/>
      <dgm:spPr/>
      <dgm:t>
        <a:bodyPr/>
        <a:lstStyle/>
        <a:p>
          <a:r>
            <a:rPr lang="el-GR" dirty="0" smtClean="0"/>
            <a:t>Είδος πηγής</a:t>
          </a:r>
          <a:endParaRPr lang="el-GR" dirty="0"/>
        </a:p>
      </dgm:t>
    </dgm:pt>
    <dgm:pt modelId="{82628258-05A1-456A-A89D-CC3129F81275}" type="parTrans" cxnId="{49F0E675-F583-461E-A462-97E33FE1C655}">
      <dgm:prSet/>
      <dgm:spPr/>
      <dgm:t>
        <a:bodyPr/>
        <a:lstStyle/>
        <a:p>
          <a:endParaRPr lang="el-GR"/>
        </a:p>
      </dgm:t>
    </dgm:pt>
    <dgm:pt modelId="{D6298682-DE50-4491-B751-7E49A63404E7}" type="sibTrans" cxnId="{49F0E675-F583-461E-A462-97E33FE1C655}">
      <dgm:prSet/>
      <dgm:spPr/>
      <dgm:t>
        <a:bodyPr/>
        <a:lstStyle/>
        <a:p>
          <a:endParaRPr lang="el-GR"/>
        </a:p>
      </dgm:t>
    </dgm:pt>
    <dgm:pt modelId="{37CC64F3-86FE-4745-A9C8-11D3F6436B91}">
      <dgm:prSet phldrT="[Text]"/>
      <dgm:spPr/>
      <dgm:t>
        <a:bodyPr/>
        <a:lstStyle/>
        <a:p>
          <a:r>
            <a:rPr lang="el-GR" dirty="0" smtClean="0"/>
            <a:t>Ρυθμός εκπομπής</a:t>
          </a:r>
          <a:endParaRPr lang="el-GR" dirty="0"/>
        </a:p>
      </dgm:t>
    </dgm:pt>
    <dgm:pt modelId="{0B5A6877-DB6B-4FA6-9D86-AF4A6A6FF860}" type="parTrans" cxnId="{51A57076-170B-44DB-87BC-8CCA81CB098D}">
      <dgm:prSet/>
      <dgm:spPr/>
      <dgm:t>
        <a:bodyPr/>
        <a:lstStyle/>
        <a:p>
          <a:endParaRPr lang="el-GR"/>
        </a:p>
      </dgm:t>
    </dgm:pt>
    <dgm:pt modelId="{47DCD6B0-5915-41DF-A441-5A90A83EA9A0}" type="sibTrans" cxnId="{51A57076-170B-44DB-87BC-8CCA81CB098D}">
      <dgm:prSet/>
      <dgm:spPr/>
      <dgm:t>
        <a:bodyPr/>
        <a:lstStyle/>
        <a:p>
          <a:endParaRPr lang="el-GR"/>
        </a:p>
      </dgm:t>
    </dgm:pt>
    <dgm:pt modelId="{5BF4D104-C12E-4216-B696-0BA41703D338}">
      <dgm:prSet phldrT="[Text]"/>
      <dgm:spPr/>
      <dgm:t>
        <a:bodyPr/>
        <a:lstStyle/>
        <a:p>
          <a:r>
            <a:rPr lang="el-GR" dirty="0" smtClean="0"/>
            <a:t>Συνεχής</a:t>
          </a:r>
          <a:endParaRPr lang="el-GR" dirty="0"/>
        </a:p>
      </dgm:t>
    </dgm:pt>
    <dgm:pt modelId="{64A9C360-E2F1-4669-9026-0CC6860035A5}" type="parTrans" cxnId="{C3F0F098-C279-4CA1-AE63-C15AF0DC2BD8}">
      <dgm:prSet/>
      <dgm:spPr/>
      <dgm:t>
        <a:bodyPr/>
        <a:lstStyle/>
        <a:p>
          <a:endParaRPr lang="el-GR"/>
        </a:p>
      </dgm:t>
    </dgm:pt>
    <dgm:pt modelId="{EF9E7799-81DA-4E18-B96C-E3D559ECB27A}" type="sibTrans" cxnId="{C3F0F098-C279-4CA1-AE63-C15AF0DC2BD8}">
      <dgm:prSet/>
      <dgm:spPr/>
      <dgm:t>
        <a:bodyPr/>
        <a:lstStyle/>
        <a:p>
          <a:endParaRPr lang="el-GR"/>
        </a:p>
      </dgm:t>
    </dgm:pt>
    <dgm:pt modelId="{3EAE3BD3-990C-4F7A-920B-DAAB7D73F1A1}">
      <dgm:prSet phldrT="[Text]"/>
      <dgm:spPr/>
      <dgm:t>
        <a:bodyPr/>
        <a:lstStyle/>
        <a:p>
          <a:r>
            <a:rPr lang="en-US" dirty="0" err="1" smtClean="0"/>
            <a:t>Επεισοδιακή</a:t>
          </a:r>
          <a:endParaRPr lang="el-GR" dirty="0"/>
        </a:p>
      </dgm:t>
    </dgm:pt>
    <dgm:pt modelId="{9F57B44B-1D47-4CA0-AC3D-4AACA202B119}" type="parTrans" cxnId="{DB8C0A4A-288D-4514-B29E-4D063F2EFE43}">
      <dgm:prSet/>
      <dgm:spPr/>
      <dgm:t>
        <a:bodyPr/>
        <a:lstStyle/>
        <a:p>
          <a:endParaRPr lang="el-GR"/>
        </a:p>
      </dgm:t>
    </dgm:pt>
    <dgm:pt modelId="{2B1457B6-924B-46AA-8A24-5230BAE827C0}" type="sibTrans" cxnId="{DB8C0A4A-288D-4514-B29E-4D063F2EFE43}">
      <dgm:prSet/>
      <dgm:spPr/>
      <dgm:t>
        <a:bodyPr/>
        <a:lstStyle/>
        <a:p>
          <a:endParaRPr lang="el-GR"/>
        </a:p>
      </dgm:t>
    </dgm:pt>
    <dgm:pt modelId="{B8957F4A-C69C-4111-AB6E-42E0EE51C0C8}">
      <dgm:prSet phldrT="[Text]"/>
      <dgm:spPr/>
      <dgm:t>
        <a:bodyPr/>
        <a:lstStyle/>
        <a:p>
          <a:r>
            <a:rPr lang="el-GR" dirty="0" smtClean="0"/>
            <a:t>Σημειακή</a:t>
          </a:r>
          <a:endParaRPr lang="el-GR" dirty="0"/>
        </a:p>
      </dgm:t>
    </dgm:pt>
    <dgm:pt modelId="{701B597D-ED89-412F-A86E-EFF07448FACC}" type="parTrans" cxnId="{2D1A4A92-E50B-49BE-BE26-B75C40061526}">
      <dgm:prSet/>
      <dgm:spPr/>
      <dgm:t>
        <a:bodyPr/>
        <a:lstStyle/>
        <a:p>
          <a:endParaRPr lang="el-GR"/>
        </a:p>
      </dgm:t>
    </dgm:pt>
    <dgm:pt modelId="{22BB6069-A42C-4088-BD1E-2306A3E16348}" type="sibTrans" cxnId="{2D1A4A92-E50B-49BE-BE26-B75C40061526}">
      <dgm:prSet/>
      <dgm:spPr/>
      <dgm:t>
        <a:bodyPr/>
        <a:lstStyle/>
        <a:p>
          <a:endParaRPr lang="el-GR"/>
        </a:p>
      </dgm:t>
    </dgm:pt>
    <dgm:pt modelId="{06A8AA85-34A4-4CA3-8954-EDADF501B4A3}">
      <dgm:prSet phldrT="[Text]"/>
      <dgm:spPr/>
      <dgm:t>
        <a:bodyPr/>
        <a:lstStyle/>
        <a:p>
          <a:r>
            <a:rPr lang="el-GR" dirty="0" smtClean="0"/>
            <a:t>Μη σημειακή</a:t>
          </a:r>
          <a:endParaRPr lang="el-GR" dirty="0"/>
        </a:p>
      </dgm:t>
    </dgm:pt>
    <dgm:pt modelId="{98B89C6E-C741-4C73-BBCD-D8972F0BB400}" type="parTrans" cxnId="{5825539C-E6DE-4C7A-B69D-DF49E89C6C16}">
      <dgm:prSet/>
      <dgm:spPr/>
      <dgm:t>
        <a:bodyPr/>
        <a:lstStyle/>
        <a:p>
          <a:endParaRPr lang="el-GR"/>
        </a:p>
      </dgm:t>
    </dgm:pt>
    <dgm:pt modelId="{AF55F867-E9D2-468C-A767-76BCE563408F}" type="sibTrans" cxnId="{5825539C-E6DE-4C7A-B69D-DF49E89C6C16}">
      <dgm:prSet/>
      <dgm:spPr/>
      <dgm:t>
        <a:bodyPr/>
        <a:lstStyle/>
        <a:p>
          <a:endParaRPr lang="el-GR"/>
        </a:p>
      </dgm:t>
    </dgm:pt>
    <dgm:pt modelId="{52CAC407-FBBC-4CB5-A072-83D5007066B5}">
      <dgm:prSet phldrT="[Text]"/>
      <dgm:spPr/>
      <dgm:t>
        <a:bodyPr/>
        <a:lstStyle/>
        <a:p>
          <a:r>
            <a:rPr lang="el-GR" dirty="0" smtClean="0"/>
            <a:t>Αιωρούμενες ύλες</a:t>
          </a:r>
          <a:endParaRPr lang="el-GR" dirty="0"/>
        </a:p>
      </dgm:t>
    </dgm:pt>
    <dgm:pt modelId="{785BF11A-8649-4487-9AB1-439B8C8DA470}" type="parTrans" cxnId="{4EB6A6AD-3168-42DA-9B88-7D1611BC709B}">
      <dgm:prSet/>
      <dgm:spPr/>
      <dgm:t>
        <a:bodyPr/>
        <a:lstStyle/>
        <a:p>
          <a:endParaRPr lang="el-GR"/>
        </a:p>
      </dgm:t>
    </dgm:pt>
    <dgm:pt modelId="{27785A8F-D0AC-4019-92D6-582CA3EB751B}" type="sibTrans" cxnId="{4EB6A6AD-3168-42DA-9B88-7D1611BC709B}">
      <dgm:prSet/>
      <dgm:spPr/>
      <dgm:t>
        <a:bodyPr/>
        <a:lstStyle/>
        <a:p>
          <a:endParaRPr lang="el-GR"/>
        </a:p>
      </dgm:t>
    </dgm:pt>
    <dgm:pt modelId="{C4731206-0DFC-4DA1-918B-4D5FE41EB8CE}">
      <dgm:prSet phldrT="[Text]"/>
      <dgm:spPr/>
      <dgm:t>
        <a:bodyPr/>
        <a:lstStyle/>
        <a:p>
          <a:r>
            <a:rPr lang="el-GR" dirty="0" smtClean="0"/>
            <a:t>Διαλυμένες ουσίες</a:t>
          </a:r>
          <a:endParaRPr lang="el-GR" dirty="0"/>
        </a:p>
      </dgm:t>
    </dgm:pt>
    <dgm:pt modelId="{81D03BEA-8878-4DDA-ADA3-530C79D4A95B}" type="parTrans" cxnId="{507CCC72-5F20-48F1-A040-457DCC43C3C7}">
      <dgm:prSet/>
      <dgm:spPr/>
      <dgm:t>
        <a:bodyPr/>
        <a:lstStyle/>
        <a:p>
          <a:endParaRPr lang="el-GR"/>
        </a:p>
      </dgm:t>
    </dgm:pt>
    <dgm:pt modelId="{26FC8089-93BC-4C22-849C-70CFBC42B9A7}" type="sibTrans" cxnId="{507CCC72-5F20-48F1-A040-457DCC43C3C7}">
      <dgm:prSet/>
      <dgm:spPr/>
      <dgm:t>
        <a:bodyPr/>
        <a:lstStyle/>
        <a:p>
          <a:endParaRPr lang="el-GR"/>
        </a:p>
      </dgm:t>
    </dgm:pt>
    <dgm:pt modelId="{D8F0D041-1917-44AC-BDB3-0B02067DDB26}" type="pres">
      <dgm:prSet presAssocID="{DC10DFC1-9074-4EFC-AFF1-66DA586C59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B7143FBD-2C2B-4F3F-B355-BE6A1F9DB5E2}" type="pres">
      <dgm:prSet presAssocID="{6FD36A15-7C0A-429F-9146-F20C73D6F566}" presName="hierRoot1" presStyleCnt="0">
        <dgm:presLayoutVars>
          <dgm:hierBranch val="init"/>
        </dgm:presLayoutVars>
      </dgm:prSet>
      <dgm:spPr/>
    </dgm:pt>
    <dgm:pt modelId="{C27417B7-5FEE-48CA-901F-B4000DF7A6E1}" type="pres">
      <dgm:prSet presAssocID="{6FD36A15-7C0A-429F-9146-F20C73D6F566}" presName="rootComposite1" presStyleCnt="0"/>
      <dgm:spPr/>
    </dgm:pt>
    <dgm:pt modelId="{E7EAD196-7400-4611-B34E-DB67E0986EB0}" type="pres">
      <dgm:prSet presAssocID="{6FD36A15-7C0A-429F-9146-F20C73D6F5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048F019-F499-42AB-8FE5-B7BB0CFEA378}" type="pres">
      <dgm:prSet presAssocID="{6FD36A15-7C0A-429F-9146-F20C73D6F566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1144340-6538-4E9F-BA59-D792B5246379}" type="pres">
      <dgm:prSet presAssocID="{6FD36A15-7C0A-429F-9146-F20C73D6F566}" presName="hierChild2" presStyleCnt="0"/>
      <dgm:spPr/>
    </dgm:pt>
    <dgm:pt modelId="{FBDE305B-0D10-41C2-99A3-02D4A1A5E8E5}" type="pres">
      <dgm:prSet presAssocID="{5328AD72-04A6-434F-ACF1-60ED5B18E681}" presName="Name37" presStyleLbl="parChTrans1D2" presStyleIdx="0" presStyleCnt="3"/>
      <dgm:spPr/>
      <dgm:t>
        <a:bodyPr/>
        <a:lstStyle/>
        <a:p>
          <a:endParaRPr lang="el-GR"/>
        </a:p>
      </dgm:t>
    </dgm:pt>
    <dgm:pt modelId="{33B710A2-2CE0-46F8-8425-BF3B509E7B40}" type="pres">
      <dgm:prSet presAssocID="{9578D5AC-DDFF-44D5-9514-6EAE02640650}" presName="hierRoot2" presStyleCnt="0">
        <dgm:presLayoutVars>
          <dgm:hierBranch val="init"/>
        </dgm:presLayoutVars>
      </dgm:prSet>
      <dgm:spPr/>
    </dgm:pt>
    <dgm:pt modelId="{0EC402E9-9F0A-4DE1-89A3-E3A450ABC51C}" type="pres">
      <dgm:prSet presAssocID="{9578D5AC-DDFF-44D5-9514-6EAE02640650}" presName="rootComposite" presStyleCnt="0"/>
      <dgm:spPr/>
    </dgm:pt>
    <dgm:pt modelId="{5C7A033D-F63E-4EE1-8D18-3DEB6554719E}" type="pres">
      <dgm:prSet presAssocID="{9578D5AC-DDFF-44D5-9514-6EAE0264065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0184751-7511-411C-B78D-28155F49356C}" type="pres">
      <dgm:prSet presAssocID="{9578D5AC-DDFF-44D5-9514-6EAE02640650}" presName="rootConnector" presStyleLbl="node2" presStyleIdx="0" presStyleCnt="3"/>
      <dgm:spPr/>
      <dgm:t>
        <a:bodyPr/>
        <a:lstStyle/>
        <a:p>
          <a:endParaRPr lang="el-GR"/>
        </a:p>
      </dgm:t>
    </dgm:pt>
    <dgm:pt modelId="{C4F44EA0-AC52-4B8C-B074-52C858D38DF2}" type="pres">
      <dgm:prSet presAssocID="{9578D5AC-DDFF-44D5-9514-6EAE02640650}" presName="hierChild4" presStyleCnt="0"/>
      <dgm:spPr/>
    </dgm:pt>
    <dgm:pt modelId="{2881F430-56E2-4DC6-ABCA-B3DCEA337227}" type="pres">
      <dgm:prSet presAssocID="{785BF11A-8649-4487-9AB1-439B8C8DA470}" presName="Name37" presStyleLbl="parChTrans1D3" presStyleIdx="0" presStyleCnt="6"/>
      <dgm:spPr/>
      <dgm:t>
        <a:bodyPr/>
        <a:lstStyle/>
        <a:p>
          <a:endParaRPr lang="el-GR"/>
        </a:p>
      </dgm:t>
    </dgm:pt>
    <dgm:pt modelId="{78504E50-C223-4E36-8298-2A824B85A76B}" type="pres">
      <dgm:prSet presAssocID="{52CAC407-FBBC-4CB5-A072-83D5007066B5}" presName="hierRoot2" presStyleCnt="0">
        <dgm:presLayoutVars>
          <dgm:hierBranch val="init"/>
        </dgm:presLayoutVars>
      </dgm:prSet>
      <dgm:spPr/>
    </dgm:pt>
    <dgm:pt modelId="{EA328291-8643-417A-8554-8716D2D29B85}" type="pres">
      <dgm:prSet presAssocID="{52CAC407-FBBC-4CB5-A072-83D5007066B5}" presName="rootComposite" presStyleCnt="0"/>
      <dgm:spPr/>
    </dgm:pt>
    <dgm:pt modelId="{B2CEA7DB-BB34-4209-B482-274CD94C1212}" type="pres">
      <dgm:prSet presAssocID="{52CAC407-FBBC-4CB5-A072-83D5007066B5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87F9CFE-9738-4EB4-99C1-1FCBF3DF469E}" type="pres">
      <dgm:prSet presAssocID="{52CAC407-FBBC-4CB5-A072-83D5007066B5}" presName="rootConnector" presStyleLbl="node3" presStyleIdx="0" presStyleCnt="6"/>
      <dgm:spPr/>
      <dgm:t>
        <a:bodyPr/>
        <a:lstStyle/>
        <a:p>
          <a:endParaRPr lang="el-GR"/>
        </a:p>
      </dgm:t>
    </dgm:pt>
    <dgm:pt modelId="{7B889B76-828A-4927-863C-7638CFBE2519}" type="pres">
      <dgm:prSet presAssocID="{52CAC407-FBBC-4CB5-A072-83D5007066B5}" presName="hierChild4" presStyleCnt="0"/>
      <dgm:spPr/>
    </dgm:pt>
    <dgm:pt modelId="{C20BE0A4-F343-4C36-AFDD-0833F66FE521}" type="pres">
      <dgm:prSet presAssocID="{52CAC407-FBBC-4CB5-A072-83D5007066B5}" presName="hierChild5" presStyleCnt="0"/>
      <dgm:spPr/>
    </dgm:pt>
    <dgm:pt modelId="{A0150750-247E-41C3-A75F-DBF2B1F8529F}" type="pres">
      <dgm:prSet presAssocID="{81D03BEA-8878-4DDA-ADA3-530C79D4A95B}" presName="Name37" presStyleLbl="parChTrans1D3" presStyleIdx="1" presStyleCnt="6"/>
      <dgm:spPr/>
      <dgm:t>
        <a:bodyPr/>
        <a:lstStyle/>
        <a:p>
          <a:endParaRPr lang="el-GR"/>
        </a:p>
      </dgm:t>
    </dgm:pt>
    <dgm:pt modelId="{FEA8AEC6-6269-4E85-A23B-F964706C1715}" type="pres">
      <dgm:prSet presAssocID="{C4731206-0DFC-4DA1-918B-4D5FE41EB8CE}" presName="hierRoot2" presStyleCnt="0">
        <dgm:presLayoutVars>
          <dgm:hierBranch val="init"/>
        </dgm:presLayoutVars>
      </dgm:prSet>
      <dgm:spPr/>
    </dgm:pt>
    <dgm:pt modelId="{D8E993DA-2382-466C-86B1-A06CE4F535E0}" type="pres">
      <dgm:prSet presAssocID="{C4731206-0DFC-4DA1-918B-4D5FE41EB8CE}" presName="rootComposite" presStyleCnt="0"/>
      <dgm:spPr/>
    </dgm:pt>
    <dgm:pt modelId="{CCB9F205-5940-41B9-A841-4802D8C6A320}" type="pres">
      <dgm:prSet presAssocID="{C4731206-0DFC-4DA1-918B-4D5FE41EB8CE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403686C-0630-471C-A432-38CFDF40BBA8}" type="pres">
      <dgm:prSet presAssocID="{C4731206-0DFC-4DA1-918B-4D5FE41EB8CE}" presName="rootConnector" presStyleLbl="node3" presStyleIdx="1" presStyleCnt="6"/>
      <dgm:spPr/>
      <dgm:t>
        <a:bodyPr/>
        <a:lstStyle/>
        <a:p>
          <a:endParaRPr lang="el-GR"/>
        </a:p>
      </dgm:t>
    </dgm:pt>
    <dgm:pt modelId="{C40B3252-1CFC-40A1-B804-F442BE944F54}" type="pres">
      <dgm:prSet presAssocID="{C4731206-0DFC-4DA1-918B-4D5FE41EB8CE}" presName="hierChild4" presStyleCnt="0"/>
      <dgm:spPr/>
    </dgm:pt>
    <dgm:pt modelId="{274E6656-760B-45A7-ACBD-9E326B810721}" type="pres">
      <dgm:prSet presAssocID="{C4731206-0DFC-4DA1-918B-4D5FE41EB8CE}" presName="hierChild5" presStyleCnt="0"/>
      <dgm:spPr/>
    </dgm:pt>
    <dgm:pt modelId="{D05F5BD2-E45E-4FAC-BA66-E2C108FAAF36}" type="pres">
      <dgm:prSet presAssocID="{9578D5AC-DDFF-44D5-9514-6EAE02640650}" presName="hierChild5" presStyleCnt="0"/>
      <dgm:spPr/>
    </dgm:pt>
    <dgm:pt modelId="{CAF3244F-8550-4860-88B3-7C9EA06BDBF7}" type="pres">
      <dgm:prSet presAssocID="{82628258-05A1-456A-A89D-CC3129F81275}" presName="Name37" presStyleLbl="parChTrans1D2" presStyleIdx="1" presStyleCnt="3"/>
      <dgm:spPr/>
      <dgm:t>
        <a:bodyPr/>
        <a:lstStyle/>
        <a:p>
          <a:endParaRPr lang="el-GR"/>
        </a:p>
      </dgm:t>
    </dgm:pt>
    <dgm:pt modelId="{86354463-9707-47C6-80F5-58E72582041B}" type="pres">
      <dgm:prSet presAssocID="{D0FAE7F3-7526-402F-9E69-F444333F5E57}" presName="hierRoot2" presStyleCnt="0">
        <dgm:presLayoutVars>
          <dgm:hierBranch val="init"/>
        </dgm:presLayoutVars>
      </dgm:prSet>
      <dgm:spPr/>
    </dgm:pt>
    <dgm:pt modelId="{AEA905B8-7BCF-4588-B73A-AC4554D399E0}" type="pres">
      <dgm:prSet presAssocID="{D0FAE7F3-7526-402F-9E69-F444333F5E57}" presName="rootComposite" presStyleCnt="0"/>
      <dgm:spPr/>
    </dgm:pt>
    <dgm:pt modelId="{8A5DFAF2-9859-491E-8054-41942995DFBA}" type="pres">
      <dgm:prSet presAssocID="{D0FAE7F3-7526-402F-9E69-F444333F5E5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6260A5A-6326-411F-9F9B-563BE9474E67}" type="pres">
      <dgm:prSet presAssocID="{D0FAE7F3-7526-402F-9E69-F444333F5E57}" presName="rootConnector" presStyleLbl="node2" presStyleIdx="1" presStyleCnt="3"/>
      <dgm:spPr/>
      <dgm:t>
        <a:bodyPr/>
        <a:lstStyle/>
        <a:p>
          <a:endParaRPr lang="el-GR"/>
        </a:p>
      </dgm:t>
    </dgm:pt>
    <dgm:pt modelId="{FF4B0C56-C011-4252-A2D7-081EFD630AFD}" type="pres">
      <dgm:prSet presAssocID="{D0FAE7F3-7526-402F-9E69-F444333F5E57}" presName="hierChild4" presStyleCnt="0"/>
      <dgm:spPr/>
    </dgm:pt>
    <dgm:pt modelId="{BF59188C-DA58-44A5-A073-4FCBB55AB321}" type="pres">
      <dgm:prSet presAssocID="{701B597D-ED89-412F-A86E-EFF07448FACC}" presName="Name37" presStyleLbl="parChTrans1D3" presStyleIdx="2" presStyleCnt="6"/>
      <dgm:spPr/>
      <dgm:t>
        <a:bodyPr/>
        <a:lstStyle/>
        <a:p>
          <a:endParaRPr lang="el-GR"/>
        </a:p>
      </dgm:t>
    </dgm:pt>
    <dgm:pt modelId="{31B028D2-0788-498C-854A-697996D6D01F}" type="pres">
      <dgm:prSet presAssocID="{B8957F4A-C69C-4111-AB6E-42E0EE51C0C8}" presName="hierRoot2" presStyleCnt="0">
        <dgm:presLayoutVars>
          <dgm:hierBranch val="init"/>
        </dgm:presLayoutVars>
      </dgm:prSet>
      <dgm:spPr/>
    </dgm:pt>
    <dgm:pt modelId="{461DEA88-C1F6-413A-AD66-109971DC99D3}" type="pres">
      <dgm:prSet presAssocID="{B8957F4A-C69C-4111-AB6E-42E0EE51C0C8}" presName="rootComposite" presStyleCnt="0"/>
      <dgm:spPr/>
    </dgm:pt>
    <dgm:pt modelId="{A0C7C93E-9F43-4F23-81E3-173BC5D62FA2}" type="pres">
      <dgm:prSet presAssocID="{B8957F4A-C69C-4111-AB6E-42E0EE51C0C8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BC96F3E-7F7E-4AB8-83FE-490B94F0642E}" type="pres">
      <dgm:prSet presAssocID="{B8957F4A-C69C-4111-AB6E-42E0EE51C0C8}" presName="rootConnector" presStyleLbl="node3" presStyleIdx="2" presStyleCnt="6"/>
      <dgm:spPr/>
      <dgm:t>
        <a:bodyPr/>
        <a:lstStyle/>
        <a:p>
          <a:endParaRPr lang="el-GR"/>
        </a:p>
      </dgm:t>
    </dgm:pt>
    <dgm:pt modelId="{1D72E784-7DAB-453B-A52C-C65CEB695931}" type="pres">
      <dgm:prSet presAssocID="{B8957F4A-C69C-4111-AB6E-42E0EE51C0C8}" presName="hierChild4" presStyleCnt="0"/>
      <dgm:spPr/>
    </dgm:pt>
    <dgm:pt modelId="{8BC9DB78-5A0B-49FD-A353-4D4CD6A76BD6}" type="pres">
      <dgm:prSet presAssocID="{B8957F4A-C69C-4111-AB6E-42E0EE51C0C8}" presName="hierChild5" presStyleCnt="0"/>
      <dgm:spPr/>
    </dgm:pt>
    <dgm:pt modelId="{2888FA2C-238F-4D29-B070-AD05F067D5D1}" type="pres">
      <dgm:prSet presAssocID="{98B89C6E-C741-4C73-BBCD-D8972F0BB400}" presName="Name37" presStyleLbl="parChTrans1D3" presStyleIdx="3" presStyleCnt="6"/>
      <dgm:spPr/>
      <dgm:t>
        <a:bodyPr/>
        <a:lstStyle/>
        <a:p>
          <a:endParaRPr lang="el-GR"/>
        </a:p>
      </dgm:t>
    </dgm:pt>
    <dgm:pt modelId="{3777EE3A-84E6-42DD-BC7D-D1B682E90F30}" type="pres">
      <dgm:prSet presAssocID="{06A8AA85-34A4-4CA3-8954-EDADF501B4A3}" presName="hierRoot2" presStyleCnt="0">
        <dgm:presLayoutVars>
          <dgm:hierBranch val="init"/>
        </dgm:presLayoutVars>
      </dgm:prSet>
      <dgm:spPr/>
    </dgm:pt>
    <dgm:pt modelId="{CCA45F2E-9929-4337-B402-DFE4D632F701}" type="pres">
      <dgm:prSet presAssocID="{06A8AA85-34A4-4CA3-8954-EDADF501B4A3}" presName="rootComposite" presStyleCnt="0"/>
      <dgm:spPr/>
    </dgm:pt>
    <dgm:pt modelId="{D89FEA0C-6348-49CF-AC7F-605E79BE4267}" type="pres">
      <dgm:prSet presAssocID="{06A8AA85-34A4-4CA3-8954-EDADF501B4A3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E72220A-DAC8-42D0-BA55-80E99BD3BFCC}" type="pres">
      <dgm:prSet presAssocID="{06A8AA85-34A4-4CA3-8954-EDADF501B4A3}" presName="rootConnector" presStyleLbl="node3" presStyleIdx="3" presStyleCnt="6"/>
      <dgm:spPr/>
      <dgm:t>
        <a:bodyPr/>
        <a:lstStyle/>
        <a:p>
          <a:endParaRPr lang="el-GR"/>
        </a:p>
      </dgm:t>
    </dgm:pt>
    <dgm:pt modelId="{F8AF953E-80CE-46C1-B96D-9B9CF6303102}" type="pres">
      <dgm:prSet presAssocID="{06A8AA85-34A4-4CA3-8954-EDADF501B4A3}" presName="hierChild4" presStyleCnt="0"/>
      <dgm:spPr/>
    </dgm:pt>
    <dgm:pt modelId="{F84701B1-4AA8-4FC9-98C7-F7B1334817A7}" type="pres">
      <dgm:prSet presAssocID="{06A8AA85-34A4-4CA3-8954-EDADF501B4A3}" presName="hierChild5" presStyleCnt="0"/>
      <dgm:spPr/>
    </dgm:pt>
    <dgm:pt modelId="{B69E6795-C642-4D10-86B5-83C390BDBB69}" type="pres">
      <dgm:prSet presAssocID="{D0FAE7F3-7526-402F-9E69-F444333F5E57}" presName="hierChild5" presStyleCnt="0"/>
      <dgm:spPr/>
    </dgm:pt>
    <dgm:pt modelId="{9AD761CE-8BC1-488D-8531-B6739246902B}" type="pres">
      <dgm:prSet presAssocID="{0B5A6877-DB6B-4FA6-9D86-AF4A6A6FF860}" presName="Name37" presStyleLbl="parChTrans1D2" presStyleIdx="2" presStyleCnt="3"/>
      <dgm:spPr/>
      <dgm:t>
        <a:bodyPr/>
        <a:lstStyle/>
        <a:p>
          <a:endParaRPr lang="el-GR"/>
        </a:p>
      </dgm:t>
    </dgm:pt>
    <dgm:pt modelId="{370C7453-EA2F-4717-9A71-6E9CE95448D1}" type="pres">
      <dgm:prSet presAssocID="{37CC64F3-86FE-4745-A9C8-11D3F6436B91}" presName="hierRoot2" presStyleCnt="0">
        <dgm:presLayoutVars>
          <dgm:hierBranch val="init"/>
        </dgm:presLayoutVars>
      </dgm:prSet>
      <dgm:spPr/>
    </dgm:pt>
    <dgm:pt modelId="{31EF8159-FF53-4D13-BE43-85DF581F9D1E}" type="pres">
      <dgm:prSet presAssocID="{37CC64F3-86FE-4745-A9C8-11D3F6436B91}" presName="rootComposite" presStyleCnt="0"/>
      <dgm:spPr/>
    </dgm:pt>
    <dgm:pt modelId="{B27E950B-E79C-4C7D-8641-3BAA18426CCB}" type="pres">
      <dgm:prSet presAssocID="{37CC64F3-86FE-4745-A9C8-11D3F6436B9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09B25EE-3B68-45BE-911B-265D8192A3D1}" type="pres">
      <dgm:prSet presAssocID="{37CC64F3-86FE-4745-A9C8-11D3F6436B91}" presName="rootConnector" presStyleLbl="node2" presStyleIdx="2" presStyleCnt="3"/>
      <dgm:spPr/>
      <dgm:t>
        <a:bodyPr/>
        <a:lstStyle/>
        <a:p>
          <a:endParaRPr lang="el-GR"/>
        </a:p>
      </dgm:t>
    </dgm:pt>
    <dgm:pt modelId="{BAD621D1-09E2-4952-AE03-00581BD94092}" type="pres">
      <dgm:prSet presAssocID="{37CC64F3-86FE-4745-A9C8-11D3F6436B91}" presName="hierChild4" presStyleCnt="0"/>
      <dgm:spPr/>
    </dgm:pt>
    <dgm:pt modelId="{D9B8DDCF-AC24-4CF9-8520-083D258CB168}" type="pres">
      <dgm:prSet presAssocID="{64A9C360-E2F1-4669-9026-0CC6860035A5}" presName="Name37" presStyleLbl="parChTrans1D3" presStyleIdx="4" presStyleCnt="6"/>
      <dgm:spPr/>
      <dgm:t>
        <a:bodyPr/>
        <a:lstStyle/>
        <a:p>
          <a:endParaRPr lang="el-GR"/>
        </a:p>
      </dgm:t>
    </dgm:pt>
    <dgm:pt modelId="{13D2E00F-41EB-4F01-8CE1-3095DD1DA333}" type="pres">
      <dgm:prSet presAssocID="{5BF4D104-C12E-4216-B696-0BA41703D338}" presName="hierRoot2" presStyleCnt="0">
        <dgm:presLayoutVars>
          <dgm:hierBranch val="init"/>
        </dgm:presLayoutVars>
      </dgm:prSet>
      <dgm:spPr/>
    </dgm:pt>
    <dgm:pt modelId="{9BC977E8-ED9A-4E7E-8162-8BD68B7C6AE3}" type="pres">
      <dgm:prSet presAssocID="{5BF4D104-C12E-4216-B696-0BA41703D338}" presName="rootComposite" presStyleCnt="0"/>
      <dgm:spPr/>
    </dgm:pt>
    <dgm:pt modelId="{2426BE83-5EAC-4A1B-9E98-68ACC5269FDB}" type="pres">
      <dgm:prSet presAssocID="{5BF4D104-C12E-4216-B696-0BA41703D338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3EE1276-2BAC-47D2-850A-58C0F7495E36}" type="pres">
      <dgm:prSet presAssocID="{5BF4D104-C12E-4216-B696-0BA41703D338}" presName="rootConnector" presStyleLbl="node3" presStyleIdx="4" presStyleCnt="6"/>
      <dgm:spPr/>
      <dgm:t>
        <a:bodyPr/>
        <a:lstStyle/>
        <a:p>
          <a:endParaRPr lang="el-GR"/>
        </a:p>
      </dgm:t>
    </dgm:pt>
    <dgm:pt modelId="{76ECFC3C-57C0-40E5-90BA-B1C7070CF6E6}" type="pres">
      <dgm:prSet presAssocID="{5BF4D104-C12E-4216-B696-0BA41703D338}" presName="hierChild4" presStyleCnt="0"/>
      <dgm:spPr/>
    </dgm:pt>
    <dgm:pt modelId="{D6FD5FA6-CDAA-4587-B5DA-1FC886718CCA}" type="pres">
      <dgm:prSet presAssocID="{5BF4D104-C12E-4216-B696-0BA41703D338}" presName="hierChild5" presStyleCnt="0"/>
      <dgm:spPr/>
    </dgm:pt>
    <dgm:pt modelId="{45614186-522D-4BE9-B0C5-A88754977FDF}" type="pres">
      <dgm:prSet presAssocID="{9F57B44B-1D47-4CA0-AC3D-4AACA202B119}" presName="Name37" presStyleLbl="parChTrans1D3" presStyleIdx="5" presStyleCnt="6"/>
      <dgm:spPr/>
      <dgm:t>
        <a:bodyPr/>
        <a:lstStyle/>
        <a:p>
          <a:endParaRPr lang="el-GR"/>
        </a:p>
      </dgm:t>
    </dgm:pt>
    <dgm:pt modelId="{CF94E7FA-C96F-4716-A0BC-E32B5C634644}" type="pres">
      <dgm:prSet presAssocID="{3EAE3BD3-990C-4F7A-920B-DAAB7D73F1A1}" presName="hierRoot2" presStyleCnt="0">
        <dgm:presLayoutVars>
          <dgm:hierBranch val="init"/>
        </dgm:presLayoutVars>
      </dgm:prSet>
      <dgm:spPr/>
    </dgm:pt>
    <dgm:pt modelId="{76F3B760-E08D-4B32-B688-E5A3EBD766BE}" type="pres">
      <dgm:prSet presAssocID="{3EAE3BD3-990C-4F7A-920B-DAAB7D73F1A1}" presName="rootComposite" presStyleCnt="0"/>
      <dgm:spPr/>
    </dgm:pt>
    <dgm:pt modelId="{56239324-2555-4167-831B-F050ABE330EC}" type="pres">
      <dgm:prSet presAssocID="{3EAE3BD3-990C-4F7A-920B-DAAB7D73F1A1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9F48755-D925-417B-92FD-77F584524034}" type="pres">
      <dgm:prSet presAssocID="{3EAE3BD3-990C-4F7A-920B-DAAB7D73F1A1}" presName="rootConnector" presStyleLbl="node3" presStyleIdx="5" presStyleCnt="6"/>
      <dgm:spPr/>
      <dgm:t>
        <a:bodyPr/>
        <a:lstStyle/>
        <a:p>
          <a:endParaRPr lang="el-GR"/>
        </a:p>
      </dgm:t>
    </dgm:pt>
    <dgm:pt modelId="{F15285D5-9551-4E4C-A9F5-7D0AD72BEA06}" type="pres">
      <dgm:prSet presAssocID="{3EAE3BD3-990C-4F7A-920B-DAAB7D73F1A1}" presName="hierChild4" presStyleCnt="0"/>
      <dgm:spPr/>
    </dgm:pt>
    <dgm:pt modelId="{F723EC78-1832-4C4F-8D4E-D59AD26F332C}" type="pres">
      <dgm:prSet presAssocID="{3EAE3BD3-990C-4F7A-920B-DAAB7D73F1A1}" presName="hierChild5" presStyleCnt="0"/>
      <dgm:spPr/>
    </dgm:pt>
    <dgm:pt modelId="{90780CE4-F44A-46BD-9257-76554CB4E7EA}" type="pres">
      <dgm:prSet presAssocID="{37CC64F3-86FE-4745-A9C8-11D3F6436B91}" presName="hierChild5" presStyleCnt="0"/>
      <dgm:spPr/>
    </dgm:pt>
    <dgm:pt modelId="{767246FE-0308-4DD5-9FA2-8FBD3461737D}" type="pres">
      <dgm:prSet presAssocID="{6FD36A15-7C0A-429F-9146-F20C73D6F566}" presName="hierChild3" presStyleCnt="0"/>
      <dgm:spPr/>
    </dgm:pt>
  </dgm:ptLst>
  <dgm:cxnLst>
    <dgm:cxn modelId="{507CCC72-5F20-48F1-A040-457DCC43C3C7}" srcId="{9578D5AC-DDFF-44D5-9514-6EAE02640650}" destId="{C4731206-0DFC-4DA1-918B-4D5FE41EB8CE}" srcOrd="1" destOrd="0" parTransId="{81D03BEA-8878-4DDA-ADA3-530C79D4A95B}" sibTransId="{26FC8089-93BC-4C22-849C-70CFBC42B9A7}"/>
    <dgm:cxn modelId="{96DD14A9-3205-47FD-8822-42720623B6E8}" type="presOf" srcId="{52CAC407-FBBC-4CB5-A072-83D5007066B5}" destId="{B2CEA7DB-BB34-4209-B482-274CD94C1212}" srcOrd="0" destOrd="0" presId="urn:microsoft.com/office/officeart/2005/8/layout/orgChart1"/>
    <dgm:cxn modelId="{FC34F161-B953-48B3-92EC-4629198C437B}" srcId="{DC10DFC1-9074-4EFC-AFF1-66DA586C5910}" destId="{6FD36A15-7C0A-429F-9146-F20C73D6F566}" srcOrd="0" destOrd="0" parTransId="{93980370-AEC5-4CE8-9697-8CA212F2AE43}" sibTransId="{18759B1A-93CE-44E3-BB6C-54B699E89BFA}"/>
    <dgm:cxn modelId="{3D47CEDF-E3EE-4C30-848F-C6812E2C7E03}" type="presOf" srcId="{701B597D-ED89-412F-A86E-EFF07448FACC}" destId="{BF59188C-DA58-44A5-A073-4FCBB55AB321}" srcOrd="0" destOrd="0" presId="urn:microsoft.com/office/officeart/2005/8/layout/orgChart1"/>
    <dgm:cxn modelId="{626E7B44-72CC-455F-94DD-0E1D6664650E}" type="presOf" srcId="{6FD36A15-7C0A-429F-9146-F20C73D6F566}" destId="{7048F019-F499-42AB-8FE5-B7BB0CFEA378}" srcOrd="1" destOrd="0" presId="urn:microsoft.com/office/officeart/2005/8/layout/orgChart1"/>
    <dgm:cxn modelId="{19DD9A92-1FD6-4AF7-AA44-EDABDE1371D2}" type="presOf" srcId="{3EAE3BD3-990C-4F7A-920B-DAAB7D73F1A1}" destId="{56239324-2555-4167-831B-F050ABE330EC}" srcOrd="0" destOrd="0" presId="urn:microsoft.com/office/officeart/2005/8/layout/orgChart1"/>
    <dgm:cxn modelId="{8FB2F7D5-7BEE-437E-99C9-104063D6D277}" type="presOf" srcId="{D0FAE7F3-7526-402F-9E69-F444333F5E57}" destId="{36260A5A-6326-411F-9F9B-563BE9474E67}" srcOrd="1" destOrd="0" presId="urn:microsoft.com/office/officeart/2005/8/layout/orgChart1"/>
    <dgm:cxn modelId="{4E2D5E31-FFA8-4366-95BC-A1F112028A6C}" type="presOf" srcId="{06A8AA85-34A4-4CA3-8954-EDADF501B4A3}" destId="{9E72220A-DAC8-42D0-BA55-80E99BD3BFCC}" srcOrd="1" destOrd="0" presId="urn:microsoft.com/office/officeart/2005/8/layout/orgChart1"/>
    <dgm:cxn modelId="{CBE8EB36-F978-4E17-BB60-370855AB7F83}" type="presOf" srcId="{82628258-05A1-456A-A89D-CC3129F81275}" destId="{CAF3244F-8550-4860-88B3-7C9EA06BDBF7}" srcOrd="0" destOrd="0" presId="urn:microsoft.com/office/officeart/2005/8/layout/orgChart1"/>
    <dgm:cxn modelId="{C8DBF56F-5D73-493A-85EC-AC8FE31B1615}" type="presOf" srcId="{5BF4D104-C12E-4216-B696-0BA41703D338}" destId="{2426BE83-5EAC-4A1B-9E98-68ACC5269FDB}" srcOrd="0" destOrd="0" presId="urn:microsoft.com/office/officeart/2005/8/layout/orgChart1"/>
    <dgm:cxn modelId="{5825539C-E6DE-4C7A-B69D-DF49E89C6C16}" srcId="{D0FAE7F3-7526-402F-9E69-F444333F5E57}" destId="{06A8AA85-34A4-4CA3-8954-EDADF501B4A3}" srcOrd="1" destOrd="0" parTransId="{98B89C6E-C741-4C73-BBCD-D8972F0BB400}" sibTransId="{AF55F867-E9D2-468C-A767-76BCE563408F}"/>
    <dgm:cxn modelId="{E8538577-8E87-47B3-A52C-70C1EB30AAB4}" type="presOf" srcId="{98B89C6E-C741-4C73-BBCD-D8972F0BB400}" destId="{2888FA2C-238F-4D29-B070-AD05F067D5D1}" srcOrd="0" destOrd="0" presId="urn:microsoft.com/office/officeart/2005/8/layout/orgChart1"/>
    <dgm:cxn modelId="{2CEE5DC5-45BD-4970-B5C2-96991BD246B6}" type="presOf" srcId="{06A8AA85-34A4-4CA3-8954-EDADF501B4A3}" destId="{D89FEA0C-6348-49CF-AC7F-605E79BE4267}" srcOrd="0" destOrd="0" presId="urn:microsoft.com/office/officeart/2005/8/layout/orgChart1"/>
    <dgm:cxn modelId="{BE8DB011-97C1-4602-8129-71A92B52025F}" type="presOf" srcId="{37CC64F3-86FE-4745-A9C8-11D3F6436B91}" destId="{C09B25EE-3B68-45BE-911B-265D8192A3D1}" srcOrd="1" destOrd="0" presId="urn:microsoft.com/office/officeart/2005/8/layout/orgChart1"/>
    <dgm:cxn modelId="{2446D839-81CF-4E0A-B2ED-EFB5CF2AA141}" type="presOf" srcId="{9578D5AC-DDFF-44D5-9514-6EAE02640650}" destId="{F0184751-7511-411C-B78D-28155F49356C}" srcOrd="1" destOrd="0" presId="urn:microsoft.com/office/officeart/2005/8/layout/orgChart1"/>
    <dgm:cxn modelId="{F39433CA-1FEC-4276-9B95-6339D207788C}" srcId="{6FD36A15-7C0A-429F-9146-F20C73D6F566}" destId="{9578D5AC-DDFF-44D5-9514-6EAE02640650}" srcOrd="0" destOrd="0" parTransId="{5328AD72-04A6-434F-ACF1-60ED5B18E681}" sibTransId="{4491463B-68A2-40B1-BB30-1137E0B47120}"/>
    <dgm:cxn modelId="{BF1BE27C-C02A-4166-BAFF-6FBDB5DA765E}" type="presOf" srcId="{B8957F4A-C69C-4111-AB6E-42E0EE51C0C8}" destId="{A0C7C93E-9F43-4F23-81E3-173BC5D62FA2}" srcOrd="0" destOrd="0" presId="urn:microsoft.com/office/officeart/2005/8/layout/orgChart1"/>
    <dgm:cxn modelId="{2019ADF3-1A7C-4A3E-AB90-9671064C410B}" type="presOf" srcId="{3EAE3BD3-990C-4F7A-920B-DAAB7D73F1A1}" destId="{B9F48755-D925-417B-92FD-77F584524034}" srcOrd="1" destOrd="0" presId="urn:microsoft.com/office/officeart/2005/8/layout/orgChart1"/>
    <dgm:cxn modelId="{106E51DD-A1F0-4AE3-894A-C01FF0940FC4}" type="presOf" srcId="{785BF11A-8649-4487-9AB1-439B8C8DA470}" destId="{2881F430-56E2-4DC6-ABCA-B3DCEA337227}" srcOrd="0" destOrd="0" presId="urn:microsoft.com/office/officeart/2005/8/layout/orgChart1"/>
    <dgm:cxn modelId="{6EC036D5-D4D6-4967-8D72-DB0A6272C228}" type="presOf" srcId="{B8957F4A-C69C-4111-AB6E-42E0EE51C0C8}" destId="{BBC96F3E-7F7E-4AB8-83FE-490B94F0642E}" srcOrd="1" destOrd="0" presId="urn:microsoft.com/office/officeart/2005/8/layout/orgChart1"/>
    <dgm:cxn modelId="{CDD3B60D-138C-4DB8-8EBD-282C61EBC3DC}" type="presOf" srcId="{52CAC407-FBBC-4CB5-A072-83D5007066B5}" destId="{B87F9CFE-9738-4EB4-99C1-1FCBF3DF469E}" srcOrd="1" destOrd="0" presId="urn:microsoft.com/office/officeart/2005/8/layout/orgChart1"/>
    <dgm:cxn modelId="{44F16EF4-E142-4042-9AD2-79288A1FE640}" type="presOf" srcId="{9F57B44B-1D47-4CA0-AC3D-4AACA202B119}" destId="{45614186-522D-4BE9-B0C5-A88754977FDF}" srcOrd="0" destOrd="0" presId="urn:microsoft.com/office/officeart/2005/8/layout/orgChart1"/>
    <dgm:cxn modelId="{4EB6A6AD-3168-42DA-9B88-7D1611BC709B}" srcId="{9578D5AC-DDFF-44D5-9514-6EAE02640650}" destId="{52CAC407-FBBC-4CB5-A072-83D5007066B5}" srcOrd="0" destOrd="0" parTransId="{785BF11A-8649-4487-9AB1-439B8C8DA470}" sibTransId="{27785A8F-D0AC-4019-92D6-582CA3EB751B}"/>
    <dgm:cxn modelId="{9BA6CA40-1566-428C-8F5A-4D39213475CE}" type="presOf" srcId="{C4731206-0DFC-4DA1-918B-4D5FE41EB8CE}" destId="{CCB9F205-5940-41B9-A841-4802D8C6A320}" srcOrd="0" destOrd="0" presId="urn:microsoft.com/office/officeart/2005/8/layout/orgChart1"/>
    <dgm:cxn modelId="{49F0E675-F583-461E-A462-97E33FE1C655}" srcId="{6FD36A15-7C0A-429F-9146-F20C73D6F566}" destId="{D0FAE7F3-7526-402F-9E69-F444333F5E57}" srcOrd="1" destOrd="0" parTransId="{82628258-05A1-456A-A89D-CC3129F81275}" sibTransId="{D6298682-DE50-4491-B751-7E49A63404E7}"/>
    <dgm:cxn modelId="{4C7D61C2-4D9E-4E50-A0EA-DE07A87AA6D5}" type="presOf" srcId="{9578D5AC-DDFF-44D5-9514-6EAE02640650}" destId="{5C7A033D-F63E-4EE1-8D18-3DEB6554719E}" srcOrd="0" destOrd="0" presId="urn:microsoft.com/office/officeart/2005/8/layout/orgChart1"/>
    <dgm:cxn modelId="{386C9642-D64E-42CE-AF74-11C343506BA2}" type="presOf" srcId="{5BF4D104-C12E-4216-B696-0BA41703D338}" destId="{E3EE1276-2BAC-47D2-850A-58C0F7495E36}" srcOrd="1" destOrd="0" presId="urn:microsoft.com/office/officeart/2005/8/layout/orgChart1"/>
    <dgm:cxn modelId="{E4E4A2DB-3AFA-418F-A90B-57C4C7A9D881}" type="presOf" srcId="{6FD36A15-7C0A-429F-9146-F20C73D6F566}" destId="{E7EAD196-7400-4611-B34E-DB67E0986EB0}" srcOrd="0" destOrd="0" presId="urn:microsoft.com/office/officeart/2005/8/layout/orgChart1"/>
    <dgm:cxn modelId="{C3F0F098-C279-4CA1-AE63-C15AF0DC2BD8}" srcId="{37CC64F3-86FE-4745-A9C8-11D3F6436B91}" destId="{5BF4D104-C12E-4216-B696-0BA41703D338}" srcOrd="0" destOrd="0" parTransId="{64A9C360-E2F1-4669-9026-0CC6860035A5}" sibTransId="{EF9E7799-81DA-4E18-B96C-E3D559ECB27A}"/>
    <dgm:cxn modelId="{958412FF-A2B0-462D-9385-5E9C841F8FEC}" type="presOf" srcId="{DC10DFC1-9074-4EFC-AFF1-66DA586C5910}" destId="{D8F0D041-1917-44AC-BDB3-0B02067DDB26}" srcOrd="0" destOrd="0" presId="urn:microsoft.com/office/officeart/2005/8/layout/orgChart1"/>
    <dgm:cxn modelId="{6E05386E-A1B4-416E-A482-10C99A4E91AD}" type="presOf" srcId="{81D03BEA-8878-4DDA-ADA3-530C79D4A95B}" destId="{A0150750-247E-41C3-A75F-DBF2B1F8529F}" srcOrd="0" destOrd="0" presId="urn:microsoft.com/office/officeart/2005/8/layout/orgChart1"/>
    <dgm:cxn modelId="{CEE359AA-3E5A-48CC-87C7-8FA65DA09E0B}" type="presOf" srcId="{D0FAE7F3-7526-402F-9E69-F444333F5E57}" destId="{8A5DFAF2-9859-491E-8054-41942995DFBA}" srcOrd="0" destOrd="0" presId="urn:microsoft.com/office/officeart/2005/8/layout/orgChart1"/>
    <dgm:cxn modelId="{2F20DE33-36D7-4FFF-AD47-5989491B3BE8}" type="presOf" srcId="{C4731206-0DFC-4DA1-918B-4D5FE41EB8CE}" destId="{2403686C-0630-471C-A432-38CFDF40BBA8}" srcOrd="1" destOrd="0" presId="urn:microsoft.com/office/officeart/2005/8/layout/orgChart1"/>
    <dgm:cxn modelId="{E7DB286A-8707-4039-AFB2-9794991F101E}" type="presOf" srcId="{37CC64F3-86FE-4745-A9C8-11D3F6436B91}" destId="{B27E950B-E79C-4C7D-8641-3BAA18426CCB}" srcOrd="0" destOrd="0" presId="urn:microsoft.com/office/officeart/2005/8/layout/orgChart1"/>
    <dgm:cxn modelId="{BB35F74D-77A4-4745-A4F0-9F2B57622915}" type="presOf" srcId="{5328AD72-04A6-434F-ACF1-60ED5B18E681}" destId="{FBDE305B-0D10-41C2-99A3-02D4A1A5E8E5}" srcOrd="0" destOrd="0" presId="urn:microsoft.com/office/officeart/2005/8/layout/orgChart1"/>
    <dgm:cxn modelId="{DB8C0A4A-288D-4514-B29E-4D063F2EFE43}" srcId="{37CC64F3-86FE-4745-A9C8-11D3F6436B91}" destId="{3EAE3BD3-990C-4F7A-920B-DAAB7D73F1A1}" srcOrd="1" destOrd="0" parTransId="{9F57B44B-1D47-4CA0-AC3D-4AACA202B119}" sibTransId="{2B1457B6-924B-46AA-8A24-5230BAE827C0}"/>
    <dgm:cxn modelId="{0F5A7A20-55BB-4255-B825-3F0A068DF0E6}" type="presOf" srcId="{0B5A6877-DB6B-4FA6-9D86-AF4A6A6FF860}" destId="{9AD761CE-8BC1-488D-8531-B6739246902B}" srcOrd="0" destOrd="0" presId="urn:microsoft.com/office/officeart/2005/8/layout/orgChart1"/>
    <dgm:cxn modelId="{2D1A4A92-E50B-49BE-BE26-B75C40061526}" srcId="{D0FAE7F3-7526-402F-9E69-F444333F5E57}" destId="{B8957F4A-C69C-4111-AB6E-42E0EE51C0C8}" srcOrd="0" destOrd="0" parTransId="{701B597D-ED89-412F-A86E-EFF07448FACC}" sibTransId="{22BB6069-A42C-4088-BD1E-2306A3E16348}"/>
    <dgm:cxn modelId="{51A57076-170B-44DB-87BC-8CCA81CB098D}" srcId="{6FD36A15-7C0A-429F-9146-F20C73D6F566}" destId="{37CC64F3-86FE-4745-A9C8-11D3F6436B91}" srcOrd="2" destOrd="0" parTransId="{0B5A6877-DB6B-4FA6-9D86-AF4A6A6FF860}" sibTransId="{47DCD6B0-5915-41DF-A441-5A90A83EA9A0}"/>
    <dgm:cxn modelId="{528D62EA-2D5E-4394-AD74-A2B6A3B9FC6C}" type="presOf" srcId="{64A9C360-E2F1-4669-9026-0CC6860035A5}" destId="{D9B8DDCF-AC24-4CF9-8520-083D258CB168}" srcOrd="0" destOrd="0" presId="urn:microsoft.com/office/officeart/2005/8/layout/orgChart1"/>
    <dgm:cxn modelId="{7A15E145-D257-4997-8D99-D812EEE12B4E}" type="presParOf" srcId="{D8F0D041-1917-44AC-BDB3-0B02067DDB26}" destId="{B7143FBD-2C2B-4F3F-B355-BE6A1F9DB5E2}" srcOrd="0" destOrd="0" presId="urn:microsoft.com/office/officeart/2005/8/layout/orgChart1"/>
    <dgm:cxn modelId="{DF16BA6E-6380-4F7E-935C-CE25BAE6DB89}" type="presParOf" srcId="{B7143FBD-2C2B-4F3F-B355-BE6A1F9DB5E2}" destId="{C27417B7-5FEE-48CA-901F-B4000DF7A6E1}" srcOrd="0" destOrd="0" presId="urn:microsoft.com/office/officeart/2005/8/layout/orgChart1"/>
    <dgm:cxn modelId="{CFF2CC3C-C142-4A25-B7B6-E9DC8B88299A}" type="presParOf" srcId="{C27417B7-5FEE-48CA-901F-B4000DF7A6E1}" destId="{E7EAD196-7400-4611-B34E-DB67E0986EB0}" srcOrd="0" destOrd="0" presId="urn:microsoft.com/office/officeart/2005/8/layout/orgChart1"/>
    <dgm:cxn modelId="{0427AF59-CAC8-46FF-8F34-C0D05BF118CF}" type="presParOf" srcId="{C27417B7-5FEE-48CA-901F-B4000DF7A6E1}" destId="{7048F019-F499-42AB-8FE5-B7BB0CFEA378}" srcOrd="1" destOrd="0" presId="urn:microsoft.com/office/officeart/2005/8/layout/orgChart1"/>
    <dgm:cxn modelId="{F3368513-61EF-4163-8342-7841590E300E}" type="presParOf" srcId="{B7143FBD-2C2B-4F3F-B355-BE6A1F9DB5E2}" destId="{A1144340-6538-4E9F-BA59-D792B5246379}" srcOrd="1" destOrd="0" presId="urn:microsoft.com/office/officeart/2005/8/layout/orgChart1"/>
    <dgm:cxn modelId="{29F28CC6-AB0D-4609-8B13-B8A6EFF064CD}" type="presParOf" srcId="{A1144340-6538-4E9F-BA59-D792B5246379}" destId="{FBDE305B-0D10-41C2-99A3-02D4A1A5E8E5}" srcOrd="0" destOrd="0" presId="urn:microsoft.com/office/officeart/2005/8/layout/orgChart1"/>
    <dgm:cxn modelId="{B0E613F7-052C-4A68-A3CD-7AED2E5FDA9C}" type="presParOf" srcId="{A1144340-6538-4E9F-BA59-D792B5246379}" destId="{33B710A2-2CE0-46F8-8425-BF3B509E7B40}" srcOrd="1" destOrd="0" presId="urn:microsoft.com/office/officeart/2005/8/layout/orgChart1"/>
    <dgm:cxn modelId="{D8966A27-3EA5-40AF-A457-AA27F6ABEEB3}" type="presParOf" srcId="{33B710A2-2CE0-46F8-8425-BF3B509E7B40}" destId="{0EC402E9-9F0A-4DE1-89A3-E3A450ABC51C}" srcOrd="0" destOrd="0" presId="urn:microsoft.com/office/officeart/2005/8/layout/orgChart1"/>
    <dgm:cxn modelId="{43DACED7-4DAA-4D7A-98D1-90F9B77283C7}" type="presParOf" srcId="{0EC402E9-9F0A-4DE1-89A3-E3A450ABC51C}" destId="{5C7A033D-F63E-4EE1-8D18-3DEB6554719E}" srcOrd="0" destOrd="0" presId="urn:microsoft.com/office/officeart/2005/8/layout/orgChart1"/>
    <dgm:cxn modelId="{6E388FF4-A522-45C1-B24A-2F0E75EEEC1C}" type="presParOf" srcId="{0EC402E9-9F0A-4DE1-89A3-E3A450ABC51C}" destId="{F0184751-7511-411C-B78D-28155F49356C}" srcOrd="1" destOrd="0" presId="urn:microsoft.com/office/officeart/2005/8/layout/orgChart1"/>
    <dgm:cxn modelId="{67AA3680-2AC4-4C56-B1A5-ABD652181FED}" type="presParOf" srcId="{33B710A2-2CE0-46F8-8425-BF3B509E7B40}" destId="{C4F44EA0-AC52-4B8C-B074-52C858D38DF2}" srcOrd="1" destOrd="0" presId="urn:microsoft.com/office/officeart/2005/8/layout/orgChart1"/>
    <dgm:cxn modelId="{6E1BD128-1166-48A7-8DC4-264CCAC7EB85}" type="presParOf" srcId="{C4F44EA0-AC52-4B8C-B074-52C858D38DF2}" destId="{2881F430-56E2-4DC6-ABCA-B3DCEA337227}" srcOrd="0" destOrd="0" presId="urn:microsoft.com/office/officeart/2005/8/layout/orgChart1"/>
    <dgm:cxn modelId="{332129EF-4B7D-4CCC-9C64-6ECA02F04091}" type="presParOf" srcId="{C4F44EA0-AC52-4B8C-B074-52C858D38DF2}" destId="{78504E50-C223-4E36-8298-2A824B85A76B}" srcOrd="1" destOrd="0" presId="urn:microsoft.com/office/officeart/2005/8/layout/orgChart1"/>
    <dgm:cxn modelId="{7802C296-8F92-4A86-8D5A-D229693923E5}" type="presParOf" srcId="{78504E50-C223-4E36-8298-2A824B85A76B}" destId="{EA328291-8643-417A-8554-8716D2D29B85}" srcOrd="0" destOrd="0" presId="urn:microsoft.com/office/officeart/2005/8/layout/orgChart1"/>
    <dgm:cxn modelId="{F54E27CB-9C74-44B6-A72C-C36F01CD7AC6}" type="presParOf" srcId="{EA328291-8643-417A-8554-8716D2D29B85}" destId="{B2CEA7DB-BB34-4209-B482-274CD94C1212}" srcOrd="0" destOrd="0" presId="urn:microsoft.com/office/officeart/2005/8/layout/orgChart1"/>
    <dgm:cxn modelId="{0C506FD5-4E59-48FC-ACF4-754BB5F9A1DD}" type="presParOf" srcId="{EA328291-8643-417A-8554-8716D2D29B85}" destId="{B87F9CFE-9738-4EB4-99C1-1FCBF3DF469E}" srcOrd="1" destOrd="0" presId="urn:microsoft.com/office/officeart/2005/8/layout/orgChart1"/>
    <dgm:cxn modelId="{C3A4BF73-59D1-4DA3-B65D-27A622175C6D}" type="presParOf" srcId="{78504E50-C223-4E36-8298-2A824B85A76B}" destId="{7B889B76-828A-4927-863C-7638CFBE2519}" srcOrd="1" destOrd="0" presId="urn:microsoft.com/office/officeart/2005/8/layout/orgChart1"/>
    <dgm:cxn modelId="{E10194E2-12A4-44EC-8DFD-306FF24FE8CC}" type="presParOf" srcId="{78504E50-C223-4E36-8298-2A824B85A76B}" destId="{C20BE0A4-F343-4C36-AFDD-0833F66FE521}" srcOrd="2" destOrd="0" presId="urn:microsoft.com/office/officeart/2005/8/layout/orgChart1"/>
    <dgm:cxn modelId="{D61F50DC-DB34-4D18-94F8-823F442E176B}" type="presParOf" srcId="{C4F44EA0-AC52-4B8C-B074-52C858D38DF2}" destId="{A0150750-247E-41C3-A75F-DBF2B1F8529F}" srcOrd="2" destOrd="0" presId="urn:microsoft.com/office/officeart/2005/8/layout/orgChart1"/>
    <dgm:cxn modelId="{304DE9C6-83CF-407C-9850-1515E2BDCFC1}" type="presParOf" srcId="{C4F44EA0-AC52-4B8C-B074-52C858D38DF2}" destId="{FEA8AEC6-6269-4E85-A23B-F964706C1715}" srcOrd="3" destOrd="0" presId="urn:microsoft.com/office/officeart/2005/8/layout/orgChart1"/>
    <dgm:cxn modelId="{3EE525B6-E6E8-4EED-AFD7-A81EE401945B}" type="presParOf" srcId="{FEA8AEC6-6269-4E85-A23B-F964706C1715}" destId="{D8E993DA-2382-466C-86B1-A06CE4F535E0}" srcOrd="0" destOrd="0" presId="urn:microsoft.com/office/officeart/2005/8/layout/orgChart1"/>
    <dgm:cxn modelId="{27889C6E-667D-4A01-9B6B-8D1F15FA873F}" type="presParOf" srcId="{D8E993DA-2382-466C-86B1-A06CE4F535E0}" destId="{CCB9F205-5940-41B9-A841-4802D8C6A320}" srcOrd="0" destOrd="0" presId="urn:microsoft.com/office/officeart/2005/8/layout/orgChart1"/>
    <dgm:cxn modelId="{4C513B21-FF10-4FF1-B8CC-15C6E4D32B73}" type="presParOf" srcId="{D8E993DA-2382-466C-86B1-A06CE4F535E0}" destId="{2403686C-0630-471C-A432-38CFDF40BBA8}" srcOrd="1" destOrd="0" presId="urn:microsoft.com/office/officeart/2005/8/layout/orgChart1"/>
    <dgm:cxn modelId="{91EF064E-1812-4E07-A50A-360AC6F8609A}" type="presParOf" srcId="{FEA8AEC6-6269-4E85-A23B-F964706C1715}" destId="{C40B3252-1CFC-40A1-B804-F442BE944F54}" srcOrd="1" destOrd="0" presId="urn:microsoft.com/office/officeart/2005/8/layout/orgChart1"/>
    <dgm:cxn modelId="{31D64BBE-81F1-42BF-BB92-57614465A798}" type="presParOf" srcId="{FEA8AEC6-6269-4E85-A23B-F964706C1715}" destId="{274E6656-760B-45A7-ACBD-9E326B810721}" srcOrd="2" destOrd="0" presId="urn:microsoft.com/office/officeart/2005/8/layout/orgChart1"/>
    <dgm:cxn modelId="{A962810E-E7C2-42D9-A215-42E18B38B4E1}" type="presParOf" srcId="{33B710A2-2CE0-46F8-8425-BF3B509E7B40}" destId="{D05F5BD2-E45E-4FAC-BA66-E2C108FAAF36}" srcOrd="2" destOrd="0" presId="urn:microsoft.com/office/officeart/2005/8/layout/orgChart1"/>
    <dgm:cxn modelId="{4A0D6236-6158-4DED-9441-A87F74BED21D}" type="presParOf" srcId="{A1144340-6538-4E9F-BA59-D792B5246379}" destId="{CAF3244F-8550-4860-88B3-7C9EA06BDBF7}" srcOrd="2" destOrd="0" presId="urn:microsoft.com/office/officeart/2005/8/layout/orgChart1"/>
    <dgm:cxn modelId="{5ACFAD2D-92FE-4EBC-85CD-CC8D91A8F336}" type="presParOf" srcId="{A1144340-6538-4E9F-BA59-D792B5246379}" destId="{86354463-9707-47C6-80F5-58E72582041B}" srcOrd="3" destOrd="0" presId="urn:microsoft.com/office/officeart/2005/8/layout/orgChart1"/>
    <dgm:cxn modelId="{CF70B8C6-5427-47B5-8EB5-879DFE151F86}" type="presParOf" srcId="{86354463-9707-47C6-80F5-58E72582041B}" destId="{AEA905B8-7BCF-4588-B73A-AC4554D399E0}" srcOrd="0" destOrd="0" presId="urn:microsoft.com/office/officeart/2005/8/layout/orgChart1"/>
    <dgm:cxn modelId="{0BC906F3-A2FF-44C6-8FDD-D9CCE055B467}" type="presParOf" srcId="{AEA905B8-7BCF-4588-B73A-AC4554D399E0}" destId="{8A5DFAF2-9859-491E-8054-41942995DFBA}" srcOrd="0" destOrd="0" presId="urn:microsoft.com/office/officeart/2005/8/layout/orgChart1"/>
    <dgm:cxn modelId="{9AFAB311-5CCA-4E1E-B69E-043438D8228E}" type="presParOf" srcId="{AEA905B8-7BCF-4588-B73A-AC4554D399E0}" destId="{36260A5A-6326-411F-9F9B-563BE9474E67}" srcOrd="1" destOrd="0" presId="urn:microsoft.com/office/officeart/2005/8/layout/orgChart1"/>
    <dgm:cxn modelId="{97864D79-B931-44D6-8C11-C4B627EF5D03}" type="presParOf" srcId="{86354463-9707-47C6-80F5-58E72582041B}" destId="{FF4B0C56-C011-4252-A2D7-081EFD630AFD}" srcOrd="1" destOrd="0" presId="urn:microsoft.com/office/officeart/2005/8/layout/orgChart1"/>
    <dgm:cxn modelId="{F4C9C65B-6590-4111-BDD6-E42421EC9D04}" type="presParOf" srcId="{FF4B0C56-C011-4252-A2D7-081EFD630AFD}" destId="{BF59188C-DA58-44A5-A073-4FCBB55AB321}" srcOrd="0" destOrd="0" presId="urn:microsoft.com/office/officeart/2005/8/layout/orgChart1"/>
    <dgm:cxn modelId="{26C18C10-FEF4-45BA-B2D2-CFAF0C12891F}" type="presParOf" srcId="{FF4B0C56-C011-4252-A2D7-081EFD630AFD}" destId="{31B028D2-0788-498C-854A-697996D6D01F}" srcOrd="1" destOrd="0" presId="urn:microsoft.com/office/officeart/2005/8/layout/orgChart1"/>
    <dgm:cxn modelId="{001245A2-7CB4-497F-93DC-90A3E2BDC574}" type="presParOf" srcId="{31B028D2-0788-498C-854A-697996D6D01F}" destId="{461DEA88-C1F6-413A-AD66-109971DC99D3}" srcOrd="0" destOrd="0" presId="urn:microsoft.com/office/officeart/2005/8/layout/orgChart1"/>
    <dgm:cxn modelId="{94A0A926-2CC0-4373-97C9-FCCBFE209795}" type="presParOf" srcId="{461DEA88-C1F6-413A-AD66-109971DC99D3}" destId="{A0C7C93E-9F43-4F23-81E3-173BC5D62FA2}" srcOrd="0" destOrd="0" presId="urn:microsoft.com/office/officeart/2005/8/layout/orgChart1"/>
    <dgm:cxn modelId="{D966B42E-5761-42EA-A014-DB8504D10C96}" type="presParOf" srcId="{461DEA88-C1F6-413A-AD66-109971DC99D3}" destId="{BBC96F3E-7F7E-4AB8-83FE-490B94F0642E}" srcOrd="1" destOrd="0" presId="urn:microsoft.com/office/officeart/2005/8/layout/orgChart1"/>
    <dgm:cxn modelId="{F82B0E05-A918-4B2A-8A4C-CC1077B4C717}" type="presParOf" srcId="{31B028D2-0788-498C-854A-697996D6D01F}" destId="{1D72E784-7DAB-453B-A52C-C65CEB695931}" srcOrd="1" destOrd="0" presId="urn:microsoft.com/office/officeart/2005/8/layout/orgChart1"/>
    <dgm:cxn modelId="{C6328AAE-FB1E-4741-89CE-8CC4EE214EF5}" type="presParOf" srcId="{31B028D2-0788-498C-854A-697996D6D01F}" destId="{8BC9DB78-5A0B-49FD-A353-4D4CD6A76BD6}" srcOrd="2" destOrd="0" presId="urn:microsoft.com/office/officeart/2005/8/layout/orgChart1"/>
    <dgm:cxn modelId="{B07FBAE2-D346-40CA-B1D9-34A6FBEF333C}" type="presParOf" srcId="{FF4B0C56-C011-4252-A2D7-081EFD630AFD}" destId="{2888FA2C-238F-4D29-B070-AD05F067D5D1}" srcOrd="2" destOrd="0" presId="urn:microsoft.com/office/officeart/2005/8/layout/orgChart1"/>
    <dgm:cxn modelId="{65C43181-4875-4185-B9ED-35A919CF60ED}" type="presParOf" srcId="{FF4B0C56-C011-4252-A2D7-081EFD630AFD}" destId="{3777EE3A-84E6-42DD-BC7D-D1B682E90F30}" srcOrd="3" destOrd="0" presId="urn:microsoft.com/office/officeart/2005/8/layout/orgChart1"/>
    <dgm:cxn modelId="{4FC86997-9017-4181-88FB-64DC63CB87BC}" type="presParOf" srcId="{3777EE3A-84E6-42DD-BC7D-D1B682E90F30}" destId="{CCA45F2E-9929-4337-B402-DFE4D632F701}" srcOrd="0" destOrd="0" presId="urn:microsoft.com/office/officeart/2005/8/layout/orgChart1"/>
    <dgm:cxn modelId="{818637AE-DD2E-4E67-97CC-B0F0BA26AB27}" type="presParOf" srcId="{CCA45F2E-9929-4337-B402-DFE4D632F701}" destId="{D89FEA0C-6348-49CF-AC7F-605E79BE4267}" srcOrd="0" destOrd="0" presId="urn:microsoft.com/office/officeart/2005/8/layout/orgChart1"/>
    <dgm:cxn modelId="{5FA5ED25-4CA9-426B-BA4F-36F96125B87A}" type="presParOf" srcId="{CCA45F2E-9929-4337-B402-DFE4D632F701}" destId="{9E72220A-DAC8-42D0-BA55-80E99BD3BFCC}" srcOrd="1" destOrd="0" presId="urn:microsoft.com/office/officeart/2005/8/layout/orgChart1"/>
    <dgm:cxn modelId="{5CB87957-D5F6-4F4A-AAC6-C789C2916125}" type="presParOf" srcId="{3777EE3A-84E6-42DD-BC7D-D1B682E90F30}" destId="{F8AF953E-80CE-46C1-B96D-9B9CF6303102}" srcOrd="1" destOrd="0" presId="urn:microsoft.com/office/officeart/2005/8/layout/orgChart1"/>
    <dgm:cxn modelId="{5A7A7AF8-F8C7-41D3-86F5-DF812913507A}" type="presParOf" srcId="{3777EE3A-84E6-42DD-BC7D-D1B682E90F30}" destId="{F84701B1-4AA8-4FC9-98C7-F7B1334817A7}" srcOrd="2" destOrd="0" presId="urn:microsoft.com/office/officeart/2005/8/layout/orgChart1"/>
    <dgm:cxn modelId="{180E41E2-99A6-4DAE-88AF-1CAC823C6AFF}" type="presParOf" srcId="{86354463-9707-47C6-80F5-58E72582041B}" destId="{B69E6795-C642-4D10-86B5-83C390BDBB69}" srcOrd="2" destOrd="0" presId="urn:microsoft.com/office/officeart/2005/8/layout/orgChart1"/>
    <dgm:cxn modelId="{78D86C7F-2C94-4948-AB30-D5FDF73F40F1}" type="presParOf" srcId="{A1144340-6538-4E9F-BA59-D792B5246379}" destId="{9AD761CE-8BC1-488D-8531-B6739246902B}" srcOrd="4" destOrd="0" presId="urn:microsoft.com/office/officeart/2005/8/layout/orgChart1"/>
    <dgm:cxn modelId="{068A77B4-E737-4E6B-AC26-3D68417E04E3}" type="presParOf" srcId="{A1144340-6538-4E9F-BA59-D792B5246379}" destId="{370C7453-EA2F-4717-9A71-6E9CE95448D1}" srcOrd="5" destOrd="0" presId="urn:microsoft.com/office/officeart/2005/8/layout/orgChart1"/>
    <dgm:cxn modelId="{B5B0B924-7631-49F2-A0F7-52F42B32A3CD}" type="presParOf" srcId="{370C7453-EA2F-4717-9A71-6E9CE95448D1}" destId="{31EF8159-FF53-4D13-BE43-85DF581F9D1E}" srcOrd="0" destOrd="0" presId="urn:microsoft.com/office/officeart/2005/8/layout/orgChart1"/>
    <dgm:cxn modelId="{B5AB4F5B-066A-48AF-A231-2B76EF990A18}" type="presParOf" srcId="{31EF8159-FF53-4D13-BE43-85DF581F9D1E}" destId="{B27E950B-E79C-4C7D-8641-3BAA18426CCB}" srcOrd="0" destOrd="0" presId="urn:microsoft.com/office/officeart/2005/8/layout/orgChart1"/>
    <dgm:cxn modelId="{A9C830B3-0EEE-4C48-98FD-1F61ABEEAFE9}" type="presParOf" srcId="{31EF8159-FF53-4D13-BE43-85DF581F9D1E}" destId="{C09B25EE-3B68-45BE-911B-265D8192A3D1}" srcOrd="1" destOrd="0" presId="urn:microsoft.com/office/officeart/2005/8/layout/orgChart1"/>
    <dgm:cxn modelId="{9E678C03-BFEE-4E75-9316-13CDF089216A}" type="presParOf" srcId="{370C7453-EA2F-4717-9A71-6E9CE95448D1}" destId="{BAD621D1-09E2-4952-AE03-00581BD94092}" srcOrd="1" destOrd="0" presId="urn:microsoft.com/office/officeart/2005/8/layout/orgChart1"/>
    <dgm:cxn modelId="{05EB67CC-6A6F-49B6-8209-F06F88AE156E}" type="presParOf" srcId="{BAD621D1-09E2-4952-AE03-00581BD94092}" destId="{D9B8DDCF-AC24-4CF9-8520-083D258CB168}" srcOrd="0" destOrd="0" presId="urn:microsoft.com/office/officeart/2005/8/layout/orgChart1"/>
    <dgm:cxn modelId="{46C7FDD7-E745-4C4E-89D3-0BB95AC72490}" type="presParOf" srcId="{BAD621D1-09E2-4952-AE03-00581BD94092}" destId="{13D2E00F-41EB-4F01-8CE1-3095DD1DA333}" srcOrd="1" destOrd="0" presId="urn:microsoft.com/office/officeart/2005/8/layout/orgChart1"/>
    <dgm:cxn modelId="{DC72D141-57B8-472C-9ED9-97E84A1E242D}" type="presParOf" srcId="{13D2E00F-41EB-4F01-8CE1-3095DD1DA333}" destId="{9BC977E8-ED9A-4E7E-8162-8BD68B7C6AE3}" srcOrd="0" destOrd="0" presId="urn:microsoft.com/office/officeart/2005/8/layout/orgChart1"/>
    <dgm:cxn modelId="{0DB9A773-04BF-4FFB-8D40-88CEF5D8D4D1}" type="presParOf" srcId="{9BC977E8-ED9A-4E7E-8162-8BD68B7C6AE3}" destId="{2426BE83-5EAC-4A1B-9E98-68ACC5269FDB}" srcOrd="0" destOrd="0" presId="urn:microsoft.com/office/officeart/2005/8/layout/orgChart1"/>
    <dgm:cxn modelId="{D519E67B-4103-4661-8262-BF182B3F3CC3}" type="presParOf" srcId="{9BC977E8-ED9A-4E7E-8162-8BD68B7C6AE3}" destId="{E3EE1276-2BAC-47D2-850A-58C0F7495E36}" srcOrd="1" destOrd="0" presId="urn:microsoft.com/office/officeart/2005/8/layout/orgChart1"/>
    <dgm:cxn modelId="{E6B89B5F-B647-4FB0-BCDE-9E111D7A0D92}" type="presParOf" srcId="{13D2E00F-41EB-4F01-8CE1-3095DD1DA333}" destId="{76ECFC3C-57C0-40E5-90BA-B1C7070CF6E6}" srcOrd="1" destOrd="0" presId="urn:microsoft.com/office/officeart/2005/8/layout/orgChart1"/>
    <dgm:cxn modelId="{8EC8BA14-F6D2-479F-AD5D-ACDDAE686C99}" type="presParOf" srcId="{13D2E00F-41EB-4F01-8CE1-3095DD1DA333}" destId="{D6FD5FA6-CDAA-4587-B5DA-1FC886718CCA}" srcOrd="2" destOrd="0" presId="urn:microsoft.com/office/officeart/2005/8/layout/orgChart1"/>
    <dgm:cxn modelId="{7733F997-1E09-4122-8089-16A9E2AE3E32}" type="presParOf" srcId="{BAD621D1-09E2-4952-AE03-00581BD94092}" destId="{45614186-522D-4BE9-B0C5-A88754977FDF}" srcOrd="2" destOrd="0" presId="urn:microsoft.com/office/officeart/2005/8/layout/orgChart1"/>
    <dgm:cxn modelId="{55082D2B-4F9C-4F0C-89B0-8E718B7994B4}" type="presParOf" srcId="{BAD621D1-09E2-4952-AE03-00581BD94092}" destId="{CF94E7FA-C96F-4716-A0BC-E32B5C634644}" srcOrd="3" destOrd="0" presId="urn:microsoft.com/office/officeart/2005/8/layout/orgChart1"/>
    <dgm:cxn modelId="{3222472B-ACDE-483D-9C1E-8CCB66B33F70}" type="presParOf" srcId="{CF94E7FA-C96F-4716-A0BC-E32B5C634644}" destId="{76F3B760-E08D-4B32-B688-E5A3EBD766BE}" srcOrd="0" destOrd="0" presId="urn:microsoft.com/office/officeart/2005/8/layout/orgChart1"/>
    <dgm:cxn modelId="{8CC32FE6-4B8E-4FB7-81D7-6FA9F797DCC0}" type="presParOf" srcId="{76F3B760-E08D-4B32-B688-E5A3EBD766BE}" destId="{56239324-2555-4167-831B-F050ABE330EC}" srcOrd="0" destOrd="0" presId="urn:microsoft.com/office/officeart/2005/8/layout/orgChart1"/>
    <dgm:cxn modelId="{4556619C-C5D9-451C-811C-1CA635D15686}" type="presParOf" srcId="{76F3B760-E08D-4B32-B688-E5A3EBD766BE}" destId="{B9F48755-D925-417B-92FD-77F584524034}" srcOrd="1" destOrd="0" presId="urn:microsoft.com/office/officeart/2005/8/layout/orgChart1"/>
    <dgm:cxn modelId="{5D3A4BB0-C106-458F-A90B-49F09F2A262D}" type="presParOf" srcId="{CF94E7FA-C96F-4716-A0BC-E32B5C634644}" destId="{F15285D5-9551-4E4C-A9F5-7D0AD72BEA06}" srcOrd="1" destOrd="0" presId="urn:microsoft.com/office/officeart/2005/8/layout/orgChart1"/>
    <dgm:cxn modelId="{7A64ACA2-A560-4A88-A1B3-74FDC7C6F30D}" type="presParOf" srcId="{CF94E7FA-C96F-4716-A0BC-E32B5C634644}" destId="{F723EC78-1832-4C4F-8D4E-D59AD26F332C}" srcOrd="2" destOrd="0" presId="urn:microsoft.com/office/officeart/2005/8/layout/orgChart1"/>
    <dgm:cxn modelId="{8CFE797A-1FF2-4546-90C1-D326E262995E}" type="presParOf" srcId="{370C7453-EA2F-4717-9A71-6E9CE95448D1}" destId="{90780CE4-F44A-46BD-9257-76554CB4E7EA}" srcOrd="2" destOrd="0" presId="urn:microsoft.com/office/officeart/2005/8/layout/orgChart1"/>
    <dgm:cxn modelId="{9296DD74-A68D-4EEA-9630-90C91FDE1DF4}" type="presParOf" srcId="{B7143FBD-2C2B-4F3F-B355-BE6A1F9DB5E2}" destId="{767246FE-0308-4DD5-9FA2-8FBD346173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10DFC1-9074-4EFC-AFF1-66DA586C5910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9578D5AC-DDFF-44D5-9514-6EAE02640650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Είδος ρύπου</a:t>
          </a:r>
          <a:endParaRPr lang="el-GR" dirty="0"/>
        </a:p>
      </dgm:t>
    </dgm:pt>
    <dgm:pt modelId="{5328AD72-04A6-434F-ACF1-60ED5B18E681}" type="parTrans" cxnId="{F39433CA-1FEC-4276-9B95-6339D207788C}">
      <dgm:prSet/>
      <dgm:spPr/>
      <dgm:t>
        <a:bodyPr/>
        <a:lstStyle/>
        <a:p>
          <a:endParaRPr lang="el-GR"/>
        </a:p>
      </dgm:t>
    </dgm:pt>
    <dgm:pt modelId="{4491463B-68A2-40B1-BB30-1137E0B47120}" type="sibTrans" cxnId="{F39433CA-1FEC-4276-9B95-6339D207788C}">
      <dgm:prSet/>
      <dgm:spPr/>
      <dgm:t>
        <a:bodyPr/>
        <a:lstStyle/>
        <a:p>
          <a:endParaRPr lang="el-GR"/>
        </a:p>
      </dgm:t>
    </dgm:pt>
    <dgm:pt modelId="{52CAC407-FBBC-4CB5-A072-83D5007066B5}">
      <dgm:prSet phldrT="[Text]"/>
      <dgm:spPr/>
      <dgm:t>
        <a:bodyPr/>
        <a:lstStyle/>
        <a:p>
          <a:r>
            <a:rPr lang="el-GR" dirty="0" smtClean="0"/>
            <a:t>Αιωρούμενες ύλες</a:t>
          </a:r>
          <a:endParaRPr lang="el-GR" dirty="0"/>
        </a:p>
      </dgm:t>
    </dgm:pt>
    <dgm:pt modelId="{785BF11A-8649-4487-9AB1-439B8C8DA470}" type="parTrans" cxnId="{4EB6A6AD-3168-42DA-9B88-7D1611BC709B}">
      <dgm:prSet/>
      <dgm:spPr/>
      <dgm:t>
        <a:bodyPr/>
        <a:lstStyle/>
        <a:p>
          <a:endParaRPr lang="el-GR"/>
        </a:p>
      </dgm:t>
    </dgm:pt>
    <dgm:pt modelId="{27785A8F-D0AC-4019-92D6-582CA3EB751B}" type="sibTrans" cxnId="{4EB6A6AD-3168-42DA-9B88-7D1611BC709B}">
      <dgm:prSet/>
      <dgm:spPr/>
      <dgm:t>
        <a:bodyPr/>
        <a:lstStyle/>
        <a:p>
          <a:endParaRPr lang="el-GR"/>
        </a:p>
      </dgm:t>
    </dgm:pt>
    <dgm:pt modelId="{C4731206-0DFC-4DA1-918B-4D5FE41EB8CE}">
      <dgm:prSet phldrT="[Text]"/>
      <dgm:spPr/>
      <dgm:t>
        <a:bodyPr/>
        <a:lstStyle/>
        <a:p>
          <a:r>
            <a:rPr lang="el-GR" dirty="0" smtClean="0"/>
            <a:t>Διαλυμένες ουσίες</a:t>
          </a:r>
          <a:endParaRPr lang="el-GR" dirty="0"/>
        </a:p>
      </dgm:t>
    </dgm:pt>
    <dgm:pt modelId="{81D03BEA-8878-4DDA-ADA3-530C79D4A95B}" type="parTrans" cxnId="{507CCC72-5F20-48F1-A040-457DCC43C3C7}">
      <dgm:prSet/>
      <dgm:spPr/>
      <dgm:t>
        <a:bodyPr/>
        <a:lstStyle/>
        <a:p>
          <a:endParaRPr lang="el-GR"/>
        </a:p>
      </dgm:t>
    </dgm:pt>
    <dgm:pt modelId="{26FC8089-93BC-4C22-849C-70CFBC42B9A7}" type="sibTrans" cxnId="{507CCC72-5F20-48F1-A040-457DCC43C3C7}">
      <dgm:prSet/>
      <dgm:spPr/>
      <dgm:t>
        <a:bodyPr/>
        <a:lstStyle/>
        <a:p>
          <a:endParaRPr lang="el-GR"/>
        </a:p>
      </dgm:t>
    </dgm:pt>
    <dgm:pt modelId="{DD62A69E-94B8-436A-AF16-422D0309D42C}">
      <dgm:prSet phldrT="[Text]"/>
      <dgm:spPr/>
      <dgm:t>
        <a:bodyPr/>
        <a:lstStyle/>
        <a:p>
          <a:r>
            <a:rPr lang="el-GR" dirty="0" smtClean="0"/>
            <a:t>Στερεά</a:t>
          </a:r>
          <a:endParaRPr lang="el-GR" dirty="0"/>
        </a:p>
      </dgm:t>
    </dgm:pt>
    <dgm:pt modelId="{BE82D1CF-D34D-4844-BCC0-8C1525C0DE22}" type="parTrans" cxnId="{E871C4DC-0109-4137-9DD3-5ED597041C28}">
      <dgm:prSet/>
      <dgm:spPr/>
      <dgm:t>
        <a:bodyPr/>
        <a:lstStyle/>
        <a:p>
          <a:endParaRPr lang="el-GR"/>
        </a:p>
      </dgm:t>
    </dgm:pt>
    <dgm:pt modelId="{E71C1500-8D69-42FB-A877-8CE41ED38E62}" type="sibTrans" cxnId="{E871C4DC-0109-4137-9DD3-5ED597041C28}">
      <dgm:prSet/>
      <dgm:spPr/>
      <dgm:t>
        <a:bodyPr/>
        <a:lstStyle/>
        <a:p>
          <a:endParaRPr lang="el-GR"/>
        </a:p>
      </dgm:t>
    </dgm:pt>
    <dgm:pt modelId="{DEB22689-450C-447D-9D5E-6F9614AF1CFD}">
      <dgm:prSet phldrT="[Text]"/>
      <dgm:spPr/>
      <dgm:t>
        <a:bodyPr/>
        <a:lstStyle/>
        <a:p>
          <a:r>
            <a:rPr lang="el-GR" dirty="0" smtClean="0"/>
            <a:t>Υγρά</a:t>
          </a:r>
          <a:endParaRPr lang="el-GR" dirty="0"/>
        </a:p>
      </dgm:t>
    </dgm:pt>
    <dgm:pt modelId="{3374B076-EB87-43CB-A7F9-A4911F6E8C79}" type="parTrans" cxnId="{CEEFA2C7-9EBD-483C-A92F-11780C0388FD}">
      <dgm:prSet/>
      <dgm:spPr/>
      <dgm:t>
        <a:bodyPr/>
        <a:lstStyle/>
        <a:p>
          <a:endParaRPr lang="el-GR"/>
        </a:p>
      </dgm:t>
    </dgm:pt>
    <dgm:pt modelId="{08FC7977-D872-4B30-84C5-1B3494FFFCF6}" type="sibTrans" cxnId="{CEEFA2C7-9EBD-483C-A92F-11780C0388FD}">
      <dgm:prSet/>
      <dgm:spPr/>
      <dgm:t>
        <a:bodyPr/>
        <a:lstStyle/>
        <a:p>
          <a:endParaRPr lang="el-GR"/>
        </a:p>
      </dgm:t>
    </dgm:pt>
    <dgm:pt modelId="{75E1CEB8-57C6-47D5-AA3E-A96343F0FF0A}">
      <dgm:prSet phldrT="[Text]"/>
      <dgm:spPr/>
      <dgm:t>
        <a:bodyPr/>
        <a:lstStyle/>
        <a:p>
          <a:r>
            <a:rPr lang="el-GR" dirty="0" smtClean="0"/>
            <a:t>Οργανικές ουσίες</a:t>
          </a:r>
          <a:endParaRPr lang="el-GR" dirty="0"/>
        </a:p>
      </dgm:t>
    </dgm:pt>
    <dgm:pt modelId="{BABD6825-E238-4E9C-BBEA-3F58A748F971}" type="parTrans" cxnId="{C09F372B-61E7-4234-9F17-77CEC8C612D5}">
      <dgm:prSet/>
      <dgm:spPr/>
      <dgm:t>
        <a:bodyPr/>
        <a:lstStyle/>
        <a:p>
          <a:endParaRPr lang="el-GR"/>
        </a:p>
      </dgm:t>
    </dgm:pt>
    <dgm:pt modelId="{680E33D3-913B-4DA7-B353-A90D3DF6126E}" type="sibTrans" cxnId="{C09F372B-61E7-4234-9F17-77CEC8C612D5}">
      <dgm:prSet/>
      <dgm:spPr/>
      <dgm:t>
        <a:bodyPr/>
        <a:lstStyle/>
        <a:p>
          <a:endParaRPr lang="el-GR"/>
        </a:p>
      </dgm:t>
    </dgm:pt>
    <dgm:pt modelId="{AA17E912-640D-4250-884B-0CDDEBF616BB}">
      <dgm:prSet phldrT="[Text]"/>
      <dgm:spPr/>
      <dgm:t>
        <a:bodyPr/>
        <a:lstStyle/>
        <a:p>
          <a:r>
            <a:rPr lang="el-GR" dirty="0" smtClean="0"/>
            <a:t>Ανόργανες ουσίες</a:t>
          </a:r>
          <a:endParaRPr lang="el-GR" dirty="0"/>
        </a:p>
      </dgm:t>
    </dgm:pt>
    <dgm:pt modelId="{BD95DD83-3D6C-4CBC-9086-5B0E7EAE00A4}" type="parTrans" cxnId="{7EF2C66E-869D-4D01-94B1-582187F0C37E}">
      <dgm:prSet/>
      <dgm:spPr/>
      <dgm:t>
        <a:bodyPr/>
        <a:lstStyle/>
        <a:p>
          <a:endParaRPr lang="el-GR"/>
        </a:p>
      </dgm:t>
    </dgm:pt>
    <dgm:pt modelId="{16DB98B7-6B6E-48D3-859D-044075561505}" type="sibTrans" cxnId="{7EF2C66E-869D-4D01-94B1-582187F0C37E}">
      <dgm:prSet/>
      <dgm:spPr/>
      <dgm:t>
        <a:bodyPr/>
        <a:lstStyle/>
        <a:p>
          <a:endParaRPr lang="el-GR"/>
        </a:p>
      </dgm:t>
    </dgm:pt>
    <dgm:pt modelId="{A6A66E92-F79D-49D6-8D33-A924E213010E}">
      <dgm:prSet phldrT="[Text]"/>
      <dgm:spPr/>
      <dgm:t>
        <a:bodyPr/>
        <a:lstStyle/>
        <a:p>
          <a:r>
            <a:rPr lang="el-GR" dirty="0" smtClean="0"/>
            <a:t>Βιοδιασπωμενες</a:t>
          </a:r>
          <a:endParaRPr lang="el-GR" dirty="0"/>
        </a:p>
      </dgm:t>
    </dgm:pt>
    <dgm:pt modelId="{1273C8DC-1FE9-4349-9A09-589EADA2AA00}" type="parTrans" cxnId="{BE5D0FEC-AA48-49E5-B67B-9D77F210B6F7}">
      <dgm:prSet/>
      <dgm:spPr/>
      <dgm:t>
        <a:bodyPr/>
        <a:lstStyle/>
        <a:p>
          <a:endParaRPr lang="el-GR"/>
        </a:p>
      </dgm:t>
    </dgm:pt>
    <dgm:pt modelId="{4CEEBB9B-F87A-4DC1-81CB-04520476FF36}" type="sibTrans" cxnId="{BE5D0FEC-AA48-49E5-B67B-9D77F210B6F7}">
      <dgm:prSet/>
      <dgm:spPr/>
      <dgm:t>
        <a:bodyPr/>
        <a:lstStyle/>
        <a:p>
          <a:endParaRPr lang="el-GR"/>
        </a:p>
      </dgm:t>
    </dgm:pt>
    <dgm:pt modelId="{884152AB-87DC-41BD-A674-0DFEA2952891}">
      <dgm:prSet phldrT="[Text]"/>
      <dgm:spPr/>
      <dgm:t>
        <a:bodyPr/>
        <a:lstStyle/>
        <a:p>
          <a:r>
            <a:rPr lang="el-GR" dirty="0" smtClean="0"/>
            <a:t>Μη Βιοδιασπώμενες</a:t>
          </a:r>
          <a:endParaRPr lang="el-GR" dirty="0"/>
        </a:p>
      </dgm:t>
    </dgm:pt>
    <dgm:pt modelId="{416D2EA9-224B-4436-ACA9-81214624CAFF}" type="parTrans" cxnId="{5090E805-A4D7-41A4-A11C-830D5390A520}">
      <dgm:prSet/>
      <dgm:spPr/>
      <dgm:t>
        <a:bodyPr/>
        <a:lstStyle/>
        <a:p>
          <a:endParaRPr lang="el-GR"/>
        </a:p>
      </dgm:t>
    </dgm:pt>
    <dgm:pt modelId="{3AAA62BC-F562-4112-8EB6-71E294572E62}" type="sibTrans" cxnId="{5090E805-A4D7-41A4-A11C-830D5390A520}">
      <dgm:prSet/>
      <dgm:spPr/>
      <dgm:t>
        <a:bodyPr/>
        <a:lstStyle/>
        <a:p>
          <a:endParaRPr lang="el-GR"/>
        </a:p>
      </dgm:t>
    </dgm:pt>
    <dgm:pt modelId="{9BD99057-3810-477F-A699-896703EB877A}">
      <dgm:prSet phldrT="[Text]"/>
      <dgm:spPr/>
      <dgm:t>
        <a:bodyPr/>
        <a:lstStyle/>
        <a:p>
          <a:r>
            <a:rPr lang="el-GR" dirty="0" smtClean="0"/>
            <a:t>Μεμβράνη</a:t>
          </a:r>
          <a:endParaRPr lang="el-GR" dirty="0"/>
        </a:p>
      </dgm:t>
    </dgm:pt>
    <dgm:pt modelId="{4574DAB0-523E-498D-B405-648D0A31D505}" type="parTrans" cxnId="{86CFA2C7-D110-4D91-8A4C-AEF7D156BE9D}">
      <dgm:prSet/>
      <dgm:spPr/>
      <dgm:t>
        <a:bodyPr/>
        <a:lstStyle/>
        <a:p>
          <a:endParaRPr lang="el-GR"/>
        </a:p>
      </dgm:t>
    </dgm:pt>
    <dgm:pt modelId="{0D522B39-FE29-4786-B87A-3524504B347F}" type="sibTrans" cxnId="{86CFA2C7-D110-4D91-8A4C-AEF7D156BE9D}">
      <dgm:prSet/>
      <dgm:spPr/>
      <dgm:t>
        <a:bodyPr/>
        <a:lstStyle/>
        <a:p>
          <a:endParaRPr lang="el-GR"/>
        </a:p>
      </dgm:t>
    </dgm:pt>
    <dgm:pt modelId="{385412DC-E673-4F5C-9369-0422F4B6DB6E}">
      <dgm:prSet phldrT="[Text]"/>
      <dgm:spPr/>
      <dgm:t>
        <a:bodyPr/>
        <a:lstStyle/>
        <a:p>
          <a:r>
            <a:rPr lang="el-GR" dirty="0" smtClean="0"/>
            <a:t>Σταγονίδια</a:t>
          </a:r>
          <a:endParaRPr lang="el-GR" dirty="0"/>
        </a:p>
      </dgm:t>
    </dgm:pt>
    <dgm:pt modelId="{F6A273BC-F760-4D40-858C-2EF2FCE9F27D}" type="parTrans" cxnId="{89596E6B-28E2-4329-ACA4-D28446C1E690}">
      <dgm:prSet/>
      <dgm:spPr/>
      <dgm:t>
        <a:bodyPr/>
        <a:lstStyle/>
        <a:p>
          <a:endParaRPr lang="el-GR"/>
        </a:p>
      </dgm:t>
    </dgm:pt>
    <dgm:pt modelId="{027AD938-3A0C-488D-94DF-4B12D190C49B}" type="sibTrans" cxnId="{89596E6B-28E2-4329-ACA4-D28446C1E690}">
      <dgm:prSet/>
      <dgm:spPr/>
      <dgm:t>
        <a:bodyPr/>
        <a:lstStyle/>
        <a:p>
          <a:endParaRPr lang="el-GR"/>
        </a:p>
      </dgm:t>
    </dgm:pt>
    <dgm:pt modelId="{229846FE-E38D-44FD-B82E-F2224576D867}">
      <dgm:prSet phldrT="[Text]"/>
      <dgm:spPr/>
      <dgm:t>
        <a:bodyPr/>
        <a:lstStyle/>
        <a:p>
          <a:r>
            <a:rPr lang="el-GR" dirty="0" smtClean="0"/>
            <a:t>Γαλάκτωμα</a:t>
          </a:r>
          <a:endParaRPr lang="el-GR" dirty="0"/>
        </a:p>
      </dgm:t>
    </dgm:pt>
    <dgm:pt modelId="{ABDF4BC3-220D-4CCC-AEB7-4D4D9E1FD074}" type="parTrans" cxnId="{09C9E3CE-43FE-46AF-9191-CD19867143CD}">
      <dgm:prSet/>
      <dgm:spPr/>
      <dgm:t>
        <a:bodyPr/>
        <a:lstStyle/>
        <a:p>
          <a:endParaRPr lang="el-GR"/>
        </a:p>
      </dgm:t>
    </dgm:pt>
    <dgm:pt modelId="{A611CB18-A6D7-45D9-B35B-D2BC3F8960E1}" type="sibTrans" cxnId="{09C9E3CE-43FE-46AF-9191-CD19867143CD}">
      <dgm:prSet/>
      <dgm:spPr/>
      <dgm:t>
        <a:bodyPr/>
        <a:lstStyle/>
        <a:p>
          <a:endParaRPr lang="el-GR"/>
        </a:p>
      </dgm:t>
    </dgm:pt>
    <dgm:pt modelId="{0F558B91-D06C-4D50-986A-47E452BA4CCB}">
      <dgm:prSet phldrT="[Text]"/>
      <dgm:spPr/>
      <dgm:t>
        <a:bodyPr/>
        <a:lstStyle/>
        <a:p>
          <a:r>
            <a:rPr lang="el-GR" dirty="0" smtClean="0"/>
            <a:t>Οργανικές ουσίες</a:t>
          </a:r>
          <a:endParaRPr lang="el-GR" dirty="0"/>
        </a:p>
      </dgm:t>
    </dgm:pt>
    <dgm:pt modelId="{CB32D355-64AF-47FA-92A3-D070E8A41498}" type="parTrans" cxnId="{964F535A-0028-4C00-8B5F-99267FB8508D}">
      <dgm:prSet/>
      <dgm:spPr/>
      <dgm:t>
        <a:bodyPr/>
        <a:lstStyle/>
        <a:p>
          <a:endParaRPr lang="el-GR"/>
        </a:p>
      </dgm:t>
    </dgm:pt>
    <dgm:pt modelId="{D8EC5FD3-DB6E-4370-8EF2-6BB42B6E8CDB}" type="sibTrans" cxnId="{964F535A-0028-4C00-8B5F-99267FB8508D}">
      <dgm:prSet/>
      <dgm:spPr/>
      <dgm:t>
        <a:bodyPr/>
        <a:lstStyle/>
        <a:p>
          <a:endParaRPr lang="el-GR"/>
        </a:p>
      </dgm:t>
    </dgm:pt>
    <dgm:pt modelId="{13A3E00A-E08A-4371-A040-843018F26791}">
      <dgm:prSet phldrT="[Text]"/>
      <dgm:spPr/>
      <dgm:t>
        <a:bodyPr/>
        <a:lstStyle/>
        <a:p>
          <a:r>
            <a:rPr lang="el-GR" dirty="0" smtClean="0"/>
            <a:t>Ανόργανες ουσίες</a:t>
          </a:r>
          <a:endParaRPr lang="el-GR" dirty="0"/>
        </a:p>
      </dgm:t>
    </dgm:pt>
    <dgm:pt modelId="{E47E7222-EEE2-47D2-AA1F-4550CC53A863}" type="parTrans" cxnId="{BD763133-5C43-4731-89E1-CD62EE36E4C7}">
      <dgm:prSet/>
      <dgm:spPr/>
      <dgm:t>
        <a:bodyPr/>
        <a:lstStyle/>
        <a:p>
          <a:endParaRPr lang="el-GR"/>
        </a:p>
      </dgm:t>
    </dgm:pt>
    <dgm:pt modelId="{F1E49687-C85B-4187-80FB-B33E1942C1E7}" type="sibTrans" cxnId="{BD763133-5C43-4731-89E1-CD62EE36E4C7}">
      <dgm:prSet/>
      <dgm:spPr/>
      <dgm:t>
        <a:bodyPr/>
        <a:lstStyle/>
        <a:p>
          <a:endParaRPr lang="el-GR"/>
        </a:p>
      </dgm:t>
    </dgm:pt>
    <dgm:pt modelId="{B69128A7-F16C-4CA8-B1CC-9F377BB92FE0}">
      <dgm:prSet phldrT="[Text]"/>
      <dgm:spPr/>
      <dgm:t>
        <a:bodyPr/>
        <a:lstStyle/>
        <a:p>
          <a:r>
            <a:rPr lang="el-GR" dirty="0" smtClean="0"/>
            <a:t>Βιοδιασπώμενες</a:t>
          </a:r>
          <a:endParaRPr lang="el-GR" dirty="0"/>
        </a:p>
      </dgm:t>
    </dgm:pt>
    <dgm:pt modelId="{711B15A6-C868-4FC6-A2BD-DD36A525C77C}" type="parTrans" cxnId="{AECC6117-6030-4043-BDAA-58875DAF01C2}">
      <dgm:prSet/>
      <dgm:spPr/>
      <dgm:t>
        <a:bodyPr/>
        <a:lstStyle/>
        <a:p>
          <a:endParaRPr lang="el-GR"/>
        </a:p>
      </dgm:t>
    </dgm:pt>
    <dgm:pt modelId="{0D5241B0-B5B2-4118-AE94-103BA3A825F6}" type="sibTrans" cxnId="{AECC6117-6030-4043-BDAA-58875DAF01C2}">
      <dgm:prSet/>
      <dgm:spPr/>
      <dgm:t>
        <a:bodyPr/>
        <a:lstStyle/>
        <a:p>
          <a:endParaRPr lang="el-GR"/>
        </a:p>
      </dgm:t>
    </dgm:pt>
    <dgm:pt modelId="{26F6C74D-F110-4984-93E4-5A51886DDCF3}">
      <dgm:prSet phldrT="[Text]"/>
      <dgm:spPr/>
      <dgm:t>
        <a:bodyPr/>
        <a:lstStyle/>
        <a:p>
          <a:r>
            <a:rPr lang="el-GR" dirty="0" smtClean="0"/>
            <a:t>Μη Βιοδιασπώμενες</a:t>
          </a:r>
          <a:endParaRPr lang="el-GR" dirty="0"/>
        </a:p>
      </dgm:t>
    </dgm:pt>
    <dgm:pt modelId="{9E657799-1B69-4E58-BAC9-A5224760E43D}" type="parTrans" cxnId="{8B9D1597-AD69-4F9E-ACFE-71E578940085}">
      <dgm:prSet/>
      <dgm:spPr/>
      <dgm:t>
        <a:bodyPr/>
        <a:lstStyle/>
        <a:p>
          <a:endParaRPr lang="el-GR"/>
        </a:p>
      </dgm:t>
    </dgm:pt>
    <dgm:pt modelId="{1399015E-8A6E-4476-8876-F2B8DB06600E}" type="sibTrans" cxnId="{8B9D1597-AD69-4F9E-ACFE-71E578940085}">
      <dgm:prSet/>
      <dgm:spPr/>
      <dgm:t>
        <a:bodyPr/>
        <a:lstStyle/>
        <a:p>
          <a:endParaRPr lang="el-GR"/>
        </a:p>
      </dgm:t>
    </dgm:pt>
    <dgm:pt modelId="{D8F0D041-1917-44AC-BDB3-0B02067DDB26}" type="pres">
      <dgm:prSet presAssocID="{DC10DFC1-9074-4EFC-AFF1-66DA586C59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330C31-4A42-4A2F-8B6D-C36154E2EE3C}" type="pres">
      <dgm:prSet presAssocID="{9578D5AC-DDFF-44D5-9514-6EAE02640650}" presName="hierRoot1" presStyleCnt="0">
        <dgm:presLayoutVars>
          <dgm:hierBranch val="init"/>
        </dgm:presLayoutVars>
      </dgm:prSet>
      <dgm:spPr/>
    </dgm:pt>
    <dgm:pt modelId="{534725F5-37E7-4955-AB6A-A5F7DF7A94A8}" type="pres">
      <dgm:prSet presAssocID="{9578D5AC-DDFF-44D5-9514-6EAE02640650}" presName="rootComposite1" presStyleCnt="0"/>
      <dgm:spPr/>
    </dgm:pt>
    <dgm:pt modelId="{58DE9284-034D-470F-B0DE-60E973DC85CE}" type="pres">
      <dgm:prSet presAssocID="{9578D5AC-DDFF-44D5-9514-6EAE02640650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BFF36E1-5E93-4C06-B9EE-7B9C3FA1F462}" type="pres">
      <dgm:prSet presAssocID="{9578D5AC-DDFF-44D5-9514-6EAE02640650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BB40856-7FDD-4023-9E9C-DD189D1B0739}" type="pres">
      <dgm:prSet presAssocID="{9578D5AC-DDFF-44D5-9514-6EAE02640650}" presName="hierChild2" presStyleCnt="0"/>
      <dgm:spPr/>
    </dgm:pt>
    <dgm:pt modelId="{2881F430-56E2-4DC6-ABCA-B3DCEA337227}" type="pres">
      <dgm:prSet presAssocID="{785BF11A-8649-4487-9AB1-439B8C8DA470}" presName="Name37" presStyleLbl="parChTrans1D2" presStyleIdx="0" presStyleCnt="2"/>
      <dgm:spPr/>
      <dgm:t>
        <a:bodyPr/>
        <a:lstStyle/>
        <a:p>
          <a:endParaRPr lang="el-GR"/>
        </a:p>
      </dgm:t>
    </dgm:pt>
    <dgm:pt modelId="{78504E50-C223-4E36-8298-2A824B85A76B}" type="pres">
      <dgm:prSet presAssocID="{52CAC407-FBBC-4CB5-A072-83D5007066B5}" presName="hierRoot2" presStyleCnt="0">
        <dgm:presLayoutVars>
          <dgm:hierBranch val="init"/>
        </dgm:presLayoutVars>
      </dgm:prSet>
      <dgm:spPr/>
    </dgm:pt>
    <dgm:pt modelId="{EA328291-8643-417A-8554-8716D2D29B85}" type="pres">
      <dgm:prSet presAssocID="{52CAC407-FBBC-4CB5-A072-83D5007066B5}" presName="rootComposite" presStyleCnt="0"/>
      <dgm:spPr/>
    </dgm:pt>
    <dgm:pt modelId="{B2CEA7DB-BB34-4209-B482-274CD94C1212}" type="pres">
      <dgm:prSet presAssocID="{52CAC407-FBBC-4CB5-A072-83D5007066B5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87F9CFE-9738-4EB4-99C1-1FCBF3DF469E}" type="pres">
      <dgm:prSet presAssocID="{52CAC407-FBBC-4CB5-A072-83D5007066B5}" presName="rootConnector" presStyleLbl="node2" presStyleIdx="0" presStyleCnt="2"/>
      <dgm:spPr/>
      <dgm:t>
        <a:bodyPr/>
        <a:lstStyle/>
        <a:p>
          <a:endParaRPr lang="el-GR"/>
        </a:p>
      </dgm:t>
    </dgm:pt>
    <dgm:pt modelId="{7B889B76-828A-4927-863C-7638CFBE2519}" type="pres">
      <dgm:prSet presAssocID="{52CAC407-FBBC-4CB5-A072-83D5007066B5}" presName="hierChild4" presStyleCnt="0"/>
      <dgm:spPr/>
    </dgm:pt>
    <dgm:pt modelId="{AC97BAB9-335C-4F78-B87A-B2D5AAF2B705}" type="pres">
      <dgm:prSet presAssocID="{BE82D1CF-D34D-4844-BCC0-8C1525C0DE22}" presName="Name37" presStyleLbl="parChTrans1D3" presStyleIdx="0" presStyleCnt="4"/>
      <dgm:spPr/>
      <dgm:t>
        <a:bodyPr/>
        <a:lstStyle/>
        <a:p>
          <a:endParaRPr lang="el-GR"/>
        </a:p>
      </dgm:t>
    </dgm:pt>
    <dgm:pt modelId="{79E7EFF5-C7FC-4656-BA80-14616BDA1FB6}" type="pres">
      <dgm:prSet presAssocID="{DD62A69E-94B8-436A-AF16-422D0309D42C}" presName="hierRoot2" presStyleCnt="0">
        <dgm:presLayoutVars>
          <dgm:hierBranch val="init"/>
        </dgm:presLayoutVars>
      </dgm:prSet>
      <dgm:spPr/>
    </dgm:pt>
    <dgm:pt modelId="{B455ABDF-FC20-4538-86CD-CB8D1F42E59B}" type="pres">
      <dgm:prSet presAssocID="{DD62A69E-94B8-436A-AF16-422D0309D42C}" presName="rootComposite" presStyleCnt="0"/>
      <dgm:spPr/>
    </dgm:pt>
    <dgm:pt modelId="{B7D91A5E-0E07-401C-8652-03BFE45D241E}" type="pres">
      <dgm:prSet presAssocID="{DD62A69E-94B8-436A-AF16-422D0309D42C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C937F26-953C-48EB-9D09-24C079D1F378}" type="pres">
      <dgm:prSet presAssocID="{DD62A69E-94B8-436A-AF16-422D0309D42C}" presName="rootConnector" presStyleLbl="node3" presStyleIdx="0" presStyleCnt="4"/>
      <dgm:spPr/>
      <dgm:t>
        <a:bodyPr/>
        <a:lstStyle/>
        <a:p>
          <a:endParaRPr lang="el-GR"/>
        </a:p>
      </dgm:t>
    </dgm:pt>
    <dgm:pt modelId="{D1960D15-5916-4585-BFFD-12303772D9E7}" type="pres">
      <dgm:prSet presAssocID="{DD62A69E-94B8-436A-AF16-422D0309D42C}" presName="hierChild4" presStyleCnt="0"/>
      <dgm:spPr/>
    </dgm:pt>
    <dgm:pt modelId="{78131CD9-9EE0-4A82-A8D4-14C4CBB686A8}" type="pres">
      <dgm:prSet presAssocID="{BABD6825-E238-4E9C-BBEA-3F58A748F971}" presName="Name37" presStyleLbl="parChTrans1D4" presStyleIdx="0" presStyleCnt="9"/>
      <dgm:spPr/>
      <dgm:t>
        <a:bodyPr/>
        <a:lstStyle/>
        <a:p>
          <a:endParaRPr lang="el-GR"/>
        </a:p>
      </dgm:t>
    </dgm:pt>
    <dgm:pt modelId="{391D43B0-19ED-49F0-AD55-6E0543ED0588}" type="pres">
      <dgm:prSet presAssocID="{75E1CEB8-57C6-47D5-AA3E-A96343F0FF0A}" presName="hierRoot2" presStyleCnt="0">
        <dgm:presLayoutVars>
          <dgm:hierBranch val="init"/>
        </dgm:presLayoutVars>
      </dgm:prSet>
      <dgm:spPr/>
    </dgm:pt>
    <dgm:pt modelId="{FC2AB415-A251-47E3-870A-554295960DDE}" type="pres">
      <dgm:prSet presAssocID="{75E1CEB8-57C6-47D5-AA3E-A96343F0FF0A}" presName="rootComposite" presStyleCnt="0"/>
      <dgm:spPr/>
    </dgm:pt>
    <dgm:pt modelId="{2897C74F-92C2-4A31-A53C-6EA3DB0360A0}" type="pres">
      <dgm:prSet presAssocID="{75E1CEB8-57C6-47D5-AA3E-A96343F0FF0A}" presName="rootText" presStyleLbl="node4" presStyleIdx="0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1772193-7E15-482C-B057-0B61B68EFCF8}" type="pres">
      <dgm:prSet presAssocID="{75E1CEB8-57C6-47D5-AA3E-A96343F0FF0A}" presName="rootConnector" presStyleLbl="node4" presStyleIdx="0" presStyleCnt="9"/>
      <dgm:spPr/>
      <dgm:t>
        <a:bodyPr/>
        <a:lstStyle/>
        <a:p>
          <a:endParaRPr lang="el-GR"/>
        </a:p>
      </dgm:t>
    </dgm:pt>
    <dgm:pt modelId="{53408BC6-A567-41DA-9A21-0322AA479AE9}" type="pres">
      <dgm:prSet presAssocID="{75E1CEB8-57C6-47D5-AA3E-A96343F0FF0A}" presName="hierChild4" presStyleCnt="0"/>
      <dgm:spPr/>
    </dgm:pt>
    <dgm:pt modelId="{78D3728A-2072-4D31-84A3-BA7C65062524}" type="pres">
      <dgm:prSet presAssocID="{1273C8DC-1FE9-4349-9A09-589EADA2AA00}" presName="Name37" presStyleLbl="parChTrans1D4" presStyleIdx="1" presStyleCnt="9"/>
      <dgm:spPr/>
      <dgm:t>
        <a:bodyPr/>
        <a:lstStyle/>
        <a:p>
          <a:endParaRPr lang="el-GR"/>
        </a:p>
      </dgm:t>
    </dgm:pt>
    <dgm:pt modelId="{FF848463-8D88-47AF-8A25-132B6DE19616}" type="pres">
      <dgm:prSet presAssocID="{A6A66E92-F79D-49D6-8D33-A924E213010E}" presName="hierRoot2" presStyleCnt="0">
        <dgm:presLayoutVars>
          <dgm:hierBranch val="init"/>
        </dgm:presLayoutVars>
      </dgm:prSet>
      <dgm:spPr/>
    </dgm:pt>
    <dgm:pt modelId="{E7DC43B1-EBFC-45A4-979A-6431B2D46C31}" type="pres">
      <dgm:prSet presAssocID="{A6A66E92-F79D-49D6-8D33-A924E213010E}" presName="rootComposite" presStyleCnt="0"/>
      <dgm:spPr/>
    </dgm:pt>
    <dgm:pt modelId="{E756FFA5-9BE0-4A7F-B699-C494616D9DB1}" type="pres">
      <dgm:prSet presAssocID="{A6A66E92-F79D-49D6-8D33-A924E213010E}" presName="rootText" presStyleLbl="node4" presStyleIdx="1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67E556E-2E21-420A-AB2B-4A672B9A3F6B}" type="pres">
      <dgm:prSet presAssocID="{A6A66E92-F79D-49D6-8D33-A924E213010E}" presName="rootConnector" presStyleLbl="node4" presStyleIdx="1" presStyleCnt="9"/>
      <dgm:spPr/>
      <dgm:t>
        <a:bodyPr/>
        <a:lstStyle/>
        <a:p>
          <a:endParaRPr lang="el-GR"/>
        </a:p>
      </dgm:t>
    </dgm:pt>
    <dgm:pt modelId="{ED9243AB-1960-4D07-A9F7-84362DEE1059}" type="pres">
      <dgm:prSet presAssocID="{A6A66E92-F79D-49D6-8D33-A924E213010E}" presName="hierChild4" presStyleCnt="0"/>
      <dgm:spPr/>
    </dgm:pt>
    <dgm:pt modelId="{D49C1A70-DB7F-4030-B3B7-13CD3D4E3114}" type="pres">
      <dgm:prSet presAssocID="{A6A66E92-F79D-49D6-8D33-A924E213010E}" presName="hierChild5" presStyleCnt="0"/>
      <dgm:spPr/>
    </dgm:pt>
    <dgm:pt modelId="{5DAAD7B0-0F39-4EB5-BE34-696D1E88F66E}" type="pres">
      <dgm:prSet presAssocID="{416D2EA9-224B-4436-ACA9-81214624CAFF}" presName="Name37" presStyleLbl="parChTrans1D4" presStyleIdx="2" presStyleCnt="9"/>
      <dgm:spPr/>
      <dgm:t>
        <a:bodyPr/>
        <a:lstStyle/>
        <a:p>
          <a:endParaRPr lang="el-GR"/>
        </a:p>
      </dgm:t>
    </dgm:pt>
    <dgm:pt modelId="{4CA7C71A-77B5-4082-AA60-FB135F63B76E}" type="pres">
      <dgm:prSet presAssocID="{884152AB-87DC-41BD-A674-0DFEA2952891}" presName="hierRoot2" presStyleCnt="0">
        <dgm:presLayoutVars>
          <dgm:hierBranch val="init"/>
        </dgm:presLayoutVars>
      </dgm:prSet>
      <dgm:spPr/>
    </dgm:pt>
    <dgm:pt modelId="{6BC399F2-393C-44AF-8822-3A06EDCF34AE}" type="pres">
      <dgm:prSet presAssocID="{884152AB-87DC-41BD-A674-0DFEA2952891}" presName="rootComposite" presStyleCnt="0"/>
      <dgm:spPr/>
    </dgm:pt>
    <dgm:pt modelId="{EFB351D3-9EE1-4DAB-97E3-934E30DE3292}" type="pres">
      <dgm:prSet presAssocID="{884152AB-87DC-41BD-A674-0DFEA2952891}" presName="rootText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FC090BA-ED4B-41B2-9790-B788EF1CA3B6}" type="pres">
      <dgm:prSet presAssocID="{884152AB-87DC-41BD-A674-0DFEA2952891}" presName="rootConnector" presStyleLbl="node4" presStyleIdx="2" presStyleCnt="9"/>
      <dgm:spPr/>
      <dgm:t>
        <a:bodyPr/>
        <a:lstStyle/>
        <a:p>
          <a:endParaRPr lang="el-GR"/>
        </a:p>
      </dgm:t>
    </dgm:pt>
    <dgm:pt modelId="{2D073AE7-D5DC-4667-9143-750126918815}" type="pres">
      <dgm:prSet presAssocID="{884152AB-87DC-41BD-A674-0DFEA2952891}" presName="hierChild4" presStyleCnt="0"/>
      <dgm:spPr/>
    </dgm:pt>
    <dgm:pt modelId="{B2117C2E-E789-40E2-8680-EE49C43DA85C}" type="pres">
      <dgm:prSet presAssocID="{884152AB-87DC-41BD-A674-0DFEA2952891}" presName="hierChild5" presStyleCnt="0"/>
      <dgm:spPr/>
    </dgm:pt>
    <dgm:pt modelId="{F606DC0F-6424-4C3C-BC78-2CC17DE3298D}" type="pres">
      <dgm:prSet presAssocID="{75E1CEB8-57C6-47D5-AA3E-A96343F0FF0A}" presName="hierChild5" presStyleCnt="0"/>
      <dgm:spPr/>
    </dgm:pt>
    <dgm:pt modelId="{E8FE340D-1CF1-4987-A843-2DEA9C3774FB}" type="pres">
      <dgm:prSet presAssocID="{BD95DD83-3D6C-4CBC-9086-5B0E7EAE00A4}" presName="Name37" presStyleLbl="parChTrans1D4" presStyleIdx="3" presStyleCnt="9"/>
      <dgm:spPr/>
      <dgm:t>
        <a:bodyPr/>
        <a:lstStyle/>
        <a:p>
          <a:endParaRPr lang="el-GR"/>
        </a:p>
      </dgm:t>
    </dgm:pt>
    <dgm:pt modelId="{0C05EC7B-B274-46D3-AF9F-51CD86D61848}" type="pres">
      <dgm:prSet presAssocID="{AA17E912-640D-4250-884B-0CDDEBF616BB}" presName="hierRoot2" presStyleCnt="0">
        <dgm:presLayoutVars>
          <dgm:hierBranch val="init"/>
        </dgm:presLayoutVars>
      </dgm:prSet>
      <dgm:spPr/>
    </dgm:pt>
    <dgm:pt modelId="{13C880BE-4C07-4F67-B267-DFF010ED61CC}" type="pres">
      <dgm:prSet presAssocID="{AA17E912-640D-4250-884B-0CDDEBF616BB}" presName="rootComposite" presStyleCnt="0"/>
      <dgm:spPr/>
    </dgm:pt>
    <dgm:pt modelId="{CE4C78BB-9538-4124-A298-5B47795585D4}" type="pres">
      <dgm:prSet presAssocID="{AA17E912-640D-4250-884B-0CDDEBF616BB}" presName="rootText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05EB8DE9-F2D3-4EC8-ACD4-F3FDA2BA8FAD}" type="pres">
      <dgm:prSet presAssocID="{AA17E912-640D-4250-884B-0CDDEBF616BB}" presName="rootConnector" presStyleLbl="node4" presStyleIdx="3" presStyleCnt="9"/>
      <dgm:spPr/>
      <dgm:t>
        <a:bodyPr/>
        <a:lstStyle/>
        <a:p>
          <a:endParaRPr lang="el-GR"/>
        </a:p>
      </dgm:t>
    </dgm:pt>
    <dgm:pt modelId="{7E4B549F-011B-4390-8C14-E7E970E2AD4E}" type="pres">
      <dgm:prSet presAssocID="{AA17E912-640D-4250-884B-0CDDEBF616BB}" presName="hierChild4" presStyleCnt="0"/>
      <dgm:spPr/>
    </dgm:pt>
    <dgm:pt modelId="{103BBACC-1BF3-439B-9211-801AD99EC701}" type="pres">
      <dgm:prSet presAssocID="{AA17E912-640D-4250-884B-0CDDEBF616BB}" presName="hierChild5" presStyleCnt="0"/>
      <dgm:spPr/>
    </dgm:pt>
    <dgm:pt modelId="{38E9DC1E-8A26-4278-941C-A2134598CF93}" type="pres">
      <dgm:prSet presAssocID="{DD62A69E-94B8-436A-AF16-422D0309D42C}" presName="hierChild5" presStyleCnt="0"/>
      <dgm:spPr/>
    </dgm:pt>
    <dgm:pt modelId="{9BD950DD-0C69-48FA-AD83-A3090EA2572A}" type="pres">
      <dgm:prSet presAssocID="{3374B076-EB87-43CB-A7F9-A4911F6E8C79}" presName="Name37" presStyleLbl="parChTrans1D3" presStyleIdx="1" presStyleCnt="4"/>
      <dgm:spPr/>
      <dgm:t>
        <a:bodyPr/>
        <a:lstStyle/>
        <a:p>
          <a:endParaRPr lang="el-GR"/>
        </a:p>
      </dgm:t>
    </dgm:pt>
    <dgm:pt modelId="{79A938ED-8C04-4B58-BA45-96028AAE9126}" type="pres">
      <dgm:prSet presAssocID="{DEB22689-450C-447D-9D5E-6F9614AF1CFD}" presName="hierRoot2" presStyleCnt="0">
        <dgm:presLayoutVars>
          <dgm:hierBranch val="init"/>
        </dgm:presLayoutVars>
      </dgm:prSet>
      <dgm:spPr/>
    </dgm:pt>
    <dgm:pt modelId="{F1A16A6D-571A-4910-86A6-89996FD0F62A}" type="pres">
      <dgm:prSet presAssocID="{DEB22689-450C-447D-9D5E-6F9614AF1CFD}" presName="rootComposite" presStyleCnt="0"/>
      <dgm:spPr/>
    </dgm:pt>
    <dgm:pt modelId="{D2B8A27F-2108-4117-A973-54AF2DD67E91}" type="pres">
      <dgm:prSet presAssocID="{DEB22689-450C-447D-9D5E-6F9614AF1CFD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1CB1A23-64B7-4629-A180-B0CD3386BB57}" type="pres">
      <dgm:prSet presAssocID="{DEB22689-450C-447D-9D5E-6F9614AF1CFD}" presName="rootConnector" presStyleLbl="node3" presStyleIdx="1" presStyleCnt="4"/>
      <dgm:spPr/>
      <dgm:t>
        <a:bodyPr/>
        <a:lstStyle/>
        <a:p>
          <a:endParaRPr lang="el-GR"/>
        </a:p>
      </dgm:t>
    </dgm:pt>
    <dgm:pt modelId="{90CE9BBF-F1D0-43EC-96C6-84D2A0C40AB2}" type="pres">
      <dgm:prSet presAssocID="{DEB22689-450C-447D-9D5E-6F9614AF1CFD}" presName="hierChild4" presStyleCnt="0"/>
      <dgm:spPr/>
    </dgm:pt>
    <dgm:pt modelId="{A04A048E-FBBC-4E75-8FBC-3D7B8BDEF30A}" type="pres">
      <dgm:prSet presAssocID="{4574DAB0-523E-498D-B405-648D0A31D505}" presName="Name37" presStyleLbl="parChTrans1D4" presStyleIdx="4" presStyleCnt="9"/>
      <dgm:spPr/>
      <dgm:t>
        <a:bodyPr/>
        <a:lstStyle/>
        <a:p>
          <a:endParaRPr lang="el-GR"/>
        </a:p>
      </dgm:t>
    </dgm:pt>
    <dgm:pt modelId="{ECFD3D33-C62A-4936-A9EA-C564AF5B95EC}" type="pres">
      <dgm:prSet presAssocID="{9BD99057-3810-477F-A699-896703EB877A}" presName="hierRoot2" presStyleCnt="0">
        <dgm:presLayoutVars>
          <dgm:hierBranch val="init"/>
        </dgm:presLayoutVars>
      </dgm:prSet>
      <dgm:spPr/>
    </dgm:pt>
    <dgm:pt modelId="{1DFF0D6B-9EB9-4893-B4B9-AEA5AC9C1D31}" type="pres">
      <dgm:prSet presAssocID="{9BD99057-3810-477F-A699-896703EB877A}" presName="rootComposite" presStyleCnt="0"/>
      <dgm:spPr/>
    </dgm:pt>
    <dgm:pt modelId="{CA135540-46AF-4F68-9678-68FC6703A90C}" type="pres">
      <dgm:prSet presAssocID="{9BD99057-3810-477F-A699-896703EB877A}" presName="rootText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5C84216-EFE0-435C-816B-326C6D9886FA}" type="pres">
      <dgm:prSet presAssocID="{9BD99057-3810-477F-A699-896703EB877A}" presName="rootConnector" presStyleLbl="node4" presStyleIdx="4" presStyleCnt="9"/>
      <dgm:spPr/>
      <dgm:t>
        <a:bodyPr/>
        <a:lstStyle/>
        <a:p>
          <a:endParaRPr lang="el-GR"/>
        </a:p>
      </dgm:t>
    </dgm:pt>
    <dgm:pt modelId="{A387ACA3-F7E8-4411-9B66-2FD4AFA95142}" type="pres">
      <dgm:prSet presAssocID="{9BD99057-3810-477F-A699-896703EB877A}" presName="hierChild4" presStyleCnt="0"/>
      <dgm:spPr/>
    </dgm:pt>
    <dgm:pt modelId="{3B9ABCA3-7820-4CFF-83B2-D489A00391E7}" type="pres">
      <dgm:prSet presAssocID="{9BD99057-3810-477F-A699-896703EB877A}" presName="hierChild5" presStyleCnt="0"/>
      <dgm:spPr/>
    </dgm:pt>
    <dgm:pt modelId="{7F47B0C2-53A5-4DD7-9D9E-A8630B0FF867}" type="pres">
      <dgm:prSet presAssocID="{F6A273BC-F760-4D40-858C-2EF2FCE9F27D}" presName="Name37" presStyleLbl="parChTrans1D4" presStyleIdx="5" presStyleCnt="9"/>
      <dgm:spPr/>
      <dgm:t>
        <a:bodyPr/>
        <a:lstStyle/>
        <a:p>
          <a:endParaRPr lang="el-GR"/>
        </a:p>
      </dgm:t>
    </dgm:pt>
    <dgm:pt modelId="{1EE378BB-2FCA-46E1-995C-1EF66326D8A4}" type="pres">
      <dgm:prSet presAssocID="{385412DC-E673-4F5C-9369-0422F4B6DB6E}" presName="hierRoot2" presStyleCnt="0">
        <dgm:presLayoutVars>
          <dgm:hierBranch val="init"/>
        </dgm:presLayoutVars>
      </dgm:prSet>
      <dgm:spPr/>
    </dgm:pt>
    <dgm:pt modelId="{AD3F9D5A-B9D6-4FC2-A313-4FB7EB035597}" type="pres">
      <dgm:prSet presAssocID="{385412DC-E673-4F5C-9369-0422F4B6DB6E}" presName="rootComposite" presStyleCnt="0"/>
      <dgm:spPr/>
    </dgm:pt>
    <dgm:pt modelId="{0C48DCEE-96C4-41A5-A91A-AB7602AA6C10}" type="pres">
      <dgm:prSet presAssocID="{385412DC-E673-4F5C-9369-0422F4B6DB6E}" presName="rootText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B934DC1-1D6D-431B-BF4B-2C4FBC5D262C}" type="pres">
      <dgm:prSet presAssocID="{385412DC-E673-4F5C-9369-0422F4B6DB6E}" presName="rootConnector" presStyleLbl="node4" presStyleIdx="5" presStyleCnt="9"/>
      <dgm:spPr/>
      <dgm:t>
        <a:bodyPr/>
        <a:lstStyle/>
        <a:p>
          <a:endParaRPr lang="el-GR"/>
        </a:p>
      </dgm:t>
    </dgm:pt>
    <dgm:pt modelId="{F2121F81-705D-4CF0-9702-5C3D1ADF960E}" type="pres">
      <dgm:prSet presAssocID="{385412DC-E673-4F5C-9369-0422F4B6DB6E}" presName="hierChild4" presStyleCnt="0"/>
      <dgm:spPr/>
    </dgm:pt>
    <dgm:pt modelId="{9985907B-3A3C-4690-9931-F78821B0B24F}" type="pres">
      <dgm:prSet presAssocID="{385412DC-E673-4F5C-9369-0422F4B6DB6E}" presName="hierChild5" presStyleCnt="0"/>
      <dgm:spPr/>
    </dgm:pt>
    <dgm:pt modelId="{A7427CB8-99D4-4E35-A3AB-22A616735B94}" type="pres">
      <dgm:prSet presAssocID="{ABDF4BC3-220D-4CCC-AEB7-4D4D9E1FD074}" presName="Name37" presStyleLbl="parChTrans1D4" presStyleIdx="6" presStyleCnt="9"/>
      <dgm:spPr/>
      <dgm:t>
        <a:bodyPr/>
        <a:lstStyle/>
        <a:p>
          <a:endParaRPr lang="el-GR"/>
        </a:p>
      </dgm:t>
    </dgm:pt>
    <dgm:pt modelId="{7CA15CC9-E6F0-46FE-9C08-98B33D007D9A}" type="pres">
      <dgm:prSet presAssocID="{229846FE-E38D-44FD-B82E-F2224576D867}" presName="hierRoot2" presStyleCnt="0">
        <dgm:presLayoutVars>
          <dgm:hierBranch val="init"/>
        </dgm:presLayoutVars>
      </dgm:prSet>
      <dgm:spPr/>
    </dgm:pt>
    <dgm:pt modelId="{3DF1B52C-624E-4966-B822-CD276D066FCD}" type="pres">
      <dgm:prSet presAssocID="{229846FE-E38D-44FD-B82E-F2224576D867}" presName="rootComposite" presStyleCnt="0"/>
      <dgm:spPr/>
    </dgm:pt>
    <dgm:pt modelId="{9CDBA637-A527-43B0-85E5-DF603D6C64D3}" type="pres">
      <dgm:prSet presAssocID="{229846FE-E38D-44FD-B82E-F2224576D867}" presName="rootText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7042482-B358-48A8-877E-8AE47AAB766E}" type="pres">
      <dgm:prSet presAssocID="{229846FE-E38D-44FD-B82E-F2224576D867}" presName="rootConnector" presStyleLbl="node4" presStyleIdx="6" presStyleCnt="9"/>
      <dgm:spPr/>
      <dgm:t>
        <a:bodyPr/>
        <a:lstStyle/>
        <a:p>
          <a:endParaRPr lang="el-GR"/>
        </a:p>
      </dgm:t>
    </dgm:pt>
    <dgm:pt modelId="{366250A5-E0CE-4A27-83CA-B49D95B2CA4E}" type="pres">
      <dgm:prSet presAssocID="{229846FE-E38D-44FD-B82E-F2224576D867}" presName="hierChild4" presStyleCnt="0"/>
      <dgm:spPr/>
    </dgm:pt>
    <dgm:pt modelId="{5AD3FA0B-88AD-4486-A861-4565EACF5312}" type="pres">
      <dgm:prSet presAssocID="{229846FE-E38D-44FD-B82E-F2224576D867}" presName="hierChild5" presStyleCnt="0"/>
      <dgm:spPr/>
    </dgm:pt>
    <dgm:pt modelId="{973ADF75-5690-42D1-A48F-9F167510286C}" type="pres">
      <dgm:prSet presAssocID="{DEB22689-450C-447D-9D5E-6F9614AF1CFD}" presName="hierChild5" presStyleCnt="0"/>
      <dgm:spPr/>
    </dgm:pt>
    <dgm:pt modelId="{C20BE0A4-F343-4C36-AFDD-0833F66FE521}" type="pres">
      <dgm:prSet presAssocID="{52CAC407-FBBC-4CB5-A072-83D5007066B5}" presName="hierChild5" presStyleCnt="0"/>
      <dgm:spPr/>
    </dgm:pt>
    <dgm:pt modelId="{A0150750-247E-41C3-A75F-DBF2B1F8529F}" type="pres">
      <dgm:prSet presAssocID="{81D03BEA-8878-4DDA-ADA3-530C79D4A95B}" presName="Name37" presStyleLbl="parChTrans1D2" presStyleIdx="1" presStyleCnt="2"/>
      <dgm:spPr/>
      <dgm:t>
        <a:bodyPr/>
        <a:lstStyle/>
        <a:p>
          <a:endParaRPr lang="el-GR"/>
        </a:p>
      </dgm:t>
    </dgm:pt>
    <dgm:pt modelId="{FEA8AEC6-6269-4E85-A23B-F964706C1715}" type="pres">
      <dgm:prSet presAssocID="{C4731206-0DFC-4DA1-918B-4D5FE41EB8CE}" presName="hierRoot2" presStyleCnt="0">
        <dgm:presLayoutVars>
          <dgm:hierBranch val="init"/>
        </dgm:presLayoutVars>
      </dgm:prSet>
      <dgm:spPr/>
    </dgm:pt>
    <dgm:pt modelId="{D8E993DA-2382-466C-86B1-A06CE4F535E0}" type="pres">
      <dgm:prSet presAssocID="{C4731206-0DFC-4DA1-918B-4D5FE41EB8CE}" presName="rootComposite" presStyleCnt="0"/>
      <dgm:spPr/>
    </dgm:pt>
    <dgm:pt modelId="{CCB9F205-5940-41B9-A841-4802D8C6A320}" type="pres">
      <dgm:prSet presAssocID="{C4731206-0DFC-4DA1-918B-4D5FE41EB8C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403686C-0630-471C-A432-38CFDF40BBA8}" type="pres">
      <dgm:prSet presAssocID="{C4731206-0DFC-4DA1-918B-4D5FE41EB8CE}" presName="rootConnector" presStyleLbl="node2" presStyleIdx="1" presStyleCnt="2"/>
      <dgm:spPr/>
      <dgm:t>
        <a:bodyPr/>
        <a:lstStyle/>
        <a:p>
          <a:endParaRPr lang="el-GR"/>
        </a:p>
      </dgm:t>
    </dgm:pt>
    <dgm:pt modelId="{C40B3252-1CFC-40A1-B804-F442BE944F54}" type="pres">
      <dgm:prSet presAssocID="{C4731206-0DFC-4DA1-918B-4D5FE41EB8CE}" presName="hierChild4" presStyleCnt="0"/>
      <dgm:spPr/>
    </dgm:pt>
    <dgm:pt modelId="{5D6B233F-4781-44E5-8122-7B961ADF0845}" type="pres">
      <dgm:prSet presAssocID="{CB32D355-64AF-47FA-92A3-D070E8A41498}" presName="Name37" presStyleLbl="parChTrans1D3" presStyleIdx="2" presStyleCnt="4"/>
      <dgm:spPr/>
      <dgm:t>
        <a:bodyPr/>
        <a:lstStyle/>
        <a:p>
          <a:endParaRPr lang="el-GR"/>
        </a:p>
      </dgm:t>
    </dgm:pt>
    <dgm:pt modelId="{4968B9EE-BA44-4F5F-9C94-E2DC73D9A977}" type="pres">
      <dgm:prSet presAssocID="{0F558B91-D06C-4D50-986A-47E452BA4CCB}" presName="hierRoot2" presStyleCnt="0">
        <dgm:presLayoutVars>
          <dgm:hierBranch val="init"/>
        </dgm:presLayoutVars>
      </dgm:prSet>
      <dgm:spPr/>
    </dgm:pt>
    <dgm:pt modelId="{3EFA8EEC-9E0D-4E0C-92B6-27735BE316A5}" type="pres">
      <dgm:prSet presAssocID="{0F558B91-D06C-4D50-986A-47E452BA4CCB}" presName="rootComposite" presStyleCnt="0"/>
      <dgm:spPr/>
    </dgm:pt>
    <dgm:pt modelId="{63628AB2-74C6-4991-8819-A3672F56979E}" type="pres">
      <dgm:prSet presAssocID="{0F558B91-D06C-4D50-986A-47E452BA4CCB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31114C7-AD82-438B-99F5-35A17543EF27}" type="pres">
      <dgm:prSet presAssocID="{0F558B91-D06C-4D50-986A-47E452BA4CCB}" presName="rootConnector" presStyleLbl="node3" presStyleIdx="2" presStyleCnt="4"/>
      <dgm:spPr/>
      <dgm:t>
        <a:bodyPr/>
        <a:lstStyle/>
        <a:p>
          <a:endParaRPr lang="el-GR"/>
        </a:p>
      </dgm:t>
    </dgm:pt>
    <dgm:pt modelId="{B9B6D6E1-AA55-4169-8B8E-285652699CC4}" type="pres">
      <dgm:prSet presAssocID="{0F558B91-D06C-4D50-986A-47E452BA4CCB}" presName="hierChild4" presStyleCnt="0"/>
      <dgm:spPr/>
    </dgm:pt>
    <dgm:pt modelId="{9057E045-6A5A-4E61-9EE6-199234546974}" type="pres">
      <dgm:prSet presAssocID="{711B15A6-C868-4FC6-A2BD-DD36A525C77C}" presName="Name37" presStyleLbl="parChTrans1D4" presStyleIdx="7" presStyleCnt="9"/>
      <dgm:spPr/>
      <dgm:t>
        <a:bodyPr/>
        <a:lstStyle/>
        <a:p>
          <a:endParaRPr lang="el-GR"/>
        </a:p>
      </dgm:t>
    </dgm:pt>
    <dgm:pt modelId="{E3B18136-EE24-41EF-95EB-311F009D2122}" type="pres">
      <dgm:prSet presAssocID="{B69128A7-F16C-4CA8-B1CC-9F377BB92FE0}" presName="hierRoot2" presStyleCnt="0">
        <dgm:presLayoutVars>
          <dgm:hierBranch val="init"/>
        </dgm:presLayoutVars>
      </dgm:prSet>
      <dgm:spPr/>
    </dgm:pt>
    <dgm:pt modelId="{684E59A1-C861-4B77-BA97-2287C6017ECF}" type="pres">
      <dgm:prSet presAssocID="{B69128A7-F16C-4CA8-B1CC-9F377BB92FE0}" presName="rootComposite" presStyleCnt="0"/>
      <dgm:spPr/>
    </dgm:pt>
    <dgm:pt modelId="{DFD565A5-1335-481D-BABD-0D78E1DAF006}" type="pres">
      <dgm:prSet presAssocID="{B69128A7-F16C-4CA8-B1CC-9F377BB92FE0}" presName="rootText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ABB5390-EB35-41AF-A746-63CAA1EF9EB5}" type="pres">
      <dgm:prSet presAssocID="{B69128A7-F16C-4CA8-B1CC-9F377BB92FE0}" presName="rootConnector" presStyleLbl="node4" presStyleIdx="7" presStyleCnt="9"/>
      <dgm:spPr/>
      <dgm:t>
        <a:bodyPr/>
        <a:lstStyle/>
        <a:p>
          <a:endParaRPr lang="el-GR"/>
        </a:p>
      </dgm:t>
    </dgm:pt>
    <dgm:pt modelId="{553D426A-6C72-479F-815F-BC81319BFD7A}" type="pres">
      <dgm:prSet presAssocID="{B69128A7-F16C-4CA8-B1CC-9F377BB92FE0}" presName="hierChild4" presStyleCnt="0"/>
      <dgm:spPr/>
    </dgm:pt>
    <dgm:pt modelId="{E4D71D98-18BF-4A5B-8A98-2DB237EEC601}" type="pres">
      <dgm:prSet presAssocID="{B69128A7-F16C-4CA8-B1CC-9F377BB92FE0}" presName="hierChild5" presStyleCnt="0"/>
      <dgm:spPr/>
    </dgm:pt>
    <dgm:pt modelId="{252D9FBD-0B22-45F1-BE66-993AC6594BAD}" type="pres">
      <dgm:prSet presAssocID="{9E657799-1B69-4E58-BAC9-A5224760E43D}" presName="Name37" presStyleLbl="parChTrans1D4" presStyleIdx="8" presStyleCnt="9"/>
      <dgm:spPr/>
      <dgm:t>
        <a:bodyPr/>
        <a:lstStyle/>
        <a:p>
          <a:endParaRPr lang="el-GR"/>
        </a:p>
      </dgm:t>
    </dgm:pt>
    <dgm:pt modelId="{BD23002B-C068-4A85-A018-7025C50CA9B4}" type="pres">
      <dgm:prSet presAssocID="{26F6C74D-F110-4984-93E4-5A51886DDCF3}" presName="hierRoot2" presStyleCnt="0">
        <dgm:presLayoutVars>
          <dgm:hierBranch val="init"/>
        </dgm:presLayoutVars>
      </dgm:prSet>
      <dgm:spPr/>
    </dgm:pt>
    <dgm:pt modelId="{2B9AE9A9-4FEC-4502-9B8A-FCD7BB30158D}" type="pres">
      <dgm:prSet presAssocID="{26F6C74D-F110-4984-93E4-5A51886DDCF3}" presName="rootComposite" presStyleCnt="0"/>
      <dgm:spPr/>
    </dgm:pt>
    <dgm:pt modelId="{95B861DB-D8E9-42C9-AE6D-977594FD82D2}" type="pres">
      <dgm:prSet presAssocID="{26F6C74D-F110-4984-93E4-5A51886DDCF3}" presName="rootText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5EEE2CB-E850-4B11-8BEF-8526FBE0EC8D}" type="pres">
      <dgm:prSet presAssocID="{26F6C74D-F110-4984-93E4-5A51886DDCF3}" presName="rootConnector" presStyleLbl="node4" presStyleIdx="8" presStyleCnt="9"/>
      <dgm:spPr/>
      <dgm:t>
        <a:bodyPr/>
        <a:lstStyle/>
        <a:p>
          <a:endParaRPr lang="el-GR"/>
        </a:p>
      </dgm:t>
    </dgm:pt>
    <dgm:pt modelId="{1A89EC95-3F2E-4F52-91FB-56167AC9DDAC}" type="pres">
      <dgm:prSet presAssocID="{26F6C74D-F110-4984-93E4-5A51886DDCF3}" presName="hierChild4" presStyleCnt="0"/>
      <dgm:spPr/>
    </dgm:pt>
    <dgm:pt modelId="{23DA3240-E4B3-4391-9AC9-FD6AC5720DB4}" type="pres">
      <dgm:prSet presAssocID="{26F6C74D-F110-4984-93E4-5A51886DDCF3}" presName="hierChild5" presStyleCnt="0"/>
      <dgm:spPr/>
    </dgm:pt>
    <dgm:pt modelId="{D99D4CE5-D861-45D7-92B7-0FA093C153AA}" type="pres">
      <dgm:prSet presAssocID="{0F558B91-D06C-4D50-986A-47E452BA4CCB}" presName="hierChild5" presStyleCnt="0"/>
      <dgm:spPr/>
    </dgm:pt>
    <dgm:pt modelId="{1917CCF5-8F75-40CB-847E-E54E175B5F5B}" type="pres">
      <dgm:prSet presAssocID="{E47E7222-EEE2-47D2-AA1F-4550CC53A863}" presName="Name37" presStyleLbl="parChTrans1D3" presStyleIdx="3" presStyleCnt="4"/>
      <dgm:spPr/>
      <dgm:t>
        <a:bodyPr/>
        <a:lstStyle/>
        <a:p>
          <a:endParaRPr lang="el-GR"/>
        </a:p>
      </dgm:t>
    </dgm:pt>
    <dgm:pt modelId="{0809B54F-12BA-4E1C-AD2A-67C27CA949C2}" type="pres">
      <dgm:prSet presAssocID="{13A3E00A-E08A-4371-A040-843018F26791}" presName="hierRoot2" presStyleCnt="0">
        <dgm:presLayoutVars>
          <dgm:hierBranch val="init"/>
        </dgm:presLayoutVars>
      </dgm:prSet>
      <dgm:spPr/>
    </dgm:pt>
    <dgm:pt modelId="{146B7149-7D5E-4323-8BE1-002B35AD221F}" type="pres">
      <dgm:prSet presAssocID="{13A3E00A-E08A-4371-A040-843018F26791}" presName="rootComposite" presStyleCnt="0"/>
      <dgm:spPr/>
    </dgm:pt>
    <dgm:pt modelId="{1D891870-E8B8-4D7F-BF7E-D5DB5717DE79}" type="pres">
      <dgm:prSet presAssocID="{13A3E00A-E08A-4371-A040-843018F26791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AC08B66-7FF6-47EF-AF42-60DC77F54162}" type="pres">
      <dgm:prSet presAssocID="{13A3E00A-E08A-4371-A040-843018F26791}" presName="rootConnector" presStyleLbl="node3" presStyleIdx="3" presStyleCnt="4"/>
      <dgm:spPr/>
      <dgm:t>
        <a:bodyPr/>
        <a:lstStyle/>
        <a:p>
          <a:endParaRPr lang="el-GR"/>
        </a:p>
      </dgm:t>
    </dgm:pt>
    <dgm:pt modelId="{06068AF0-1191-4B4D-A8D5-FCC05D84C7A9}" type="pres">
      <dgm:prSet presAssocID="{13A3E00A-E08A-4371-A040-843018F26791}" presName="hierChild4" presStyleCnt="0"/>
      <dgm:spPr/>
    </dgm:pt>
    <dgm:pt modelId="{BFDF927D-1722-4F1A-BB29-D7B182A28DCB}" type="pres">
      <dgm:prSet presAssocID="{13A3E00A-E08A-4371-A040-843018F26791}" presName="hierChild5" presStyleCnt="0"/>
      <dgm:spPr/>
    </dgm:pt>
    <dgm:pt modelId="{274E6656-760B-45A7-ACBD-9E326B810721}" type="pres">
      <dgm:prSet presAssocID="{C4731206-0DFC-4DA1-918B-4D5FE41EB8CE}" presName="hierChild5" presStyleCnt="0"/>
      <dgm:spPr/>
    </dgm:pt>
    <dgm:pt modelId="{680C84DB-AEC1-4626-B4F3-1D3824D29BE8}" type="pres">
      <dgm:prSet presAssocID="{9578D5AC-DDFF-44D5-9514-6EAE02640650}" presName="hierChild3" presStyleCnt="0"/>
      <dgm:spPr/>
    </dgm:pt>
  </dgm:ptLst>
  <dgm:cxnLst>
    <dgm:cxn modelId="{89596E6B-28E2-4329-ACA4-D28446C1E690}" srcId="{DEB22689-450C-447D-9D5E-6F9614AF1CFD}" destId="{385412DC-E673-4F5C-9369-0422F4B6DB6E}" srcOrd="1" destOrd="0" parTransId="{F6A273BC-F760-4D40-858C-2EF2FCE9F27D}" sibTransId="{027AD938-3A0C-488D-94DF-4B12D190C49B}"/>
    <dgm:cxn modelId="{76EB0A96-A426-4640-8D73-C02B58FDDC13}" type="presOf" srcId="{0F558B91-D06C-4D50-986A-47E452BA4CCB}" destId="{E31114C7-AD82-438B-99F5-35A17543EF27}" srcOrd="1" destOrd="0" presId="urn:microsoft.com/office/officeart/2005/8/layout/orgChart1"/>
    <dgm:cxn modelId="{A38880FF-1B45-4A07-BAC1-E2494EBEE816}" type="presOf" srcId="{884152AB-87DC-41BD-A674-0DFEA2952891}" destId="{3FC090BA-ED4B-41B2-9790-B788EF1CA3B6}" srcOrd="1" destOrd="0" presId="urn:microsoft.com/office/officeart/2005/8/layout/orgChart1"/>
    <dgm:cxn modelId="{0C7F543C-A558-412E-B89F-99719B85114A}" type="presOf" srcId="{B69128A7-F16C-4CA8-B1CC-9F377BB92FE0}" destId="{DFD565A5-1335-481D-BABD-0D78E1DAF006}" srcOrd="0" destOrd="0" presId="urn:microsoft.com/office/officeart/2005/8/layout/orgChart1"/>
    <dgm:cxn modelId="{2B46427F-4C00-408E-877F-5A6EB11CCEC8}" type="presOf" srcId="{884152AB-87DC-41BD-A674-0DFEA2952891}" destId="{EFB351D3-9EE1-4DAB-97E3-934E30DE3292}" srcOrd="0" destOrd="0" presId="urn:microsoft.com/office/officeart/2005/8/layout/orgChart1"/>
    <dgm:cxn modelId="{507CCC72-5F20-48F1-A040-457DCC43C3C7}" srcId="{9578D5AC-DDFF-44D5-9514-6EAE02640650}" destId="{C4731206-0DFC-4DA1-918B-4D5FE41EB8CE}" srcOrd="1" destOrd="0" parTransId="{81D03BEA-8878-4DDA-ADA3-530C79D4A95B}" sibTransId="{26FC8089-93BC-4C22-849C-70CFBC42B9A7}"/>
    <dgm:cxn modelId="{91CBB75D-F58F-41DE-9059-95C19EF2B36E}" type="presOf" srcId="{DD62A69E-94B8-436A-AF16-422D0309D42C}" destId="{B7D91A5E-0E07-401C-8652-03BFE45D241E}" srcOrd="0" destOrd="0" presId="urn:microsoft.com/office/officeart/2005/8/layout/orgChart1"/>
    <dgm:cxn modelId="{19455A68-0702-466C-B6F4-C770C1BF0C14}" type="presOf" srcId="{CB32D355-64AF-47FA-92A3-D070E8A41498}" destId="{5D6B233F-4781-44E5-8122-7B961ADF0845}" srcOrd="0" destOrd="0" presId="urn:microsoft.com/office/officeart/2005/8/layout/orgChart1"/>
    <dgm:cxn modelId="{464A4F5B-0F02-49A6-B9D5-CF616D7E63B1}" type="presOf" srcId="{DEB22689-450C-447D-9D5E-6F9614AF1CFD}" destId="{D2B8A27F-2108-4117-A973-54AF2DD67E91}" srcOrd="0" destOrd="0" presId="urn:microsoft.com/office/officeart/2005/8/layout/orgChart1"/>
    <dgm:cxn modelId="{D3481069-67F7-4F44-9621-F9C52D36B769}" type="presOf" srcId="{229846FE-E38D-44FD-B82E-F2224576D867}" destId="{9CDBA637-A527-43B0-85E5-DF603D6C64D3}" srcOrd="0" destOrd="0" presId="urn:microsoft.com/office/officeart/2005/8/layout/orgChart1"/>
    <dgm:cxn modelId="{1F9CBB1E-9027-42AC-B117-B35F7A2CB1DD}" type="presOf" srcId="{3374B076-EB87-43CB-A7F9-A4911F6E8C79}" destId="{9BD950DD-0C69-48FA-AD83-A3090EA2572A}" srcOrd="0" destOrd="0" presId="urn:microsoft.com/office/officeart/2005/8/layout/orgChart1"/>
    <dgm:cxn modelId="{8C72E593-9F7E-4729-9AA2-8476ADDBB68D}" type="presOf" srcId="{A6A66E92-F79D-49D6-8D33-A924E213010E}" destId="{767E556E-2E21-420A-AB2B-4A672B9A3F6B}" srcOrd="1" destOrd="0" presId="urn:microsoft.com/office/officeart/2005/8/layout/orgChart1"/>
    <dgm:cxn modelId="{AADC6650-E7A6-44CF-9D85-88B690DCA2B3}" type="presOf" srcId="{26F6C74D-F110-4984-93E4-5A51886DDCF3}" destId="{95B861DB-D8E9-42C9-AE6D-977594FD82D2}" srcOrd="0" destOrd="0" presId="urn:microsoft.com/office/officeart/2005/8/layout/orgChart1"/>
    <dgm:cxn modelId="{F39433CA-1FEC-4276-9B95-6339D207788C}" srcId="{DC10DFC1-9074-4EFC-AFF1-66DA586C5910}" destId="{9578D5AC-DDFF-44D5-9514-6EAE02640650}" srcOrd="0" destOrd="0" parTransId="{5328AD72-04A6-434F-ACF1-60ED5B18E681}" sibTransId="{4491463B-68A2-40B1-BB30-1137E0B47120}"/>
    <dgm:cxn modelId="{8492704A-A440-49F7-960D-20490E3FBD0E}" type="presOf" srcId="{BD95DD83-3D6C-4CBC-9086-5B0E7EAE00A4}" destId="{E8FE340D-1CF1-4987-A843-2DEA9C3774FB}" srcOrd="0" destOrd="0" presId="urn:microsoft.com/office/officeart/2005/8/layout/orgChart1"/>
    <dgm:cxn modelId="{DE4425A9-3B2D-4F6B-839F-3C59F244932F}" type="presOf" srcId="{C4731206-0DFC-4DA1-918B-4D5FE41EB8CE}" destId="{2403686C-0630-471C-A432-38CFDF40BBA8}" srcOrd="1" destOrd="0" presId="urn:microsoft.com/office/officeart/2005/8/layout/orgChart1"/>
    <dgm:cxn modelId="{1B683FC2-002A-415F-A77D-57E04AA1FE33}" type="presOf" srcId="{A6A66E92-F79D-49D6-8D33-A924E213010E}" destId="{E756FFA5-9BE0-4A7F-B699-C494616D9DB1}" srcOrd="0" destOrd="0" presId="urn:microsoft.com/office/officeart/2005/8/layout/orgChart1"/>
    <dgm:cxn modelId="{964F535A-0028-4C00-8B5F-99267FB8508D}" srcId="{C4731206-0DFC-4DA1-918B-4D5FE41EB8CE}" destId="{0F558B91-D06C-4D50-986A-47E452BA4CCB}" srcOrd="0" destOrd="0" parTransId="{CB32D355-64AF-47FA-92A3-D070E8A41498}" sibTransId="{D8EC5FD3-DB6E-4370-8EF2-6BB42B6E8CDB}"/>
    <dgm:cxn modelId="{BBC022B3-DA22-4266-9E7F-5F4D2BAADD6A}" type="presOf" srcId="{75E1CEB8-57C6-47D5-AA3E-A96343F0FF0A}" destId="{2897C74F-92C2-4A31-A53C-6EA3DB0360A0}" srcOrd="0" destOrd="0" presId="urn:microsoft.com/office/officeart/2005/8/layout/orgChart1"/>
    <dgm:cxn modelId="{7EF2C66E-869D-4D01-94B1-582187F0C37E}" srcId="{DD62A69E-94B8-436A-AF16-422D0309D42C}" destId="{AA17E912-640D-4250-884B-0CDDEBF616BB}" srcOrd="1" destOrd="0" parTransId="{BD95DD83-3D6C-4CBC-9086-5B0E7EAE00A4}" sibTransId="{16DB98B7-6B6E-48D3-859D-044075561505}"/>
    <dgm:cxn modelId="{CEEFA2C7-9EBD-483C-A92F-11780C0388FD}" srcId="{52CAC407-FBBC-4CB5-A072-83D5007066B5}" destId="{DEB22689-450C-447D-9D5E-6F9614AF1CFD}" srcOrd="1" destOrd="0" parTransId="{3374B076-EB87-43CB-A7F9-A4911F6E8C79}" sibTransId="{08FC7977-D872-4B30-84C5-1B3494FFFCF6}"/>
    <dgm:cxn modelId="{63B8F13B-E177-4C6F-98AE-8CB8243375C8}" type="presOf" srcId="{13A3E00A-E08A-4371-A040-843018F26791}" destId="{6AC08B66-7FF6-47EF-AF42-60DC77F54162}" srcOrd="1" destOrd="0" presId="urn:microsoft.com/office/officeart/2005/8/layout/orgChart1"/>
    <dgm:cxn modelId="{E871C4DC-0109-4137-9DD3-5ED597041C28}" srcId="{52CAC407-FBBC-4CB5-A072-83D5007066B5}" destId="{DD62A69E-94B8-436A-AF16-422D0309D42C}" srcOrd="0" destOrd="0" parTransId="{BE82D1CF-D34D-4844-BCC0-8C1525C0DE22}" sibTransId="{E71C1500-8D69-42FB-A877-8CE41ED38E62}"/>
    <dgm:cxn modelId="{1E721703-838B-46BF-9309-8236EDA3CD1B}" type="presOf" srcId="{DD62A69E-94B8-436A-AF16-422D0309D42C}" destId="{1C937F26-953C-48EB-9D09-24C079D1F378}" srcOrd="1" destOrd="0" presId="urn:microsoft.com/office/officeart/2005/8/layout/orgChart1"/>
    <dgm:cxn modelId="{A94D2D04-6D21-4A6E-B09F-370E9F2610B9}" type="presOf" srcId="{B69128A7-F16C-4CA8-B1CC-9F377BB92FE0}" destId="{1ABB5390-EB35-41AF-A746-63CAA1EF9EB5}" srcOrd="1" destOrd="0" presId="urn:microsoft.com/office/officeart/2005/8/layout/orgChart1"/>
    <dgm:cxn modelId="{28BCFEF1-7D20-4F22-9880-3CE859D1B1D7}" type="presOf" srcId="{52CAC407-FBBC-4CB5-A072-83D5007066B5}" destId="{B2CEA7DB-BB34-4209-B482-274CD94C1212}" srcOrd="0" destOrd="0" presId="urn:microsoft.com/office/officeart/2005/8/layout/orgChart1"/>
    <dgm:cxn modelId="{C2382AB5-CE5C-4ECF-BD3B-B819C5908D35}" type="presOf" srcId="{0F558B91-D06C-4D50-986A-47E452BA4CCB}" destId="{63628AB2-74C6-4991-8819-A3672F56979E}" srcOrd="0" destOrd="0" presId="urn:microsoft.com/office/officeart/2005/8/layout/orgChart1"/>
    <dgm:cxn modelId="{8F2C8338-76B8-49C2-802A-30FC9B0F30A3}" type="presOf" srcId="{26F6C74D-F110-4984-93E4-5A51886DDCF3}" destId="{65EEE2CB-E850-4B11-8BEF-8526FBE0EC8D}" srcOrd="1" destOrd="0" presId="urn:microsoft.com/office/officeart/2005/8/layout/orgChart1"/>
    <dgm:cxn modelId="{AC471562-1449-4B6E-8ACB-EBB35666B569}" type="presOf" srcId="{BE82D1CF-D34D-4844-BCC0-8C1525C0DE22}" destId="{AC97BAB9-335C-4F78-B87A-B2D5AAF2B705}" srcOrd="0" destOrd="0" presId="urn:microsoft.com/office/officeart/2005/8/layout/orgChart1"/>
    <dgm:cxn modelId="{BD763133-5C43-4731-89E1-CD62EE36E4C7}" srcId="{C4731206-0DFC-4DA1-918B-4D5FE41EB8CE}" destId="{13A3E00A-E08A-4371-A040-843018F26791}" srcOrd="1" destOrd="0" parTransId="{E47E7222-EEE2-47D2-AA1F-4550CC53A863}" sibTransId="{F1E49687-C85B-4187-80FB-B33E1942C1E7}"/>
    <dgm:cxn modelId="{5090E805-A4D7-41A4-A11C-830D5390A520}" srcId="{75E1CEB8-57C6-47D5-AA3E-A96343F0FF0A}" destId="{884152AB-87DC-41BD-A674-0DFEA2952891}" srcOrd="1" destOrd="0" parTransId="{416D2EA9-224B-4436-ACA9-81214624CAFF}" sibTransId="{3AAA62BC-F562-4112-8EB6-71E294572E62}"/>
    <dgm:cxn modelId="{3CF08408-21DB-4577-9074-052A39FBD111}" type="presOf" srcId="{75E1CEB8-57C6-47D5-AA3E-A96343F0FF0A}" destId="{31772193-7E15-482C-B057-0B61B68EFCF8}" srcOrd="1" destOrd="0" presId="urn:microsoft.com/office/officeart/2005/8/layout/orgChart1"/>
    <dgm:cxn modelId="{3C8DCDDD-3BAD-4086-BB0F-AC285F4AB82E}" type="presOf" srcId="{4574DAB0-523E-498D-B405-648D0A31D505}" destId="{A04A048E-FBBC-4E75-8FBC-3D7B8BDEF30A}" srcOrd="0" destOrd="0" presId="urn:microsoft.com/office/officeart/2005/8/layout/orgChart1"/>
    <dgm:cxn modelId="{BF8AAC4C-5BAB-40A1-9BAB-AA8B527499C5}" type="presOf" srcId="{385412DC-E673-4F5C-9369-0422F4B6DB6E}" destId="{DB934DC1-1D6D-431B-BF4B-2C4FBC5D262C}" srcOrd="1" destOrd="0" presId="urn:microsoft.com/office/officeart/2005/8/layout/orgChart1"/>
    <dgm:cxn modelId="{BAE43B1E-2C84-4EB2-AA3C-63409C650616}" type="presOf" srcId="{81D03BEA-8878-4DDA-ADA3-530C79D4A95B}" destId="{A0150750-247E-41C3-A75F-DBF2B1F8529F}" srcOrd="0" destOrd="0" presId="urn:microsoft.com/office/officeart/2005/8/layout/orgChart1"/>
    <dgm:cxn modelId="{C7ECD982-A438-4897-86C9-5F51F4CA767D}" type="presOf" srcId="{9BD99057-3810-477F-A699-896703EB877A}" destId="{CA135540-46AF-4F68-9678-68FC6703A90C}" srcOrd="0" destOrd="0" presId="urn:microsoft.com/office/officeart/2005/8/layout/orgChart1"/>
    <dgm:cxn modelId="{CAB27F9D-9C65-4A70-B29A-60CF3E7CC4E7}" type="presOf" srcId="{1273C8DC-1FE9-4349-9A09-589EADA2AA00}" destId="{78D3728A-2072-4D31-84A3-BA7C65062524}" srcOrd="0" destOrd="0" presId="urn:microsoft.com/office/officeart/2005/8/layout/orgChart1"/>
    <dgm:cxn modelId="{1268B332-2C64-46E3-8284-1C6AFB06EC61}" type="presOf" srcId="{9578D5AC-DDFF-44D5-9514-6EAE02640650}" destId="{8BFF36E1-5E93-4C06-B9EE-7B9C3FA1F462}" srcOrd="1" destOrd="0" presId="urn:microsoft.com/office/officeart/2005/8/layout/orgChart1"/>
    <dgm:cxn modelId="{F32937B0-5154-435D-BB3A-160D66AB89DF}" type="presOf" srcId="{BABD6825-E238-4E9C-BBEA-3F58A748F971}" destId="{78131CD9-9EE0-4A82-A8D4-14C4CBB686A8}" srcOrd="0" destOrd="0" presId="urn:microsoft.com/office/officeart/2005/8/layout/orgChart1"/>
    <dgm:cxn modelId="{B2FDAB86-3F3D-4B03-8E91-1A6D93BB92C3}" type="presOf" srcId="{9E657799-1B69-4E58-BAC9-A5224760E43D}" destId="{252D9FBD-0B22-45F1-BE66-993AC6594BAD}" srcOrd="0" destOrd="0" presId="urn:microsoft.com/office/officeart/2005/8/layout/orgChart1"/>
    <dgm:cxn modelId="{2711C2F8-AD0D-480A-AFE2-EF2605E42C31}" type="presOf" srcId="{ABDF4BC3-220D-4CCC-AEB7-4D4D9E1FD074}" destId="{A7427CB8-99D4-4E35-A3AB-22A616735B94}" srcOrd="0" destOrd="0" presId="urn:microsoft.com/office/officeart/2005/8/layout/orgChart1"/>
    <dgm:cxn modelId="{AECC6117-6030-4043-BDAA-58875DAF01C2}" srcId="{0F558B91-D06C-4D50-986A-47E452BA4CCB}" destId="{B69128A7-F16C-4CA8-B1CC-9F377BB92FE0}" srcOrd="0" destOrd="0" parTransId="{711B15A6-C868-4FC6-A2BD-DD36A525C77C}" sibTransId="{0D5241B0-B5B2-4118-AE94-103BA3A825F6}"/>
    <dgm:cxn modelId="{61D4AAC3-0B24-4159-8CD9-19A03139BAE7}" type="presOf" srcId="{E47E7222-EEE2-47D2-AA1F-4550CC53A863}" destId="{1917CCF5-8F75-40CB-847E-E54E175B5F5B}" srcOrd="0" destOrd="0" presId="urn:microsoft.com/office/officeart/2005/8/layout/orgChart1"/>
    <dgm:cxn modelId="{B9C6C64A-41DB-44D7-A4C1-EA754E951926}" type="presOf" srcId="{385412DC-E673-4F5C-9369-0422F4B6DB6E}" destId="{0C48DCEE-96C4-41A5-A91A-AB7602AA6C10}" srcOrd="0" destOrd="0" presId="urn:microsoft.com/office/officeart/2005/8/layout/orgChart1"/>
    <dgm:cxn modelId="{CCA73C48-3839-41EE-AA1C-518FB2ACE332}" type="presOf" srcId="{52CAC407-FBBC-4CB5-A072-83D5007066B5}" destId="{B87F9CFE-9738-4EB4-99C1-1FCBF3DF469E}" srcOrd="1" destOrd="0" presId="urn:microsoft.com/office/officeart/2005/8/layout/orgChart1"/>
    <dgm:cxn modelId="{57F90507-93B7-46FE-AA70-48C28CC4E041}" type="presOf" srcId="{13A3E00A-E08A-4371-A040-843018F26791}" destId="{1D891870-E8B8-4D7F-BF7E-D5DB5717DE79}" srcOrd="0" destOrd="0" presId="urn:microsoft.com/office/officeart/2005/8/layout/orgChart1"/>
    <dgm:cxn modelId="{BE5D0FEC-AA48-49E5-B67B-9D77F210B6F7}" srcId="{75E1CEB8-57C6-47D5-AA3E-A96343F0FF0A}" destId="{A6A66E92-F79D-49D6-8D33-A924E213010E}" srcOrd="0" destOrd="0" parTransId="{1273C8DC-1FE9-4349-9A09-589EADA2AA00}" sibTransId="{4CEEBB9B-F87A-4DC1-81CB-04520476FF36}"/>
    <dgm:cxn modelId="{6D493F48-8841-45FB-B027-91CDBADFF885}" type="presOf" srcId="{711B15A6-C868-4FC6-A2BD-DD36A525C77C}" destId="{9057E045-6A5A-4E61-9EE6-199234546974}" srcOrd="0" destOrd="0" presId="urn:microsoft.com/office/officeart/2005/8/layout/orgChart1"/>
    <dgm:cxn modelId="{4AF05058-235B-4A8C-99F3-ED41FF5FAD00}" type="presOf" srcId="{AA17E912-640D-4250-884B-0CDDEBF616BB}" destId="{CE4C78BB-9538-4124-A298-5B47795585D4}" srcOrd="0" destOrd="0" presId="urn:microsoft.com/office/officeart/2005/8/layout/orgChart1"/>
    <dgm:cxn modelId="{8C247A1F-5560-44F1-814B-5080B074A186}" type="presOf" srcId="{DEB22689-450C-447D-9D5E-6F9614AF1CFD}" destId="{D1CB1A23-64B7-4629-A180-B0CD3386BB57}" srcOrd="1" destOrd="0" presId="urn:microsoft.com/office/officeart/2005/8/layout/orgChart1"/>
    <dgm:cxn modelId="{97E2FFB0-232D-46E1-AD79-9D98CFD3A40D}" type="presOf" srcId="{F6A273BC-F760-4D40-858C-2EF2FCE9F27D}" destId="{7F47B0C2-53A5-4DD7-9D9E-A8630B0FF867}" srcOrd="0" destOrd="0" presId="urn:microsoft.com/office/officeart/2005/8/layout/orgChart1"/>
    <dgm:cxn modelId="{8B9D1597-AD69-4F9E-ACFE-71E578940085}" srcId="{0F558B91-D06C-4D50-986A-47E452BA4CCB}" destId="{26F6C74D-F110-4984-93E4-5A51886DDCF3}" srcOrd="1" destOrd="0" parTransId="{9E657799-1B69-4E58-BAC9-A5224760E43D}" sibTransId="{1399015E-8A6E-4476-8876-F2B8DB06600E}"/>
    <dgm:cxn modelId="{12B91326-4A23-438C-AF87-CFB08DB8D1E4}" type="presOf" srcId="{416D2EA9-224B-4436-ACA9-81214624CAFF}" destId="{5DAAD7B0-0F39-4EB5-BE34-696D1E88F66E}" srcOrd="0" destOrd="0" presId="urn:microsoft.com/office/officeart/2005/8/layout/orgChart1"/>
    <dgm:cxn modelId="{B4598439-E47D-490B-8D79-0DD239B415C5}" type="presOf" srcId="{785BF11A-8649-4487-9AB1-439B8C8DA470}" destId="{2881F430-56E2-4DC6-ABCA-B3DCEA337227}" srcOrd="0" destOrd="0" presId="urn:microsoft.com/office/officeart/2005/8/layout/orgChart1"/>
    <dgm:cxn modelId="{4EB6A6AD-3168-42DA-9B88-7D1611BC709B}" srcId="{9578D5AC-DDFF-44D5-9514-6EAE02640650}" destId="{52CAC407-FBBC-4CB5-A072-83D5007066B5}" srcOrd="0" destOrd="0" parTransId="{785BF11A-8649-4487-9AB1-439B8C8DA470}" sibTransId="{27785A8F-D0AC-4019-92D6-582CA3EB751B}"/>
    <dgm:cxn modelId="{7180B6C2-57A5-4034-9AFC-5F9EAE19F8F5}" type="presOf" srcId="{AA17E912-640D-4250-884B-0CDDEBF616BB}" destId="{05EB8DE9-F2D3-4EC8-ACD4-F3FDA2BA8FAD}" srcOrd="1" destOrd="0" presId="urn:microsoft.com/office/officeart/2005/8/layout/orgChart1"/>
    <dgm:cxn modelId="{582909CB-000E-44DF-A443-54ACEC24D5B6}" type="presOf" srcId="{9BD99057-3810-477F-A699-896703EB877A}" destId="{85C84216-EFE0-435C-816B-326C6D9886FA}" srcOrd="1" destOrd="0" presId="urn:microsoft.com/office/officeart/2005/8/layout/orgChart1"/>
    <dgm:cxn modelId="{D1FE44ED-1E0C-4037-B889-993F76F23C83}" type="presOf" srcId="{9578D5AC-DDFF-44D5-9514-6EAE02640650}" destId="{58DE9284-034D-470F-B0DE-60E973DC85CE}" srcOrd="0" destOrd="0" presId="urn:microsoft.com/office/officeart/2005/8/layout/orgChart1"/>
    <dgm:cxn modelId="{873F1023-0A0B-42BC-9F28-48EDA7284E34}" type="presOf" srcId="{C4731206-0DFC-4DA1-918B-4D5FE41EB8CE}" destId="{CCB9F205-5940-41B9-A841-4802D8C6A320}" srcOrd="0" destOrd="0" presId="urn:microsoft.com/office/officeart/2005/8/layout/orgChart1"/>
    <dgm:cxn modelId="{C09F372B-61E7-4234-9F17-77CEC8C612D5}" srcId="{DD62A69E-94B8-436A-AF16-422D0309D42C}" destId="{75E1CEB8-57C6-47D5-AA3E-A96343F0FF0A}" srcOrd="0" destOrd="0" parTransId="{BABD6825-E238-4E9C-BBEA-3F58A748F971}" sibTransId="{680E33D3-913B-4DA7-B353-A90D3DF6126E}"/>
    <dgm:cxn modelId="{7636C4D6-D5C7-4A1E-9346-AABF75CC4731}" type="presOf" srcId="{DC10DFC1-9074-4EFC-AFF1-66DA586C5910}" destId="{D8F0D041-1917-44AC-BDB3-0B02067DDB26}" srcOrd="0" destOrd="0" presId="urn:microsoft.com/office/officeart/2005/8/layout/orgChart1"/>
    <dgm:cxn modelId="{86CFA2C7-D110-4D91-8A4C-AEF7D156BE9D}" srcId="{DEB22689-450C-447D-9D5E-6F9614AF1CFD}" destId="{9BD99057-3810-477F-A699-896703EB877A}" srcOrd="0" destOrd="0" parTransId="{4574DAB0-523E-498D-B405-648D0A31D505}" sibTransId="{0D522B39-FE29-4786-B87A-3524504B347F}"/>
    <dgm:cxn modelId="{B142F824-240B-4350-97FE-4AE2447EF056}" type="presOf" srcId="{229846FE-E38D-44FD-B82E-F2224576D867}" destId="{F7042482-B358-48A8-877E-8AE47AAB766E}" srcOrd="1" destOrd="0" presId="urn:microsoft.com/office/officeart/2005/8/layout/orgChart1"/>
    <dgm:cxn modelId="{09C9E3CE-43FE-46AF-9191-CD19867143CD}" srcId="{DEB22689-450C-447D-9D5E-6F9614AF1CFD}" destId="{229846FE-E38D-44FD-B82E-F2224576D867}" srcOrd="2" destOrd="0" parTransId="{ABDF4BC3-220D-4CCC-AEB7-4D4D9E1FD074}" sibTransId="{A611CB18-A6D7-45D9-B35B-D2BC3F8960E1}"/>
    <dgm:cxn modelId="{87060711-1EB3-41C5-89DA-88D71D4ABDB8}" type="presParOf" srcId="{D8F0D041-1917-44AC-BDB3-0B02067DDB26}" destId="{55330C31-4A42-4A2F-8B6D-C36154E2EE3C}" srcOrd="0" destOrd="0" presId="urn:microsoft.com/office/officeart/2005/8/layout/orgChart1"/>
    <dgm:cxn modelId="{09761A37-A5D0-42AD-B61C-3C670A451CCA}" type="presParOf" srcId="{55330C31-4A42-4A2F-8B6D-C36154E2EE3C}" destId="{534725F5-37E7-4955-AB6A-A5F7DF7A94A8}" srcOrd="0" destOrd="0" presId="urn:microsoft.com/office/officeart/2005/8/layout/orgChart1"/>
    <dgm:cxn modelId="{191D4669-BAA0-4659-BEE8-64016EEE8F9D}" type="presParOf" srcId="{534725F5-37E7-4955-AB6A-A5F7DF7A94A8}" destId="{58DE9284-034D-470F-B0DE-60E973DC85CE}" srcOrd="0" destOrd="0" presId="urn:microsoft.com/office/officeart/2005/8/layout/orgChart1"/>
    <dgm:cxn modelId="{DC661BC8-12F3-446F-8104-BE12B32B77FD}" type="presParOf" srcId="{534725F5-37E7-4955-AB6A-A5F7DF7A94A8}" destId="{8BFF36E1-5E93-4C06-B9EE-7B9C3FA1F462}" srcOrd="1" destOrd="0" presId="urn:microsoft.com/office/officeart/2005/8/layout/orgChart1"/>
    <dgm:cxn modelId="{7A1769B7-8531-4AFD-AEDE-10CE18EA1A49}" type="presParOf" srcId="{55330C31-4A42-4A2F-8B6D-C36154E2EE3C}" destId="{ABB40856-7FDD-4023-9E9C-DD189D1B0739}" srcOrd="1" destOrd="0" presId="urn:microsoft.com/office/officeart/2005/8/layout/orgChart1"/>
    <dgm:cxn modelId="{E7CD2687-9F45-47CF-A378-2CF592845FC6}" type="presParOf" srcId="{ABB40856-7FDD-4023-9E9C-DD189D1B0739}" destId="{2881F430-56E2-4DC6-ABCA-B3DCEA337227}" srcOrd="0" destOrd="0" presId="urn:microsoft.com/office/officeart/2005/8/layout/orgChart1"/>
    <dgm:cxn modelId="{793B2719-7CDD-4377-8C25-79A97C67D6A0}" type="presParOf" srcId="{ABB40856-7FDD-4023-9E9C-DD189D1B0739}" destId="{78504E50-C223-4E36-8298-2A824B85A76B}" srcOrd="1" destOrd="0" presId="urn:microsoft.com/office/officeart/2005/8/layout/orgChart1"/>
    <dgm:cxn modelId="{93651F13-74AD-4A85-8804-E97597C71361}" type="presParOf" srcId="{78504E50-C223-4E36-8298-2A824B85A76B}" destId="{EA328291-8643-417A-8554-8716D2D29B85}" srcOrd="0" destOrd="0" presId="urn:microsoft.com/office/officeart/2005/8/layout/orgChart1"/>
    <dgm:cxn modelId="{F0BED049-D072-4662-9E92-58A17EF083D2}" type="presParOf" srcId="{EA328291-8643-417A-8554-8716D2D29B85}" destId="{B2CEA7DB-BB34-4209-B482-274CD94C1212}" srcOrd="0" destOrd="0" presId="urn:microsoft.com/office/officeart/2005/8/layout/orgChart1"/>
    <dgm:cxn modelId="{2FF78875-8491-44AA-B822-0415BC757F46}" type="presParOf" srcId="{EA328291-8643-417A-8554-8716D2D29B85}" destId="{B87F9CFE-9738-4EB4-99C1-1FCBF3DF469E}" srcOrd="1" destOrd="0" presId="urn:microsoft.com/office/officeart/2005/8/layout/orgChart1"/>
    <dgm:cxn modelId="{3EC41125-EA35-464C-AA8B-C2CA1902F492}" type="presParOf" srcId="{78504E50-C223-4E36-8298-2A824B85A76B}" destId="{7B889B76-828A-4927-863C-7638CFBE2519}" srcOrd="1" destOrd="0" presId="urn:microsoft.com/office/officeart/2005/8/layout/orgChart1"/>
    <dgm:cxn modelId="{692DA14A-5DFC-43A2-9333-95B3D1F1876A}" type="presParOf" srcId="{7B889B76-828A-4927-863C-7638CFBE2519}" destId="{AC97BAB9-335C-4F78-B87A-B2D5AAF2B705}" srcOrd="0" destOrd="0" presId="urn:microsoft.com/office/officeart/2005/8/layout/orgChart1"/>
    <dgm:cxn modelId="{3CCA230D-F2D5-46C6-893B-F30BCB6F54DA}" type="presParOf" srcId="{7B889B76-828A-4927-863C-7638CFBE2519}" destId="{79E7EFF5-C7FC-4656-BA80-14616BDA1FB6}" srcOrd="1" destOrd="0" presId="urn:microsoft.com/office/officeart/2005/8/layout/orgChart1"/>
    <dgm:cxn modelId="{D5F0ED65-B0CB-4978-A9F8-AAE16325A253}" type="presParOf" srcId="{79E7EFF5-C7FC-4656-BA80-14616BDA1FB6}" destId="{B455ABDF-FC20-4538-86CD-CB8D1F42E59B}" srcOrd="0" destOrd="0" presId="urn:microsoft.com/office/officeart/2005/8/layout/orgChart1"/>
    <dgm:cxn modelId="{2145F1EE-AB58-4F72-B7D8-7C993DFC5E2B}" type="presParOf" srcId="{B455ABDF-FC20-4538-86CD-CB8D1F42E59B}" destId="{B7D91A5E-0E07-401C-8652-03BFE45D241E}" srcOrd="0" destOrd="0" presId="urn:microsoft.com/office/officeart/2005/8/layout/orgChart1"/>
    <dgm:cxn modelId="{BB35B2FC-EBB8-4D66-8312-E88866CC8150}" type="presParOf" srcId="{B455ABDF-FC20-4538-86CD-CB8D1F42E59B}" destId="{1C937F26-953C-48EB-9D09-24C079D1F378}" srcOrd="1" destOrd="0" presId="urn:microsoft.com/office/officeart/2005/8/layout/orgChart1"/>
    <dgm:cxn modelId="{1A52217F-D4BC-4349-AE23-2D4C48A1639A}" type="presParOf" srcId="{79E7EFF5-C7FC-4656-BA80-14616BDA1FB6}" destId="{D1960D15-5916-4585-BFFD-12303772D9E7}" srcOrd="1" destOrd="0" presId="urn:microsoft.com/office/officeart/2005/8/layout/orgChart1"/>
    <dgm:cxn modelId="{CAB3E580-5086-490B-8AB8-F2F820FA1C0D}" type="presParOf" srcId="{D1960D15-5916-4585-BFFD-12303772D9E7}" destId="{78131CD9-9EE0-4A82-A8D4-14C4CBB686A8}" srcOrd="0" destOrd="0" presId="urn:microsoft.com/office/officeart/2005/8/layout/orgChart1"/>
    <dgm:cxn modelId="{90928217-F6EF-4C9A-8562-5E59A7A995B6}" type="presParOf" srcId="{D1960D15-5916-4585-BFFD-12303772D9E7}" destId="{391D43B0-19ED-49F0-AD55-6E0543ED0588}" srcOrd="1" destOrd="0" presId="urn:microsoft.com/office/officeart/2005/8/layout/orgChart1"/>
    <dgm:cxn modelId="{5CEE45E6-0B99-4DA0-9A5E-02717996050C}" type="presParOf" srcId="{391D43B0-19ED-49F0-AD55-6E0543ED0588}" destId="{FC2AB415-A251-47E3-870A-554295960DDE}" srcOrd="0" destOrd="0" presId="urn:microsoft.com/office/officeart/2005/8/layout/orgChart1"/>
    <dgm:cxn modelId="{94FBD125-442F-428E-8A95-5AF4A4F7EB93}" type="presParOf" srcId="{FC2AB415-A251-47E3-870A-554295960DDE}" destId="{2897C74F-92C2-4A31-A53C-6EA3DB0360A0}" srcOrd="0" destOrd="0" presId="urn:microsoft.com/office/officeart/2005/8/layout/orgChart1"/>
    <dgm:cxn modelId="{C8EBFE16-7CB4-4156-9D53-27C2F0BAEF14}" type="presParOf" srcId="{FC2AB415-A251-47E3-870A-554295960DDE}" destId="{31772193-7E15-482C-B057-0B61B68EFCF8}" srcOrd="1" destOrd="0" presId="urn:microsoft.com/office/officeart/2005/8/layout/orgChart1"/>
    <dgm:cxn modelId="{67EB5191-A098-4D85-8721-7BF07EEB715D}" type="presParOf" srcId="{391D43B0-19ED-49F0-AD55-6E0543ED0588}" destId="{53408BC6-A567-41DA-9A21-0322AA479AE9}" srcOrd="1" destOrd="0" presId="urn:microsoft.com/office/officeart/2005/8/layout/orgChart1"/>
    <dgm:cxn modelId="{B96A5DD2-D302-4355-86BC-7E1B8E145474}" type="presParOf" srcId="{53408BC6-A567-41DA-9A21-0322AA479AE9}" destId="{78D3728A-2072-4D31-84A3-BA7C65062524}" srcOrd="0" destOrd="0" presId="urn:microsoft.com/office/officeart/2005/8/layout/orgChart1"/>
    <dgm:cxn modelId="{C5204B5B-206F-4238-AB73-525EE01A4A0D}" type="presParOf" srcId="{53408BC6-A567-41DA-9A21-0322AA479AE9}" destId="{FF848463-8D88-47AF-8A25-132B6DE19616}" srcOrd="1" destOrd="0" presId="urn:microsoft.com/office/officeart/2005/8/layout/orgChart1"/>
    <dgm:cxn modelId="{D9EA38D6-D69F-4321-A578-D9CBC80C40FC}" type="presParOf" srcId="{FF848463-8D88-47AF-8A25-132B6DE19616}" destId="{E7DC43B1-EBFC-45A4-979A-6431B2D46C31}" srcOrd="0" destOrd="0" presId="urn:microsoft.com/office/officeart/2005/8/layout/orgChart1"/>
    <dgm:cxn modelId="{017DA0A7-8A93-4068-9EA0-B3B20D78F455}" type="presParOf" srcId="{E7DC43B1-EBFC-45A4-979A-6431B2D46C31}" destId="{E756FFA5-9BE0-4A7F-B699-C494616D9DB1}" srcOrd="0" destOrd="0" presId="urn:microsoft.com/office/officeart/2005/8/layout/orgChart1"/>
    <dgm:cxn modelId="{74D00C57-B7C7-4EA2-BB73-8520EAADEB6B}" type="presParOf" srcId="{E7DC43B1-EBFC-45A4-979A-6431B2D46C31}" destId="{767E556E-2E21-420A-AB2B-4A672B9A3F6B}" srcOrd="1" destOrd="0" presId="urn:microsoft.com/office/officeart/2005/8/layout/orgChart1"/>
    <dgm:cxn modelId="{D486E7C5-451A-45E4-B2AE-552BF2200281}" type="presParOf" srcId="{FF848463-8D88-47AF-8A25-132B6DE19616}" destId="{ED9243AB-1960-4D07-A9F7-84362DEE1059}" srcOrd="1" destOrd="0" presId="urn:microsoft.com/office/officeart/2005/8/layout/orgChart1"/>
    <dgm:cxn modelId="{8C37057F-9468-4770-B130-50B116134204}" type="presParOf" srcId="{FF848463-8D88-47AF-8A25-132B6DE19616}" destId="{D49C1A70-DB7F-4030-B3B7-13CD3D4E3114}" srcOrd="2" destOrd="0" presId="urn:microsoft.com/office/officeart/2005/8/layout/orgChart1"/>
    <dgm:cxn modelId="{C776D9A7-72C8-4059-B583-F75918022E3A}" type="presParOf" srcId="{53408BC6-A567-41DA-9A21-0322AA479AE9}" destId="{5DAAD7B0-0F39-4EB5-BE34-696D1E88F66E}" srcOrd="2" destOrd="0" presId="urn:microsoft.com/office/officeart/2005/8/layout/orgChart1"/>
    <dgm:cxn modelId="{CDCFA4DB-4D97-4D96-9E79-F80BB9613E13}" type="presParOf" srcId="{53408BC6-A567-41DA-9A21-0322AA479AE9}" destId="{4CA7C71A-77B5-4082-AA60-FB135F63B76E}" srcOrd="3" destOrd="0" presId="urn:microsoft.com/office/officeart/2005/8/layout/orgChart1"/>
    <dgm:cxn modelId="{72A58E8A-4D8D-4A1B-BCF6-D478027EED18}" type="presParOf" srcId="{4CA7C71A-77B5-4082-AA60-FB135F63B76E}" destId="{6BC399F2-393C-44AF-8822-3A06EDCF34AE}" srcOrd="0" destOrd="0" presId="urn:microsoft.com/office/officeart/2005/8/layout/orgChart1"/>
    <dgm:cxn modelId="{A22C2FAC-E64D-4620-A60D-27CD76FD8EEE}" type="presParOf" srcId="{6BC399F2-393C-44AF-8822-3A06EDCF34AE}" destId="{EFB351D3-9EE1-4DAB-97E3-934E30DE3292}" srcOrd="0" destOrd="0" presId="urn:microsoft.com/office/officeart/2005/8/layout/orgChart1"/>
    <dgm:cxn modelId="{53790140-CF75-4781-B4B9-B53147A12CD3}" type="presParOf" srcId="{6BC399F2-393C-44AF-8822-3A06EDCF34AE}" destId="{3FC090BA-ED4B-41B2-9790-B788EF1CA3B6}" srcOrd="1" destOrd="0" presId="urn:microsoft.com/office/officeart/2005/8/layout/orgChart1"/>
    <dgm:cxn modelId="{F1EF2781-48D6-4601-BF5D-71ECA2A9D389}" type="presParOf" srcId="{4CA7C71A-77B5-4082-AA60-FB135F63B76E}" destId="{2D073AE7-D5DC-4667-9143-750126918815}" srcOrd="1" destOrd="0" presId="urn:microsoft.com/office/officeart/2005/8/layout/orgChart1"/>
    <dgm:cxn modelId="{6616ECD9-35A0-48C7-A9F9-8C7A26D2F95C}" type="presParOf" srcId="{4CA7C71A-77B5-4082-AA60-FB135F63B76E}" destId="{B2117C2E-E789-40E2-8680-EE49C43DA85C}" srcOrd="2" destOrd="0" presId="urn:microsoft.com/office/officeart/2005/8/layout/orgChart1"/>
    <dgm:cxn modelId="{B550EB36-3E60-4E42-8DD2-C18B7DABE02D}" type="presParOf" srcId="{391D43B0-19ED-49F0-AD55-6E0543ED0588}" destId="{F606DC0F-6424-4C3C-BC78-2CC17DE3298D}" srcOrd="2" destOrd="0" presId="urn:microsoft.com/office/officeart/2005/8/layout/orgChart1"/>
    <dgm:cxn modelId="{119DCE6E-8E4A-4C2A-BDA5-F0EF7DFFAE5E}" type="presParOf" srcId="{D1960D15-5916-4585-BFFD-12303772D9E7}" destId="{E8FE340D-1CF1-4987-A843-2DEA9C3774FB}" srcOrd="2" destOrd="0" presId="urn:microsoft.com/office/officeart/2005/8/layout/orgChart1"/>
    <dgm:cxn modelId="{BE1E2861-0A85-4BF8-96A5-4BC31DBF3FF2}" type="presParOf" srcId="{D1960D15-5916-4585-BFFD-12303772D9E7}" destId="{0C05EC7B-B274-46D3-AF9F-51CD86D61848}" srcOrd="3" destOrd="0" presId="urn:microsoft.com/office/officeart/2005/8/layout/orgChart1"/>
    <dgm:cxn modelId="{B9C78AAA-5041-492E-AB9C-51D9A5024A3E}" type="presParOf" srcId="{0C05EC7B-B274-46D3-AF9F-51CD86D61848}" destId="{13C880BE-4C07-4F67-B267-DFF010ED61CC}" srcOrd="0" destOrd="0" presId="urn:microsoft.com/office/officeart/2005/8/layout/orgChart1"/>
    <dgm:cxn modelId="{75EA2E58-2E38-4E01-886C-DDF5ADF30CA5}" type="presParOf" srcId="{13C880BE-4C07-4F67-B267-DFF010ED61CC}" destId="{CE4C78BB-9538-4124-A298-5B47795585D4}" srcOrd="0" destOrd="0" presId="urn:microsoft.com/office/officeart/2005/8/layout/orgChart1"/>
    <dgm:cxn modelId="{C8B67896-ED57-42A5-9C9F-CE089705E742}" type="presParOf" srcId="{13C880BE-4C07-4F67-B267-DFF010ED61CC}" destId="{05EB8DE9-F2D3-4EC8-ACD4-F3FDA2BA8FAD}" srcOrd="1" destOrd="0" presId="urn:microsoft.com/office/officeart/2005/8/layout/orgChart1"/>
    <dgm:cxn modelId="{807B4B56-D31E-44B1-89FF-D6A5586AE566}" type="presParOf" srcId="{0C05EC7B-B274-46D3-AF9F-51CD86D61848}" destId="{7E4B549F-011B-4390-8C14-E7E970E2AD4E}" srcOrd="1" destOrd="0" presId="urn:microsoft.com/office/officeart/2005/8/layout/orgChart1"/>
    <dgm:cxn modelId="{245FE324-7589-44DE-B06E-CD834441B0C1}" type="presParOf" srcId="{0C05EC7B-B274-46D3-AF9F-51CD86D61848}" destId="{103BBACC-1BF3-439B-9211-801AD99EC701}" srcOrd="2" destOrd="0" presId="urn:microsoft.com/office/officeart/2005/8/layout/orgChart1"/>
    <dgm:cxn modelId="{3A7E2219-82DD-4147-B3BF-BCEA3C63BD2D}" type="presParOf" srcId="{79E7EFF5-C7FC-4656-BA80-14616BDA1FB6}" destId="{38E9DC1E-8A26-4278-941C-A2134598CF93}" srcOrd="2" destOrd="0" presId="urn:microsoft.com/office/officeart/2005/8/layout/orgChart1"/>
    <dgm:cxn modelId="{CBFC031F-F7C6-4BD3-9ADF-4EC1D1BFF636}" type="presParOf" srcId="{7B889B76-828A-4927-863C-7638CFBE2519}" destId="{9BD950DD-0C69-48FA-AD83-A3090EA2572A}" srcOrd="2" destOrd="0" presId="urn:microsoft.com/office/officeart/2005/8/layout/orgChart1"/>
    <dgm:cxn modelId="{D003EB0D-7914-43B1-AAF0-A1F08C86A8D5}" type="presParOf" srcId="{7B889B76-828A-4927-863C-7638CFBE2519}" destId="{79A938ED-8C04-4B58-BA45-96028AAE9126}" srcOrd="3" destOrd="0" presId="urn:microsoft.com/office/officeart/2005/8/layout/orgChart1"/>
    <dgm:cxn modelId="{8DBC9F39-696E-4ABB-B489-CEADCBE5FDCA}" type="presParOf" srcId="{79A938ED-8C04-4B58-BA45-96028AAE9126}" destId="{F1A16A6D-571A-4910-86A6-89996FD0F62A}" srcOrd="0" destOrd="0" presId="urn:microsoft.com/office/officeart/2005/8/layout/orgChart1"/>
    <dgm:cxn modelId="{562988C4-9876-42BB-8477-21FB838F82F0}" type="presParOf" srcId="{F1A16A6D-571A-4910-86A6-89996FD0F62A}" destId="{D2B8A27F-2108-4117-A973-54AF2DD67E91}" srcOrd="0" destOrd="0" presId="urn:microsoft.com/office/officeart/2005/8/layout/orgChart1"/>
    <dgm:cxn modelId="{2E581E82-8919-4AB1-873A-C559205D87E7}" type="presParOf" srcId="{F1A16A6D-571A-4910-86A6-89996FD0F62A}" destId="{D1CB1A23-64B7-4629-A180-B0CD3386BB57}" srcOrd="1" destOrd="0" presId="urn:microsoft.com/office/officeart/2005/8/layout/orgChart1"/>
    <dgm:cxn modelId="{40510F8C-4165-4384-A026-5E7E765FBE41}" type="presParOf" srcId="{79A938ED-8C04-4B58-BA45-96028AAE9126}" destId="{90CE9BBF-F1D0-43EC-96C6-84D2A0C40AB2}" srcOrd="1" destOrd="0" presId="urn:microsoft.com/office/officeart/2005/8/layout/orgChart1"/>
    <dgm:cxn modelId="{78EEDA3E-6507-4FA1-AB5E-D0E42634EEFB}" type="presParOf" srcId="{90CE9BBF-F1D0-43EC-96C6-84D2A0C40AB2}" destId="{A04A048E-FBBC-4E75-8FBC-3D7B8BDEF30A}" srcOrd="0" destOrd="0" presId="urn:microsoft.com/office/officeart/2005/8/layout/orgChart1"/>
    <dgm:cxn modelId="{40A4CCF9-FC4E-4C9E-9352-E508DBDCFF48}" type="presParOf" srcId="{90CE9BBF-F1D0-43EC-96C6-84D2A0C40AB2}" destId="{ECFD3D33-C62A-4936-A9EA-C564AF5B95EC}" srcOrd="1" destOrd="0" presId="urn:microsoft.com/office/officeart/2005/8/layout/orgChart1"/>
    <dgm:cxn modelId="{DB91F86F-0E4C-4511-9AD3-09C0707A58D6}" type="presParOf" srcId="{ECFD3D33-C62A-4936-A9EA-C564AF5B95EC}" destId="{1DFF0D6B-9EB9-4893-B4B9-AEA5AC9C1D31}" srcOrd="0" destOrd="0" presId="urn:microsoft.com/office/officeart/2005/8/layout/orgChart1"/>
    <dgm:cxn modelId="{5F15A90C-E5BB-487E-A0EB-9893E80FDD48}" type="presParOf" srcId="{1DFF0D6B-9EB9-4893-B4B9-AEA5AC9C1D31}" destId="{CA135540-46AF-4F68-9678-68FC6703A90C}" srcOrd="0" destOrd="0" presId="urn:microsoft.com/office/officeart/2005/8/layout/orgChart1"/>
    <dgm:cxn modelId="{8A69B38D-26B2-4C5E-9727-EDE0E9F16A74}" type="presParOf" srcId="{1DFF0D6B-9EB9-4893-B4B9-AEA5AC9C1D31}" destId="{85C84216-EFE0-435C-816B-326C6D9886FA}" srcOrd="1" destOrd="0" presId="urn:microsoft.com/office/officeart/2005/8/layout/orgChart1"/>
    <dgm:cxn modelId="{2C83C41A-1375-4B39-8582-397075FAE20D}" type="presParOf" srcId="{ECFD3D33-C62A-4936-A9EA-C564AF5B95EC}" destId="{A387ACA3-F7E8-4411-9B66-2FD4AFA95142}" srcOrd="1" destOrd="0" presId="urn:microsoft.com/office/officeart/2005/8/layout/orgChart1"/>
    <dgm:cxn modelId="{A0E13995-CCE7-4782-B8F2-B433991492F3}" type="presParOf" srcId="{ECFD3D33-C62A-4936-A9EA-C564AF5B95EC}" destId="{3B9ABCA3-7820-4CFF-83B2-D489A00391E7}" srcOrd="2" destOrd="0" presId="urn:microsoft.com/office/officeart/2005/8/layout/orgChart1"/>
    <dgm:cxn modelId="{B6C05CB3-8367-4010-B3D2-B87CC94934A0}" type="presParOf" srcId="{90CE9BBF-F1D0-43EC-96C6-84D2A0C40AB2}" destId="{7F47B0C2-53A5-4DD7-9D9E-A8630B0FF867}" srcOrd="2" destOrd="0" presId="urn:microsoft.com/office/officeart/2005/8/layout/orgChart1"/>
    <dgm:cxn modelId="{20255A4E-230C-429D-9518-50287B249FAC}" type="presParOf" srcId="{90CE9BBF-F1D0-43EC-96C6-84D2A0C40AB2}" destId="{1EE378BB-2FCA-46E1-995C-1EF66326D8A4}" srcOrd="3" destOrd="0" presId="urn:microsoft.com/office/officeart/2005/8/layout/orgChart1"/>
    <dgm:cxn modelId="{7A366D1C-F45A-46E1-8CFA-D09329E36AE3}" type="presParOf" srcId="{1EE378BB-2FCA-46E1-995C-1EF66326D8A4}" destId="{AD3F9D5A-B9D6-4FC2-A313-4FB7EB035597}" srcOrd="0" destOrd="0" presId="urn:microsoft.com/office/officeart/2005/8/layout/orgChart1"/>
    <dgm:cxn modelId="{4A4478ED-33C3-4439-8273-C5FD8F9861A9}" type="presParOf" srcId="{AD3F9D5A-B9D6-4FC2-A313-4FB7EB035597}" destId="{0C48DCEE-96C4-41A5-A91A-AB7602AA6C10}" srcOrd="0" destOrd="0" presId="urn:microsoft.com/office/officeart/2005/8/layout/orgChart1"/>
    <dgm:cxn modelId="{82FFFF33-A285-4845-B9E0-D63BC8070898}" type="presParOf" srcId="{AD3F9D5A-B9D6-4FC2-A313-4FB7EB035597}" destId="{DB934DC1-1D6D-431B-BF4B-2C4FBC5D262C}" srcOrd="1" destOrd="0" presId="urn:microsoft.com/office/officeart/2005/8/layout/orgChart1"/>
    <dgm:cxn modelId="{011D82C8-1EC5-4234-B670-A0408F50C5CD}" type="presParOf" srcId="{1EE378BB-2FCA-46E1-995C-1EF66326D8A4}" destId="{F2121F81-705D-4CF0-9702-5C3D1ADF960E}" srcOrd="1" destOrd="0" presId="urn:microsoft.com/office/officeart/2005/8/layout/orgChart1"/>
    <dgm:cxn modelId="{22C6C773-6670-4D2A-975C-67859DE31862}" type="presParOf" srcId="{1EE378BB-2FCA-46E1-995C-1EF66326D8A4}" destId="{9985907B-3A3C-4690-9931-F78821B0B24F}" srcOrd="2" destOrd="0" presId="urn:microsoft.com/office/officeart/2005/8/layout/orgChart1"/>
    <dgm:cxn modelId="{7D876D31-D52F-49C0-BD63-D6088E02FB4C}" type="presParOf" srcId="{90CE9BBF-F1D0-43EC-96C6-84D2A0C40AB2}" destId="{A7427CB8-99D4-4E35-A3AB-22A616735B94}" srcOrd="4" destOrd="0" presId="urn:microsoft.com/office/officeart/2005/8/layout/orgChart1"/>
    <dgm:cxn modelId="{AD817121-7B21-47F3-8466-6CD242A13DB7}" type="presParOf" srcId="{90CE9BBF-F1D0-43EC-96C6-84D2A0C40AB2}" destId="{7CA15CC9-E6F0-46FE-9C08-98B33D007D9A}" srcOrd="5" destOrd="0" presId="urn:microsoft.com/office/officeart/2005/8/layout/orgChart1"/>
    <dgm:cxn modelId="{0D496A61-9689-4608-88AC-7976B44D7014}" type="presParOf" srcId="{7CA15CC9-E6F0-46FE-9C08-98B33D007D9A}" destId="{3DF1B52C-624E-4966-B822-CD276D066FCD}" srcOrd="0" destOrd="0" presId="urn:microsoft.com/office/officeart/2005/8/layout/orgChart1"/>
    <dgm:cxn modelId="{0C0796D7-3299-47D6-A30C-5FFCD13C0DD8}" type="presParOf" srcId="{3DF1B52C-624E-4966-B822-CD276D066FCD}" destId="{9CDBA637-A527-43B0-85E5-DF603D6C64D3}" srcOrd="0" destOrd="0" presId="urn:microsoft.com/office/officeart/2005/8/layout/orgChart1"/>
    <dgm:cxn modelId="{F551CDA8-B071-4FD4-A8AF-552389551BB1}" type="presParOf" srcId="{3DF1B52C-624E-4966-B822-CD276D066FCD}" destId="{F7042482-B358-48A8-877E-8AE47AAB766E}" srcOrd="1" destOrd="0" presId="urn:microsoft.com/office/officeart/2005/8/layout/orgChart1"/>
    <dgm:cxn modelId="{BDED213B-E344-4A9C-89E2-6EB59881D9E2}" type="presParOf" srcId="{7CA15CC9-E6F0-46FE-9C08-98B33D007D9A}" destId="{366250A5-E0CE-4A27-83CA-B49D95B2CA4E}" srcOrd="1" destOrd="0" presId="urn:microsoft.com/office/officeart/2005/8/layout/orgChart1"/>
    <dgm:cxn modelId="{3BD11C43-5EE5-4782-B080-203B693D1640}" type="presParOf" srcId="{7CA15CC9-E6F0-46FE-9C08-98B33D007D9A}" destId="{5AD3FA0B-88AD-4486-A861-4565EACF5312}" srcOrd="2" destOrd="0" presId="urn:microsoft.com/office/officeart/2005/8/layout/orgChart1"/>
    <dgm:cxn modelId="{348B3EC1-FF15-4DC9-A13A-D45969C88AF1}" type="presParOf" srcId="{79A938ED-8C04-4B58-BA45-96028AAE9126}" destId="{973ADF75-5690-42D1-A48F-9F167510286C}" srcOrd="2" destOrd="0" presId="urn:microsoft.com/office/officeart/2005/8/layout/orgChart1"/>
    <dgm:cxn modelId="{91911DC2-2DBC-4E45-A8AA-B9EEBAAB4970}" type="presParOf" srcId="{78504E50-C223-4E36-8298-2A824B85A76B}" destId="{C20BE0A4-F343-4C36-AFDD-0833F66FE521}" srcOrd="2" destOrd="0" presId="urn:microsoft.com/office/officeart/2005/8/layout/orgChart1"/>
    <dgm:cxn modelId="{3FEDD19A-38EB-4809-A4A2-C07BFEDD5D1E}" type="presParOf" srcId="{ABB40856-7FDD-4023-9E9C-DD189D1B0739}" destId="{A0150750-247E-41C3-A75F-DBF2B1F8529F}" srcOrd="2" destOrd="0" presId="urn:microsoft.com/office/officeart/2005/8/layout/orgChart1"/>
    <dgm:cxn modelId="{99541FEF-F5EC-4912-B59F-081C370B5D4C}" type="presParOf" srcId="{ABB40856-7FDD-4023-9E9C-DD189D1B0739}" destId="{FEA8AEC6-6269-4E85-A23B-F964706C1715}" srcOrd="3" destOrd="0" presId="urn:microsoft.com/office/officeart/2005/8/layout/orgChart1"/>
    <dgm:cxn modelId="{EBC44B6B-9F62-4D51-A677-1ED3056DF2E5}" type="presParOf" srcId="{FEA8AEC6-6269-4E85-A23B-F964706C1715}" destId="{D8E993DA-2382-466C-86B1-A06CE4F535E0}" srcOrd="0" destOrd="0" presId="urn:microsoft.com/office/officeart/2005/8/layout/orgChart1"/>
    <dgm:cxn modelId="{8D9D712C-ABDF-4A32-A767-101ACC2598D7}" type="presParOf" srcId="{D8E993DA-2382-466C-86B1-A06CE4F535E0}" destId="{CCB9F205-5940-41B9-A841-4802D8C6A320}" srcOrd="0" destOrd="0" presId="urn:microsoft.com/office/officeart/2005/8/layout/orgChart1"/>
    <dgm:cxn modelId="{2BA9DA01-F0CF-4304-A795-8662E6427F01}" type="presParOf" srcId="{D8E993DA-2382-466C-86B1-A06CE4F535E0}" destId="{2403686C-0630-471C-A432-38CFDF40BBA8}" srcOrd="1" destOrd="0" presId="urn:microsoft.com/office/officeart/2005/8/layout/orgChart1"/>
    <dgm:cxn modelId="{12EB31F7-E5A5-45E5-99A0-77BF9AB9B6F6}" type="presParOf" srcId="{FEA8AEC6-6269-4E85-A23B-F964706C1715}" destId="{C40B3252-1CFC-40A1-B804-F442BE944F54}" srcOrd="1" destOrd="0" presId="urn:microsoft.com/office/officeart/2005/8/layout/orgChart1"/>
    <dgm:cxn modelId="{AFB6FAC7-60C2-4DA2-9852-74B9F78F71A1}" type="presParOf" srcId="{C40B3252-1CFC-40A1-B804-F442BE944F54}" destId="{5D6B233F-4781-44E5-8122-7B961ADF0845}" srcOrd="0" destOrd="0" presId="urn:microsoft.com/office/officeart/2005/8/layout/orgChart1"/>
    <dgm:cxn modelId="{2687BD43-4780-4FE7-A812-27C5707AB3BC}" type="presParOf" srcId="{C40B3252-1CFC-40A1-B804-F442BE944F54}" destId="{4968B9EE-BA44-4F5F-9C94-E2DC73D9A977}" srcOrd="1" destOrd="0" presId="urn:microsoft.com/office/officeart/2005/8/layout/orgChart1"/>
    <dgm:cxn modelId="{411F0348-733D-42DA-BB41-06E086E40B17}" type="presParOf" srcId="{4968B9EE-BA44-4F5F-9C94-E2DC73D9A977}" destId="{3EFA8EEC-9E0D-4E0C-92B6-27735BE316A5}" srcOrd="0" destOrd="0" presId="urn:microsoft.com/office/officeart/2005/8/layout/orgChart1"/>
    <dgm:cxn modelId="{6EA60245-C80B-4B5A-8C5B-988493B3BAAF}" type="presParOf" srcId="{3EFA8EEC-9E0D-4E0C-92B6-27735BE316A5}" destId="{63628AB2-74C6-4991-8819-A3672F56979E}" srcOrd="0" destOrd="0" presId="urn:microsoft.com/office/officeart/2005/8/layout/orgChart1"/>
    <dgm:cxn modelId="{7F3A887C-E274-4877-9209-82CA39F41CD3}" type="presParOf" srcId="{3EFA8EEC-9E0D-4E0C-92B6-27735BE316A5}" destId="{E31114C7-AD82-438B-99F5-35A17543EF27}" srcOrd="1" destOrd="0" presId="urn:microsoft.com/office/officeart/2005/8/layout/orgChart1"/>
    <dgm:cxn modelId="{75A728E1-06AE-4526-9157-466E75619603}" type="presParOf" srcId="{4968B9EE-BA44-4F5F-9C94-E2DC73D9A977}" destId="{B9B6D6E1-AA55-4169-8B8E-285652699CC4}" srcOrd="1" destOrd="0" presId="urn:microsoft.com/office/officeart/2005/8/layout/orgChart1"/>
    <dgm:cxn modelId="{CE87E29D-58A2-458E-8732-1379954C99C5}" type="presParOf" srcId="{B9B6D6E1-AA55-4169-8B8E-285652699CC4}" destId="{9057E045-6A5A-4E61-9EE6-199234546974}" srcOrd="0" destOrd="0" presId="urn:microsoft.com/office/officeart/2005/8/layout/orgChart1"/>
    <dgm:cxn modelId="{BA723538-9DF1-452A-9CD7-82D0F590FF6C}" type="presParOf" srcId="{B9B6D6E1-AA55-4169-8B8E-285652699CC4}" destId="{E3B18136-EE24-41EF-95EB-311F009D2122}" srcOrd="1" destOrd="0" presId="urn:microsoft.com/office/officeart/2005/8/layout/orgChart1"/>
    <dgm:cxn modelId="{D42C74D5-D022-4BF9-8853-F0E573BEFEF1}" type="presParOf" srcId="{E3B18136-EE24-41EF-95EB-311F009D2122}" destId="{684E59A1-C861-4B77-BA97-2287C6017ECF}" srcOrd="0" destOrd="0" presId="urn:microsoft.com/office/officeart/2005/8/layout/orgChart1"/>
    <dgm:cxn modelId="{790406DF-8C1A-4054-9675-4A1489FD9EB2}" type="presParOf" srcId="{684E59A1-C861-4B77-BA97-2287C6017ECF}" destId="{DFD565A5-1335-481D-BABD-0D78E1DAF006}" srcOrd="0" destOrd="0" presId="urn:microsoft.com/office/officeart/2005/8/layout/orgChart1"/>
    <dgm:cxn modelId="{C350A04B-2C56-46EF-8EA1-6114CC92B9B2}" type="presParOf" srcId="{684E59A1-C861-4B77-BA97-2287C6017ECF}" destId="{1ABB5390-EB35-41AF-A746-63CAA1EF9EB5}" srcOrd="1" destOrd="0" presId="urn:microsoft.com/office/officeart/2005/8/layout/orgChart1"/>
    <dgm:cxn modelId="{21A977E2-6D82-49C7-9251-8313E8ABB47C}" type="presParOf" srcId="{E3B18136-EE24-41EF-95EB-311F009D2122}" destId="{553D426A-6C72-479F-815F-BC81319BFD7A}" srcOrd="1" destOrd="0" presId="urn:microsoft.com/office/officeart/2005/8/layout/orgChart1"/>
    <dgm:cxn modelId="{DB5C22EE-E3D4-4866-AEDD-62105B273BD4}" type="presParOf" srcId="{E3B18136-EE24-41EF-95EB-311F009D2122}" destId="{E4D71D98-18BF-4A5B-8A98-2DB237EEC601}" srcOrd="2" destOrd="0" presId="urn:microsoft.com/office/officeart/2005/8/layout/orgChart1"/>
    <dgm:cxn modelId="{CF9E0745-FB07-4A76-A7BE-60D7EFBCC130}" type="presParOf" srcId="{B9B6D6E1-AA55-4169-8B8E-285652699CC4}" destId="{252D9FBD-0B22-45F1-BE66-993AC6594BAD}" srcOrd="2" destOrd="0" presId="urn:microsoft.com/office/officeart/2005/8/layout/orgChart1"/>
    <dgm:cxn modelId="{7148521D-3AE0-4847-8FEC-1DC765699E8A}" type="presParOf" srcId="{B9B6D6E1-AA55-4169-8B8E-285652699CC4}" destId="{BD23002B-C068-4A85-A018-7025C50CA9B4}" srcOrd="3" destOrd="0" presId="urn:microsoft.com/office/officeart/2005/8/layout/orgChart1"/>
    <dgm:cxn modelId="{DF804555-1D09-400A-AD66-22B532D74DF6}" type="presParOf" srcId="{BD23002B-C068-4A85-A018-7025C50CA9B4}" destId="{2B9AE9A9-4FEC-4502-9B8A-FCD7BB30158D}" srcOrd="0" destOrd="0" presId="urn:microsoft.com/office/officeart/2005/8/layout/orgChart1"/>
    <dgm:cxn modelId="{09B7ADBD-2A2D-4025-8291-C1F8B36AF2CF}" type="presParOf" srcId="{2B9AE9A9-4FEC-4502-9B8A-FCD7BB30158D}" destId="{95B861DB-D8E9-42C9-AE6D-977594FD82D2}" srcOrd="0" destOrd="0" presId="urn:microsoft.com/office/officeart/2005/8/layout/orgChart1"/>
    <dgm:cxn modelId="{AA91C8F3-5EC1-449F-B833-6025D4A08C57}" type="presParOf" srcId="{2B9AE9A9-4FEC-4502-9B8A-FCD7BB30158D}" destId="{65EEE2CB-E850-4B11-8BEF-8526FBE0EC8D}" srcOrd="1" destOrd="0" presId="urn:microsoft.com/office/officeart/2005/8/layout/orgChart1"/>
    <dgm:cxn modelId="{256DBEC7-D824-45EC-8B6E-9992D832FDA3}" type="presParOf" srcId="{BD23002B-C068-4A85-A018-7025C50CA9B4}" destId="{1A89EC95-3F2E-4F52-91FB-56167AC9DDAC}" srcOrd="1" destOrd="0" presId="urn:microsoft.com/office/officeart/2005/8/layout/orgChart1"/>
    <dgm:cxn modelId="{D7F2B047-89A6-45F1-B0AE-79EF60FB5B96}" type="presParOf" srcId="{BD23002B-C068-4A85-A018-7025C50CA9B4}" destId="{23DA3240-E4B3-4391-9AC9-FD6AC5720DB4}" srcOrd="2" destOrd="0" presId="urn:microsoft.com/office/officeart/2005/8/layout/orgChart1"/>
    <dgm:cxn modelId="{AFCF523A-24AD-4DB8-809D-7A898AFC200C}" type="presParOf" srcId="{4968B9EE-BA44-4F5F-9C94-E2DC73D9A977}" destId="{D99D4CE5-D861-45D7-92B7-0FA093C153AA}" srcOrd="2" destOrd="0" presId="urn:microsoft.com/office/officeart/2005/8/layout/orgChart1"/>
    <dgm:cxn modelId="{2B92163C-9E99-44F9-908E-54EC4B748D62}" type="presParOf" srcId="{C40B3252-1CFC-40A1-B804-F442BE944F54}" destId="{1917CCF5-8F75-40CB-847E-E54E175B5F5B}" srcOrd="2" destOrd="0" presId="urn:microsoft.com/office/officeart/2005/8/layout/orgChart1"/>
    <dgm:cxn modelId="{A01C13ED-4309-4EAC-B814-8E3DBC76E8FC}" type="presParOf" srcId="{C40B3252-1CFC-40A1-B804-F442BE944F54}" destId="{0809B54F-12BA-4E1C-AD2A-67C27CA949C2}" srcOrd="3" destOrd="0" presId="urn:microsoft.com/office/officeart/2005/8/layout/orgChart1"/>
    <dgm:cxn modelId="{3B04B8D0-20C0-4CCB-8C3F-DE221108C012}" type="presParOf" srcId="{0809B54F-12BA-4E1C-AD2A-67C27CA949C2}" destId="{146B7149-7D5E-4323-8BE1-002B35AD221F}" srcOrd="0" destOrd="0" presId="urn:microsoft.com/office/officeart/2005/8/layout/orgChart1"/>
    <dgm:cxn modelId="{EEB55057-E81F-472A-BB6E-22E5DD37431A}" type="presParOf" srcId="{146B7149-7D5E-4323-8BE1-002B35AD221F}" destId="{1D891870-E8B8-4D7F-BF7E-D5DB5717DE79}" srcOrd="0" destOrd="0" presId="urn:microsoft.com/office/officeart/2005/8/layout/orgChart1"/>
    <dgm:cxn modelId="{C48329CC-721D-45C9-ADA1-FB32883D5EA7}" type="presParOf" srcId="{146B7149-7D5E-4323-8BE1-002B35AD221F}" destId="{6AC08B66-7FF6-47EF-AF42-60DC77F54162}" srcOrd="1" destOrd="0" presId="urn:microsoft.com/office/officeart/2005/8/layout/orgChart1"/>
    <dgm:cxn modelId="{183E0705-1EAA-4CCA-92B1-9543F74217A2}" type="presParOf" srcId="{0809B54F-12BA-4E1C-AD2A-67C27CA949C2}" destId="{06068AF0-1191-4B4D-A8D5-FCC05D84C7A9}" srcOrd="1" destOrd="0" presId="urn:microsoft.com/office/officeart/2005/8/layout/orgChart1"/>
    <dgm:cxn modelId="{C059F5EF-13E9-4C64-A3E0-933829C4B316}" type="presParOf" srcId="{0809B54F-12BA-4E1C-AD2A-67C27CA949C2}" destId="{BFDF927D-1722-4F1A-BB29-D7B182A28DCB}" srcOrd="2" destOrd="0" presId="urn:microsoft.com/office/officeart/2005/8/layout/orgChart1"/>
    <dgm:cxn modelId="{54840952-500F-4647-9D2F-8ACBC486B6E2}" type="presParOf" srcId="{FEA8AEC6-6269-4E85-A23B-F964706C1715}" destId="{274E6656-760B-45A7-ACBD-9E326B810721}" srcOrd="2" destOrd="0" presId="urn:microsoft.com/office/officeart/2005/8/layout/orgChart1"/>
    <dgm:cxn modelId="{7EF1E6B5-0579-43E3-89A8-4E594DAC4C1E}" type="presParOf" srcId="{55330C31-4A42-4A2F-8B6D-C36154E2EE3C}" destId="{680C84DB-AEC1-4626-B4F3-1D3824D29BE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10DFC1-9074-4EFC-AFF1-66DA586C5910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6FD36A15-7C0A-429F-9146-F20C73D6F566}">
      <dgm:prSet phldrT="[Text]"/>
      <dgm:spPr/>
      <dgm:t>
        <a:bodyPr/>
        <a:lstStyle/>
        <a:p>
          <a:r>
            <a:rPr lang="el-GR" dirty="0" smtClean="0"/>
            <a:t>Δραστηριότητα</a:t>
          </a:r>
          <a:endParaRPr lang="el-GR" dirty="0"/>
        </a:p>
      </dgm:t>
    </dgm:pt>
    <dgm:pt modelId="{93980370-AEC5-4CE8-9697-8CA212F2AE43}" type="parTrans" cxnId="{FC34F161-B953-48B3-92EC-4629198C437B}">
      <dgm:prSet/>
      <dgm:spPr/>
      <dgm:t>
        <a:bodyPr/>
        <a:lstStyle/>
        <a:p>
          <a:endParaRPr lang="el-GR"/>
        </a:p>
      </dgm:t>
    </dgm:pt>
    <dgm:pt modelId="{18759B1A-93CE-44E3-BB6C-54B699E89BFA}" type="sibTrans" cxnId="{FC34F161-B953-48B3-92EC-4629198C437B}">
      <dgm:prSet/>
      <dgm:spPr/>
      <dgm:t>
        <a:bodyPr/>
        <a:lstStyle/>
        <a:p>
          <a:endParaRPr lang="el-GR"/>
        </a:p>
      </dgm:t>
    </dgm:pt>
    <dgm:pt modelId="{9578D5AC-DDFF-44D5-9514-6EAE02640650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Είδος ρύπου</a:t>
          </a:r>
          <a:endParaRPr lang="el-GR" dirty="0"/>
        </a:p>
      </dgm:t>
    </dgm:pt>
    <dgm:pt modelId="{5328AD72-04A6-434F-ACF1-60ED5B18E681}" type="parTrans" cxnId="{F39433CA-1FEC-4276-9B95-6339D207788C}">
      <dgm:prSet/>
      <dgm:spPr/>
      <dgm:t>
        <a:bodyPr/>
        <a:lstStyle/>
        <a:p>
          <a:endParaRPr lang="el-GR"/>
        </a:p>
      </dgm:t>
    </dgm:pt>
    <dgm:pt modelId="{4491463B-68A2-40B1-BB30-1137E0B47120}" type="sibTrans" cxnId="{F39433CA-1FEC-4276-9B95-6339D207788C}">
      <dgm:prSet/>
      <dgm:spPr/>
      <dgm:t>
        <a:bodyPr/>
        <a:lstStyle/>
        <a:p>
          <a:endParaRPr lang="el-GR"/>
        </a:p>
      </dgm:t>
    </dgm:pt>
    <dgm:pt modelId="{D0FAE7F3-7526-402F-9E69-F444333F5E57}">
      <dgm:prSet phldrT="[Text]"/>
      <dgm:spPr/>
      <dgm:t>
        <a:bodyPr/>
        <a:lstStyle/>
        <a:p>
          <a:r>
            <a:rPr lang="el-GR" dirty="0" smtClean="0"/>
            <a:t>Είδος πηγής</a:t>
          </a:r>
          <a:endParaRPr lang="el-GR" dirty="0"/>
        </a:p>
      </dgm:t>
    </dgm:pt>
    <dgm:pt modelId="{82628258-05A1-456A-A89D-CC3129F81275}" type="parTrans" cxnId="{49F0E675-F583-461E-A462-97E33FE1C655}">
      <dgm:prSet/>
      <dgm:spPr/>
      <dgm:t>
        <a:bodyPr/>
        <a:lstStyle/>
        <a:p>
          <a:endParaRPr lang="el-GR"/>
        </a:p>
      </dgm:t>
    </dgm:pt>
    <dgm:pt modelId="{D6298682-DE50-4491-B751-7E49A63404E7}" type="sibTrans" cxnId="{49F0E675-F583-461E-A462-97E33FE1C655}">
      <dgm:prSet/>
      <dgm:spPr/>
      <dgm:t>
        <a:bodyPr/>
        <a:lstStyle/>
        <a:p>
          <a:endParaRPr lang="el-GR"/>
        </a:p>
      </dgm:t>
    </dgm:pt>
    <dgm:pt modelId="{37CC64F3-86FE-4745-A9C8-11D3F6436B91}">
      <dgm:prSet phldrT="[Text]"/>
      <dgm:spPr/>
      <dgm:t>
        <a:bodyPr/>
        <a:lstStyle/>
        <a:p>
          <a:r>
            <a:rPr lang="el-GR" dirty="0" smtClean="0"/>
            <a:t>Ρυθμός εκπομπής</a:t>
          </a:r>
          <a:endParaRPr lang="el-GR" dirty="0"/>
        </a:p>
      </dgm:t>
    </dgm:pt>
    <dgm:pt modelId="{0B5A6877-DB6B-4FA6-9D86-AF4A6A6FF860}" type="parTrans" cxnId="{51A57076-170B-44DB-87BC-8CCA81CB098D}">
      <dgm:prSet/>
      <dgm:spPr/>
      <dgm:t>
        <a:bodyPr/>
        <a:lstStyle/>
        <a:p>
          <a:endParaRPr lang="el-GR"/>
        </a:p>
      </dgm:t>
    </dgm:pt>
    <dgm:pt modelId="{47DCD6B0-5915-41DF-A441-5A90A83EA9A0}" type="sibTrans" cxnId="{51A57076-170B-44DB-87BC-8CCA81CB098D}">
      <dgm:prSet/>
      <dgm:spPr/>
      <dgm:t>
        <a:bodyPr/>
        <a:lstStyle/>
        <a:p>
          <a:endParaRPr lang="el-GR"/>
        </a:p>
      </dgm:t>
    </dgm:pt>
    <dgm:pt modelId="{5BF4D104-C12E-4216-B696-0BA41703D338}">
      <dgm:prSet phldrT="[Text]"/>
      <dgm:spPr/>
      <dgm:t>
        <a:bodyPr/>
        <a:lstStyle/>
        <a:p>
          <a:r>
            <a:rPr lang="el-GR" dirty="0" smtClean="0"/>
            <a:t>Συνεχής</a:t>
          </a:r>
          <a:endParaRPr lang="el-GR" dirty="0"/>
        </a:p>
      </dgm:t>
    </dgm:pt>
    <dgm:pt modelId="{64A9C360-E2F1-4669-9026-0CC6860035A5}" type="parTrans" cxnId="{C3F0F098-C279-4CA1-AE63-C15AF0DC2BD8}">
      <dgm:prSet/>
      <dgm:spPr/>
      <dgm:t>
        <a:bodyPr/>
        <a:lstStyle/>
        <a:p>
          <a:endParaRPr lang="el-GR"/>
        </a:p>
      </dgm:t>
    </dgm:pt>
    <dgm:pt modelId="{EF9E7799-81DA-4E18-B96C-E3D559ECB27A}" type="sibTrans" cxnId="{C3F0F098-C279-4CA1-AE63-C15AF0DC2BD8}">
      <dgm:prSet/>
      <dgm:spPr/>
      <dgm:t>
        <a:bodyPr/>
        <a:lstStyle/>
        <a:p>
          <a:endParaRPr lang="el-GR"/>
        </a:p>
      </dgm:t>
    </dgm:pt>
    <dgm:pt modelId="{3EAE3BD3-990C-4F7A-920B-DAAB7D73F1A1}">
      <dgm:prSet phldrT="[Text]"/>
      <dgm:spPr/>
      <dgm:t>
        <a:bodyPr/>
        <a:lstStyle/>
        <a:p>
          <a:r>
            <a:rPr lang="en-US" dirty="0" err="1" smtClean="0"/>
            <a:t>Επεισοδιακή</a:t>
          </a:r>
          <a:endParaRPr lang="el-GR" dirty="0"/>
        </a:p>
      </dgm:t>
    </dgm:pt>
    <dgm:pt modelId="{9F57B44B-1D47-4CA0-AC3D-4AACA202B119}" type="parTrans" cxnId="{DB8C0A4A-288D-4514-B29E-4D063F2EFE43}">
      <dgm:prSet/>
      <dgm:spPr/>
      <dgm:t>
        <a:bodyPr/>
        <a:lstStyle/>
        <a:p>
          <a:endParaRPr lang="el-GR"/>
        </a:p>
      </dgm:t>
    </dgm:pt>
    <dgm:pt modelId="{2B1457B6-924B-46AA-8A24-5230BAE827C0}" type="sibTrans" cxnId="{DB8C0A4A-288D-4514-B29E-4D063F2EFE43}">
      <dgm:prSet/>
      <dgm:spPr/>
      <dgm:t>
        <a:bodyPr/>
        <a:lstStyle/>
        <a:p>
          <a:endParaRPr lang="el-GR"/>
        </a:p>
      </dgm:t>
    </dgm:pt>
    <dgm:pt modelId="{B8957F4A-C69C-4111-AB6E-42E0EE51C0C8}">
      <dgm:prSet phldrT="[Text]"/>
      <dgm:spPr/>
      <dgm:t>
        <a:bodyPr/>
        <a:lstStyle/>
        <a:p>
          <a:r>
            <a:rPr lang="el-GR" dirty="0" smtClean="0"/>
            <a:t>Σημειακή</a:t>
          </a:r>
          <a:endParaRPr lang="el-GR" dirty="0"/>
        </a:p>
      </dgm:t>
    </dgm:pt>
    <dgm:pt modelId="{701B597D-ED89-412F-A86E-EFF07448FACC}" type="parTrans" cxnId="{2D1A4A92-E50B-49BE-BE26-B75C40061526}">
      <dgm:prSet/>
      <dgm:spPr/>
      <dgm:t>
        <a:bodyPr/>
        <a:lstStyle/>
        <a:p>
          <a:endParaRPr lang="el-GR"/>
        </a:p>
      </dgm:t>
    </dgm:pt>
    <dgm:pt modelId="{22BB6069-A42C-4088-BD1E-2306A3E16348}" type="sibTrans" cxnId="{2D1A4A92-E50B-49BE-BE26-B75C40061526}">
      <dgm:prSet/>
      <dgm:spPr/>
      <dgm:t>
        <a:bodyPr/>
        <a:lstStyle/>
        <a:p>
          <a:endParaRPr lang="el-GR"/>
        </a:p>
      </dgm:t>
    </dgm:pt>
    <dgm:pt modelId="{06A8AA85-34A4-4CA3-8954-EDADF501B4A3}">
      <dgm:prSet phldrT="[Text]"/>
      <dgm:spPr/>
      <dgm:t>
        <a:bodyPr/>
        <a:lstStyle/>
        <a:p>
          <a:r>
            <a:rPr lang="el-GR" dirty="0" smtClean="0"/>
            <a:t>Μη σημειακή</a:t>
          </a:r>
          <a:endParaRPr lang="el-GR" dirty="0"/>
        </a:p>
      </dgm:t>
    </dgm:pt>
    <dgm:pt modelId="{98B89C6E-C741-4C73-BBCD-D8972F0BB400}" type="parTrans" cxnId="{5825539C-E6DE-4C7A-B69D-DF49E89C6C16}">
      <dgm:prSet/>
      <dgm:spPr/>
      <dgm:t>
        <a:bodyPr/>
        <a:lstStyle/>
        <a:p>
          <a:endParaRPr lang="el-GR"/>
        </a:p>
      </dgm:t>
    </dgm:pt>
    <dgm:pt modelId="{AF55F867-E9D2-468C-A767-76BCE563408F}" type="sibTrans" cxnId="{5825539C-E6DE-4C7A-B69D-DF49E89C6C16}">
      <dgm:prSet/>
      <dgm:spPr/>
      <dgm:t>
        <a:bodyPr/>
        <a:lstStyle/>
        <a:p>
          <a:endParaRPr lang="el-GR"/>
        </a:p>
      </dgm:t>
    </dgm:pt>
    <dgm:pt modelId="{52CAC407-FBBC-4CB5-A072-83D5007066B5}">
      <dgm:prSet phldrT="[Text]"/>
      <dgm:spPr/>
      <dgm:t>
        <a:bodyPr/>
        <a:lstStyle/>
        <a:p>
          <a:r>
            <a:rPr lang="el-GR" dirty="0" smtClean="0"/>
            <a:t>Αιωρούμενες ύλες</a:t>
          </a:r>
          <a:endParaRPr lang="el-GR" dirty="0"/>
        </a:p>
      </dgm:t>
    </dgm:pt>
    <dgm:pt modelId="{785BF11A-8649-4487-9AB1-439B8C8DA470}" type="parTrans" cxnId="{4EB6A6AD-3168-42DA-9B88-7D1611BC709B}">
      <dgm:prSet/>
      <dgm:spPr/>
      <dgm:t>
        <a:bodyPr/>
        <a:lstStyle/>
        <a:p>
          <a:endParaRPr lang="el-GR"/>
        </a:p>
      </dgm:t>
    </dgm:pt>
    <dgm:pt modelId="{27785A8F-D0AC-4019-92D6-582CA3EB751B}" type="sibTrans" cxnId="{4EB6A6AD-3168-42DA-9B88-7D1611BC709B}">
      <dgm:prSet/>
      <dgm:spPr/>
      <dgm:t>
        <a:bodyPr/>
        <a:lstStyle/>
        <a:p>
          <a:endParaRPr lang="el-GR"/>
        </a:p>
      </dgm:t>
    </dgm:pt>
    <dgm:pt modelId="{C4731206-0DFC-4DA1-918B-4D5FE41EB8CE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Διαλυμένες ουσίες</a:t>
          </a:r>
          <a:endParaRPr lang="el-GR" dirty="0"/>
        </a:p>
      </dgm:t>
    </dgm:pt>
    <dgm:pt modelId="{81D03BEA-8878-4DDA-ADA3-530C79D4A95B}" type="parTrans" cxnId="{507CCC72-5F20-48F1-A040-457DCC43C3C7}">
      <dgm:prSet/>
      <dgm:spPr/>
      <dgm:t>
        <a:bodyPr/>
        <a:lstStyle/>
        <a:p>
          <a:endParaRPr lang="el-GR"/>
        </a:p>
      </dgm:t>
    </dgm:pt>
    <dgm:pt modelId="{26FC8089-93BC-4C22-849C-70CFBC42B9A7}" type="sibTrans" cxnId="{507CCC72-5F20-48F1-A040-457DCC43C3C7}">
      <dgm:prSet/>
      <dgm:spPr/>
      <dgm:t>
        <a:bodyPr/>
        <a:lstStyle/>
        <a:p>
          <a:endParaRPr lang="el-GR"/>
        </a:p>
      </dgm:t>
    </dgm:pt>
    <dgm:pt modelId="{D8F0D041-1917-44AC-BDB3-0B02067DDB26}" type="pres">
      <dgm:prSet presAssocID="{DC10DFC1-9074-4EFC-AFF1-66DA586C59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B7143FBD-2C2B-4F3F-B355-BE6A1F9DB5E2}" type="pres">
      <dgm:prSet presAssocID="{6FD36A15-7C0A-429F-9146-F20C73D6F566}" presName="hierRoot1" presStyleCnt="0">
        <dgm:presLayoutVars>
          <dgm:hierBranch val="init"/>
        </dgm:presLayoutVars>
      </dgm:prSet>
      <dgm:spPr/>
    </dgm:pt>
    <dgm:pt modelId="{C27417B7-5FEE-48CA-901F-B4000DF7A6E1}" type="pres">
      <dgm:prSet presAssocID="{6FD36A15-7C0A-429F-9146-F20C73D6F566}" presName="rootComposite1" presStyleCnt="0"/>
      <dgm:spPr/>
    </dgm:pt>
    <dgm:pt modelId="{E7EAD196-7400-4611-B34E-DB67E0986EB0}" type="pres">
      <dgm:prSet presAssocID="{6FD36A15-7C0A-429F-9146-F20C73D6F5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048F019-F499-42AB-8FE5-B7BB0CFEA378}" type="pres">
      <dgm:prSet presAssocID="{6FD36A15-7C0A-429F-9146-F20C73D6F566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1144340-6538-4E9F-BA59-D792B5246379}" type="pres">
      <dgm:prSet presAssocID="{6FD36A15-7C0A-429F-9146-F20C73D6F566}" presName="hierChild2" presStyleCnt="0"/>
      <dgm:spPr/>
    </dgm:pt>
    <dgm:pt modelId="{FBDE305B-0D10-41C2-99A3-02D4A1A5E8E5}" type="pres">
      <dgm:prSet presAssocID="{5328AD72-04A6-434F-ACF1-60ED5B18E681}" presName="Name37" presStyleLbl="parChTrans1D2" presStyleIdx="0" presStyleCnt="3"/>
      <dgm:spPr/>
      <dgm:t>
        <a:bodyPr/>
        <a:lstStyle/>
        <a:p>
          <a:endParaRPr lang="el-GR"/>
        </a:p>
      </dgm:t>
    </dgm:pt>
    <dgm:pt modelId="{33B710A2-2CE0-46F8-8425-BF3B509E7B40}" type="pres">
      <dgm:prSet presAssocID="{9578D5AC-DDFF-44D5-9514-6EAE02640650}" presName="hierRoot2" presStyleCnt="0">
        <dgm:presLayoutVars>
          <dgm:hierBranch val="init"/>
        </dgm:presLayoutVars>
      </dgm:prSet>
      <dgm:spPr/>
    </dgm:pt>
    <dgm:pt modelId="{0EC402E9-9F0A-4DE1-89A3-E3A450ABC51C}" type="pres">
      <dgm:prSet presAssocID="{9578D5AC-DDFF-44D5-9514-6EAE02640650}" presName="rootComposite" presStyleCnt="0"/>
      <dgm:spPr/>
    </dgm:pt>
    <dgm:pt modelId="{5C7A033D-F63E-4EE1-8D18-3DEB6554719E}" type="pres">
      <dgm:prSet presAssocID="{9578D5AC-DDFF-44D5-9514-6EAE0264065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0184751-7511-411C-B78D-28155F49356C}" type="pres">
      <dgm:prSet presAssocID="{9578D5AC-DDFF-44D5-9514-6EAE02640650}" presName="rootConnector" presStyleLbl="node2" presStyleIdx="0" presStyleCnt="3"/>
      <dgm:spPr/>
      <dgm:t>
        <a:bodyPr/>
        <a:lstStyle/>
        <a:p>
          <a:endParaRPr lang="el-GR"/>
        </a:p>
      </dgm:t>
    </dgm:pt>
    <dgm:pt modelId="{C4F44EA0-AC52-4B8C-B074-52C858D38DF2}" type="pres">
      <dgm:prSet presAssocID="{9578D5AC-DDFF-44D5-9514-6EAE02640650}" presName="hierChild4" presStyleCnt="0"/>
      <dgm:spPr/>
    </dgm:pt>
    <dgm:pt modelId="{2881F430-56E2-4DC6-ABCA-B3DCEA337227}" type="pres">
      <dgm:prSet presAssocID="{785BF11A-8649-4487-9AB1-439B8C8DA470}" presName="Name37" presStyleLbl="parChTrans1D3" presStyleIdx="0" presStyleCnt="6"/>
      <dgm:spPr/>
      <dgm:t>
        <a:bodyPr/>
        <a:lstStyle/>
        <a:p>
          <a:endParaRPr lang="el-GR"/>
        </a:p>
      </dgm:t>
    </dgm:pt>
    <dgm:pt modelId="{78504E50-C223-4E36-8298-2A824B85A76B}" type="pres">
      <dgm:prSet presAssocID="{52CAC407-FBBC-4CB5-A072-83D5007066B5}" presName="hierRoot2" presStyleCnt="0">
        <dgm:presLayoutVars>
          <dgm:hierBranch val="init"/>
        </dgm:presLayoutVars>
      </dgm:prSet>
      <dgm:spPr/>
    </dgm:pt>
    <dgm:pt modelId="{EA328291-8643-417A-8554-8716D2D29B85}" type="pres">
      <dgm:prSet presAssocID="{52CAC407-FBBC-4CB5-A072-83D5007066B5}" presName="rootComposite" presStyleCnt="0"/>
      <dgm:spPr/>
    </dgm:pt>
    <dgm:pt modelId="{B2CEA7DB-BB34-4209-B482-274CD94C1212}" type="pres">
      <dgm:prSet presAssocID="{52CAC407-FBBC-4CB5-A072-83D5007066B5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87F9CFE-9738-4EB4-99C1-1FCBF3DF469E}" type="pres">
      <dgm:prSet presAssocID="{52CAC407-FBBC-4CB5-A072-83D5007066B5}" presName="rootConnector" presStyleLbl="node3" presStyleIdx="0" presStyleCnt="6"/>
      <dgm:spPr/>
      <dgm:t>
        <a:bodyPr/>
        <a:lstStyle/>
        <a:p>
          <a:endParaRPr lang="el-GR"/>
        </a:p>
      </dgm:t>
    </dgm:pt>
    <dgm:pt modelId="{7B889B76-828A-4927-863C-7638CFBE2519}" type="pres">
      <dgm:prSet presAssocID="{52CAC407-FBBC-4CB5-A072-83D5007066B5}" presName="hierChild4" presStyleCnt="0"/>
      <dgm:spPr/>
    </dgm:pt>
    <dgm:pt modelId="{C20BE0A4-F343-4C36-AFDD-0833F66FE521}" type="pres">
      <dgm:prSet presAssocID="{52CAC407-FBBC-4CB5-A072-83D5007066B5}" presName="hierChild5" presStyleCnt="0"/>
      <dgm:spPr/>
    </dgm:pt>
    <dgm:pt modelId="{A0150750-247E-41C3-A75F-DBF2B1F8529F}" type="pres">
      <dgm:prSet presAssocID="{81D03BEA-8878-4DDA-ADA3-530C79D4A95B}" presName="Name37" presStyleLbl="parChTrans1D3" presStyleIdx="1" presStyleCnt="6"/>
      <dgm:spPr/>
      <dgm:t>
        <a:bodyPr/>
        <a:lstStyle/>
        <a:p>
          <a:endParaRPr lang="el-GR"/>
        </a:p>
      </dgm:t>
    </dgm:pt>
    <dgm:pt modelId="{FEA8AEC6-6269-4E85-A23B-F964706C1715}" type="pres">
      <dgm:prSet presAssocID="{C4731206-0DFC-4DA1-918B-4D5FE41EB8CE}" presName="hierRoot2" presStyleCnt="0">
        <dgm:presLayoutVars>
          <dgm:hierBranch val="init"/>
        </dgm:presLayoutVars>
      </dgm:prSet>
      <dgm:spPr/>
    </dgm:pt>
    <dgm:pt modelId="{D8E993DA-2382-466C-86B1-A06CE4F535E0}" type="pres">
      <dgm:prSet presAssocID="{C4731206-0DFC-4DA1-918B-4D5FE41EB8CE}" presName="rootComposite" presStyleCnt="0"/>
      <dgm:spPr/>
    </dgm:pt>
    <dgm:pt modelId="{CCB9F205-5940-41B9-A841-4802D8C6A320}" type="pres">
      <dgm:prSet presAssocID="{C4731206-0DFC-4DA1-918B-4D5FE41EB8CE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403686C-0630-471C-A432-38CFDF40BBA8}" type="pres">
      <dgm:prSet presAssocID="{C4731206-0DFC-4DA1-918B-4D5FE41EB8CE}" presName="rootConnector" presStyleLbl="node3" presStyleIdx="1" presStyleCnt="6"/>
      <dgm:spPr/>
      <dgm:t>
        <a:bodyPr/>
        <a:lstStyle/>
        <a:p>
          <a:endParaRPr lang="el-GR"/>
        </a:p>
      </dgm:t>
    </dgm:pt>
    <dgm:pt modelId="{C40B3252-1CFC-40A1-B804-F442BE944F54}" type="pres">
      <dgm:prSet presAssocID="{C4731206-0DFC-4DA1-918B-4D5FE41EB8CE}" presName="hierChild4" presStyleCnt="0"/>
      <dgm:spPr/>
    </dgm:pt>
    <dgm:pt modelId="{274E6656-760B-45A7-ACBD-9E326B810721}" type="pres">
      <dgm:prSet presAssocID="{C4731206-0DFC-4DA1-918B-4D5FE41EB8CE}" presName="hierChild5" presStyleCnt="0"/>
      <dgm:spPr/>
    </dgm:pt>
    <dgm:pt modelId="{D05F5BD2-E45E-4FAC-BA66-E2C108FAAF36}" type="pres">
      <dgm:prSet presAssocID="{9578D5AC-DDFF-44D5-9514-6EAE02640650}" presName="hierChild5" presStyleCnt="0"/>
      <dgm:spPr/>
    </dgm:pt>
    <dgm:pt modelId="{CAF3244F-8550-4860-88B3-7C9EA06BDBF7}" type="pres">
      <dgm:prSet presAssocID="{82628258-05A1-456A-A89D-CC3129F81275}" presName="Name37" presStyleLbl="parChTrans1D2" presStyleIdx="1" presStyleCnt="3"/>
      <dgm:spPr/>
      <dgm:t>
        <a:bodyPr/>
        <a:lstStyle/>
        <a:p>
          <a:endParaRPr lang="el-GR"/>
        </a:p>
      </dgm:t>
    </dgm:pt>
    <dgm:pt modelId="{86354463-9707-47C6-80F5-58E72582041B}" type="pres">
      <dgm:prSet presAssocID="{D0FAE7F3-7526-402F-9E69-F444333F5E57}" presName="hierRoot2" presStyleCnt="0">
        <dgm:presLayoutVars>
          <dgm:hierBranch val="init"/>
        </dgm:presLayoutVars>
      </dgm:prSet>
      <dgm:spPr/>
    </dgm:pt>
    <dgm:pt modelId="{AEA905B8-7BCF-4588-B73A-AC4554D399E0}" type="pres">
      <dgm:prSet presAssocID="{D0FAE7F3-7526-402F-9E69-F444333F5E57}" presName="rootComposite" presStyleCnt="0"/>
      <dgm:spPr/>
    </dgm:pt>
    <dgm:pt modelId="{8A5DFAF2-9859-491E-8054-41942995DFBA}" type="pres">
      <dgm:prSet presAssocID="{D0FAE7F3-7526-402F-9E69-F444333F5E5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6260A5A-6326-411F-9F9B-563BE9474E67}" type="pres">
      <dgm:prSet presAssocID="{D0FAE7F3-7526-402F-9E69-F444333F5E57}" presName="rootConnector" presStyleLbl="node2" presStyleIdx="1" presStyleCnt="3"/>
      <dgm:spPr/>
      <dgm:t>
        <a:bodyPr/>
        <a:lstStyle/>
        <a:p>
          <a:endParaRPr lang="el-GR"/>
        </a:p>
      </dgm:t>
    </dgm:pt>
    <dgm:pt modelId="{FF4B0C56-C011-4252-A2D7-081EFD630AFD}" type="pres">
      <dgm:prSet presAssocID="{D0FAE7F3-7526-402F-9E69-F444333F5E57}" presName="hierChild4" presStyleCnt="0"/>
      <dgm:spPr/>
    </dgm:pt>
    <dgm:pt modelId="{BF59188C-DA58-44A5-A073-4FCBB55AB321}" type="pres">
      <dgm:prSet presAssocID="{701B597D-ED89-412F-A86E-EFF07448FACC}" presName="Name37" presStyleLbl="parChTrans1D3" presStyleIdx="2" presStyleCnt="6"/>
      <dgm:spPr/>
      <dgm:t>
        <a:bodyPr/>
        <a:lstStyle/>
        <a:p>
          <a:endParaRPr lang="el-GR"/>
        </a:p>
      </dgm:t>
    </dgm:pt>
    <dgm:pt modelId="{31B028D2-0788-498C-854A-697996D6D01F}" type="pres">
      <dgm:prSet presAssocID="{B8957F4A-C69C-4111-AB6E-42E0EE51C0C8}" presName="hierRoot2" presStyleCnt="0">
        <dgm:presLayoutVars>
          <dgm:hierBranch val="init"/>
        </dgm:presLayoutVars>
      </dgm:prSet>
      <dgm:spPr/>
    </dgm:pt>
    <dgm:pt modelId="{461DEA88-C1F6-413A-AD66-109971DC99D3}" type="pres">
      <dgm:prSet presAssocID="{B8957F4A-C69C-4111-AB6E-42E0EE51C0C8}" presName="rootComposite" presStyleCnt="0"/>
      <dgm:spPr/>
    </dgm:pt>
    <dgm:pt modelId="{A0C7C93E-9F43-4F23-81E3-173BC5D62FA2}" type="pres">
      <dgm:prSet presAssocID="{B8957F4A-C69C-4111-AB6E-42E0EE51C0C8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BC96F3E-7F7E-4AB8-83FE-490B94F0642E}" type="pres">
      <dgm:prSet presAssocID="{B8957F4A-C69C-4111-AB6E-42E0EE51C0C8}" presName="rootConnector" presStyleLbl="node3" presStyleIdx="2" presStyleCnt="6"/>
      <dgm:spPr/>
      <dgm:t>
        <a:bodyPr/>
        <a:lstStyle/>
        <a:p>
          <a:endParaRPr lang="el-GR"/>
        </a:p>
      </dgm:t>
    </dgm:pt>
    <dgm:pt modelId="{1D72E784-7DAB-453B-A52C-C65CEB695931}" type="pres">
      <dgm:prSet presAssocID="{B8957F4A-C69C-4111-AB6E-42E0EE51C0C8}" presName="hierChild4" presStyleCnt="0"/>
      <dgm:spPr/>
    </dgm:pt>
    <dgm:pt modelId="{8BC9DB78-5A0B-49FD-A353-4D4CD6A76BD6}" type="pres">
      <dgm:prSet presAssocID="{B8957F4A-C69C-4111-AB6E-42E0EE51C0C8}" presName="hierChild5" presStyleCnt="0"/>
      <dgm:spPr/>
    </dgm:pt>
    <dgm:pt modelId="{2888FA2C-238F-4D29-B070-AD05F067D5D1}" type="pres">
      <dgm:prSet presAssocID="{98B89C6E-C741-4C73-BBCD-D8972F0BB400}" presName="Name37" presStyleLbl="parChTrans1D3" presStyleIdx="3" presStyleCnt="6"/>
      <dgm:spPr/>
      <dgm:t>
        <a:bodyPr/>
        <a:lstStyle/>
        <a:p>
          <a:endParaRPr lang="el-GR"/>
        </a:p>
      </dgm:t>
    </dgm:pt>
    <dgm:pt modelId="{3777EE3A-84E6-42DD-BC7D-D1B682E90F30}" type="pres">
      <dgm:prSet presAssocID="{06A8AA85-34A4-4CA3-8954-EDADF501B4A3}" presName="hierRoot2" presStyleCnt="0">
        <dgm:presLayoutVars>
          <dgm:hierBranch val="init"/>
        </dgm:presLayoutVars>
      </dgm:prSet>
      <dgm:spPr/>
    </dgm:pt>
    <dgm:pt modelId="{CCA45F2E-9929-4337-B402-DFE4D632F701}" type="pres">
      <dgm:prSet presAssocID="{06A8AA85-34A4-4CA3-8954-EDADF501B4A3}" presName="rootComposite" presStyleCnt="0"/>
      <dgm:spPr/>
    </dgm:pt>
    <dgm:pt modelId="{D89FEA0C-6348-49CF-AC7F-605E79BE4267}" type="pres">
      <dgm:prSet presAssocID="{06A8AA85-34A4-4CA3-8954-EDADF501B4A3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E72220A-DAC8-42D0-BA55-80E99BD3BFCC}" type="pres">
      <dgm:prSet presAssocID="{06A8AA85-34A4-4CA3-8954-EDADF501B4A3}" presName="rootConnector" presStyleLbl="node3" presStyleIdx="3" presStyleCnt="6"/>
      <dgm:spPr/>
      <dgm:t>
        <a:bodyPr/>
        <a:lstStyle/>
        <a:p>
          <a:endParaRPr lang="el-GR"/>
        </a:p>
      </dgm:t>
    </dgm:pt>
    <dgm:pt modelId="{F8AF953E-80CE-46C1-B96D-9B9CF6303102}" type="pres">
      <dgm:prSet presAssocID="{06A8AA85-34A4-4CA3-8954-EDADF501B4A3}" presName="hierChild4" presStyleCnt="0"/>
      <dgm:spPr/>
    </dgm:pt>
    <dgm:pt modelId="{F84701B1-4AA8-4FC9-98C7-F7B1334817A7}" type="pres">
      <dgm:prSet presAssocID="{06A8AA85-34A4-4CA3-8954-EDADF501B4A3}" presName="hierChild5" presStyleCnt="0"/>
      <dgm:spPr/>
    </dgm:pt>
    <dgm:pt modelId="{B69E6795-C642-4D10-86B5-83C390BDBB69}" type="pres">
      <dgm:prSet presAssocID="{D0FAE7F3-7526-402F-9E69-F444333F5E57}" presName="hierChild5" presStyleCnt="0"/>
      <dgm:spPr/>
    </dgm:pt>
    <dgm:pt modelId="{9AD761CE-8BC1-488D-8531-B6739246902B}" type="pres">
      <dgm:prSet presAssocID="{0B5A6877-DB6B-4FA6-9D86-AF4A6A6FF860}" presName="Name37" presStyleLbl="parChTrans1D2" presStyleIdx="2" presStyleCnt="3"/>
      <dgm:spPr/>
      <dgm:t>
        <a:bodyPr/>
        <a:lstStyle/>
        <a:p>
          <a:endParaRPr lang="el-GR"/>
        </a:p>
      </dgm:t>
    </dgm:pt>
    <dgm:pt modelId="{370C7453-EA2F-4717-9A71-6E9CE95448D1}" type="pres">
      <dgm:prSet presAssocID="{37CC64F3-86FE-4745-A9C8-11D3F6436B91}" presName="hierRoot2" presStyleCnt="0">
        <dgm:presLayoutVars>
          <dgm:hierBranch val="init"/>
        </dgm:presLayoutVars>
      </dgm:prSet>
      <dgm:spPr/>
    </dgm:pt>
    <dgm:pt modelId="{31EF8159-FF53-4D13-BE43-85DF581F9D1E}" type="pres">
      <dgm:prSet presAssocID="{37CC64F3-86FE-4745-A9C8-11D3F6436B91}" presName="rootComposite" presStyleCnt="0"/>
      <dgm:spPr/>
    </dgm:pt>
    <dgm:pt modelId="{B27E950B-E79C-4C7D-8641-3BAA18426CCB}" type="pres">
      <dgm:prSet presAssocID="{37CC64F3-86FE-4745-A9C8-11D3F6436B9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09B25EE-3B68-45BE-911B-265D8192A3D1}" type="pres">
      <dgm:prSet presAssocID="{37CC64F3-86FE-4745-A9C8-11D3F6436B91}" presName="rootConnector" presStyleLbl="node2" presStyleIdx="2" presStyleCnt="3"/>
      <dgm:spPr/>
      <dgm:t>
        <a:bodyPr/>
        <a:lstStyle/>
        <a:p>
          <a:endParaRPr lang="el-GR"/>
        </a:p>
      </dgm:t>
    </dgm:pt>
    <dgm:pt modelId="{BAD621D1-09E2-4952-AE03-00581BD94092}" type="pres">
      <dgm:prSet presAssocID="{37CC64F3-86FE-4745-A9C8-11D3F6436B91}" presName="hierChild4" presStyleCnt="0"/>
      <dgm:spPr/>
    </dgm:pt>
    <dgm:pt modelId="{D9B8DDCF-AC24-4CF9-8520-083D258CB168}" type="pres">
      <dgm:prSet presAssocID="{64A9C360-E2F1-4669-9026-0CC6860035A5}" presName="Name37" presStyleLbl="parChTrans1D3" presStyleIdx="4" presStyleCnt="6"/>
      <dgm:spPr/>
      <dgm:t>
        <a:bodyPr/>
        <a:lstStyle/>
        <a:p>
          <a:endParaRPr lang="el-GR"/>
        </a:p>
      </dgm:t>
    </dgm:pt>
    <dgm:pt modelId="{13D2E00F-41EB-4F01-8CE1-3095DD1DA333}" type="pres">
      <dgm:prSet presAssocID="{5BF4D104-C12E-4216-B696-0BA41703D338}" presName="hierRoot2" presStyleCnt="0">
        <dgm:presLayoutVars>
          <dgm:hierBranch val="init"/>
        </dgm:presLayoutVars>
      </dgm:prSet>
      <dgm:spPr/>
    </dgm:pt>
    <dgm:pt modelId="{9BC977E8-ED9A-4E7E-8162-8BD68B7C6AE3}" type="pres">
      <dgm:prSet presAssocID="{5BF4D104-C12E-4216-B696-0BA41703D338}" presName="rootComposite" presStyleCnt="0"/>
      <dgm:spPr/>
    </dgm:pt>
    <dgm:pt modelId="{2426BE83-5EAC-4A1B-9E98-68ACC5269FDB}" type="pres">
      <dgm:prSet presAssocID="{5BF4D104-C12E-4216-B696-0BA41703D338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3EE1276-2BAC-47D2-850A-58C0F7495E36}" type="pres">
      <dgm:prSet presAssocID="{5BF4D104-C12E-4216-B696-0BA41703D338}" presName="rootConnector" presStyleLbl="node3" presStyleIdx="4" presStyleCnt="6"/>
      <dgm:spPr/>
      <dgm:t>
        <a:bodyPr/>
        <a:lstStyle/>
        <a:p>
          <a:endParaRPr lang="el-GR"/>
        </a:p>
      </dgm:t>
    </dgm:pt>
    <dgm:pt modelId="{76ECFC3C-57C0-40E5-90BA-B1C7070CF6E6}" type="pres">
      <dgm:prSet presAssocID="{5BF4D104-C12E-4216-B696-0BA41703D338}" presName="hierChild4" presStyleCnt="0"/>
      <dgm:spPr/>
    </dgm:pt>
    <dgm:pt modelId="{D6FD5FA6-CDAA-4587-B5DA-1FC886718CCA}" type="pres">
      <dgm:prSet presAssocID="{5BF4D104-C12E-4216-B696-0BA41703D338}" presName="hierChild5" presStyleCnt="0"/>
      <dgm:spPr/>
    </dgm:pt>
    <dgm:pt modelId="{45614186-522D-4BE9-B0C5-A88754977FDF}" type="pres">
      <dgm:prSet presAssocID="{9F57B44B-1D47-4CA0-AC3D-4AACA202B119}" presName="Name37" presStyleLbl="parChTrans1D3" presStyleIdx="5" presStyleCnt="6"/>
      <dgm:spPr/>
      <dgm:t>
        <a:bodyPr/>
        <a:lstStyle/>
        <a:p>
          <a:endParaRPr lang="el-GR"/>
        </a:p>
      </dgm:t>
    </dgm:pt>
    <dgm:pt modelId="{CF94E7FA-C96F-4716-A0BC-E32B5C634644}" type="pres">
      <dgm:prSet presAssocID="{3EAE3BD3-990C-4F7A-920B-DAAB7D73F1A1}" presName="hierRoot2" presStyleCnt="0">
        <dgm:presLayoutVars>
          <dgm:hierBranch val="init"/>
        </dgm:presLayoutVars>
      </dgm:prSet>
      <dgm:spPr/>
    </dgm:pt>
    <dgm:pt modelId="{76F3B760-E08D-4B32-B688-E5A3EBD766BE}" type="pres">
      <dgm:prSet presAssocID="{3EAE3BD3-990C-4F7A-920B-DAAB7D73F1A1}" presName="rootComposite" presStyleCnt="0"/>
      <dgm:spPr/>
    </dgm:pt>
    <dgm:pt modelId="{56239324-2555-4167-831B-F050ABE330EC}" type="pres">
      <dgm:prSet presAssocID="{3EAE3BD3-990C-4F7A-920B-DAAB7D73F1A1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9F48755-D925-417B-92FD-77F584524034}" type="pres">
      <dgm:prSet presAssocID="{3EAE3BD3-990C-4F7A-920B-DAAB7D73F1A1}" presName="rootConnector" presStyleLbl="node3" presStyleIdx="5" presStyleCnt="6"/>
      <dgm:spPr/>
      <dgm:t>
        <a:bodyPr/>
        <a:lstStyle/>
        <a:p>
          <a:endParaRPr lang="el-GR"/>
        </a:p>
      </dgm:t>
    </dgm:pt>
    <dgm:pt modelId="{F15285D5-9551-4E4C-A9F5-7D0AD72BEA06}" type="pres">
      <dgm:prSet presAssocID="{3EAE3BD3-990C-4F7A-920B-DAAB7D73F1A1}" presName="hierChild4" presStyleCnt="0"/>
      <dgm:spPr/>
    </dgm:pt>
    <dgm:pt modelId="{F723EC78-1832-4C4F-8D4E-D59AD26F332C}" type="pres">
      <dgm:prSet presAssocID="{3EAE3BD3-990C-4F7A-920B-DAAB7D73F1A1}" presName="hierChild5" presStyleCnt="0"/>
      <dgm:spPr/>
    </dgm:pt>
    <dgm:pt modelId="{90780CE4-F44A-46BD-9257-76554CB4E7EA}" type="pres">
      <dgm:prSet presAssocID="{37CC64F3-86FE-4745-A9C8-11D3F6436B91}" presName="hierChild5" presStyleCnt="0"/>
      <dgm:spPr/>
    </dgm:pt>
    <dgm:pt modelId="{767246FE-0308-4DD5-9FA2-8FBD3461737D}" type="pres">
      <dgm:prSet presAssocID="{6FD36A15-7C0A-429F-9146-F20C73D6F566}" presName="hierChild3" presStyleCnt="0"/>
      <dgm:spPr/>
    </dgm:pt>
  </dgm:ptLst>
  <dgm:cxnLst>
    <dgm:cxn modelId="{66E00044-30B2-4C12-91F9-52F5AE0D498A}" type="presOf" srcId="{98B89C6E-C741-4C73-BBCD-D8972F0BB400}" destId="{2888FA2C-238F-4D29-B070-AD05F067D5D1}" srcOrd="0" destOrd="0" presId="urn:microsoft.com/office/officeart/2005/8/layout/orgChart1"/>
    <dgm:cxn modelId="{BA39BCC6-F9C0-4D73-9972-097765BAF43D}" type="presOf" srcId="{37CC64F3-86FE-4745-A9C8-11D3F6436B91}" destId="{B27E950B-E79C-4C7D-8641-3BAA18426CCB}" srcOrd="0" destOrd="0" presId="urn:microsoft.com/office/officeart/2005/8/layout/orgChart1"/>
    <dgm:cxn modelId="{68319055-E4A4-45AB-AB1A-3388E8FB4947}" type="presOf" srcId="{52CAC407-FBBC-4CB5-A072-83D5007066B5}" destId="{B87F9CFE-9738-4EB4-99C1-1FCBF3DF469E}" srcOrd="1" destOrd="0" presId="urn:microsoft.com/office/officeart/2005/8/layout/orgChart1"/>
    <dgm:cxn modelId="{C442326A-AFCC-4DA2-8392-939FCDC650BD}" type="presOf" srcId="{81D03BEA-8878-4DDA-ADA3-530C79D4A95B}" destId="{A0150750-247E-41C3-A75F-DBF2B1F8529F}" srcOrd="0" destOrd="0" presId="urn:microsoft.com/office/officeart/2005/8/layout/orgChart1"/>
    <dgm:cxn modelId="{507CCC72-5F20-48F1-A040-457DCC43C3C7}" srcId="{9578D5AC-DDFF-44D5-9514-6EAE02640650}" destId="{C4731206-0DFC-4DA1-918B-4D5FE41EB8CE}" srcOrd="1" destOrd="0" parTransId="{81D03BEA-8878-4DDA-ADA3-530C79D4A95B}" sibTransId="{26FC8089-93BC-4C22-849C-70CFBC42B9A7}"/>
    <dgm:cxn modelId="{FC34F161-B953-48B3-92EC-4629198C437B}" srcId="{DC10DFC1-9074-4EFC-AFF1-66DA586C5910}" destId="{6FD36A15-7C0A-429F-9146-F20C73D6F566}" srcOrd="0" destOrd="0" parTransId="{93980370-AEC5-4CE8-9697-8CA212F2AE43}" sibTransId="{18759B1A-93CE-44E3-BB6C-54B699E89BFA}"/>
    <dgm:cxn modelId="{B90ED559-7034-44EF-A203-DE412C43D24B}" type="presOf" srcId="{701B597D-ED89-412F-A86E-EFF07448FACC}" destId="{BF59188C-DA58-44A5-A073-4FCBB55AB321}" srcOrd="0" destOrd="0" presId="urn:microsoft.com/office/officeart/2005/8/layout/orgChart1"/>
    <dgm:cxn modelId="{3DB298AF-EC56-438C-997E-F00DBBC6ABE7}" type="presOf" srcId="{6FD36A15-7C0A-429F-9146-F20C73D6F566}" destId="{7048F019-F499-42AB-8FE5-B7BB0CFEA378}" srcOrd="1" destOrd="0" presId="urn:microsoft.com/office/officeart/2005/8/layout/orgChart1"/>
    <dgm:cxn modelId="{5825539C-E6DE-4C7A-B69D-DF49E89C6C16}" srcId="{D0FAE7F3-7526-402F-9E69-F444333F5E57}" destId="{06A8AA85-34A4-4CA3-8954-EDADF501B4A3}" srcOrd="1" destOrd="0" parTransId="{98B89C6E-C741-4C73-BBCD-D8972F0BB400}" sibTransId="{AF55F867-E9D2-468C-A767-76BCE563408F}"/>
    <dgm:cxn modelId="{2D3A853F-629A-40C1-8B40-ECF0CF99A9CD}" type="presOf" srcId="{52CAC407-FBBC-4CB5-A072-83D5007066B5}" destId="{B2CEA7DB-BB34-4209-B482-274CD94C1212}" srcOrd="0" destOrd="0" presId="urn:microsoft.com/office/officeart/2005/8/layout/orgChart1"/>
    <dgm:cxn modelId="{76078149-DF46-4D9A-A666-35EB9473BEFB}" type="presOf" srcId="{D0FAE7F3-7526-402F-9E69-F444333F5E57}" destId="{8A5DFAF2-9859-491E-8054-41942995DFBA}" srcOrd="0" destOrd="0" presId="urn:microsoft.com/office/officeart/2005/8/layout/orgChart1"/>
    <dgm:cxn modelId="{B19CEDBD-F6C6-4EB5-B171-5075E9F3AC59}" type="presOf" srcId="{06A8AA85-34A4-4CA3-8954-EDADF501B4A3}" destId="{D89FEA0C-6348-49CF-AC7F-605E79BE4267}" srcOrd="0" destOrd="0" presId="urn:microsoft.com/office/officeart/2005/8/layout/orgChart1"/>
    <dgm:cxn modelId="{D6993E84-1F0C-4389-9CBC-F3757F29B1B9}" type="presOf" srcId="{64A9C360-E2F1-4669-9026-0CC6860035A5}" destId="{D9B8DDCF-AC24-4CF9-8520-083D258CB168}" srcOrd="0" destOrd="0" presId="urn:microsoft.com/office/officeart/2005/8/layout/orgChart1"/>
    <dgm:cxn modelId="{ED57434B-071A-43C9-83D2-4766D6AFBDC4}" type="presOf" srcId="{06A8AA85-34A4-4CA3-8954-EDADF501B4A3}" destId="{9E72220A-DAC8-42D0-BA55-80E99BD3BFCC}" srcOrd="1" destOrd="0" presId="urn:microsoft.com/office/officeart/2005/8/layout/orgChart1"/>
    <dgm:cxn modelId="{F39433CA-1FEC-4276-9B95-6339D207788C}" srcId="{6FD36A15-7C0A-429F-9146-F20C73D6F566}" destId="{9578D5AC-DDFF-44D5-9514-6EAE02640650}" srcOrd="0" destOrd="0" parTransId="{5328AD72-04A6-434F-ACF1-60ED5B18E681}" sibTransId="{4491463B-68A2-40B1-BB30-1137E0B47120}"/>
    <dgm:cxn modelId="{6316BC3F-7F2C-4F85-9466-0A56AD7ED9BC}" type="presOf" srcId="{9F57B44B-1D47-4CA0-AC3D-4AACA202B119}" destId="{45614186-522D-4BE9-B0C5-A88754977FDF}" srcOrd="0" destOrd="0" presId="urn:microsoft.com/office/officeart/2005/8/layout/orgChart1"/>
    <dgm:cxn modelId="{8FE4DAE8-BC76-4CB3-A96C-5A6603AA06D2}" type="presOf" srcId="{C4731206-0DFC-4DA1-918B-4D5FE41EB8CE}" destId="{2403686C-0630-471C-A432-38CFDF40BBA8}" srcOrd="1" destOrd="0" presId="urn:microsoft.com/office/officeart/2005/8/layout/orgChart1"/>
    <dgm:cxn modelId="{C219EF5A-A0A1-4CC4-BBA4-8F669B254D50}" type="presOf" srcId="{0B5A6877-DB6B-4FA6-9D86-AF4A6A6FF860}" destId="{9AD761CE-8BC1-488D-8531-B6739246902B}" srcOrd="0" destOrd="0" presId="urn:microsoft.com/office/officeart/2005/8/layout/orgChart1"/>
    <dgm:cxn modelId="{9DB62130-6A57-478B-A06C-DE4C0F2B3791}" type="presOf" srcId="{C4731206-0DFC-4DA1-918B-4D5FE41EB8CE}" destId="{CCB9F205-5940-41B9-A841-4802D8C6A320}" srcOrd="0" destOrd="0" presId="urn:microsoft.com/office/officeart/2005/8/layout/orgChart1"/>
    <dgm:cxn modelId="{805E941E-F09B-450E-9A21-A28F35194516}" type="presOf" srcId="{6FD36A15-7C0A-429F-9146-F20C73D6F566}" destId="{E7EAD196-7400-4611-B34E-DB67E0986EB0}" srcOrd="0" destOrd="0" presId="urn:microsoft.com/office/officeart/2005/8/layout/orgChart1"/>
    <dgm:cxn modelId="{4EB6A6AD-3168-42DA-9B88-7D1611BC709B}" srcId="{9578D5AC-DDFF-44D5-9514-6EAE02640650}" destId="{52CAC407-FBBC-4CB5-A072-83D5007066B5}" srcOrd="0" destOrd="0" parTransId="{785BF11A-8649-4487-9AB1-439B8C8DA470}" sibTransId="{27785A8F-D0AC-4019-92D6-582CA3EB751B}"/>
    <dgm:cxn modelId="{0997B3C3-65D7-45DC-9757-4203D09F5034}" type="presOf" srcId="{5328AD72-04A6-434F-ACF1-60ED5B18E681}" destId="{FBDE305B-0D10-41C2-99A3-02D4A1A5E8E5}" srcOrd="0" destOrd="0" presId="urn:microsoft.com/office/officeart/2005/8/layout/orgChart1"/>
    <dgm:cxn modelId="{AC5B00FE-E914-444E-808B-843DC87F55BF}" type="presOf" srcId="{5BF4D104-C12E-4216-B696-0BA41703D338}" destId="{2426BE83-5EAC-4A1B-9E98-68ACC5269FDB}" srcOrd="0" destOrd="0" presId="urn:microsoft.com/office/officeart/2005/8/layout/orgChart1"/>
    <dgm:cxn modelId="{49F0E675-F583-461E-A462-97E33FE1C655}" srcId="{6FD36A15-7C0A-429F-9146-F20C73D6F566}" destId="{D0FAE7F3-7526-402F-9E69-F444333F5E57}" srcOrd="1" destOrd="0" parTransId="{82628258-05A1-456A-A89D-CC3129F81275}" sibTransId="{D6298682-DE50-4491-B751-7E49A63404E7}"/>
    <dgm:cxn modelId="{8FF5B591-113C-4129-B613-43C221710E4E}" type="presOf" srcId="{B8957F4A-C69C-4111-AB6E-42E0EE51C0C8}" destId="{A0C7C93E-9F43-4F23-81E3-173BC5D62FA2}" srcOrd="0" destOrd="0" presId="urn:microsoft.com/office/officeart/2005/8/layout/orgChart1"/>
    <dgm:cxn modelId="{8C8CB84F-7B76-4EEF-8231-AAA08AA3BB41}" type="presOf" srcId="{D0FAE7F3-7526-402F-9E69-F444333F5E57}" destId="{36260A5A-6326-411F-9F9B-563BE9474E67}" srcOrd="1" destOrd="0" presId="urn:microsoft.com/office/officeart/2005/8/layout/orgChart1"/>
    <dgm:cxn modelId="{2A66AE92-F1A5-4D5F-B67D-8D08D0153A8A}" type="presOf" srcId="{5BF4D104-C12E-4216-B696-0BA41703D338}" destId="{E3EE1276-2BAC-47D2-850A-58C0F7495E36}" srcOrd="1" destOrd="0" presId="urn:microsoft.com/office/officeart/2005/8/layout/orgChart1"/>
    <dgm:cxn modelId="{5B3DF12A-A23B-4C56-95E3-FA31A89615B8}" type="presOf" srcId="{37CC64F3-86FE-4745-A9C8-11D3F6436B91}" destId="{C09B25EE-3B68-45BE-911B-265D8192A3D1}" srcOrd="1" destOrd="0" presId="urn:microsoft.com/office/officeart/2005/8/layout/orgChart1"/>
    <dgm:cxn modelId="{CF67E4F3-704C-4709-A346-4401AFB9EC56}" type="presOf" srcId="{DC10DFC1-9074-4EFC-AFF1-66DA586C5910}" destId="{D8F0D041-1917-44AC-BDB3-0B02067DDB26}" srcOrd="0" destOrd="0" presId="urn:microsoft.com/office/officeart/2005/8/layout/orgChart1"/>
    <dgm:cxn modelId="{C3F0F098-C279-4CA1-AE63-C15AF0DC2BD8}" srcId="{37CC64F3-86FE-4745-A9C8-11D3F6436B91}" destId="{5BF4D104-C12E-4216-B696-0BA41703D338}" srcOrd="0" destOrd="0" parTransId="{64A9C360-E2F1-4669-9026-0CC6860035A5}" sibTransId="{EF9E7799-81DA-4E18-B96C-E3D559ECB27A}"/>
    <dgm:cxn modelId="{FED0831B-C3F4-46DA-9488-0F1D0589D8BA}" type="presOf" srcId="{9578D5AC-DDFF-44D5-9514-6EAE02640650}" destId="{5C7A033D-F63E-4EE1-8D18-3DEB6554719E}" srcOrd="0" destOrd="0" presId="urn:microsoft.com/office/officeart/2005/8/layout/orgChart1"/>
    <dgm:cxn modelId="{85ADD7CD-9123-4627-83DB-9EDAF6E3E672}" type="presOf" srcId="{B8957F4A-C69C-4111-AB6E-42E0EE51C0C8}" destId="{BBC96F3E-7F7E-4AB8-83FE-490B94F0642E}" srcOrd="1" destOrd="0" presId="urn:microsoft.com/office/officeart/2005/8/layout/orgChart1"/>
    <dgm:cxn modelId="{4029B1DA-49C1-49D3-B2EE-76A9D715602D}" type="presOf" srcId="{785BF11A-8649-4487-9AB1-439B8C8DA470}" destId="{2881F430-56E2-4DC6-ABCA-B3DCEA337227}" srcOrd="0" destOrd="0" presId="urn:microsoft.com/office/officeart/2005/8/layout/orgChart1"/>
    <dgm:cxn modelId="{D9F1FECC-2E2E-4C31-8370-F230199DFF8C}" type="presOf" srcId="{3EAE3BD3-990C-4F7A-920B-DAAB7D73F1A1}" destId="{56239324-2555-4167-831B-F050ABE330EC}" srcOrd="0" destOrd="0" presId="urn:microsoft.com/office/officeart/2005/8/layout/orgChart1"/>
    <dgm:cxn modelId="{85096D45-234A-4762-A914-C27C242ECDCA}" type="presOf" srcId="{82628258-05A1-456A-A89D-CC3129F81275}" destId="{CAF3244F-8550-4860-88B3-7C9EA06BDBF7}" srcOrd="0" destOrd="0" presId="urn:microsoft.com/office/officeart/2005/8/layout/orgChart1"/>
    <dgm:cxn modelId="{F4405A8E-BB5C-4B88-944A-8B112B902836}" type="presOf" srcId="{9578D5AC-DDFF-44D5-9514-6EAE02640650}" destId="{F0184751-7511-411C-B78D-28155F49356C}" srcOrd="1" destOrd="0" presId="urn:microsoft.com/office/officeart/2005/8/layout/orgChart1"/>
    <dgm:cxn modelId="{DB8C0A4A-288D-4514-B29E-4D063F2EFE43}" srcId="{37CC64F3-86FE-4745-A9C8-11D3F6436B91}" destId="{3EAE3BD3-990C-4F7A-920B-DAAB7D73F1A1}" srcOrd="1" destOrd="0" parTransId="{9F57B44B-1D47-4CA0-AC3D-4AACA202B119}" sibTransId="{2B1457B6-924B-46AA-8A24-5230BAE827C0}"/>
    <dgm:cxn modelId="{2D1A4A92-E50B-49BE-BE26-B75C40061526}" srcId="{D0FAE7F3-7526-402F-9E69-F444333F5E57}" destId="{B8957F4A-C69C-4111-AB6E-42E0EE51C0C8}" srcOrd="0" destOrd="0" parTransId="{701B597D-ED89-412F-A86E-EFF07448FACC}" sibTransId="{22BB6069-A42C-4088-BD1E-2306A3E16348}"/>
    <dgm:cxn modelId="{BD6FD027-ADF1-4830-AAFE-690220AB6783}" type="presOf" srcId="{3EAE3BD3-990C-4F7A-920B-DAAB7D73F1A1}" destId="{B9F48755-D925-417B-92FD-77F584524034}" srcOrd="1" destOrd="0" presId="urn:microsoft.com/office/officeart/2005/8/layout/orgChart1"/>
    <dgm:cxn modelId="{51A57076-170B-44DB-87BC-8CCA81CB098D}" srcId="{6FD36A15-7C0A-429F-9146-F20C73D6F566}" destId="{37CC64F3-86FE-4745-A9C8-11D3F6436B91}" srcOrd="2" destOrd="0" parTransId="{0B5A6877-DB6B-4FA6-9D86-AF4A6A6FF860}" sibTransId="{47DCD6B0-5915-41DF-A441-5A90A83EA9A0}"/>
    <dgm:cxn modelId="{E39CCF59-395C-45C4-8681-F4823ECCA123}" type="presParOf" srcId="{D8F0D041-1917-44AC-BDB3-0B02067DDB26}" destId="{B7143FBD-2C2B-4F3F-B355-BE6A1F9DB5E2}" srcOrd="0" destOrd="0" presId="urn:microsoft.com/office/officeart/2005/8/layout/orgChart1"/>
    <dgm:cxn modelId="{B803F69A-908C-4DE2-B240-5777E1AEAA44}" type="presParOf" srcId="{B7143FBD-2C2B-4F3F-B355-BE6A1F9DB5E2}" destId="{C27417B7-5FEE-48CA-901F-B4000DF7A6E1}" srcOrd="0" destOrd="0" presId="urn:microsoft.com/office/officeart/2005/8/layout/orgChart1"/>
    <dgm:cxn modelId="{26E825AC-0915-4016-A6CE-1266643AC526}" type="presParOf" srcId="{C27417B7-5FEE-48CA-901F-B4000DF7A6E1}" destId="{E7EAD196-7400-4611-B34E-DB67E0986EB0}" srcOrd="0" destOrd="0" presId="urn:microsoft.com/office/officeart/2005/8/layout/orgChart1"/>
    <dgm:cxn modelId="{DA8A52AE-8848-430B-85EC-902E5449A16F}" type="presParOf" srcId="{C27417B7-5FEE-48CA-901F-B4000DF7A6E1}" destId="{7048F019-F499-42AB-8FE5-B7BB0CFEA378}" srcOrd="1" destOrd="0" presId="urn:microsoft.com/office/officeart/2005/8/layout/orgChart1"/>
    <dgm:cxn modelId="{74666BE8-E51A-4EDC-A420-8D55A678DEC0}" type="presParOf" srcId="{B7143FBD-2C2B-4F3F-B355-BE6A1F9DB5E2}" destId="{A1144340-6538-4E9F-BA59-D792B5246379}" srcOrd="1" destOrd="0" presId="urn:microsoft.com/office/officeart/2005/8/layout/orgChart1"/>
    <dgm:cxn modelId="{C042D060-5DF6-4E1C-94F9-377AC29A34EB}" type="presParOf" srcId="{A1144340-6538-4E9F-BA59-D792B5246379}" destId="{FBDE305B-0D10-41C2-99A3-02D4A1A5E8E5}" srcOrd="0" destOrd="0" presId="urn:microsoft.com/office/officeart/2005/8/layout/orgChart1"/>
    <dgm:cxn modelId="{AEFCF019-1D7D-497B-ABAE-5595C33C8009}" type="presParOf" srcId="{A1144340-6538-4E9F-BA59-D792B5246379}" destId="{33B710A2-2CE0-46F8-8425-BF3B509E7B40}" srcOrd="1" destOrd="0" presId="urn:microsoft.com/office/officeart/2005/8/layout/orgChart1"/>
    <dgm:cxn modelId="{F6EE908B-31FE-45FB-B426-803A79BD19EA}" type="presParOf" srcId="{33B710A2-2CE0-46F8-8425-BF3B509E7B40}" destId="{0EC402E9-9F0A-4DE1-89A3-E3A450ABC51C}" srcOrd="0" destOrd="0" presId="urn:microsoft.com/office/officeart/2005/8/layout/orgChart1"/>
    <dgm:cxn modelId="{906BE0DA-4B35-414D-9391-6752F0213934}" type="presParOf" srcId="{0EC402E9-9F0A-4DE1-89A3-E3A450ABC51C}" destId="{5C7A033D-F63E-4EE1-8D18-3DEB6554719E}" srcOrd="0" destOrd="0" presId="urn:microsoft.com/office/officeart/2005/8/layout/orgChart1"/>
    <dgm:cxn modelId="{8DEEEB51-2067-4415-8AD3-70E46681D426}" type="presParOf" srcId="{0EC402E9-9F0A-4DE1-89A3-E3A450ABC51C}" destId="{F0184751-7511-411C-B78D-28155F49356C}" srcOrd="1" destOrd="0" presId="urn:microsoft.com/office/officeart/2005/8/layout/orgChart1"/>
    <dgm:cxn modelId="{9FA860DE-0D6A-43FF-B587-A608645FDD47}" type="presParOf" srcId="{33B710A2-2CE0-46F8-8425-BF3B509E7B40}" destId="{C4F44EA0-AC52-4B8C-B074-52C858D38DF2}" srcOrd="1" destOrd="0" presId="urn:microsoft.com/office/officeart/2005/8/layout/orgChart1"/>
    <dgm:cxn modelId="{C2CA1A71-8046-406C-A9C2-3E69F6D3D01B}" type="presParOf" srcId="{C4F44EA0-AC52-4B8C-B074-52C858D38DF2}" destId="{2881F430-56E2-4DC6-ABCA-B3DCEA337227}" srcOrd="0" destOrd="0" presId="urn:microsoft.com/office/officeart/2005/8/layout/orgChart1"/>
    <dgm:cxn modelId="{BDD35DB1-7953-4F4D-AA81-6FCE78D15234}" type="presParOf" srcId="{C4F44EA0-AC52-4B8C-B074-52C858D38DF2}" destId="{78504E50-C223-4E36-8298-2A824B85A76B}" srcOrd="1" destOrd="0" presId="urn:microsoft.com/office/officeart/2005/8/layout/orgChart1"/>
    <dgm:cxn modelId="{BD68DBBF-DA48-49ED-912E-EF391ADE35FA}" type="presParOf" srcId="{78504E50-C223-4E36-8298-2A824B85A76B}" destId="{EA328291-8643-417A-8554-8716D2D29B85}" srcOrd="0" destOrd="0" presId="urn:microsoft.com/office/officeart/2005/8/layout/orgChart1"/>
    <dgm:cxn modelId="{E593B9EC-EC0E-4BA3-AD44-624078701198}" type="presParOf" srcId="{EA328291-8643-417A-8554-8716D2D29B85}" destId="{B2CEA7DB-BB34-4209-B482-274CD94C1212}" srcOrd="0" destOrd="0" presId="urn:microsoft.com/office/officeart/2005/8/layout/orgChart1"/>
    <dgm:cxn modelId="{AAC7B0B3-9625-4EBE-B82C-570343750B06}" type="presParOf" srcId="{EA328291-8643-417A-8554-8716D2D29B85}" destId="{B87F9CFE-9738-4EB4-99C1-1FCBF3DF469E}" srcOrd="1" destOrd="0" presId="urn:microsoft.com/office/officeart/2005/8/layout/orgChart1"/>
    <dgm:cxn modelId="{3B26ED9C-3564-47AC-81A5-193B6D2AB44B}" type="presParOf" srcId="{78504E50-C223-4E36-8298-2A824B85A76B}" destId="{7B889B76-828A-4927-863C-7638CFBE2519}" srcOrd="1" destOrd="0" presId="urn:microsoft.com/office/officeart/2005/8/layout/orgChart1"/>
    <dgm:cxn modelId="{8B550264-0B42-4048-A746-D318F98ADB91}" type="presParOf" srcId="{78504E50-C223-4E36-8298-2A824B85A76B}" destId="{C20BE0A4-F343-4C36-AFDD-0833F66FE521}" srcOrd="2" destOrd="0" presId="urn:microsoft.com/office/officeart/2005/8/layout/orgChart1"/>
    <dgm:cxn modelId="{568EA09C-FBAD-46B4-977E-C5EA5CCECF42}" type="presParOf" srcId="{C4F44EA0-AC52-4B8C-B074-52C858D38DF2}" destId="{A0150750-247E-41C3-A75F-DBF2B1F8529F}" srcOrd="2" destOrd="0" presId="urn:microsoft.com/office/officeart/2005/8/layout/orgChart1"/>
    <dgm:cxn modelId="{324C972D-E79E-4FCB-9087-2A4EB86461AF}" type="presParOf" srcId="{C4F44EA0-AC52-4B8C-B074-52C858D38DF2}" destId="{FEA8AEC6-6269-4E85-A23B-F964706C1715}" srcOrd="3" destOrd="0" presId="urn:microsoft.com/office/officeart/2005/8/layout/orgChart1"/>
    <dgm:cxn modelId="{78368A00-F08A-4393-9B05-3E3BFB3AB0EB}" type="presParOf" srcId="{FEA8AEC6-6269-4E85-A23B-F964706C1715}" destId="{D8E993DA-2382-466C-86B1-A06CE4F535E0}" srcOrd="0" destOrd="0" presId="urn:microsoft.com/office/officeart/2005/8/layout/orgChart1"/>
    <dgm:cxn modelId="{851CE189-76CB-41DE-B2ED-D840F4EFDDA6}" type="presParOf" srcId="{D8E993DA-2382-466C-86B1-A06CE4F535E0}" destId="{CCB9F205-5940-41B9-A841-4802D8C6A320}" srcOrd="0" destOrd="0" presId="urn:microsoft.com/office/officeart/2005/8/layout/orgChart1"/>
    <dgm:cxn modelId="{CF00D20F-B923-4FD6-8EED-1E0079A0A24A}" type="presParOf" srcId="{D8E993DA-2382-466C-86B1-A06CE4F535E0}" destId="{2403686C-0630-471C-A432-38CFDF40BBA8}" srcOrd="1" destOrd="0" presId="urn:microsoft.com/office/officeart/2005/8/layout/orgChart1"/>
    <dgm:cxn modelId="{8321FBF6-2F41-4D40-893E-B8DC0C7DD0D8}" type="presParOf" srcId="{FEA8AEC6-6269-4E85-A23B-F964706C1715}" destId="{C40B3252-1CFC-40A1-B804-F442BE944F54}" srcOrd="1" destOrd="0" presId="urn:microsoft.com/office/officeart/2005/8/layout/orgChart1"/>
    <dgm:cxn modelId="{87CBABBD-31D4-485A-9F26-8FFA3F7CFE8F}" type="presParOf" srcId="{FEA8AEC6-6269-4E85-A23B-F964706C1715}" destId="{274E6656-760B-45A7-ACBD-9E326B810721}" srcOrd="2" destOrd="0" presId="urn:microsoft.com/office/officeart/2005/8/layout/orgChart1"/>
    <dgm:cxn modelId="{2FA48F88-BBFA-4251-869B-4C6A616F814E}" type="presParOf" srcId="{33B710A2-2CE0-46F8-8425-BF3B509E7B40}" destId="{D05F5BD2-E45E-4FAC-BA66-E2C108FAAF36}" srcOrd="2" destOrd="0" presId="urn:microsoft.com/office/officeart/2005/8/layout/orgChart1"/>
    <dgm:cxn modelId="{F9524494-B25F-4E30-AC94-D2DC7910BA8A}" type="presParOf" srcId="{A1144340-6538-4E9F-BA59-D792B5246379}" destId="{CAF3244F-8550-4860-88B3-7C9EA06BDBF7}" srcOrd="2" destOrd="0" presId="urn:microsoft.com/office/officeart/2005/8/layout/orgChart1"/>
    <dgm:cxn modelId="{9FE53CDF-8320-443A-8AA4-B57C400B9E2A}" type="presParOf" srcId="{A1144340-6538-4E9F-BA59-D792B5246379}" destId="{86354463-9707-47C6-80F5-58E72582041B}" srcOrd="3" destOrd="0" presId="urn:microsoft.com/office/officeart/2005/8/layout/orgChart1"/>
    <dgm:cxn modelId="{7AEE6E1B-8AC4-417C-B758-FA9BA3ACD002}" type="presParOf" srcId="{86354463-9707-47C6-80F5-58E72582041B}" destId="{AEA905B8-7BCF-4588-B73A-AC4554D399E0}" srcOrd="0" destOrd="0" presId="urn:microsoft.com/office/officeart/2005/8/layout/orgChart1"/>
    <dgm:cxn modelId="{079601A5-DB3A-4A6F-B590-B3349FFECBDC}" type="presParOf" srcId="{AEA905B8-7BCF-4588-B73A-AC4554D399E0}" destId="{8A5DFAF2-9859-491E-8054-41942995DFBA}" srcOrd="0" destOrd="0" presId="urn:microsoft.com/office/officeart/2005/8/layout/orgChart1"/>
    <dgm:cxn modelId="{8E2307DF-81A8-4F0C-8B46-08C06F93E9DF}" type="presParOf" srcId="{AEA905B8-7BCF-4588-B73A-AC4554D399E0}" destId="{36260A5A-6326-411F-9F9B-563BE9474E67}" srcOrd="1" destOrd="0" presId="urn:microsoft.com/office/officeart/2005/8/layout/orgChart1"/>
    <dgm:cxn modelId="{77725F38-B3C4-4370-B542-F98FDFFD1277}" type="presParOf" srcId="{86354463-9707-47C6-80F5-58E72582041B}" destId="{FF4B0C56-C011-4252-A2D7-081EFD630AFD}" srcOrd="1" destOrd="0" presId="urn:microsoft.com/office/officeart/2005/8/layout/orgChart1"/>
    <dgm:cxn modelId="{F460B29C-443D-47D3-B599-5D22EB481338}" type="presParOf" srcId="{FF4B0C56-C011-4252-A2D7-081EFD630AFD}" destId="{BF59188C-DA58-44A5-A073-4FCBB55AB321}" srcOrd="0" destOrd="0" presId="urn:microsoft.com/office/officeart/2005/8/layout/orgChart1"/>
    <dgm:cxn modelId="{AFAD213E-EBBA-4CEF-85C5-5384932FB77B}" type="presParOf" srcId="{FF4B0C56-C011-4252-A2D7-081EFD630AFD}" destId="{31B028D2-0788-498C-854A-697996D6D01F}" srcOrd="1" destOrd="0" presId="urn:microsoft.com/office/officeart/2005/8/layout/orgChart1"/>
    <dgm:cxn modelId="{EC63229F-82E9-41FC-A85C-4794E16262BE}" type="presParOf" srcId="{31B028D2-0788-498C-854A-697996D6D01F}" destId="{461DEA88-C1F6-413A-AD66-109971DC99D3}" srcOrd="0" destOrd="0" presId="urn:microsoft.com/office/officeart/2005/8/layout/orgChart1"/>
    <dgm:cxn modelId="{DA0B43E5-35D2-4A66-B5A1-F3C397F14B76}" type="presParOf" srcId="{461DEA88-C1F6-413A-AD66-109971DC99D3}" destId="{A0C7C93E-9F43-4F23-81E3-173BC5D62FA2}" srcOrd="0" destOrd="0" presId="urn:microsoft.com/office/officeart/2005/8/layout/orgChart1"/>
    <dgm:cxn modelId="{9EB3C672-AB7B-44CF-BF02-970F9E4A9965}" type="presParOf" srcId="{461DEA88-C1F6-413A-AD66-109971DC99D3}" destId="{BBC96F3E-7F7E-4AB8-83FE-490B94F0642E}" srcOrd="1" destOrd="0" presId="urn:microsoft.com/office/officeart/2005/8/layout/orgChart1"/>
    <dgm:cxn modelId="{07714F1F-82AE-4EED-8224-06621B98EBCD}" type="presParOf" srcId="{31B028D2-0788-498C-854A-697996D6D01F}" destId="{1D72E784-7DAB-453B-A52C-C65CEB695931}" srcOrd="1" destOrd="0" presId="urn:microsoft.com/office/officeart/2005/8/layout/orgChart1"/>
    <dgm:cxn modelId="{43EADDCA-EAD9-45F4-A11E-434880506313}" type="presParOf" srcId="{31B028D2-0788-498C-854A-697996D6D01F}" destId="{8BC9DB78-5A0B-49FD-A353-4D4CD6A76BD6}" srcOrd="2" destOrd="0" presId="urn:microsoft.com/office/officeart/2005/8/layout/orgChart1"/>
    <dgm:cxn modelId="{CBD66467-B914-4D6A-8BC8-1BA7E08578F5}" type="presParOf" srcId="{FF4B0C56-C011-4252-A2D7-081EFD630AFD}" destId="{2888FA2C-238F-4D29-B070-AD05F067D5D1}" srcOrd="2" destOrd="0" presId="urn:microsoft.com/office/officeart/2005/8/layout/orgChart1"/>
    <dgm:cxn modelId="{833CFB0B-506E-4D47-908F-03B6A2AF077A}" type="presParOf" srcId="{FF4B0C56-C011-4252-A2D7-081EFD630AFD}" destId="{3777EE3A-84E6-42DD-BC7D-D1B682E90F30}" srcOrd="3" destOrd="0" presId="urn:microsoft.com/office/officeart/2005/8/layout/orgChart1"/>
    <dgm:cxn modelId="{F1614711-4407-40D7-8D2F-BD0AFC48A1C5}" type="presParOf" srcId="{3777EE3A-84E6-42DD-BC7D-D1B682E90F30}" destId="{CCA45F2E-9929-4337-B402-DFE4D632F701}" srcOrd="0" destOrd="0" presId="urn:microsoft.com/office/officeart/2005/8/layout/orgChart1"/>
    <dgm:cxn modelId="{B939A228-7939-4D55-B823-80385CE179A7}" type="presParOf" srcId="{CCA45F2E-9929-4337-B402-DFE4D632F701}" destId="{D89FEA0C-6348-49CF-AC7F-605E79BE4267}" srcOrd="0" destOrd="0" presId="urn:microsoft.com/office/officeart/2005/8/layout/orgChart1"/>
    <dgm:cxn modelId="{ADF5E5A4-746B-4528-BA2E-A52598CEB9E5}" type="presParOf" srcId="{CCA45F2E-9929-4337-B402-DFE4D632F701}" destId="{9E72220A-DAC8-42D0-BA55-80E99BD3BFCC}" srcOrd="1" destOrd="0" presId="urn:microsoft.com/office/officeart/2005/8/layout/orgChart1"/>
    <dgm:cxn modelId="{ED7BA329-45D8-44CD-8C1C-B65423EF5F0F}" type="presParOf" srcId="{3777EE3A-84E6-42DD-BC7D-D1B682E90F30}" destId="{F8AF953E-80CE-46C1-B96D-9B9CF6303102}" srcOrd="1" destOrd="0" presId="urn:microsoft.com/office/officeart/2005/8/layout/orgChart1"/>
    <dgm:cxn modelId="{9A771C27-95C3-4404-9ACE-8611DB39E7C3}" type="presParOf" srcId="{3777EE3A-84E6-42DD-BC7D-D1B682E90F30}" destId="{F84701B1-4AA8-4FC9-98C7-F7B1334817A7}" srcOrd="2" destOrd="0" presId="urn:microsoft.com/office/officeart/2005/8/layout/orgChart1"/>
    <dgm:cxn modelId="{5C6AA36F-3F18-4575-A660-64FC52D5AC4F}" type="presParOf" srcId="{86354463-9707-47C6-80F5-58E72582041B}" destId="{B69E6795-C642-4D10-86B5-83C390BDBB69}" srcOrd="2" destOrd="0" presId="urn:microsoft.com/office/officeart/2005/8/layout/orgChart1"/>
    <dgm:cxn modelId="{06A93EEE-9DDE-4138-A994-38A99AC07C3A}" type="presParOf" srcId="{A1144340-6538-4E9F-BA59-D792B5246379}" destId="{9AD761CE-8BC1-488D-8531-B6739246902B}" srcOrd="4" destOrd="0" presId="urn:microsoft.com/office/officeart/2005/8/layout/orgChart1"/>
    <dgm:cxn modelId="{B275CA63-8F57-44FB-B1BE-D09A6AE5FAFA}" type="presParOf" srcId="{A1144340-6538-4E9F-BA59-D792B5246379}" destId="{370C7453-EA2F-4717-9A71-6E9CE95448D1}" srcOrd="5" destOrd="0" presId="urn:microsoft.com/office/officeart/2005/8/layout/orgChart1"/>
    <dgm:cxn modelId="{74D5D329-82BA-42EF-84DF-386312F877AF}" type="presParOf" srcId="{370C7453-EA2F-4717-9A71-6E9CE95448D1}" destId="{31EF8159-FF53-4D13-BE43-85DF581F9D1E}" srcOrd="0" destOrd="0" presId="urn:microsoft.com/office/officeart/2005/8/layout/orgChart1"/>
    <dgm:cxn modelId="{13331B70-8187-4587-AE6C-DCF0D8E5D902}" type="presParOf" srcId="{31EF8159-FF53-4D13-BE43-85DF581F9D1E}" destId="{B27E950B-E79C-4C7D-8641-3BAA18426CCB}" srcOrd="0" destOrd="0" presId="urn:microsoft.com/office/officeart/2005/8/layout/orgChart1"/>
    <dgm:cxn modelId="{3DD589CC-5FB2-4270-B87B-58D3A25C0B46}" type="presParOf" srcId="{31EF8159-FF53-4D13-BE43-85DF581F9D1E}" destId="{C09B25EE-3B68-45BE-911B-265D8192A3D1}" srcOrd="1" destOrd="0" presId="urn:microsoft.com/office/officeart/2005/8/layout/orgChart1"/>
    <dgm:cxn modelId="{8508EB27-DFC7-41A1-8719-B8D518383845}" type="presParOf" srcId="{370C7453-EA2F-4717-9A71-6E9CE95448D1}" destId="{BAD621D1-09E2-4952-AE03-00581BD94092}" srcOrd="1" destOrd="0" presId="urn:microsoft.com/office/officeart/2005/8/layout/orgChart1"/>
    <dgm:cxn modelId="{602F7514-C476-4EB8-ADA3-FA5BA548A569}" type="presParOf" srcId="{BAD621D1-09E2-4952-AE03-00581BD94092}" destId="{D9B8DDCF-AC24-4CF9-8520-083D258CB168}" srcOrd="0" destOrd="0" presId="urn:microsoft.com/office/officeart/2005/8/layout/orgChart1"/>
    <dgm:cxn modelId="{C32EABAF-C281-4693-B5D5-A4AA06326A6F}" type="presParOf" srcId="{BAD621D1-09E2-4952-AE03-00581BD94092}" destId="{13D2E00F-41EB-4F01-8CE1-3095DD1DA333}" srcOrd="1" destOrd="0" presId="urn:microsoft.com/office/officeart/2005/8/layout/orgChart1"/>
    <dgm:cxn modelId="{7C0BBD78-B31E-4D66-94FD-4BD8740BBAF8}" type="presParOf" srcId="{13D2E00F-41EB-4F01-8CE1-3095DD1DA333}" destId="{9BC977E8-ED9A-4E7E-8162-8BD68B7C6AE3}" srcOrd="0" destOrd="0" presId="urn:microsoft.com/office/officeart/2005/8/layout/orgChart1"/>
    <dgm:cxn modelId="{BBC615D4-CE58-4A5C-B045-CA8CEAF12824}" type="presParOf" srcId="{9BC977E8-ED9A-4E7E-8162-8BD68B7C6AE3}" destId="{2426BE83-5EAC-4A1B-9E98-68ACC5269FDB}" srcOrd="0" destOrd="0" presId="urn:microsoft.com/office/officeart/2005/8/layout/orgChart1"/>
    <dgm:cxn modelId="{9B91346A-4BE9-47A5-B2A1-13456AAA1D16}" type="presParOf" srcId="{9BC977E8-ED9A-4E7E-8162-8BD68B7C6AE3}" destId="{E3EE1276-2BAC-47D2-850A-58C0F7495E36}" srcOrd="1" destOrd="0" presId="urn:microsoft.com/office/officeart/2005/8/layout/orgChart1"/>
    <dgm:cxn modelId="{14D1FEE9-D0F9-4DE2-8961-36998738A9D6}" type="presParOf" srcId="{13D2E00F-41EB-4F01-8CE1-3095DD1DA333}" destId="{76ECFC3C-57C0-40E5-90BA-B1C7070CF6E6}" srcOrd="1" destOrd="0" presId="urn:microsoft.com/office/officeart/2005/8/layout/orgChart1"/>
    <dgm:cxn modelId="{7EE1D4A8-92B9-4DD0-9E13-08F5E1612E97}" type="presParOf" srcId="{13D2E00F-41EB-4F01-8CE1-3095DD1DA333}" destId="{D6FD5FA6-CDAA-4587-B5DA-1FC886718CCA}" srcOrd="2" destOrd="0" presId="urn:microsoft.com/office/officeart/2005/8/layout/orgChart1"/>
    <dgm:cxn modelId="{8BB33B3C-36F9-40B6-9F5D-5BD752580516}" type="presParOf" srcId="{BAD621D1-09E2-4952-AE03-00581BD94092}" destId="{45614186-522D-4BE9-B0C5-A88754977FDF}" srcOrd="2" destOrd="0" presId="urn:microsoft.com/office/officeart/2005/8/layout/orgChart1"/>
    <dgm:cxn modelId="{3749AF34-D45D-41F6-B19D-E6B8BD4B3BBA}" type="presParOf" srcId="{BAD621D1-09E2-4952-AE03-00581BD94092}" destId="{CF94E7FA-C96F-4716-A0BC-E32B5C634644}" srcOrd="3" destOrd="0" presId="urn:microsoft.com/office/officeart/2005/8/layout/orgChart1"/>
    <dgm:cxn modelId="{BA6E5C27-0194-4E97-B385-E21A34992B02}" type="presParOf" srcId="{CF94E7FA-C96F-4716-A0BC-E32B5C634644}" destId="{76F3B760-E08D-4B32-B688-E5A3EBD766BE}" srcOrd="0" destOrd="0" presId="urn:microsoft.com/office/officeart/2005/8/layout/orgChart1"/>
    <dgm:cxn modelId="{2256B228-125F-42F3-9034-740A748B4E8C}" type="presParOf" srcId="{76F3B760-E08D-4B32-B688-E5A3EBD766BE}" destId="{56239324-2555-4167-831B-F050ABE330EC}" srcOrd="0" destOrd="0" presId="urn:microsoft.com/office/officeart/2005/8/layout/orgChart1"/>
    <dgm:cxn modelId="{C60B4AA4-6209-48E2-AECF-3CF7D49ADCB6}" type="presParOf" srcId="{76F3B760-E08D-4B32-B688-E5A3EBD766BE}" destId="{B9F48755-D925-417B-92FD-77F584524034}" srcOrd="1" destOrd="0" presId="urn:microsoft.com/office/officeart/2005/8/layout/orgChart1"/>
    <dgm:cxn modelId="{6DCF65E4-C9BE-49BA-9C23-5C3EF02BB905}" type="presParOf" srcId="{CF94E7FA-C96F-4716-A0BC-E32B5C634644}" destId="{F15285D5-9551-4E4C-A9F5-7D0AD72BEA06}" srcOrd="1" destOrd="0" presId="urn:microsoft.com/office/officeart/2005/8/layout/orgChart1"/>
    <dgm:cxn modelId="{5E3EF975-5986-4F93-9685-94D7F18CE7BF}" type="presParOf" srcId="{CF94E7FA-C96F-4716-A0BC-E32B5C634644}" destId="{F723EC78-1832-4C4F-8D4E-D59AD26F332C}" srcOrd="2" destOrd="0" presId="urn:microsoft.com/office/officeart/2005/8/layout/orgChart1"/>
    <dgm:cxn modelId="{A75E1E2F-C313-420A-BDCE-BF81A2285052}" type="presParOf" srcId="{370C7453-EA2F-4717-9A71-6E9CE95448D1}" destId="{90780CE4-F44A-46BD-9257-76554CB4E7EA}" srcOrd="2" destOrd="0" presId="urn:microsoft.com/office/officeart/2005/8/layout/orgChart1"/>
    <dgm:cxn modelId="{D4C41FC4-D086-4EC6-9FD0-928C0D3178C1}" type="presParOf" srcId="{B7143FBD-2C2B-4F3F-B355-BE6A1F9DB5E2}" destId="{767246FE-0308-4DD5-9FA2-8FBD346173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10DFC1-9074-4EFC-AFF1-66DA586C5910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6FD36A15-7C0A-429F-9146-F20C73D6F566}">
      <dgm:prSet phldrT="[Text]"/>
      <dgm:spPr/>
      <dgm:t>
        <a:bodyPr/>
        <a:lstStyle/>
        <a:p>
          <a:r>
            <a:rPr lang="el-GR" dirty="0" smtClean="0"/>
            <a:t>Δραστηριότητα</a:t>
          </a:r>
          <a:endParaRPr lang="el-GR" dirty="0"/>
        </a:p>
      </dgm:t>
    </dgm:pt>
    <dgm:pt modelId="{93980370-AEC5-4CE8-9697-8CA212F2AE43}" type="parTrans" cxnId="{FC34F161-B953-48B3-92EC-4629198C437B}">
      <dgm:prSet/>
      <dgm:spPr/>
      <dgm:t>
        <a:bodyPr/>
        <a:lstStyle/>
        <a:p>
          <a:endParaRPr lang="el-GR"/>
        </a:p>
      </dgm:t>
    </dgm:pt>
    <dgm:pt modelId="{18759B1A-93CE-44E3-BB6C-54B699E89BFA}" type="sibTrans" cxnId="{FC34F161-B953-48B3-92EC-4629198C437B}">
      <dgm:prSet/>
      <dgm:spPr/>
      <dgm:t>
        <a:bodyPr/>
        <a:lstStyle/>
        <a:p>
          <a:endParaRPr lang="el-GR"/>
        </a:p>
      </dgm:t>
    </dgm:pt>
    <dgm:pt modelId="{9578D5AC-DDFF-44D5-9514-6EAE02640650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Είδος ρύπου</a:t>
          </a:r>
          <a:endParaRPr lang="el-GR" dirty="0"/>
        </a:p>
      </dgm:t>
    </dgm:pt>
    <dgm:pt modelId="{5328AD72-04A6-434F-ACF1-60ED5B18E681}" type="parTrans" cxnId="{F39433CA-1FEC-4276-9B95-6339D207788C}">
      <dgm:prSet/>
      <dgm:spPr/>
      <dgm:t>
        <a:bodyPr/>
        <a:lstStyle/>
        <a:p>
          <a:endParaRPr lang="el-GR"/>
        </a:p>
      </dgm:t>
    </dgm:pt>
    <dgm:pt modelId="{4491463B-68A2-40B1-BB30-1137E0B47120}" type="sibTrans" cxnId="{F39433CA-1FEC-4276-9B95-6339D207788C}">
      <dgm:prSet/>
      <dgm:spPr/>
      <dgm:t>
        <a:bodyPr/>
        <a:lstStyle/>
        <a:p>
          <a:endParaRPr lang="el-GR"/>
        </a:p>
      </dgm:t>
    </dgm:pt>
    <dgm:pt modelId="{D0FAE7F3-7526-402F-9E69-F444333F5E57}">
      <dgm:prSet phldrT="[Text]"/>
      <dgm:spPr/>
      <dgm:t>
        <a:bodyPr/>
        <a:lstStyle/>
        <a:p>
          <a:r>
            <a:rPr lang="el-GR" dirty="0" smtClean="0"/>
            <a:t>Είδος πηγής</a:t>
          </a:r>
          <a:endParaRPr lang="el-GR" dirty="0"/>
        </a:p>
      </dgm:t>
    </dgm:pt>
    <dgm:pt modelId="{82628258-05A1-456A-A89D-CC3129F81275}" type="parTrans" cxnId="{49F0E675-F583-461E-A462-97E33FE1C655}">
      <dgm:prSet/>
      <dgm:spPr/>
      <dgm:t>
        <a:bodyPr/>
        <a:lstStyle/>
        <a:p>
          <a:endParaRPr lang="el-GR"/>
        </a:p>
      </dgm:t>
    </dgm:pt>
    <dgm:pt modelId="{D6298682-DE50-4491-B751-7E49A63404E7}" type="sibTrans" cxnId="{49F0E675-F583-461E-A462-97E33FE1C655}">
      <dgm:prSet/>
      <dgm:spPr/>
      <dgm:t>
        <a:bodyPr/>
        <a:lstStyle/>
        <a:p>
          <a:endParaRPr lang="el-GR"/>
        </a:p>
      </dgm:t>
    </dgm:pt>
    <dgm:pt modelId="{37CC64F3-86FE-4745-A9C8-11D3F6436B91}">
      <dgm:prSet phldrT="[Text]"/>
      <dgm:spPr/>
      <dgm:t>
        <a:bodyPr/>
        <a:lstStyle/>
        <a:p>
          <a:r>
            <a:rPr lang="el-GR" dirty="0" smtClean="0"/>
            <a:t>Ρυθμός εκπομπής</a:t>
          </a:r>
          <a:endParaRPr lang="el-GR" dirty="0"/>
        </a:p>
      </dgm:t>
    </dgm:pt>
    <dgm:pt modelId="{0B5A6877-DB6B-4FA6-9D86-AF4A6A6FF860}" type="parTrans" cxnId="{51A57076-170B-44DB-87BC-8CCA81CB098D}">
      <dgm:prSet/>
      <dgm:spPr/>
      <dgm:t>
        <a:bodyPr/>
        <a:lstStyle/>
        <a:p>
          <a:endParaRPr lang="el-GR"/>
        </a:p>
      </dgm:t>
    </dgm:pt>
    <dgm:pt modelId="{47DCD6B0-5915-41DF-A441-5A90A83EA9A0}" type="sibTrans" cxnId="{51A57076-170B-44DB-87BC-8CCA81CB098D}">
      <dgm:prSet/>
      <dgm:spPr/>
      <dgm:t>
        <a:bodyPr/>
        <a:lstStyle/>
        <a:p>
          <a:endParaRPr lang="el-GR"/>
        </a:p>
      </dgm:t>
    </dgm:pt>
    <dgm:pt modelId="{5BF4D104-C12E-4216-B696-0BA41703D338}">
      <dgm:prSet phldrT="[Text]"/>
      <dgm:spPr/>
      <dgm:t>
        <a:bodyPr/>
        <a:lstStyle/>
        <a:p>
          <a:r>
            <a:rPr lang="el-GR" dirty="0" smtClean="0"/>
            <a:t>Συνεχής</a:t>
          </a:r>
          <a:endParaRPr lang="el-GR" dirty="0"/>
        </a:p>
      </dgm:t>
    </dgm:pt>
    <dgm:pt modelId="{64A9C360-E2F1-4669-9026-0CC6860035A5}" type="parTrans" cxnId="{C3F0F098-C279-4CA1-AE63-C15AF0DC2BD8}">
      <dgm:prSet/>
      <dgm:spPr/>
      <dgm:t>
        <a:bodyPr/>
        <a:lstStyle/>
        <a:p>
          <a:endParaRPr lang="el-GR"/>
        </a:p>
      </dgm:t>
    </dgm:pt>
    <dgm:pt modelId="{EF9E7799-81DA-4E18-B96C-E3D559ECB27A}" type="sibTrans" cxnId="{C3F0F098-C279-4CA1-AE63-C15AF0DC2BD8}">
      <dgm:prSet/>
      <dgm:spPr/>
      <dgm:t>
        <a:bodyPr/>
        <a:lstStyle/>
        <a:p>
          <a:endParaRPr lang="el-GR"/>
        </a:p>
      </dgm:t>
    </dgm:pt>
    <dgm:pt modelId="{3EAE3BD3-990C-4F7A-920B-DAAB7D73F1A1}">
      <dgm:prSet phldrT="[Text]"/>
      <dgm:spPr/>
      <dgm:t>
        <a:bodyPr/>
        <a:lstStyle/>
        <a:p>
          <a:r>
            <a:rPr lang="en-US" dirty="0" err="1" smtClean="0"/>
            <a:t>Επεισοδιακή</a:t>
          </a:r>
          <a:endParaRPr lang="el-GR" dirty="0"/>
        </a:p>
      </dgm:t>
    </dgm:pt>
    <dgm:pt modelId="{9F57B44B-1D47-4CA0-AC3D-4AACA202B119}" type="parTrans" cxnId="{DB8C0A4A-288D-4514-B29E-4D063F2EFE43}">
      <dgm:prSet/>
      <dgm:spPr/>
      <dgm:t>
        <a:bodyPr/>
        <a:lstStyle/>
        <a:p>
          <a:endParaRPr lang="el-GR"/>
        </a:p>
      </dgm:t>
    </dgm:pt>
    <dgm:pt modelId="{2B1457B6-924B-46AA-8A24-5230BAE827C0}" type="sibTrans" cxnId="{DB8C0A4A-288D-4514-B29E-4D063F2EFE43}">
      <dgm:prSet/>
      <dgm:spPr/>
      <dgm:t>
        <a:bodyPr/>
        <a:lstStyle/>
        <a:p>
          <a:endParaRPr lang="el-GR"/>
        </a:p>
      </dgm:t>
    </dgm:pt>
    <dgm:pt modelId="{B8957F4A-C69C-4111-AB6E-42E0EE51C0C8}">
      <dgm:prSet phldrT="[Text]"/>
      <dgm:spPr/>
      <dgm:t>
        <a:bodyPr/>
        <a:lstStyle/>
        <a:p>
          <a:r>
            <a:rPr lang="el-GR" dirty="0" smtClean="0"/>
            <a:t>Σημειακή</a:t>
          </a:r>
          <a:endParaRPr lang="el-GR" dirty="0"/>
        </a:p>
      </dgm:t>
    </dgm:pt>
    <dgm:pt modelId="{701B597D-ED89-412F-A86E-EFF07448FACC}" type="parTrans" cxnId="{2D1A4A92-E50B-49BE-BE26-B75C40061526}">
      <dgm:prSet/>
      <dgm:spPr/>
      <dgm:t>
        <a:bodyPr/>
        <a:lstStyle/>
        <a:p>
          <a:endParaRPr lang="el-GR"/>
        </a:p>
      </dgm:t>
    </dgm:pt>
    <dgm:pt modelId="{22BB6069-A42C-4088-BD1E-2306A3E16348}" type="sibTrans" cxnId="{2D1A4A92-E50B-49BE-BE26-B75C40061526}">
      <dgm:prSet/>
      <dgm:spPr/>
      <dgm:t>
        <a:bodyPr/>
        <a:lstStyle/>
        <a:p>
          <a:endParaRPr lang="el-GR"/>
        </a:p>
      </dgm:t>
    </dgm:pt>
    <dgm:pt modelId="{06A8AA85-34A4-4CA3-8954-EDADF501B4A3}">
      <dgm:prSet phldrT="[Text]"/>
      <dgm:spPr/>
      <dgm:t>
        <a:bodyPr/>
        <a:lstStyle/>
        <a:p>
          <a:r>
            <a:rPr lang="el-GR" dirty="0" smtClean="0"/>
            <a:t>Μη σημειακή</a:t>
          </a:r>
          <a:endParaRPr lang="el-GR" dirty="0"/>
        </a:p>
      </dgm:t>
    </dgm:pt>
    <dgm:pt modelId="{98B89C6E-C741-4C73-BBCD-D8972F0BB400}" type="parTrans" cxnId="{5825539C-E6DE-4C7A-B69D-DF49E89C6C16}">
      <dgm:prSet/>
      <dgm:spPr/>
      <dgm:t>
        <a:bodyPr/>
        <a:lstStyle/>
        <a:p>
          <a:endParaRPr lang="el-GR"/>
        </a:p>
      </dgm:t>
    </dgm:pt>
    <dgm:pt modelId="{AF55F867-E9D2-468C-A767-76BCE563408F}" type="sibTrans" cxnId="{5825539C-E6DE-4C7A-B69D-DF49E89C6C16}">
      <dgm:prSet/>
      <dgm:spPr/>
      <dgm:t>
        <a:bodyPr/>
        <a:lstStyle/>
        <a:p>
          <a:endParaRPr lang="el-GR"/>
        </a:p>
      </dgm:t>
    </dgm:pt>
    <dgm:pt modelId="{52CAC407-FBBC-4CB5-A072-83D5007066B5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Αιωρούμενες ύλες</a:t>
          </a:r>
          <a:endParaRPr lang="el-GR" dirty="0"/>
        </a:p>
      </dgm:t>
    </dgm:pt>
    <dgm:pt modelId="{785BF11A-8649-4487-9AB1-439B8C8DA470}" type="parTrans" cxnId="{4EB6A6AD-3168-42DA-9B88-7D1611BC709B}">
      <dgm:prSet/>
      <dgm:spPr/>
      <dgm:t>
        <a:bodyPr/>
        <a:lstStyle/>
        <a:p>
          <a:endParaRPr lang="el-GR"/>
        </a:p>
      </dgm:t>
    </dgm:pt>
    <dgm:pt modelId="{27785A8F-D0AC-4019-92D6-582CA3EB751B}" type="sibTrans" cxnId="{4EB6A6AD-3168-42DA-9B88-7D1611BC709B}">
      <dgm:prSet/>
      <dgm:spPr/>
      <dgm:t>
        <a:bodyPr/>
        <a:lstStyle/>
        <a:p>
          <a:endParaRPr lang="el-GR"/>
        </a:p>
      </dgm:t>
    </dgm:pt>
    <dgm:pt modelId="{C4731206-0DFC-4DA1-918B-4D5FE41EB8CE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Διαλυμένες ουσίες</a:t>
          </a:r>
          <a:endParaRPr lang="el-GR" dirty="0"/>
        </a:p>
      </dgm:t>
    </dgm:pt>
    <dgm:pt modelId="{81D03BEA-8878-4DDA-ADA3-530C79D4A95B}" type="parTrans" cxnId="{507CCC72-5F20-48F1-A040-457DCC43C3C7}">
      <dgm:prSet/>
      <dgm:spPr/>
      <dgm:t>
        <a:bodyPr/>
        <a:lstStyle/>
        <a:p>
          <a:endParaRPr lang="el-GR"/>
        </a:p>
      </dgm:t>
    </dgm:pt>
    <dgm:pt modelId="{26FC8089-93BC-4C22-849C-70CFBC42B9A7}" type="sibTrans" cxnId="{507CCC72-5F20-48F1-A040-457DCC43C3C7}">
      <dgm:prSet/>
      <dgm:spPr/>
      <dgm:t>
        <a:bodyPr/>
        <a:lstStyle/>
        <a:p>
          <a:endParaRPr lang="el-GR"/>
        </a:p>
      </dgm:t>
    </dgm:pt>
    <dgm:pt modelId="{D8F0D041-1917-44AC-BDB3-0B02067DDB26}" type="pres">
      <dgm:prSet presAssocID="{DC10DFC1-9074-4EFC-AFF1-66DA586C59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B7143FBD-2C2B-4F3F-B355-BE6A1F9DB5E2}" type="pres">
      <dgm:prSet presAssocID="{6FD36A15-7C0A-429F-9146-F20C73D6F566}" presName="hierRoot1" presStyleCnt="0">
        <dgm:presLayoutVars>
          <dgm:hierBranch val="init"/>
        </dgm:presLayoutVars>
      </dgm:prSet>
      <dgm:spPr/>
    </dgm:pt>
    <dgm:pt modelId="{C27417B7-5FEE-48CA-901F-B4000DF7A6E1}" type="pres">
      <dgm:prSet presAssocID="{6FD36A15-7C0A-429F-9146-F20C73D6F566}" presName="rootComposite1" presStyleCnt="0"/>
      <dgm:spPr/>
    </dgm:pt>
    <dgm:pt modelId="{E7EAD196-7400-4611-B34E-DB67E0986EB0}" type="pres">
      <dgm:prSet presAssocID="{6FD36A15-7C0A-429F-9146-F20C73D6F5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048F019-F499-42AB-8FE5-B7BB0CFEA378}" type="pres">
      <dgm:prSet presAssocID="{6FD36A15-7C0A-429F-9146-F20C73D6F566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1144340-6538-4E9F-BA59-D792B5246379}" type="pres">
      <dgm:prSet presAssocID="{6FD36A15-7C0A-429F-9146-F20C73D6F566}" presName="hierChild2" presStyleCnt="0"/>
      <dgm:spPr/>
    </dgm:pt>
    <dgm:pt modelId="{FBDE305B-0D10-41C2-99A3-02D4A1A5E8E5}" type="pres">
      <dgm:prSet presAssocID="{5328AD72-04A6-434F-ACF1-60ED5B18E681}" presName="Name37" presStyleLbl="parChTrans1D2" presStyleIdx="0" presStyleCnt="3"/>
      <dgm:spPr/>
      <dgm:t>
        <a:bodyPr/>
        <a:lstStyle/>
        <a:p>
          <a:endParaRPr lang="el-GR"/>
        </a:p>
      </dgm:t>
    </dgm:pt>
    <dgm:pt modelId="{33B710A2-2CE0-46F8-8425-BF3B509E7B40}" type="pres">
      <dgm:prSet presAssocID="{9578D5AC-DDFF-44D5-9514-6EAE02640650}" presName="hierRoot2" presStyleCnt="0">
        <dgm:presLayoutVars>
          <dgm:hierBranch val="init"/>
        </dgm:presLayoutVars>
      </dgm:prSet>
      <dgm:spPr/>
    </dgm:pt>
    <dgm:pt modelId="{0EC402E9-9F0A-4DE1-89A3-E3A450ABC51C}" type="pres">
      <dgm:prSet presAssocID="{9578D5AC-DDFF-44D5-9514-6EAE02640650}" presName="rootComposite" presStyleCnt="0"/>
      <dgm:spPr/>
    </dgm:pt>
    <dgm:pt modelId="{5C7A033D-F63E-4EE1-8D18-3DEB6554719E}" type="pres">
      <dgm:prSet presAssocID="{9578D5AC-DDFF-44D5-9514-6EAE0264065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0184751-7511-411C-B78D-28155F49356C}" type="pres">
      <dgm:prSet presAssocID="{9578D5AC-DDFF-44D5-9514-6EAE02640650}" presName="rootConnector" presStyleLbl="node2" presStyleIdx="0" presStyleCnt="3"/>
      <dgm:spPr/>
      <dgm:t>
        <a:bodyPr/>
        <a:lstStyle/>
        <a:p>
          <a:endParaRPr lang="el-GR"/>
        </a:p>
      </dgm:t>
    </dgm:pt>
    <dgm:pt modelId="{C4F44EA0-AC52-4B8C-B074-52C858D38DF2}" type="pres">
      <dgm:prSet presAssocID="{9578D5AC-DDFF-44D5-9514-6EAE02640650}" presName="hierChild4" presStyleCnt="0"/>
      <dgm:spPr/>
    </dgm:pt>
    <dgm:pt modelId="{2881F430-56E2-4DC6-ABCA-B3DCEA337227}" type="pres">
      <dgm:prSet presAssocID="{785BF11A-8649-4487-9AB1-439B8C8DA470}" presName="Name37" presStyleLbl="parChTrans1D3" presStyleIdx="0" presStyleCnt="6"/>
      <dgm:spPr/>
      <dgm:t>
        <a:bodyPr/>
        <a:lstStyle/>
        <a:p>
          <a:endParaRPr lang="el-GR"/>
        </a:p>
      </dgm:t>
    </dgm:pt>
    <dgm:pt modelId="{78504E50-C223-4E36-8298-2A824B85A76B}" type="pres">
      <dgm:prSet presAssocID="{52CAC407-FBBC-4CB5-A072-83D5007066B5}" presName="hierRoot2" presStyleCnt="0">
        <dgm:presLayoutVars>
          <dgm:hierBranch val="init"/>
        </dgm:presLayoutVars>
      </dgm:prSet>
      <dgm:spPr/>
    </dgm:pt>
    <dgm:pt modelId="{EA328291-8643-417A-8554-8716D2D29B85}" type="pres">
      <dgm:prSet presAssocID="{52CAC407-FBBC-4CB5-A072-83D5007066B5}" presName="rootComposite" presStyleCnt="0"/>
      <dgm:spPr/>
    </dgm:pt>
    <dgm:pt modelId="{B2CEA7DB-BB34-4209-B482-274CD94C1212}" type="pres">
      <dgm:prSet presAssocID="{52CAC407-FBBC-4CB5-A072-83D5007066B5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87F9CFE-9738-4EB4-99C1-1FCBF3DF469E}" type="pres">
      <dgm:prSet presAssocID="{52CAC407-FBBC-4CB5-A072-83D5007066B5}" presName="rootConnector" presStyleLbl="node3" presStyleIdx="0" presStyleCnt="6"/>
      <dgm:spPr/>
      <dgm:t>
        <a:bodyPr/>
        <a:lstStyle/>
        <a:p>
          <a:endParaRPr lang="el-GR"/>
        </a:p>
      </dgm:t>
    </dgm:pt>
    <dgm:pt modelId="{7B889B76-828A-4927-863C-7638CFBE2519}" type="pres">
      <dgm:prSet presAssocID="{52CAC407-FBBC-4CB5-A072-83D5007066B5}" presName="hierChild4" presStyleCnt="0"/>
      <dgm:spPr/>
    </dgm:pt>
    <dgm:pt modelId="{C20BE0A4-F343-4C36-AFDD-0833F66FE521}" type="pres">
      <dgm:prSet presAssocID="{52CAC407-FBBC-4CB5-A072-83D5007066B5}" presName="hierChild5" presStyleCnt="0"/>
      <dgm:spPr/>
    </dgm:pt>
    <dgm:pt modelId="{A0150750-247E-41C3-A75F-DBF2B1F8529F}" type="pres">
      <dgm:prSet presAssocID="{81D03BEA-8878-4DDA-ADA3-530C79D4A95B}" presName="Name37" presStyleLbl="parChTrans1D3" presStyleIdx="1" presStyleCnt="6"/>
      <dgm:spPr/>
      <dgm:t>
        <a:bodyPr/>
        <a:lstStyle/>
        <a:p>
          <a:endParaRPr lang="el-GR"/>
        </a:p>
      </dgm:t>
    </dgm:pt>
    <dgm:pt modelId="{FEA8AEC6-6269-4E85-A23B-F964706C1715}" type="pres">
      <dgm:prSet presAssocID="{C4731206-0DFC-4DA1-918B-4D5FE41EB8CE}" presName="hierRoot2" presStyleCnt="0">
        <dgm:presLayoutVars>
          <dgm:hierBranch val="init"/>
        </dgm:presLayoutVars>
      </dgm:prSet>
      <dgm:spPr/>
    </dgm:pt>
    <dgm:pt modelId="{D8E993DA-2382-466C-86B1-A06CE4F535E0}" type="pres">
      <dgm:prSet presAssocID="{C4731206-0DFC-4DA1-918B-4D5FE41EB8CE}" presName="rootComposite" presStyleCnt="0"/>
      <dgm:spPr/>
    </dgm:pt>
    <dgm:pt modelId="{CCB9F205-5940-41B9-A841-4802D8C6A320}" type="pres">
      <dgm:prSet presAssocID="{C4731206-0DFC-4DA1-918B-4D5FE41EB8CE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403686C-0630-471C-A432-38CFDF40BBA8}" type="pres">
      <dgm:prSet presAssocID="{C4731206-0DFC-4DA1-918B-4D5FE41EB8CE}" presName="rootConnector" presStyleLbl="node3" presStyleIdx="1" presStyleCnt="6"/>
      <dgm:spPr/>
      <dgm:t>
        <a:bodyPr/>
        <a:lstStyle/>
        <a:p>
          <a:endParaRPr lang="el-GR"/>
        </a:p>
      </dgm:t>
    </dgm:pt>
    <dgm:pt modelId="{C40B3252-1CFC-40A1-B804-F442BE944F54}" type="pres">
      <dgm:prSet presAssocID="{C4731206-0DFC-4DA1-918B-4D5FE41EB8CE}" presName="hierChild4" presStyleCnt="0"/>
      <dgm:spPr/>
    </dgm:pt>
    <dgm:pt modelId="{274E6656-760B-45A7-ACBD-9E326B810721}" type="pres">
      <dgm:prSet presAssocID="{C4731206-0DFC-4DA1-918B-4D5FE41EB8CE}" presName="hierChild5" presStyleCnt="0"/>
      <dgm:spPr/>
    </dgm:pt>
    <dgm:pt modelId="{D05F5BD2-E45E-4FAC-BA66-E2C108FAAF36}" type="pres">
      <dgm:prSet presAssocID="{9578D5AC-DDFF-44D5-9514-6EAE02640650}" presName="hierChild5" presStyleCnt="0"/>
      <dgm:spPr/>
    </dgm:pt>
    <dgm:pt modelId="{CAF3244F-8550-4860-88B3-7C9EA06BDBF7}" type="pres">
      <dgm:prSet presAssocID="{82628258-05A1-456A-A89D-CC3129F81275}" presName="Name37" presStyleLbl="parChTrans1D2" presStyleIdx="1" presStyleCnt="3"/>
      <dgm:spPr/>
      <dgm:t>
        <a:bodyPr/>
        <a:lstStyle/>
        <a:p>
          <a:endParaRPr lang="el-GR"/>
        </a:p>
      </dgm:t>
    </dgm:pt>
    <dgm:pt modelId="{86354463-9707-47C6-80F5-58E72582041B}" type="pres">
      <dgm:prSet presAssocID="{D0FAE7F3-7526-402F-9E69-F444333F5E57}" presName="hierRoot2" presStyleCnt="0">
        <dgm:presLayoutVars>
          <dgm:hierBranch val="init"/>
        </dgm:presLayoutVars>
      </dgm:prSet>
      <dgm:spPr/>
    </dgm:pt>
    <dgm:pt modelId="{AEA905B8-7BCF-4588-B73A-AC4554D399E0}" type="pres">
      <dgm:prSet presAssocID="{D0FAE7F3-7526-402F-9E69-F444333F5E57}" presName="rootComposite" presStyleCnt="0"/>
      <dgm:spPr/>
    </dgm:pt>
    <dgm:pt modelId="{8A5DFAF2-9859-491E-8054-41942995DFBA}" type="pres">
      <dgm:prSet presAssocID="{D0FAE7F3-7526-402F-9E69-F444333F5E5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6260A5A-6326-411F-9F9B-563BE9474E67}" type="pres">
      <dgm:prSet presAssocID="{D0FAE7F3-7526-402F-9E69-F444333F5E57}" presName="rootConnector" presStyleLbl="node2" presStyleIdx="1" presStyleCnt="3"/>
      <dgm:spPr/>
      <dgm:t>
        <a:bodyPr/>
        <a:lstStyle/>
        <a:p>
          <a:endParaRPr lang="el-GR"/>
        </a:p>
      </dgm:t>
    </dgm:pt>
    <dgm:pt modelId="{FF4B0C56-C011-4252-A2D7-081EFD630AFD}" type="pres">
      <dgm:prSet presAssocID="{D0FAE7F3-7526-402F-9E69-F444333F5E57}" presName="hierChild4" presStyleCnt="0"/>
      <dgm:spPr/>
    </dgm:pt>
    <dgm:pt modelId="{BF59188C-DA58-44A5-A073-4FCBB55AB321}" type="pres">
      <dgm:prSet presAssocID="{701B597D-ED89-412F-A86E-EFF07448FACC}" presName="Name37" presStyleLbl="parChTrans1D3" presStyleIdx="2" presStyleCnt="6"/>
      <dgm:spPr/>
      <dgm:t>
        <a:bodyPr/>
        <a:lstStyle/>
        <a:p>
          <a:endParaRPr lang="el-GR"/>
        </a:p>
      </dgm:t>
    </dgm:pt>
    <dgm:pt modelId="{31B028D2-0788-498C-854A-697996D6D01F}" type="pres">
      <dgm:prSet presAssocID="{B8957F4A-C69C-4111-AB6E-42E0EE51C0C8}" presName="hierRoot2" presStyleCnt="0">
        <dgm:presLayoutVars>
          <dgm:hierBranch val="init"/>
        </dgm:presLayoutVars>
      </dgm:prSet>
      <dgm:spPr/>
    </dgm:pt>
    <dgm:pt modelId="{461DEA88-C1F6-413A-AD66-109971DC99D3}" type="pres">
      <dgm:prSet presAssocID="{B8957F4A-C69C-4111-AB6E-42E0EE51C0C8}" presName="rootComposite" presStyleCnt="0"/>
      <dgm:spPr/>
    </dgm:pt>
    <dgm:pt modelId="{A0C7C93E-9F43-4F23-81E3-173BC5D62FA2}" type="pres">
      <dgm:prSet presAssocID="{B8957F4A-C69C-4111-AB6E-42E0EE51C0C8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BC96F3E-7F7E-4AB8-83FE-490B94F0642E}" type="pres">
      <dgm:prSet presAssocID="{B8957F4A-C69C-4111-AB6E-42E0EE51C0C8}" presName="rootConnector" presStyleLbl="node3" presStyleIdx="2" presStyleCnt="6"/>
      <dgm:spPr/>
      <dgm:t>
        <a:bodyPr/>
        <a:lstStyle/>
        <a:p>
          <a:endParaRPr lang="el-GR"/>
        </a:p>
      </dgm:t>
    </dgm:pt>
    <dgm:pt modelId="{1D72E784-7DAB-453B-A52C-C65CEB695931}" type="pres">
      <dgm:prSet presAssocID="{B8957F4A-C69C-4111-AB6E-42E0EE51C0C8}" presName="hierChild4" presStyleCnt="0"/>
      <dgm:spPr/>
    </dgm:pt>
    <dgm:pt modelId="{8BC9DB78-5A0B-49FD-A353-4D4CD6A76BD6}" type="pres">
      <dgm:prSet presAssocID="{B8957F4A-C69C-4111-AB6E-42E0EE51C0C8}" presName="hierChild5" presStyleCnt="0"/>
      <dgm:spPr/>
    </dgm:pt>
    <dgm:pt modelId="{2888FA2C-238F-4D29-B070-AD05F067D5D1}" type="pres">
      <dgm:prSet presAssocID="{98B89C6E-C741-4C73-BBCD-D8972F0BB400}" presName="Name37" presStyleLbl="parChTrans1D3" presStyleIdx="3" presStyleCnt="6"/>
      <dgm:spPr/>
      <dgm:t>
        <a:bodyPr/>
        <a:lstStyle/>
        <a:p>
          <a:endParaRPr lang="el-GR"/>
        </a:p>
      </dgm:t>
    </dgm:pt>
    <dgm:pt modelId="{3777EE3A-84E6-42DD-BC7D-D1B682E90F30}" type="pres">
      <dgm:prSet presAssocID="{06A8AA85-34A4-4CA3-8954-EDADF501B4A3}" presName="hierRoot2" presStyleCnt="0">
        <dgm:presLayoutVars>
          <dgm:hierBranch val="init"/>
        </dgm:presLayoutVars>
      </dgm:prSet>
      <dgm:spPr/>
    </dgm:pt>
    <dgm:pt modelId="{CCA45F2E-9929-4337-B402-DFE4D632F701}" type="pres">
      <dgm:prSet presAssocID="{06A8AA85-34A4-4CA3-8954-EDADF501B4A3}" presName="rootComposite" presStyleCnt="0"/>
      <dgm:spPr/>
    </dgm:pt>
    <dgm:pt modelId="{D89FEA0C-6348-49CF-AC7F-605E79BE4267}" type="pres">
      <dgm:prSet presAssocID="{06A8AA85-34A4-4CA3-8954-EDADF501B4A3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E72220A-DAC8-42D0-BA55-80E99BD3BFCC}" type="pres">
      <dgm:prSet presAssocID="{06A8AA85-34A4-4CA3-8954-EDADF501B4A3}" presName="rootConnector" presStyleLbl="node3" presStyleIdx="3" presStyleCnt="6"/>
      <dgm:spPr/>
      <dgm:t>
        <a:bodyPr/>
        <a:lstStyle/>
        <a:p>
          <a:endParaRPr lang="el-GR"/>
        </a:p>
      </dgm:t>
    </dgm:pt>
    <dgm:pt modelId="{F8AF953E-80CE-46C1-B96D-9B9CF6303102}" type="pres">
      <dgm:prSet presAssocID="{06A8AA85-34A4-4CA3-8954-EDADF501B4A3}" presName="hierChild4" presStyleCnt="0"/>
      <dgm:spPr/>
    </dgm:pt>
    <dgm:pt modelId="{F84701B1-4AA8-4FC9-98C7-F7B1334817A7}" type="pres">
      <dgm:prSet presAssocID="{06A8AA85-34A4-4CA3-8954-EDADF501B4A3}" presName="hierChild5" presStyleCnt="0"/>
      <dgm:spPr/>
    </dgm:pt>
    <dgm:pt modelId="{B69E6795-C642-4D10-86B5-83C390BDBB69}" type="pres">
      <dgm:prSet presAssocID="{D0FAE7F3-7526-402F-9E69-F444333F5E57}" presName="hierChild5" presStyleCnt="0"/>
      <dgm:spPr/>
    </dgm:pt>
    <dgm:pt modelId="{9AD761CE-8BC1-488D-8531-B6739246902B}" type="pres">
      <dgm:prSet presAssocID="{0B5A6877-DB6B-4FA6-9D86-AF4A6A6FF860}" presName="Name37" presStyleLbl="parChTrans1D2" presStyleIdx="2" presStyleCnt="3"/>
      <dgm:spPr/>
      <dgm:t>
        <a:bodyPr/>
        <a:lstStyle/>
        <a:p>
          <a:endParaRPr lang="el-GR"/>
        </a:p>
      </dgm:t>
    </dgm:pt>
    <dgm:pt modelId="{370C7453-EA2F-4717-9A71-6E9CE95448D1}" type="pres">
      <dgm:prSet presAssocID="{37CC64F3-86FE-4745-A9C8-11D3F6436B91}" presName="hierRoot2" presStyleCnt="0">
        <dgm:presLayoutVars>
          <dgm:hierBranch val="init"/>
        </dgm:presLayoutVars>
      </dgm:prSet>
      <dgm:spPr/>
    </dgm:pt>
    <dgm:pt modelId="{31EF8159-FF53-4D13-BE43-85DF581F9D1E}" type="pres">
      <dgm:prSet presAssocID="{37CC64F3-86FE-4745-A9C8-11D3F6436B91}" presName="rootComposite" presStyleCnt="0"/>
      <dgm:spPr/>
    </dgm:pt>
    <dgm:pt modelId="{B27E950B-E79C-4C7D-8641-3BAA18426CCB}" type="pres">
      <dgm:prSet presAssocID="{37CC64F3-86FE-4745-A9C8-11D3F6436B9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09B25EE-3B68-45BE-911B-265D8192A3D1}" type="pres">
      <dgm:prSet presAssocID="{37CC64F3-86FE-4745-A9C8-11D3F6436B91}" presName="rootConnector" presStyleLbl="node2" presStyleIdx="2" presStyleCnt="3"/>
      <dgm:spPr/>
      <dgm:t>
        <a:bodyPr/>
        <a:lstStyle/>
        <a:p>
          <a:endParaRPr lang="el-GR"/>
        </a:p>
      </dgm:t>
    </dgm:pt>
    <dgm:pt modelId="{BAD621D1-09E2-4952-AE03-00581BD94092}" type="pres">
      <dgm:prSet presAssocID="{37CC64F3-86FE-4745-A9C8-11D3F6436B91}" presName="hierChild4" presStyleCnt="0"/>
      <dgm:spPr/>
    </dgm:pt>
    <dgm:pt modelId="{D9B8DDCF-AC24-4CF9-8520-083D258CB168}" type="pres">
      <dgm:prSet presAssocID="{64A9C360-E2F1-4669-9026-0CC6860035A5}" presName="Name37" presStyleLbl="parChTrans1D3" presStyleIdx="4" presStyleCnt="6"/>
      <dgm:spPr/>
      <dgm:t>
        <a:bodyPr/>
        <a:lstStyle/>
        <a:p>
          <a:endParaRPr lang="el-GR"/>
        </a:p>
      </dgm:t>
    </dgm:pt>
    <dgm:pt modelId="{13D2E00F-41EB-4F01-8CE1-3095DD1DA333}" type="pres">
      <dgm:prSet presAssocID="{5BF4D104-C12E-4216-B696-0BA41703D338}" presName="hierRoot2" presStyleCnt="0">
        <dgm:presLayoutVars>
          <dgm:hierBranch val="init"/>
        </dgm:presLayoutVars>
      </dgm:prSet>
      <dgm:spPr/>
    </dgm:pt>
    <dgm:pt modelId="{9BC977E8-ED9A-4E7E-8162-8BD68B7C6AE3}" type="pres">
      <dgm:prSet presAssocID="{5BF4D104-C12E-4216-B696-0BA41703D338}" presName="rootComposite" presStyleCnt="0"/>
      <dgm:spPr/>
    </dgm:pt>
    <dgm:pt modelId="{2426BE83-5EAC-4A1B-9E98-68ACC5269FDB}" type="pres">
      <dgm:prSet presAssocID="{5BF4D104-C12E-4216-B696-0BA41703D338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3EE1276-2BAC-47D2-850A-58C0F7495E36}" type="pres">
      <dgm:prSet presAssocID="{5BF4D104-C12E-4216-B696-0BA41703D338}" presName="rootConnector" presStyleLbl="node3" presStyleIdx="4" presStyleCnt="6"/>
      <dgm:spPr/>
      <dgm:t>
        <a:bodyPr/>
        <a:lstStyle/>
        <a:p>
          <a:endParaRPr lang="el-GR"/>
        </a:p>
      </dgm:t>
    </dgm:pt>
    <dgm:pt modelId="{76ECFC3C-57C0-40E5-90BA-B1C7070CF6E6}" type="pres">
      <dgm:prSet presAssocID="{5BF4D104-C12E-4216-B696-0BA41703D338}" presName="hierChild4" presStyleCnt="0"/>
      <dgm:spPr/>
    </dgm:pt>
    <dgm:pt modelId="{D6FD5FA6-CDAA-4587-B5DA-1FC886718CCA}" type="pres">
      <dgm:prSet presAssocID="{5BF4D104-C12E-4216-B696-0BA41703D338}" presName="hierChild5" presStyleCnt="0"/>
      <dgm:spPr/>
    </dgm:pt>
    <dgm:pt modelId="{45614186-522D-4BE9-B0C5-A88754977FDF}" type="pres">
      <dgm:prSet presAssocID="{9F57B44B-1D47-4CA0-AC3D-4AACA202B119}" presName="Name37" presStyleLbl="parChTrans1D3" presStyleIdx="5" presStyleCnt="6"/>
      <dgm:spPr/>
      <dgm:t>
        <a:bodyPr/>
        <a:lstStyle/>
        <a:p>
          <a:endParaRPr lang="el-GR"/>
        </a:p>
      </dgm:t>
    </dgm:pt>
    <dgm:pt modelId="{CF94E7FA-C96F-4716-A0BC-E32B5C634644}" type="pres">
      <dgm:prSet presAssocID="{3EAE3BD3-990C-4F7A-920B-DAAB7D73F1A1}" presName="hierRoot2" presStyleCnt="0">
        <dgm:presLayoutVars>
          <dgm:hierBranch val="init"/>
        </dgm:presLayoutVars>
      </dgm:prSet>
      <dgm:spPr/>
    </dgm:pt>
    <dgm:pt modelId="{76F3B760-E08D-4B32-B688-E5A3EBD766BE}" type="pres">
      <dgm:prSet presAssocID="{3EAE3BD3-990C-4F7A-920B-DAAB7D73F1A1}" presName="rootComposite" presStyleCnt="0"/>
      <dgm:spPr/>
    </dgm:pt>
    <dgm:pt modelId="{56239324-2555-4167-831B-F050ABE330EC}" type="pres">
      <dgm:prSet presAssocID="{3EAE3BD3-990C-4F7A-920B-DAAB7D73F1A1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9F48755-D925-417B-92FD-77F584524034}" type="pres">
      <dgm:prSet presAssocID="{3EAE3BD3-990C-4F7A-920B-DAAB7D73F1A1}" presName="rootConnector" presStyleLbl="node3" presStyleIdx="5" presStyleCnt="6"/>
      <dgm:spPr/>
      <dgm:t>
        <a:bodyPr/>
        <a:lstStyle/>
        <a:p>
          <a:endParaRPr lang="el-GR"/>
        </a:p>
      </dgm:t>
    </dgm:pt>
    <dgm:pt modelId="{F15285D5-9551-4E4C-A9F5-7D0AD72BEA06}" type="pres">
      <dgm:prSet presAssocID="{3EAE3BD3-990C-4F7A-920B-DAAB7D73F1A1}" presName="hierChild4" presStyleCnt="0"/>
      <dgm:spPr/>
    </dgm:pt>
    <dgm:pt modelId="{F723EC78-1832-4C4F-8D4E-D59AD26F332C}" type="pres">
      <dgm:prSet presAssocID="{3EAE3BD3-990C-4F7A-920B-DAAB7D73F1A1}" presName="hierChild5" presStyleCnt="0"/>
      <dgm:spPr/>
    </dgm:pt>
    <dgm:pt modelId="{90780CE4-F44A-46BD-9257-76554CB4E7EA}" type="pres">
      <dgm:prSet presAssocID="{37CC64F3-86FE-4745-A9C8-11D3F6436B91}" presName="hierChild5" presStyleCnt="0"/>
      <dgm:spPr/>
    </dgm:pt>
    <dgm:pt modelId="{767246FE-0308-4DD5-9FA2-8FBD3461737D}" type="pres">
      <dgm:prSet presAssocID="{6FD36A15-7C0A-429F-9146-F20C73D6F566}" presName="hierChild3" presStyleCnt="0"/>
      <dgm:spPr/>
    </dgm:pt>
  </dgm:ptLst>
  <dgm:cxnLst>
    <dgm:cxn modelId="{2C8EE651-47D5-4830-959A-59CD7705AD8B}" type="presOf" srcId="{701B597D-ED89-412F-A86E-EFF07448FACC}" destId="{BF59188C-DA58-44A5-A073-4FCBB55AB321}" srcOrd="0" destOrd="0" presId="urn:microsoft.com/office/officeart/2005/8/layout/orgChart1"/>
    <dgm:cxn modelId="{F39433CA-1FEC-4276-9B95-6339D207788C}" srcId="{6FD36A15-7C0A-429F-9146-F20C73D6F566}" destId="{9578D5AC-DDFF-44D5-9514-6EAE02640650}" srcOrd="0" destOrd="0" parTransId="{5328AD72-04A6-434F-ACF1-60ED5B18E681}" sibTransId="{4491463B-68A2-40B1-BB30-1137E0B47120}"/>
    <dgm:cxn modelId="{3B08F337-4C0B-4078-8306-64D9A147C565}" type="presOf" srcId="{9578D5AC-DDFF-44D5-9514-6EAE02640650}" destId="{5C7A033D-F63E-4EE1-8D18-3DEB6554719E}" srcOrd="0" destOrd="0" presId="urn:microsoft.com/office/officeart/2005/8/layout/orgChart1"/>
    <dgm:cxn modelId="{8066C048-2B0B-41F3-9410-AB2BE134AF22}" type="presOf" srcId="{6FD36A15-7C0A-429F-9146-F20C73D6F566}" destId="{7048F019-F499-42AB-8FE5-B7BB0CFEA378}" srcOrd="1" destOrd="0" presId="urn:microsoft.com/office/officeart/2005/8/layout/orgChart1"/>
    <dgm:cxn modelId="{49F0E675-F583-461E-A462-97E33FE1C655}" srcId="{6FD36A15-7C0A-429F-9146-F20C73D6F566}" destId="{D0FAE7F3-7526-402F-9E69-F444333F5E57}" srcOrd="1" destOrd="0" parTransId="{82628258-05A1-456A-A89D-CC3129F81275}" sibTransId="{D6298682-DE50-4491-B751-7E49A63404E7}"/>
    <dgm:cxn modelId="{48E82D5C-CE3D-476D-9C3D-78C7430F785D}" type="presOf" srcId="{37CC64F3-86FE-4745-A9C8-11D3F6436B91}" destId="{B27E950B-E79C-4C7D-8641-3BAA18426CCB}" srcOrd="0" destOrd="0" presId="urn:microsoft.com/office/officeart/2005/8/layout/orgChart1"/>
    <dgm:cxn modelId="{899A9220-D87F-4E06-8F79-AB133F896BB4}" type="presOf" srcId="{52CAC407-FBBC-4CB5-A072-83D5007066B5}" destId="{B87F9CFE-9738-4EB4-99C1-1FCBF3DF469E}" srcOrd="1" destOrd="0" presId="urn:microsoft.com/office/officeart/2005/8/layout/orgChart1"/>
    <dgm:cxn modelId="{C62434D4-5E88-4B5E-9632-DF43F2C411C3}" type="presOf" srcId="{3EAE3BD3-990C-4F7A-920B-DAAB7D73F1A1}" destId="{56239324-2555-4167-831B-F050ABE330EC}" srcOrd="0" destOrd="0" presId="urn:microsoft.com/office/officeart/2005/8/layout/orgChart1"/>
    <dgm:cxn modelId="{E6B79A03-BB03-4449-AF98-01F5BF89A2AD}" type="presOf" srcId="{DC10DFC1-9074-4EFC-AFF1-66DA586C5910}" destId="{D8F0D041-1917-44AC-BDB3-0B02067DDB26}" srcOrd="0" destOrd="0" presId="urn:microsoft.com/office/officeart/2005/8/layout/orgChart1"/>
    <dgm:cxn modelId="{2D1A4A92-E50B-49BE-BE26-B75C40061526}" srcId="{D0FAE7F3-7526-402F-9E69-F444333F5E57}" destId="{B8957F4A-C69C-4111-AB6E-42E0EE51C0C8}" srcOrd="0" destOrd="0" parTransId="{701B597D-ED89-412F-A86E-EFF07448FACC}" sibTransId="{22BB6069-A42C-4088-BD1E-2306A3E16348}"/>
    <dgm:cxn modelId="{77B03E2B-5833-4A48-9BEA-A9A858CCF4D7}" type="presOf" srcId="{6FD36A15-7C0A-429F-9146-F20C73D6F566}" destId="{E7EAD196-7400-4611-B34E-DB67E0986EB0}" srcOrd="0" destOrd="0" presId="urn:microsoft.com/office/officeart/2005/8/layout/orgChart1"/>
    <dgm:cxn modelId="{4EB6A6AD-3168-42DA-9B88-7D1611BC709B}" srcId="{9578D5AC-DDFF-44D5-9514-6EAE02640650}" destId="{52CAC407-FBBC-4CB5-A072-83D5007066B5}" srcOrd="0" destOrd="0" parTransId="{785BF11A-8649-4487-9AB1-439B8C8DA470}" sibTransId="{27785A8F-D0AC-4019-92D6-582CA3EB751B}"/>
    <dgm:cxn modelId="{9B44971D-27D3-4F62-9186-73598D97C428}" type="presOf" srcId="{B8957F4A-C69C-4111-AB6E-42E0EE51C0C8}" destId="{A0C7C93E-9F43-4F23-81E3-173BC5D62FA2}" srcOrd="0" destOrd="0" presId="urn:microsoft.com/office/officeart/2005/8/layout/orgChart1"/>
    <dgm:cxn modelId="{7D99E633-1674-4E0B-95CD-77A284C88001}" type="presOf" srcId="{D0FAE7F3-7526-402F-9E69-F444333F5E57}" destId="{8A5DFAF2-9859-491E-8054-41942995DFBA}" srcOrd="0" destOrd="0" presId="urn:microsoft.com/office/officeart/2005/8/layout/orgChart1"/>
    <dgm:cxn modelId="{FC34F161-B953-48B3-92EC-4629198C437B}" srcId="{DC10DFC1-9074-4EFC-AFF1-66DA586C5910}" destId="{6FD36A15-7C0A-429F-9146-F20C73D6F566}" srcOrd="0" destOrd="0" parTransId="{93980370-AEC5-4CE8-9697-8CA212F2AE43}" sibTransId="{18759B1A-93CE-44E3-BB6C-54B699E89BFA}"/>
    <dgm:cxn modelId="{43F9B6E8-F0D0-495A-884F-A2AB06B0ABEA}" type="presOf" srcId="{785BF11A-8649-4487-9AB1-439B8C8DA470}" destId="{2881F430-56E2-4DC6-ABCA-B3DCEA337227}" srcOrd="0" destOrd="0" presId="urn:microsoft.com/office/officeart/2005/8/layout/orgChart1"/>
    <dgm:cxn modelId="{C3F0F098-C279-4CA1-AE63-C15AF0DC2BD8}" srcId="{37CC64F3-86FE-4745-A9C8-11D3F6436B91}" destId="{5BF4D104-C12E-4216-B696-0BA41703D338}" srcOrd="0" destOrd="0" parTransId="{64A9C360-E2F1-4669-9026-0CC6860035A5}" sibTransId="{EF9E7799-81DA-4E18-B96C-E3D559ECB27A}"/>
    <dgm:cxn modelId="{9CA45A0A-D4A6-4F08-A156-C16FAE21E11A}" type="presOf" srcId="{C4731206-0DFC-4DA1-918B-4D5FE41EB8CE}" destId="{2403686C-0630-471C-A432-38CFDF40BBA8}" srcOrd="1" destOrd="0" presId="urn:microsoft.com/office/officeart/2005/8/layout/orgChart1"/>
    <dgm:cxn modelId="{AAE62841-F7B0-42EB-9F3E-4EAB5CFCEE6B}" type="presOf" srcId="{81D03BEA-8878-4DDA-ADA3-530C79D4A95B}" destId="{A0150750-247E-41C3-A75F-DBF2B1F8529F}" srcOrd="0" destOrd="0" presId="urn:microsoft.com/office/officeart/2005/8/layout/orgChart1"/>
    <dgm:cxn modelId="{4D5A1FFE-F8A5-4EE3-830F-75339AFB293F}" type="presOf" srcId="{06A8AA85-34A4-4CA3-8954-EDADF501B4A3}" destId="{9E72220A-DAC8-42D0-BA55-80E99BD3BFCC}" srcOrd="1" destOrd="0" presId="urn:microsoft.com/office/officeart/2005/8/layout/orgChart1"/>
    <dgm:cxn modelId="{CB4E8BE5-8C11-4A2A-A285-22707414EBB6}" type="presOf" srcId="{5BF4D104-C12E-4216-B696-0BA41703D338}" destId="{2426BE83-5EAC-4A1B-9E98-68ACC5269FDB}" srcOrd="0" destOrd="0" presId="urn:microsoft.com/office/officeart/2005/8/layout/orgChart1"/>
    <dgm:cxn modelId="{1082095C-FC4C-4457-B057-F0515E895F82}" type="presOf" srcId="{0B5A6877-DB6B-4FA6-9D86-AF4A6A6FF860}" destId="{9AD761CE-8BC1-488D-8531-B6739246902B}" srcOrd="0" destOrd="0" presId="urn:microsoft.com/office/officeart/2005/8/layout/orgChart1"/>
    <dgm:cxn modelId="{6EB0F14E-301A-4607-8731-FE18AB8AD63D}" type="presOf" srcId="{06A8AA85-34A4-4CA3-8954-EDADF501B4A3}" destId="{D89FEA0C-6348-49CF-AC7F-605E79BE4267}" srcOrd="0" destOrd="0" presId="urn:microsoft.com/office/officeart/2005/8/layout/orgChart1"/>
    <dgm:cxn modelId="{5825539C-E6DE-4C7A-B69D-DF49E89C6C16}" srcId="{D0FAE7F3-7526-402F-9E69-F444333F5E57}" destId="{06A8AA85-34A4-4CA3-8954-EDADF501B4A3}" srcOrd="1" destOrd="0" parTransId="{98B89C6E-C741-4C73-BBCD-D8972F0BB400}" sibTransId="{AF55F867-E9D2-468C-A767-76BCE563408F}"/>
    <dgm:cxn modelId="{CCEF4AEF-197F-4F88-BCC7-C90C4EF6FB3A}" type="presOf" srcId="{C4731206-0DFC-4DA1-918B-4D5FE41EB8CE}" destId="{CCB9F205-5940-41B9-A841-4802D8C6A320}" srcOrd="0" destOrd="0" presId="urn:microsoft.com/office/officeart/2005/8/layout/orgChart1"/>
    <dgm:cxn modelId="{BCE1FED1-7A1A-4179-8DC0-F5330497AA0E}" type="presOf" srcId="{5BF4D104-C12E-4216-B696-0BA41703D338}" destId="{E3EE1276-2BAC-47D2-850A-58C0F7495E36}" srcOrd="1" destOrd="0" presId="urn:microsoft.com/office/officeart/2005/8/layout/orgChart1"/>
    <dgm:cxn modelId="{BBA2B9D4-6E92-4CB1-A1E4-B59A3C8D84C3}" type="presOf" srcId="{82628258-05A1-456A-A89D-CC3129F81275}" destId="{CAF3244F-8550-4860-88B3-7C9EA06BDBF7}" srcOrd="0" destOrd="0" presId="urn:microsoft.com/office/officeart/2005/8/layout/orgChart1"/>
    <dgm:cxn modelId="{CA3163BD-B9C5-407B-B57F-77BE258CB2CC}" type="presOf" srcId="{5328AD72-04A6-434F-ACF1-60ED5B18E681}" destId="{FBDE305B-0D10-41C2-99A3-02D4A1A5E8E5}" srcOrd="0" destOrd="0" presId="urn:microsoft.com/office/officeart/2005/8/layout/orgChart1"/>
    <dgm:cxn modelId="{246B526D-7C9E-4D62-AFDD-6C1FDE34D2C0}" type="presOf" srcId="{D0FAE7F3-7526-402F-9E69-F444333F5E57}" destId="{36260A5A-6326-411F-9F9B-563BE9474E67}" srcOrd="1" destOrd="0" presId="urn:microsoft.com/office/officeart/2005/8/layout/orgChart1"/>
    <dgm:cxn modelId="{240C15D0-112B-4509-A91C-C62C1985B81E}" type="presOf" srcId="{3EAE3BD3-990C-4F7A-920B-DAAB7D73F1A1}" destId="{B9F48755-D925-417B-92FD-77F584524034}" srcOrd="1" destOrd="0" presId="urn:microsoft.com/office/officeart/2005/8/layout/orgChart1"/>
    <dgm:cxn modelId="{4FE47FE4-4F45-4B99-B427-7EAF82548DC0}" type="presOf" srcId="{37CC64F3-86FE-4745-A9C8-11D3F6436B91}" destId="{C09B25EE-3B68-45BE-911B-265D8192A3D1}" srcOrd="1" destOrd="0" presId="urn:microsoft.com/office/officeart/2005/8/layout/orgChart1"/>
    <dgm:cxn modelId="{1F499B7F-2B50-4ECE-BDA5-278CAA7DF7BD}" type="presOf" srcId="{9F57B44B-1D47-4CA0-AC3D-4AACA202B119}" destId="{45614186-522D-4BE9-B0C5-A88754977FDF}" srcOrd="0" destOrd="0" presId="urn:microsoft.com/office/officeart/2005/8/layout/orgChart1"/>
    <dgm:cxn modelId="{33D207AA-43C0-49BC-B3E4-7340838F2E50}" type="presOf" srcId="{B8957F4A-C69C-4111-AB6E-42E0EE51C0C8}" destId="{BBC96F3E-7F7E-4AB8-83FE-490B94F0642E}" srcOrd="1" destOrd="0" presId="urn:microsoft.com/office/officeart/2005/8/layout/orgChart1"/>
    <dgm:cxn modelId="{DB8C0A4A-288D-4514-B29E-4D063F2EFE43}" srcId="{37CC64F3-86FE-4745-A9C8-11D3F6436B91}" destId="{3EAE3BD3-990C-4F7A-920B-DAAB7D73F1A1}" srcOrd="1" destOrd="0" parTransId="{9F57B44B-1D47-4CA0-AC3D-4AACA202B119}" sibTransId="{2B1457B6-924B-46AA-8A24-5230BAE827C0}"/>
    <dgm:cxn modelId="{507CCC72-5F20-48F1-A040-457DCC43C3C7}" srcId="{9578D5AC-DDFF-44D5-9514-6EAE02640650}" destId="{C4731206-0DFC-4DA1-918B-4D5FE41EB8CE}" srcOrd="1" destOrd="0" parTransId="{81D03BEA-8878-4DDA-ADA3-530C79D4A95B}" sibTransId="{26FC8089-93BC-4C22-849C-70CFBC42B9A7}"/>
    <dgm:cxn modelId="{4A8BC422-DAB6-4C16-A6A4-24D0C66D92B2}" type="presOf" srcId="{64A9C360-E2F1-4669-9026-0CC6860035A5}" destId="{D9B8DDCF-AC24-4CF9-8520-083D258CB168}" srcOrd="0" destOrd="0" presId="urn:microsoft.com/office/officeart/2005/8/layout/orgChart1"/>
    <dgm:cxn modelId="{1A25C1AD-E10D-40C3-9955-9944F400BCB6}" type="presOf" srcId="{52CAC407-FBBC-4CB5-A072-83D5007066B5}" destId="{B2CEA7DB-BB34-4209-B482-274CD94C1212}" srcOrd="0" destOrd="0" presId="urn:microsoft.com/office/officeart/2005/8/layout/orgChart1"/>
    <dgm:cxn modelId="{51A57076-170B-44DB-87BC-8CCA81CB098D}" srcId="{6FD36A15-7C0A-429F-9146-F20C73D6F566}" destId="{37CC64F3-86FE-4745-A9C8-11D3F6436B91}" srcOrd="2" destOrd="0" parTransId="{0B5A6877-DB6B-4FA6-9D86-AF4A6A6FF860}" sibTransId="{47DCD6B0-5915-41DF-A441-5A90A83EA9A0}"/>
    <dgm:cxn modelId="{994BF1EC-78C4-459C-A5F8-BB757C9680D2}" type="presOf" srcId="{9578D5AC-DDFF-44D5-9514-6EAE02640650}" destId="{F0184751-7511-411C-B78D-28155F49356C}" srcOrd="1" destOrd="0" presId="urn:microsoft.com/office/officeart/2005/8/layout/orgChart1"/>
    <dgm:cxn modelId="{8D0C4477-07B0-47ED-A59E-4094927B589F}" type="presOf" srcId="{98B89C6E-C741-4C73-BBCD-D8972F0BB400}" destId="{2888FA2C-238F-4D29-B070-AD05F067D5D1}" srcOrd="0" destOrd="0" presId="urn:microsoft.com/office/officeart/2005/8/layout/orgChart1"/>
    <dgm:cxn modelId="{AAB7A6DC-58E5-449B-BE71-F907C1A3DFCE}" type="presParOf" srcId="{D8F0D041-1917-44AC-BDB3-0B02067DDB26}" destId="{B7143FBD-2C2B-4F3F-B355-BE6A1F9DB5E2}" srcOrd="0" destOrd="0" presId="urn:microsoft.com/office/officeart/2005/8/layout/orgChart1"/>
    <dgm:cxn modelId="{F0A62F19-04FC-40A1-B9E7-B2A3327B7E86}" type="presParOf" srcId="{B7143FBD-2C2B-4F3F-B355-BE6A1F9DB5E2}" destId="{C27417B7-5FEE-48CA-901F-B4000DF7A6E1}" srcOrd="0" destOrd="0" presId="urn:microsoft.com/office/officeart/2005/8/layout/orgChart1"/>
    <dgm:cxn modelId="{49CDB669-B784-4BD9-802C-B85F8788E7A1}" type="presParOf" srcId="{C27417B7-5FEE-48CA-901F-B4000DF7A6E1}" destId="{E7EAD196-7400-4611-B34E-DB67E0986EB0}" srcOrd="0" destOrd="0" presId="urn:microsoft.com/office/officeart/2005/8/layout/orgChart1"/>
    <dgm:cxn modelId="{39C8DCB8-A4D0-4464-B5F0-0BD207546E1A}" type="presParOf" srcId="{C27417B7-5FEE-48CA-901F-B4000DF7A6E1}" destId="{7048F019-F499-42AB-8FE5-B7BB0CFEA378}" srcOrd="1" destOrd="0" presId="urn:microsoft.com/office/officeart/2005/8/layout/orgChart1"/>
    <dgm:cxn modelId="{38E65BBF-F9CC-457F-A1AA-C782DB58C5D8}" type="presParOf" srcId="{B7143FBD-2C2B-4F3F-B355-BE6A1F9DB5E2}" destId="{A1144340-6538-4E9F-BA59-D792B5246379}" srcOrd="1" destOrd="0" presId="urn:microsoft.com/office/officeart/2005/8/layout/orgChart1"/>
    <dgm:cxn modelId="{2A5448EE-F3DE-414F-939E-D36349A1D30F}" type="presParOf" srcId="{A1144340-6538-4E9F-BA59-D792B5246379}" destId="{FBDE305B-0D10-41C2-99A3-02D4A1A5E8E5}" srcOrd="0" destOrd="0" presId="urn:microsoft.com/office/officeart/2005/8/layout/orgChart1"/>
    <dgm:cxn modelId="{9C29607E-4CD1-413E-8CAF-2CD9143ABC50}" type="presParOf" srcId="{A1144340-6538-4E9F-BA59-D792B5246379}" destId="{33B710A2-2CE0-46F8-8425-BF3B509E7B40}" srcOrd="1" destOrd="0" presId="urn:microsoft.com/office/officeart/2005/8/layout/orgChart1"/>
    <dgm:cxn modelId="{0D8BBC08-1715-469A-92E2-7140D28C7BF4}" type="presParOf" srcId="{33B710A2-2CE0-46F8-8425-BF3B509E7B40}" destId="{0EC402E9-9F0A-4DE1-89A3-E3A450ABC51C}" srcOrd="0" destOrd="0" presId="urn:microsoft.com/office/officeart/2005/8/layout/orgChart1"/>
    <dgm:cxn modelId="{79EF2DC1-AFC4-423A-BBD6-D2ABFCD38287}" type="presParOf" srcId="{0EC402E9-9F0A-4DE1-89A3-E3A450ABC51C}" destId="{5C7A033D-F63E-4EE1-8D18-3DEB6554719E}" srcOrd="0" destOrd="0" presId="urn:microsoft.com/office/officeart/2005/8/layout/orgChart1"/>
    <dgm:cxn modelId="{6FB6A3DA-2F30-4008-8796-578356877178}" type="presParOf" srcId="{0EC402E9-9F0A-4DE1-89A3-E3A450ABC51C}" destId="{F0184751-7511-411C-B78D-28155F49356C}" srcOrd="1" destOrd="0" presId="urn:microsoft.com/office/officeart/2005/8/layout/orgChart1"/>
    <dgm:cxn modelId="{36E6E87D-B1C1-4325-86C9-D946C4F94404}" type="presParOf" srcId="{33B710A2-2CE0-46F8-8425-BF3B509E7B40}" destId="{C4F44EA0-AC52-4B8C-B074-52C858D38DF2}" srcOrd="1" destOrd="0" presId="urn:microsoft.com/office/officeart/2005/8/layout/orgChart1"/>
    <dgm:cxn modelId="{8F979380-01A6-4FA3-8F3C-0A83FBC77F32}" type="presParOf" srcId="{C4F44EA0-AC52-4B8C-B074-52C858D38DF2}" destId="{2881F430-56E2-4DC6-ABCA-B3DCEA337227}" srcOrd="0" destOrd="0" presId="urn:microsoft.com/office/officeart/2005/8/layout/orgChart1"/>
    <dgm:cxn modelId="{D55828E5-7D9E-4196-B2F8-8BE891AD693D}" type="presParOf" srcId="{C4F44EA0-AC52-4B8C-B074-52C858D38DF2}" destId="{78504E50-C223-4E36-8298-2A824B85A76B}" srcOrd="1" destOrd="0" presId="urn:microsoft.com/office/officeart/2005/8/layout/orgChart1"/>
    <dgm:cxn modelId="{33AAD93D-406F-4254-BBB3-BDD3733C360C}" type="presParOf" srcId="{78504E50-C223-4E36-8298-2A824B85A76B}" destId="{EA328291-8643-417A-8554-8716D2D29B85}" srcOrd="0" destOrd="0" presId="urn:microsoft.com/office/officeart/2005/8/layout/orgChart1"/>
    <dgm:cxn modelId="{4AD88BD8-E6FF-4772-AB15-7691EDC60718}" type="presParOf" srcId="{EA328291-8643-417A-8554-8716D2D29B85}" destId="{B2CEA7DB-BB34-4209-B482-274CD94C1212}" srcOrd="0" destOrd="0" presId="urn:microsoft.com/office/officeart/2005/8/layout/orgChart1"/>
    <dgm:cxn modelId="{671D39CE-3B08-4319-B706-0A579CFEA358}" type="presParOf" srcId="{EA328291-8643-417A-8554-8716D2D29B85}" destId="{B87F9CFE-9738-4EB4-99C1-1FCBF3DF469E}" srcOrd="1" destOrd="0" presId="urn:microsoft.com/office/officeart/2005/8/layout/orgChart1"/>
    <dgm:cxn modelId="{62BA2B76-2BB0-4034-8063-3DFBB4F84DBA}" type="presParOf" srcId="{78504E50-C223-4E36-8298-2A824B85A76B}" destId="{7B889B76-828A-4927-863C-7638CFBE2519}" srcOrd="1" destOrd="0" presId="urn:microsoft.com/office/officeart/2005/8/layout/orgChart1"/>
    <dgm:cxn modelId="{45DB2474-AB65-41C9-A01B-8244820421F0}" type="presParOf" srcId="{78504E50-C223-4E36-8298-2A824B85A76B}" destId="{C20BE0A4-F343-4C36-AFDD-0833F66FE521}" srcOrd="2" destOrd="0" presId="urn:microsoft.com/office/officeart/2005/8/layout/orgChart1"/>
    <dgm:cxn modelId="{1278C340-92DB-42CF-A7A9-F2080F22ABA7}" type="presParOf" srcId="{C4F44EA0-AC52-4B8C-B074-52C858D38DF2}" destId="{A0150750-247E-41C3-A75F-DBF2B1F8529F}" srcOrd="2" destOrd="0" presId="urn:microsoft.com/office/officeart/2005/8/layout/orgChart1"/>
    <dgm:cxn modelId="{EC5F691D-E528-46E7-B6EE-0E4D67168177}" type="presParOf" srcId="{C4F44EA0-AC52-4B8C-B074-52C858D38DF2}" destId="{FEA8AEC6-6269-4E85-A23B-F964706C1715}" srcOrd="3" destOrd="0" presId="urn:microsoft.com/office/officeart/2005/8/layout/orgChart1"/>
    <dgm:cxn modelId="{D3C93737-E6E5-4041-8BB8-94DDECB993EB}" type="presParOf" srcId="{FEA8AEC6-6269-4E85-A23B-F964706C1715}" destId="{D8E993DA-2382-466C-86B1-A06CE4F535E0}" srcOrd="0" destOrd="0" presId="urn:microsoft.com/office/officeart/2005/8/layout/orgChart1"/>
    <dgm:cxn modelId="{795F860C-2F99-4A22-9025-BCF6137192CA}" type="presParOf" srcId="{D8E993DA-2382-466C-86B1-A06CE4F535E0}" destId="{CCB9F205-5940-41B9-A841-4802D8C6A320}" srcOrd="0" destOrd="0" presId="urn:microsoft.com/office/officeart/2005/8/layout/orgChart1"/>
    <dgm:cxn modelId="{652D3AA5-429D-4B71-B02B-58DB21A2DEFE}" type="presParOf" srcId="{D8E993DA-2382-466C-86B1-A06CE4F535E0}" destId="{2403686C-0630-471C-A432-38CFDF40BBA8}" srcOrd="1" destOrd="0" presId="urn:microsoft.com/office/officeart/2005/8/layout/orgChart1"/>
    <dgm:cxn modelId="{07110DF3-B598-494E-BEB0-10ECBCA6A9D2}" type="presParOf" srcId="{FEA8AEC6-6269-4E85-A23B-F964706C1715}" destId="{C40B3252-1CFC-40A1-B804-F442BE944F54}" srcOrd="1" destOrd="0" presId="urn:microsoft.com/office/officeart/2005/8/layout/orgChart1"/>
    <dgm:cxn modelId="{8363CEB2-EFB5-48CC-8577-BB71F588C720}" type="presParOf" srcId="{FEA8AEC6-6269-4E85-A23B-F964706C1715}" destId="{274E6656-760B-45A7-ACBD-9E326B810721}" srcOrd="2" destOrd="0" presId="urn:microsoft.com/office/officeart/2005/8/layout/orgChart1"/>
    <dgm:cxn modelId="{E8143F60-E94F-4BF7-9C24-81DAE1236137}" type="presParOf" srcId="{33B710A2-2CE0-46F8-8425-BF3B509E7B40}" destId="{D05F5BD2-E45E-4FAC-BA66-E2C108FAAF36}" srcOrd="2" destOrd="0" presId="urn:microsoft.com/office/officeart/2005/8/layout/orgChart1"/>
    <dgm:cxn modelId="{1B5891FF-5ED0-4686-BFB3-66B4A8A657B3}" type="presParOf" srcId="{A1144340-6538-4E9F-BA59-D792B5246379}" destId="{CAF3244F-8550-4860-88B3-7C9EA06BDBF7}" srcOrd="2" destOrd="0" presId="urn:microsoft.com/office/officeart/2005/8/layout/orgChart1"/>
    <dgm:cxn modelId="{B3B79502-EA48-4F7A-8DFB-34D5AF11F6AF}" type="presParOf" srcId="{A1144340-6538-4E9F-BA59-D792B5246379}" destId="{86354463-9707-47C6-80F5-58E72582041B}" srcOrd="3" destOrd="0" presId="urn:microsoft.com/office/officeart/2005/8/layout/orgChart1"/>
    <dgm:cxn modelId="{836A5C09-A509-4CE8-BF32-86FAB4542294}" type="presParOf" srcId="{86354463-9707-47C6-80F5-58E72582041B}" destId="{AEA905B8-7BCF-4588-B73A-AC4554D399E0}" srcOrd="0" destOrd="0" presId="urn:microsoft.com/office/officeart/2005/8/layout/orgChart1"/>
    <dgm:cxn modelId="{6A7D3537-8CDF-4898-9FDF-9367CF9876C5}" type="presParOf" srcId="{AEA905B8-7BCF-4588-B73A-AC4554D399E0}" destId="{8A5DFAF2-9859-491E-8054-41942995DFBA}" srcOrd="0" destOrd="0" presId="urn:microsoft.com/office/officeart/2005/8/layout/orgChart1"/>
    <dgm:cxn modelId="{B55E4E6A-050A-4E8E-A5B8-CDF2786E9C23}" type="presParOf" srcId="{AEA905B8-7BCF-4588-B73A-AC4554D399E0}" destId="{36260A5A-6326-411F-9F9B-563BE9474E67}" srcOrd="1" destOrd="0" presId="urn:microsoft.com/office/officeart/2005/8/layout/orgChart1"/>
    <dgm:cxn modelId="{C48AB069-77CA-4C9D-833A-31A934111CE6}" type="presParOf" srcId="{86354463-9707-47C6-80F5-58E72582041B}" destId="{FF4B0C56-C011-4252-A2D7-081EFD630AFD}" srcOrd="1" destOrd="0" presId="urn:microsoft.com/office/officeart/2005/8/layout/orgChart1"/>
    <dgm:cxn modelId="{9C14F2B7-5233-494F-B133-B65E9E2569B1}" type="presParOf" srcId="{FF4B0C56-C011-4252-A2D7-081EFD630AFD}" destId="{BF59188C-DA58-44A5-A073-4FCBB55AB321}" srcOrd="0" destOrd="0" presId="urn:microsoft.com/office/officeart/2005/8/layout/orgChart1"/>
    <dgm:cxn modelId="{D2988BC3-C302-4FA2-B6CF-24ADFA849BBE}" type="presParOf" srcId="{FF4B0C56-C011-4252-A2D7-081EFD630AFD}" destId="{31B028D2-0788-498C-854A-697996D6D01F}" srcOrd="1" destOrd="0" presId="urn:microsoft.com/office/officeart/2005/8/layout/orgChart1"/>
    <dgm:cxn modelId="{A450B5DC-9E3F-4436-85A4-3710EB929FC6}" type="presParOf" srcId="{31B028D2-0788-498C-854A-697996D6D01F}" destId="{461DEA88-C1F6-413A-AD66-109971DC99D3}" srcOrd="0" destOrd="0" presId="urn:microsoft.com/office/officeart/2005/8/layout/orgChart1"/>
    <dgm:cxn modelId="{21306E25-2E40-4B39-BB35-277ADA4BFE82}" type="presParOf" srcId="{461DEA88-C1F6-413A-AD66-109971DC99D3}" destId="{A0C7C93E-9F43-4F23-81E3-173BC5D62FA2}" srcOrd="0" destOrd="0" presId="urn:microsoft.com/office/officeart/2005/8/layout/orgChart1"/>
    <dgm:cxn modelId="{688976B6-1B44-42A0-AC17-C30D0FF21816}" type="presParOf" srcId="{461DEA88-C1F6-413A-AD66-109971DC99D3}" destId="{BBC96F3E-7F7E-4AB8-83FE-490B94F0642E}" srcOrd="1" destOrd="0" presId="urn:microsoft.com/office/officeart/2005/8/layout/orgChart1"/>
    <dgm:cxn modelId="{9315B537-4146-47E7-BAA0-75D619A2B6B1}" type="presParOf" srcId="{31B028D2-0788-498C-854A-697996D6D01F}" destId="{1D72E784-7DAB-453B-A52C-C65CEB695931}" srcOrd="1" destOrd="0" presId="urn:microsoft.com/office/officeart/2005/8/layout/orgChart1"/>
    <dgm:cxn modelId="{75B84340-F80F-425F-A2C8-B477F4075C63}" type="presParOf" srcId="{31B028D2-0788-498C-854A-697996D6D01F}" destId="{8BC9DB78-5A0B-49FD-A353-4D4CD6A76BD6}" srcOrd="2" destOrd="0" presId="urn:microsoft.com/office/officeart/2005/8/layout/orgChart1"/>
    <dgm:cxn modelId="{EBBBF4FD-D601-42A8-9C3F-B486042C9A89}" type="presParOf" srcId="{FF4B0C56-C011-4252-A2D7-081EFD630AFD}" destId="{2888FA2C-238F-4D29-B070-AD05F067D5D1}" srcOrd="2" destOrd="0" presId="urn:microsoft.com/office/officeart/2005/8/layout/orgChart1"/>
    <dgm:cxn modelId="{FBC92926-BED1-4493-995A-F879D7061951}" type="presParOf" srcId="{FF4B0C56-C011-4252-A2D7-081EFD630AFD}" destId="{3777EE3A-84E6-42DD-BC7D-D1B682E90F30}" srcOrd="3" destOrd="0" presId="urn:microsoft.com/office/officeart/2005/8/layout/orgChart1"/>
    <dgm:cxn modelId="{5B47C934-D7FE-4A2A-A128-E53A2CC2BB15}" type="presParOf" srcId="{3777EE3A-84E6-42DD-BC7D-D1B682E90F30}" destId="{CCA45F2E-9929-4337-B402-DFE4D632F701}" srcOrd="0" destOrd="0" presId="urn:microsoft.com/office/officeart/2005/8/layout/orgChart1"/>
    <dgm:cxn modelId="{25E55563-117A-4FED-AD24-BA19C6FAF10E}" type="presParOf" srcId="{CCA45F2E-9929-4337-B402-DFE4D632F701}" destId="{D89FEA0C-6348-49CF-AC7F-605E79BE4267}" srcOrd="0" destOrd="0" presId="urn:microsoft.com/office/officeart/2005/8/layout/orgChart1"/>
    <dgm:cxn modelId="{26EE8194-7351-4455-800A-AA8B5DC97875}" type="presParOf" srcId="{CCA45F2E-9929-4337-B402-DFE4D632F701}" destId="{9E72220A-DAC8-42D0-BA55-80E99BD3BFCC}" srcOrd="1" destOrd="0" presId="urn:microsoft.com/office/officeart/2005/8/layout/orgChart1"/>
    <dgm:cxn modelId="{E61B5ED2-E323-4F5F-B9A8-5BDDEDE29780}" type="presParOf" srcId="{3777EE3A-84E6-42DD-BC7D-D1B682E90F30}" destId="{F8AF953E-80CE-46C1-B96D-9B9CF6303102}" srcOrd="1" destOrd="0" presId="urn:microsoft.com/office/officeart/2005/8/layout/orgChart1"/>
    <dgm:cxn modelId="{09610918-FD98-4C94-BE52-00088D9295A6}" type="presParOf" srcId="{3777EE3A-84E6-42DD-BC7D-D1B682E90F30}" destId="{F84701B1-4AA8-4FC9-98C7-F7B1334817A7}" srcOrd="2" destOrd="0" presId="urn:microsoft.com/office/officeart/2005/8/layout/orgChart1"/>
    <dgm:cxn modelId="{0F022F1C-FCB0-433C-8482-B09BF3FB2C3F}" type="presParOf" srcId="{86354463-9707-47C6-80F5-58E72582041B}" destId="{B69E6795-C642-4D10-86B5-83C390BDBB69}" srcOrd="2" destOrd="0" presId="urn:microsoft.com/office/officeart/2005/8/layout/orgChart1"/>
    <dgm:cxn modelId="{41FD4091-B54F-48C6-A93C-220AB947A706}" type="presParOf" srcId="{A1144340-6538-4E9F-BA59-D792B5246379}" destId="{9AD761CE-8BC1-488D-8531-B6739246902B}" srcOrd="4" destOrd="0" presId="urn:microsoft.com/office/officeart/2005/8/layout/orgChart1"/>
    <dgm:cxn modelId="{62B2A354-C604-4AF8-A532-36E45181021C}" type="presParOf" srcId="{A1144340-6538-4E9F-BA59-D792B5246379}" destId="{370C7453-EA2F-4717-9A71-6E9CE95448D1}" srcOrd="5" destOrd="0" presId="urn:microsoft.com/office/officeart/2005/8/layout/orgChart1"/>
    <dgm:cxn modelId="{0774C466-E428-44BF-A6B6-F38CD39CBE92}" type="presParOf" srcId="{370C7453-EA2F-4717-9A71-6E9CE95448D1}" destId="{31EF8159-FF53-4D13-BE43-85DF581F9D1E}" srcOrd="0" destOrd="0" presId="urn:microsoft.com/office/officeart/2005/8/layout/orgChart1"/>
    <dgm:cxn modelId="{A85678A1-7A70-425B-B7E3-B5BA5C9A1C17}" type="presParOf" srcId="{31EF8159-FF53-4D13-BE43-85DF581F9D1E}" destId="{B27E950B-E79C-4C7D-8641-3BAA18426CCB}" srcOrd="0" destOrd="0" presId="urn:microsoft.com/office/officeart/2005/8/layout/orgChart1"/>
    <dgm:cxn modelId="{8AB61756-A904-4A6C-8CF6-B3FA70D64EA0}" type="presParOf" srcId="{31EF8159-FF53-4D13-BE43-85DF581F9D1E}" destId="{C09B25EE-3B68-45BE-911B-265D8192A3D1}" srcOrd="1" destOrd="0" presId="urn:microsoft.com/office/officeart/2005/8/layout/orgChart1"/>
    <dgm:cxn modelId="{6CDBB09A-84C5-4715-B624-14A112E84F01}" type="presParOf" srcId="{370C7453-EA2F-4717-9A71-6E9CE95448D1}" destId="{BAD621D1-09E2-4952-AE03-00581BD94092}" srcOrd="1" destOrd="0" presId="urn:microsoft.com/office/officeart/2005/8/layout/orgChart1"/>
    <dgm:cxn modelId="{3E04B3C2-6C1A-4B91-8247-FDDCC7A3697F}" type="presParOf" srcId="{BAD621D1-09E2-4952-AE03-00581BD94092}" destId="{D9B8DDCF-AC24-4CF9-8520-083D258CB168}" srcOrd="0" destOrd="0" presId="urn:microsoft.com/office/officeart/2005/8/layout/orgChart1"/>
    <dgm:cxn modelId="{11C7B39F-EB06-494F-98E5-B94F5F18B16A}" type="presParOf" srcId="{BAD621D1-09E2-4952-AE03-00581BD94092}" destId="{13D2E00F-41EB-4F01-8CE1-3095DD1DA333}" srcOrd="1" destOrd="0" presId="urn:microsoft.com/office/officeart/2005/8/layout/orgChart1"/>
    <dgm:cxn modelId="{55377B53-E2C8-46F2-9284-B97BCF320354}" type="presParOf" srcId="{13D2E00F-41EB-4F01-8CE1-3095DD1DA333}" destId="{9BC977E8-ED9A-4E7E-8162-8BD68B7C6AE3}" srcOrd="0" destOrd="0" presId="urn:microsoft.com/office/officeart/2005/8/layout/orgChart1"/>
    <dgm:cxn modelId="{43219746-05C7-43F0-B17C-462125294A7E}" type="presParOf" srcId="{9BC977E8-ED9A-4E7E-8162-8BD68B7C6AE3}" destId="{2426BE83-5EAC-4A1B-9E98-68ACC5269FDB}" srcOrd="0" destOrd="0" presId="urn:microsoft.com/office/officeart/2005/8/layout/orgChart1"/>
    <dgm:cxn modelId="{AA073F28-4CCB-4068-95C2-ACC11A8621DB}" type="presParOf" srcId="{9BC977E8-ED9A-4E7E-8162-8BD68B7C6AE3}" destId="{E3EE1276-2BAC-47D2-850A-58C0F7495E36}" srcOrd="1" destOrd="0" presId="urn:microsoft.com/office/officeart/2005/8/layout/orgChart1"/>
    <dgm:cxn modelId="{D7299A53-78E6-4484-9C08-58A612A00C86}" type="presParOf" srcId="{13D2E00F-41EB-4F01-8CE1-3095DD1DA333}" destId="{76ECFC3C-57C0-40E5-90BA-B1C7070CF6E6}" srcOrd="1" destOrd="0" presId="urn:microsoft.com/office/officeart/2005/8/layout/orgChart1"/>
    <dgm:cxn modelId="{05D4AB56-9BB9-44F1-A042-B29042C1C6A4}" type="presParOf" srcId="{13D2E00F-41EB-4F01-8CE1-3095DD1DA333}" destId="{D6FD5FA6-CDAA-4587-B5DA-1FC886718CCA}" srcOrd="2" destOrd="0" presId="urn:microsoft.com/office/officeart/2005/8/layout/orgChart1"/>
    <dgm:cxn modelId="{2C98784F-5215-46E5-8469-6E6F5FECABC3}" type="presParOf" srcId="{BAD621D1-09E2-4952-AE03-00581BD94092}" destId="{45614186-522D-4BE9-B0C5-A88754977FDF}" srcOrd="2" destOrd="0" presId="urn:microsoft.com/office/officeart/2005/8/layout/orgChart1"/>
    <dgm:cxn modelId="{C8D23448-9B03-4836-AC20-91BD1F3894BB}" type="presParOf" srcId="{BAD621D1-09E2-4952-AE03-00581BD94092}" destId="{CF94E7FA-C96F-4716-A0BC-E32B5C634644}" srcOrd="3" destOrd="0" presId="urn:microsoft.com/office/officeart/2005/8/layout/orgChart1"/>
    <dgm:cxn modelId="{74FE6FB8-6A32-402D-95B1-953CF1843894}" type="presParOf" srcId="{CF94E7FA-C96F-4716-A0BC-E32B5C634644}" destId="{76F3B760-E08D-4B32-B688-E5A3EBD766BE}" srcOrd="0" destOrd="0" presId="urn:microsoft.com/office/officeart/2005/8/layout/orgChart1"/>
    <dgm:cxn modelId="{467F1D68-D6BA-423E-977C-575CFE521EE3}" type="presParOf" srcId="{76F3B760-E08D-4B32-B688-E5A3EBD766BE}" destId="{56239324-2555-4167-831B-F050ABE330EC}" srcOrd="0" destOrd="0" presId="urn:microsoft.com/office/officeart/2005/8/layout/orgChart1"/>
    <dgm:cxn modelId="{977441B7-8E7D-4C1E-9CDF-0D49A3A42ECB}" type="presParOf" srcId="{76F3B760-E08D-4B32-B688-E5A3EBD766BE}" destId="{B9F48755-D925-417B-92FD-77F584524034}" srcOrd="1" destOrd="0" presId="urn:microsoft.com/office/officeart/2005/8/layout/orgChart1"/>
    <dgm:cxn modelId="{2E4B5C48-E80F-4EF2-BE79-7236515DE15B}" type="presParOf" srcId="{CF94E7FA-C96F-4716-A0BC-E32B5C634644}" destId="{F15285D5-9551-4E4C-A9F5-7D0AD72BEA06}" srcOrd="1" destOrd="0" presId="urn:microsoft.com/office/officeart/2005/8/layout/orgChart1"/>
    <dgm:cxn modelId="{DD681EBC-B0E1-4400-8719-74A911A2037A}" type="presParOf" srcId="{CF94E7FA-C96F-4716-A0BC-E32B5C634644}" destId="{F723EC78-1832-4C4F-8D4E-D59AD26F332C}" srcOrd="2" destOrd="0" presId="urn:microsoft.com/office/officeart/2005/8/layout/orgChart1"/>
    <dgm:cxn modelId="{DAF36A03-78CB-4E33-812A-9312DE1F3780}" type="presParOf" srcId="{370C7453-EA2F-4717-9A71-6E9CE95448D1}" destId="{90780CE4-F44A-46BD-9257-76554CB4E7EA}" srcOrd="2" destOrd="0" presId="urn:microsoft.com/office/officeart/2005/8/layout/orgChart1"/>
    <dgm:cxn modelId="{7486D6B6-C99F-4EF4-AEFC-21588B8F2CF3}" type="presParOf" srcId="{B7143FBD-2C2B-4F3F-B355-BE6A1F9DB5E2}" destId="{767246FE-0308-4DD5-9FA2-8FBD346173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10DFC1-9074-4EFC-AFF1-66DA586C5910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6FD36A15-7C0A-429F-9146-F20C73D6F566}">
      <dgm:prSet phldrT="[Text]"/>
      <dgm:spPr/>
      <dgm:t>
        <a:bodyPr/>
        <a:lstStyle/>
        <a:p>
          <a:r>
            <a:rPr lang="el-GR" dirty="0" smtClean="0"/>
            <a:t>Δραστηριότητα</a:t>
          </a:r>
          <a:endParaRPr lang="el-GR" dirty="0"/>
        </a:p>
      </dgm:t>
    </dgm:pt>
    <dgm:pt modelId="{93980370-AEC5-4CE8-9697-8CA212F2AE43}" type="parTrans" cxnId="{FC34F161-B953-48B3-92EC-4629198C437B}">
      <dgm:prSet/>
      <dgm:spPr/>
      <dgm:t>
        <a:bodyPr/>
        <a:lstStyle/>
        <a:p>
          <a:endParaRPr lang="el-GR"/>
        </a:p>
      </dgm:t>
    </dgm:pt>
    <dgm:pt modelId="{18759B1A-93CE-44E3-BB6C-54B699E89BFA}" type="sibTrans" cxnId="{FC34F161-B953-48B3-92EC-4629198C437B}">
      <dgm:prSet/>
      <dgm:spPr/>
      <dgm:t>
        <a:bodyPr/>
        <a:lstStyle/>
        <a:p>
          <a:endParaRPr lang="el-GR"/>
        </a:p>
      </dgm:t>
    </dgm:pt>
    <dgm:pt modelId="{9578D5AC-DDFF-44D5-9514-6EAE02640650}">
      <dgm:prSet phldrT="[Text]"/>
      <dgm:spPr>
        <a:solidFill>
          <a:schemeClr val="bg1"/>
        </a:solidFill>
      </dgm:spPr>
      <dgm:t>
        <a:bodyPr/>
        <a:lstStyle/>
        <a:p>
          <a:r>
            <a:rPr lang="el-GR" dirty="0" smtClean="0"/>
            <a:t>Είδος ρύπου</a:t>
          </a:r>
          <a:endParaRPr lang="el-GR" dirty="0"/>
        </a:p>
      </dgm:t>
    </dgm:pt>
    <dgm:pt modelId="{5328AD72-04A6-434F-ACF1-60ED5B18E681}" type="parTrans" cxnId="{F39433CA-1FEC-4276-9B95-6339D207788C}">
      <dgm:prSet/>
      <dgm:spPr/>
      <dgm:t>
        <a:bodyPr/>
        <a:lstStyle/>
        <a:p>
          <a:endParaRPr lang="el-GR"/>
        </a:p>
      </dgm:t>
    </dgm:pt>
    <dgm:pt modelId="{4491463B-68A2-40B1-BB30-1137E0B47120}" type="sibTrans" cxnId="{F39433CA-1FEC-4276-9B95-6339D207788C}">
      <dgm:prSet/>
      <dgm:spPr/>
      <dgm:t>
        <a:bodyPr/>
        <a:lstStyle/>
        <a:p>
          <a:endParaRPr lang="el-GR"/>
        </a:p>
      </dgm:t>
    </dgm:pt>
    <dgm:pt modelId="{D0FAE7F3-7526-402F-9E69-F444333F5E57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Γεωμετρία εστίας</a:t>
          </a:r>
          <a:endParaRPr lang="el-GR" dirty="0"/>
        </a:p>
      </dgm:t>
    </dgm:pt>
    <dgm:pt modelId="{82628258-05A1-456A-A89D-CC3129F81275}" type="parTrans" cxnId="{49F0E675-F583-461E-A462-97E33FE1C655}">
      <dgm:prSet/>
      <dgm:spPr/>
      <dgm:t>
        <a:bodyPr/>
        <a:lstStyle/>
        <a:p>
          <a:endParaRPr lang="el-GR"/>
        </a:p>
      </dgm:t>
    </dgm:pt>
    <dgm:pt modelId="{D6298682-DE50-4491-B751-7E49A63404E7}" type="sibTrans" cxnId="{49F0E675-F583-461E-A462-97E33FE1C655}">
      <dgm:prSet/>
      <dgm:spPr/>
      <dgm:t>
        <a:bodyPr/>
        <a:lstStyle/>
        <a:p>
          <a:endParaRPr lang="el-GR"/>
        </a:p>
      </dgm:t>
    </dgm:pt>
    <dgm:pt modelId="{37CC64F3-86FE-4745-A9C8-11D3F6436B91}">
      <dgm:prSet phldrT="[Text]"/>
      <dgm:spPr/>
      <dgm:t>
        <a:bodyPr/>
        <a:lstStyle/>
        <a:p>
          <a:r>
            <a:rPr lang="el-GR" dirty="0" smtClean="0"/>
            <a:t>Ρυθμός εκπομπής</a:t>
          </a:r>
          <a:endParaRPr lang="el-GR" dirty="0"/>
        </a:p>
      </dgm:t>
    </dgm:pt>
    <dgm:pt modelId="{0B5A6877-DB6B-4FA6-9D86-AF4A6A6FF860}" type="parTrans" cxnId="{51A57076-170B-44DB-87BC-8CCA81CB098D}">
      <dgm:prSet/>
      <dgm:spPr/>
      <dgm:t>
        <a:bodyPr/>
        <a:lstStyle/>
        <a:p>
          <a:endParaRPr lang="el-GR"/>
        </a:p>
      </dgm:t>
    </dgm:pt>
    <dgm:pt modelId="{47DCD6B0-5915-41DF-A441-5A90A83EA9A0}" type="sibTrans" cxnId="{51A57076-170B-44DB-87BC-8CCA81CB098D}">
      <dgm:prSet/>
      <dgm:spPr/>
      <dgm:t>
        <a:bodyPr/>
        <a:lstStyle/>
        <a:p>
          <a:endParaRPr lang="el-GR"/>
        </a:p>
      </dgm:t>
    </dgm:pt>
    <dgm:pt modelId="{5BF4D104-C12E-4216-B696-0BA41703D338}">
      <dgm:prSet phldrT="[Text]"/>
      <dgm:spPr/>
      <dgm:t>
        <a:bodyPr/>
        <a:lstStyle/>
        <a:p>
          <a:r>
            <a:rPr lang="el-GR" dirty="0" smtClean="0"/>
            <a:t>Συνεχής</a:t>
          </a:r>
          <a:endParaRPr lang="el-GR" dirty="0"/>
        </a:p>
      </dgm:t>
    </dgm:pt>
    <dgm:pt modelId="{64A9C360-E2F1-4669-9026-0CC6860035A5}" type="parTrans" cxnId="{C3F0F098-C279-4CA1-AE63-C15AF0DC2BD8}">
      <dgm:prSet/>
      <dgm:spPr/>
      <dgm:t>
        <a:bodyPr/>
        <a:lstStyle/>
        <a:p>
          <a:endParaRPr lang="el-GR"/>
        </a:p>
      </dgm:t>
    </dgm:pt>
    <dgm:pt modelId="{EF9E7799-81DA-4E18-B96C-E3D559ECB27A}" type="sibTrans" cxnId="{C3F0F098-C279-4CA1-AE63-C15AF0DC2BD8}">
      <dgm:prSet/>
      <dgm:spPr/>
      <dgm:t>
        <a:bodyPr/>
        <a:lstStyle/>
        <a:p>
          <a:endParaRPr lang="el-GR"/>
        </a:p>
      </dgm:t>
    </dgm:pt>
    <dgm:pt modelId="{3EAE3BD3-990C-4F7A-920B-DAAB7D73F1A1}">
      <dgm:prSet phldrT="[Text]"/>
      <dgm:spPr/>
      <dgm:t>
        <a:bodyPr/>
        <a:lstStyle/>
        <a:p>
          <a:r>
            <a:rPr lang="en-US" dirty="0" err="1" smtClean="0"/>
            <a:t>Επεισοδιακή</a:t>
          </a:r>
          <a:endParaRPr lang="el-GR" dirty="0"/>
        </a:p>
      </dgm:t>
    </dgm:pt>
    <dgm:pt modelId="{9F57B44B-1D47-4CA0-AC3D-4AACA202B119}" type="parTrans" cxnId="{DB8C0A4A-288D-4514-B29E-4D063F2EFE43}">
      <dgm:prSet/>
      <dgm:spPr/>
      <dgm:t>
        <a:bodyPr/>
        <a:lstStyle/>
        <a:p>
          <a:endParaRPr lang="el-GR"/>
        </a:p>
      </dgm:t>
    </dgm:pt>
    <dgm:pt modelId="{2B1457B6-924B-46AA-8A24-5230BAE827C0}" type="sibTrans" cxnId="{DB8C0A4A-288D-4514-B29E-4D063F2EFE43}">
      <dgm:prSet/>
      <dgm:spPr/>
      <dgm:t>
        <a:bodyPr/>
        <a:lstStyle/>
        <a:p>
          <a:endParaRPr lang="el-GR"/>
        </a:p>
      </dgm:t>
    </dgm:pt>
    <dgm:pt modelId="{B8957F4A-C69C-4111-AB6E-42E0EE51C0C8}">
      <dgm:prSet phldrT="[Text]"/>
      <dgm:spPr/>
      <dgm:t>
        <a:bodyPr/>
        <a:lstStyle/>
        <a:p>
          <a:r>
            <a:rPr lang="el-GR" dirty="0" smtClean="0"/>
            <a:t>Σημειακή</a:t>
          </a:r>
          <a:endParaRPr lang="el-GR" dirty="0"/>
        </a:p>
      </dgm:t>
    </dgm:pt>
    <dgm:pt modelId="{701B597D-ED89-412F-A86E-EFF07448FACC}" type="parTrans" cxnId="{2D1A4A92-E50B-49BE-BE26-B75C40061526}">
      <dgm:prSet/>
      <dgm:spPr/>
      <dgm:t>
        <a:bodyPr/>
        <a:lstStyle/>
        <a:p>
          <a:endParaRPr lang="el-GR"/>
        </a:p>
      </dgm:t>
    </dgm:pt>
    <dgm:pt modelId="{22BB6069-A42C-4088-BD1E-2306A3E16348}" type="sibTrans" cxnId="{2D1A4A92-E50B-49BE-BE26-B75C40061526}">
      <dgm:prSet/>
      <dgm:spPr/>
      <dgm:t>
        <a:bodyPr/>
        <a:lstStyle/>
        <a:p>
          <a:endParaRPr lang="el-GR"/>
        </a:p>
      </dgm:t>
    </dgm:pt>
    <dgm:pt modelId="{06A8AA85-34A4-4CA3-8954-EDADF501B4A3}">
      <dgm:prSet phldrT="[Text]"/>
      <dgm:spPr/>
      <dgm:t>
        <a:bodyPr/>
        <a:lstStyle/>
        <a:p>
          <a:r>
            <a:rPr lang="el-GR" dirty="0" smtClean="0"/>
            <a:t>Μη σημειακή</a:t>
          </a:r>
          <a:endParaRPr lang="el-GR" dirty="0"/>
        </a:p>
      </dgm:t>
    </dgm:pt>
    <dgm:pt modelId="{98B89C6E-C741-4C73-BBCD-D8972F0BB400}" type="parTrans" cxnId="{5825539C-E6DE-4C7A-B69D-DF49E89C6C16}">
      <dgm:prSet/>
      <dgm:spPr/>
      <dgm:t>
        <a:bodyPr/>
        <a:lstStyle/>
        <a:p>
          <a:endParaRPr lang="el-GR"/>
        </a:p>
      </dgm:t>
    </dgm:pt>
    <dgm:pt modelId="{AF55F867-E9D2-468C-A767-76BCE563408F}" type="sibTrans" cxnId="{5825539C-E6DE-4C7A-B69D-DF49E89C6C16}">
      <dgm:prSet/>
      <dgm:spPr/>
      <dgm:t>
        <a:bodyPr/>
        <a:lstStyle/>
        <a:p>
          <a:endParaRPr lang="el-GR"/>
        </a:p>
      </dgm:t>
    </dgm:pt>
    <dgm:pt modelId="{52CAC407-FBBC-4CB5-A072-83D5007066B5}">
      <dgm:prSet phldrT="[Text]"/>
      <dgm:spPr/>
      <dgm:t>
        <a:bodyPr/>
        <a:lstStyle/>
        <a:p>
          <a:r>
            <a:rPr lang="el-GR" dirty="0" smtClean="0"/>
            <a:t>Αιωρούμενες ύλες</a:t>
          </a:r>
          <a:endParaRPr lang="el-GR" dirty="0"/>
        </a:p>
      </dgm:t>
    </dgm:pt>
    <dgm:pt modelId="{785BF11A-8649-4487-9AB1-439B8C8DA470}" type="parTrans" cxnId="{4EB6A6AD-3168-42DA-9B88-7D1611BC709B}">
      <dgm:prSet/>
      <dgm:spPr/>
      <dgm:t>
        <a:bodyPr/>
        <a:lstStyle/>
        <a:p>
          <a:endParaRPr lang="el-GR"/>
        </a:p>
      </dgm:t>
    </dgm:pt>
    <dgm:pt modelId="{27785A8F-D0AC-4019-92D6-582CA3EB751B}" type="sibTrans" cxnId="{4EB6A6AD-3168-42DA-9B88-7D1611BC709B}">
      <dgm:prSet/>
      <dgm:spPr/>
      <dgm:t>
        <a:bodyPr/>
        <a:lstStyle/>
        <a:p>
          <a:endParaRPr lang="el-GR"/>
        </a:p>
      </dgm:t>
    </dgm:pt>
    <dgm:pt modelId="{C4731206-0DFC-4DA1-918B-4D5FE41EB8CE}">
      <dgm:prSet phldrT="[Text]"/>
      <dgm:spPr/>
      <dgm:t>
        <a:bodyPr/>
        <a:lstStyle/>
        <a:p>
          <a:r>
            <a:rPr lang="el-GR" dirty="0" smtClean="0"/>
            <a:t>Διαλυμένες ουσίες</a:t>
          </a:r>
          <a:endParaRPr lang="el-GR" dirty="0"/>
        </a:p>
      </dgm:t>
    </dgm:pt>
    <dgm:pt modelId="{81D03BEA-8878-4DDA-ADA3-530C79D4A95B}" type="parTrans" cxnId="{507CCC72-5F20-48F1-A040-457DCC43C3C7}">
      <dgm:prSet/>
      <dgm:spPr/>
      <dgm:t>
        <a:bodyPr/>
        <a:lstStyle/>
        <a:p>
          <a:endParaRPr lang="el-GR"/>
        </a:p>
      </dgm:t>
    </dgm:pt>
    <dgm:pt modelId="{26FC8089-93BC-4C22-849C-70CFBC42B9A7}" type="sibTrans" cxnId="{507CCC72-5F20-48F1-A040-457DCC43C3C7}">
      <dgm:prSet/>
      <dgm:spPr/>
      <dgm:t>
        <a:bodyPr/>
        <a:lstStyle/>
        <a:p>
          <a:endParaRPr lang="el-GR"/>
        </a:p>
      </dgm:t>
    </dgm:pt>
    <dgm:pt modelId="{D8F0D041-1917-44AC-BDB3-0B02067DDB26}" type="pres">
      <dgm:prSet presAssocID="{DC10DFC1-9074-4EFC-AFF1-66DA586C59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B7143FBD-2C2B-4F3F-B355-BE6A1F9DB5E2}" type="pres">
      <dgm:prSet presAssocID="{6FD36A15-7C0A-429F-9146-F20C73D6F566}" presName="hierRoot1" presStyleCnt="0">
        <dgm:presLayoutVars>
          <dgm:hierBranch val="init"/>
        </dgm:presLayoutVars>
      </dgm:prSet>
      <dgm:spPr/>
    </dgm:pt>
    <dgm:pt modelId="{C27417B7-5FEE-48CA-901F-B4000DF7A6E1}" type="pres">
      <dgm:prSet presAssocID="{6FD36A15-7C0A-429F-9146-F20C73D6F566}" presName="rootComposite1" presStyleCnt="0"/>
      <dgm:spPr/>
    </dgm:pt>
    <dgm:pt modelId="{E7EAD196-7400-4611-B34E-DB67E0986EB0}" type="pres">
      <dgm:prSet presAssocID="{6FD36A15-7C0A-429F-9146-F20C73D6F5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048F019-F499-42AB-8FE5-B7BB0CFEA378}" type="pres">
      <dgm:prSet presAssocID="{6FD36A15-7C0A-429F-9146-F20C73D6F566}" presName="rootConnector1" presStyleLbl="node1" presStyleIdx="0" presStyleCnt="0"/>
      <dgm:spPr/>
      <dgm:t>
        <a:bodyPr/>
        <a:lstStyle/>
        <a:p>
          <a:endParaRPr lang="el-GR"/>
        </a:p>
      </dgm:t>
    </dgm:pt>
    <dgm:pt modelId="{A1144340-6538-4E9F-BA59-D792B5246379}" type="pres">
      <dgm:prSet presAssocID="{6FD36A15-7C0A-429F-9146-F20C73D6F566}" presName="hierChild2" presStyleCnt="0"/>
      <dgm:spPr/>
    </dgm:pt>
    <dgm:pt modelId="{FBDE305B-0D10-41C2-99A3-02D4A1A5E8E5}" type="pres">
      <dgm:prSet presAssocID="{5328AD72-04A6-434F-ACF1-60ED5B18E681}" presName="Name37" presStyleLbl="parChTrans1D2" presStyleIdx="0" presStyleCnt="3"/>
      <dgm:spPr/>
      <dgm:t>
        <a:bodyPr/>
        <a:lstStyle/>
        <a:p>
          <a:endParaRPr lang="el-GR"/>
        </a:p>
      </dgm:t>
    </dgm:pt>
    <dgm:pt modelId="{33B710A2-2CE0-46F8-8425-BF3B509E7B40}" type="pres">
      <dgm:prSet presAssocID="{9578D5AC-DDFF-44D5-9514-6EAE02640650}" presName="hierRoot2" presStyleCnt="0">
        <dgm:presLayoutVars>
          <dgm:hierBranch val="init"/>
        </dgm:presLayoutVars>
      </dgm:prSet>
      <dgm:spPr/>
    </dgm:pt>
    <dgm:pt modelId="{0EC402E9-9F0A-4DE1-89A3-E3A450ABC51C}" type="pres">
      <dgm:prSet presAssocID="{9578D5AC-DDFF-44D5-9514-6EAE02640650}" presName="rootComposite" presStyleCnt="0"/>
      <dgm:spPr/>
    </dgm:pt>
    <dgm:pt modelId="{5C7A033D-F63E-4EE1-8D18-3DEB6554719E}" type="pres">
      <dgm:prSet presAssocID="{9578D5AC-DDFF-44D5-9514-6EAE02640650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0184751-7511-411C-B78D-28155F49356C}" type="pres">
      <dgm:prSet presAssocID="{9578D5AC-DDFF-44D5-9514-6EAE02640650}" presName="rootConnector" presStyleLbl="node2" presStyleIdx="0" presStyleCnt="3"/>
      <dgm:spPr/>
      <dgm:t>
        <a:bodyPr/>
        <a:lstStyle/>
        <a:p>
          <a:endParaRPr lang="el-GR"/>
        </a:p>
      </dgm:t>
    </dgm:pt>
    <dgm:pt modelId="{C4F44EA0-AC52-4B8C-B074-52C858D38DF2}" type="pres">
      <dgm:prSet presAssocID="{9578D5AC-DDFF-44D5-9514-6EAE02640650}" presName="hierChild4" presStyleCnt="0"/>
      <dgm:spPr/>
    </dgm:pt>
    <dgm:pt modelId="{2881F430-56E2-4DC6-ABCA-B3DCEA337227}" type="pres">
      <dgm:prSet presAssocID="{785BF11A-8649-4487-9AB1-439B8C8DA470}" presName="Name37" presStyleLbl="parChTrans1D3" presStyleIdx="0" presStyleCnt="6"/>
      <dgm:spPr/>
      <dgm:t>
        <a:bodyPr/>
        <a:lstStyle/>
        <a:p>
          <a:endParaRPr lang="el-GR"/>
        </a:p>
      </dgm:t>
    </dgm:pt>
    <dgm:pt modelId="{78504E50-C223-4E36-8298-2A824B85A76B}" type="pres">
      <dgm:prSet presAssocID="{52CAC407-FBBC-4CB5-A072-83D5007066B5}" presName="hierRoot2" presStyleCnt="0">
        <dgm:presLayoutVars>
          <dgm:hierBranch val="init"/>
        </dgm:presLayoutVars>
      </dgm:prSet>
      <dgm:spPr/>
    </dgm:pt>
    <dgm:pt modelId="{EA328291-8643-417A-8554-8716D2D29B85}" type="pres">
      <dgm:prSet presAssocID="{52CAC407-FBBC-4CB5-A072-83D5007066B5}" presName="rootComposite" presStyleCnt="0"/>
      <dgm:spPr/>
    </dgm:pt>
    <dgm:pt modelId="{B2CEA7DB-BB34-4209-B482-274CD94C1212}" type="pres">
      <dgm:prSet presAssocID="{52CAC407-FBBC-4CB5-A072-83D5007066B5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87F9CFE-9738-4EB4-99C1-1FCBF3DF469E}" type="pres">
      <dgm:prSet presAssocID="{52CAC407-FBBC-4CB5-A072-83D5007066B5}" presName="rootConnector" presStyleLbl="node3" presStyleIdx="0" presStyleCnt="6"/>
      <dgm:spPr/>
      <dgm:t>
        <a:bodyPr/>
        <a:lstStyle/>
        <a:p>
          <a:endParaRPr lang="el-GR"/>
        </a:p>
      </dgm:t>
    </dgm:pt>
    <dgm:pt modelId="{7B889B76-828A-4927-863C-7638CFBE2519}" type="pres">
      <dgm:prSet presAssocID="{52CAC407-FBBC-4CB5-A072-83D5007066B5}" presName="hierChild4" presStyleCnt="0"/>
      <dgm:spPr/>
    </dgm:pt>
    <dgm:pt modelId="{C20BE0A4-F343-4C36-AFDD-0833F66FE521}" type="pres">
      <dgm:prSet presAssocID="{52CAC407-FBBC-4CB5-A072-83D5007066B5}" presName="hierChild5" presStyleCnt="0"/>
      <dgm:spPr/>
    </dgm:pt>
    <dgm:pt modelId="{A0150750-247E-41C3-A75F-DBF2B1F8529F}" type="pres">
      <dgm:prSet presAssocID="{81D03BEA-8878-4DDA-ADA3-530C79D4A95B}" presName="Name37" presStyleLbl="parChTrans1D3" presStyleIdx="1" presStyleCnt="6"/>
      <dgm:spPr/>
      <dgm:t>
        <a:bodyPr/>
        <a:lstStyle/>
        <a:p>
          <a:endParaRPr lang="el-GR"/>
        </a:p>
      </dgm:t>
    </dgm:pt>
    <dgm:pt modelId="{FEA8AEC6-6269-4E85-A23B-F964706C1715}" type="pres">
      <dgm:prSet presAssocID="{C4731206-0DFC-4DA1-918B-4D5FE41EB8CE}" presName="hierRoot2" presStyleCnt="0">
        <dgm:presLayoutVars>
          <dgm:hierBranch val="init"/>
        </dgm:presLayoutVars>
      </dgm:prSet>
      <dgm:spPr/>
    </dgm:pt>
    <dgm:pt modelId="{D8E993DA-2382-466C-86B1-A06CE4F535E0}" type="pres">
      <dgm:prSet presAssocID="{C4731206-0DFC-4DA1-918B-4D5FE41EB8CE}" presName="rootComposite" presStyleCnt="0"/>
      <dgm:spPr/>
    </dgm:pt>
    <dgm:pt modelId="{CCB9F205-5940-41B9-A841-4802D8C6A320}" type="pres">
      <dgm:prSet presAssocID="{C4731206-0DFC-4DA1-918B-4D5FE41EB8CE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2403686C-0630-471C-A432-38CFDF40BBA8}" type="pres">
      <dgm:prSet presAssocID="{C4731206-0DFC-4DA1-918B-4D5FE41EB8CE}" presName="rootConnector" presStyleLbl="node3" presStyleIdx="1" presStyleCnt="6"/>
      <dgm:spPr/>
      <dgm:t>
        <a:bodyPr/>
        <a:lstStyle/>
        <a:p>
          <a:endParaRPr lang="el-GR"/>
        </a:p>
      </dgm:t>
    </dgm:pt>
    <dgm:pt modelId="{C40B3252-1CFC-40A1-B804-F442BE944F54}" type="pres">
      <dgm:prSet presAssocID="{C4731206-0DFC-4DA1-918B-4D5FE41EB8CE}" presName="hierChild4" presStyleCnt="0"/>
      <dgm:spPr/>
    </dgm:pt>
    <dgm:pt modelId="{274E6656-760B-45A7-ACBD-9E326B810721}" type="pres">
      <dgm:prSet presAssocID="{C4731206-0DFC-4DA1-918B-4D5FE41EB8CE}" presName="hierChild5" presStyleCnt="0"/>
      <dgm:spPr/>
    </dgm:pt>
    <dgm:pt modelId="{D05F5BD2-E45E-4FAC-BA66-E2C108FAAF36}" type="pres">
      <dgm:prSet presAssocID="{9578D5AC-DDFF-44D5-9514-6EAE02640650}" presName="hierChild5" presStyleCnt="0"/>
      <dgm:spPr/>
    </dgm:pt>
    <dgm:pt modelId="{CAF3244F-8550-4860-88B3-7C9EA06BDBF7}" type="pres">
      <dgm:prSet presAssocID="{82628258-05A1-456A-A89D-CC3129F81275}" presName="Name37" presStyleLbl="parChTrans1D2" presStyleIdx="1" presStyleCnt="3"/>
      <dgm:spPr/>
      <dgm:t>
        <a:bodyPr/>
        <a:lstStyle/>
        <a:p>
          <a:endParaRPr lang="el-GR"/>
        </a:p>
      </dgm:t>
    </dgm:pt>
    <dgm:pt modelId="{86354463-9707-47C6-80F5-58E72582041B}" type="pres">
      <dgm:prSet presAssocID="{D0FAE7F3-7526-402F-9E69-F444333F5E57}" presName="hierRoot2" presStyleCnt="0">
        <dgm:presLayoutVars>
          <dgm:hierBranch val="init"/>
        </dgm:presLayoutVars>
      </dgm:prSet>
      <dgm:spPr/>
    </dgm:pt>
    <dgm:pt modelId="{AEA905B8-7BCF-4588-B73A-AC4554D399E0}" type="pres">
      <dgm:prSet presAssocID="{D0FAE7F3-7526-402F-9E69-F444333F5E57}" presName="rootComposite" presStyleCnt="0"/>
      <dgm:spPr/>
    </dgm:pt>
    <dgm:pt modelId="{8A5DFAF2-9859-491E-8054-41942995DFBA}" type="pres">
      <dgm:prSet presAssocID="{D0FAE7F3-7526-402F-9E69-F444333F5E5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36260A5A-6326-411F-9F9B-563BE9474E67}" type="pres">
      <dgm:prSet presAssocID="{D0FAE7F3-7526-402F-9E69-F444333F5E57}" presName="rootConnector" presStyleLbl="node2" presStyleIdx="1" presStyleCnt="3"/>
      <dgm:spPr/>
      <dgm:t>
        <a:bodyPr/>
        <a:lstStyle/>
        <a:p>
          <a:endParaRPr lang="el-GR"/>
        </a:p>
      </dgm:t>
    </dgm:pt>
    <dgm:pt modelId="{FF4B0C56-C011-4252-A2D7-081EFD630AFD}" type="pres">
      <dgm:prSet presAssocID="{D0FAE7F3-7526-402F-9E69-F444333F5E57}" presName="hierChild4" presStyleCnt="0"/>
      <dgm:spPr/>
    </dgm:pt>
    <dgm:pt modelId="{BF59188C-DA58-44A5-A073-4FCBB55AB321}" type="pres">
      <dgm:prSet presAssocID="{701B597D-ED89-412F-A86E-EFF07448FACC}" presName="Name37" presStyleLbl="parChTrans1D3" presStyleIdx="2" presStyleCnt="6"/>
      <dgm:spPr/>
      <dgm:t>
        <a:bodyPr/>
        <a:lstStyle/>
        <a:p>
          <a:endParaRPr lang="el-GR"/>
        </a:p>
      </dgm:t>
    </dgm:pt>
    <dgm:pt modelId="{31B028D2-0788-498C-854A-697996D6D01F}" type="pres">
      <dgm:prSet presAssocID="{B8957F4A-C69C-4111-AB6E-42E0EE51C0C8}" presName="hierRoot2" presStyleCnt="0">
        <dgm:presLayoutVars>
          <dgm:hierBranch val="init"/>
        </dgm:presLayoutVars>
      </dgm:prSet>
      <dgm:spPr/>
    </dgm:pt>
    <dgm:pt modelId="{461DEA88-C1F6-413A-AD66-109971DC99D3}" type="pres">
      <dgm:prSet presAssocID="{B8957F4A-C69C-4111-AB6E-42E0EE51C0C8}" presName="rootComposite" presStyleCnt="0"/>
      <dgm:spPr/>
    </dgm:pt>
    <dgm:pt modelId="{A0C7C93E-9F43-4F23-81E3-173BC5D62FA2}" type="pres">
      <dgm:prSet presAssocID="{B8957F4A-C69C-4111-AB6E-42E0EE51C0C8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BC96F3E-7F7E-4AB8-83FE-490B94F0642E}" type="pres">
      <dgm:prSet presAssocID="{B8957F4A-C69C-4111-AB6E-42E0EE51C0C8}" presName="rootConnector" presStyleLbl="node3" presStyleIdx="2" presStyleCnt="6"/>
      <dgm:spPr/>
      <dgm:t>
        <a:bodyPr/>
        <a:lstStyle/>
        <a:p>
          <a:endParaRPr lang="el-GR"/>
        </a:p>
      </dgm:t>
    </dgm:pt>
    <dgm:pt modelId="{1D72E784-7DAB-453B-A52C-C65CEB695931}" type="pres">
      <dgm:prSet presAssocID="{B8957F4A-C69C-4111-AB6E-42E0EE51C0C8}" presName="hierChild4" presStyleCnt="0"/>
      <dgm:spPr/>
    </dgm:pt>
    <dgm:pt modelId="{8BC9DB78-5A0B-49FD-A353-4D4CD6A76BD6}" type="pres">
      <dgm:prSet presAssocID="{B8957F4A-C69C-4111-AB6E-42E0EE51C0C8}" presName="hierChild5" presStyleCnt="0"/>
      <dgm:spPr/>
    </dgm:pt>
    <dgm:pt modelId="{2888FA2C-238F-4D29-B070-AD05F067D5D1}" type="pres">
      <dgm:prSet presAssocID="{98B89C6E-C741-4C73-BBCD-D8972F0BB400}" presName="Name37" presStyleLbl="parChTrans1D3" presStyleIdx="3" presStyleCnt="6"/>
      <dgm:spPr/>
      <dgm:t>
        <a:bodyPr/>
        <a:lstStyle/>
        <a:p>
          <a:endParaRPr lang="el-GR"/>
        </a:p>
      </dgm:t>
    </dgm:pt>
    <dgm:pt modelId="{3777EE3A-84E6-42DD-BC7D-D1B682E90F30}" type="pres">
      <dgm:prSet presAssocID="{06A8AA85-34A4-4CA3-8954-EDADF501B4A3}" presName="hierRoot2" presStyleCnt="0">
        <dgm:presLayoutVars>
          <dgm:hierBranch val="init"/>
        </dgm:presLayoutVars>
      </dgm:prSet>
      <dgm:spPr/>
    </dgm:pt>
    <dgm:pt modelId="{CCA45F2E-9929-4337-B402-DFE4D632F701}" type="pres">
      <dgm:prSet presAssocID="{06A8AA85-34A4-4CA3-8954-EDADF501B4A3}" presName="rootComposite" presStyleCnt="0"/>
      <dgm:spPr/>
    </dgm:pt>
    <dgm:pt modelId="{D89FEA0C-6348-49CF-AC7F-605E79BE4267}" type="pres">
      <dgm:prSet presAssocID="{06A8AA85-34A4-4CA3-8954-EDADF501B4A3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E72220A-DAC8-42D0-BA55-80E99BD3BFCC}" type="pres">
      <dgm:prSet presAssocID="{06A8AA85-34A4-4CA3-8954-EDADF501B4A3}" presName="rootConnector" presStyleLbl="node3" presStyleIdx="3" presStyleCnt="6"/>
      <dgm:spPr/>
      <dgm:t>
        <a:bodyPr/>
        <a:lstStyle/>
        <a:p>
          <a:endParaRPr lang="el-GR"/>
        </a:p>
      </dgm:t>
    </dgm:pt>
    <dgm:pt modelId="{F8AF953E-80CE-46C1-B96D-9B9CF6303102}" type="pres">
      <dgm:prSet presAssocID="{06A8AA85-34A4-4CA3-8954-EDADF501B4A3}" presName="hierChild4" presStyleCnt="0"/>
      <dgm:spPr/>
    </dgm:pt>
    <dgm:pt modelId="{F84701B1-4AA8-4FC9-98C7-F7B1334817A7}" type="pres">
      <dgm:prSet presAssocID="{06A8AA85-34A4-4CA3-8954-EDADF501B4A3}" presName="hierChild5" presStyleCnt="0"/>
      <dgm:spPr/>
    </dgm:pt>
    <dgm:pt modelId="{B69E6795-C642-4D10-86B5-83C390BDBB69}" type="pres">
      <dgm:prSet presAssocID="{D0FAE7F3-7526-402F-9E69-F444333F5E57}" presName="hierChild5" presStyleCnt="0"/>
      <dgm:spPr/>
    </dgm:pt>
    <dgm:pt modelId="{9AD761CE-8BC1-488D-8531-B6739246902B}" type="pres">
      <dgm:prSet presAssocID="{0B5A6877-DB6B-4FA6-9D86-AF4A6A6FF860}" presName="Name37" presStyleLbl="parChTrans1D2" presStyleIdx="2" presStyleCnt="3"/>
      <dgm:spPr/>
      <dgm:t>
        <a:bodyPr/>
        <a:lstStyle/>
        <a:p>
          <a:endParaRPr lang="el-GR"/>
        </a:p>
      </dgm:t>
    </dgm:pt>
    <dgm:pt modelId="{370C7453-EA2F-4717-9A71-6E9CE95448D1}" type="pres">
      <dgm:prSet presAssocID="{37CC64F3-86FE-4745-A9C8-11D3F6436B91}" presName="hierRoot2" presStyleCnt="0">
        <dgm:presLayoutVars>
          <dgm:hierBranch val="init"/>
        </dgm:presLayoutVars>
      </dgm:prSet>
      <dgm:spPr/>
    </dgm:pt>
    <dgm:pt modelId="{31EF8159-FF53-4D13-BE43-85DF581F9D1E}" type="pres">
      <dgm:prSet presAssocID="{37CC64F3-86FE-4745-A9C8-11D3F6436B91}" presName="rootComposite" presStyleCnt="0"/>
      <dgm:spPr/>
    </dgm:pt>
    <dgm:pt modelId="{B27E950B-E79C-4C7D-8641-3BAA18426CCB}" type="pres">
      <dgm:prSet presAssocID="{37CC64F3-86FE-4745-A9C8-11D3F6436B91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09B25EE-3B68-45BE-911B-265D8192A3D1}" type="pres">
      <dgm:prSet presAssocID="{37CC64F3-86FE-4745-A9C8-11D3F6436B91}" presName="rootConnector" presStyleLbl="node2" presStyleIdx="2" presStyleCnt="3"/>
      <dgm:spPr/>
      <dgm:t>
        <a:bodyPr/>
        <a:lstStyle/>
        <a:p>
          <a:endParaRPr lang="el-GR"/>
        </a:p>
      </dgm:t>
    </dgm:pt>
    <dgm:pt modelId="{BAD621D1-09E2-4952-AE03-00581BD94092}" type="pres">
      <dgm:prSet presAssocID="{37CC64F3-86FE-4745-A9C8-11D3F6436B91}" presName="hierChild4" presStyleCnt="0"/>
      <dgm:spPr/>
    </dgm:pt>
    <dgm:pt modelId="{D9B8DDCF-AC24-4CF9-8520-083D258CB168}" type="pres">
      <dgm:prSet presAssocID="{64A9C360-E2F1-4669-9026-0CC6860035A5}" presName="Name37" presStyleLbl="parChTrans1D3" presStyleIdx="4" presStyleCnt="6"/>
      <dgm:spPr/>
      <dgm:t>
        <a:bodyPr/>
        <a:lstStyle/>
        <a:p>
          <a:endParaRPr lang="el-GR"/>
        </a:p>
      </dgm:t>
    </dgm:pt>
    <dgm:pt modelId="{13D2E00F-41EB-4F01-8CE1-3095DD1DA333}" type="pres">
      <dgm:prSet presAssocID="{5BF4D104-C12E-4216-B696-0BA41703D338}" presName="hierRoot2" presStyleCnt="0">
        <dgm:presLayoutVars>
          <dgm:hierBranch val="init"/>
        </dgm:presLayoutVars>
      </dgm:prSet>
      <dgm:spPr/>
    </dgm:pt>
    <dgm:pt modelId="{9BC977E8-ED9A-4E7E-8162-8BD68B7C6AE3}" type="pres">
      <dgm:prSet presAssocID="{5BF4D104-C12E-4216-B696-0BA41703D338}" presName="rootComposite" presStyleCnt="0"/>
      <dgm:spPr/>
    </dgm:pt>
    <dgm:pt modelId="{2426BE83-5EAC-4A1B-9E98-68ACC5269FDB}" type="pres">
      <dgm:prSet presAssocID="{5BF4D104-C12E-4216-B696-0BA41703D338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E3EE1276-2BAC-47D2-850A-58C0F7495E36}" type="pres">
      <dgm:prSet presAssocID="{5BF4D104-C12E-4216-B696-0BA41703D338}" presName="rootConnector" presStyleLbl="node3" presStyleIdx="4" presStyleCnt="6"/>
      <dgm:spPr/>
      <dgm:t>
        <a:bodyPr/>
        <a:lstStyle/>
        <a:p>
          <a:endParaRPr lang="el-GR"/>
        </a:p>
      </dgm:t>
    </dgm:pt>
    <dgm:pt modelId="{76ECFC3C-57C0-40E5-90BA-B1C7070CF6E6}" type="pres">
      <dgm:prSet presAssocID="{5BF4D104-C12E-4216-B696-0BA41703D338}" presName="hierChild4" presStyleCnt="0"/>
      <dgm:spPr/>
    </dgm:pt>
    <dgm:pt modelId="{D6FD5FA6-CDAA-4587-B5DA-1FC886718CCA}" type="pres">
      <dgm:prSet presAssocID="{5BF4D104-C12E-4216-B696-0BA41703D338}" presName="hierChild5" presStyleCnt="0"/>
      <dgm:spPr/>
    </dgm:pt>
    <dgm:pt modelId="{45614186-522D-4BE9-B0C5-A88754977FDF}" type="pres">
      <dgm:prSet presAssocID="{9F57B44B-1D47-4CA0-AC3D-4AACA202B119}" presName="Name37" presStyleLbl="parChTrans1D3" presStyleIdx="5" presStyleCnt="6"/>
      <dgm:spPr/>
      <dgm:t>
        <a:bodyPr/>
        <a:lstStyle/>
        <a:p>
          <a:endParaRPr lang="el-GR"/>
        </a:p>
      </dgm:t>
    </dgm:pt>
    <dgm:pt modelId="{CF94E7FA-C96F-4716-A0BC-E32B5C634644}" type="pres">
      <dgm:prSet presAssocID="{3EAE3BD3-990C-4F7A-920B-DAAB7D73F1A1}" presName="hierRoot2" presStyleCnt="0">
        <dgm:presLayoutVars>
          <dgm:hierBranch val="init"/>
        </dgm:presLayoutVars>
      </dgm:prSet>
      <dgm:spPr/>
    </dgm:pt>
    <dgm:pt modelId="{76F3B760-E08D-4B32-B688-E5A3EBD766BE}" type="pres">
      <dgm:prSet presAssocID="{3EAE3BD3-990C-4F7A-920B-DAAB7D73F1A1}" presName="rootComposite" presStyleCnt="0"/>
      <dgm:spPr/>
    </dgm:pt>
    <dgm:pt modelId="{56239324-2555-4167-831B-F050ABE330EC}" type="pres">
      <dgm:prSet presAssocID="{3EAE3BD3-990C-4F7A-920B-DAAB7D73F1A1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9F48755-D925-417B-92FD-77F584524034}" type="pres">
      <dgm:prSet presAssocID="{3EAE3BD3-990C-4F7A-920B-DAAB7D73F1A1}" presName="rootConnector" presStyleLbl="node3" presStyleIdx="5" presStyleCnt="6"/>
      <dgm:spPr/>
      <dgm:t>
        <a:bodyPr/>
        <a:lstStyle/>
        <a:p>
          <a:endParaRPr lang="el-GR"/>
        </a:p>
      </dgm:t>
    </dgm:pt>
    <dgm:pt modelId="{F15285D5-9551-4E4C-A9F5-7D0AD72BEA06}" type="pres">
      <dgm:prSet presAssocID="{3EAE3BD3-990C-4F7A-920B-DAAB7D73F1A1}" presName="hierChild4" presStyleCnt="0"/>
      <dgm:spPr/>
    </dgm:pt>
    <dgm:pt modelId="{F723EC78-1832-4C4F-8D4E-D59AD26F332C}" type="pres">
      <dgm:prSet presAssocID="{3EAE3BD3-990C-4F7A-920B-DAAB7D73F1A1}" presName="hierChild5" presStyleCnt="0"/>
      <dgm:spPr/>
    </dgm:pt>
    <dgm:pt modelId="{90780CE4-F44A-46BD-9257-76554CB4E7EA}" type="pres">
      <dgm:prSet presAssocID="{37CC64F3-86FE-4745-A9C8-11D3F6436B91}" presName="hierChild5" presStyleCnt="0"/>
      <dgm:spPr/>
    </dgm:pt>
    <dgm:pt modelId="{767246FE-0308-4DD5-9FA2-8FBD3461737D}" type="pres">
      <dgm:prSet presAssocID="{6FD36A15-7C0A-429F-9146-F20C73D6F566}" presName="hierChild3" presStyleCnt="0"/>
      <dgm:spPr/>
    </dgm:pt>
  </dgm:ptLst>
  <dgm:cxnLst>
    <dgm:cxn modelId="{3280688D-954A-4F2B-B173-B41C3202AFFF}" type="presOf" srcId="{52CAC407-FBBC-4CB5-A072-83D5007066B5}" destId="{B87F9CFE-9738-4EB4-99C1-1FCBF3DF469E}" srcOrd="1" destOrd="0" presId="urn:microsoft.com/office/officeart/2005/8/layout/orgChart1"/>
    <dgm:cxn modelId="{3B7BA611-60EF-49F2-AC59-8A15F19D2E4C}" type="presOf" srcId="{B8957F4A-C69C-4111-AB6E-42E0EE51C0C8}" destId="{A0C7C93E-9F43-4F23-81E3-173BC5D62FA2}" srcOrd="0" destOrd="0" presId="urn:microsoft.com/office/officeart/2005/8/layout/orgChart1"/>
    <dgm:cxn modelId="{936D96A2-8AE6-4724-A3AA-38921F9A73EE}" type="presOf" srcId="{DC10DFC1-9074-4EFC-AFF1-66DA586C5910}" destId="{D8F0D041-1917-44AC-BDB3-0B02067DDB26}" srcOrd="0" destOrd="0" presId="urn:microsoft.com/office/officeart/2005/8/layout/orgChart1"/>
    <dgm:cxn modelId="{BF0106FE-A523-4236-9CD0-EDE897577EFE}" type="presOf" srcId="{81D03BEA-8878-4DDA-ADA3-530C79D4A95B}" destId="{A0150750-247E-41C3-A75F-DBF2B1F8529F}" srcOrd="0" destOrd="0" presId="urn:microsoft.com/office/officeart/2005/8/layout/orgChart1"/>
    <dgm:cxn modelId="{81917DA1-1CD2-4574-85C3-DEB555475624}" type="presOf" srcId="{5BF4D104-C12E-4216-B696-0BA41703D338}" destId="{E3EE1276-2BAC-47D2-850A-58C0F7495E36}" srcOrd="1" destOrd="0" presId="urn:microsoft.com/office/officeart/2005/8/layout/orgChart1"/>
    <dgm:cxn modelId="{114D5D99-AF2A-413C-897B-63788D951C19}" type="presOf" srcId="{9578D5AC-DDFF-44D5-9514-6EAE02640650}" destId="{F0184751-7511-411C-B78D-28155F49356C}" srcOrd="1" destOrd="0" presId="urn:microsoft.com/office/officeart/2005/8/layout/orgChart1"/>
    <dgm:cxn modelId="{507CCC72-5F20-48F1-A040-457DCC43C3C7}" srcId="{9578D5AC-DDFF-44D5-9514-6EAE02640650}" destId="{C4731206-0DFC-4DA1-918B-4D5FE41EB8CE}" srcOrd="1" destOrd="0" parTransId="{81D03BEA-8878-4DDA-ADA3-530C79D4A95B}" sibTransId="{26FC8089-93BC-4C22-849C-70CFBC42B9A7}"/>
    <dgm:cxn modelId="{F5F235C2-AF1C-4B28-99ED-58C7C8847EFE}" type="presOf" srcId="{785BF11A-8649-4487-9AB1-439B8C8DA470}" destId="{2881F430-56E2-4DC6-ABCA-B3DCEA337227}" srcOrd="0" destOrd="0" presId="urn:microsoft.com/office/officeart/2005/8/layout/orgChart1"/>
    <dgm:cxn modelId="{F39433CA-1FEC-4276-9B95-6339D207788C}" srcId="{6FD36A15-7C0A-429F-9146-F20C73D6F566}" destId="{9578D5AC-DDFF-44D5-9514-6EAE02640650}" srcOrd="0" destOrd="0" parTransId="{5328AD72-04A6-434F-ACF1-60ED5B18E681}" sibTransId="{4491463B-68A2-40B1-BB30-1137E0B47120}"/>
    <dgm:cxn modelId="{AA1DF148-A203-4093-8650-E65299732114}" type="presOf" srcId="{C4731206-0DFC-4DA1-918B-4D5FE41EB8CE}" destId="{CCB9F205-5940-41B9-A841-4802D8C6A320}" srcOrd="0" destOrd="0" presId="urn:microsoft.com/office/officeart/2005/8/layout/orgChart1"/>
    <dgm:cxn modelId="{8B376E43-8458-4116-B707-BA43301A07AD}" type="presOf" srcId="{9578D5AC-DDFF-44D5-9514-6EAE02640650}" destId="{5C7A033D-F63E-4EE1-8D18-3DEB6554719E}" srcOrd="0" destOrd="0" presId="urn:microsoft.com/office/officeart/2005/8/layout/orgChart1"/>
    <dgm:cxn modelId="{9DC0CA17-A2C4-454A-9879-A1A6A6F00999}" type="presOf" srcId="{52CAC407-FBBC-4CB5-A072-83D5007066B5}" destId="{B2CEA7DB-BB34-4209-B482-274CD94C1212}" srcOrd="0" destOrd="0" presId="urn:microsoft.com/office/officeart/2005/8/layout/orgChart1"/>
    <dgm:cxn modelId="{17396FDE-216D-4A71-9AE4-E8C1814586B2}" type="presOf" srcId="{82628258-05A1-456A-A89D-CC3129F81275}" destId="{CAF3244F-8550-4860-88B3-7C9EA06BDBF7}" srcOrd="0" destOrd="0" presId="urn:microsoft.com/office/officeart/2005/8/layout/orgChart1"/>
    <dgm:cxn modelId="{6FA27E23-467C-4311-9C31-9305625FE39D}" type="presOf" srcId="{06A8AA85-34A4-4CA3-8954-EDADF501B4A3}" destId="{D89FEA0C-6348-49CF-AC7F-605E79BE4267}" srcOrd="0" destOrd="0" presId="urn:microsoft.com/office/officeart/2005/8/layout/orgChart1"/>
    <dgm:cxn modelId="{FF42C820-1794-460B-AB8E-96F27DF85A76}" type="presOf" srcId="{9F57B44B-1D47-4CA0-AC3D-4AACA202B119}" destId="{45614186-522D-4BE9-B0C5-A88754977FDF}" srcOrd="0" destOrd="0" presId="urn:microsoft.com/office/officeart/2005/8/layout/orgChart1"/>
    <dgm:cxn modelId="{07D46BD8-0C7C-495E-A867-A83F1DD0E316}" type="presOf" srcId="{3EAE3BD3-990C-4F7A-920B-DAAB7D73F1A1}" destId="{56239324-2555-4167-831B-F050ABE330EC}" srcOrd="0" destOrd="0" presId="urn:microsoft.com/office/officeart/2005/8/layout/orgChart1"/>
    <dgm:cxn modelId="{89B64E8A-2987-4960-8ED1-4E937031C35C}" type="presOf" srcId="{B8957F4A-C69C-4111-AB6E-42E0EE51C0C8}" destId="{BBC96F3E-7F7E-4AB8-83FE-490B94F0642E}" srcOrd="1" destOrd="0" presId="urn:microsoft.com/office/officeart/2005/8/layout/orgChart1"/>
    <dgm:cxn modelId="{DAB507E1-53C5-488C-9631-C75C88E8E160}" type="presOf" srcId="{3EAE3BD3-990C-4F7A-920B-DAAB7D73F1A1}" destId="{B9F48755-D925-417B-92FD-77F584524034}" srcOrd="1" destOrd="0" presId="urn:microsoft.com/office/officeart/2005/8/layout/orgChart1"/>
    <dgm:cxn modelId="{5825539C-E6DE-4C7A-B69D-DF49E89C6C16}" srcId="{D0FAE7F3-7526-402F-9E69-F444333F5E57}" destId="{06A8AA85-34A4-4CA3-8954-EDADF501B4A3}" srcOrd="1" destOrd="0" parTransId="{98B89C6E-C741-4C73-BBCD-D8972F0BB400}" sibTransId="{AF55F867-E9D2-468C-A767-76BCE563408F}"/>
    <dgm:cxn modelId="{94EE1B28-60E8-4935-9057-5BB636C3CD78}" type="presOf" srcId="{6FD36A15-7C0A-429F-9146-F20C73D6F566}" destId="{E7EAD196-7400-4611-B34E-DB67E0986EB0}" srcOrd="0" destOrd="0" presId="urn:microsoft.com/office/officeart/2005/8/layout/orgChart1"/>
    <dgm:cxn modelId="{F180BD06-3E9D-4C9D-8CA4-6449BC90B80B}" type="presOf" srcId="{37CC64F3-86FE-4745-A9C8-11D3F6436B91}" destId="{B27E950B-E79C-4C7D-8641-3BAA18426CCB}" srcOrd="0" destOrd="0" presId="urn:microsoft.com/office/officeart/2005/8/layout/orgChart1"/>
    <dgm:cxn modelId="{C3F0F098-C279-4CA1-AE63-C15AF0DC2BD8}" srcId="{37CC64F3-86FE-4745-A9C8-11D3F6436B91}" destId="{5BF4D104-C12E-4216-B696-0BA41703D338}" srcOrd="0" destOrd="0" parTransId="{64A9C360-E2F1-4669-9026-0CC6860035A5}" sibTransId="{EF9E7799-81DA-4E18-B96C-E3D559ECB27A}"/>
    <dgm:cxn modelId="{FC34F161-B953-48B3-92EC-4629198C437B}" srcId="{DC10DFC1-9074-4EFC-AFF1-66DA586C5910}" destId="{6FD36A15-7C0A-429F-9146-F20C73D6F566}" srcOrd="0" destOrd="0" parTransId="{93980370-AEC5-4CE8-9697-8CA212F2AE43}" sibTransId="{18759B1A-93CE-44E3-BB6C-54B699E89BFA}"/>
    <dgm:cxn modelId="{76338252-E614-40C6-8303-1A7C29E46C86}" type="presOf" srcId="{D0FAE7F3-7526-402F-9E69-F444333F5E57}" destId="{36260A5A-6326-411F-9F9B-563BE9474E67}" srcOrd="1" destOrd="0" presId="urn:microsoft.com/office/officeart/2005/8/layout/orgChart1"/>
    <dgm:cxn modelId="{B9A61734-829D-4D55-9DBB-7C873E20ABAF}" type="presOf" srcId="{6FD36A15-7C0A-429F-9146-F20C73D6F566}" destId="{7048F019-F499-42AB-8FE5-B7BB0CFEA378}" srcOrd="1" destOrd="0" presId="urn:microsoft.com/office/officeart/2005/8/layout/orgChart1"/>
    <dgm:cxn modelId="{DBF89BB8-99F7-4E5F-A655-20DC208E6324}" type="presOf" srcId="{98B89C6E-C741-4C73-BBCD-D8972F0BB400}" destId="{2888FA2C-238F-4D29-B070-AD05F067D5D1}" srcOrd="0" destOrd="0" presId="urn:microsoft.com/office/officeart/2005/8/layout/orgChart1"/>
    <dgm:cxn modelId="{1B32B171-B793-4436-85A8-F56DFD882DC8}" type="presOf" srcId="{0B5A6877-DB6B-4FA6-9D86-AF4A6A6FF860}" destId="{9AD761CE-8BC1-488D-8531-B6739246902B}" srcOrd="0" destOrd="0" presId="urn:microsoft.com/office/officeart/2005/8/layout/orgChart1"/>
    <dgm:cxn modelId="{872E08A4-BE93-43E5-A918-27EC5C6EB490}" type="presOf" srcId="{5328AD72-04A6-434F-ACF1-60ED5B18E681}" destId="{FBDE305B-0D10-41C2-99A3-02D4A1A5E8E5}" srcOrd="0" destOrd="0" presId="urn:microsoft.com/office/officeart/2005/8/layout/orgChart1"/>
    <dgm:cxn modelId="{9AB23B93-2BB7-4E12-828A-C193E9705A55}" type="presOf" srcId="{701B597D-ED89-412F-A86E-EFF07448FACC}" destId="{BF59188C-DA58-44A5-A073-4FCBB55AB321}" srcOrd="0" destOrd="0" presId="urn:microsoft.com/office/officeart/2005/8/layout/orgChart1"/>
    <dgm:cxn modelId="{5BC229E5-6B87-47FC-9F09-759E1C83AC93}" type="presOf" srcId="{64A9C360-E2F1-4669-9026-0CC6860035A5}" destId="{D9B8DDCF-AC24-4CF9-8520-083D258CB168}" srcOrd="0" destOrd="0" presId="urn:microsoft.com/office/officeart/2005/8/layout/orgChart1"/>
    <dgm:cxn modelId="{C238C8F5-7B8E-4313-A870-82427D258BE1}" type="presOf" srcId="{37CC64F3-86FE-4745-A9C8-11D3F6436B91}" destId="{C09B25EE-3B68-45BE-911B-265D8192A3D1}" srcOrd="1" destOrd="0" presId="urn:microsoft.com/office/officeart/2005/8/layout/orgChart1"/>
    <dgm:cxn modelId="{7B177312-6D08-4D56-97F6-C7C26B780C5C}" type="presOf" srcId="{5BF4D104-C12E-4216-B696-0BA41703D338}" destId="{2426BE83-5EAC-4A1B-9E98-68ACC5269FDB}" srcOrd="0" destOrd="0" presId="urn:microsoft.com/office/officeart/2005/8/layout/orgChart1"/>
    <dgm:cxn modelId="{51A57076-170B-44DB-87BC-8CCA81CB098D}" srcId="{6FD36A15-7C0A-429F-9146-F20C73D6F566}" destId="{37CC64F3-86FE-4745-A9C8-11D3F6436B91}" srcOrd="2" destOrd="0" parTransId="{0B5A6877-DB6B-4FA6-9D86-AF4A6A6FF860}" sibTransId="{47DCD6B0-5915-41DF-A441-5A90A83EA9A0}"/>
    <dgm:cxn modelId="{49F0E675-F583-461E-A462-97E33FE1C655}" srcId="{6FD36A15-7C0A-429F-9146-F20C73D6F566}" destId="{D0FAE7F3-7526-402F-9E69-F444333F5E57}" srcOrd="1" destOrd="0" parTransId="{82628258-05A1-456A-A89D-CC3129F81275}" sibTransId="{D6298682-DE50-4491-B751-7E49A63404E7}"/>
    <dgm:cxn modelId="{2D1A4A92-E50B-49BE-BE26-B75C40061526}" srcId="{D0FAE7F3-7526-402F-9E69-F444333F5E57}" destId="{B8957F4A-C69C-4111-AB6E-42E0EE51C0C8}" srcOrd="0" destOrd="0" parTransId="{701B597D-ED89-412F-A86E-EFF07448FACC}" sibTransId="{22BB6069-A42C-4088-BD1E-2306A3E16348}"/>
    <dgm:cxn modelId="{DB8C0A4A-288D-4514-B29E-4D063F2EFE43}" srcId="{37CC64F3-86FE-4745-A9C8-11D3F6436B91}" destId="{3EAE3BD3-990C-4F7A-920B-DAAB7D73F1A1}" srcOrd="1" destOrd="0" parTransId="{9F57B44B-1D47-4CA0-AC3D-4AACA202B119}" sibTransId="{2B1457B6-924B-46AA-8A24-5230BAE827C0}"/>
    <dgm:cxn modelId="{4EB6A6AD-3168-42DA-9B88-7D1611BC709B}" srcId="{9578D5AC-DDFF-44D5-9514-6EAE02640650}" destId="{52CAC407-FBBC-4CB5-A072-83D5007066B5}" srcOrd="0" destOrd="0" parTransId="{785BF11A-8649-4487-9AB1-439B8C8DA470}" sibTransId="{27785A8F-D0AC-4019-92D6-582CA3EB751B}"/>
    <dgm:cxn modelId="{A0B8D5B5-F64D-4724-B46A-7FBCD35CA74C}" type="presOf" srcId="{06A8AA85-34A4-4CA3-8954-EDADF501B4A3}" destId="{9E72220A-DAC8-42D0-BA55-80E99BD3BFCC}" srcOrd="1" destOrd="0" presId="urn:microsoft.com/office/officeart/2005/8/layout/orgChart1"/>
    <dgm:cxn modelId="{D3E7C55A-0A43-4306-9152-C2AF5F7E5905}" type="presOf" srcId="{D0FAE7F3-7526-402F-9E69-F444333F5E57}" destId="{8A5DFAF2-9859-491E-8054-41942995DFBA}" srcOrd="0" destOrd="0" presId="urn:microsoft.com/office/officeart/2005/8/layout/orgChart1"/>
    <dgm:cxn modelId="{5AA00071-636C-4FD2-84A2-B446F73094C1}" type="presOf" srcId="{C4731206-0DFC-4DA1-918B-4D5FE41EB8CE}" destId="{2403686C-0630-471C-A432-38CFDF40BBA8}" srcOrd="1" destOrd="0" presId="urn:microsoft.com/office/officeart/2005/8/layout/orgChart1"/>
    <dgm:cxn modelId="{7FB2D535-B009-4658-A1D1-D9D41BDF5A52}" type="presParOf" srcId="{D8F0D041-1917-44AC-BDB3-0B02067DDB26}" destId="{B7143FBD-2C2B-4F3F-B355-BE6A1F9DB5E2}" srcOrd="0" destOrd="0" presId="urn:microsoft.com/office/officeart/2005/8/layout/orgChart1"/>
    <dgm:cxn modelId="{5824F580-693F-4990-9C7A-A81BBAA04A6B}" type="presParOf" srcId="{B7143FBD-2C2B-4F3F-B355-BE6A1F9DB5E2}" destId="{C27417B7-5FEE-48CA-901F-B4000DF7A6E1}" srcOrd="0" destOrd="0" presId="urn:microsoft.com/office/officeart/2005/8/layout/orgChart1"/>
    <dgm:cxn modelId="{8C1CD33D-267C-4DF4-8636-B305336385A0}" type="presParOf" srcId="{C27417B7-5FEE-48CA-901F-B4000DF7A6E1}" destId="{E7EAD196-7400-4611-B34E-DB67E0986EB0}" srcOrd="0" destOrd="0" presId="urn:microsoft.com/office/officeart/2005/8/layout/orgChart1"/>
    <dgm:cxn modelId="{B8CF3534-AEA3-40EF-B73A-4004448713ED}" type="presParOf" srcId="{C27417B7-5FEE-48CA-901F-B4000DF7A6E1}" destId="{7048F019-F499-42AB-8FE5-B7BB0CFEA378}" srcOrd="1" destOrd="0" presId="urn:microsoft.com/office/officeart/2005/8/layout/orgChart1"/>
    <dgm:cxn modelId="{5FB77795-3AFF-4361-97AE-77F13C31E59D}" type="presParOf" srcId="{B7143FBD-2C2B-4F3F-B355-BE6A1F9DB5E2}" destId="{A1144340-6538-4E9F-BA59-D792B5246379}" srcOrd="1" destOrd="0" presId="urn:microsoft.com/office/officeart/2005/8/layout/orgChart1"/>
    <dgm:cxn modelId="{DA1E86A7-2961-4E30-A29C-4063FEC90CC7}" type="presParOf" srcId="{A1144340-6538-4E9F-BA59-D792B5246379}" destId="{FBDE305B-0D10-41C2-99A3-02D4A1A5E8E5}" srcOrd="0" destOrd="0" presId="urn:microsoft.com/office/officeart/2005/8/layout/orgChart1"/>
    <dgm:cxn modelId="{91466EAD-CBFE-44B5-ACDE-1EBDFAE71E17}" type="presParOf" srcId="{A1144340-6538-4E9F-BA59-D792B5246379}" destId="{33B710A2-2CE0-46F8-8425-BF3B509E7B40}" srcOrd="1" destOrd="0" presId="urn:microsoft.com/office/officeart/2005/8/layout/orgChart1"/>
    <dgm:cxn modelId="{4581E02A-56AD-4AF3-8396-565F6A56F4FD}" type="presParOf" srcId="{33B710A2-2CE0-46F8-8425-BF3B509E7B40}" destId="{0EC402E9-9F0A-4DE1-89A3-E3A450ABC51C}" srcOrd="0" destOrd="0" presId="urn:microsoft.com/office/officeart/2005/8/layout/orgChart1"/>
    <dgm:cxn modelId="{D7C207FF-87DB-4265-A589-9B1C9E920888}" type="presParOf" srcId="{0EC402E9-9F0A-4DE1-89A3-E3A450ABC51C}" destId="{5C7A033D-F63E-4EE1-8D18-3DEB6554719E}" srcOrd="0" destOrd="0" presId="urn:microsoft.com/office/officeart/2005/8/layout/orgChart1"/>
    <dgm:cxn modelId="{03E07C40-14A7-4E76-83D9-B23A4E00449E}" type="presParOf" srcId="{0EC402E9-9F0A-4DE1-89A3-E3A450ABC51C}" destId="{F0184751-7511-411C-B78D-28155F49356C}" srcOrd="1" destOrd="0" presId="urn:microsoft.com/office/officeart/2005/8/layout/orgChart1"/>
    <dgm:cxn modelId="{FB3D9C14-B7D3-4D1C-BA0F-9118B07A17A3}" type="presParOf" srcId="{33B710A2-2CE0-46F8-8425-BF3B509E7B40}" destId="{C4F44EA0-AC52-4B8C-B074-52C858D38DF2}" srcOrd="1" destOrd="0" presId="urn:microsoft.com/office/officeart/2005/8/layout/orgChart1"/>
    <dgm:cxn modelId="{8E1CB0C1-47DC-4E6B-95BF-BFA1020A7F1A}" type="presParOf" srcId="{C4F44EA0-AC52-4B8C-B074-52C858D38DF2}" destId="{2881F430-56E2-4DC6-ABCA-B3DCEA337227}" srcOrd="0" destOrd="0" presId="urn:microsoft.com/office/officeart/2005/8/layout/orgChart1"/>
    <dgm:cxn modelId="{A26E5701-E86B-4C8B-A8C4-E2C3EB550E3A}" type="presParOf" srcId="{C4F44EA0-AC52-4B8C-B074-52C858D38DF2}" destId="{78504E50-C223-4E36-8298-2A824B85A76B}" srcOrd="1" destOrd="0" presId="urn:microsoft.com/office/officeart/2005/8/layout/orgChart1"/>
    <dgm:cxn modelId="{DA9BA024-FDE8-4904-9C1B-6D9FC87AAA14}" type="presParOf" srcId="{78504E50-C223-4E36-8298-2A824B85A76B}" destId="{EA328291-8643-417A-8554-8716D2D29B85}" srcOrd="0" destOrd="0" presId="urn:microsoft.com/office/officeart/2005/8/layout/orgChart1"/>
    <dgm:cxn modelId="{FB57CE76-61F2-4EF5-BD41-3167699D1494}" type="presParOf" srcId="{EA328291-8643-417A-8554-8716D2D29B85}" destId="{B2CEA7DB-BB34-4209-B482-274CD94C1212}" srcOrd="0" destOrd="0" presId="urn:microsoft.com/office/officeart/2005/8/layout/orgChart1"/>
    <dgm:cxn modelId="{60B0394C-6063-43A3-9946-264C51DA626D}" type="presParOf" srcId="{EA328291-8643-417A-8554-8716D2D29B85}" destId="{B87F9CFE-9738-4EB4-99C1-1FCBF3DF469E}" srcOrd="1" destOrd="0" presId="urn:microsoft.com/office/officeart/2005/8/layout/orgChart1"/>
    <dgm:cxn modelId="{C35F412D-2D70-44A4-BB61-2C40A2501162}" type="presParOf" srcId="{78504E50-C223-4E36-8298-2A824B85A76B}" destId="{7B889B76-828A-4927-863C-7638CFBE2519}" srcOrd="1" destOrd="0" presId="urn:microsoft.com/office/officeart/2005/8/layout/orgChart1"/>
    <dgm:cxn modelId="{F5B99EA2-F557-4C98-B96D-A6B65C31DA7B}" type="presParOf" srcId="{78504E50-C223-4E36-8298-2A824B85A76B}" destId="{C20BE0A4-F343-4C36-AFDD-0833F66FE521}" srcOrd="2" destOrd="0" presId="urn:microsoft.com/office/officeart/2005/8/layout/orgChart1"/>
    <dgm:cxn modelId="{CAB58927-83FE-438E-BF8F-3385E6408D6B}" type="presParOf" srcId="{C4F44EA0-AC52-4B8C-B074-52C858D38DF2}" destId="{A0150750-247E-41C3-A75F-DBF2B1F8529F}" srcOrd="2" destOrd="0" presId="urn:microsoft.com/office/officeart/2005/8/layout/orgChart1"/>
    <dgm:cxn modelId="{5480251C-AC58-46A9-8AA8-40C16DFA14E4}" type="presParOf" srcId="{C4F44EA0-AC52-4B8C-B074-52C858D38DF2}" destId="{FEA8AEC6-6269-4E85-A23B-F964706C1715}" srcOrd="3" destOrd="0" presId="urn:microsoft.com/office/officeart/2005/8/layout/orgChart1"/>
    <dgm:cxn modelId="{AEC57A00-3D86-431D-B195-77F10CA9C37F}" type="presParOf" srcId="{FEA8AEC6-6269-4E85-A23B-F964706C1715}" destId="{D8E993DA-2382-466C-86B1-A06CE4F535E0}" srcOrd="0" destOrd="0" presId="urn:microsoft.com/office/officeart/2005/8/layout/orgChart1"/>
    <dgm:cxn modelId="{2F3D37BB-980F-4278-85B3-924E2A937849}" type="presParOf" srcId="{D8E993DA-2382-466C-86B1-A06CE4F535E0}" destId="{CCB9F205-5940-41B9-A841-4802D8C6A320}" srcOrd="0" destOrd="0" presId="urn:microsoft.com/office/officeart/2005/8/layout/orgChart1"/>
    <dgm:cxn modelId="{AB02229B-5700-4ACA-88BD-CEE461F3299A}" type="presParOf" srcId="{D8E993DA-2382-466C-86B1-A06CE4F535E0}" destId="{2403686C-0630-471C-A432-38CFDF40BBA8}" srcOrd="1" destOrd="0" presId="urn:microsoft.com/office/officeart/2005/8/layout/orgChart1"/>
    <dgm:cxn modelId="{8C9C2697-D7F0-4BF1-A785-321A08B970D2}" type="presParOf" srcId="{FEA8AEC6-6269-4E85-A23B-F964706C1715}" destId="{C40B3252-1CFC-40A1-B804-F442BE944F54}" srcOrd="1" destOrd="0" presId="urn:microsoft.com/office/officeart/2005/8/layout/orgChart1"/>
    <dgm:cxn modelId="{26E24299-C587-4932-9081-5B4B8BAA8A3A}" type="presParOf" srcId="{FEA8AEC6-6269-4E85-A23B-F964706C1715}" destId="{274E6656-760B-45A7-ACBD-9E326B810721}" srcOrd="2" destOrd="0" presId="urn:microsoft.com/office/officeart/2005/8/layout/orgChart1"/>
    <dgm:cxn modelId="{3E6B0965-48DD-45DC-9E53-52B528F244D1}" type="presParOf" srcId="{33B710A2-2CE0-46F8-8425-BF3B509E7B40}" destId="{D05F5BD2-E45E-4FAC-BA66-E2C108FAAF36}" srcOrd="2" destOrd="0" presId="urn:microsoft.com/office/officeart/2005/8/layout/orgChart1"/>
    <dgm:cxn modelId="{3B19AB47-D0CB-4BA1-9908-EB6D8A1B62AB}" type="presParOf" srcId="{A1144340-6538-4E9F-BA59-D792B5246379}" destId="{CAF3244F-8550-4860-88B3-7C9EA06BDBF7}" srcOrd="2" destOrd="0" presId="urn:microsoft.com/office/officeart/2005/8/layout/orgChart1"/>
    <dgm:cxn modelId="{AB6F3A0D-E386-456B-B9D5-8FC9009E57B9}" type="presParOf" srcId="{A1144340-6538-4E9F-BA59-D792B5246379}" destId="{86354463-9707-47C6-80F5-58E72582041B}" srcOrd="3" destOrd="0" presId="urn:microsoft.com/office/officeart/2005/8/layout/orgChart1"/>
    <dgm:cxn modelId="{4017F8C5-7728-4775-9993-0DAE95D6748F}" type="presParOf" srcId="{86354463-9707-47C6-80F5-58E72582041B}" destId="{AEA905B8-7BCF-4588-B73A-AC4554D399E0}" srcOrd="0" destOrd="0" presId="urn:microsoft.com/office/officeart/2005/8/layout/orgChart1"/>
    <dgm:cxn modelId="{E29AD149-BE75-44AE-AD24-D5507128A639}" type="presParOf" srcId="{AEA905B8-7BCF-4588-B73A-AC4554D399E0}" destId="{8A5DFAF2-9859-491E-8054-41942995DFBA}" srcOrd="0" destOrd="0" presId="urn:microsoft.com/office/officeart/2005/8/layout/orgChart1"/>
    <dgm:cxn modelId="{7FAFDF78-3D94-489E-8209-CDB0DB40ECF7}" type="presParOf" srcId="{AEA905B8-7BCF-4588-B73A-AC4554D399E0}" destId="{36260A5A-6326-411F-9F9B-563BE9474E67}" srcOrd="1" destOrd="0" presId="urn:microsoft.com/office/officeart/2005/8/layout/orgChart1"/>
    <dgm:cxn modelId="{DDB03350-632D-4DB1-95AB-106611685D75}" type="presParOf" srcId="{86354463-9707-47C6-80F5-58E72582041B}" destId="{FF4B0C56-C011-4252-A2D7-081EFD630AFD}" srcOrd="1" destOrd="0" presId="urn:microsoft.com/office/officeart/2005/8/layout/orgChart1"/>
    <dgm:cxn modelId="{AE1ED8B9-62E7-45E9-AF52-96BAD871DBC4}" type="presParOf" srcId="{FF4B0C56-C011-4252-A2D7-081EFD630AFD}" destId="{BF59188C-DA58-44A5-A073-4FCBB55AB321}" srcOrd="0" destOrd="0" presId="urn:microsoft.com/office/officeart/2005/8/layout/orgChart1"/>
    <dgm:cxn modelId="{0947EF9F-283A-4C56-BE99-AA4815CFD359}" type="presParOf" srcId="{FF4B0C56-C011-4252-A2D7-081EFD630AFD}" destId="{31B028D2-0788-498C-854A-697996D6D01F}" srcOrd="1" destOrd="0" presId="urn:microsoft.com/office/officeart/2005/8/layout/orgChart1"/>
    <dgm:cxn modelId="{683923FA-B944-48CD-A250-A0F89C2882E4}" type="presParOf" srcId="{31B028D2-0788-498C-854A-697996D6D01F}" destId="{461DEA88-C1F6-413A-AD66-109971DC99D3}" srcOrd="0" destOrd="0" presId="urn:microsoft.com/office/officeart/2005/8/layout/orgChart1"/>
    <dgm:cxn modelId="{732068CF-7F0A-4060-9DFD-8079B27B250C}" type="presParOf" srcId="{461DEA88-C1F6-413A-AD66-109971DC99D3}" destId="{A0C7C93E-9F43-4F23-81E3-173BC5D62FA2}" srcOrd="0" destOrd="0" presId="urn:microsoft.com/office/officeart/2005/8/layout/orgChart1"/>
    <dgm:cxn modelId="{88497363-3334-4261-93C6-5FA5D04776AC}" type="presParOf" srcId="{461DEA88-C1F6-413A-AD66-109971DC99D3}" destId="{BBC96F3E-7F7E-4AB8-83FE-490B94F0642E}" srcOrd="1" destOrd="0" presId="urn:microsoft.com/office/officeart/2005/8/layout/orgChart1"/>
    <dgm:cxn modelId="{AE0078F1-47F1-4985-BCFB-4154DED70AF0}" type="presParOf" srcId="{31B028D2-0788-498C-854A-697996D6D01F}" destId="{1D72E784-7DAB-453B-A52C-C65CEB695931}" srcOrd="1" destOrd="0" presId="urn:microsoft.com/office/officeart/2005/8/layout/orgChart1"/>
    <dgm:cxn modelId="{EE699769-8FAE-481D-AD2B-3B7312914E44}" type="presParOf" srcId="{31B028D2-0788-498C-854A-697996D6D01F}" destId="{8BC9DB78-5A0B-49FD-A353-4D4CD6A76BD6}" srcOrd="2" destOrd="0" presId="urn:microsoft.com/office/officeart/2005/8/layout/orgChart1"/>
    <dgm:cxn modelId="{BC517924-1FDD-4E0E-9EDA-22B986298689}" type="presParOf" srcId="{FF4B0C56-C011-4252-A2D7-081EFD630AFD}" destId="{2888FA2C-238F-4D29-B070-AD05F067D5D1}" srcOrd="2" destOrd="0" presId="urn:microsoft.com/office/officeart/2005/8/layout/orgChart1"/>
    <dgm:cxn modelId="{FA6178CD-5C93-445A-B6E9-90C7C3CFE5B5}" type="presParOf" srcId="{FF4B0C56-C011-4252-A2D7-081EFD630AFD}" destId="{3777EE3A-84E6-42DD-BC7D-D1B682E90F30}" srcOrd="3" destOrd="0" presId="urn:microsoft.com/office/officeart/2005/8/layout/orgChart1"/>
    <dgm:cxn modelId="{DCF47F25-6235-4588-A463-1BCCA47858EA}" type="presParOf" srcId="{3777EE3A-84E6-42DD-BC7D-D1B682E90F30}" destId="{CCA45F2E-9929-4337-B402-DFE4D632F701}" srcOrd="0" destOrd="0" presId="urn:microsoft.com/office/officeart/2005/8/layout/orgChart1"/>
    <dgm:cxn modelId="{A8F53B9A-24FE-4D7A-87E5-DF3E24C2CD79}" type="presParOf" srcId="{CCA45F2E-9929-4337-B402-DFE4D632F701}" destId="{D89FEA0C-6348-49CF-AC7F-605E79BE4267}" srcOrd="0" destOrd="0" presId="urn:microsoft.com/office/officeart/2005/8/layout/orgChart1"/>
    <dgm:cxn modelId="{6E8B6412-1D2F-4142-A3AC-AF345C2AFC89}" type="presParOf" srcId="{CCA45F2E-9929-4337-B402-DFE4D632F701}" destId="{9E72220A-DAC8-42D0-BA55-80E99BD3BFCC}" srcOrd="1" destOrd="0" presId="urn:microsoft.com/office/officeart/2005/8/layout/orgChart1"/>
    <dgm:cxn modelId="{FC665544-CCB7-434E-8912-0A895B13422E}" type="presParOf" srcId="{3777EE3A-84E6-42DD-BC7D-D1B682E90F30}" destId="{F8AF953E-80CE-46C1-B96D-9B9CF6303102}" srcOrd="1" destOrd="0" presId="urn:microsoft.com/office/officeart/2005/8/layout/orgChart1"/>
    <dgm:cxn modelId="{EC92D199-6696-47C4-960E-45D9B0C39B08}" type="presParOf" srcId="{3777EE3A-84E6-42DD-BC7D-D1B682E90F30}" destId="{F84701B1-4AA8-4FC9-98C7-F7B1334817A7}" srcOrd="2" destOrd="0" presId="urn:microsoft.com/office/officeart/2005/8/layout/orgChart1"/>
    <dgm:cxn modelId="{EA3E7096-DF79-4734-902B-EE863CF5F586}" type="presParOf" srcId="{86354463-9707-47C6-80F5-58E72582041B}" destId="{B69E6795-C642-4D10-86B5-83C390BDBB69}" srcOrd="2" destOrd="0" presId="urn:microsoft.com/office/officeart/2005/8/layout/orgChart1"/>
    <dgm:cxn modelId="{09EEFF6A-64B2-443F-9DD1-FB881021D525}" type="presParOf" srcId="{A1144340-6538-4E9F-BA59-D792B5246379}" destId="{9AD761CE-8BC1-488D-8531-B6739246902B}" srcOrd="4" destOrd="0" presId="urn:microsoft.com/office/officeart/2005/8/layout/orgChart1"/>
    <dgm:cxn modelId="{220E8682-AF7E-476C-A894-1C31A23B6AE6}" type="presParOf" srcId="{A1144340-6538-4E9F-BA59-D792B5246379}" destId="{370C7453-EA2F-4717-9A71-6E9CE95448D1}" srcOrd="5" destOrd="0" presId="urn:microsoft.com/office/officeart/2005/8/layout/orgChart1"/>
    <dgm:cxn modelId="{8D4E7CD2-46BB-4C77-9AEF-BE4542BA7B69}" type="presParOf" srcId="{370C7453-EA2F-4717-9A71-6E9CE95448D1}" destId="{31EF8159-FF53-4D13-BE43-85DF581F9D1E}" srcOrd="0" destOrd="0" presId="urn:microsoft.com/office/officeart/2005/8/layout/orgChart1"/>
    <dgm:cxn modelId="{01136B5C-6767-4009-BFFA-0B944033605C}" type="presParOf" srcId="{31EF8159-FF53-4D13-BE43-85DF581F9D1E}" destId="{B27E950B-E79C-4C7D-8641-3BAA18426CCB}" srcOrd="0" destOrd="0" presId="urn:microsoft.com/office/officeart/2005/8/layout/orgChart1"/>
    <dgm:cxn modelId="{C951016F-5486-4B1E-8D3B-330673C01BB1}" type="presParOf" srcId="{31EF8159-FF53-4D13-BE43-85DF581F9D1E}" destId="{C09B25EE-3B68-45BE-911B-265D8192A3D1}" srcOrd="1" destOrd="0" presId="urn:microsoft.com/office/officeart/2005/8/layout/orgChart1"/>
    <dgm:cxn modelId="{31D0DBD8-905E-4C6F-980F-41536573741B}" type="presParOf" srcId="{370C7453-EA2F-4717-9A71-6E9CE95448D1}" destId="{BAD621D1-09E2-4952-AE03-00581BD94092}" srcOrd="1" destOrd="0" presId="urn:microsoft.com/office/officeart/2005/8/layout/orgChart1"/>
    <dgm:cxn modelId="{4106FB89-E5DD-41E5-88B2-94574B81191E}" type="presParOf" srcId="{BAD621D1-09E2-4952-AE03-00581BD94092}" destId="{D9B8DDCF-AC24-4CF9-8520-083D258CB168}" srcOrd="0" destOrd="0" presId="urn:microsoft.com/office/officeart/2005/8/layout/orgChart1"/>
    <dgm:cxn modelId="{83AF2F38-C09B-415C-AE50-D632E086A4B5}" type="presParOf" srcId="{BAD621D1-09E2-4952-AE03-00581BD94092}" destId="{13D2E00F-41EB-4F01-8CE1-3095DD1DA333}" srcOrd="1" destOrd="0" presId="urn:microsoft.com/office/officeart/2005/8/layout/orgChart1"/>
    <dgm:cxn modelId="{928D5CE7-6DC1-47D6-8FD2-B2CA2ABF65C4}" type="presParOf" srcId="{13D2E00F-41EB-4F01-8CE1-3095DD1DA333}" destId="{9BC977E8-ED9A-4E7E-8162-8BD68B7C6AE3}" srcOrd="0" destOrd="0" presId="urn:microsoft.com/office/officeart/2005/8/layout/orgChart1"/>
    <dgm:cxn modelId="{6FCA02F1-550D-4F2F-B772-6E0C1103CAD3}" type="presParOf" srcId="{9BC977E8-ED9A-4E7E-8162-8BD68B7C6AE3}" destId="{2426BE83-5EAC-4A1B-9E98-68ACC5269FDB}" srcOrd="0" destOrd="0" presId="urn:microsoft.com/office/officeart/2005/8/layout/orgChart1"/>
    <dgm:cxn modelId="{A5607E58-EC1F-40A9-80BE-9906AD459CC2}" type="presParOf" srcId="{9BC977E8-ED9A-4E7E-8162-8BD68B7C6AE3}" destId="{E3EE1276-2BAC-47D2-850A-58C0F7495E36}" srcOrd="1" destOrd="0" presId="urn:microsoft.com/office/officeart/2005/8/layout/orgChart1"/>
    <dgm:cxn modelId="{CDC9E6DF-CDFD-45D4-ACBB-0A2ABF10DE2E}" type="presParOf" srcId="{13D2E00F-41EB-4F01-8CE1-3095DD1DA333}" destId="{76ECFC3C-57C0-40E5-90BA-B1C7070CF6E6}" srcOrd="1" destOrd="0" presId="urn:microsoft.com/office/officeart/2005/8/layout/orgChart1"/>
    <dgm:cxn modelId="{B601C515-C5EC-4BE4-B8B8-0B4E9B6E7D35}" type="presParOf" srcId="{13D2E00F-41EB-4F01-8CE1-3095DD1DA333}" destId="{D6FD5FA6-CDAA-4587-B5DA-1FC886718CCA}" srcOrd="2" destOrd="0" presId="urn:microsoft.com/office/officeart/2005/8/layout/orgChart1"/>
    <dgm:cxn modelId="{76125C75-FEC0-4719-B3A2-2C7ACAA39524}" type="presParOf" srcId="{BAD621D1-09E2-4952-AE03-00581BD94092}" destId="{45614186-522D-4BE9-B0C5-A88754977FDF}" srcOrd="2" destOrd="0" presId="urn:microsoft.com/office/officeart/2005/8/layout/orgChart1"/>
    <dgm:cxn modelId="{25861AE8-9582-4DEF-AA0F-077C6455C3FF}" type="presParOf" srcId="{BAD621D1-09E2-4952-AE03-00581BD94092}" destId="{CF94E7FA-C96F-4716-A0BC-E32B5C634644}" srcOrd="3" destOrd="0" presId="urn:microsoft.com/office/officeart/2005/8/layout/orgChart1"/>
    <dgm:cxn modelId="{F4E0948F-3A59-456A-9526-8C0CA4360866}" type="presParOf" srcId="{CF94E7FA-C96F-4716-A0BC-E32B5C634644}" destId="{76F3B760-E08D-4B32-B688-E5A3EBD766BE}" srcOrd="0" destOrd="0" presId="urn:microsoft.com/office/officeart/2005/8/layout/orgChart1"/>
    <dgm:cxn modelId="{E0CCF4FA-FC29-4814-8891-7D4599075B6E}" type="presParOf" srcId="{76F3B760-E08D-4B32-B688-E5A3EBD766BE}" destId="{56239324-2555-4167-831B-F050ABE330EC}" srcOrd="0" destOrd="0" presId="urn:microsoft.com/office/officeart/2005/8/layout/orgChart1"/>
    <dgm:cxn modelId="{B61FF91B-E4DB-4983-9096-D8DBB947DBE8}" type="presParOf" srcId="{76F3B760-E08D-4B32-B688-E5A3EBD766BE}" destId="{B9F48755-D925-417B-92FD-77F584524034}" srcOrd="1" destOrd="0" presId="urn:microsoft.com/office/officeart/2005/8/layout/orgChart1"/>
    <dgm:cxn modelId="{D5439F43-53AF-4A70-A83F-A0738553A501}" type="presParOf" srcId="{CF94E7FA-C96F-4716-A0BC-E32B5C634644}" destId="{F15285D5-9551-4E4C-A9F5-7D0AD72BEA06}" srcOrd="1" destOrd="0" presId="urn:microsoft.com/office/officeart/2005/8/layout/orgChart1"/>
    <dgm:cxn modelId="{3E89E024-B207-4442-BC8D-424D35C2C69E}" type="presParOf" srcId="{CF94E7FA-C96F-4716-A0BC-E32B5C634644}" destId="{F723EC78-1832-4C4F-8D4E-D59AD26F332C}" srcOrd="2" destOrd="0" presId="urn:microsoft.com/office/officeart/2005/8/layout/orgChart1"/>
    <dgm:cxn modelId="{6F6A4D4F-BE78-44AB-BF61-7ED6D664B057}" type="presParOf" srcId="{370C7453-EA2F-4717-9A71-6E9CE95448D1}" destId="{90780CE4-F44A-46BD-9257-76554CB4E7EA}" srcOrd="2" destOrd="0" presId="urn:microsoft.com/office/officeart/2005/8/layout/orgChart1"/>
    <dgm:cxn modelId="{18FEE5F5-A894-427B-A05B-1B36C8E3C4AF}" type="presParOf" srcId="{B7143FBD-2C2B-4F3F-B355-BE6A1F9DB5E2}" destId="{767246FE-0308-4DD5-9FA2-8FBD346173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CD47D7-EDB7-4485-91C5-C7437FB2B1EB}" type="doc">
      <dgm:prSet loTypeId="urn:microsoft.com/office/officeart/2005/8/layout/orgChart1" loCatId="hierarchy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l-GR"/>
        </a:p>
      </dgm:t>
    </dgm:pt>
    <dgm:pt modelId="{8B1559CE-6DCC-4E00-BB52-299E4946883A}">
      <dgm:prSet phldrT="[Text]"/>
      <dgm:spPr>
        <a:solidFill>
          <a:srgbClr val="92D050"/>
        </a:solidFill>
      </dgm:spPr>
      <dgm:t>
        <a:bodyPr/>
        <a:lstStyle/>
        <a:p>
          <a:r>
            <a:rPr lang="el-GR" dirty="0" smtClean="0"/>
            <a:t>Είδος πηγής (Γεωμετρία)</a:t>
          </a:r>
          <a:endParaRPr lang="el-GR" dirty="0"/>
        </a:p>
      </dgm:t>
    </dgm:pt>
    <dgm:pt modelId="{938D0060-8421-464B-9664-9CAA75996269}" type="parTrans" cxnId="{33E3D3F1-8BF7-4EC9-8EF9-7842F4566836}">
      <dgm:prSet/>
      <dgm:spPr/>
      <dgm:t>
        <a:bodyPr/>
        <a:lstStyle/>
        <a:p>
          <a:endParaRPr lang="el-GR"/>
        </a:p>
      </dgm:t>
    </dgm:pt>
    <dgm:pt modelId="{3A3D655B-3DCC-4E73-A1F0-1A3EE341138A}" type="sibTrans" cxnId="{33E3D3F1-8BF7-4EC9-8EF9-7842F4566836}">
      <dgm:prSet/>
      <dgm:spPr/>
      <dgm:t>
        <a:bodyPr/>
        <a:lstStyle/>
        <a:p>
          <a:endParaRPr lang="el-GR"/>
        </a:p>
      </dgm:t>
    </dgm:pt>
    <dgm:pt modelId="{BC61CED8-92E9-4149-978A-524F7407D3ED}">
      <dgm:prSet phldrT="[Text]"/>
      <dgm:spPr/>
      <dgm:t>
        <a:bodyPr/>
        <a:lstStyle/>
        <a:p>
          <a:r>
            <a:rPr lang="en-US" dirty="0" err="1" smtClean="0"/>
            <a:t>Σημειακές</a:t>
          </a:r>
          <a:r>
            <a:rPr lang="en-US" dirty="0" smtClean="0"/>
            <a:t> </a:t>
          </a:r>
          <a:r>
            <a:rPr lang="el-GR" dirty="0" smtClean="0"/>
            <a:t>(point)</a:t>
          </a:r>
          <a:endParaRPr lang="el-GR" dirty="0"/>
        </a:p>
      </dgm:t>
    </dgm:pt>
    <dgm:pt modelId="{D7DD3C17-1E2A-408D-9B06-940D3F111B9C}" type="parTrans" cxnId="{DC2B7EBE-0410-4ABF-809D-2434AC85FD9A}">
      <dgm:prSet/>
      <dgm:spPr/>
      <dgm:t>
        <a:bodyPr/>
        <a:lstStyle/>
        <a:p>
          <a:endParaRPr lang="el-GR"/>
        </a:p>
      </dgm:t>
    </dgm:pt>
    <dgm:pt modelId="{55973A1B-E5DC-4606-BDD2-30A6ED127C3F}" type="sibTrans" cxnId="{DC2B7EBE-0410-4ABF-809D-2434AC85FD9A}">
      <dgm:prSet/>
      <dgm:spPr/>
      <dgm:t>
        <a:bodyPr/>
        <a:lstStyle/>
        <a:p>
          <a:endParaRPr lang="el-GR"/>
        </a:p>
      </dgm:t>
    </dgm:pt>
    <dgm:pt modelId="{77868FFA-90C7-42FD-A962-CD7CDF084893}">
      <dgm:prSet phldrT="[Text]"/>
      <dgm:spPr/>
      <dgm:t>
        <a:bodyPr/>
        <a:lstStyle/>
        <a:p>
          <a:r>
            <a:rPr lang="en-US" dirty="0" err="1" smtClean="0"/>
            <a:t>Μη</a:t>
          </a:r>
          <a:r>
            <a:rPr lang="en-US" dirty="0" smtClean="0"/>
            <a:t> </a:t>
          </a:r>
          <a:r>
            <a:rPr lang="en-US" dirty="0" err="1" smtClean="0"/>
            <a:t>σημειακές</a:t>
          </a:r>
          <a:r>
            <a:rPr lang="en-US" dirty="0" smtClean="0"/>
            <a:t> </a:t>
          </a:r>
          <a:r>
            <a:rPr lang="el-GR" dirty="0" smtClean="0"/>
            <a:t>(non point)</a:t>
          </a:r>
          <a:endParaRPr lang="el-GR" dirty="0"/>
        </a:p>
      </dgm:t>
    </dgm:pt>
    <dgm:pt modelId="{C8D26466-A8C4-42A7-AE7A-08826D124582}" type="parTrans" cxnId="{5BF90694-FF2D-413A-909D-816D650A1F96}">
      <dgm:prSet/>
      <dgm:spPr/>
      <dgm:t>
        <a:bodyPr/>
        <a:lstStyle/>
        <a:p>
          <a:endParaRPr lang="el-GR"/>
        </a:p>
      </dgm:t>
    </dgm:pt>
    <dgm:pt modelId="{9913B8FA-4FAD-449A-BE32-9EA6EE7F8512}" type="sibTrans" cxnId="{5BF90694-FF2D-413A-909D-816D650A1F96}">
      <dgm:prSet/>
      <dgm:spPr/>
      <dgm:t>
        <a:bodyPr/>
        <a:lstStyle/>
        <a:p>
          <a:endParaRPr lang="el-GR"/>
        </a:p>
      </dgm:t>
    </dgm:pt>
    <dgm:pt modelId="{62C1F384-60C3-43ED-B65B-A3ADDF2490C8}">
      <dgm:prSet phldrT="[Text]"/>
      <dgm:spPr/>
      <dgm:t>
        <a:bodyPr/>
        <a:lstStyle/>
        <a:p>
          <a:r>
            <a:rPr lang="en-US" dirty="0" err="1" smtClean="0"/>
            <a:t>Γραμμικές</a:t>
          </a:r>
          <a:endParaRPr lang="en-US" dirty="0" smtClean="0"/>
        </a:p>
      </dgm:t>
    </dgm:pt>
    <dgm:pt modelId="{2FB8928E-38F7-421F-89DA-EB9189144CD9}" type="parTrans" cxnId="{B2CF2C6B-14E2-444C-AD27-EE2F9AFC4775}">
      <dgm:prSet/>
      <dgm:spPr/>
      <dgm:t>
        <a:bodyPr/>
        <a:lstStyle/>
        <a:p>
          <a:endParaRPr lang="el-GR"/>
        </a:p>
      </dgm:t>
    </dgm:pt>
    <dgm:pt modelId="{9B004F5A-20A9-462F-81C0-860E7DA3DB87}" type="sibTrans" cxnId="{B2CF2C6B-14E2-444C-AD27-EE2F9AFC4775}">
      <dgm:prSet/>
      <dgm:spPr/>
      <dgm:t>
        <a:bodyPr/>
        <a:lstStyle/>
        <a:p>
          <a:endParaRPr lang="el-GR"/>
        </a:p>
      </dgm:t>
    </dgm:pt>
    <dgm:pt modelId="{D6B1F2B7-E27D-4F09-954F-D9078D8D5810}">
      <dgm:prSet phldrT="[Text]"/>
      <dgm:spPr/>
      <dgm:t>
        <a:bodyPr/>
        <a:lstStyle/>
        <a:p>
          <a:r>
            <a:rPr lang="en-US" dirty="0" err="1" smtClean="0"/>
            <a:t>Διάχυτες</a:t>
          </a:r>
          <a:endParaRPr lang="en-US" dirty="0" smtClean="0"/>
        </a:p>
      </dgm:t>
    </dgm:pt>
    <dgm:pt modelId="{46E90AA0-EF05-4A5D-AC99-33B4E05E6648}" type="parTrans" cxnId="{607C15AA-65CF-4889-833F-766AC1E69E7B}">
      <dgm:prSet/>
      <dgm:spPr/>
      <dgm:t>
        <a:bodyPr/>
        <a:lstStyle/>
        <a:p>
          <a:endParaRPr lang="el-GR"/>
        </a:p>
      </dgm:t>
    </dgm:pt>
    <dgm:pt modelId="{74FF87E7-0B81-4FEC-8836-92D1ABAED32E}" type="sibTrans" cxnId="{607C15AA-65CF-4889-833F-766AC1E69E7B}">
      <dgm:prSet/>
      <dgm:spPr/>
      <dgm:t>
        <a:bodyPr/>
        <a:lstStyle/>
        <a:p>
          <a:endParaRPr lang="el-GR"/>
        </a:p>
      </dgm:t>
    </dgm:pt>
    <dgm:pt modelId="{37FCA4A3-40ED-4B4E-A5A1-2068A36C33E7}">
      <dgm:prSet phldrT="[Text]"/>
      <dgm:spPr/>
      <dgm:t>
        <a:bodyPr/>
        <a:lstStyle/>
        <a:p>
          <a:r>
            <a:rPr lang="en-US" dirty="0" smtClean="0"/>
            <a:t>ΧΑΔΑ</a:t>
          </a:r>
          <a:endParaRPr lang="el-GR" dirty="0"/>
        </a:p>
      </dgm:t>
    </dgm:pt>
    <dgm:pt modelId="{0A672C8C-2AD6-4F6F-A80C-88F4C52AFC25}" type="parTrans" cxnId="{07EF69B6-DA38-4456-965D-F3F6FE712C4A}">
      <dgm:prSet/>
      <dgm:spPr/>
      <dgm:t>
        <a:bodyPr/>
        <a:lstStyle/>
        <a:p>
          <a:endParaRPr lang="el-GR"/>
        </a:p>
      </dgm:t>
    </dgm:pt>
    <dgm:pt modelId="{CBEE7FC0-3391-4EF4-871B-40ED65E926AE}" type="sibTrans" cxnId="{07EF69B6-DA38-4456-965D-F3F6FE712C4A}">
      <dgm:prSet/>
      <dgm:spPr/>
      <dgm:t>
        <a:bodyPr/>
        <a:lstStyle/>
        <a:p>
          <a:endParaRPr lang="el-GR"/>
        </a:p>
      </dgm:t>
    </dgm:pt>
    <dgm:pt modelId="{EE88490C-921D-429B-B49A-05A8A5CD4519}">
      <dgm:prSet phldrT="[Text]"/>
      <dgm:spPr/>
      <dgm:t>
        <a:bodyPr/>
        <a:lstStyle/>
        <a:p>
          <a:r>
            <a:rPr lang="en-US" dirty="0" err="1" smtClean="0"/>
            <a:t>Αγωγοί</a:t>
          </a:r>
          <a:r>
            <a:rPr lang="en-US" dirty="0" smtClean="0"/>
            <a:t> </a:t>
          </a:r>
          <a:r>
            <a:rPr lang="en-US" dirty="0" err="1" smtClean="0"/>
            <a:t>λυμάτων</a:t>
          </a:r>
          <a:endParaRPr lang="el-GR" dirty="0"/>
        </a:p>
      </dgm:t>
    </dgm:pt>
    <dgm:pt modelId="{02F6E294-9DB6-42E0-A3B1-D9E007C86264}" type="parTrans" cxnId="{9259E399-0CBF-45B9-ADB3-0A1A7F2BAAD2}">
      <dgm:prSet/>
      <dgm:spPr/>
      <dgm:t>
        <a:bodyPr/>
        <a:lstStyle/>
        <a:p>
          <a:endParaRPr lang="el-GR"/>
        </a:p>
      </dgm:t>
    </dgm:pt>
    <dgm:pt modelId="{66093864-6B94-4FFB-9BA5-E6AD67043A96}" type="sibTrans" cxnId="{9259E399-0CBF-45B9-ADB3-0A1A7F2BAAD2}">
      <dgm:prSet/>
      <dgm:spPr/>
      <dgm:t>
        <a:bodyPr/>
        <a:lstStyle/>
        <a:p>
          <a:endParaRPr lang="el-GR"/>
        </a:p>
      </dgm:t>
    </dgm:pt>
    <dgm:pt modelId="{9A366249-6C30-44DC-B56B-3EC1055276C8}">
      <dgm:prSet phldrT="[Text]"/>
      <dgm:spPr/>
      <dgm:t>
        <a:bodyPr/>
        <a:lstStyle/>
        <a:p>
          <a:r>
            <a:rPr lang="en-US" dirty="0" err="1" smtClean="0"/>
            <a:t>Βόθροι</a:t>
          </a:r>
          <a:endParaRPr lang="el-GR" dirty="0"/>
        </a:p>
      </dgm:t>
    </dgm:pt>
    <dgm:pt modelId="{DE23F305-7D00-4EC6-B9BD-169D73D5DF12}" type="parTrans" cxnId="{7B229525-D96D-4587-A170-388EFF92E621}">
      <dgm:prSet/>
      <dgm:spPr/>
      <dgm:t>
        <a:bodyPr/>
        <a:lstStyle/>
        <a:p>
          <a:endParaRPr lang="el-GR"/>
        </a:p>
      </dgm:t>
    </dgm:pt>
    <dgm:pt modelId="{37BF2C9D-6306-4F5E-80D2-3DC801D760F3}" type="sibTrans" cxnId="{7B229525-D96D-4587-A170-388EFF92E621}">
      <dgm:prSet/>
      <dgm:spPr/>
      <dgm:t>
        <a:bodyPr/>
        <a:lstStyle/>
        <a:p>
          <a:endParaRPr lang="el-GR"/>
        </a:p>
      </dgm:t>
    </dgm:pt>
    <dgm:pt modelId="{7280F1F8-932C-4DCE-9217-7443B2DEA17D}">
      <dgm:prSet phldrT="[Text]"/>
      <dgm:spPr/>
      <dgm:t>
        <a:bodyPr/>
        <a:lstStyle/>
        <a:p>
          <a:r>
            <a:rPr lang="en-US" dirty="0" err="1" smtClean="0"/>
            <a:t>Υπόγειες</a:t>
          </a:r>
          <a:r>
            <a:rPr lang="en-US" dirty="0" smtClean="0"/>
            <a:t> </a:t>
          </a:r>
          <a:r>
            <a:rPr lang="en-US" dirty="0" err="1" smtClean="0"/>
            <a:t>δεξαμενές</a:t>
          </a:r>
          <a:endParaRPr lang="el-GR" dirty="0"/>
        </a:p>
      </dgm:t>
    </dgm:pt>
    <dgm:pt modelId="{27B009DB-61DB-4AF4-9790-A733B4D81BFF}" type="parTrans" cxnId="{2D4FE041-73AB-484B-940B-DF96EAA7AABD}">
      <dgm:prSet/>
      <dgm:spPr/>
      <dgm:t>
        <a:bodyPr/>
        <a:lstStyle/>
        <a:p>
          <a:endParaRPr lang="el-GR"/>
        </a:p>
      </dgm:t>
    </dgm:pt>
    <dgm:pt modelId="{DF4658BA-4D84-44FE-A53F-D7E5835299D8}" type="sibTrans" cxnId="{2D4FE041-73AB-484B-940B-DF96EAA7AABD}">
      <dgm:prSet/>
      <dgm:spPr/>
      <dgm:t>
        <a:bodyPr/>
        <a:lstStyle/>
        <a:p>
          <a:endParaRPr lang="el-GR"/>
        </a:p>
      </dgm:t>
    </dgm:pt>
    <dgm:pt modelId="{737A68F9-44A8-40F6-A3B5-6B41401A8EB5}">
      <dgm:prSet phldrT="[Text]"/>
      <dgm:spPr/>
      <dgm:t>
        <a:bodyPr/>
        <a:lstStyle/>
        <a:p>
          <a:r>
            <a:rPr lang="en-US" dirty="0" err="1" smtClean="0"/>
            <a:t>κ.λπ</a:t>
          </a:r>
          <a:r>
            <a:rPr lang="en-US" dirty="0" smtClean="0"/>
            <a:t>.</a:t>
          </a:r>
          <a:endParaRPr lang="el-GR" dirty="0"/>
        </a:p>
      </dgm:t>
    </dgm:pt>
    <dgm:pt modelId="{CB1B53DC-6014-4753-861C-F317FAEB944B}" type="parTrans" cxnId="{9B7AEDAE-19D0-49C9-980F-6ABD2CC3A017}">
      <dgm:prSet/>
      <dgm:spPr/>
      <dgm:t>
        <a:bodyPr/>
        <a:lstStyle/>
        <a:p>
          <a:endParaRPr lang="el-GR"/>
        </a:p>
      </dgm:t>
    </dgm:pt>
    <dgm:pt modelId="{775A0D37-E35F-45DE-BBC4-4496AB926BF9}" type="sibTrans" cxnId="{9B7AEDAE-19D0-49C9-980F-6ABD2CC3A017}">
      <dgm:prSet/>
      <dgm:spPr/>
      <dgm:t>
        <a:bodyPr/>
        <a:lstStyle/>
        <a:p>
          <a:endParaRPr lang="el-GR"/>
        </a:p>
      </dgm:t>
    </dgm:pt>
    <dgm:pt modelId="{8E31A1F0-84F6-4F91-B9F4-BEB743EDBBE8}">
      <dgm:prSet phldrT="[Text]"/>
      <dgm:spPr/>
      <dgm:t>
        <a:bodyPr/>
        <a:lstStyle/>
        <a:p>
          <a:r>
            <a:rPr lang="en-US" dirty="0" err="1" smtClean="0"/>
            <a:t>Δρόμοι</a:t>
          </a:r>
          <a:endParaRPr lang="en-US" dirty="0" smtClean="0"/>
        </a:p>
      </dgm:t>
    </dgm:pt>
    <dgm:pt modelId="{736E9C1E-F7A2-49B7-A569-99EF832F4D6C}" type="parTrans" cxnId="{17F37801-50C5-4C60-8E9E-697DE02FE64B}">
      <dgm:prSet/>
      <dgm:spPr/>
      <dgm:t>
        <a:bodyPr/>
        <a:lstStyle/>
        <a:p>
          <a:endParaRPr lang="el-GR"/>
        </a:p>
      </dgm:t>
    </dgm:pt>
    <dgm:pt modelId="{042B54E0-9682-4AB7-AA22-B18870855E2B}" type="sibTrans" cxnId="{17F37801-50C5-4C60-8E9E-697DE02FE64B}">
      <dgm:prSet/>
      <dgm:spPr/>
      <dgm:t>
        <a:bodyPr/>
        <a:lstStyle/>
        <a:p>
          <a:endParaRPr lang="el-GR"/>
        </a:p>
      </dgm:t>
    </dgm:pt>
    <dgm:pt modelId="{6CD5B6F5-95A9-4791-A709-EF9376E07D9E}">
      <dgm:prSet phldrT="[Text]"/>
      <dgm:spPr/>
      <dgm:t>
        <a:bodyPr/>
        <a:lstStyle/>
        <a:p>
          <a:r>
            <a:rPr lang="en-US" dirty="0" err="1" smtClean="0"/>
            <a:t>Κανάλια</a:t>
          </a:r>
          <a:endParaRPr lang="en-US" dirty="0" smtClean="0"/>
        </a:p>
      </dgm:t>
    </dgm:pt>
    <dgm:pt modelId="{16B1E1E9-9DC3-4073-B49F-F3201B6D9D9C}" type="parTrans" cxnId="{51D1A73F-95CE-4650-8C15-5744D1E87A52}">
      <dgm:prSet/>
      <dgm:spPr/>
      <dgm:t>
        <a:bodyPr/>
        <a:lstStyle/>
        <a:p>
          <a:endParaRPr lang="el-GR"/>
        </a:p>
      </dgm:t>
    </dgm:pt>
    <dgm:pt modelId="{30985C1C-9CA4-4BB5-AD7F-036BCC2CC422}" type="sibTrans" cxnId="{51D1A73F-95CE-4650-8C15-5744D1E87A52}">
      <dgm:prSet/>
      <dgm:spPr/>
      <dgm:t>
        <a:bodyPr/>
        <a:lstStyle/>
        <a:p>
          <a:endParaRPr lang="el-GR"/>
        </a:p>
      </dgm:t>
    </dgm:pt>
    <dgm:pt modelId="{2BFC2606-2CA6-45FD-BE4F-FF184774DBE8}">
      <dgm:prSet phldrT="[Text]"/>
      <dgm:spPr/>
      <dgm:t>
        <a:bodyPr/>
        <a:lstStyle/>
        <a:p>
          <a:r>
            <a:rPr lang="en-US" dirty="0" err="1" smtClean="0"/>
            <a:t>Αγωγοί</a:t>
          </a:r>
          <a:r>
            <a:rPr lang="en-US" dirty="0" smtClean="0"/>
            <a:t> </a:t>
          </a:r>
          <a:r>
            <a:rPr lang="en-US" dirty="0" err="1" smtClean="0"/>
            <a:t>με</a:t>
          </a:r>
          <a:r>
            <a:rPr lang="en-US" dirty="0" smtClean="0"/>
            <a:t> </a:t>
          </a:r>
          <a:r>
            <a:rPr lang="en-US" dirty="0" err="1" smtClean="0"/>
            <a:t>διαρροές</a:t>
          </a:r>
          <a:endParaRPr lang="en-US" dirty="0" smtClean="0"/>
        </a:p>
      </dgm:t>
    </dgm:pt>
    <dgm:pt modelId="{45C2177F-E384-4108-B111-4E82E0BFC547}" type="parTrans" cxnId="{F81B73FE-6AB6-4694-9B38-AD24297FD07C}">
      <dgm:prSet/>
      <dgm:spPr/>
      <dgm:t>
        <a:bodyPr/>
        <a:lstStyle/>
        <a:p>
          <a:endParaRPr lang="el-GR"/>
        </a:p>
      </dgm:t>
    </dgm:pt>
    <dgm:pt modelId="{BF770F6B-9C36-4019-9B95-4536AD6C6602}" type="sibTrans" cxnId="{F81B73FE-6AB6-4694-9B38-AD24297FD07C}">
      <dgm:prSet/>
      <dgm:spPr/>
      <dgm:t>
        <a:bodyPr/>
        <a:lstStyle/>
        <a:p>
          <a:endParaRPr lang="el-GR"/>
        </a:p>
      </dgm:t>
    </dgm:pt>
    <dgm:pt modelId="{2948D3E2-1EDB-486B-A833-D42E67F3F1AA}">
      <dgm:prSet phldrT="[Text]"/>
      <dgm:spPr/>
      <dgm:t>
        <a:bodyPr/>
        <a:lstStyle/>
        <a:p>
          <a:r>
            <a:rPr lang="en-US" dirty="0" err="1" smtClean="0"/>
            <a:t>Επιστρεφόμενες</a:t>
          </a:r>
          <a:r>
            <a:rPr lang="en-US" dirty="0" smtClean="0"/>
            <a:t> </a:t>
          </a:r>
          <a:r>
            <a:rPr lang="en-US" dirty="0" err="1" smtClean="0"/>
            <a:t>αρδεύσεις</a:t>
          </a:r>
          <a:endParaRPr lang="en-US" dirty="0" smtClean="0"/>
        </a:p>
      </dgm:t>
    </dgm:pt>
    <dgm:pt modelId="{9A2D46CC-1423-4137-8653-91D177EBA473}" type="parTrans" cxnId="{2699F79E-AD07-45F3-A955-43F14797E6AA}">
      <dgm:prSet/>
      <dgm:spPr/>
      <dgm:t>
        <a:bodyPr/>
        <a:lstStyle/>
        <a:p>
          <a:endParaRPr lang="el-GR"/>
        </a:p>
      </dgm:t>
    </dgm:pt>
    <dgm:pt modelId="{09273B87-9D40-4716-AF85-F036311A86C6}" type="sibTrans" cxnId="{2699F79E-AD07-45F3-A955-43F14797E6AA}">
      <dgm:prSet/>
      <dgm:spPr/>
      <dgm:t>
        <a:bodyPr/>
        <a:lstStyle/>
        <a:p>
          <a:endParaRPr lang="el-GR"/>
        </a:p>
      </dgm:t>
    </dgm:pt>
    <dgm:pt modelId="{3F8DA72A-1DBE-4866-98EE-14A729D50477}">
      <dgm:prSet phldrT="[Text]"/>
      <dgm:spPr/>
      <dgm:t>
        <a:bodyPr/>
        <a:lstStyle/>
        <a:p>
          <a:r>
            <a:rPr lang="en-US" dirty="0" err="1" smtClean="0"/>
            <a:t>Όξινη</a:t>
          </a:r>
          <a:r>
            <a:rPr lang="en-US" dirty="0" smtClean="0"/>
            <a:t> </a:t>
          </a:r>
          <a:r>
            <a:rPr lang="en-US" dirty="0" err="1" smtClean="0"/>
            <a:t>βροχή</a:t>
          </a:r>
          <a:endParaRPr lang="en-US" dirty="0" smtClean="0"/>
        </a:p>
      </dgm:t>
    </dgm:pt>
    <dgm:pt modelId="{131C46C2-DEC3-4612-9F36-C79A1FBD49B4}" type="parTrans" cxnId="{36DC2D7E-9ECD-44B8-A620-B0E37A626389}">
      <dgm:prSet/>
      <dgm:spPr/>
      <dgm:t>
        <a:bodyPr/>
        <a:lstStyle/>
        <a:p>
          <a:endParaRPr lang="el-GR"/>
        </a:p>
      </dgm:t>
    </dgm:pt>
    <dgm:pt modelId="{2C2DC6DC-A724-4655-ADF6-A20C93D9C2AE}" type="sibTrans" cxnId="{36DC2D7E-9ECD-44B8-A620-B0E37A626389}">
      <dgm:prSet/>
      <dgm:spPr/>
      <dgm:t>
        <a:bodyPr/>
        <a:lstStyle/>
        <a:p>
          <a:endParaRPr lang="el-GR"/>
        </a:p>
      </dgm:t>
    </dgm:pt>
    <dgm:pt modelId="{176B115E-7DE2-49BC-AE56-11D086A6F154}">
      <dgm:prSet phldrT="[Text]"/>
      <dgm:spPr/>
      <dgm:t>
        <a:bodyPr/>
        <a:lstStyle/>
        <a:p>
          <a:r>
            <a:rPr lang="en-US" dirty="0" err="1" smtClean="0"/>
            <a:t>Ψεκασμοί</a:t>
          </a:r>
          <a:endParaRPr lang="en-US" dirty="0" smtClean="0"/>
        </a:p>
      </dgm:t>
    </dgm:pt>
    <dgm:pt modelId="{1D427A06-2157-4D2D-8B78-84EDF8FB6804}" type="parTrans" cxnId="{285A8156-D7C8-4303-8979-952D6B353674}">
      <dgm:prSet/>
      <dgm:spPr/>
      <dgm:t>
        <a:bodyPr/>
        <a:lstStyle/>
        <a:p>
          <a:endParaRPr lang="el-GR"/>
        </a:p>
      </dgm:t>
    </dgm:pt>
    <dgm:pt modelId="{9D9FB6AA-DF64-4F69-8F1D-3528E5978AFB}" type="sibTrans" cxnId="{285A8156-D7C8-4303-8979-952D6B353674}">
      <dgm:prSet/>
      <dgm:spPr/>
      <dgm:t>
        <a:bodyPr/>
        <a:lstStyle/>
        <a:p>
          <a:endParaRPr lang="el-GR"/>
        </a:p>
      </dgm:t>
    </dgm:pt>
    <dgm:pt modelId="{BBA2206C-BF3D-4461-8015-2709D11511C2}">
      <dgm:prSet phldrT="[Text]"/>
      <dgm:spPr/>
      <dgm:t>
        <a:bodyPr/>
        <a:lstStyle/>
        <a:p>
          <a:r>
            <a:rPr lang="el-GR" dirty="0" smtClean="0"/>
            <a:t>Κ</a:t>
          </a:r>
          <a:r>
            <a:rPr lang="en-US" dirty="0" smtClean="0"/>
            <a:t>.</a:t>
          </a:r>
          <a:r>
            <a:rPr lang="en-US" dirty="0" err="1" smtClean="0"/>
            <a:t>λπ</a:t>
          </a:r>
          <a:r>
            <a:rPr lang="en-US" dirty="0" smtClean="0"/>
            <a:t>.</a:t>
          </a:r>
        </a:p>
      </dgm:t>
    </dgm:pt>
    <dgm:pt modelId="{94D17709-74B9-4C31-AD13-7EB231CC0266}" type="parTrans" cxnId="{C55BD403-A90C-4A42-BBB6-53906AA09582}">
      <dgm:prSet/>
      <dgm:spPr/>
      <dgm:t>
        <a:bodyPr/>
        <a:lstStyle/>
        <a:p>
          <a:endParaRPr lang="el-GR"/>
        </a:p>
      </dgm:t>
    </dgm:pt>
    <dgm:pt modelId="{96136AD8-D14A-4FE2-955B-FEB422B44DFE}" type="sibTrans" cxnId="{C55BD403-A90C-4A42-BBB6-53906AA09582}">
      <dgm:prSet/>
      <dgm:spPr/>
      <dgm:t>
        <a:bodyPr/>
        <a:lstStyle/>
        <a:p>
          <a:endParaRPr lang="el-GR"/>
        </a:p>
      </dgm:t>
    </dgm:pt>
    <dgm:pt modelId="{73BC52AA-2E10-4B8F-9960-0B77A66F9ED4}">
      <dgm:prSet phldrT="[Text]"/>
      <dgm:spPr/>
      <dgm:t>
        <a:bodyPr/>
        <a:lstStyle/>
        <a:p>
          <a:r>
            <a:rPr lang="el-GR" dirty="0" smtClean="0"/>
            <a:t>Κ</a:t>
          </a:r>
          <a:r>
            <a:rPr lang="en-US" dirty="0" smtClean="0"/>
            <a:t>.</a:t>
          </a:r>
          <a:r>
            <a:rPr lang="en-US" dirty="0" err="1" smtClean="0"/>
            <a:t>λπ</a:t>
          </a:r>
          <a:r>
            <a:rPr lang="en-US" dirty="0" smtClean="0"/>
            <a:t>.</a:t>
          </a:r>
        </a:p>
      </dgm:t>
    </dgm:pt>
    <dgm:pt modelId="{4E65205C-9F9A-40FD-987B-4B666F16DB41}" type="parTrans" cxnId="{71F78F95-6C51-437A-9325-BA4EF264B103}">
      <dgm:prSet/>
      <dgm:spPr/>
      <dgm:t>
        <a:bodyPr/>
        <a:lstStyle/>
        <a:p>
          <a:endParaRPr lang="el-GR"/>
        </a:p>
      </dgm:t>
    </dgm:pt>
    <dgm:pt modelId="{D4083F8F-624B-4BEE-84C1-0FE11ED6621B}" type="sibTrans" cxnId="{71F78F95-6C51-437A-9325-BA4EF264B103}">
      <dgm:prSet/>
      <dgm:spPr/>
      <dgm:t>
        <a:bodyPr/>
        <a:lstStyle/>
        <a:p>
          <a:endParaRPr lang="el-GR"/>
        </a:p>
      </dgm:t>
    </dgm:pt>
    <dgm:pt modelId="{60056F54-7774-40C8-BC6F-26C7AC652683}" type="pres">
      <dgm:prSet presAssocID="{36CD47D7-EDB7-4485-91C5-C7437FB2B1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EE25DF48-3660-4A0E-BFDD-448BE2A2CD53}" type="pres">
      <dgm:prSet presAssocID="{8B1559CE-6DCC-4E00-BB52-299E4946883A}" presName="hierRoot1" presStyleCnt="0">
        <dgm:presLayoutVars>
          <dgm:hierBranch val="init"/>
        </dgm:presLayoutVars>
      </dgm:prSet>
      <dgm:spPr/>
    </dgm:pt>
    <dgm:pt modelId="{719B1F4B-02F2-4AC6-91D5-EADCDACA531E}" type="pres">
      <dgm:prSet presAssocID="{8B1559CE-6DCC-4E00-BB52-299E4946883A}" presName="rootComposite1" presStyleCnt="0"/>
      <dgm:spPr/>
    </dgm:pt>
    <dgm:pt modelId="{1A4D6E00-0A68-4B6D-8CE4-09A8520B5163}" type="pres">
      <dgm:prSet presAssocID="{8B1559CE-6DCC-4E00-BB52-299E4946883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9295682-F5DD-4D0D-8F21-9FCD0B21CE84}" type="pres">
      <dgm:prSet presAssocID="{8B1559CE-6DCC-4E00-BB52-299E4946883A}" presName="rootConnector1" presStyleLbl="node1" presStyleIdx="0" presStyleCnt="0"/>
      <dgm:spPr/>
      <dgm:t>
        <a:bodyPr/>
        <a:lstStyle/>
        <a:p>
          <a:endParaRPr lang="el-GR"/>
        </a:p>
      </dgm:t>
    </dgm:pt>
    <dgm:pt modelId="{FC94C618-11DF-46F7-947E-DBB06D55F4DB}" type="pres">
      <dgm:prSet presAssocID="{8B1559CE-6DCC-4E00-BB52-299E4946883A}" presName="hierChild2" presStyleCnt="0"/>
      <dgm:spPr/>
    </dgm:pt>
    <dgm:pt modelId="{4B55F17C-BE2D-4995-BDDE-A2C853A21356}" type="pres">
      <dgm:prSet presAssocID="{D7DD3C17-1E2A-408D-9B06-940D3F111B9C}" presName="Name37" presStyleLbl="parChTrans1D2" presStyleIdx="0" presStyleCnt="2"/>
      <dgm:spPr/>
      <dgm:t>
        <a:bodyPr/>
        <a:lstStyle/>
        <a:p>
          <a:endParaRPr lang="el-GR"/>
        </a:p>
      </dgm:t>
    </dgm:pt>
    <dgm:pt modelId="{673C3C35-E55B-4F10-970E-61FAC3CAB27A}" type="pres">
      <dgm:prSet presAssocID="{BC61CED8-92E9-4149-978A-524F7407D3ED}" presName="hierRoot2" presStyleCnt="0">
        <dgm:presLayoutVars>
          <dgm:hierBranch val="init"/>
        </dgm:presLayoutVars>
      </dgm:prSet>
      <dgm:spPr/>
    </dgm:pt>
    <dgm:pt modelId="{D6FC07BB-D687-40CA-A6FA-3087B98A17F5}" type="pres">
      <dgm:prSet presAssocID="{BC61CED8-92E9-4149-978A-524F7407D3ED}" presName="rootComposite" presStyleCnt="0"/>
      <dgm:spPr/>
    </dgm:pt>
    <dgm:pt modelId="{F95FEE43-EBC0-4CC6-8409-F814E26B8F23}" type="pres">
      <dgm:prSet presAssocID="{BC61CED8-92E9-4149-978A-524F7407D3ED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54C1865A-5CF5-46A8-A04E-8D50E5263A9B}" type="pres">
      <dgm:prSet presAssocID="{BC61CED8-92E9-4149-978A-524F7407D3ED}" presName="rootConnector" presStyleLbl="node2" presStyleIdx="0" presStyleCnt="2"/>
      <dgm:spPr/>
      <dgm:t>
        <a:bodyPr/>
        <a:lstStyle/>
        <a:p>
          <a:endParaRPr lang="el-GR"/>
        </a:p>
      </dgm:t>
    </dgm:pt>
    <dgm:pt modelId="{50A6B6A3-1CD9-47E1-98F7-C17D63065236}" type="pres">
      <dgm:prSet presAssocID="{BC61CED8-92E9-4149-978A-524F7407D3ED}" presName="hierChild4" presStyleCnt="0"/>
      <dgm:spPr/>
    </dgm:pt>
    <dgm:pt modelId="{E3D0B9AC-B666-4102-B592-99BD5499BEDF}" type="pres">
      <dgm:prSet presAssocID="{0A672C8C-2AD6-4F6F-A80C-88F4C52AFC25}" presName="Name37" presStyleLbl="parChTrans1D3" presStyleIdx="0" presStyleCnt="7"/>
      <dgm:spPr/>
      <dgm:t>
        <a:bodyPr/>
        <a:lstStyle/>
        <a:p>
          <a:endParaRPr lang="el-GR"/>
        </a:p>
      </dgm:t>
    </dgm:pt>
    <dgm:pt modelId="{964F185B-1DF4-417B-940D-55DDC77050CF}" type="pres">
      <dgm:prSet presAssocID="{37FCA4A3-40ED-4B4E-A5A1-2068A36C33E7}" presName="hierRoot2" presStyleCnt="0">
        <dgm:presLayoutVars>
          <dgm:hierBranch val="init"/>
        </dgm:presLayoutVars>
      </dgm:prSet>
      <dgm:spPr/>
    </dgm:pt>
    <dgm:pt modelId="{90F8676A-D375-43B4-9868-C963999213FB}" type="pres">
      <dgm:prSet presAssocID="{37FCA4A3-40ED-4B4E-A5A1-2068A36C33E7}" presName="rootComposite" presStyleCnt="0"/>
      <dgm:spPr/>
    </dgm:pt>
    <dgm:pt modelId="{36078F62-EFA8-46DE-BC35-04432A151D0F}" type="pres">
      <dgm:prSet presAssocID="{37FCA4A3-40ED-4B4E-A5A1-2068A36C33E7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D24C06C-4388-4768-9A6A-ABB5BCCE5102}" type="pres">
      <dgm:prSet presAssocID="{37FCA4A3-40ED-4B4E-A5A1-2068A36C33E7}" presName="rootConnector" presStyleLbl="node3" presStyleIdx="0" presStyleCnt="7"/>
      <dgm:spPr/>
      <dgm:t>
        <a:bodyPr/>
        <a:lstStyle/>
        <a:p>
          <a:endParaRPr lang="el-GR"/>
        </a:p>
      </dgm:t>
    </dgm:pt>
    <dgm:pt modelId="{504F8333-25AE-4D51-B75D-21C534CC69B7}" type="pres">
      <dgm:prSet presAssocID="{37FCA4A3-40ED-4B4E-A5A1-2068A36C33E7}" presName="hierChild4" presStyleCnt="0"/>
      <dgm:spPr/>
    </dgm:pt>
    <dgm:pt modelId="{70951E87-7462-4856-AAF3-4BA4D17793D9}" type="pres">
      <dgm:prSet presAssocID="{37FCA4A3-40ED-4B4E-A5A1-2068A36C33E7}" presName="hierChild5" presStyleCnt="0"/>
      <dgm:spPr/>
    </dgm:pt>
    <dgm:pt modelId="{E0EE998D-0284-40D0-B118-79B98B2693E5}" type="pres">
      <dgm:prSet presAssocID="{02F6E294-9DB6-42E0-A3B1-D9E007C86264}" presName="Name37" presStyleLbl="parChTrans1D3" presStyleIdx="1" presStyleCnt="7"/>
      <dgm:spPr/>
      <dgm:t>
        <a:bodyPr/>
        <a:lstStyle/>
        <a:p>
          <a:endParaRPr lang="el-GR"/>
        </a:p>
      </dgm:t>
    </dgm:pt>
    <dgm:pt modelId="{0FC00AE3-4748-4B23-B74E-C25C4300284F}" type="pres">
      <dgm:prSet presAssocID="{EE88490C-921D-429B-B49A-05A8A5CD4519}" presName="hierRoot2" presStyleCnt="0">
        <dgm:presLayoutVars>
          <dgm:hierBranch val="init"/>
        </dgm:presLayoutVars>
      </dgm:prSet>
      <dgm:spPr/>
    </dgm:pt>
    <dgm:pt modelId="{8F438FE3-E0BE-4513-A84C-EAD86716AA17}" type="pres">
      <dgm:prSet presAssocID="{EE88490C-921D-429B-B49A-05A8A5CD4519}" presName="rootComposite" presStyleCnt="0"/>
      <dgm:spPr/>
    </dgm:pt>
    <dgm:pt modelId="{B767B6E1-0F70-4C63-B2CE-0094FC3FF1C6}" type="pres">
      <dgm:prSet presAssocID="{EE88490C-921D-429B-B49A-05A8A5CD4519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DEC7A5AB-CD19-4EE9-8651-790345A70A3C}" type="pres">
      <dgm:prSet presAssocID="{EE88490C-921D-429B-B49A-05A8A5CD4519}" presName="rootConnector" presStyleLbl="node3" presStyleIdx="1" presStyleCnt="7"/>
      <dgm:spPr/>
      <dgm:t>
        <a:bodyPr/>
        <a:lstStyle/>
        <a:p>
          <a:endParaRPr lang="el-GR"/>
        </a:p>
      </dgm:t>
    </dgm:pt>
    <dgm:pt modelId="{B0D11F21-A910-4710-9F5D-14338C0CC9CF}" type="pres">
      <dgm:prSet presAssocID="{EE88490C-921D-429B-B49A-05A8A5CD4519}" presName="hierChild4" presStyleCnt="0"/>
      <dgm:spPr/>
    </dgm:pt>
    <dgm:pt modelId="{8FD75CAB-74C2-486C-9924-3D19E308EA5A}" type="pres">
      <dgm:prSet presAssocID="{EE88490C-921D-429B-B49A-05A8A5CD4519}" presName="hierChild5" presStyleCnt="0"/>
      <dgm:spPr/>
    </dgm:pt>
    <dgm:pt modelId="{95586A97-9B49-4C78-B68B-1D0361EC8816}" type="pres">
      <dgm:prSet presAssocID="{DE23F305-7D00-4EC6-B9BD-169D73D5DF12}" presName="Name37" presStyleLbl="parChTrans1D3" presStyleIdx="2" presStyleCnt="7"/>
      <dgm:spPr/>
      <dgm:t>
        <a:bodyPr/>
        <a:lstStyle/>
        <a:p>
          <a:endParaRPr lang="el-GR"/>
        </a:p>
      </dgm:t>
    </dgm:pt>
    <dgm:pt modelId="{DB839473-90BE-442F-A994-D3890CB77CE5}" type="pres">
      <dgm:prSet presAssocID="{9A366249-6C30-44DC-B56B-3EC1055276C8}" presName="hierRoot2" presStyleCnt="0">
        <dgm:presLayoutVars>
          <dgm:hierBranch val="init"/>
        </dgm:presLayoutVars>
      </dgm:prSet>
      <dgm:spPr/>
    </dgm:pt>
    <dgm:pt modelId="{543B03F3-8D87-4FEB-9B3B-DCDAC56148E9}" type="pres">
      <dgm:prSet presAssocID="{9A366249-6C30-44DC-B56B-3EC1055276C8}" presName="rootComposite" presStyleCnt="0"/>
      <dgm:spPr/>
    </dgm:pt>
    <dgm:pt modelId="{E914E7C2-A948-4035-9994-8F9C8290F64F}" type="pres">
      <dgm:prSet presAssocID="{9A366249-6C30-44DC-B56B-3EC1055276C8}" presName="rootText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5525C32-37CF-4EE3-BAEA-6AD89B9CF845}" type="pres">
      <dgm:prSet presAssocID="{9A366249-6C30-44DC-B56B-3EC1055276C8}" presName="rootConnector" presStyleLbl="node3" presStyleIdx="2" presStyleCnt="7"/>
      <dgm:spPr/>
      <dgm:t>
        <a:bodyPr/>
        <a:lstStyle/>
        <a:p>
          <a:endParaRPr lang="el-GR"/>
        </a:p>
      </dgm:t>
    </dgm:pt>
    <dgm:pt modelId="{1CDB1593-6F6F-4EA4-B377-ED9C2EF3569B}" type="pres">
      <dgm:prSet presAssocID="{9A366249-6C30-44DC-B56B-3EC1055276C8}" presName="hierChild4" presStyleCnt="0"/>
      <dgm:spPr/>
    </dgm:pt>
    <dgm:pt modelId="{D81BDD92-3220-4621-9DAE-376B3F055E99}" type="pres">
      <dgm:prSet presAssocID="{9A366249-6C30-44DC-B56B-3EC1055276C8}" presName="hierChild5" presStyleCnt="0"/>
      <dgm:spPr/>
    </dgm:pt>
    <dgm:pt modelId="{FDC830B5-1B55-4DA7-A79C-EA54779EF1EB}" type="pres">
      <dgm:prSet presAssocID="{27B009DB-61DB-4AF4-9790-A733B4D81BFF}" presName="Name37" presStyleLbl="parChTrans1D3" presStyleIdx="3" presStyleCnt="7"/>
      <dgm:spPr/>
      <dgm:t>
        <a:bodyPr/>
        <a:lstStyle/>
        <a:p>
          <a:endParaRPr lang="el-GR"/>
        </a:p>
      </dgm:t>
    </dgm:pt>
    <dgm:pt modelId="{D256D8F9-70DC-4428-BDF7-2B5A2209B73A}" type="pres">
      <dgm:prSet presAssocID="{7280F1F8-932C-4DCE-9217-7443B2DEA17D}" presName="hierRoot2" presStyleCnt="0">
        <dgm:presLayoutVars>
          <dgm:hierBranch val="init"/>
        </dgm:presLayoutVars>
      </dgm:prSet>
      <dgm:spPr/>
    </dgm:pt>
    <dgm:pt modelId="{251806A1-285B-4CCC-9AD3-B0C0DEB7D61D}" type="pres">
      <dgm:prSet presAssocID="{7280F1F8-932C-4DCE-9217-7443B2DEA17D}" presName="rootComposite" presStyleCnt="0"/>
      <dgm:spPr/>
    </dgm:pt>
    <dgm:pt modelId="{796E40FA-E353-45D9-A75B-82507BEF19B9}" type="pres">
      <dgm:prSet presAssocID="{7280F1F8-932C-4DCE-9217-7443B2DEA17D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984516BA-D0E8-47D9-A912-85C870493F33}" type="pres">
      <dgm:prSet presAssocID="{7280F1F8-932C-4DCE-9217-7443B2DEA17D}" presName="rootConnector" presStyleLbl="node3" presStyleIdx="3" presStyleCnt="7"/>
      <dgm:spPr/>
      <dgm:t>
        <a:bodyPr/>
        <a:lstStyle/>
        <a:p>
          <a:endParaRPr lang="el-GR"/>
        </a:p>
      </dgm:t>
    </dgm:pt>
    <dgm:pt modelId="{AE5FB8FF-525D-4EBF-9D28-9D607800A378}" type="pres">
      <dgm:prSet presAssocID="{7280F1F8-932C-4DCE-9217-7443B2DEA17D}" presName="hierChild4" presStyleCnt="0"/>
      <dgm:spPr/>
    </dgm:pt>
    <dgm:pt modelId="{334D9893-83F0-450A-A930-8A78788DF823}" type="pres">
      <dgm:prSet presAssocID="{7280F1F8-932C-4DCE-9217-7443B2DEA17D}" presName="hierChild5" presStyleCnt="0"/>
      <dgm:spPr/>
    </dgm:pt>
    <dgm:pt modelId="{091CB364-8651-415C-97A1-038B8C27E249}" type="pres">
      <dgm:prSet presAssocID="{CB1B53DC-6014-4753-861C-F317FAEB944B}" presName="Name37" presStyleLbl="parChTrans1D3" presStyleIdx="4" presStyleCnt="7"/>
      <dgm:spPr/>
      <dgm:t>
        <a:bodyPr/>
        <a:lstStyle/>
        <a:p>
          <a:endParaRPr lang="el-GR"/>
        </a:p>
      </dgm:t>
    </dgm:pt>
    <dgm:pt modelId="{2D23859B-E65A-47A7-B21F-4B49CD792248}" type="pres">
      <dgm:prSet presAssocID="{737A68F9-44A8-40F6-A3B5-6B41401A8EB5}" presName="hierRoot2" presStyleCnt="0">
        <dgm:presLayoutVars>
          <dgm:hierBranch val="init"/>
        </dgm:presLayoutVars>
      </dgm:prSet>
      <dgm:spPr/>
    </dgm:pt>
    <dgm:pt modelId="{6E7791BA-FF6E-425B-8BE4-0C9701931F55}" type="pres">
      <dgm:prSet presAssocID="{737A68F9-44A8-40F6-A3B5-6B41401A8EB5}" presName="rootComposite" presStyleCnt="0"/>
      <dgm:spPr/>
    </dgm:pt>
    <dgm:pt modelId="{CA04D18E-FC9B-4010-8BEA-022B8ADC1B40}" type="pres">
      <dgm:prSet presAssocID="{737A68F9-44A8-40F6-A3B5-6B41401A8EB5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42A01605-948E-4454-B0C6-A9C54A8B8EDC}" type="pres">
      <dgm:prSet presAssocID="{737A68F9-44A8-40F6-A3B5-6B41401A8EB5}" presName="rootConnector" presStyleLbl="node3" presStyleIdx="4" presStyleCnt="7"/>
      <dgm:spPr/>
      <dgm:t>
        <a:bodyPr/>
        <a:lstStyle/>
        <a:p>
          <a:endParaRPr lang="el-GR"/>
        </a:p>
      </dgm:t>
    </dgm:pt>
    <dgm:pt modelId="{8BB3DB9D-839F-464B-B139-27EB6027A055}" type="pres">
      <dgm:prSet presAssocID="{737A68F9-44A8-40F6-A3B5-6B41401A8EB5}" presName="hierChild4" presStyleCnt="0"/>
      <dgm:spPr/>
    </dgm:pt>
    <dgm:pt modelId="{C3D791CD-43D9-4240-A00C-22F723C6B932}" type="pres">
      <dgm:prSet presAssocID="{737A68F9-44A8-40F6-A3B5-6B41401A8EB5}" presName="hierChild5" presStyleCnt="0"/>
      <dgm:spPr/>
    </dgm:pt>
    <dgm:pt modelId="{94959700-8CBE-43F0-B97C-0BB6B37DAF8D}" type="pres">
      <dgm:prSet presAssocID="{BC61CED8-92E9-4149-978A-524F7407D3ED}" presName="hierChild5" presStyleCnt="0"/>
      <dgm:spPr/>
    </dgm:pt>
    <dgm:pt modelId="{9E01A374-0AEC-42A8-AFF7-47F710680B5C}" type="pres">
      <dgm:prSet presAssocID="{C8D26466-A8C4-42A7-AE7A-08826D124582}" presName="Name37" presStyleLbl="parChTrans1D2" presStyleIdx="1" presStyleCnt="2"/>
      <dgm:spPr/>
      <dgm:t>
        <a:bodyPr/>
        <a:lstStyle/>
        <a:p>
          <a:endParaRPr lang="el-GR"/>
        </a:p>
      </dgm:t>
    </dgm:pt>
    <dgm:pt modelId="{DCB3F616-DC17-4884-BA97-B081536B261E}" type="pres">
      <dgm:prSet presAssocID="{77868FFA-90C7-42FD-A962-CD7CDF084893}" presName="hierRoot2" presStyleCnt="0">
        <dgm:presLayoutVars>
          <dgm:hierBranch val="init"/>
        </dgm:presLayoutVars>
      </dgm:prSet>
      <dgm:spPr/>
    </dgm:pt>
    <dgm:pt modelId="{4F8730BC-02F4-4CC7-891D-2B63AB4A9B7C}" type="pres">
      <dgm:prSet presAssocID="{77868FFA-90C7-42FD-A962-CD7CDF084893}" presName="rootComposite" presStyleCnt="0"/>
      <dgm:spPr/>
    </dgm:pt>
    <dgm:pt modelId="{37C95350-38F3-45AA-8014-6850D22E6C17}" type="pres">
      <dgm:prSet presAssocID="{77868FFA-90C7-42FD-A962-CD7CDF084893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C47548D-9D62-4E78-832E-EACFD82A21F2}" type="pres">
      <dgm:prSet presAssocID="{77868FFA-90C7-42FD-A962-CD7CDF084893}" presName="rootConnector" presStyleLbl="node2" presStyleIdx="1" presStyleCnt="2"/>
      <dgm:spPr/>
      <dgm:t>
        <a:bodyPr/>
        <a:lstStyle/>
        <a:p>
          <a:endParaRPr lang="el-GR"/>
        </a:p>
      </dgm:t>
    </dgm:pt>
    <dgm:pt modelId="{D04189A9-9DEB-4A26-903C-1EB9DAA13613}" type="pres">
      <dgm:prSet presAssocID="{77868FFA-90C7-42FD-A962-CD7CDF084893}" presName="hierChild4" presStyleCnt="0"/>
      <dgm:spPr/>
    </dgm:pt>
    <dgm:pt modelId="{D9546D11-6CED-4718-9435-2675B81C8730}" type="pres">
      <dgm:prSet presAssocID="{2FB8928E-38F7-421F-89DA-EB9189144CD9}" presName="Name37" presStyleLbl="parChTrans1D3" presStyleIdx="5" presStyleCnt="7"/>
      <dgm:spPr/>
      <dgm:t>
        <a:bodyPr/>
        <a:lstStyle/>
        <a:p>
          <a:endParaRPr lang="el-GR"/>
        </a:p>
      </dgm:t>
    </dgm:pt>
    <dgm:pt modelId="{53EB2496-32D8-4FDF-8E07-68166AACD97B}" type="pres">
      <dgm:prSet presAssocID="{62C1F384-60C3-43ED-B65B-A3ADDF2490C8}" presName="hierRoot2" presStyleCnt="0">
        <dgm:presLayoutVars>
          <dgm:hierBranch val="init"/>
        </dgm:presLayoutVars>
      </dgm:prSet>
      <dgm:spPr/>
    </dgm:pt>
    <dgm:pt modelId="{AAFD27D4-12D8-462D-B0CD-209E5774984E}" type="pres">
      <dgm:prSet presAssocID="{62C1F384-60C3-43ED-B65B-A3ADDF2490C8}" presName="rootComposite" presStyleCnt="0"/>
      <dgm:spPr/>
    </dgm:pt>
    <dgm:pt modelId="{05E7F127-2F23-43E4-9D00-444EB5938A96}" type="pres">
      <dgm:prSet presAssocID="{62C1F384-60C3-43ED-B65B-A3ADDF2490C8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77975304-FC38-4224-BA29-FC4CAC6AACFD}" type="pres">
      <dgm:prSet presAssocID="{62C1F384-60C3-43ED-B65B-A3ADDF2490C8}" presName="rootConnector" presStyleLbl="node3" presStyleIdx="5" presStyleCnt="7"/>
      <dgm:spPr/>
      <dgm:t>
        <a:bodyPr/>
        <a:lstStyle/>
        <a:p>
          <a:endParaRPr lang="el-GR"/>
        </a:p>
      </dgm:t>
    </dgm:pt>
    <dgm:pt modelId="{821469BF-4406-4694-BD3C-B27F15EF7956}" type="pres">
      <dgm:prSet presAssocID="{62C1F384-60C3-43ED-B65B-A3ADDF2490C8}" presName="hierChild4" presStyleCnt="0"/>
      <dgm:spPr/>
    </dgm:pt>
    <dgm:pt modelId="{9DE8CDFE-4AEC-4CB3-8468-5151FBA03964}" type="pres">
      <dgm:prSet presAssocID="{736E9C1E-F7A2-49B7-A569-99EF832F4D6C}" presName="Name37" presStyleLbl="parChTrans1D4" presStyleIdx="0" presStyleCnt="8"/>
      <dgm:spPr/>
      <dgm:t>
        <a:bodyPr/>
        <a:lstStyle/>
        <a:p>
          <a:endParaRPr lang="el-GR"/>
        </a:p>
      </dgm:t>
    </dgm:pt>
    <dgm:pt modelId="{E5A15175-6BE3-488F-B001-09B9ED7C972F}" type="pres">
      <dgm:prSet presAssocID="{8E31A1F0-84F6-4F91-B9F4-BEB743EDBBE8}" presName="hierRoot2" presStyleCnt="0">
        <dgm:presLayoutVars>
          <dgm:hierBranch val="init"/>
        </dgm:presLayoutVars>
      </dgm:prSet>
      <dgm:spPr/>
    </dgm:pt>
    <dgm:pt modelId="{83CCCAB3-E1D0-43B0-839A-138C4844E163}" type="pres">
      <dgm:prSet presAssocID="{8E31A1F0-84F6-4F91-B9F4-BEB743EDBBE8}" presName="rootComposite" presStyleCnt="0"/>
      <dgm:spPr/>
    </dgm:pt>
    <dgm:pt modelId="{7F795AE4-A0FA-4D79-B342-C785D8B32817}" type="pres">
      <dgm:prSet presAssocID="{8E31A1F0-84F6-4F91-B9F4-BEB743EDBBE8}" presName="rootText" presStyleLbl="node4" presStyleIdx="0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81A0F9D-6203-47E4-BBD3-F0C4AD386B39}" type="pres">
      <dgm:prSet presAssocID="{8E31A1F0-84F6-4F91-B9F4-BEB743EDBBE8}" presName="rootConnector" presStyleLbl="node4" presStyleIdx="0" presStyleCnt="8"/>
      <dgm:spPr/>
      <dgm:t>
        <a:bodyPr/>
        <a:lstStyle/>
        <a:p>
          <a:endParaRPr lang="el-GR"/>
        </a:p>
      </dgm:t>
    </dgm:pt>
    <dgm:pt modelId="{FDBFC228-4167-454B-BCB2-AE20E5315243}" type="pres">
      <dgm:prSet presAssocID="{8E31A1F0-84F6-4F91-B9F4-BEB743EDBBE8}" presName="hierChild4" presStyleCnt="0"/>
      <dgm:spPr/>
    </dgm:pt>
    <dgm:pt modelId="{82BF2467-754E-4B8E-93C8-E9BF57233F4D}" type="pres">
      <dgm:prSet presAssocID="{8E31A1F0-84F6-4F91-B9F4-BEB743EDBBE8}" presName="hierChild5" presStyleCnt="0"/>
      <dgm:spPr/>
    </dgm:pt>
    <dgm:pt modelId="{26BB8786-ECE8-45BE-891B-5892A2578BAF}" type="pres">
      <dgm:prSet presAssocID="{16B1E1E9-9DC3-4073-B49F-F3201B6D9D9C}" presName="Name37" presStyleLbl="parChTrans1D4" presStyleIdx="1" presStyleCnt="8"/>
      <dgm:spPr/>
      <dgm:t>
        <a:bodyPr/>
        <a:lstStyle/>
        <a:p>
          <a:endParaRPr lang="el-GR"/>
        </a:p>
      </dgm:t>
    </dgm:pt>
    <dgm:pt modelId="{2ECBFC7B-F8A1-43C7-A50A-DC32B6239250}" type="pres">
      <dgm:prSet presAssocID="{6CD5B6F5-95A9-4791-A709-EF9376E07D9E}" presName="hierRoot2" presStyleCnt="0">
        <dgm:presLayoutVars>
          <dgm:hierBranch val="init"/>
        </dgm:presLayoutVars>
      </dgm:prSet>
      <dgm:spPr/>
    </dgm:pt>
    <dgm:pt modelId="{180D8EC6-4D53-434C-A833-04E9A30E6A7E}" type="pres">
      <dgm:prSet presAssocID="{6CD5B6F5-95A9-4791-A709-EF9376E07D9E}" presName="rootComposite" presStyleCnt="0"/>
      <dgm:spPr/>
    </dgm:pt>
    <dgm:pt modelId="{600C4D7C-C4B0-421F-BB45-88301996D100}" type="pres">
      <dgm:prSet presAssocID="{6CD5B6F5-95A9-4791-A709-EF9376E07D9E}" presName="rootText" presStyleLbl="node4" presStyleIdx="1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6BA4EA91-6452-400F-A83B-9B77EDC0BA81}" type="pres">
      <dgm:prSet presAssocID="{6CD5B6F5-95A9-4791-A709-EF9376E07D9E}" presName="rootConnector" presStyleLbl="node4" presStyleIdx="1" presStyleCnt="8"/>
      <dgm:spPr/>
      <dgm:t>
        <a:bodyPr/>
        <a:lstStyle/>
        <a:p>
          <a:endParaRPr lang="el-GR"/>
        </a:p>
      </dgm:t>
    </dgm:pt>
    <dgm:pt modelId="{FE109A29-1A74-41CE-81D5-D56A1DDF1E9C}" type="pres">
      <dgm:prSet presAssocID="{6CD5B6F5-95A9-4791-A709-EF9376E07D9E}" presName="hierChild4" presStyleCnt="0"/>
      <dgm:spPr/>
    </dgm:pt>
    <dgm:pt modelId="{690497E7-07AB-438F-98BA-4F4F11960979}" type="pres">
      <dgm:prSet presAssocID="{6CD5B6F5-95A9-4791-A709-EF9376E07D9E}" presName="hierChild5" presStyleCnt="0"/>
      <dgm:spPr/>
    </dgm:pt>
    <dgm:pt modelId="{814CC34A-35BE-46C0-BAD9-E2762226E83A}" type="pres">
      <dgm:prSet presAssocID="{45C2177F-E384-4108-B111-4E82E0BFC547}" presName="Name37" presStyleLbl="parChTrans1D4" presStyleIdx="2" presStyleCnt="8"/>
      <dgm:spPr/>
      <dgm:t>
        <a:bodyPr/>
        <a:lstStyle/>
        <a:p>
          <a:endParaRPr lang="el-GR"/>
        </a:p>
      </dgm:t>
    </dgm:pt>
    <dgm:pt modelId="{3459011F-54D2-46E2-8B2A-A5CB1BAF97CA}" type="pres">
      <dgm:prSet presAssocID="{2BFC2606-2CA6-45FD-BE4F-FF184774DBE8}" presName="hierRoot2" presStyleCnt="0">
        <dgm:presLayoutVars>
          <dgm:hierBranch val="init"/>
        </dgm:presLayoutVars>
      </dgm:prSet>
      <dgm:spPr/>
    </dgm:pt>
    <dgm:pt modelId="{F74D1FF3-7906-4F82-9821-AF7093E82B4A}" type="pres">
      <dgm:prSet presAssocID="{2BFC2606-2CA6-45FD-BE4F-FF184774DBE8}" presName="rootComposite" presStyleCnt="0"/>
      <dgm:spPr/>
    </dgm:pt>
    <dgm:pt modelId="{3EAB560B-6F01-484F-BFD7-4318D318727F}" type="pres">
      <dgm:prSet presAssocID="{2BFC2606-2CA6-45FD-BE4F-FF184774DBE8}" presName="rootText" presStyleLbl="node4" presStyleIdx="2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1AAA092-C874-441C-81A4-330BC26ED801}" type="pres">
      <dgm:prSet presAssocID="{2BFC2606-2CA6-45FD-BE4F-FF184774DBE8}" presName="rootConnector" presStyleLbl="node4" presStyleIdx="2" presStyleCnt="8"/>
      <dgm:spPr/>
      <dgm:t>
        <a:bodyPr/>
        <a:lstStyle/>
        <a:p>
          <a:endParaRPr lang="el-GR"/>
        </a:p>
      </dgm:t>
    </dgm:pt>
    <dgm:pt modelId="{9D2CC83B-C53E-4FBF-9A51-ABFF33164B3C}" type="pres">
      <dgm:prSet presAssocID="{2BFC2606-2CA6-45FD-BE4F-FF184774DBE8}" presName="hierChild4" presStyleCnt="0"/>
      <dgm:spPr/>
    </dgm:pt>
    <dgm:pt modelId="{2C8078FD-88C3-49B2-A825-C456127D4ACC}" type="pres">
      <dgm:prSet presAssocID="{2BFC2606-2CA6-45FD-BE4F-FF184774DBE8}" presName="hierChild5" presStyleCnt="0"/>
      <dgm:spPr/>
    </dgm:pt>
    <dgm:pt modelId="{32B8B4A3-4FFE-46D0-9A0F-B3D8F78FF8DB}" type="pres">
      <dgm:prSet presAssocID="{4E65205C-9F9A-40FD-987B-4B666F16DB41}" presName="Name37" presStyleLbl="parChTrans1D4" presStyleIdx="3" presStyleCnt="8"/>
      <dgm:spPr/>
      <dgm:t>
        <a:bodyPr/>
        <a:lstStyle/>
        <a:p>
          <a:endParaRPr lang="el-GR"/>
        </a:p>
      </dgm:t>
    </dgm:pt>
    <dgm:pt modelId="{7BC0E7B1-A915-429F-9AB0-B747A8010026}" type="pres">
      <dgm:prSet presAssocID="{73BC52AA-2E10-4B8F-9960-0B77A66F9ED4}" presName="hierRoot2" presStyleCnt="0">
        <dgm:presLayoutVars>
          <dgm:hierBranch val="init"/>
        </dgm:presLayoutVars>
      </dgm:prSet>
      <dgm:spPr/>
    </dgm:pt>
    <dgm:pt modelId="{DF758C35-CCE0-4496-BD9F-AA1752373C27}" type="pres">
      <dgm:prSet presAssocID="{73BC52AA-2E10-4B8F-9960-0B77A66F9ED4}" presName="rootComposite" presStyleCnt="0"/>
      <dgm:spPr/>
    </dgm:pt>
    <dgm:pt modelId="{46560FEA-5DD8-419F-8B1A-BA47F4C572E9}" type="pres">
      <dgm:prSet presAssocID="{73BC52AA-2E10-4B8F-9960-0B77A66F9ED4}" presName="rootText" presStyleLbl="node4" presStyleIdx="3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1F5D6CE4-0224-47C6-8524-A86452DB0E83}" type="pres">
      <dgm:prSet presAssocID="{73BC52AA-2E10-4B8F-9960-0B77A66F9ED4}" presName="rootConnector" presStyleLbl="node4" presStyleIdx="3" presStyleCnt="8"/>
      <dgm:spPr/>
      <dgm:t>
        <a:bodyPr/>
        <a:lstStyle/>
        <a:p>
          <a:endParaRPr lang="el-GR"/>
        </a:p>
      </dgm:t>
    </dgm:pt>
    <dgm:pt modelId="{4C50A7CB-5B84-4B09-8162-98C9A95FFEFA}" type="pres">
      <dgm:prSet presAssocID="{73BC52AA-2E10-4B8F-9960-0B77A66F9ED4}" presName="hierChild4" presStyleCnt="0"/>
      <dgm:spPr/>
    </dgm:pt>
    <dgm:pt modelId="{F5E6FAA9-F273-4599-9AFE-9C6C4CE903C3}" type="pres">
      <dgm:prSet presAssocID="{73BC52AA-2E10-4B8F-9960-0B77A66F9ED4}" presName="hierChild5" presStyleCnt="0"/>
      <dgm:spPr/>
    </dgm:pt>
    <dgm:pt modelId="{FD7FC911-9CDD-4C6A-B2A8-2963A915C6DE}" type="pres">
      <dgm:prSet presAssocID="{62C1F384-60C3-43ED-B65B-A3ADDF2490C8}" presName="hierChild5" presStyleCnt="0"/>
      <dgm:spPr/>
    </dgm:pt>
    <dgm:pt modelId="{06BE2B82-BEA5-47E2-8864-23E86849CB99}" type="pres">
      <dgm:prSet presAssocID="{46E90AA0-EF05-4A5D-AC99-33B4E05E6648}" presName="Name37" presStyleLbl="parChTrans1D3" presStyleIdx="6" presStyleCnt="7"/>
      <dgm:spPr/>
      <dgm:t>
        <a:bodyPr/>
        <a:lstStyle/>
        <a:p>
          <a:endParaRPr lang="el-GR"/>
        </a:p>
      </dgm:t>
    </dgm:pt>
    <dgm:pt modelId="{9CC76CF1-594D-40CF-88F0-167528900182}" type="pres">
      <dgm:prSet presAssocID="{D6B1F2B7-E27D-4F09-954F-D9078D8D5810}" presName="hierRoot2" presStyleCnt="0">
        <dgm:presLayoutVars>
          <dgm:hierBranch val="init"/>
        </dgm:presLayoutVars>
      </dgm:prSet>
      <dgm:spPr/>
    </dgm:pt>
    <dgm:pt modelId="{590C22F7-0CFA-49AC-A672-44A333FFCC8D}" type="pres">
      <dgm:prSet presAssocID="{D6B1F2B7-E27D-4F09-954F-D9078D8D5810}" presName="rootComposite" presStyleCnt="0"/>
      <dgm:spPr/>
    </dgm:pt>
    <dgm:pt modelId="{46E2478B-4C8B-4B95-9D40-9911D9A5ABEF}" type="pres">
      <dgm:prSet presAssocID="{D6B1F2B7-E27D-4F09-954F-D9078D8D5810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7F056BD-7D90-4C57-8D25-E9C287448D85}" type="pres">
      <dgm:prSet presAssocID="{D6B1F2B7-E27D-4F09-954F-D9078D8D5810}" presName="rootConnector" presStyleLbl="node3" presStyleIdx="6" presStyleCnt="7"/>
      <dgm:spPr/>
      <dgm:t>
        <a:bodyPr/>
        <a:lstStyle/>
        <a:p>
          <a:endParaRPr lang="el-GR"/>
        </a:p>
      </dgm:t>
    </dgm:pt>
    <dgm:pt modelId="{00D81970-B251-40FB-AB0F-D245DF9A7C6D}" type="pres">
      <dgm:prSet presAssocID="{D6B1F2B7-E27D-4F09-954F-D9078D8D5810}" presName="hierChild4" presStyleCnt="0"/>
      <dgm:spPr/>
    </dgm:pt>
    <dgm:pt modelId="{3EB95A5E-ABA3-496E-8AA3-0EAC8DE79317}" type="pres">
      <dgm:prSet presAssocID="{9A2D46CC-1423-4137-8653-91D177EBA473}" presName="Name37" presStyleLbl="parChTrans1D4" presStyleIdx="4" presStyleCnt="8"/>
      <dgm:spPr/>
      <dgm:t>
        <a:bodyPr/>
        <a:lstStyle/>
        <a:p>
          <a:endParaRPr lang="el-GR"/>
        </a:p>
      </dgm:t>
    </dgm:pt>
    <dgm:pt modelId="{DEE7E108-B0DC-4584-A65E-BABC278764A5}" type="pres">
      <dgm:prSet presAssocID="{2948D3E2-1EDB-486B-A833-D42E67F3F1AA}" presName="hierRoot2" presStyleCnt="0">
        <dgm:presLayoutVars>
          <dgm:hierBranch val="init"/>
        </dgm:presLayoutVars>
      </dgm:prSet>
      <dgm:spPr/>
    </dgm:pt>
    <dgm:pt modelId="{ED933B22-7B90-4D84-BE1F-36EC2C3001E7}" type="pres">
      <dgm:prSet presAssocID="{2948D3E2-1EDB-486B-A833-D42E67F3F1AA}" presName="rootComposite" presStyleCnt="0"/>
      <dgm:spPr/>
    </dgm:pt>
    <dgm:pt modelId="{F22E7F0B-B57D-461E-800B-57A4D4F0085E}" type="pres">
      <dgm:prSet presAssocID="{2948D3E2-1EDB-486B-A833-D42E67F3F1AA}" presName="rootText" presStyleLbl="node4" presStyleIdx="4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C5F60E1F-C83A-4131-AD2C-BC5888EAC18E}" type="pres">
      <dgm:prSet presAssocID="{2948D3E2-1EDB-486B-A833-D42E67F3F1AA}" presName="rootConnector" presStyleLbl="node4" presStyleIdx="4" presStyleCnt="8"/>
      <dgm:spPr/>
      <dgm:t>
        <a:bodyPr/>
        <a:lstStyle/>
        <a:p>
          <a:endParaRPr lang="el-GR"/>
        </a:p>
      </dgm:t>
    </dgm:pt>
    <dgm:pt modelId="{C7EFDA66-7092-47AE-936A-28F6D2AF1CBD}" type="pres">
      <dgm:prSet presAssocID="{2948D3E2-1EDB-486B-A833-D42E67F3F1AA}" presName="hierChild4" presStyleCnt="0"/>
      <dgm:spPr/>
    </dgm:pt>
    <dgm:pt modelId="{2A03AB33-36BC-4549-9556-9CA0DEF6A294}" type="pres">
      <dgm:prSet presAssocID="{2948D3E2-1EDB-486B-A833-D42E67F3F1AA}" presName="hierChild5" presStyleCnt="0"/>
      <dgm:spPr/>
    </dgm:pt>
    <dgm:pt modelId="{EF426EF7-4773-4536-8BBB-03084DCD59E8}" type="pres">
      <dgm:prSet presAssocID="{131C46C2-DEC3-4612-9F36-C79A1FBD49B4}" presName="Name37" presStyleLbl="parChTrans1D4" presStyleIdx="5" presStyleCnt="8"/>
      <dgm:spPr/>
      <dgm:t>
        <a:bodyPr/>
        <a:lstStyle/>
        <a:p>
          <a:endParaRPr lang="el-GR"/>
        </a:p>
      </dgm:t>
    </dgm:pt>
    <dgm:pt modelId="{1D4CE20F-E043-4F4B-9D68-40E94349D770}" type="pres">
      <dgm:prSet presAssocID="{3F8DA72A-1DBE-4866-98EE-14A729D50477}" presName="hierRoot2" presStyleCnt="0">
        <dgm:presLayoutVars>
          <dgm:hierBranch val="init"/>
        </dgm:presLayoutVars>
      </dgm:prSet>
      <dgm:spPr/>
    </dgm:pt>
    <dgm:pt modelId="{5D8BA12D-630F-45F4-959C-CF090D72D3D6}" type="pres">
      <dgm:prSet presAssocID="{3F8DA72A-1DBE-4866-98EE-14A729D50477}" presName="rootComposite" presStyleCnt="0"/>
      <dgm:spPr/>
    </dgm:pt>
    <dgm:pt modelId="{A4630447-1DE9-4C88-AD17-F70B7E8A8AAF}" type="pres">
      <dgm:prSet presAssocID="{3F8DA72A-1DBE-4866-98EE-14A729D50477}" presName="rootText" presStyleLbl="node4" presStyleIdx="5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80EBEA66-3B60-45C1-BB6C-CFFF0CE06645}" type="pres">
      <dgm:prSet presAssocID="{3F8DA72A-1DBE-4866-98EE-14A729D50477}" presName="rootConnector" presStyleLbl="node4" presStyleIdx="5" presStyleCnt="8"/>
      <dgm:spPr/>
      <dgm:t>
        <a:bodyPr/>
        <a:lstStyle/>
        <a:p>
          <a:endParaRPr lang="el-GR"/>
        </a:p>
      </dgm:t>
    </dgm:pt>
    <dgm:pt modelId="{CEC71211-9D1E-45D6-80F3-5E927D1F2568}" type="pres">
      <dgm:prSet presAssocID="{3F8DA72A-1DBE-4866-98EE-14A729D50477}" presName="hierChild4" presStyleCnt="0"/>
      <dgm:spPr/>
    </dgm:pt>
    <dgm:pt modelId="{3552B95A-F9B6-4CB5-BFCE-78A3AD33C6BD}" type="pres">
      <dgm:prSet presAssocID="{3F8DA72A-1DBE-4866-98EE-14A729D50477}" presName="hierChild5" presStyleCnt="0"/>
      <dgm:spPr/>
    </dgm:pt>
    <dgm:pt modelId="{4F87B4F4-00E3-4302-81F3-97137BBCB610}" type="pres">
      <dgm:prSet presAssocID="{1D427A06-2157-4D2D-8B78-84EDF8FB6804}" presName="Name37" presStyleLbl="parChTrans1D4" presStyleIdx="6" presStyleCnt="8"/>
      <dgm:spPr/>
      <dgm:t>
        <a:bodyPr/>
        <a:lstStyle/>
        <a:p>
          <a:endParaRPr lang="el-GR"/>
        </a:p>
      </dgm:t>
    </dgm:pt>
    <dgm:pt modelId="{8EAE7BC8-31E9-489E-9D41-71BAED5E62DB}" type="pres">
      <dgm:prSet presAssocID="{176B115E-7DE2-49BC-AE56-11D086A6F154}" presName="hierRoot2" presStyleCnt="0">
        <dgm:presLayoutVars>
          <dgm:hierBranch val="init"/>
        </dgm:presLayoutVars>
      </dgm:prSet>
      <dgm:spPr/>
    </dgm:pt>
    <dgm:pt modelId="{461EA430-26CD-485B-9C4A-CD9855BD9BC6}" type="pres">
      <dgm:prSet presAssocID="{176B115E-7DE2-49BC-AE56-11D086A6F154}" presName="rootComposite" presStyleCnt="0"/>
      <dgm:spPr/>
    </dgm:pt>
    <dgm:pt modelId="{05A2CF20-9871-4CAB-BB87-5879BCDB730E}" type="pres">
      <dgm:prSet presAssocID="{176B115E-7DE2-49BC-AE56-11D086A6F154}" presName="rootText" presStyleLbl="node4" presStyleIdx="6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A624D92A-C6C4-46D5-907C-D2F9BD02CDC6}" type="pres">
      <dgm:prSet presAssocID="{176B115E-7DE2-49BC-AE56-11D086A6F154}" presName="rootConnector" presStyleLbl="node4" presStyleIdx="6" presStyleCnt="8"/>
      <dgm:spPr/>
      <dgm:t>
        <a:bodyPr/>
        <a:lstStyle/>
        <a:p>
          <a:endParaRPr lang="el-GR"/>
        </a:p>
      </dgm:t>
    </dgm:pt>
    <dgm:pt modelId="{E2385A90-1108-4A9F-A072-73C486AE0A16}" type="pres">
      <dgm:prSet presAssocID="{176B115E-7DE2-49BC-AE56-11D086A6F154}" presName="hierChild4" presStyleCnt="0"/>
      <dgm:spPr/>
    </dgm:pt>
    <dgm:pt modelId="{DE90D585-2774-4D46-AAAB-C56CF9AE45B8}" type="pres">
      <dgm:prSet presAssocID="{176B115E-7DE2-49BC-AE56-11D086A6F154}" presName="hierChild5" presStyleCnt="0"/>
      <dgm:spPr/>
    </dgm:pt>
    <dgm:pt modelId="{B6D9523A-20FB-4F04-A1BB-2E17DC251938}" type="pres">
      <dgm:prSet presAssocID="{94D17709-74B9-4C31-AD13-7EB231CC0266}" presName="Name37" presStyleLbl="parChTrans1D4" presStyleIdx="7" presStyleCnt="8"/>
      <dgm:spPr/>
      <dgm:t>
        <a:bodyPr/>
        <a:lstStyle/>
        <a:p>
          <a:endParaRPr lang="el-GR"/>
        </a:p>
      </dgm:t>
    </dgm:pt>
    <dgm:pt modelId="{D05BA4EC-3BA3-42F3-9964-DA922FB21E3B}" type="pres">
      <dgm:prSet presAssocID="{BBA2206C-BF3D-4461-8015-2709D11511C2}" presName="hierRoot2" presStyleCnt="0">
        <dgm:presLayoutVars>
          <dgm:hierBranch val="init"/>
        </dgm:presLayoutVars>
      </dgm:prSet>
      <dgm:spPr/>
    </dgm:pt>
    <dgm:pt modelId="{4FE416A1-A724-4C05-9C4E-6AF09CE03071}" type="pres">
      <dgm:prSet presAssocID="{BBA2206C-BF3D-4461-8015-2709D11511C2}" presName="rootComposite" presStyleCnt="0"/>
      <dgm:spPr/>
    </dgm:pt>
    <dgm:pt modelId="{BCDDC8B1-BD2B-4B84-9D32-1B2829941FAA}" type="pres">
      <dgm:prSet presAssocID="{BBA2206C-BF3D-4461-8015-2709D11511C2}" presName="rootText" presStyleLbl="node4" presStyleIdx="7" presStyleCnt="8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FA4CED50-F6B0-407F-9933-8B9CD1E521A3}" type="pres">
      <dgm:prSet presAssocID="{BBA2206C-BF3D-4461-8015-2709D11511C2}" presName="rootConnector" presStyleLbl="node4" presStyleIdx="7" presStyleCnt="8"/>
      <dgm:spPr/>
      <dgm:t>
        <a:bodyPr/>
        <a:lstStyle/>
        <a:p>
          <a:endParaRPr lang="el-GR"/>
        </a:p>
      </dgm:t>
    </dgm:pt>
    <dgm:pt modelId="{584CEC22-7F7C-4639-9677-640C8D5B7B3A}" type="pres">
      <dgm:prSet presAssocID="{BBA2206C-BF3D-4461-8015-2709D11511C2}" presName="hierChild4" presStyleCnt="0"/>
      <dgm:spPr/>
    </dgm:pt>
    <dgm:pt modelId="{881B85D5-BCAA-428E-A383-487931EE89C6}" type="pres">
      <dgm:prSet presAssocID="{BBA2206C-BF3D-4461-8015-2709D11511C2}" presName="hierChild5" presStyleCnt="0"/>
      <dgm:spPr/>
    </dgm:pt>
    <dgm:pt modelId="{9A6133CF-66FE-457C-9247-A2D173630B30}" type="pres">
      <dgm:prSet presAssocID="{D6B1F2B7-E27D-4F09-954F-D9078D8D5810}" presName="hierChild5" presStyleCnt="0"/>
      <dgm:spPr/>
    </dgm:pt>
    <dgm:pt modelId="{805A7F21-CFDD-4080-84DA-1DB267AC0717}" type="pres">
      <dgm:prSet presAssocID="{77868FFA-90C7-42FD-A962-CD7CDF084893}" presName="hierChild5" presStyleCnt="0"/>
      <dgm:spPr/>
    </dgm:pt>
    <dgm:pt modelId="{EDE20272-ED00-4A08-843A-4D50AD6AB670}" type="pres">
      <dgm:prSet presAssocID="{8B1559CE-6DCC-4E00-BB52-299E4946883A}" presName="hierChild3" presStyleCnt="0"/>
      <dgm:spPr/>
    </dgm:pt>
  </dgm:ptLst>
  <dgm:cxnLst>
    <dgm:cxn modelId="{5BF90694-FF2D-413A-909D-816D650A1F96}" srcId="{8B1559CE-6DCC-4E00-BB52-299E4946883A}" destId="{77868FFA-90C7-42FD-A962-CD7CDF084893}" srcOrd="1" destOrd="0" parTransId="{C8D26466-A8C4-42A7-AE7A-08826D124582}" sibTransId="{9913B8FA-4FAD-449A-BE32-9EA6EE7F8512}"/>
    <dgm:cxn modelId="{C55BD403-A90C-4A42-BBB6-53906AA09582}" srcId="{D6B1F2B7-E27D-4F09-954F-D9078D8D5810}" destId="{BBA2206C-BF3D-4461-8015-2709D11511C2}" srcOrd="3" destOrd="0" parTransId="{94D17709-74B9-4C31-AD13-7EB231CC0266}" sibTransId="{96136AD8-D14A-4FE2-955B-FEB422B44DFE}"/>
    <dgm:cxn modelId="{C302D10B-9C7A-46CE-BA88-E3EE9141089F}" type="presOf" srcId="{BC61CED8-92E9-4149-978A-524F7407D3ED}" destId="{F95FEE43-EBC0-4CC6-8409-F814E26B8F23}" srcOrd="0" destOrd="0" presId="urn:microsoft.com/office/officeart/2005/8/layout/orgChart1"/>
    <dgm:cxn modelId="{826EAFCD-46B8-43B7-A2C2-0A76BBB897BD}" type="presOf" srcId="{8E31A1F0-84F6-4F91-B9F4-BEB743EDBBE8}" destId="{A81A0F9D-6203-47E4-BBD3-F0C4AD386B39}" srcOrd="1" destOrd="0" presId="urn:microsoft.com/office/officeart/2005/8/layout/orgChart1"/>
    <dgm:cxn modelId="{F1539FF6-C5EF-4593-A1AF-3F159DB1A6A8}" type="presOf" srcId="{02F6E294-9DB6-42E0-A3B1-D9E007C86264}" destId="{E0EE998D-0284-40D0-B118-79B98B2693E5}" srcOrd="0" destOrd="0" presId="urn:microsoft.com/office/officeart/2005/8/layout/orgChart1"/>
    <dgm:cxn modelId="{9315321D-15FA-46BD-8F80-22B528D389F8}" type="presOf" srcId="{77868FFA-90C7-42FD-A962-CD7CDF084893}" destId="{37C95350-38F3-45AA-8014-6850D22E6C17}" srcOrd="0" destOrd="0" presId="urn:microsoft.com/office/officeart/2005/8/layout/orgChart1"/>
    <dgm:cxn modelId="{69B83001-BF1E-4581-9590-A3A273C72E14}" type="presOf" srcId="{36CD47D7-EDB7-4485-91C5-C7437FB2B1EB}" destId="{60056F54-7774-40C8-BC6F-26C7AC652683}" srcOrd="0" destOrd="0" presId="urn:microsoft.com/office/officeart/2005/8/layout/orgChart1"/>
    <dgm:cxn modelId="{F81B73FE-6AB6-4694-9B38-AD24297FD07C}" srcId="{62C1F384-60C3-43ED-B65B-A3ADDF2490C8}" destId="{2BFC2606-2CA6-45FD-BE4F-FF184774DBE8}" srcOrd="2" destOrd="0" parTransId="{45C2177F-E384-4108-B111-4E82E0BFC547}" sibTransId="{BF770F6B-9C36-4019-9B95-4536AD6C6602}"/>
    <dgm:cxn modelId="{B239412E-C274-4E79-AB83-86D1428435F5}" type="presOf" srcId="{BC61CED8-92E9-4149-978A-524F7407D3ED}" destId="{54C1865A-5CF5-46A8-A04E-8D50E5263A9B}" srcOrd="1" destOrd="0" presId="urn:microsoft.com/office/officeart/2005/8/layout/orgChart1"/>
    <dgm:cxn modelId="{29589172-EEC0-476F-8EE7-DC7073B80CE9}" type="presOf" srcId="{3F8DA72A-1DBE-4866-98EE-14A729D50477}" destId="{A4630447-1DE9-4C88-AD17-F70B7E8A8AAF}" srcOrd="0" destOrd="0" presId="urn:microsoft.com/office/officeart/2005/8/layout/orgChart1"/>
    <dgm:cxn modelId="{607C15AA-65CF-4889-833F-766AC1E69E7B}" srcId="{77868FFA-90C7-42FD-A962-CD7CDF084893}" destId="{D6B1F2B7-E27D-4F09-954F-D9078D8D5810}" srcOrd="1" destOrd="0" parTransId="{46E90AA0-EF05-4A5D-AC99-33B4E05E6648}" sibTransId="{74FF87E7-0B81-4FEC-8836-92D1ABAED32E}"/>
    <dgm:cxn modelId="{BE3F9C16-4199-4848-A828-08BCF1AECA93}" type="presOf" srcId="{D6B1F2B7-E27D-4F09-954F-D9078D8D5810}" destId="{46E2478B-4C8B-4B95-9D40-9911D9A5ABEF}" srcOrd="0" destOrd="0" presId="urn:microsoft.com/office/officeart/2005/8/layout/orgChart1"/>
    <dgm:cxn modelId="{DC2B7EBE-0410-4ABF-809D-2434AC85FD9A}" srcId="{8B1559CE-6DCC-4E00-BB52-299E4946883A}" destId="{BC61CED8-92E9-4149-978A-524F7407D3ED}" srcOrd="0" destOrd="0" parTransId="{D7DD3C17-1E2A-408D-9B06-940D3F111B9C}" sibTransId="{55973A1B-E5DC-4606-BDD2-30A6ED127C3F}"/>
    <dgm:cxn modelId="{36DC2D7E-9ECD-44B8-A620-B0E37A626389}" srcId="{D6B1F2B7-E27D-4F09-954F-D9078D8D5810}" destId="{3F8DA72A-1DBE-4866-98EE-14A729D50477}" srcOrd="1" destOrd="0" parTransId="{131C46C2-DEC3-4612-9F36-C79A1FBD49B4}" sibTransId="{2C2DC6DC-A724-4655-ADF6-A20C93D9C2AE}"/>
    <dgm:cxn modelId="{46826942-5A29-4DBE-A5A0-7C1D2A696834}" type="presOf" srcId="{BBA2206C-BF3D-4461-8015-2709D11511C2}" destId="{FA4CED50-F6B0-407F-9933-8B9CD1E521A3}" srcOrd="1" destOrd="0" presId="urn:microsoft.com/office/officeart/2005/8/layout/orgChart1"/>
    <dgm:cxn modelId="{A28D0A28-80AB-4E45-B581-9A01EEE10B11}" type="presOf" srcId="{7280F1F8-932C-4DCE-9217-7443B2DEA17D}" destId="{796E40FA-E353-45D9-A75B-82507BEF19B9}" srcOrd="0" destOrd="0" presId="urn:microsoft.com/office/officeart/2005/8/layout/orgChart1"/>
    <dgm:cxn modelId="{6E8FA4E4-DA5F-4680-BB97-D494DA775E12}" type="presOf" srcId="{37FCA4A3-40ED-4B4E-A5A1-2068A36C33E7}" destId="{36078F62-EFA8-46DE-BC35-04432A151D0F}" srcOrd="0" destOrd="0" presId="urn:microsoft.com/office/officeart/2005/8/layout/orgChart1"/>
    <dgm:cxn modelId="{4FCB8E2A-C2D2-4AEA-B66E-3FF5AB75F5EE}" type="presOf" srcId="{46E90AA0-EF05-4A5D-AC99-33B4E05E6648}" destId="{06BE2B82-BEA5-47E2-8864-23E86849CB99}" srcOrd="0" destOrd="0" presId="urn:microsoft.com/office/officeart/2005/8/layout/orgChart1"/>
    <dgm:cxn modelId="{5C6DD137-CCEE-42DF-9085-D7411FA56510}" type="presOf" srcId="{BBA2206C-BF3D-4461-8015-2709D11511C2}" destId="{BCDDC8B1-BD2B-4B84-9D32-1B2829941FAA}" srcOrd="0" destOrd="0" presId="urn:microsoft.com/office/officeart/2005/8/layout/orgChart1"/>
    <dgm:cxn modelId="{D8E60F1B-CAA4-4984-B42A-3B4ABB4DD3BB}" type="presOf" srcId="{2FB8928E-38F7-421F-89DA-EB9189144CD9}" destId="{D9546D11-6CED-4718-9435-2675B81C8730}" srcOrd="0" destOrd="0" presId="urn:microsoft.com/office/officeart/2005/8/layout/orgChart1"/>
    <dgm:cxn modelId="{127B06CF-A79F-409B-B218-5A13A628BE54}" type="presOf" srcId="{2BFC2606-2CA6-45FD-BE4F-FF184774DBE8}" destId="{3EAB560B-6F01-484F-BFD7-4318D318727F}" srcOrd="0" destOrd="0" presId="urn:microsoft.com/office/officeart/2005/8/layout/orgChart1"/>
    <dgm:cxn modelId="{D871BB8B-1E54-44EF-8F0B-394E7A8B5158}" type="presOf" srcId="{2948D3E2-1EDB-486B-A833-D42E67F3F1AA}" destId="{F22E7F0B-B57D-461E-800B-57A4D4F0085E}" srcOrd="0" destOrd="0" presId="urn:microsoft.com/office/officeart/2005/8/layout/orgChart1"/>
    <dgm:cxn modelId="{38AC3F52-AD3F-4E29-8171-EB83271CEAD3}" type="presOf" srcId="{EE88490C-921D-429B-B49A-05A8A5CD4519}" destId="{B767B6E1-0F70-4C63-B2CE-0094FC3FF1C6}" srcOrd="0" destOrd="0" presId="urn:microsoft.com/office/officeart/2005/8/layout/orgChart1"/>
    <dgm:cxn modelId="{9B7AEDAE-19D0-49C9-980F-6ABD2CC3A017}" srcId="{BC61CED8-92E9-4149-978A-524F7407D3ED}" destId="{737A68F9-44A8-40F6-A3B5-6B41401A8EB5}" srcOrd="4" destOrd="0" parTransId="{CB1B53DC-6014-4753-861C-F317FAEB944B}" sibTransId="{775A0D37-E35F-45DE-BBC4-4496AB926BF9}"/>
    <dgm:cxn modelId="{7B229525-D96D-4587-A170-388EFF92E621}" srcId="{BC61CED8-92E9-4149-978A-524F7407D3ED}" destId="{9A366249-6C30-44DC-B56B-3EC1055276C8}" srcOrd="2" destOrd="0" parTransId="{DE23F305-7D00-4EC6-B9BD-169D73D5DF12}" sibTransId="{37BF2C9D-6306-4F5E-80D2-3DC801D760F3}"/>
    <dgm:cxn modelId="{D4C74959-FF9D-42A3-8B39-50EA6EC0FFF9}" type="presOf" srcId="{131C46C2-DEC3-4612-9F36-C79A1FBD49B4}" destId="{EF426EF7-4773-4536-8BBB-03084DCD59E8}" srcOrd="0" destOrd="0" presId="urn:microsoft.com/office/officeart/2005/8/layout/orgChart1"/>
    <dgm:cxn modelId="{B13C1C7C-3CDE-4D8C-B5A9-661E431EDF8E}" type="presOf" srcId="{73BC52AA-2E10-4B8F-9960-0B77A66F9ED4}" destId="{46560FEA-5DD8-419F-8B1A-BA47F4C572E9}" srcOrd="0" destOrd="0" presId="urn:microsoft.com/office/officeart/2005/8/layout/orgChart1"/>
    <dgm:cxn modelId="{B2CF2C6B-14E2-444C-AD27-EE2F9AFC4775}" srcId="{77868FFA-90C7-42FD-A962-CD7CDF084893}" destId="{62C1F384-60C3-43ED-B65B-A3ADDF2490C8}" srcOrd="0" destOrd="0" parTransId="{2FB8928E-38F7-421F-89DA-EB9189144CD9}" sibTransId="{9B004F5A-20A9-462F-81C0-860E7DA3DB87}"/>
    <dgm:cxn modelId="{2D4FE041-73AB-484B-940B-DF96EAA7AABD}" srcId="{BC61CED8-92E9-4149-978A-524F7407D3ED}" destId="{7280F1F8-932C-4DCE-9217-7443B2DEA17D}" srcOrd="3" destOrd="0" parTransId="{27B009DB-61DB-4AF4-9790-A733B4D81BFF}" sibTransId="{DF4658BA-4D84-44FE-A53F-D7E5835299D8}"/>
    <dgm:cxn modelId="{5A0B5197-B2A3-48BB-83D1-50A8EF346187}" type="presOf" srcId="{0A672C8C-2AD6-4F6F-A80C-88F4C52AFC25}" destId="{E3D0B9AC-B666-4102-B592-99BD5499BEDF}" srcOrd="0" destOrd="0" presId="urn:microsoft.com/office/officeart/2005/8/layout/orgChart1"/>
    <dgm:cxn modelId="{57F8AE0D-368F-42A4-BECE-971585D76600}" type="presOf" srcId="{73BC52AA-2E10-4B8F-9960-0B77A66F9ED4}" destId="{1F5D6CE4-0224-47C6-8524-A86452DB0E83}" srcOrd="1" destOrd="0" presId="urn:microsoft.com/office/officeart/2005/8/layout/orgChart1"/>
    <dgm:cxn modelId="{48D56682-AB55-4030-B523-E71F1530E5BF}" type="presOf" srcId="{176B115E-7DE2-49BC-AE56-11D086A6F154}" destId="{05A2CF20-9871-4CAB-BB87-5879BCDB730E}" srcOrd="0" destOrd="0" presId="urn:microsoft.com/office/officeart/2005/8/layout/orgChart1"/>
    <dgm:cxn modelId="{B371ED9A-694D-4337-807D-3D07BA69476E}" type="presOf" srcId="{45C2177F-E384-4108-B111-4E82E0BFC547}" destId="{814CC34A-35BE-46C0-BAD9-E2762226E83A}" srcOrd="0" destOrd="0" presId="urn:microsoft.com/office/officeart/2005/8/layout/orgChart1"/>
    <dgm:cxn modelId="{33E3D3F1-8BF7-4EC9-8EF9-7842F4566836}" srcId="{36CD47D7-EDB7-4485-91C5-C7437FB2B1EB}" destId="{8B1559CE-6DCC-4E00-BB52-299E4946883A}" srcOrd="0" destOrd="0" parTransId="{938D0060-8421-464B-9664-9CAA75996269}" sibTransId="{3A3D655B-3DCC-4E73-A1F0-1A3EE341138A}"/>
    <dgm:cxn modelId="{65AF0DE6-6260-4E5C-8F66-CEAACA57ACA5}" type="presOf" srcId="{737A68F9-44A8-40F6-A3B5-6B41401A8EB5}" destId="{42A01605-948E-4454-B0C6-A9C54A8B8EDC}" srcOrd="1" destOrd="0" presId="urn:microsoft.com/office/officeart/2005/8/layout/orgChart1"/>
    <dgm:cxn modelId="{7A6E4B96-21C6-4350-842A-AC2DCBE8A78D}" type="presOf" srcId="{9A366249-6C30-44DC-B56B-3EC1055276C8}" destId="{15525C32-37CF-4EE3-BAEA-6AD89B9CF845}" srcOrd="1" destOrd="0" presId="urn:microsoft.com/office/officeart/2005/8/layout/orgChart1"/>
    <dgm:cxn modelId="{63629BEC-80CC-4889-995F-C710420716F5}" type="presOf" srcId="{DE23F305-7D00-4EC6-B9BD-169D73D5DF12}" destId="{95586A97-9B49-4C78-B68B-1D0361EC8816}" srcOrd="0" destOrd="0" presId="urn:microsoft.com/office/officeart/2005/8/layout/orgChart1"/>
    <dgm:cxn modelId="{C4C5C995-8B0B-4853-8A15-E622F6D321D8}" type="presOf" srcId="{D6B1F2B7-E27D-4F09-954F-D9078D8D5810}" destId="{A7F056BD-7D90-4C57-8D25-E9C287448D85}" srcOrd="1" destOrd="0" presId="urn:microsoft.com/office/officeart/2005/8/layout/orgChart1"/>
    <dgm:cxn modelId="{6A6FE715-F12D-49F7-BAA7-0A2D73B76F9D}" type="presOf" srcId="{9A366249-6C30-44DC-B56B-3EC1055276C8}" destId="{E914E7C2-A948-4035-9994-8F9C8290F64F}" srcOrd="0" destOrd="0" presId="urn:microsoft.com/office/officeart/2005/8/layout/orgChart1"/>
    <dgm:cxn modelId="{4F23C6AF-8EAE-4ED0-BFE0-29B9AD8C3561}" type="presOf" srcId="{3F8DA72A-1DBE-4866-98EE-14A729D50477}" destId="{80EBEA66-3B60-45C1-BB6C-CFFF0CE06645}" srcOrd="1" destOrd="0" presId="urn:microsoft.com/office/officeart/2005/8/layout/orgChart1"/>
    <dgm:cxn modelId="{B50CC280-15AE-4354-95D3-7E2348EB5045}" type="presOf" srcId="{37FCA4A3-40ED-4B4E-A5A1-2068A36C33E7}" destId="{7D24C06C-4388-4768-9A6A-ABB5BCCE5102}" srcOrd="1" destOrd="0" presId="urn:microsoft.com/office/officeart/2005/8/layout/orgChart1"/>
    <dgm:cxn modelId="{E8A9C6D6-A2FE-4D6D-8811-8E8F7C0B3BB9}" type="presOf" srcId="{2BFC2606-2CA6-45FD-BE4F-FF184774DBE8}" destId="{A1AAA092-C874-441C-81A4-330BC26ED801}" srcOrd="1" destOrd="0" presId="urn:microsoft.com/office/officeart/2005/8/layout/orgChart1"/>
    <dgm:cxn modelId="{EF3A2927-7F91-4E9D-9938-FC18DA85B913}" type="presOf" srcId="{8E31A1F0-84F6-4F91-B9F4-BEB743EDBBE8}" destId="{7F795AE4-A0FA-4D79-B342-C785D8B32817}" srcOrd="0" destOrd="0" presId="urn:microsoft.com/office/officeart/2005/8/layout/orgChart1"/>
    <dgm:cxn modelId="{51D1A73F-95CE-4650-8C15-5744D1E87A52}" srcId="{62C1F384-60C3-43ED-B65B-A3ADDF2490C8}" destId="{6CD5B6F5-95A9-4791-A709-EF9376E07D9E}" srcOrd="1" destOrd="0" parTransId="{16B1E1E9-9DC3-4073-B49F-F3201B6D9D9C}" sibTransId="{30985C1C-9CA4-4BB5-AD7F-036BCC2CC422}"/>
    <dgm:cxn modelId="{1D9C252B-5094-4E17-A261-11494661D83F}" type="presOf" srcId="{8B1559CE-6DCC-4E00-BB52-299E4946883A}" destId="{49295682-F5DD-4D0D-8F21-9FCD0B21CE84}" srcOrd="1" destOrd="0" presId="urn:microsoft.com/office/officeart/2005/8/layout/orgChart1"/>
    <dgm:cxn modelId="{E23F2C1B-C016-497B-BEE2-4A5549B742D8}" type="presOf" srcId="{7280F1F8-932C-4DCE-9217-7443B2DEA17D}" destId="{984516BA-D0E8-47D9-A912-85C870493F33}" srcOrd="1" destOrd="0" presId="urn:microsoft.com/office/officeart/2005/8/layout/orgChart1"/>
    <dgm:cxn modelId="{0277B06A-E676-4A5F-B2C5-A2FE98483265}" type="presOf" srcId="{16B1E1E9-9DC3-4073-B49F-F3201B6D9D9C}" destId="{26BB8786-ECE8-45BE-891B-5892A2578BAF}" srcOrd="0" destOrd="0" presId="urn:microsoft.com/office/officeart/2005/8/layout/orgChart1"/>
    <dgm:cxn modelId="{2620764F-CBA2-4D52-9E20-932FCFAA7332}" type="presOf" srcId="{9A2D46CC-1423-4137-8653-91D177EBA473}" destId="{3EB95A5E-ABA3-496E-8AA3-0EAC8DE79317}" srcOrd="0" destOrd="0" presId="urn:microsoft.com/office/officeart/2005/8/layout/orgChart1"/>
    <dgm:cxn modelId="{9259E399-0CBF-45B9-ADB3-0A1A7F2BAAD2}" srcId="{BC61CED8-92E9-4149-978A-524F7407D3ED}" destId="{EE88490C-921D-429B-B49A-05A8A5CD4519}" srcOrd="1" destOrd="0" parTransId="{02F6E294-9DB6-42E0-A3B1-D9E007C86264}" sibTransId="{66093864-6B94-4FFB-9BA5-E6AD67043A96}"/>
    <dgm:cxn modelId="{C55260CA-1F61-451C-8850-7410A30338FC}" type="presOf" srcId="{D7DD3C17-1E2A-408D-9B06-940D3F111B9C}" destId="{4B55F17C-BE2D-4995-BDDE-A2C853A21356}" srcOrd="0" destOrd="0" presId="urn:microsoft.com/office/officeart/2005/8/layout/orgChart1"/>
    <dgm:cxn modelId="{9471B691-87D4-4FE2-A340-0B64B5C3A181}" type="presOf" srcId="{1D427A06-2157-4D2D-8B78-84EDF8FB6804}" destId="{4F87B4F4-00E3-4302-81F3-97137BBCB610}" srcOrd="0" destOrd="0" presId="urn:microsoft.com/office/officeart/2005/8/layout/orgChart1"/>
    <dgm:cxn modelId="{17F37801-50C5-4C60-8E9E-697DE02FE64B}" srcId="{62C1F384-60C3-43ED-B65B-A3ADDF2490C8}" destId="{8E31A1F0-84F6-4F91-B9F4-BEB743EDBBE8}" srcOrd="0" destOrd="0" parTransId="{736E9C1E-F7A2-49B7-A569-99EF832F4D6C}" sibTransId="{042B54E0-9682-4AB7-AA22-B18870855E2B}"/>
    <dgm:cxn modelId="{07EF69B6-DA38-4456-965D-F3F6FE712C4A}" srcId="{BC61CED8-92E9-4149-978A-524F7407D3ED}" destId="{37FCA4A3-40ED-4B4E-A5A1-2068A36C33E7}" srcOrd="0" destOrd="0" parTransId="{0A672C8C-2AD6-4F6F-A80C-88F4C52AFC25}" sibTransId="{CBEE7FC0-3391-4EF4-871B-40ED65E926AE}"/>
    <dgm:cxn modelId="{710BA7CF-A7F3-4779-9EB3-D0FEF85F47CE}" type="presOf" srcId="{94D17709-74B9-4C31-AD13-7EB231CC0266}" destId="{B6D9523A-20FB-4F04-A1BB-2E17DC251938}" srcOrd="0" destOrd="0" presId="urn:microsoft.com/office/officeart/2005/8/layout/orgChart1"/>
    <dgm:cxn modelId="{F523D16D-2F5D-4931-929B-CD211BCFDBCC}" type="presOf" srcId="{CB1B53DC-6014-4753-861C-F317FAEB944B}" destId="{091CB364-8651-415C-97A1-038B8C27E249}" srcOrd="0" destOrd="0" presId="urn:microsoft.com/office/officeart/2005/8/layout/orgChart1"/>
    <dgm:cxn modelId="{71F78F95-6C51-437A-9325-BA4EF264B103}" srcId="{62C1F384-60C3-43ED-B65B-A3ADDF2490C8}" destId="{73BC52AA-2E10-4B8F-9960-0B77A66F9ED4}" srcOrd="3" destOrd="0" parTransId="{4E65205C-9F9A-40FD-987B-4B666F16DB41}" sibTransId="{D4083F8F-624B-4BEE-84C1-0FE11ED6621B}"/>
    <dgm:cxn modelId="{34BC6021-3EAC-4A12-928C-FC97C31C2390}" type="presOf" srcId="{6CD5B6F5-95A9-4791-A709-EF9376E07D9E}" destId="{600C4D7C-C4B0-421F-BB45-88301996D100}" srcOrd="0" destOrd="0" presId="urn:microsoft.com/office/officeart/2005/8/layout/orgChart1"/>
    <dgm:cxn modelId="{2699F79E-AD07-45F3-A955-43F14797E6AA}" srcId="{D6B1F2B7-E27D-4F09-954F-D9078D8D5810}" destId="{2948D3E2-1EDB-486B-A833-D42E67F3F1AA}" srcOrd="0" destOrd="0" parTransId="{9A2D46CC-1423-4137-8653-91D177EBA473}" sibTransId="{09273B87-9D40-4716-AF85-F036311A86C6}"/>
    <dgm:cxn modelId="{10A09A4F-6602-47BE-842B-1BDA583110B2}" type="presOf" srcId="{EE88490C-921D-429B-B49A-05A8A5CD4519}" destId="{DEC7A5AB-CD19-4EE9-8651-790345A70A3C}" srcOrd="1" destOrd="0" presId="urn:microsoft.com/office/officeart/2005/8/layout/orgChart1"/>
    <dgm:cxn modelId="{6C97EE64-54D9-44D0-91DC-7B19D2430DB1}" type="presOf" srcId="{8B1559CE-6DCC-4E00-BB52-299E4946883A}" destId="{1A4D6E00-0A68-4B6D-8CE4-09A8520B5163}" srcOrd="0" destOrd="0" presId="urn:microsoft.com/office/officeart/2005/8/layout/orgChart1"/>
    <dgm:cxn modelId="{C22B4E1D-0852-45D7-98D4-737000991330}" type="presOf" srcId="{736E9C1E-F7A2-49B7-A569-99EF832F4D6C}" destId="{9DE8CDFE-4AEC-4CB3-8468-5151FBA03964}" srcOrd="0" destOrd="0" presId="urn:microsoft.com/office/officeart/2005/8/layout/orgChart1"/>
    <dgm:cxn modelId="{FD40A28B-BE09-4254-86FA-58D0FF75737F}" type="presOf" srcId="{737A68F9-44A8-40F6-A3B5-6B41401A8EB5}" destId="{CA04D18E-FC9B-4010-8BEA-022B8ADC1B40}" srcOrd="0" destOrd="0" presId="urn:microsoft.com/office/officeart/2005/8/layout/orgChart1"/>
    <dgm:cxn modelId="{3F922C88-52C3-4129-8BFD-B6DFBBE44B05}" type="presOf" srcId="{27B009DB-61DB-4AF4-9790-A733B4D81BFF}" destId="{FDC830B5-1B55-4DA7-A79C-EA54779EF1EB}" srcOrd="0" destOrd="0" presId="urn:microsoft.com/office/officeart/2005/8/layout/orgChart1"/>
    <dgm:cxn modelId="{2BB5F187-9222-4F36-9B05-56BB5F37765E}" type="presOf" srcId="{6CD5B6F5-95A9-4791-A709-EF9376E07D9E}" destId="{6BA4EA91-6452-400F-A83B-9B77EDC0BA81}" srcOrd="1" destOrd="0" presId="urn:microsoft.com/office/officeart/2005/8/layout/orgChart1"/>
    <dgm:cxn modelId="{285A8156-D7C8-4303-8979-952D6B353674}" srcId="{D6B1F2B7-E27D-4F09-954F-D9078D8D5810}" destId="{176B115E-7DE2-49BC-AE56-11D086A6F154}" srcOrd="2" destOrd="0" parTransId="{1D427A06-2157-4D2D-8B78-84EDF8FB6804}" sibTransId="{9D9FB6AA-DF64-4F69-8F1D-3528E5978AFB}"/>
    <dgm:cxn modelId="{298AB2C1-15B0-4A41-9F68-FF9E9A58445F}" type="presOf" srcId="{2948D3E2-1EDB-486B-A833-D42E67F3F1AA}" destId="{C5F60E1F-C83A-4131-AD2C-BC5888EAC18E}" srcOrd="1" destOrd="0" presId="urn:microsoft.com/office/officeart/2005/8/layout/orgChart1"/>
    <dgm:cxn modelId="{8449F097-DABA-4CDA-9E31-B04BEA63D560}" type="presOf" srcId="{176B115E-7DE2-49BC-AE56-11D086A6F154}" destId="{A624D92A-C6C4-46D5-907C-D2F9BD02CDC6}" srcOrd="1" destOrd="0" presId="urn:microsoft.com/office/officeart/2005/8/layout/orgChart1"/>
    <dgm:cxn modelId="{B36611E9-2E38-40BE-B648-8C9F95E889BF}" type="presOf" srcId="{4E65205C-9F9A-40FD-987B-4B666F16DB41}" destId="{32B8B4A3-4FFE-46D0-9A0F-B3D8F78FF8DB}" srcOrd="0" destOrd="0" presId="urn:microsoft.com/office/officeart/2005/8/layout/orgChart1"/>
    <dgm:cxn modelId="{1EBA8BC6-1324-42EF-80FE-A46DDD47D264}" type="presOf" srcId="{62C1F384-60C3-43ED-B65B-A3ADDF2490C8}" destId="{77975304-FC38-4224-BA29-FC4CAC6AACFD}" srcOrd="1" destOrd="0" presId="urn:microsoft.com/office/officeart/2005/8/layout/orgChart1"/>
    <dgm:cxn modelId="{C2A27F17-A7B5-4344-A91A-251C42BE54D9}" type="presOf" srcId="{C8D26466-A8C4-42A7-AE7A-08826D124582}" destId="{9E01A374-0AEC-42A8-AFF7-47F710680B5C}" srcOrd="0" destOrd="0" presId="urn:microsoft.com/office/officeart/2005/8/layout/orgChart1"/>
    <dgm:cxn modelId="{1627794C-1237-4010-AE66-478BDB39ABB7}" type="presOf" srcId="{77868FFA-90C7-42FD-A962-CD7CDF084893}" destId="{FC47548D-9D62-4E78-832E-EACFD82A21F2}" srcOrd="1" destOrd="0" presId="urn:microsoft.com/office/officeart/2005/8/layout/orgChart1"/>
    <dgm:cxn modelId="{CFB9C0C5-51D0-4913-8B7E-C0DD5B6E1D9B}" type="presOf" srcId="{62C1F384-60C3-43ED-B65B-A3ADDF2490C8}" destId="{05E7F127-2F23-43E4-9D00-444EB5938A96}" srcOrd="0" destOrd="0" presId="urn:microsoft.com/office/officeart/2005/8/layout/orgChart1"/>
    <dgm:cxn modelId="{E65A1674-D611-4E26-8CC2-8D4A41B14E65}" type="presParOf" srcId="{60056F54-7774-40C8-BC6F-26C7AC652683}" destId="{EE25DF48-3660-4A0E-BFDD-448BE2A2CD53}" srcOrd="0" destOrd="0" presId="urn:microsoft.com/office/officeart/2005/8/layout/orgChart1"/>
    <dgm:cxn modelId="{20DA7EA2-2438-427A-AFB4-2F5F4723B15A}" type="presParOf" srcId="{EE25DF48-3660-4A0E-BFDD-448BE2A2CD53}" destId="{719B1F4B-02F2-4AC6-91D5-EADCDACA531E}" srcOrd="0" destOrd="0" presId="urn:microsoft.com/office/officeart/2005/8/layout/orgChart1"/>
    <dgm:cxn modelId="{FABDEB00-D2BA-43AB-94BA-FC5812DE1280}" type="presParOf" srcId="{719B1F4B-02F2-4AC6-91D5-EADCDACA531E}" destId="{1A4D6E00-0A68-4B6D-8CE4-09A8520B5163}" srcOrd="0" destOrd="0" presId="urn:microsoft.com/office/officeart/2005/8/layout/orgChart1"/>
    <dgm:cxn modelId="{354E256F-F49A-4313-875B-F0836039D5A6}" type="presParOf" srcId="{719B1F4B-02F2-4AC6-91D5-EADCDACA531E}" destId="{49295682-F5DD-4D0D-8F21-9FCD0B21CE84}" srcOrd="1" destOrd="0" presId="urn:microsoft.com/office/officeart/2005/8/layout/orgChart1"/>
    <dgm:cxn modelId="{450EAAA5-12BF-4777-81DA-CECCB36BD622}" type="presParOf" srcId="{EE25DF48-3660-4A0E-BFDD-448BE2A2CD53}" destId="{FC94C618-11DF-46F7-947E-DBB06D55F4DB}" srcOrd="1" destOrd="0" presId="urn:microsoft.com/office/officeart/2005/8/layout/orgChart1"/>
    <dgm:cxn modelId="{574740B3-7066-4B24-9DD2-22E00C626E82}" type="presParOf" srcId="{FC94C618-11DF-46F7-947E-DBB06D55F4DB}" destId="{4B55F17C-BE2D-4995-BDDE-A2C853A21356}" srcOrd="0" destOrd="0" presId="urn:microsoft.com/office/officeart/2005/8/layout/orgChart1"/>
    <dgm:cxn modelId="{9F2A377E-6F61-4E32-B741-90DBC4C14E49}" type="presParOf" srcId="{FC94C618-11DF-46F7-947E-DBB06D55F4DB}" destId="{673C3C35-E55B-4F10-970E-61FAC3CAB27A}" srcOrd="1" destOrd="0" presId="urn:microsoft.com/office/officeart/2005/8/layout/orgChart1"/>
    <dgm:cxn modelId="{3B48C34F-8C12-46D3-8130-1BE26DC85FB6}" type="presParOf" srcId="{673C3C35-E55B-4F10-970E-61FAC3CAB27A}" destId="{D6FC07BB-D687-40CA-A6FA-3087B98A17F5}" srcOrd="0" destOrd="0" presId="urn:microsoft.com/office/officeart/2005/8/layout/orgChart1"/>
    <dgm:cxn modelId="{0064E517-1BFA-4161-98FF-6CE57B471AE6}" type="presParOf" srcId="{D6FC07BB-D687-40CA-A6FA-3087B98A17F5}" destId="{F95FEE43-EBC0-4CC6-8409-F814E26B8F23}" srcOrd="0" destOrd="0" presId="urn:microsoft.com/office/officeart/2005/8/layout/orgChart1"/>
    <dgm:cxn modelId="{4904C84F-CEC5-4A60-B090-25648F4CB8FF}" type="presParOf" srcId="{D6FC07BB-D687-40CA-A6FA-3087B98A17F5}" destId="{54C1865A-5CF5-46A8-A04E-8D50E5263A9B}" srcOrd="1" destOrd="0" presId="urn:microsoft.com/office/officeart/2005/8/layout/orgChart1"/>
    <dgm:cxn modelId="{B25D1A88-A7FC-4D67-8FE9-5D9DA8D783AA}" type="presParOf" srcId="{673C3C35-E55B-4F10-970E-61FAC3CAB27A}" destId="{50A6B6A3-1CD9-47E1-98F7-C17D63065236}" srcOrd="1" destOrd="0" presId="urn:microsoft.com/office/officeart/2005/8/layout/orgChart1"/>
    <dgm:cxn modelId="{314E8EDB-B520-4F71-AB8B-C0B6FBB622C6}" type="presParOf" srcId="{50A6B6A3-1CD9-47E1-98F7-C17D63065236}" destId="{E3D0B9AC-B666-4102-B592-99BD5499BEDF}" srcOrd="0" destOrd="0" presId="urn:microsoft.com/office/officeart/2005/8/layout/orgChart1"/>
    <dgm:cxn modelId="{52B244FF-6412-4F6C-9CAF-F00196E9C07A}" type="presParOf" srcId="{50A6B6A3-1CD9-47E1-98F7-C17D63065236}" destId="{964F185B-1DF4-417B-940D-55DDC77050CF}" srcOrd="1" destOrd="0" presId="urn:microsoft.com/office/officeart/2005/8/layout/orgChart1"/>
    <dgm:cxn modelId="{39062504-782E-4F92-B491-968D63BF0907}" type="presParOf" srcId="{964F185B-1DF4-417B-940D-55DDC77050CF}" destId="{90F8676A-D375-43B4-9868-C963999213FB}" srcOrd="0" destOrd="0" presId="urn:microsoft.com/office/officeart/2005/8/layout/orgChart1"/>
    <dgm:cxn modelId="{7E9822D9-910A-432E-82A6-49668C0E5E81}" type="presParOf" srcId="{90F8676A-D375-43B4-9868-C963999213FB}" destId="{36078F62-EFA8-46DE-BC35-04432A151D0F}" srcOrd="0" destOrd="0" presId="urn:microsoft.com/office/officeart/2005/8/layout/orgChart1"/>
    <dgm:cxn modelId="{732D169E-AA40-496C-9F8E-102001DC3F3C}" type="presParOf" srcId="{90F8676A-D375-43B4-9868-C963999213FB}" destId="{7D24C06C-4388-4768-9A6A-ABB5BCCE5102}" srcOrd="1" destOrd="0" presId="urn:microsoft.com/office/officeart/2005/8/layout/orgChart1"/>
    <dgm:cxn modelId="{A545D41C-815F-4732-B527-6A4699F55111}" type="presParOf" srcId="{964F185B-1DF4-417B-940D-55DDC77050CF}" destId="{504F8333-25AE-4D51-B75D-21C534CC69B7}" srcOrd="1" destOrd="0" presId="urn:microsoft.com/office/officeart/2005/8/layout/orgChart1"/>
    <dgm:cxn modelId="{5C2B66E9-E638-4D56-8997-34064DDF8A30}" type="presParOf" srcId="{964F185B-1DF4-417B-940D-55DDC77050CF}" destId="{70951E87-7462-4856-AAF3-4BA4D17793D9}" srcOrd="2" destOrd="0" presId="urn:microsoft.com/office/officeart/2005/8/layout/orgChart1"/>
    <dgm:cxn modelId="{70AF58B5-4C18-443C-B49C-500910591174}" type="presParOf" srcId="{50A6B6A3-1CD9-47E1-98F7-C17D63065236}" destId="{E0EE998D-0284-40D0-B118-79B98B2693E5}" srcOrd="2" destOrd="0" presId="urn:microsoft.com/office/officeart/2005/8/layout/orgChart1"/>
    <dgm:cxn modelId="{01E46568-01D5-4E55-A91D-0F3A705350EA}" type="presParOf" srcId="{50A6B6A3-1CD9-47E1-98F7-C17D63065236}" destId="{0FC00AE3-4748-4B23-B74E-C25C4300284F}" srcOrd="3" destOrd="0" presId="urn:microsoft.com/office/officeart/2005/8/layout/orgChart1"/>
    <dgm:cxn modelId="{99F24750-CC3C-43E0-AFD7-5AD90997A068}" type="presParOf" srcId="{0FC00AE3-4748-4B23-B74E-C25C4300284F}" destId="{8F438FE3-E0BE-4513-A84C-EAD86716AA17}" srcOrd="0" destOrd="0" presId="urn:microsoft.com/office/officeart/2005/8/layout/orgChart1"/>
    <dgm:cxn modelId="{8831766C-1146-403E-8E51-381B62D88E62}" type="presParOf" srcId="{8F438FE3-E0BE-4513-A84C-EAD86716AA17}" destId="{B767B6E1-0F70-4C63-B2CE-0094FC3FF1C6}" srcOrd="0" destOrd="0" presId="urn:microsoft.com/office/officeart/2005/8/layout/orgChart1"/>
    <dgm:cxn modelId="{CEE24F66-1120-4CC8-9611-8A742F7DA62C}" type="presParOf" srcId="{8F438FE3-E0BE-4513-A84C-EAD86716AA17}" destId="{DEC7A5AB-CD19-4EE9-8651-790345A70A3C}" srcOrd="1" destOrd="0" presId="urn:microsoft.com/office/officeart/2005/8/layout/orgChart1"/>
    <dgm:cxn modelId="{4FA66096-4A4D-4487-98DB-BD9192F87C44}" type="presParOf" srcId="{0FC00AE3-4748-4B23-B74E-C25C4300284F}" destId="{B0D11F21-A910-4710-9F5D-14338C0CC9CF}" srcOrd="1" destOrd="0" presId="urn:microsoft.com/office/officeart/2005/8/layout/orgChart1"/>
    <dgm:cxn modelId="{CDE8D9F8-E194-450B-A6B8-06F7368E609F}" type="presParOf" srcId="{0FC00AE3-4748-4B23-B74E-C25C4300284F}" destId="{8FD75CAB-74C2-486C-9924-3D19E308EA5A}" srcOrd="2" destOrd="0" presId="urn:microsoft.com/office/officeart/2005/8/layout/orgChart1"/>
    <dgm:cxn modelId="{D5446845-8E39-4F4E-B540-E8F378064CCF}" type="presParOf" srcId="{50A6B6A3-1CD9-47E1-98F7-C17D63065236}" destId="{95586A97-9B49-4C78-B68B-1D0361EC8816}" srcOrd="4" destOrd="0" presId="urn:microsoft.com/office/officeart/2005/8/layout/orgChart1"/>
    <dgm:cxn modelId="{C153DF73-C6BD-48EA-8A49-53C76E824D6D}" type="presParOf" srcId="{50A6B6A3-1CD9-47E1-98F7-C17D63065236}" destId="{DB839473-90BE-442F-A994-D3890CB77CE5}" srcOrd="5" destOrd="0" presId="urn:microsoft.com/office/officeart/2005/8/layout/orgChart1"/>
    <dgm:cxn modelId="{E1C4460A-2A92-4194-839E-6DF53C25EF4B}" type="presParOf" srcId="{DB839473-90BE-442F-A994-D3890CB77CE5}" destId="{543B03F3-8D87-4FEB-9B3B-DCDAC56148E9}" srcOrd="0" destOrd="0" presId="urn:microsoft.com/office/officeart/2005/8/layout/orgChart1"/>
    <dgm:cxn modelId="{A559FE07-1A1C-48C0-8541-14305F956DBB}" type="presParOf" srcId="{543B03F3-8D87-4FEB-9B3B-DCDAC56148E9}" destId="{E914E7C2-A948-4035-9994-8F9C8290F64F}" srcOrd="0" destOrd="0" presId="urn:microsoft.com/office/officeart/2005/8/layout/orgChart1"/>
    <dgm:cxn modelId="{55EAA327-8744-48B0-B0EF-24792019145E}" type="presParOf" srcId="{543B03F3-8D87-4FEB-9B3B-DCDAC56148E9}" destId="{15525C32-37CF-4EE3-BAEA-6AD89B9CF845}" srcOrd="1" destOrd="0" presId="urn:microsoft.com/office/officeart/2005/8/layout/orgChart1"/>
    <dgm:cxn modelId="{4C3C7FE5-C8C1-49F6-AB68-58D4A8AA9E61}" type="presParOf" srcId="{DB839473-90BE-442F-A994-D3890CB77CE5}" destId="{1CDB1593-6F6F-4EA4-B377-ED9C2EF3569B}" srcOrd="1" destOrd="0" presId="urn:microsoft.com/office/officeart/2005/8/layout/orgChart1"/>
    <dgm:cxn modelId="{6D3CD0C7-3562-4E66-B24B-90C206A4865F}" type="presParOf" srcId="{DB839473-90BE-442F-A994-D3890CB77CE5}" destId="{D81BDD92-3220-4621-9DAE-376B3F055E99}" srcOrd="2" destOrd="0" presId="urn:microsoft.com/office/officeart/2005/8/layout/orgChart1"/>
    <dgm:cxn modelId="{91009A5D-73B2-4BA2-A5A2-E51F3C0F1D16}" type="presParOf" srcId="{50A6B6A3-1CD9-47E1-98F7-C17D63065236}" destId="{FDC830B5-1B55-4DA7-A79C-EA54779EF1EB}" srcOrd="6" destOrd="0" presId="urn:microsoft.com/office/officeart/2005/8/layout/orgChart1"/>
    <dgm:cxn modelId="{4745F9CC-87A9-4818-A339-20B34937C2EA}" type="presParOf" srcId="{50A6B6A3-1CD9-47E1-98F7-C17D63065236}" destId="{D256D8F9-70DC-4428-BDF7-2B5A2209B73A}" srcOrd="7" destOrd="0" presId="urn:microsoft.com/office/officeart/2005/8/layout/orgChart1"/>
    <dgm:cxn modelId="{FB1E9963-DB21-46FF-ABC4-BA56428A336B}" type="presParOf" srcId="{D256D8F9-70DC-4428-BDF7-2B5A2209B73A}" destId="{251806A1-285B-4CCC-9AD3-B0C0DEB7D61D}" srcOrd="0" destOrd="0" presId="urn:microsoft.com/office/officeart/2005/8/layout/orgChart1"/>
    <dgm:cxn modelId="{408C36AF-50BF-4C61-B6E6-F5F1424F50F6}" type="presParOf" srcId="{251806A1-285B-4CCC-9AD3-B0C0DEB7D61D}" destId="{796E40FA-E353-45D9-A75B-82507BEF19B9}" srcOrd="0" destOrd="0" presId="urn:microsoft.com/office/officeart/2005/8/layout/orgChart1"/>
    <dgm:cxn modelId="{05E4C3D8-461D-499E-9942-E57B6D504C6A}" type="presParOf" srcId="{251806A1-285B-4CCC-9AD3-B0C0DEB7D61D}" destId="{984516BA-D0E8-47D9-A912-85C870493F33}" srcOrd="1" destOrd="0" presId="urn:microsoft.com/office/officeart/2005/8/layout/orgChart1"/>
    <dgm:cxn modelId="{266E6401-690A-47A8-99AB-B54672B7CD5B}" type="presParOf" srcId="{D256D8F9-70DC-4428-BDF7-2B5A2209B73A}" destId="{AE5FB8FF-525D-4EBF-9D28-9D607800A378}" srcOrd="1" destOrd="0" presId="urn:microsoft.com/office/officeart/2005/8/layout/orgChart1"/>
    <dgm:cxn modelId="{91930194-F936-4FD3-A88F-FC9CA529C153}" type="presParOf" srcId="{D256D8F9-70DC-4428-BDF7-2B5A2209B73A}" destId="{334D9893-83F0-450A-A930-8A78788DF823}" srcOrd="2" destOrd="0" presId="urn:microsoft.com/office/officeart/2005/8/layout/orgChart1"/>
    <dgm:cxn modelId="{26D9764B-C063-4D1D-BF9B-319FD463E385}" type="presParOf" srcId="{50A6B6A3-1CD9-47E1-98F7-C17D63065236}" destId="{091CB364-8651-415C-97A1-038B8C27E249}" srcOrd="8" destOrd="0" presId="urn:microsoft.com/office/officeart/2005/8/layout/orgChart1"/>
    <dgm:cxn modelId="{2237E370-B4F3-48E7-B58B-95873C0D3FE6}" type="presParOf" srcId="{50A6B6A3-1CD9-47E1-98F7-C17D63065236}" destId="{2D23859B-E65A-47A7-B21F-4B49CD792248}" srcOrd="9" destOrd="0" presId="urn:microsoft.com/office/officeart/2005/8/layout/orgChart1"/>
    <dgm:cxn modelId="{C7AF43A4-95BA-4A3C-940F-3F9D14B96F47}" type="presParOf" srcId="{2D23859B-E65A-47A7-B21F-4B49CD792248}" destId="{6E7791BA-FF6E-425B-8BE4-0C9701931F55}" srcOrd="0" destOrd="0" presId="urn:microsoft.com/office/officeart/2005/8/layout/orgChart1"/>
    <dgm:cxn modelId="{C10A2598-23C4-4277-8F33-48227DCF9B79}" type="presParOf" srcId="{6E7791BA-FF6E-425B-8BE4-0C9701931F55}" destId="{CA04D18E-FC9B-4010-8BEA-022B8ADC1B40}" srcOrd="0" destOrd="0" presId="urn:microsoft.com/office/officeart/2005/8/layout/orgChart1"/>
    <dgm:cxn modelId="{BBA2A36B-CF2F-4C05-88B7-0BE565BB99EC}" type="presParOf" srcId="{6E7791BA-FF6E-425B-8BE4-0C9701931F55}" destId="{42A01605-948E-4454-B0C6-A9C54A8B8EDC}" srcOrd="1" destOrd="0" presId="urn:microsoft.com/office/officeart/2005/8/layout/orgChart1"/>
    <dgm:cxn modelId="{B6B6CC56-E3CC-41EB-9B15-229BE31C9918}" type="presParOf" srcId="{2D23859B-E65A-47A7-B21F-4B49CD792248}" destId="{8BB3DB9D-839F-464B-B139-27EB6027A055}" srcOrd="1" destOrd="0" presId="urn:microsoft.com/office/officeart/2005/8/layout/orgChart1"/>
    <dgm:cxn modelId="{0C2103EA-73C9-4EC1-AB04-5F6EA3F779FE}" type="presParOf" srcId="{2D23859B-E65A-47A7-B21F-4B49CD792248}" destId="{C3D791CD-43D9-4240-A00C-22F723C6B932}" srcOrd="2" destOrd="0" presId="urn:microsoft.com/office/officeart/2005/8/layout/orgChart1"/>
    <dgm:cxn modelId="{F21822A8-65D1-4059-A9B6-1EA176E98541}" type="presParOf" srcId="{673C3C35-E55B-4F10-970E-61FAC3CAB27A}" destId="{94959700-8CBE-43F0-B97C-0BB6B37DAF8D}" srcOrd="2" destOrd="0" presId="urn:microsoft.com/office/officeart/2005/8/layout/orgChart1"/>
    <dgm:cxn modelId="{F8DD51EA-AA60-42CF-B47C-AE461E3C5F68}" type="presParOf" srcId="{FC94C618-11DF-46F7-947E-DBB06D55F4DB}" destId="{9E01A374-0AEC-42A8-AFF7-47F710680B5C}" srcOrd="2" destOrd="0" presId="urn:microsoft.com/office/officeart/2005/8/layout/orgChart1"/>
    <dgm:cxn modelId="{7E975126-AF3C-4971-A87A-707985EDB2EF}" type="presParOf" srcId="{FC94C618-11DF-46F7-947E-DBB06D55F4DB}" destId="{DCB3F616-DC17-4884-BA97-B081536B261E}" srcOrd="3" destOrd="0" presId="urn:microsoft.com/office/officeart/2005/8/layout/orgChart1"/>
    <dgm:cxn modelId="{000873B6-834F-401A-BDD0-EAD5C0942B95}" type="presParOf" srcId="{DCB3F616-DC17-4884-BA97-B081536B261E}" destId="{4F8730BC-02F4-4CC7-891D-2B63AB4A9B7C}" srcOrd="0" destOrd="0" presId="urn:microsoft.com/office/officeart/2005/8/layout/orgChart1"/>
    <dgm:cxn modelId="{11B12A85-80EB-43C8-9B7F-31DBD77A5D98}" type="presParOf" srcId="{4F8730BC-02F4-4CC7-891D-2B63AB4A9B7C}" destId="{37C95350-38F3-45AA-8014-6850D22E6C17}" srcOrd="0" destOrd="0" presId="urn:microsoft.com/office/officeart/2005/8/layout/orgChart1"/>
    <dgm:cxn modelId="{29B30934-449F-471A-B45D-57F9BCFE5AC2}" type="presParOf" srcId="{4F8730BC-02F4-4CC7-891D-2B63AB4A9B7C}" destId="{FC47548D-9D62-4E78-832E-EACFD82A21F2}" srcOrd="1" destOrd="0" presId="urn:microsoft.com/office/officeart/2005/8/layout/orgChart1"/>
    <dgm:cxn modelId="{EA27797D-4156-468A-8D4C-80A2BB9B6B4E}" type="presParOf" srcId="{DCB3F616-DC17-4884-BA97-B081536B261E}" destId="{D04189A9-9DEB-4A26-903C-1EB9DAA13613}" srcOrd="1" destOrd="0" presId="urn:microsoft.com/office/officeart/2005/8/layout/orgChart1"/>
    <dgm:cxn modelId="{C0D289DC-80E9-4869-8D4D-55EE25C5DB5E}" type="presParOf" srcId="{D04189A9-9DEB-4A26-903C-1EB9DAA13613}" destId="{D9546D11-6CED-4718-9435-2675B81C8730}" srcOrd="0" destOrd="0" presId="urn:microsoft.com/office/officeart/2005/8/layout/orgChart1"/>
    <dgm:cxn modelId="{22ACA62B-EBD0-4607-B3DB-90E3ED3CB710}" type="presParOf" srcId="{D04189A9-9DEB-4A26-903C-1EB9DAA13613}" destId="{53EB2496-32D8-4FDF-8E07-68166AACD97B}" srcOrd="1" destOrd="0" presId="urn:microsoft.com/office/officeart/2005/8/layout/orgChart1"/>
    <dgm:cxn modelId="{8844DBF5-D189-4088-8872-297BADB6F1CE}" type="presParOf" srcId="{53EB2496-32D8-4FDF-8E07-68166AACD97B}" destId="{AAFD27D4-12D8-462D-B0CD-209E5774984E}" srcOrd="0" destOrd="0" presId="urn:microsoft.com/office/officeart/2005/8/layout/orgChart1"/>
    <dgm:cxn modelId="{8A48F0B7-D99E-4172-A916-0DCDE042F137}" type="presParOf" srcId="{AAFD27D4-12D8-462D-B0CD-209E5774984E}" destId="{05E7F127-2F23-43E4-9D00-444EB5938A96}" srcOrd="0" destOrd="0" presId="urn:microsoft.com/office/officeart/2005/8/layout/orgChart1"/>
    <dgm:cxn modelId="{8E31286E-A1E2-4DD4-BA45-5A5E2AD207A1}" type="presParOf" srcId="{AAFD27D4-12D8-462D-B0CD-209E5774984E}" destId="{77975304-FC38-4224-BA29-FC4CAC6AACFD}" srcOrd="1" destOrd="0" presId="urn:microsoft.com/office/officeart/2005/8/layout/orgChart1"/>
    <dgm:cxn modelId="{7A024746-AEC0-4261-AFBE-160397CAB0A5}" type="presParOf" srcId="{53EB2496-32D8-4FDF-8E07-68166AACD97B}" destId="{821469BF-4406-4694-BD3C-B27F15EF7956}" srcOrd="1" destOrd="0" presId="urn:microsoft.com/office/officeart/2005/8/layout/orgChart1"/>
    <dgm:cxn modelId="{7FC43E23-BDE1-4589-904F-B512B469B426}" type="presParOf" srcId="{821469BF-4406-4694-BD3C-B27F15EF7956}" destId="{9DE8CDFE-4AEC-4CB3-8468-5151FBA03964}" srcOrd="0" destOrd="0" presId="urn:microsoft.com/office/officeart/2005/8/layout/orgChart1"/>
    <dgm:cxn modelId="{38283CA4-2EDF-45BC-BBDC-9DE2F3B1A308}" type="presParOf" srcId="{821469BF-4406-4694-BD3C-B27F15EF7956}" destId="{E5A15175-6BE3-488F-B001-09B9ED7C972F}" srcOrd="1" destOrd="0" presId="urn:microsoft.com/office/officeart/2005/8/layout/orgChart1"/>
    <dgm:cxn modelId="{7E612CD0-0F61-4D9D-AE16-285C3219E23A}" type="presParOf" srcId="{E5A15175-6BE3-488F-B001-09B9ED7C972F}" destId="{83CCCAB3-E1D0-43B0-839A-138C4844E163}" srcOrd="0" destOrd="0" presId="urn:microsoft.com/office/officeart/2005/8/layout/orgChart1"/>
    <dgm:cxn modelId="{97F21447-4536-40DB-ACA9-EE5EC9205992}" type="presParOf" srcId="{83CCCAB3-E1D0-43B0-839A-138C4844E163}" destId="{7F795AE4-A0FA-4D79-B342-C785D8B32817}" srcOrd="0" destOrd="0" presId="urn:microsoft.com/office/officeart/2005/8/layout/orgChart1"/>
    <dgm:cxn modelId="{54E6A4DE-1E21-4FCE-B55B-F3F62C0E673F}" type="presParOf" srcId="{83CCCAB3-E1D0-43B0-839A-138C4844E163}" destId="{A81A0F9D-6203-47E4-BBD3-F0C4AD386B39}" srcOrd="1" destOrd="0" presId="urn:microsoft.com/office/officeart/2005/8/layout/orgChart1"/>
    <dgm:cxn modelId="{8643DA55-5EAB-4702-AF2C-D48D2040295D}" type="presParOf" srcId="{E5A15175-6BE3-488F-B001-09B9ED7C972F}" destId="{FDBFC228-4167-454B-BCB2-AE20E5315243}" srcOrd="1" destOrd="0" presId="urn:microsoft.com/office/officeart/2005/8/layout/orgChart1"/>
    <dgm:cxn modelId="{C1986218-8467-4DF4-AFE9-43633E83E8A5}" type="presParOf" srcId="{E5A15175-6BE3-488F-B001-09B9ED7C972F}" destId="{82BF2467-754E-4B8E-93C8-E9BF57233F4D}" srcOrd="2" destOrd="0" presId="urn:microsoft.com/office/officeart/2005/8/layout/orgChart1"/>
    <dgm:cxn modelId="{047A4F61-BC48-45D5-94C8-5AA4627CFF87}" type="presParOf" srcId="{821469BF-4406-4694-BD3C-B27F15EF7956}" destId="{26BB8786-ECE8-45BE-891B-5892A2578BAF}" srcOrd="2" destOrd="0" presId="urn:microsoft.com/office/officeart/2005/8/layout/orgChart1"/>
    <dgm:cxn modelId="{3D6A2FA3-4645-474A-8B7D-2D88EFE81C46}" type="presParOf" srcId="{821469BF-4406-4694-BD3C-B27F15EF7956}" destId="{2ECBFC7B-F8A1-43C7-A50A-DC32B6239250}" srcOrd="3" destOrd="0" presId="urn:microsoft.com/office/officeart/2005/8/layout/orgChart1"/>
    <dgm:cxn modelId="{E3F25467-E72F-4FD1-B401-040EB70141FE}" type="presParOf" srcId="{2ECBFC7B-F8A1-43C7-A50A-DC32B6239250}" destId="{180D8EC6-4D53-434C-A833-04E9A30E6A7E}" srcOrd="0" destOrd="0" presId="urn:microsoft.com/office/officeart/2005/8/layout/orgChart1"/>
    <dgm:cxn modelId="{1F6B34B6-DD39-4943-ABE8-ABB53F1455CB}" type="presParOf" srcId="{180D8EC6-4D53-434C-A833-04E9A30E6A7E}" destId="{600C4D7C-C4B0-421F-BB45-88301996D100}" srcOrd="0" destOrd="0" presId="urn:microsoft.com/office/officeart/2005/8/layout/orgChart1"/>
    <dgm:cxn modelId="{31C2975D-3F92-43C9-8B70-D213ABD80583}" type="presParOf" srcId="{180D8EC6-4D53-434C-A833-04E9A30E6A7E}" destId="{6BA4EA91-6452-400F-A83B-9B77EDC0BA81}" srcOrd="1" destOrd="0" presId="urn:microsoft.com/office/officeart/2005/8/layout/orgChart1"/>
    <dgm:cxn modelId="{0702811F-B747-4440-BD0B-4DF32C133587}" type="presParOf" srcId="{2ECBFC7B-F8A1-43C7-A50A-DC32B6239250}" destId="{FE109A29-1A74-41CE-81D5-D56A1DDF1E9C}" srcOrd="1" destOrd="0" presId="urn:microsoft.com/office/officeart/2005/8/layout/orgChart1"/>
    <dgm:cxn modelId="{7D3BFE92-012A-475B-9C43-3708B9DF8FEC}" type="presParOf" srcId="{2ECBFC7B-F8A1-43C7-A50A-DC32B6239250}" destId="{690497E7-07AB-438F-98BA-4F4F11960979}" srcOrd="2" destOrd="0" presId="urn:microsoft.com/office/officeart/2005/8/layout/orgChart1"/>
    <dgm:cxn modelId="{EA12A62D-2B36-416F-B633-C9A561D15E34}" type="presParOf" srcId="{821469BF-4406-4694-BD3C-B27F15EF7956}" destId="{814CC34A-35BE-46C0-BAD9-E2762226E83A}" srcOrd="4" destOrd="0" presId="urn:microsoft.com/office/officeart/2005/8/layout/orgChart1"/>
    <dgm:cxn modelId="{B91EAA8F-7602-455E-BE0A-159CCA632BFD}" type="presParOf" srcId="{821469BF-4406-4694-BD3C-B27F15EF7956}" destId="{3459011F-54D2-46E2-8B2A-A5CB1BAF97CA}" srcOrd="5" destOrd="0" presId="urn:microsoft.com/office/officeart/2005/8/layout/orgChart1"/>
    <dgm:cxn modelId="{77795A3A-6483-4AC4-B328-0C80B93D0F5D}" type="presParOf" srcId="{3459011F-54D2-46E2-8B2A-A5CB1BAF97CA}" destId="{F74D1FF3-7906-4F82-9821-AF7093E82B4A}" srcOrd="0" destOrd="0" presId="urn:microsoft.com/office/officeart/2005/8/layout/orgChart1"/>
    <dgm:cxn modelId="{B3C15A33-F1F7-4B02-B6F1-1E33B6E00F50}" type="presParOf" srcId="{F74D1FF3-7906-4F82-9821-AF7093E82B4A}" destId="{3EAB560B-6F01-484F-BFD7-4318D318727F}" srcOrd="0" destOrd="0" presId="urn:microsoft.com/office/officeart/2005/8/layout/orgChart1"/>
    <dgm:cxn modelId="{08714E02-0AD4-4779-AD4D-8AB459F78D2E}" type="presParOf" srcId="{F74D1FF3-7906-4F82-9821-AF7093E82B4A}" destId="{A1AAA092-C874-441C-81A4-330BC26ED801}" srcOrd="1" destOrd="0" presId="urn:microsoft.com/office/officeart/2005/8/layout/orgChart1"/>
    <dgm:cxn modelId="{FB41A1E6-E63D-4CFB-8380-E8C4622504DF}" type="presParOf" srcId="{3459011F-54D2-46E2-8B2A-A5CB1BAF97CA}" destId="{9D2CC83B-C53E-4FBF-9A51-ABFF33164B3C}" srcOrd="1" destOrd="0" presId="urn:microsoft.com/office/officeart/2005/8/layout/orgChart1"/>
    <dgm:cxn modelId="{D55EC4DD-9BCD-45F7-A964-1353224625EC}" type="presParOf" srcId="{3459011F-54D2-46E2-8B2A-A5CB1BAF97CA}" destId="{2C8078FD-88C3-49B2-A825-C456127D4ACC}" srcOrd="2" destOrd="0" presId="urn:microsoft.com/office/officeart/2005/8/layout/orgChart1"/>
    <dgm:cxn modelId="{F7CCA510-9D62-469D-A40D-3C3D53A12974}" type="presParOf" srcId="{821469BF-4406-4694-BD3C-B27F15EF7956}" destId="{32B8B4A3-4FFE-46D0-9A0F-B3D8F78FF8DB}" srcOrd="6" destOrd="0" presId="urn:microsoft.com/office/officeart/2005/8/layout/orgChart1"/>
    <dgm:cxn modelId="{5CA9C3E0-74CD-4A1E-9380-DA6CE5FEE991}" type="presParOf" srcId="{821469BF-4406-4694-BD3C-B27F15EF7956}" destId="{7BC0E7B1-A915-429F-9AB0-B747A8010026}" srcOrd="7" destOrd="0" presId="urn:microsoft.com/office/officeart/2005/8/layout/orgChart1"/>
    <dgm:cxn modelId="{458B851F-30B1-4FA9-9775-DB941A7A8AD5}" type="presParOf" srcId="{7BC0E7B1-A915-429F-9AB0-B747A8010026}" destId="{DF758C35-CCE0-4496-BD9F-AA1752373C27}" srcOrd="0" destOrd="0" presId="urn:microsoft.com/office/officeart/2005/8/layout/orgChart1"/>
    <dgm:cxn modelId="{2C7BDE6B-EDD1-4740-8294-9FED2586FCF9}" type="presParOf" srcId="{DF758C35-CCE0-4496-BD9F-AA1752373C27}" destId="{46560FEA-5DD8-419F-8B1A-BA47F4C572E9}" srcOrd="0" destOrd="0" presId="urn:microsoft.com/office/officeart/2005/8/layout/orgChart1"/>
    <dgm:cxn modelId="{D297A451-E3F8-4641-8005-ADD14CEE28DD}" type="presParOf" srcId="{DF758C35-CCE0-4496-BD9F-AA1752373C27}" destId="{1F5D6CE4-0224-47C6-8524-A86452DB0E83}" srcOrd="1" destOrd="0" presId="urn:microsoft.com/office/officeart/2005/8/layout/orgChart1"/>
    <dgm:cxn modelId="{4CA1A555-C9CD-4B3B-A47C-C49EB4971903}" type="presParOf" srcId="{7BC0E7B1-A915-429F-9AB0-B747A8010026}" destId="{4C50A7CB-5B84-4B09-8162-98C9A95FFEFA}" srcOrd="1" destOrd="0" presId="urn:microsoft.com/office/officeart/2005/8/layout/orgChart1"/>
    <dgm:cxn modelId="{DF6E564D-0774-4060-9DBC-A34F464BD8BC}" type="presParOf" srcId="{7BC0E7B1-A915-429F-9AB0-B747A8010026}" destId="{F5E6FAA9-F273-4599-9AFE-9C6C4CE903C3}" srcOrd="2" destOrd="0" presId="urn:microsoft.com/office/officeart/2005/8/layout/orgChart1"/>
    <dgm:cxn modelId="{AB02D3ED-5896-411C-9CC8-D2A7B43E995D}" type="presParOf" srcId="{53EB2496-32D8-4FDF-8E07-68166AACD97B}" destId="{FD7FC911-9CDD-4C6A-B2A8-2963A915C6DE}" srcOrd="2" destOrd="0" presId="urn:microsoft.com/office/officeart/2005/8/layout/orgChart1"/>
    <dgm:cxn modelId="{2EEB50A5-838C-474F-855F-42B8D0CF26A4}" type="presParOf" srcId="{D04189A9-9DEB-4A26-903C-1EB9DAA13613}" destId="{06BE2B82-BEA5-47E2-8864-23E86849CB99}" srcOrd="2" destOrd="0" presId="urn:microsoft.com/office/officeart/2005/8/layout/orgChart1"/>
    <dgm:cxn modelId="{27445F9E-FC41-4F46-A6F2-9150046B89CC}" type="presParOf" srcId="{D04189A9-9DEB-4A26-903C-1EB9DAA13613}" destId="{9CC76CF1-594D-40CF-88F0-167528900182}" srcOrd="3" destOrd="0" presId="urn:microsoft.com/office/officeart/2005/8/layout/orgChart1"/>
    <dgm:cxn modelId="{DFEEE36A-CA75-47D9-9AEA-1A41C345331C}" type="presParOf" srcId="{9CC76CF1-594D-40CF-88F0-167528900182}" destId="{590C22F7-0CFA-49AC-A672-44A333FFCC8D}" srcOrd="0" destOrd="0" presId="urn:microsoft.com/office/officeart/2005/8/layout/orgChart1"/>
    <dgm:cxn modelId="{0AA9D6A4-C3C4-492A-AA81-16B32BD260B6}" type="presParOf" srcId="{590C22F7-0CFA-49AC-A672-44A333FFCC8D}" destId="{46E2478B-4C8B-4B95-9D40-9911D9A5ABEF}" srcOrd="0" destOrd="0" presId="urn:microsoft.com/office/officeart/2005/8/layout/orgChart1"/>
    <dgm:cxn modelId="{90CAEE24-3352-470F-857A-00323F92E117}" type="presParOf" srcId="{590C22F7-0CFA-49AC-A672-44A333FFCC8D}" destId="{A7F056BD-7D90-4C57-8D25-E9C287448D85}" srcOrd="1" destOrd="0" presId="urn:microsoft.com/office/officeart/2005/8/layout/orgChart1"/>
    <dgm:cxn modelId="{EF928440-5322-4B71-9817-8219E709F210}" type="presParOf" srcId="{9CC76CF1-594D-40CF-88F0-167528900182}" destId="{00D81970-B251-40FB-AB0F-D245DF9A7C6D}" srcOrd="1" destOrd="0" presId="urn:microsoft.com/office/officeart/2005/8/layout/orgChart1"/>
    <dgm:cxn modelId="{841BA9D6-2F94-453A-97FE-C4EB5D6C405C}" type="presParOf" srcId="{00D81970-B251-40FB-AB0F-D245DF9A7C6D}" destId="{3EB95A5E-ABA3-496E-8AA3-0EAC8DE79317}" srcOrd="0" destOrd="0" presId="urn:microsoft.com/office/officeart/2005/8/layout/orgChart1"/>
    <dgm:cxn modelId="{4C9D4625-ED27-4F04-A103-07B8AE6F831D}" type="presParOf" srcId="{00D81970-B251-40FB-AB0F-D245DF9A7C6D}" destId="{DEE7E108-B0DC-4584-A65E-BABC278764A5}" srcOrd="1" destOrd="0" presId="urn:microsoft.com/office/officeart/2005/8/layout/orgChart1"/>
    <dgm:cxn modelId="{E278B4F1-20D1-4E68-B417-B1F9D59ECBCD}" type="presParOf" srcId="{DEE7E108-B0DC-4584-A65E-BABC278764A5}" destId="{ED933B22-7B90-4D84-BE1F-36EC2C3001E7}" srcOrd="0" destOrd="0" presId="urn:microsoft.com/office/officeart/2005/8/layout/orgChart1"/>
    <dgm:cxn modelId="{2C3FC3C2-A4A1-4027-A8C1-8A202E4D8A6B}" type="presParOf" srcId="{ED933B22-7B90-4D84-BE1F-36EC2C3001E7}" destId="{F22E7F0B-B57D-461E-800B-57A4D4F0085E}" srcOrd="0" destOrd="0" presId="urn:microsoft.com/office/officeart/2005/8/layout/orgChart1"/>
    <dgm:cxn modelId="{4A55A59C-9988-4F45-8513-A5A1EE04B934}" type="presParOf" srcId="{ED933B22-7B90-4D84-BE1F-36EC2C3001E7}" destId="{C5F60E1F-C83A-4131-AD2C-BC5888EAC18E}" srcOrd="1" destOrd="0" presId="urn:microsoft.com/office/officeart/2005/8/layout/orgChart1"/>
    <dgm:cxn modelId="{F854ABA7-27BD-49B4-A644-4B8C0C5FE964}" type="presParOf" srcId="{DEE7E108-B0DC-4584-A65E-BABC278764A5}" destId="{C7EFDA66-7092-47AE-936A-28F6D2AF1CBD}" srcOrd="1" destOrd="0" presId="urn:microsoft.com/office/officeart/2005/8/layout/orgChart1"/>
    <dgm:cxn modelId="{930CF776-8697-4387-9AE7-602C4D8C7302}" type="presParOf" srcId="{DEE7E108-B0DC-4584-A65E-BABC278764A5}" destId="{2A03AB33-36BC-4549-9556-9CA0DEF6A294}" srcOrd="2" destOrd="0" presId="urn:microsoft.com/office/officeart/2005/8/layout/orgChart1"/>
    <dgm:cxn modelId="{548A4780-B453-425F-8358-F02DEA2C52C8}" type="presParOf" srcId="{00D81970-B251-40FB-AB0F-D245DF9A7C6D}" destId="{EF426EF7-4773-4536-8BBB-03084DCD59E8}" srcOrd="2" destOrd="0" presId="urn:microsoft.com/office/officeart/2005/8/layout/orgChart1"/>
    <dgm:cxn modelId="{163136F7-9F4E-481B-8F45-4F4CC33FE286}" type="presParOf" srcId="{00D81970-B251-40FB-AB0F-D245DF9A7C6D}" destId="{1D4CE20F-E043-4F4B-9D68-40E94349D770}" srcOrd="3" destOrd="0" presId="urn:microsoft.com/office/officeart/2005/8/layout/orgChart1"/>
    <dgm:cxn modelId="{F78A03CE-B168-4ABF-8D30-8924BC48651B}" type="presParOf" srcId="{1D4CE20F-E043-4F4B-9D68-40E94349D770}" destId="{5D8BA12D-630F-45F4-959C-CF090D72D3D6}" srcOrd="0" destOrd="0" presId="urn:microsoft.com/office/officeart/2005/8/layout/orgChart1"/>
    <dgm:cxn modelId="{87629BCD-B5AA-4466-A1E4-3D8E5012A55C}" type="presParOf" srcId="{5D8BA12D-630F-45F4-959C-CF090D72D3D6}" destId="{A4630447-1DE9-4C88-AD17-F70B7E8A8AAF}" srcOrd="0" destOrd="0" presId="urn:microsoft.com/office/officeart/2005/8/layout/orgChart1"/>
    <dgm:cxn modelId="{7009AAE9-4239-48F0-9465-F1C03F0E0092}" type="presParOf" srcId="{5D8BA12D-630F-45F4-959C-CF090D72D3D6}" destId="{80EBEA66-3B60-45C1-BB6C-CFFF0CE06645}" srcOrd="1" destOrd="0" presId="urn:microsoft.com/office/officeart/2005/8/layout/orgChart1"/>
    <dgm:cxn modelId="{813E9466-E48D-4E8A-A50A-3F23E1C056EE}" type="presParOf" srcId="{1D4CE20F-E043-4F4B-9D68-40E94349D770}" destId="{CEC71211-9D1E-45D6-80F3-5E927D1F2568}" srcOrd="1" destOrd="0" presId="urn:microsoft.com/office/officeart/2005/8/layout/orgChart1"/>
    <dgm:cxn modelId="{4B3EE52A-3D6B-4450-97F4-67DC365C1E03}" type="presParOf" srcId="{1D4CE20F-E043-4F4B-9D68-40E94349D770}" destId="{3552B95A-F9B6-4CB5-BFCE-78A3AD33C6BD}" srcOrd="2" destOrd="0" presId="urn:microsoft.com/office/officeart/2005/8/layout/orgChart1"/>
    <dgm:cxn modelId="{C3F0E938-1C1B-4FE2-A740-87DBDF5DCE74}" type="presParOf" srcId="{00D81970-B251-40FB-AB0F-D245DF9A7C6D}" destId="{4F87B4F4-00E3-4302-81F3-97137BBCB610}" srcOrd="4" destOrd="0" presId="urn:microsoft.com/office/officeart/2005/8/layout/orgChart1"/>
    <dgm:cxn modelId="{72375066-ED0D-4DAD-8772-C6C906100535}" type="presParOf" srcId="{00D81970-B251-40FB-AB0F-D245DF9A7C6D}" destId="{8EAE7BC8-31E9-489E-9D41-71BAED5E62DB}" srcOrd="5" destOrd="0" presId="urn:microsoft.com/office/officeart/2005/8/layout/orgChart1"/>
    <dgm:cxn modelId="{09D07967-A7C2-4B1C-807D-F8829F1A8F65}" type="presParOf" srcId="{8EAE7BC8-31E9-489E-9D41-71BAED5E62DB}" destId="{461EA430-26CD-485B-9C4A-CD9855BD9BC6}" srcOrd="0" destOrd="0" presId="urn:microsoft.com/office/officeart/2005/8/layout/orgChart1"/>
    <dgm:cxn modelId="{D3479F2E-51ED-4389-9EFE-62C8505BCFE4}" type="presParOf" srcId="{461EA430-26CD-485B-9C4A-CD9855BD9BC6}" destId="{05A2CF20-9871-4CAB-BB87-5879BCDB730E}" srcOrd="0" destOrd="0" presId="urn:microsoft.com/office/officeart/2005/8/layout/orgChart1"/>
    <dgm:cxn modelId="{ED33C2C3-5B55-4134-8EBC-328622548FF7}" type="presParOf" srcId="{461EA430-26CD-485B-9C4A-CD9855BD9BC6}" destId="{A624D92A-C6C4-46D5-907C-D2F9BD02CDC6}" srcOrd="1" destOrd="0" presId="urn:microsoft.com/office/officeart/2005/8/layout/orgChart1"/>
    <dgm:cxn modelId="{C0A96BDD-9C0F-47A9-9E34-2C33063F258D}" type="presParOf" srcId="{8EAE7BC8-31E9-489E-9D41-71BAED5E62DB}" destId="{E2385A90-1108-4A9F-A072-73C486AE0A16}" srcOrd="1" destOrd="0" presId="urn:microsoft.com/office/officeart/2005/8/layout/orgChart1"/>
    <dgm:cxn modelId="{FD315F98-5B50-4702-BED4-295417D09719}" type="presParOf" srcId="{8EAE7BC8-31E9-489E-9D41-71BAED5E62DB}" destId="{DE90D585-2774-4D46-AAAB-C56CF9AE45B8}" srcOrd="2" destOrd="0" presId="urn:microsoft.com/office/officeart/2005/8/layout/orgChart1"/>
    <dgm:cxn modelId="{31F03890-E1C1-46C7-B2F4-F2567892A33A}" type="presParOf" srcId="{00D81970-B251-40FB-AB0F-D245DF9A7C6D}" destId="{B6D9523A-20FB-4F04-A1BB-2E17DC251938}" srcOrd="6" destOrd="0" presId="urn:microsoft.com/office/officeart/2005/8/layout/orgChart1"/>
    <dgm:cxn modelId="{F8DFDEBE-EB3C-4E75-95E3-722AB2B27A98}" type="presParOf" srcId="{00D81970-B251-40FB-AB0F-D245DF9A7C6D}" destId="{D05BA4EC-3BA3-42F3-9964-DA922FB21E3B}" srcOrd="7" destOrd="0" presId="urn:microsoft.com/office/officeart/2005/8/layout/orgChart1"/>
    <dgm:cxn modelId="{95C3AFC7-B748-4CE7-93D9-55F827B05147}" type="presParOf" srcId="{D05BA4EC-3BA3-42F3-9964-DA922FB21E3B}" destId="{4FE416A1-A724-4C05-9C4E-6AF09CE03071}" srcOrd="0" destOrd="0" presId="urn:microsoft.com/office/officeart/2005/8/layout/orgChart1"/>
    <dgm:cxn modelId="{D2A4F61C-9218-45E6-AB0D-B7C39308E638}" type="presParOf" srcId="{4FE416A1-A724-4C05-9C4E-6AF09CE03071}" destId="{BCDDC8B1-BD2B-4B84-9D32-1B2829941FAA}" srcOrd="0" destOrd="0" presId="urn:microsoft.com/office/officeart/2005/8/layout/orgChart1"/>
    <dgm:cxn modelId="{FDD3A069-FC67-4137-86A4-19779EBE0CBB}" type="presParOf" srcId="{4FE416A1-A724-4C05-9C4E-6AF09CE03071}" destId="{FA4CED50-F6B0-407F-9933-8B9CD1E521A3}" srcOrd="1" destOrd="0" presId="urn:microsoft.com/office/officeart/2005/8/layout/orgChart1"/>
    <dgm:cxn modelId="{47E94D72-6A33-4203-BB20-5A4AB093CF06}" type="presParOf" srcId="{D05BA4EC-3BA3-42F3-9964-DA922FB21E3B}" destId="{584CEC22-7F7C-4639-9677-640C8D5B7B3A}" srcOrd="1" destOrd="0" presId="urn:microsoft.com/office/officeart/2005/8/layout/orgChart1"/>
    <dgm:cxn modelId="{53FC5E3D-F542-4719-A4B5-AF0A6263CD14}" type="presParOf" srcId="{D05BA4EC-3BA3-42F3-9964-DA922FB21E3B}" destId="{881B85D5-BCAA-428E-A383-487931EE89C6}" srcOrd="2" destOrd="0" presId="urn:microsoft.com/office/officeart/2005/8/layout/orgChart1"/>
    <dgm:cxn modelId="{191FB247-82EF-4417-8448-D40DDC591F67}" type="presParOf" srcId="{9CC76CF1-594D-40CF-88F0-167528900182}" destId="{9A6133CF-66FE-457C-9247-A2D173630B30}" srcOrd="2" destOrd="0" presId="urn:microsoft.com/office/officeart/2005/8/layout/orgChart1"/>
    <dgm:cxn modelId="{4567D272-5449-4165-A9A7-E154A9910C8C}" type="presParOf" srcId="{DCB3F616-DC17-4884-BA97-B081536B261E}" destId="{805A7F21-CFDD-4080-84DA-1DB267AC0717}" srcOrd="2" destOrd="0" presId="urn:microsoft.com/office/officeart/2005/8/layout/orgChart1"/>
    <dgm:cxn modelId="{42249F3F-528B-4DEB-B61D-39E52BAF7323}" type="presParOf" srcId="{EE25DF48-3660-4A0E-BFDD-448BE2A2CD53}" destId="{EDE20272-ED00-4A08-843A-4D50AD6AB67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4E9B46-83BC-4C73-AF87-176191A89CB3}">
      <dsp:nvSpPr>
        <dsp:cNvPr id="0" name=""/>
        <dsp:cNvSpPr/>
      </dsp:nvSpPr>
      <dsp:spPr>
        <a:xfrm>
          <a:off x="2772371" y="1366991"/>
          <a:ext cx="164906" cy="2847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7380"/>
              </a:lnTo>
              <a:lnTo>
                <a:pt x="164906" y="284738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322CA-3872-46FC-BC2A-730E8C3C7F72}">
      <dsp:nvSpPr>
        <dsp:cNvPr id="0" name=""/>
        <dsp:cNvSpPr/>
      </dsp:nvSpPr>
      <dsp:spPr>
        <a:xfrm>
          <a:off x="2772371" y="1366991"/>
          <a:ext cx="164906" cy="2066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6824"/>
              </a:lnTo>
              <a:lnTo>
                <a:pt x="164906" y="206682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0C27D-56D6-4536-BCC4-D501C93966C6}">
      <dsp:nvSpPr>
        <dsp:cNvPr id="0" name=""/>
        <dsp:cNvSpPr/>
      </dsp:nvSpPr>
      <dsp:spPr>
        <a:xfrm>
          <a:off x="2772371" y="1366991"/>
          <a:ext cx="164906" cy="1286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268"/>
              </a:lnTo>
              <a:lnTo>
                <a:pt x="164906" y="12862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3B3F6-8E31-4B85-AEB8-6DC069B1A9AE}">
      <dsp:nvSpPr>
        <dsp:cNvPr id="0" name=""/>
        <dsp:cNvSpPr/>
      </dsp:nvSpPr>
      <dsp:spPr>
        <a:xfrm>
          <a:off x="2772371" y="1366991"/>
          <a:ext cx="164906" cy="50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12"/>
              </a:lnTo>
              <a:lnTo>
                <a:pt x="164906" y="5057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94971-CD14-4CC9-966E-BB12FF7F7B60}">
      <dsp:nvSpPr>
        <dsp:cNvPr id="0" name=""/>
        <dsp:cNvSpPr/>
      </dsp:nvSpPr>
      <dsp:spPr>
        <a:xfrm>
          <a:off x="1881878" y="586434"/>
          <a:ext cx="1330243" cy="230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34"/>
              </a:lnTo>
              <a:lnTo>
                <a:pt x="1330243" y="115434"/>
              </a:lnTo>
              <a:lnTo>
                <a:pt x="1330243" y="23086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761DC-B02E-4C5C-AD3B-2B928B3E0A24}">
      <dsp:nvSpPr>
        <dsp:cNvPr id="0" name=""/>
        <dsp:cNvSpPr/>
      </dsp:nvSpPr>
      <dsp:spPr>
        <a:xfrm>
          <a:off x="1442128" y="1366991"/>
          <a:ext cx="164906" cy="1286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268"/>
              </a:lnTo>
              <a:lnTo>
                <a:pt x="164906" y="12862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C9C75-C1B8-4F5B-BB6F-8206057BE3CB}">
      <dsp:nvSpPr>
        <dsp:cNvPr id="0" name=""/>
        <dsp:cNvSpPr/>
      </dsp:nvSpPr>
      <dsp:spPr>
        <a:xfrm>
          <a:off x="1442128" y="1366991"/>
          <a:ext cx="164906" cy="50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12"/>
              </a:lnTo>
              <a:lnTo>
                <a:pt x="164906" y="5057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0D448-D91B-44DE-8950-368688625FA9}">
      <dsp:nvSpPr>
        <dsp:cNvPr id="0" name=""/>
        <dsp:cNvSpPr/>
      </dsp:nvSpPr>
      <dsp:spPr>
        <a:xfrm>
          <a:off x="1836158" y="586434"/>
          <a:ext cx="91440" cy="2308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086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8C6C7-D32E-4C50-884E-FA936455F5E1}">
      <dsp:nvSpPr>
        <dsp:cNvPr id="0" name=""/>
        <dsp:cNvSpPr/>
      </dsp:nvSpPr>
      <dsp:spPr>
        <a:xfrm>
          <a:off x="111884" y="1366991"/>
          <a:ext cx="164906" cy="2847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7380"/>
              </a:lnTo>
              <a:lnTo>
                <a:pt x="164906" y="284738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3782C-7FD1-4DA9-BB5C-E44D379E045B}">
      <dsp:nvSpPr>
        <dsp:cNvPr id="0" name=""/>
        <dsp:cNvSpPr/>
      </dsp:nvSpPr>
      <dsp:spPr>
        <a:xfrm>
          <a:off x="111884" y="1366991"/>
          <a:ext cx="164906" cy="2066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6824"/>
              </a:lnTo>
              <a:lnTo>
                <a:pt x="164906" y="206682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5E58E-2E6F-44BC-A803-BD647E4C8F71}">
      <dsp:nvSpPr>
        <dsp:cNvPr id="0" name=""/>
        <dsp:cNvSpPr/>
      </dsp:nvSpPr>
      <dsp:spPr>
        <a:xfrm>
          <a:off x="111884" y="1366991"/>
          <a:ext cx="164906" cy="1286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268"/>
              </a:lnTo>
              <a:lnTo>
                <a:pt x="164906" y="12862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7FF65-6D34-4A0B-8824-7CD9BC6EA2BF}">
      <dsp:nvSpPr>
        <dsp:cNvPr id="0" name=""/>
        <dsp:cNvSpPr/>
      </dsp:nvSpPr>
      <dsp:spPr>
        <a:xfrm>
          <a:off x="111884" y="1366991"/>
          <a:ext cx="164906" cy="50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12"/>
              </a:lnTo>
              <a:lnTo>
                <a:pt x="164906" y="5057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89EAF-8C53-4D20-9068-E3EFE22AF26B}">
      <dsp:nvSpPr>
        <dsp:cNvPr id="0" name=""/>
        <dsp:cNvSpPr/>
      </dsp:nvSpPr>
      <dsp:spPr>
        <a:xfrm>
          <a:off x="551634" y="586434"/>
          <a:ext cx="1330243" cy="230868"/>
        </a:xfrm>
        <a:custGeom>
          <a:avLst/>
          <a:gdLst/>
          <a:ahLst/>
          <a:cxnLst/>
          <a:rect l="0" t="0" r="0" b="0"/>
          <a:pathLst>
            <a:path>
              <a:moveTo>
                <a:pt x="1330243" y="0"/>
              </a:moveTo>
              <a:lnTo>
                <a:pt x="1330243" y="115434"/>
              </a:lnTo>
              <a:lnTo>
                <a:pt x="0" y="115434"/>
              </a:lnTo>
              <a:lnTo>
                <a:pt x="0" y="23086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6887C-7CA0-49E4-81EF-EA4347C764CC}">
      <dsp:nvSpPr>
        <dsp:cNvPr id="0" name=""/>
        <dsp:cNvSpPr/>
      </dsp:nvSpPr>
      <dsp:spPr>
        <a:xfrm>
          <a:off x="1332190" y="36747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Τύπος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ρύπανσης</a:t>
          </a:r>
          <a:endParaRPr lang="el-GR" sz="1200" kern="1200" dirty="0"/>
        </a:p>
      </dsp:txBody>
      <dsp:txXfrm>
        <a:off x="1332190" y="36747"/>
        <a:ext cx="1099374" cy="549687"/>
      </dsp:txXfrm>
    </dsp:sp>
    <dsp:sp modelId="{19E81DD7-6220-4968-AEAC-9177BD286C3A}">
      <dsp:nvSpPr>
        <dsp:cNvPr id="0" name=""/>
        <dsp:cNvSpPr/>
      </dsp:nvSpPr>
      <dsp:spPr>
        <a:xfrm>
          <a:off x="1947" y="817303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Υδάτινο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σύστημα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που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ρυπαινεται</a:t>
          </a:r>
          <a:endParaRPr lang="el-GR" sz="1200" kern="1200" dirty="0"/>
        </a:p>
      </dsp:txBody>
      <dsp:txXfrm>
        <a:off x="1947" y="817303"/>
        <a:ext cx="1099374" cy="549687"/>
      </dsp:txXfrm>
    </dsp:sp>
    <dsp:sp modelId="{9E95E30D-C3E1-47A3-8E17-BD03CD710370}">
      <dsp:nvSpPr>
        <dsp:cNvPr id="0" name=""/>
        <dsp:cNvSpPr/>
      </dsp:nvSpPr>
      <dsp:spPr>
        <a:xfrm>
          <a:off x="276791" y="1597859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Επιφανειακό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νερό</a:t>
          </a:r>
          <a:endParaRPr lang="el-GR" sz="1200" kern="1200" dirty="0"/>
        </a:p>
      </dsp:txBody>
      <dsp:txXfrm>
        <a:off x="276791" y="1597859"/>
        <a:ext cx="1099374" cy="549687"/>
      </dsp:txXfrm>
    </dsp:sp>
    <dsp:sp modelId="{0EFD5876-7466-41C0-8C53-3996FD833D29}">
      <dsp:nvSpPr>
        <dsp:cNvPr id="0" name=""/>
        <dsp:cNvSpPr/>
      </dsp:nvSpPr>
      <dsp:spPr>
        <a:xfrm>
          <a:off x="276791" y="2378415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Υπόγειο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νερό</a:t>
          </a:r>
          <a:endParaRPr lang="el-GR" sz="1200" kern="1200" dirty="0"/>
        </a:p>
      </dsp:txBody>
      <dsp:txXfrm>
        <a:off x="276791" y="2378415"/>
        <a:ext cx="1099374" cy="549687"/>
      </dsp:txXfrm>
    </dsp:sp>
    <dsp:sp modelId="{B7CDF6A5-0454-44CA-932B-BDC80E3A5C6B}">
      <dsp:nvSpPr>
        <dsp:cNvPr id="0" name=""/>
        <dsp:cNvSpPr/>
      </dsp:nvSpPr>
      <dsp:spPr>
        <a:xfrm>
          <a:off x="276791" y="3158971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Θάλασσα</a:t>
          </a:r>
          <a:endParaRPr lang="en-US" sz="1200" kern="1200" dirty="0" smtClean="0"/>
        </a:p>
      </dsp:txBody>
      <dsp:txXfrm>
        <a:off x="276791" y="3158971"/>
        <a:ext cx="1099374" cy="549687"/>
      </dsp:txXfrm>
    </dsp:sp>
    <dsp:sp modelId="{3C21EA25-6848-4ABB-AFC5-19B109B63EDE}">
      <dsp:nvSpPr>
        <dsp:cNvPr id="0" name=""/>
        <dsp:cNvSpPr/>
      </dsp:nvSpPr>
      <dsp:spPr>
        <a:xfrm>
          <a:off x="276791" y="3939528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Άλλο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σύστημα</a:t>
          </a:r>
          <a:r>
            <a:rPr lang="en-US" sz="1200" kern="1200" dirty="0" smtClean="0"/>
            <a:t> (</a:t>
          </a:r>
          <a:r>
            <a:rPr lang="en-US" sz="1200" kern="1200" dirty="0" err="1" smtClean="0"/>
            <a:t>τεχνητό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κ.λπ</a:t>
          </a:r>
          <a:r>
            <a:rPr lang="en-US" sz="1200" kern="1200" dirty="0" smtClean="0"/>
            <a:t>.)</a:t>
          </a:r>
        </a:p>
      </dsp:txBody>
      <dsp:txXfrm>
        <a:off x="276791" y="3939528"/>
        <a:ext cx="1099374" cy="549687"/>
      </dsp:txXfrm>
    </dsp:sp>
    <dsp:sp modelId="{6FBC701C-11AC-4EFF-A102-E10C649C0EB7}">
      <dsp:nvSpPr>
        <dsp:cNvPr id="0" name=""/>
        <dsp:cNvSpPr/>
      </dsp:nvSpPr>
      <dsp:spPr>
        <a:xfrm>
          <a:off x="1332190" y="817303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Προέλευση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του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ρύπου</a:t>
          </a:r>
          <a:endParaRPr lang="en-US" sz="1200" kern="1200" dirty="0" smtClean="0"/>
        </a:p>
      </dsp:txBody>
      <dsp:txXfrm>
        <a:off x="1332190" y="817303"/>
        <a:ext cx="1099374" cy="549687"/>
      </dsp:txXfrm>
    </dsp:sp>
    <dsp:sp modelId="{B5472D9A-6AAD-4447-87CA-004E8CE9EA79}">
      <dsp:nvSpPr>
        <dsp:cNvPr id="0" name=""/>
        <dsp:cNvSpPr/>
      </dsp:nvSpPr>
      <dsp:spPr>
        <a:xfrm>
          <a:off x="1607034" y="1597859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Φυσική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πηγή</a:t>
          </a:r>
          <a:endParaRPr lang="en-US" sz="1200" kern="1200" dirty="0" smtClean="0"/>
        </a:p>
      </dsp:txBody>
      <dsp:txXfrm>
        <a:off x="1607034" y="1597859"/>
        <a:ext cx="1099374" cy="549687"/>
      </dsp:txXfrm>
    </dsp:sp>
    <dsp:sp modelId="{1D3E5973-9646-491D-B4F0-388CEE9B0C89}">
      <dsp:nvSpPr>
        <dsp:cNvPr id="0" name=""/>
        <dsp:cNvSpPr/>
      </dsp:nvSpPr>
      <dsp:spPr>
        <a:xfrm>
          <a:off x="1607034" y="2378415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Ανθρωπογενής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δραστηριότητα</a:t>
          </a:r>
          <a:endParaRPr lang="en-US" sz="1200" kern="1200" dirty="0" smtClean="0"/>
        </a:p>
      </dsp:txBody>
      <dsp:txXfrm>
        <a:off x="1607034" y="2378415"/>
        <a:ext cx="1099374" cy="549687"/>
      </dsp:txXfrm>
    </dsp:sp>
    <dsp:sp modelId="{008E31E8-0B4C-4874-926D-5C44F17D7745}">
      <dsp:nvSpPr>
        <dsp:cNvPr id="0" name=""/>
        <dsp:cNvSpPr/>
      </dsp:nvSpPr>
      <dsp:spPr>
        <a:xfrm>
          <a:off x="2662434" y="817303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Χαρακτηριστικό</a:t>
          </a:r>
          <a:r>
            <a:rPr lang="en-US" sz="1200" kern="1200" dirty="0" smtClean="0"/>
            <a:t> </a:t>
          </a:r>
          <a:r>
            <a:rPr lang="el-GR" sz="1200" kern="1200" dirty="0" smtClean="0"/>
            <a:t>που επιβαρύνεται</a:t>
          </a:r>
          <a:endParaRPr lang="el-GR" sz="1200" kern="1200" dirty="0"/>
        </a:p>
      </dsp:txBody>
      <dsp:txXfrm>
        <a:off x="2662434" y="817303"/>
        <a:ext cx="1099374" cy="549687"/>
      </dsp:txXfrm>
    </dsp:sp>
    <dsp:sp modelId="{561B1750-F863-4F78-BBAC-FEFF255796AE}">
      <dsp:nvSpPr>
        <dsp:cNvPr id="0" name=""/>
        <dsp:cNvSpPr/>
      </dsp:nvSpPr>
      <dsp:spPr>
        <a:xfrm>
          <a:off x="2937277" y="1597859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Φυσικά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1597859"/>
        <a:ext cx="1099374" cy="549687"/>
      </dsp:txXfrm>
    </dsp:sp>
    <dsp:sp modelId="{8CB2782C-EA1A-4F87-9E41-206784E18C76}">
      <dsp:nvSpPr>
        <dsp:cNvPr id="0" name=""/>
        <dsp:cNvSpPr/>
      </dsp:nvSpPr>
      <dsp:spPr>
        <a:xfrm>
          <a:off x="2937277" y="2378415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Χημικά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2378415"/>
        <a:ext cx="1099374" cy="549687"/>
      </dsp:txXfrm>
    </dsp:sp>
    <dsp:sp modelId="{EF9F6275-7E90-4A2F-9F3A-2E5F2680BFEB}">
      <dsp:nvSpPr>
        <dsp:cNvPr id="0" name=""/>
        <dsp:cNvSpPr/>
      </dsp:nvSpPr>
      <dsp:spPr>
        <a:xfrm>
          <a:off x="2937277" y="3158971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Μικροβιολογικά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3158971"/>
        <a:ext cx="1099374" cy="549687"/>
      </dsp:txXfrm>
    </dsp:sp>
    <dsp:sp modelId="{08BFCEC3-D5A5-45E9-9153-D62FF209D2B9}">
      <dsp:nvSpPr>
        <dsp:cNvPr id="0" name=""/>
        <dsp:cNvSpPr/>
      </dsp:nvSpPr>
      <dsp:spPr>
        <a:xfrm>
          <a:off x="2937277" y="3939528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Ραδιολογικά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3939528"/>
        <a:ext cx="1099374" cy="54968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D9523A-20FB-4F04-A1BB-2E17DC251938}">
      <dsp:nvSpPr>
        <dsp:cNvPr id="0" name=""/>
        <dsp:cNvSpPr/>
      </dsp:nvSpPr>
      <dsp:spPr>
        <a:xfrm>
          <a:off x="1887044" y="1089989"/>
          <a:ext cx="91440" cy="14694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9496"/>
              </a:lnTo>
              <a:lnTo>
                <a:pt x="130825" y="146949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7B4F4-00E3-4302-81F3-97137BBCB610}">
      <dsp:nvSpPr>
        <dsp:cNvPr id="0" name=""/>
        <dsp:cNvSpPr/>
      </dsp:nvSpPr>
      <dsp:spPr>
        <a:xfrm>
          <a:off x="1887044" y="1089989"/>
          <a:ext cx="91440" cy="10666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6661"/>
              </a:lnTo>
              <a:lnTo>
                <a:pt x="130825" y="106666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26EF7-4773-4536-8BBB-03084DCD59E8}">
      <dsp:nvSpPr>
        <dsp:cNvPr id="0" name=""/>
        <dsp:cNvSpPr/>
      </dsp:nvSpPr>
      <dsp:spPr>
        <a:xfrm>
          <a:off x="1887044" y="1089989"/>
          <a:ext cx="91440" cy="663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3826"/>
              </a:lnTo>
              <a:lnTo>
                <a:pt x="130825" y="66382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95A5E-ABA3-496E-8AA3-0EAC8DE79317}">
      <dsp:nvSpPr>
        <dsp:cNvPr id="0" name=""/>
        <dsp:cNvSpPr/>
      </dsp:nvSpPr>
      <dsp:spPr>
        <a:xfrm>
          <a:off x="1887044" y="1089989"/>
          <a:ext cx="91440" cy="2609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991"/>
              </a:lnTo>
              <a:lnTo>
                <a:pt x="130825" y="26099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E2B82-BEA5-47E2-8864-23E86849CB99}">
      <dsp:nvSpPr>
        <dsp:cNvPr id="0" name=""/>
        <dsp:cNvSpPr/>
      </dsp:nvSpPr>
      <dsp:spPr>
        <a:xfrm>
          <a:off x="1816452" y="687154"/>
          <a:ext cx="343260" cy="1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74"/>
              </a:lnTo>
              <a:lnTo>
                <a:pt x="343260" y="59574"/>
              </a:lnTo>
              <a:lnTo>
                <a:pt x="343260" y="11914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8B4A3-4FFE-46D0-9A0F-B3D8F78FF8DB}">
      <dsp:nvSpPr>
        <dsp:cNvPr id="0" name=""/>
        <dsp:cNvSpPr/>
      </dsp:nvSpPr>
      <dsp:spPr>
        <a:xfrm>
          <a:off x="1200522" y="1089989"/>
          <a:ext cx="91440" cy="14694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9496"/>
              </a:lnTo>
              <a:lnTo>
                <a:pt x="130825" y="146949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CC34A-35BE-46C0-BAD9-E2762226E83A}">
      <dsp:nvSpPr>
        <dsp:cNvPr id="0" name=""/>
        <dsp:cNvSpPr/>
      </dsp:nvSpPr>
      <dsp:spPr>
        <a:xfrm>
          <a:off x="1200522" y="1089989"/>
          <a:ext cx="91440" cy="10666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6661"/>
              </a:lnTo>
              <a:lnTo>
                <a:pt x="130825" y="106666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B8786-ECE8-45BE-891B-5892A2578BAF}">
      <dsp:nvSpPr>
        <dsp:cNvPr id="0" name=""/>
        <dsp:cNvSpPr/>
      </dsp:nvSpPr>
      <dsp:spPr>
        <a:xfrm>
          <a:off x="1200522" y="1089989"/>
          <a:ext cx="91440" cy="663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3826"/>
              </a:lnTo>
              <a:lnTo>
                <a:pt x="130825" y="66382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8CDFE-4AEC-4CB3-8468-5151FBA03964}">
      <dsp:nvSpPr>
        <dsp:cNvPr id="0" name=""/>
        <dsp:cNvSpPr/>
      </dsp:nvSpPr>
      <dsp:spPr>
        <a:xfrm>
          <a:off x="1200522" y="1089989"/>
          <a:ext cx="91440" cy="2609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991"/>
              </a:lnTo>
              <a:lnTo>
                <a:pt x="130825" y="26099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46D11-6CED-4718-9435-2675B81C8730}">
      <dsp:nvSpPr>
        <dsp:cNvPr id="0" name=""/>
        <dsp:cNvSpPr/>
      </dsp:nvSpPr>
      <dsp:spPr>
        <a:xfrm>
          <a:off x="1473191" y="687154"/>
          <a:ext cx="343260" cy="119148"/>
        </a:xfrm>
        <a:custGeom>
          <a:avLst/>
          <a:gdLst/>
          <a:ahLst/>
          <a:cxnLst/>
          <a:rect l="0" t="0" r="0" b="0"/>
          <a:pathLst>
            <a:path>
              <a:moveTo>
                <a:pt x="343260" y="0"/>
              </a:moveTo>
              <a:lnTo>
                <a:pt x="343260" y="59574"/>
              </a:lnTo>
              <a:lnTo>
                <a:pt x="0" y="59574"/>
              </a:lnTo>
              <a:lnTo>
                <a:pt x="0" y="11914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1A374-0AEC-42A8-AFF7-47F710680B5C}">
      <dsp:nvSpPr>
        <dsp:cNvPr id="0" name=""/>
        <dsp:cNvSpPr/>
      </dsp:nvSpPr>
      <dsp:spPr>
        <a:xfrm>
          <a:off x="1230639" y="284319"/>
          <a:ext cx="585812" cy="1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574"/>
              </a:lnTo>
              <a:lnTo>
                <a:pt x="585812" y="59574"/>
              </a:lnTo>
              <a:lnTo>
                <a:pt x="585812" y="11914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CB364-8651-415C-97A1-038B8C27E249}">
      <dsp:nvSpPr>
        <dsp:cNvPr id="0" name=""/>
        <dsp:cNvSpPr/>
      </dsp:nvSpPr>
      <dsp:spPr>
        <a:xfrm>
          <a:off x="372157" y="687154"/>
          <a:ext cx="91440" cy="18723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2331"/>
              </a:lnTo>
              <a:lnTo>
                <a:pt x="130825" y="187233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30B5-1B55-4DA7-A79C-EA54779EF1EB}">
      <dsp:nvSpPr>
        <dsp:cNvPr id="0" name=""/>
        <dsp:cNvSpPr/>
      </dsp:nvSpPr>
      <dsp:spPr>
        <a:xfrm>
          <a:off x="372157" y="687154"/>
          <a:ext cx="91440" cy="14694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9496"/>
              </a:lnTo>
              <a:lnTo>
                <a:pt x="130825" y="146949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86A97-9B49-4C78-B68B-1D0361EC8816}">
      <dsp:nvSpPr>
        <dsp:cNvPr id="0" name=""/>
        <dsp:cNvSpPr/>
      </dsp:nvSpPr>
      <dsp:spPr>
        <a:xfrm>
          <a:off x="372157" y="687154"/>
          <a:ext cx="91440" cy="10666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66661"/>
              </a:lnTo>
              <a:lnTo>
                <a:pt x="130825" y="106666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E998D-0284-40D0-B118-79B98B2693E5}">
      <dsp:nvSpPr>
        <dsp:cNvPr id="0" name=""/>
        <dsp:cNvSpPr/>
      </dsp:nvSpPr>
      <dsp:spPr>
        <a:xfrm>
          <a:off x="372157" y="687154"/>
          <a:ext cx="91440" cy="6638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3826"/>
              </a:lnTo>
              <a:lnTo>
                <a:pt x="130825" y="66382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0B9AC-B666-4102-B592-99BD5499BEDF}">
      <dsp:nvSpPr>
        <dsp:cNvPr id="0" name=""/>
        <dsp:cNvSpPr/>
      </dsp:nvSpPr>
      <dsp:spPr>
        <a:xfrm>
          <a:off x="372157" y="687154"/>
          <a:ext cx="91440" cy="2609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991"/>
              </a:lnTo>
              <a:lnTo>
                <a:pt x="130825" y="26099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5F17C-BE2D-4995-BDDE-A2C853A21356}">
      <dsp:nvSpPr>
        <dsp:cNvPr id="0" name=""/>
        <dsp:cNvSpPr/>
      </dsp:nvSpPr>
      <dsp:spPr>
        <a:xfrm>
          <a:off x="644827" y="284319"/>
          <a:ext cx="585812" cy="119148"/>
        </a:xfrm>
        <a:custGeom>
          <a:avLst/>
          <a:gdLst/>
          <a:ahLst/>
          <a:cxnLst/>
          <a:rect l="0" t="0" r="0" b="0"/>
          <a:pathLst>
            <a:path>
              <a:moveTo>
                <a:pt x="585812" y="0"/>
              </a:moveTo>
              <a:lnTo>
                <a:pt x="585812" y="59574"/>
              </a:lnTo>
              <a:lnTo>
                <a:pt x="0" y="59574"/>
              </a:lnTo>
              <a:lnTo>
                <a:pt x="0" y="11914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D6E00-0A68-4B6D-8CE4-09A8520B5163}">
      <dsp:nvSpPr>
        <dsp:cNvPr id="0" name=""/>
        <dsp:cNvSpPr/>
      </dsp:nvSpPr>
      <dsp:spPr>
        <a:xfrm>
          <a:off x="946953" y="63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Πηγές</a:t>
          </a:r>
          <a:r>
            <a:rPr lang="en-US" sz="600" kern="1200" dirty="0" smtClean="0"/>
            <a:t> </a:t>
          </a:r>
          <a:r>
            <a:rPr lang="en-US" sz="600" kern="1200" dirty="0" err="1" smtClean="0"/>
            <a:t>Ρύπανσης</a:t>
          </a:r>
          <a:endParaRPr lang="el-GR" sz="600" kern="1200" dirty="0"/>
        </a:p>
      </dsp:txBody>
      <dsp:txXfrm>
        <a:off x="946953" y="632"/>
        <a:ext cx="567373" cy="283686"/>
      </dsp:txXfrm>
    </dsp:sp>
    <dsp:sp modelId="{F95FEE43-EBC0-4CC6-8409-F814E26B8F23}">
      <dsp:nvSpPr>
        <dsp:cNvPr id="0" name=""/>
        <dsp:cNvSpPr/>
      </dsp:nvSpPr>
      <dsp:spPr>
        <a:xfrm>
          <a:off x="361140" y="40346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Σημειακές</a:t>
          </a:r>
          <a:r>
            <a:rPr lang="en-US" sz="600" kern="1200" dirty="0" smtClean="0"/>
            <a:t> </a:t>
          </a:r>
          <a:r>
            <a:rPr lang="el-GR" sz="600" kern="1200" dirty="0" smtClean="0"/>
            <a:t>(point)</a:t>
          </a:r>
          <a:endParaRPr lang="el-GR" sz="600" kern="1200" dirty="0"/>
        </a:p>
      </dsp:txBody>
      <dsp:txXfrm>
        <a:off x="361140" y="403467"/>
        <a:ext cx="567373" cy="283686"/>
      </dsp:txXfrm>
    </dsp:sp>
    <dsp:sp modelId="{36078F62-EFA8-46DE-BC35-04432A151D0F}">
      <dsp:nvSpPr>
        <dsp:cNvPr id="0" name=""/>
        <dsp:cNvSpPr/>
      </dsp:nvSpPr>
      <dsp:spPr>
        <a:xfrm>
          <a:off x="502983" y="80630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smtClean="0"/>
            <a:t>ΧΑΔΑ</a:t>
          </a:r>
          <a:endParaRPr lang="el-GR" sz="600" kern="1200" dirty="0"/>
        </a:p>
      </dsp:txBody>
      <dsp:txXfrm>
        <a:off x="502983" y="806302"/>
        <a:ext cx="567373" cy="283686"/>
      </dsp:txXfrm>
    </dsp:sp>
    <dsp:sp modelId="{B767B6E1-0F70-4C63-B2CE-0094FC3FF1C6}">
      <dsp:nvSpPr>
        <dsp:cNvPr id="0" name=""/>
        <dsp:cNvSpPr/>
      </dsp:nvSpPr>
      <dsp:spPr>
        <a:xfrm>
          <a:off x="502983" y="120913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Αγωγοί</a:t>
          </a:r>
          <a:r>
            <a:rPr lang="en-US" sz="600" kern="1200" dirty="0" smtClean="0"/>
            <a:t> </a:t>
          </a:r>
          <a:r>
            <a:rPr lang="en-US" sz="600" kern="1200" dirty="0" err="1" smtClean="0"/>
            <a:t>λυμάτων</a:t>
          </a:r>
          <a:endParaRPr lang="el-GR" sz="600" kern="1200" dirty="0"/>
        </a:p>
      </dsp:txBody>
      <dsp:txXfrm>
        <a:off x="502983" y="1209137"/>
        <a:ext cx="567373" cy="283686"/>
      </dsp:txXfrm>
    </dsp:sp>
    <dsp:sp modelId="{E914E7C2-A948-4035-9994-8F9C8290F64F}">
      <dsp:nvSpPr>
        <dsp:cNvPr id="0" name=""/>
        <dsp:cNvSpPr/>
      </dsp:nvSpPr>
      <dsp:spPr>
        <a:xfrm>
          <a:off x="502983" y="161197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Βόθροι</a:t>
          </a:r>
          <a:endParaRPr lang="el-GR" sz="600" kern="1200" dirty="0"/>
        </a:p>
      </dsp:txBody>
      <dsp:txXfrm>
        <a:off x="502983" y="1611972"/>
        <a:ext cx="567373" cy="283686"/>
      </dsp:txXfrm>
    </dsp:sp>
    <dsp:sp modelId="{796E40FA-E353-45D9-A75B-82507BEF19B9}">
      <dsp:nvSpPr>
        <dsp:cNvPr id="0" name=""/>
        <dsp:cNvSpPr/>
      </dsp:nvSpPr>
      <dsp:spPr>
        <a:xfrm>
          <a:off x="502983" y="201480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Υπόγειες</a:t>
          </a:r>
          <a:r>
            <a:rPr lang="en-US" sz="600" kern="1200" dirty="0" smtClean="0"/>
            <a:t> </a:t>
          </a:r>
          <a:r>
            <a:rPr lang="en-US" sz="600" kern="1200" dirty="0" err="1" smtClean="0"/>
            <a:t>δεξαμενές</a:t>
          </a:r>
          <a:endParaRPr lang="el-GR" sz="600" kern="1200" dirty="0"/>
        </a:p>
      </dsp:txBody>
      <dsp:txXfrm>
        <a:off x="502983" y="2014807"/>
        <a:ext cx="567373" cy="283686"/>
      </dsp:txXfrm>
    </dsp:sp>
    <dsp:sp modelId="{CA04D18E-FC9B-4010-8BEA-022B8ADC1B40}">
      <dsp:nvSpPr>
        <dsp:cNvPr id="0" name=""/>
        <dsp:cNvSpPr/>
      </dsp:nvSpPr>
      <dsp:spPr>
        <a:xfrm>
          <a:off x="502983" y="241764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κ.λπ</a:t>
          </a:r>
          <a:r>
            <a:rPr lang="en-US" sz="600" kern="1200" dirty="0" smtClean="0"/>
            <a:t>.</a:t>
          </a:r>
          <a:endParaRPr lang="el-GR" sz="600" kern="1200" dirty="0"/>
        </a:p>
      </dsp:txBody>
      <dsp:txXfrm>
        <a:off x="502983" y="2417642"/>
        <a:ext cx="567373" cy="283686"/>
      </dsp:txXfrm>
    </dsp:sp>
    <dsp:sp modelId="{37C95350-38F3-45AA-8014-6850D22E6C17}">
      <dsp:nvSpPr>
        <dsp:cNvPr id="0" name=""/>
        <dsp:cNvSpPr/>
      </dsp:nvSpPr>
      <dsp:spPr>
        <a:xfrm>
          <a:off x="1532766" y="40346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Μη</a:t>
          </a:r>
          <a:r>
            <a:rPr lang="en-US" sz="600" kern="1200" dirty="0" smtClean="0"/>
            <a:t> </a:t>
          </a:r>
          <a:r>
            <a:rPr lang="en-US" sz="600" kern="1200" dirty="0" err="1" smtClean="0"/>
            <a:t>σημειακές</a:t>
          </a:r>
          <a:r>
            <a:rPr lang="en-US" sz="600" kern="1200" dirty="0" smtClean="0"/>
            <a:t> </a:t>
          </a:r>
          <a:r>
            <a:rPr lang="el-GR" sz="600" kern="1200" dirty="0" smtClean="0"/>
            <a:t>(non point)</a:t>
          </a:r>
          <a:endParaRPr lang="el-GR" sz="600" kern="1200" dirty="0"/>
        </a:p>
      </dsp:txBody>
      <dsp:txXfrm>
        <a:off x="1532766" y="403467"/>
        <a:ext cx="567373" cy="283686"/>
      </dsp:txXfrm>
    </dsp:sp>
    <dsp:sp modelId="{05E7F127-2F23-43E4-9D00-444EB5938A96}">
      <dsp:nvSpPr>
        <dsp:cNvPr id="0" name=""/>
        <dsp:cNvSpPr/>
      </dsp:nvSpPr>
      <dsp:spPr>
        <a:xfrm>
          <a:off x="1189505" y="80630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Γραμμικές</a:t>
          </a:r>
          <a:endParaRPr lang="en-US" sz="600" kern="1200" dirty="0" smtClean="0"/>
        </a:p>
      </dsp:txBody>
      <dsp:txXfrm>
        <a:off x="1189505" y="806302"/>
        <a:ext cx="567373" cy="283686"/>
      </dsp:txXfrm>
    </dsp:sp>
    <dsp:sp modelId="{7F795AE4-A0FA-4D79-B342-C785D8B32817}">
      <dsp:nvSpPr>
        <dsp:cNvPr id="0" name=""/>
        <dsp:cNvSpPr/>
      </dsp:nvSpPr>
      <dsp:spPr>
        <a:xfrm>
          <a:off x="1331348" y="120913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Δρόμοι</a:t>
          </a:r>
          <a:endParaRPr lang="en-US" sz="600" kern="1200" dirty="0" smtClean="0"/>
        </a:p>
      </dsp:txBody>
      <dsp:txXfrm>
        <a:off x="1331348" y="1209137"/>
        <a:ext cx="567373" cy="283686"/>
      </dsp:txXfrm>
    </dsp:sp>
    <dsp:sp modelId="{600C4D7C-C4B0-421F-BB45-88301996D100}">
      <dsp:nvSpPr>
        <dsp:cNvPr id="0" name=""/>
        <dsp:cNvSpPr/>
      </dsp:nvSpPr>
      <dsp:spPr>
        <a:xfrm>
          <a:off x="1331348" y="161197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Κανάλια</a:t>
          </a:r>
          <a:endParaRPr lang="en-US" sz="600" kern="1200" dirty="0" smtClean="0"/>
        </a:p>
      </dsp:txBody>
      <dsp:txXfrm>
        <a:off x="1331348" y="1611972"/>
        <a:ext cx="567373" cy="283686"/>
      </dsp:txXfrm>
    </dsp:sp>
    <dsp:sp modelId="{3EAB560B-6F01-484F-BFD7-4318D318727F}">
      <dsp:nvSpPr>
        <dsp:cNvPr id="0" name=""/>
        <dsp:cNvSpPr/>
      </dsp:nvSpPr>
      <dsp:spPr>
        <a:xfrm>
          <a:off x="1331348" y="201480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Αγωγοί</a:t>
          </a:r>
          <a:r>
            <a:rPr lang="en-US" sz="600" kern="1200" dirty="0" smtClean="0"/>
            <a:t> </a:t>
          </a:r>
          <a:r>
            <a:rPr lang="en-US" sz="600" kern="1200" dirty="0" err="1" smtClean="0"/>
            <a:t>με</a:t>
          </a:r>
          <a:r>
            <a:rPr lang="en-US" sz="600" kern="1200" dirty="0" smtClean="0"/>
            <a:t> </a:t>
          </a:r>
          <a:r>
            <a:rPr lang="en-US" sz="600" kern="1200" dirty="0" err="1" smtClean="0"/>
            <a:t>διαρροές</a:t>
          </a:r>
          <a:endParaRPr lang="en-US" sz="600" kern="1200" dirty="0" smtClean="0"/>
        </a:p>
      </dsp:txBody>
      <dsp:txXfrm>
        <a:off x="1331348" y="2014807"/>
        <a:ext cx="567373" cy="283686"/>
      </dsp:txXfrm>
    </dsp:sp>
    <dsp:sp modelId="{46560FEA-5DD8-419F-8B1A-BA47F4C572E9}">
      <dsp:nvSpPr>
        <dsp:cNvPr id="0" name=""/>
        <dsp:cNvSpPr/>
      </dsp:nvSpPr>
      <dsp:spPr>
        <a:xfrm>
          <a:off x="1331348" y="241764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600" kern="1200" dirty="0" smtClean="0"/>
            <a:t>Κ</a:t>
          </a:r>
          <a:r>
            <a:rPr lang="en-US" sz="600" kern="1200" dirty="0" smtClean="0"/>
            <a:t>.</a:t>
          </a:r>
          <a:r>
            <a:rPr lang="en-US" sz="600" kern="1200" dirty="0" err="1" smtClean="0"/>
            <a:t>λπ</a:t>
          </a:r>
          <a:r>
            <a:rPr lang="en-US" sz="600" kern="1200" dirty="0" smtClean="0"/>
            <a:t>.</a:t>
          </a:r>
        </a:p>
      </dsp:txBody>
      <dsp:txXfrm>
        <a:off x="1331348" y="2417642"/>
        <a:ext cx="567373" cy="283686"/>
      </dsp:txXfrm>
    </dsp:sp>
    <dsp:sp modelId="{46E2478B-4C8B-4B95-9D40-9911D9A5ABEF}">
      <dsp:nvSpPr>
        <dsp:cNvPr id="0" name=""/>
        <dsp:cNvSpPr/>
      </dsp:nvSpPr>
      <dsp:spPr>
        <a:xfrm>
          <a:off x="1876026" y="80630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Διάχυτες</a:t>
          </a:r>
          <a:endParaRPr lang="en-US" sz="600" kern="1200" dirty="0" smtClean="0"/>
        </a:p>
      </dsp:txBody>
      <dsp:txXfrm>
        <a:off x="1876026" y="806302"/>
        <a:ext cx="567373" cy="283686"/>
      </dsp:txXfrm>
    </dsp:sp>
    <dsp:sp modelId="{F22E7F0B-B57D-461E-800B-57A4D4F0085E}">
      <dsp:nvSpPr>
        <dsp:cNvPr id="0" name=""/>
        <dsp:cNvSpPr/>
      </dsp:nvSpPr>
      <dsp:spPr>
        <a:xfrm>
          <a:off x="2017870" y="120913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Επιστρεφόμενες</a:t>
          </a:r>
          <a:r>
            <a:rPr lang="en-US" sz="600" kern="1200" dirty="0" smtClean="0"/>
            <a:t> </a:t>
          </a:r>
          <a:r>
            <a:rPr lang="en-US" sz="600" kern="1200" dirty="0" err="1" smtClean="0"/>
            <a:t>αρδεύσεις</a:t>
          </a:r>
          <a:endParaRPr lang="en-US" sz="600" kern="1200" dirty="0" smtClean="0"/>
        </a:p>
      </dsp:txBody>
      <dsp:txXfrm>
        <a:off x="2017870" y="1209137"/>
        <a:ext cx="567373" cy="283686"/>
      </dsp:txXfrm>
    </dsp:sp>
    <dsp:sp modelId="{A4630447-1DE9-4C88-AD17-F70B7E8A8AAF}">
      <dsp:nvSpPr>
        <dsp:cNvPr id="0" name=""/>
        <dsp:cNvSpPr/>
      </dsp:nvSpPr>
      <dsp:spPr>
        <a:xfrm>
          <a:off x="2017870" y="161197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Όξινη</a:t>
          </a:r>
          <a:r>
            <a:rPr lang="en-US" sz="600" kern="1200" dirty="0" smtClean="0"/>
            <a:t> </a:t>
          </a:r>
          <a:r>
            <a:rPr lang="en-US" sz="600" kern="1200" dirty="0" err="1" smtClean="0"/>
            <a:t>βροχή</a:t>
          </a:r>
          <a:endParaRPr lang="en-US" sz="600" kern="1200" dirty="0" smtClean="0"/>
        </a:p>
      </dsp:txBody>
      <dsp:txXfrm>
        <a:off x="2017870" y="1611972"/>
        <a:ext cx="567373" cy="283686"/>
      </dsp:txXfrm>
    </dsp:sp>
    <dsp:sp modelId="{05A2CF20-9871-4CAB-BB87-5879BCDB730E}">
      <dsp:nvSpPr>
        <dsp:cNvPr id="0" name=""/>
        <dsp:cNvSpPr/>
      </dsp:nvSpPr>
      <dsp:spPr>
        <a:xfrm>
          <a:off x="2017870" y="2014807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kern="1200" dirty="0" err="1" smtClean="0"/>
            <a:t>Ψεκασμοί</a:t>
          </a:r>
          <a:endParaRPr lang="en-US" sz="600" kern="1200" dirty="0" smtClean="0"/>
        </a:p>
      </dsp:txBody>
      <dsp:txXfrm>
        <a:off x="2017870" y="2014807"/>
        <a:ext cx="567373" cy="283686"/>
      </dsp:txXfrm>
    </dsp:sp>
    <dsp:sp modelId="{BCDDC8B1-BD2B-4B84-9D32-1B2829941FAA}">
      <dsp:nvSpPr>
        <dsp:cNvPr id="0" name=""/>
        <dsp:cNvSpPr/>
      </dsp:nvSpPr>
      <dsp:spPr>
        <a:xfrm>
          <a:off x="2017870" y="2417642"/>
          <a:ext cx="567373" cy="28368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600" kern="1200" dirty="0" smtClean="0"/>
            <a:t>Κ</a:t>
          </a:r>
          <a:r>
            <a:rPr lang="en-US" sz="600" kern="1200" dirty="0" smtClean="0"/>
            <a:t>.</a:t>
          </a:r>
          <a:r>
            <a:rPr lang="en-US" sz="600" kern="1200" dirty="0" err="1" smtClean="0"/>
            <a:t>λπ</a:t>
          </a:r>
          <a:r>
            <a:rPr lang="en-US" sz="600" kern="1200" dirty="0" smtClean="0"/>
            <a:t>.</a:t>
          </a:r>
        </a:p>
      </dsp:txBody>
      <dsp:txXfrm>
        <a:off x="2017870" y="2417642"/>
        <a:ext cx="567373" cy="283686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614186-522D-4BE9-B0C5-A88754977FDF}">
      <dsp:nvSpPr>
        <dsp:cNvPr id="0" name=""/>
        <dsp:cNvSpPr/>
      </dsp:nvSpPr>
      <dsp:spPr>
        <a:xfrm>
          <a:off x="1613615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8DDCF-AC24-4CF9-8520-083D258CB168}">
      <dsp:nvSpPr>
        <dsp:cNvPr id="0" name=""/>
        <dsp:cNvSpPr/>
      </dsp:nvSpPr>
      <dsp:spPr>
        <a:xfrm>
          <a:off x="1613615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761CE-8BC1-488D-8531-B6739246902B}">
      <dsp:nvSpPr>
        <dsp:cNvPr id="0" name=""/>
        <dsp:cNvSpPr/>
      </dsp:nvSpPr>
      <dsp:spPr>
        <a:xfrm>
          <a:off x="1095317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86"/>
              </a:lnTo>
              <a:lnTo>
                <a:pt x="774247" y="67186"/>
              </a:lnTo>
              <a:lnTo>
                <a:pt x="774247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8FA2C-238F-4D29-B070-AD05F067D5D1}">
      <dsp:nvSpPr>
        <dsp:cNvPr id="0" name=""/>
        <dsp:cNvSpPr/>
      </dsp:nvSpPr>
      <dsp:spPr>
        <a:xfrm>
          <a:off x="839368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9188C-DA58-44A5-A073-4FCBB55AB321}">
      <dsp:nvSpPr>
        <dsp:cNvPr id="0" name=""/>
        <dsp:cNvSpPr/>
      </dsp:nvSpPr>
      <dsp:spPr>
        <a:xfrm>
          <a:off x="839368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3244F-8550-4860-88B3-7C9EA06BDBF7}">
      <dsp:nvSpPr>
        <dsp:cNvPr id="0" name=""/>
        <dsp:cNvSpPr/>
      </dsp:nvSpPr>
      <dsp:spPr>
        <a:xfrm>
          <a:off x="1049597" y="428906"/>
          <a:ext cx="91440" cy="1343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150750-247E-41C3-A75F-DBF2B1F8529F}">
      <dsp:nvSpPr>
        <dsp:cNvPr id="0" name=""/>
        <dsp:cNvSpPr/>
      </dsp:nvSpPr>
      <dsp:spPr>
        <a:xfrm>
          <a:off x="65120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1F430-56E2-4DC6-ABCA-B3DCEA337227}">
      <dsp:nvSpPr>
        <dsp:cNvPr id="0" name=""/>
        <dsp:cNvSpPr/>
      </dsp:nvSpPr>
      <dsp:spPr>
        <a:xfrm>
          <a:off x="65120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E305B-0D10-41C2-99A3-02D4A1A5E8E5}">
      <dsp:nvSpPr>
        <dsp:cNvPr id="0" name=""/>
        <dsp:cNvSpPr/>
      </dsp:nvSpPr>
      <dsp:spPr>
        <a:xfrm>
          <a:off x="321070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774247" y="0"/>
              </a:moveTo>
              <a:lnTo>
                <a:pt x="774247" y="67186"/>
              </a:lnTo>
              <a:lnTo>
                <a:pt x="0" y="67186"/>
              </a:lnTo>
              <a:lnTo>
                <a:pt x="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AD196-7400-4611-B34E-DB67E0986EB0}">
      <dsp:nvSpPr>
        <dsp:cNvPr id="0" name=""/>
        <dsp:cNvSpPr/>
      </dsp:nvSpPr>
      <dsp:spPr>
        <a:xfrm>
          <a:off x="775380" y="108969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Δραστηριότητα</a:t>
          </a:r>
          <a:endParaRPr lang="el-GR" sz="700" kern="1200" dirty="0"/>
        </a:p>
      </dsp:txBody>
      <dsp:txXfrm>
        <a:off x="775380" y="108969"/>
        <a:ext cx="639873" cy="319936"/>
      </dsp:txXfrm>
    </dsp:sp>
    <dsp:sp modelId="{5C7A033D-F63E-4EE1-8D18-3DEB6554719E}">
      <dsp:nvSpPr>
        <dsp:cNvPr id="0" name=""/>
        <dsp:cNvSpPr/>
      </dsp:nvSpPr>
      <dsp:spPr>
        <a:xfrm>
          <a:off x="1133" y="563280"/>
          <a:ext cx="639873" cy="319936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ρύπου</a:t>
          </a:r>
          <a:endParaRPr lang="el-GR" sz="700" kern="1200" dirty="0"/>
        </a:p>
      </dsp:txBody>
      <dsp:txXfrm>
        <a:off x="1133" y="563280"/>
        <a:ext cx="639873" cy="319936"/>
      </dsp:txXfrm>
    </dsp:sp>
    <dsp:sp modelId="{B2CEA7DB-BB34-4209-B482-274CD94C1212}">
      <dsp:nvSpPr>
        <dsp:cNvPr id="0" name=""/>
        <dsp:cNvSpPr/>
      </dsp:nvSpPr>
      <dsp:spPr>
        <a:xfrm>
          <a:off x="161101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Αιωρούμενες ύλες</a:t>
          </a:r>
          <a:endParaRPr lang="el-GR" sz="700" kern="1200" dirty="0"/>
        </a:p>
      </dsp:txBody>
      <dsp:txXfrm>
        <a:off x="161101" y="1017590"/>
        <a:ext cx="639873" cy="319936"/>
      </dsp:txXfrm>
    </dsp:sp>
    <dsp:sp modelId="{CCB9F205-5940-41B9-A841-4802D8C6A320}">
      <dsp:nvSpPr>
        <dsp:cNvPr id="0" name=""/>
        <dsp:cNvSpPr/>
      </dsp:nvSpPr>
      <dsp:spPr>
        <a:xfrm>
          <a:off x="161101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Διαλυμένες ουσίες</a:t>
          </a:r>
          <a:endParaRPr lang="el-GR" sz="700" kern="1200" dirty="0"/>
        </a:p>
      </dsp:txBody>
      <dsp:txXfrm>
        <a:off x="161101" y="1471901"/>
        <a:ext cx="639873" cy="319936"/>
      </dsp:txXfrm>
    </dsp:sp>
    <dsp:sp modelId="{8A5DFAF2-9859-491E-8054-41942995DFBA}">
      <dsp:nvSpPr>
        <dsp:cNvPr id="0" name=""/>
        <dsp:cNvSpPr/>
      </dsp:nvSpPr>
      <dsp:spPr>
        <a:xfrm>
          <a:off x="775380" y="563280"/>
          <a:ext cx="639873" cy="319936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Γεωμετρία εστίας</a:t>
          </a:r>
          <a:endParaRPr lang="el-GR" sz="700" kern="1200" dirty="0"/>
        </a:p>
      </dsp:txBody>
      <dsp:txXfrm>
        <a:off x="775380" y="563280"/>
        <a:ext cx="639873" cy="319936"/>
      </dsp:txXfrm>
    </dsp:sp>
    <dsp:sp modelId="{A0C7C93E-9F43-4F23-81E3-173BC5D62FA2}">
      <dsp:nvSpPr>
        <dsp:cNvPr id="0" name=""/>
        <dsp:cNvSpPr/>
      </dsp:nvSpPr>
      <dsp:spPr>
        <a:xfrm>
          <a:off x="935349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Σημειακή</a:t>
          </a:r>
          <a:endParaRPr lang="el-GR" sz="700" kern="1200" dirty="0"/>
        </a:p>
      </dsp:txBody>
      <dsp:txXfrm>
        <a:off x="935349" y="1017590"/>
        <a:ext cx="639873" cy="319936"/>
      </dsp:txXfrm>
    </dsp:sp>
    <dsp:sp modelId="{D89FEA0C-6348-49CF-AC7F-605E79BE4267}">
      <dsp:nvSpPr>
        <dsp:cNvPr id="0" name=""/>
        <dsp:cNvSpPr/>
      </dsp:nvSpPr>
      <dsp:spPr>
        <a:xfrm>
          <a:off x="935349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Μη σημειακή</a:t>
          </a:r>
          <a:endParaRPr lang="el-GR" sz="700" kern="1200" dirty="0"/>
        </a:p>
      </dsp:txBody>
      <dsp:txXfrm>
        <a:off x="935349" y="1471901"/>
        <a:ext cx="639873" cy="319936"/>
      </dsp:txXfrm>
    </dsp:sp>
    <dsp:sp modelId="{B27E950B-E79C-4C7D-8641-3BAA18426CCB}">
      <dsp:nvSpPr>
        <dsp:cNvPr id="0" name=""/>
        <dsp:cNvSpPr/>
      </dsp:nvSpPr>
      <dsp:spPr>
        <a:xfrm>
          <a:off x="1549628" y="563280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Ρυθμός εκπομπής</a:t>
          </a:r>
          <a:endParaRPr lang="el-GR" sz="700" kern="1200" dirty="0"/>
        </a:p>
      </dsp:txBody>
      <dsp:txXfrm>
        <a:off x="1549628" y="563280"/>
        <a:ext cx="639873" cy="319936"/>
      </dsp:txXfrm>
    </dsp:sp>
    <dsp:sp modelId="{2426BE83-5EAC-4A1B-9E98-68ACC5269FDB}">
      <dsp:nvSpPr>
        <dsp:cNvPr id="0" name=""/>
        <dsp:cNvSpPr/>
      </dsp:nvSpPr>
      <dsp:spPr>
        <a:xfrm>
          <a:off x="1709596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Συνεχής</a:t>
          </a:r>
          <a:endParaRPr lang="el-GR" sz="700" kern="1200" dirty="0"/>
        </a:p>
      </dsp:txBody>
      <dsp:txXfrm>
        <a:off x="1709596" y="1017590"/>
        <a:ext cx="639873" cy="319936"/>
      </dsp:txXfrm>
    </dsp:sp>
    <dsp:sp modelId="{56239324-2555-4167-831B-F050ABE330EC}">
      <dsp:nvSpPr>
        <dsp:cNvPr id="0" name=""/>
        <dsp:cNvSpPr/>
      </dsp:nvSpPr>
      <dsp:spPr>
        <a:xfrm>
          <a:off x="1709596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/>
            <a:t>Επεισοδιακή</a:t>
          </a:r>
          <a:endParaRPr lang="el-GR" sz="700" kern="1200" dirty="0"/>
        </a:p>
      </dsp:txBody>
      <dsp:txXfrm>
        <a:off x="1709596" y="1471901"/>
        <a:ext cx="639873" cy="31993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4E9B46-83BC-4C73-AF87-176191A89CB3}">
      <dsp:nvSpPr>
        <dsp:cNvPr id="0" name=""/>
        <dsp:cNvSpPr/>
      </dsp:nvSpPr>
      <dsp:spPr>
        <a:xfrm>
          <a:off x="2772371" y="1366991"/>
          <a:ext cx="164906" cy="2847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7380"/>
              </a:lnTo>
              <a:lnTo>
                <a:pt x="164906" y="284738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C322CA-3872-46FC-BC2A-730E8C3C7F72}">
      <dsp:nvSpPr>
        <dsp:cNvPr id="0" name=""/>
        <dsp:cNvSpPr/>
      </dsp:nvSpPr>
      <dsp:spPr>
        <a:xfrm>
          <a:off x="2772371" y="1366991"/>
          <a:ext cx="164906" cy="2066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6824"/>
              </a:lnTo>
              <a:lnTo>
                <a:pt x="164906" y="206682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0C27D-56D6-4536-BCC4-D501C93966C6}">
      <dsp:nvSpPr>
        <dsp:cNvPr id="0" name=""/>
        <dsp:cNvSpPr/>
      </dsp:nvSpPr>
      <dsp:spPr>
        <a:xfrm>
          <a:off x="2772371" y="1366991"/>
          <a:ext cx="164906" cy="1286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268"/>
              </a:lnTo>
              <a:lnTo>
                <a:pt x="164906" y="12862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3B3F6-8E31-4B85-AEB8-6DC069B1A9AE}">
      <dsp:nvSpPr>
        <dsp:cNvPr id="0" name=""/>
        <dsp:cNvSpPr/>
      </dsp:nvSpPr>
      <dsp:spPr>
        <a:xfrm>
          <a:off x="2772371" y="1366991"/>
          <a:ext cx="164906" cy="50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12"/>
              </a:lnTo>
              <a:lnTo>
                <a:pt x="164906" y="5057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94971-CD14-4CC9-966E-BB12FF7F7B60}">
      <dsp:nvSpPr>
        <dsp:cNvPr id="0" name=""/>
        <dsp:cNvSpPr/>
      </dsp:nvSpPr>
      <dsp:spPr>
        <a:xfrm>
          <a:off x="1881878" y="586434"/>
          <a:ext cx="1330243" cy="2308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34"/>
              </a:lnTo>
              <a:lnTo>
                <a:pt x="1330243" y="115434"/>
              </a:lnTo>
              <a:lnTo>
                <a:pt x="1330243" y="23086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761DC-B02E-4C5C-AD3B-2B928B3E0A24}">
      <dsp:nvSpPr>
        <dsp:cNvPr id="0" name=""/>
        <dsp:cNvSpPr/>
      </dsp:nvSpPr>
      <dsp:spPr>
        <a:xfrm>
          <a:off x="1442128" y="1366991"/>
          <a:ext cx="164906" cy="1286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268"/>
              </a:lnTo>
              <a:lnTo>
                <a:pt x="164906" y="12862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C9C75-C1B8-4F5B-BB6F-8206057BE3CB}">
      <dsp:nvSpPr>
        <dsp:cNvPr id="0" name=""/>
        <dsp:cNvSpPr/>
      </dsp:nvSpPr>
      <dsp:spPr>
        <a:xfrm>
          <a:off x="1442128" y="1366991"/>
          <a:ext cx="164906" cy="50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12"/>
              </a:lnTo>
              <a:lnTo>
                <a:pt x="164906" y="5057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0D448-D91B-44DE-8950-368688625FA9}">
      <dsp:nvSpPr>
        <dsp:cNvPr id="0" name=""/>
        <dsp:cNvSpPr/>
      </dsp:nvSpPr>
      <dsp:spPr>
        <a:xfrm>
          <a:off x="1836158" y="586434"/>
          <a:ext cx="91440" cy="2308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086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8C6C7-D32E-4C50-884E-FA936455F5E1}">
      <dsp:nvSpPr>
        <dsp:cNvPr id="0" name=""/>
        <dsp:cNvSpPr/>
      </dsp:nvSpPr>
      <dsp:spPr>
        <a:xfrm>
          <a:off x="111884" y="1366991"/>
          <a:ext cx="164906" cy="2847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47380"/>
              </a:lnTo>
              <a:lnTo>
                <a:pt x="164906" y="284738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3782C-7FD1-4DA9-BB5C-E44D379E045B}">
      <dsp:nvSpPr>
        <dsp:cNvPr id="0" name=""/>
        <dsp:cNvSpPr/>
      </dsp:nvSpPr>
      <dsp:spPr>
        <a:xfrm>
          <a:off x="111884" y="1366991"/>
          <a:ext cx="164906" cy="20668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6824"/>
              </a:lnTo>
              <a:lnTo>
                <a:pt x="164906" y="206682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5E58E-2E6F-44BC-A803-BD647E4C8F71}">
      <dsp:nvSpPr>
        <dsp:cNvPr id="0" name=""/>
        <dsp:cNvSpPr/>
      </dsp:nvSpPr>
      <dsp:spPr>
        <a:xfrm>
          <a:off x="111884" y="1366991"/>
          <a:ext cx="164906" cy="1286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268"/>
              </a:lnTo>
              <a:lnTo>
                <a:pt x="164906" y="12862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7FF65-6D34-4A0B-8824-7CD9BC6EA2BF}">
      <dsp:nvSpPr>
        <dsp:cNvPr id="0" name=""/>
        <dsp:cNvSpPr/>
      </dsp:nvSpPr>
      <dsp:spPr>
        <a:xfrm>
          <a:off x="111884" y="1366991"/>
          <a:ext cx="164906" cy="505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712"/>
              </a:lnTo>
              <a:lnTo>
                <a:pt x="164906" y="5057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89EAF-8C53-4D20-9068-E3EFE22AF26B}">
      <dsp:nvSpPr>
        <dsp:cNvPr id="0" name=""/>
        <dsp:cNvSpPr/>
      </dsp:nvSpPr>
      <dsp:spPr>
        <a:xfrm>
          <a:off x="551634" y="586434"/>
          <a:ext cx="1330243" cy="230868"/>
        </a:xfrm>
        <a:custGeom>
          <a:avLst/>
          <a:gdLst/>
          <a:ahLst/>
          <a:cxnLst/>
          <a:rect l="0" t="0" r="0" b="0"/>
          <a:pathLst>
            <a:path>
              <a:moveTo>
                <a:pt x="1330243" y="0"/>
              </a:moveTo>
              <a:lnTo>
                <a:pt x="1330243" y="115434"/>
              </a:lnTo>
              <a:lnTo>
                <a:pt x="0" y="115434"/>
              </a:lnTo>
              <a:lnTo>
                <a:pt x="0" y="230868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6887C-7CA0-49E4-81EF-EA4347C764CC}">
      <dsp:nvSpPr>
        <dsp:cNvPr id="0" name=""/>
        <dsp:cNvSpPr/>
      </dsp:nvSpPr>
      <dsp:spPr>
        <a:xfrm>
          <a:off x="1332190" y="36747"/>
          <a:ext cx="1099374" cy="54968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Θερμικά λύματα ψύξης σε ποτάμι</a:t>
          </a:r>
          <a:endParaRPr lang="el-GR" sz="1200" kern="1200" dirty="0"/>
        </a:p>
      </dsp:txBody>
      <dsp:txXfrm>
        <a:off x="1332190" y="36747"/>
        <a:ext cx="1099374" cy="549687"/>
      </dsp:txXfrm>
    </dsp:sp>
    <dsp:sp modelId="{19E81DD7-6220-4968-AEAC-9177BD286C3A}">
      <dsp:nvSpPr>
        <dsp:cNvPr id="0" name=""/>
        <dsp:cNvSpPr/>
      </dsp:nvSpPr>
      <dsp:spPr>
        <a:xfrm>
          <a:off x="1947" y="817303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Υδάτινο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σύστημα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που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ρυπαινεται</a:t>
          </a:r>
          <a:endParaRPr lang="el-GR" sz="1200" kern="1200" dirty="0"/>
        </a:p>
      </dsp:txBody>
      <dsp:txXfrm>
        <a:off x="1947" y="817303"/>
        <a:ext cx="1099374" cy="549687"/>
      </dsp:txXfrm>
    </dsp:sp>
    <dsp:sp modelId="{9E95E30D-C3E1-47A3-8E17-BD03CD710370}">
      <dsp:nvSpPr>
        <dsp:cNvPr id="0" name=""/>
        <dsp:cNvSpPr/>
      </dsp:nvSpPr>
      <dsp:spPr>
        <a:xfrm>
          <a:off x="276791" y="1597859"/>
          <a:ext cx="1099374" cy="54968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Επιφανειακό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νερό</a:t>
          </a:r>
          <a:endParaRPr lang="el-GR" sz="1200" kern="1200" dirty="0"/>
        </a:p>
      </dsp:txBody>
      <dsp:txXfrm>
        <a:off x="276791" y="1597859"/>
        <a:ext cx="1099374" cy="549687"/>
      </dsp:txXfrm>
    </dsp:sp>
    <dsp:sp modelId="{0EFD5876-7466-41C0-8C53-3996FD833D29}">
      <dsp:nvSpPr>
        <dsp:cNvPr id="0" name=""/>
        <dsp:cNvSpPr/>
      </dsp:nvSpPr>
      <dsp:spPr>
        <a:xfrm>
          <a:off x="276791" y="2378415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Υπόγειο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νερό</a:t>
          </a:r>
          <a:endParaRPr lang="el-GR" sz="1200" kern="1200" dirty="0"/>
        </a:p>
      </dsp:txBody>
      <dsp:txXfrm>
        <a:off x="276791" y="2378415"/>
        <a:ext cx="1099374" cy="549687"/>
      </dsp:txXfrm>
    </dsp:sp>
    <dsp:sp modelId="{B7CDF6A5-0454-44CA-932B-BDC80E3A5C6B}">
      <dsp:nvSpPr>
        <dsp:cNvPr id="0" name=""/>
        <dsp:cNvSpPr/>
      </dsp:nvSpPr>
      <dsp:spPr>
        <a:xfrm>
          <a:off x="276791" y="3158971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Θάλασσα</a:t>
          </a:r>
          <a:endParaRPr lang="en-US" sz="1200" kern="1200" dirty="0" smtClean="0"/>
        </a:p>
      </dsp:txBody>
      <dsp:txXfrm>
        <a:off x="276791" y="3158971"/>
        <a:ext cx="1099374" cy="549687"/>
      </dsp:txXfrm>
    </dsp:sp>
    <dsp:sp modelId="{3C21EA25-6848-4ABB-AFC5-19B109B63EDE}">
      <dsp:nvSpPr>
        <dsp:cNvPr id="0" name=""/>
        <dsp:cNvSpPr/>
      </dsp:nvSpPr>
      <dsp:spPr>
        <a:xfrm>
          <a:off x="276791" y="3939528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Άλλο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σύστημα</a:t>
          </a:r>
          <a:r>
            <a:rPr lang="en-US" sz="1200" kern="1200" dirty="0" smtClean="0"/>
            <a:t> (</a:t>
          </a:r>
          <a:r>
            <a:rPr lang="en-US" sz="1200" kern="1200" dirty="0" err="1" smtClean="0"/>
            <a:t>τεχνητό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κ.λπ</a:t>
          </a:r>
          <a:r>
            <a:rPr lang="en-US" sz="1200" kern="1200" dirty="0" smtClean="0"/>
            <a:t>.)</a:t>
          </a:r>
        </a:p>
      </dsp:txBody>
      <dsp:txXfrm>
        <a:off x="276791" y="3939528"/>
        <a:ext cx="1099374" cy="549687"/>
      </dsp:txXfrm>
    </dsp:sp>
    <dsp:sp modelId="{6FBC701C-11AC-4EFF-A102-E10C649C0EB7}">
      <dsp:nvSpPr>
        <dsp:cNvPr id="0" name=""/>
        <dsp:cNvSpPr/>
      </dsp:nvSpPr>
      <dsp:spPr>
        <a:xfrm>
          <a:off x="1332190" y="817303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Προέλευση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του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ρύπου</a:t>
          </a:r>
          <a:endParaRPr lang="en-US" sz="1200" kern="1200" dirty="0" smtClean="0"/>
        </a:p>
      </dsp:txBody>
      <dsp:txXfrm>
        <a:off x="1332190" y="817303"/>
        <a:ext cx="1099374" cy="549687"/>
      </dsp:txXfrm>
    </dsp:sp>
    <dsp:sp modelId="{B5472D9A-6AAD-4447-87CA-004E8CE9EA79}">
      <dsp:nvSpPr>
        <dsp:cNvPr id="0" name=""/>
        <dsp:cNvSpPr/>
      </dsp:nvSpPr>
      <dsp:spPr>
        <a:xfrm>
          <a:off x="1607034" y="1597859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Φυσική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πηγή</a:t>
          </a:r>
          <a:endParaRPr lang="en-US" sz="1200" kern="1200" dirty="0" smtClean="0"/>
        </a:p>
      </dsp:txBody>
      <dsp:txXfrm>
        <a:off x="1607034" y="1597859"/>
        <a:ext cx="1099374" cy="549687"/>
      </dsp:txXfrm>
    </dsp:sp>
    <dsp:sp modelId="{1D3E5973-9646-491D-B4F0-388CEE9B0C89}">
      <dsp:nvSpPr>
        <dsp:cNvPr id="0" name=""/>
        <dsp:cNvSpPr/>
      </dsp:nvSpPr>
      <dsp:spPr>
        <a:xfrm>
          <a:off x="1607034" y="2378415"/>
          <a:ext cx="1099374" cy="54968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Ανθρωπογενής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δραστηριότητα</a:t>
          </a:r>
          <a:endParaRPr lang="en-US" sz="1200" kern="1200" dirty="0" smtClean="0"/>
        </a:p>
      </dsp:txBody>
      <dsp:txXfrm>
        <a:off x="1607034" y="2378415"/>
        <a:ext cx="1099374" cy="549687"/>
      </dsp:txXfrm>
    </dsp:sp>
    <dsp:sp modelId="{008E31E8-0B4C-4874-926D-5C44F17D7745}">
      <dsp:nvSpPr>
        <dsp:cNvPr id="0" name=""/>
        <dsp:cNvSpPr/>
      </dsp:nvSpPr>
      <dsp:spPr>
        <a:xfrm>
          <a:off x="2662434" y="817303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Χαρακτηριστικό</a:t>
          </a:r>
          <a:r>
            <a:rPr lang="en-US" sz="1200" kern="1200" dirty="0" smtClean="0"/>
            <a:t> </a:t>
          </a:r>
          <a:r>
            <a:rPr lang="el-GR" sz="1200" kern="1200" dirty="0" smtClean="0"/>
            <a:t>που επιβαρύνεται</a:t>
          </a:r>
          <a:endParaRPr lang="el-GR" sz="1200" kern="1200" dirty="0"/>
        </a:p>
      </dsp:txBody>
      <dsp:txXfrm>
        <a:off x="2662434" y="817303"/>
        <a:ext cx="1099374" cy="549687"/>
      </dsp:txXfrm>
    </dsp:sp>
    <dsp:sp modelId="{561B1750-F863-4F78-BBAC-FEFF255796AE}">
      <dsp:nvSpPr>
        <dsp:cNvPr id="0" name=""/>
        <dsp:cNvSpPr/>
      </dsp:nvSpPr>
      <dsp:spPr>
        <a:xfrm>
          <a:off x="2937277" y="1597859"/>
          <a:ext cx="1099374" cy="549687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Φυσικά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1597859"/>
        <a:ext cx="1099374" cy="549687"/>
      </dsp:txXfrm>
    </dsp:sp>
    <dsp:sp modelId="{8CB2782C-EA1A-4F87-9E41-206784E18C76}">
      <dsp:nvSpPr>
        <dsp:cNvPr id="0" name=""/>
        <dsp:cNvSpPr/>
      </dsp:nvSpPr>
      <dsp:spPr>
        <a:xfrm>
          <a:off x="2937277" y="2378415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Χημικά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2378415"/>
        <a:ext cx="1099374" cy="549687"/>
      </dsp:txXfrm>
    </dsp:sp>
    <dsp:sp modelId="{EF9F6275-7E90-4A2F-9F3A-2E5F2680BFEB}">
      <dsp:nvSpPr>
        <dsp:cNvPr id="0" name=""/>
        <dsp:cNvSpPr/>
      </dsp:nvSpPr>
      <dsp:spPr>
        <a:xfrm>
          <a:off x="2937277" y="3158971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Μικροβιολογικά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3158971"/>
        <a:ext cx="1099374" cy="549687"/>
      </dsp:txXfrm>
    </dsp:sp>
    <dsp:sp modelId="{08BFCEC3-D5A5-45E9-9153-D62FF209D2B9}">
      <dsp:nvSpPr>
        <dsp:cNvPr id="0" name=""/>
        <dsp:cNvSpPr/>
      </dsp:nvSpPr>
      <dsp:spPr>
        <a:xfrm>
          <a:off x="2937277" y="3939528"/>
          <a:ext cx="1099374" cy="5496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Ραδιολογικά</a:t>
          </a:r>
          <a:r>
            <a:rPr lang="en-US" sz="1200" kern="1200" dirty="0" smtClean="0"/>
            <a:t> </a:t>
          </a:r>
          <a:r>
            <a:rPr lang="en-US" sz="1200" kern="1200" dirty="0" err="1" smtClean="0"/>
            <a:t>χαρακτηριστικά</a:t>
          </a:r>
          <a:endParaRPr lang="el-GR" sz="1200" kern="1200" dirty="0"/>
        </a:p>
      </dsp:txBody>
      <dsp:txXfrm>
        <a:off x="2937277" y="3939528"/>
        <a:ext cx="1099374" cy="54968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D76823-FAA1-45E8-9308-9ED7F004E9D9}">
      <dsp:nvSpPr>
        <dsp:cNvPr id="0" name=""/>
        <dsp:cNvSpPr/>
      </dsp:nvSpPr>
      <dsp:spPr>
        <a:xfrm>
          <a:off x="257435" y="1319121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Δραστηριότητα</a:t>
          </a:r>
          <a:endParaRPr lang="el-GR" sz="1000" kern="1200" dirty="0"/>
        </a:p>
      </dsp:txBody>
      <dsp:txXfrm>
        <a:off x="257435" y="1319121"/>
        <a:ext cx="916203" cy="458101"/>
      </dsp:txXfrm>
    </dsp:sp>
    <dsp:sp modelId="{F3E111D5-F48A-40EC-B94B-5AE1F9574A19}">
      <dsp:nvSpPr>
        <dsp:cNvPr id="0" name=""/>
        <dsp:cNvSpPr/>
      </dsp:nvSpPr>
      <dsp:spPr>
        <a:xfrm rot="17350740">
          <a:off x="799104" y="1008039"/>
          <a:ext cx="111555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115550" y="1331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17350740">
        <a:off x="1328990" y="993466"/>
        <a:ext cx="55777" cy="55777"/>
      </dsp:txXfrm>
    </dsp:sp>
    <dsp:sp modelId="{277E8EAE-FA68-495F-A6EE-BD553FDE5401}">
      <dsp:nvSpPr>
        <dsp:cNvPr id="0" name=""/>
        <dsp:cNvSpPr/>
      </dsp:nvSpPr>
      <dsp:spPr>
        <a:xfrm>
          <a:off x="1540120" y="265487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Είδος ρύπου</a:t>
          </a:r>
          <a:endParaRPr lang="el-GR" sz="1000" kern="1200" dirty="0"/>
        </a:p>
      </dsp:txBody>
      <dsp:txXfrm>
        <a:off x="1540120" y="265487"/>
        <a:ext cx="916203" cy="458101"/>
      </dsp:txXfrm>
    </dsp:sp>
    <dsp:sp modelId="{389E97A2-50DA-44A9-8C0E-58D5A8031F82}">
      <dsp:nvSpPr>
        <dsp:cNvPr id="0" name=""/>
        <dsp:cNvSpPr/>
      </dsp:nvSpPr>
      <dsp:spPr>
        <a:xfrm rot="19457599">
          <a:off x="2413902" y="349518"/>
          <a:ext cx="45132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451323" y="1331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19457599">
        <a:off x="2628281" y="351550"/>
        <a:ext cx="22566" cy="22566"/>
      </dsp:txXfrm>
    </dsp:sp>
    <dsp:sp modelId="{AE645B47-13EC-420D-A3AF-1589987F9F34}">
      <dsp:nvSpPr>
        <dsp:cNvPr id="0" name=""/>
        <dsp:cNvSpPr/>
      </dsp:nvSpPr>
      <dsp:spPr>
        <a:xfrm>
          <a:off x="2822805" y="2078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Αιωρούμενες ύλες</a:t>
          </a:r>
          <a:endParaRPr lang="el-GR" sz="1000" kern="1200" dirty="0"/>
        </a:p>
      </dsp:txBody>
      <dsp:txXfrm>
        <a:off x="2822805" y="2078"/>
        <a:ext cx="916203" cy="458101"/>
      </dsp:txXfrm>
    </dsp:sp>
    <dsp:sp modelId="{930CC8CE-A038-4855-B78A-89EE8ED56CD3}">
      <dsp:nvSpPr>
        <dsp:cNvPr id="0" name=""/>
        <dsp:cNvSpPr/>
      </dsp:nvSpPr>
      <dsp:spPr>
        <a:xfrm rot="2142401">
          <a:off x="2413902" y="612926"/>
          <a:ext cx="45132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451323" y="1331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2142401">
        <a:off x="2628281" y="614959"/>
        <a:ext cx="22566" cy="22566"/>
      </dsp:txXfrm>
    </dsp:sp>
    <dsp:sp modelId="{F36AF78D-81B9-404F-8794-08BEA9E2BB66}">
      <dsp:nvSpPr>
        <dsp:cNvPr id="0" name=""/>
        <dsp:cNvSpPr/>
      </dsp:nvSpPr>
      <dsp:spPr>
        <a:xfrm>
          <a:off x="2822805" y="528895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Διαλυμένες ουσίες</a:t>
          </a:r>
          <a:endParaRPr lang="el-GR" sz="1000" kern="1200" dirty="0"/>
        </a:p>
      </dsp:txBody>
      <dsp:txXfrm>
        <a:off x="2822805" y="528895"/>
        <a:ext cx="916203" cy="458101"/>
      </dsp:txXfrm>
    </dsp:sp>
    <dsp:sp modelId="{81688824-EE0C-4400-897C-AEC64C0F5BF7}">
      <dsp:nvSpPr>
        <dsp:cNvPr id="0" name=""/>
        <dsp:cNvSpPr/>
      </dsp:nvSpPr>
      <dsp:spPr>
        <a:xfrm>
          <a:off x="1173638" y="1534856"/>
          <a:ext cx="366481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366481" y="1331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>
        <a:off x="1347717" y="1539009"/>
        <a:ext cx="18324" cy="18324"/>
      </dsp:txXfrm>
    </dsp:sp>
    <dsp:sp modelId="{1C1CF9C5-D55A-43C1-AA40-C7FD5CB3C360}">
      <dsp:nvSpPr>
        <dsp:cNvPr id="0" name=""/>
        <dsp:cNvSpPr/>
      </dsp:nvSpPr>
      <dsp:spPr>
        <a:xfrm>
          <a:off x="1540120" y="1319121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Είδος πηγής</a:t>
          </a:r>
          <a:endParaRPr lang="el-GR" sz="1000" kern="1200" dirty="0"/>
        </a:p>
      </dsp:txBody>
      <dsp:txXfrm>
        <a:off x="1540120" y="1319121"/>
        <a:ext cx="916203" cy="458101"/>
      </dsp:txXfrm>
    </dsp:sp>
    <dsp:sp modelId="{F5E15404-3A25-44FF-A185-6FFE1654A079}">
      <dsp:nvSpPr>
        <dsp:cNvPr id="0" name=""/>
        <dsp:cNvSpPr/>
      </dsp:nvSpPr>
      <dsp:spPr>
        <a:xfrm rot="19457599">
          <a:off x="2413902" y="1403152"/>
          <a:ext cx="45132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451323" y="1331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19457599">
        <a:off x="2628281" y="1405184"/>
        <a:ext cx="22566" cy="22566"/>
      </dsp:txXfrm>
    </dsp:sp>
    <dsp:sp modelId="{7AC60E60-61CB-41AA-AD12-C1E464EB223F}">
      <dsp:nvSpPr>
        <dsp:cNvPr id="0" name=""/>
        <dsp:cNvSpPr/>
      </dsp:nvSpPr>
      <dsp:spPr>
        <a:xfrm>
          <a:off x="2822805" y="1055712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Σημειακή</a:t>
          </a:r>
          <a:endParaRPr lang="el-GR" sz="1000" kern="1200" dirty="0"/>
        </a:p>
      </dsp:txBody>
      <dsp:txXfrm>
        <a:off x="2822805" y="1055712"/>
        <a:ext cx="916203" cy="458101"/>
      </dsp:txXfrm>
    </dsp:sp>
    <dsp:sp modelId="{73ED0E87-F138-4944-9230-0B883B3BBF5F}">
      <dsp:nvSpPr>
        <dsp:cNvPr id="0" name=""/>
        <dsp:cNvSpPr/>
      </dsp:nvSpPr>
      <dsp:spPr>
        <a:xfrm rot="2142401">
          <a:off x="2413902" y="1666560"/>
          <a:ext cx="45132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451323" y="1331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2142401">
        <a:off x="2628281" y="1668593"/>
        <a:ext cx="22566" cy="22566"/>
      </dsp:txXfrm>
    </dsp:sp>
    <dsp:sp modelId="{504F69D4-613A-46D4-9010-B411D282FBA1}">
      <dsp:nvSpPr>
        <dsp:cNvPr id="0" name=""/>
        <dsp:cNvSpPr/>
      </dsp:nvSpPr>
      <dsp:spPr>
        <a:xfrm>
          <a:off x="2822805" y="1582529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Μη σημειακή</a:t>
          </a:r>
          <a:endParaRPr lang="el-GR" sz="1000" kern="1200" dirty="0"/>
        </a:p>
      </dsp:txBody>
      <dsp:txXfrm>
        <a:off x="2822805" y="1582529"/>
        <a:ext cx="916203" cy="458101"/>
      </dsp:txXfrm>
    </dsp:sp>
    <dsp:sp modelId="{F326DA3D-C4C0-4FE8-A566-BE1F13C0269B}">
      <dsp:nvSpPr>
        <dsp:cNvPr id="0" name=""/>
        <dsp:cNvSpPr/>
      </dsp:nvSpPr>
      <dsp:spPr>
        <a:xfrm rot="4249260">
          <a:off x="799104" y="2061673"/>
          <a:ext cx="1115550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1115550" y="1331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4249260">
        <a:off x="1328990" y="2047100"/>
        <a:ext cx="55777" cy="55777"/>
      </dsp:txXfrm>
    </dsp:sp>
    <dsp:sp modelId="{4C00A91F-4B7A-4ADC-8D35-DCC345062497}">
      <dsp:nvSpPr>
        <dsp:cNvPr id="0" name=""/>
        <dsp:cNvSpPr/>
      </dsp:nvSpPr>
      <dsp:spPr>
        <a:xfrm>
          <a:off x="1540120" y="2372755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Ρυθμός εκπομπής</a:t>
          </a:r>
          <a:endParaRPr lang="el-GR" sz="1000" kern="1200" dirty="0"/>
        </a:p>
      </dsp:txBody>
      <dsp:txXfrm>
        <a:off x="1540120" y="2372755"/>
        <a:ext cx="916203" cy="458101"/>
      </dsp:txXfrm>
    </dsp:sp>
    <dsp:sp modelId="{0AFDE330-ED1D-4BD5-954B-69EFF94DAF1E}">
      <dsp:nvSpPr>
        <dsp:cNvPr id="0" name=""/>
        <dsp:cNvSpPr/>
      </dsp:nvSpPr>
      <dsp:spPr>
        <a:xfrm rot="19457599">
          <a:off x="2413902" y="2456786"/>
          <a:ext cx="45132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451323" y="1331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19457599">
        <a:off x="2628281" y="2458818"/>
        <a:ext cx="22566" cy="22566"/>
      </dsp:txXfrm>
    </dsp:sp>
    <dsp:sp modelId="{3B9B4A69-CF87-4A76-BCA0-C6ED64E9A0FC}">
      <dsp:nvSpPr>
        <dsp:cNvPr id="0" name=""/>
        <dsp:cNvSpPr/>
      </dsp:nvSpPr>
      <dsp:spPr>
        <a:xfrm>
          <a:off x="2822805" y="2109346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000" kern="1200" dirty="0" smtClean="0"/>
            <a:t>Συνεχής</a:t>
          </a:r>
          <a:endParaRPr lang="el-GR" sz="1000" kern="1200" dirty="0"/>
        </a:p>
      </dsp:txBody>
      <dsp:txXfrm>
        <a:off x="2822805" y="2109346"/>
        <a:ext cx="916203" cy="458101"/>
      </dsp:txXfrm>
    </dsp:sp>
    <dsp:sp modelId="{B5F2A9E3-CF0D-49B8-8450-DE6835A4BFC1}">
      <dsp:nvSpPr>
        <dsp:cNvPr id="0" name=""/>
        <dsp:cNvSpPr/>
      </dsp:nvSpPr>
      <dsp:spPr>
        <a:xfrm rot="2142401">
          <a:off x="2413902" y="2720194"/>
          <a:ext cx="451323" cy="26630"/>
        </a:xfrm>
        <a:custGeom>
          <a:avLst/>
          <a:gdLst/>
          <a:ahLst/>
          <a:cxnLst/>
          <a:rect l="0" t="0" r="0" b="0"/>
          <a:pathLst>
            <a:path>
              <a:moveTo>
                <a:pt x="0" y="13315"/>
              </a:moveTo>
              <a:lnTo>
                <a:pt x="451323" y="1331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500" kern="1200"/>
        </a:p>
      </dsp:txBody>
      <dsp:txXfrm rot="2142401">
        <a:off x="2628281" y="2722227"/>
        <a:ext cx="22566" cy="22566"/>
      </dsp:txXfrm>
    </dsp:sp>
    <dsp:sp modelId="{F7F66BFB-F5B6-433E-AECD-984695625B9C}">
      <dsp:nvSpPr>
        <dsp:cNvPr id="0" name=""/>
        <dsp:cNvSpPr/>
      </dsp:nvSpPr>
      <dsp:spPr>
        <a:xfrm>
          <a:off x="2822805" y="2636163"/>
          <a:ext cx="916203" cy="458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/>
            <a:t>Επεισοδιακή</a:t>
          </a:r>
          <a:endParaRPr lang="el-GR" sz="1000" kern="1200" dirty="0"/>
        </a:p>
      </dsp:txBody>
      <dsp:txXfrm>
        <a:off x="2822805" y="2636163"/>
        <a:ext cx="916203" cy="45810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614186-522D-4BE9-B0C5-A88754977FDF}">
      <dsp:nvSpPr>
        <dsp:cNvPr id="0" name=""/>
        <dsp:cNvSpPr/>
      </dsp:nvSpPr>
      <dsp:spPr>
        <a:xfrm>
          <a:off x="1613615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8DDCF-AC24-4CF9-8520-083D258CB168}">
      <dsp:nvSpPr>
        <dsp:cNvPr id="0" name=""/>
        <dsp:cNvSpPr/>
      </dsp:nvSpPr>
      <dsp:spPr>
        <a:xfrm>
          <a:off x="1613615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761CE-8BC1-488D-8531-B6739246902B}">
      <dsp:nvSpPr>
        <dsp:cNvPr id="0" name=""/>
        <dsp:cNvSpPr/>
      </dsp:nvSpPr>
      <dsp:spPr>
        <a:xfrm>
          <a:off x="1095317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86"/>
              </a:lnTo>
              <a:lnTo>
                <a:pt x="774247" y="67186"/>
              </a:lnTo>
              <a:lnTo>
                <a:pt x="774247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8FA2C-238F-4D29-B070-AD05F067D5D1}">
      <dsp:nvSpPr>
        <dsp:cNvPr id="0" name=""/>
        <dsp:cNvSpPr/>
      </dsp:nvSpPr>
      <dsp:spPr>
        <a:xfrm>
          <a:off x="839368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9188C-DA58-44A5-A073-4FCBB55AB321}">
      <dsp:nvSpPr>
        <dsp:cNvPr id="0" name=""/>
        <dsp:cNvSpPr/>
      </dsp:nvSpPr>
      <dsp:spPr>
        <a:xfrm>
          <a:off x="839368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3244F-8550-4860-88B3-7C9EA06BDBF7}">
      <dsp:nvSpPr>
        <dsp:cNvPr id="0" name=""/>
        <dsp:cNvSpPr/>
      </dsp:nvSpPr>
      <dsp:spPr>
        <a:xfrm>
          <a:off x="1049597" y="428906"/>
          <a:ext cx="91440" cy="1343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150750-247E-41C3-A75F-DBF2B1F8529F}">
      <dsp:nvSpPr>
        <dsp:cNvPr id="0" name=""/>
        <dsp:cNvSpPr/>
      </dsp:nvSpPr>
      <dsp:spPr>
        <a:xfrm>
          <a:off x="65120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1F430-56E2-4DC6-ABCA-B3DCEA337227}">
      <dsp:nvSpPr>
        <dsp:cNvPr id="0" name=""/>
        <dsp:cNvSpPr/>
      </dsp:nvSpPr>
      <dsp:spPr>
        <a:xfrm>
          <a:off x="65120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E305B-0D10-41C2-99A3-02D4A1A5E8E5}">
      <dsp:nvSpPr>
        <dsp:cNvPr id="0" name=""/>
        <dsp:cNvSpPr/>
      </dsp:nvSpPr>
      <dsp:spPr>
        <a:xfrm>
          <a:off x="321070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774247" y="0"/>
              </a:moveTo>
              <a:lnTo>
                <a:pt x="774247" y="67186"/>
              </a:lnTo>
              <a:lnTo>
                <a:pt x="0" y="67186"/>
              </a:lnTo>
              <a:lnTo>
                <a:pt x="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AD196-7400-4611-B34E-DB67E0986EB0}">
      <dsp:nvSpPr>
        <dsp:cNvPr id="0" name=""/>
        <dsp:cNvSpPr/>
      </dsp:nvSpPr>
      <dsp:spPr>
        <a:xfrm>
          <a:off x="775380" y="108969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Δραστηριότητα</a:t>
          </a:r>
          <a:endParaRPr lang="el-GR" sz="700" kern="1200" dirty="0"/>
        </a:p>
      </dsp:txBody>
      <dsp:txXfrm>
        <a:off x="775380" y="108969"/>
        <a:ext cx="639873" cy="319936"/>
      </dsp:txXfrm>
    </dsp:sp>
    <dsp:sp modelId="{5C7A033D-F63E-4EE1-8D18-3DEB6554719E}">
      <dsp:nvSpPr>
        <dsp:cNvPr id="0" name=""/>
        <dsp:cNvSpPr/>
      </dsp:nvSpPr>
      <dsp:spPr>
        <a:xfrm>
          <a:off x="1133" y="563280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ρύπου</a:t>
          </a:r>
          <a:endParaRPr lang="el-GR" sz="700" kern="1200" dirty="0"/>
        </a:p>
      </dsp:txBody>
      <dsp:txXfrm>
        <a:off x="1133" y="563280"/>
        <a:ext cx="639873" cy="319936"/>
      </dsp:txXfrm>
    </dsp:sp>
    <dsp:sp modelId="{B2CEA7DB-BB34-4209-B482-274CD94C1212}">
      <dsp:nvSpPr>
        <dsp:cNvPr id="0" name=""/>
        <dsp:cNvSpPr/>
      </dsp:nvSpPr>
      <dsp:spPr>
        <a:xfrm>
          <a:off x="161101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Αιωρούμενες ύλες</a:t>
          </a:r>
          <a:endParaRPr lang="el-GR" sz="700" kern="1200" dirty="0"/>
        </a:p>
      </dsp:txBody>
      <dsp:txXfrm>
        <a:off x="161101" y="1017590"/>
        <a:ext cx="639873" cy="319936"/>
      </dsp:txXfrm>
    </dsp:sp>
    <dsp:sp modelId="{CCB9F205-5940-41B9-A841-4802D8C6A320}">
      <dsp:nvSpPr>
        <dsp:cNvPr id="0" name=""/>
        <dsp:cNvSpPr/>
      </dsp:nvSpPr>
      <dsp:spPr>
        <a:xfrm>
          <a:off x="161101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Διαλυμένες ουσίες</a:t>
          </a:r>
          <a:endParaRPr lang="el-GR" sz="700" kern="1200" dirty="0"/>
        </a:p>
      </dsp:txBody>
      <dsp:txXfrm>
        <a:off x="161101" y="1471901"/>
        <a:ext cx="639873" cy="319936"/>
      </dsp:txXfrm>
    </dsp:sp>
    <dsp:sp modelId="{8A5DFAF2-9859-491E-8054-41942995DFBA}">
      <dsp:nvSpPr>
        <dsp:cNvPr id="0" name=""/>
        <dsp:cNvSpPr/>
      </dsp:nvSpPr>
      <dsp:spPr>
        <a:xfrm>
          <a:off x="775380" y="56328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πηγής</a:t>
          </a:r>
          <a:endParaRPr lang="el-GR" sz="700" kern="1200" dirty="0"/>
        </a:p>
      </dsp:txBody>
      <dsp:txXfrm>
        <a:off x="775380" y="563280"/>
        <a:ext cx="639873" cy="319936"/>
      </dsp:txXfrm>
    </dsp:sp>
    <dsp:sp modelId="{A0C7C93E-9F43-4F23-81E3-173BC5D62FA2}">
      <dsp:nvSpPr>
        <dsp:cNvPr id="0" name=""/>
        <dsp:cNvSpPr/>
      </dsp:nvSpPr>
      <dsp:spPr>
        <a:xfrm>
          <a:off x="935349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Σημειακή</a:t>
          </a:r>
          <a:endParaRPr lang="el-GR" sz="700" kern="1200" dirty="0"/>
        </a:p>
      </dsp:txBody>
      <dsp:txXfrm>
        <a:off x="935349" y="1017590"/>
        <a:ext cx="639873" cy="319936"/>
      </dsp:txXfrm>
    </dsp:sp>
    <dsp:sp modelId="{D89FEA0C-6348-49CF-AC7F-605E79BE4267}">
      <dsp:nvSpPr>
        <dsp:cNvPr id="0" name=""/>
        <dsp:cNvSpPr/>
      </dsp:nvSpPr>
      <dsp:spPr>
        <a:xfrm>
          <a:off x="935349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Μη σημειακή</a:t>
          </a:r>
          <a:endParaRPr lang="el-GR" sz="700" kern="1200" dirty="0"/>
        </a:p>
      </dsp:txBody>
      <dsp:txXfrm>
        <a:off x="935349" y="1471901"/>
        <a:ext cx="639873" cy="319936"/>
      </dsp:txXfrm>
    </dsp:sp>
    <dsp:sp modelId="{B27E950B-E79C-4C7D-8641-3BAA18426CCB}">
      <dsp:nvSpPr>
        <dsp:cNvPr id="0" name=""/>
        <dsp:cNvSpPr/>
      </dsp:nvSpPr>
      <dsp:spPr>
        <a:xfrm>
          <a:off x="1549628" y="56328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Ρυθμός εκπομπής</a:t>
          </a:r>
          <a:endParaRPr lang="el-GR" sz="700" kern="1200" dirty="0"/>
        </a:p>
      </dsp:txBody>
      <dsp:txXfrm>
        <a:off x="1549628" y="563280"/>
        <a:ext cx="639873" cy="319936"/>
      </dsp:txXfrm>
    </dsp:sp>
    <dsp:sp modelId="{2426BE83-5EAC-4A1B-9E98-68ACC5269FDB}">
      <dsp:nvSpPr>
        <dsp:cNvPr id="0" name=""/>
        <dsp:cNvSpPr/>
      </dsp:nvSpPr>
      <dsp:spPr>
        <a:xfrm>
          <a:off x="1709596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Συνεχής</a:t>
          </a:r>
          <a:endParaRPr lang="el-GR" sz="700" kern="1200" dirty="0"/>
        </a:p>
      </dsp:txBody>
      <dsp:txXfrm>
        <a:off x="1709596" y="1017590"/>
        <a:ext cx="639873" cy="319936"/>
      </dsp:txXfrm>
    </dsp:sp>
    <dsp:sp modelId="{56239324-2555-4167-831B-F050ABE330EC}">
      <dsp:nvSpPr>
        <dsp:cNvPr id="0" name=""/>
        <dsp:cNvSpPr/>
      </dsp:nvSpPr>
      <dsp:spPr>
        <a:xfrm>
          <a:off x="1709596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/>
            <a:t>Επεισοδιακή</a:t>
          </a:r>
          <a:endParaRPr lang="el-GR" sz="700" kern="1200" dirty="0"/>
        </a:p>
      </dsp:txBody>
      <dsp:txXfrm>
        <a:off x="1709596" y="1471901"/>
        <a:ext cx="639873" cy="31993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917CCF5-8F75-40CB-847E-E54E175B5F5B}">
      <dsp:nvSpPr>
        <dsp:cNvPr id="0" name=""/>
        <dsp:cNvSpPr/>
      </dsp:nvSpPr>
      <dsp:spPr>
        <a:xfrm>
          <a:off x="5043365" y="1352571"/>
          <a:ext cx="675825" cy="23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292"/>
              </a:lnTo>
              <a:lnTo>
                <a:pt x="675825" y="117292"/>
              </a:lnTo>
              <a:lnTo>
                <a:pt x="675825" y="23458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D9FBD-0B22-45F1-BE66-993AC6594BAD}">
      <dsp:nvSpPr>
        <dsp:cNvPr id="0" name=""/>
        <dsp:cNvSpPr/>
      </dsp:nvSpPr>
      <dsp:spPr>
        <a:xfrm>
          <a:off x="3920712" y="2145689"/>
          <a:ext cx="167560" cy="1306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968"/>
              </a:lnTo>
              <a:lnTo>
                <a:pt x="167560" y="13069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7E045-6A5A-4E61-9EE6-199234546974}">
      <dsp:nvSpPr>
        <dsp:cNvPr id="0" name=""/>
        <dsp:cNvSpPr/>
      </dsp:nvSpPr>
      <dsp:spPr>
        <a:xfrm>
          <a:off x="3920712" y="2145689"/>
          <a:ext cx="167560" cy="513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50"/>
              </a:lnTo>
              <a:lnTo>
                <a:pt x="167560" y="5138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6B233F-4781-44E5-8122-7B961ADF0845}">
      <dsp:nvSpPr>
        <dsp:cNvPr id="0" name=""/>
        <dsp:cNvSpPr/>
      </dsp:nvSpPr>
      <dsp:spPr>
        <a:xfrm>
          <a:off x="4367539" y="1352571"/>
          <a:ext cx="675825" cy="234584"/>
        </a:xfrm>
        <a:custGeom>
          <a:avLst/>
          <a:gdLst/>
          <a:ahLst/>
          <a:cxnLst/>
          <a:rect l="0" t="0" r="0" b="0"/>
          <a:pathLst>
            <a:path>
              <a:moveTo>
                <a:pt x="675825" y="0"/>
              </a:moveTo>
              <a:lnTo>
                <a:pt x="675825" y="117292"/>
              </a:lnTo>
              <a:lnTo>
                <a:pt x="0" y="117292"/>
              </a:lnTo>
              <a:lnTo>
                <a:pt x="0" y="23458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150750-247E-41C3-A75F-DBF2B1F8529F}">
      <dsp:nvSpPr>
        <dsp:cNvPr id="0" name=""/>
        <dsp:cNvSpPr/>
      </dsp:nvSpPr>
      <dsp:spPr>
        <a:xfrm>
          <a:off x="3592574" y="559454"/>
          <a:ext cx="1450790" cy="23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292"/>
              </a:lnTo>
              <a:lnTo>
                <a:pt x="1450790" y="117292"/>
              </a:lnTo>
              <a:lnTo>
                <a:pt x="1450790" y="23458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27CB8-99D4-4E35-A3AB-22A616735B94}">
      <dsp:nvSpPr>
        <dsp:cNvPr id="0" name=""/>
        <dsp:cNvSpPr/>
      </dsp:nvSpPr>
      <dsp:spPr>
        <a:xfrm>
          <a:off x="2569061" y="2145689"/>
          <a:ext cx="167560" cy="2100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0086"/>
              </a:lnTo>
              <a:lnTo>
                <a:pt x="167560" y="210008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7B0C2-53A5-4DD7-9D9E-A8630B0FF867}">
      <dsp:nvSpPr>
        <dsp:cNvPr id="0" name=""/>
        <dsp:cNvSpPr/>
      </dsp:nvSpPr>
      <dsp:spPr>
        <a:xfrm>
          <a:off x="2569061" y="2145689"/>
          <a:ext cx="167560" cy="1306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968"/>
              </a:lnTo>
              <a:lnTo>
                <a:pt x="167560" y="13069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A048E-FBBC-4E75-8FBC-3D7B8BDEF30A}">
      <dsp:nvSpPr>
        <dsp:cNvPr id="0" name=""/>
        <dsp:cNvSpPr/>
      </dsp:nvSpPr>
      <dsp:spPr>
        <a:xfrm>
          <a:off x="2569061" y="2145689"/>
          <a:ext cx="167560" cy="513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50"/>
              </a:lnTo>
              <a:lnTo>
                <a:pt x="167560" y="5138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D950DD-0C69-48FA-AD83-A3090EA2572A}">
      <dsp:nvSpPr>
        <dsp:cNvPr id="0" name=""/>
        <dsp:cNvSpPr/>
      </dsp:nvSpPr>
      <dsp:spPr>
        <a:xfrm>
          <a:off x="2141783" y="1352571"/>
          <a:ext cx="874105" cy="23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292"/>
              </a:lnTo>
              <a:lnTo>
                <a:pt x="874105" y="117292"/>
              </a:lnTo>
              <a:lnTo>
                <a:pt x="874105" y="23458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E340D-1CF1-4987-A843-2DEA9C3774FB}">
      <dsp:nvSpPr>
        <dsp:cNvPr id="0" name=""/>
        <dsp:cNvSpPr/>
      </dsp:nvSpPr>
      <dsp:spPr>
        <a:xfrm>
          <a:off x="1267678" y="2145689"/>
          <a:ext cx="675825" cy="234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292"/>
              </a:lnTo>
              <a:lnTo>
                <a:pt x="675825" y="117292"/>
              </a:lnTo>
              <a:lnTo>
                <a:pt x="675825" y="23458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AD7B0-0F39-4EB5-BE34-696D1E88F66E}">
      <dsp:nvSpPr>
        <dsp:cNvPr id="0" name=""/>
        <dsp:cNvSpPr/>
      </dsp:nvSpPr>
      <dsp:spPr>
        <a:xfrm>
          <a:off x="145026" y="2938807"/>
          <a:ext cx="167560" cy="13069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6968"/>
              </a:lnTo>
              <a:lnTo>
                <a:pt x="167560" y="1306968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D3728A-2072-4D31-84A3-BA7C65062524}">
      <dsp:nvSpPr>
        <dsp:cNvPr id="0" name=""/>
        <dsp:cNvSpPr/>
      </dsp:nvSpPr>
      <dsp:spPr>
        <a:xfrm>
          <a:off x="145026" y="2938807"/>
          <a:ext cx="167560" cy="513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3850"/>
              </a:lnTo>
              <a:lnTo>
                <a:pt x="167560" y="51385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131CD9-9EE0-4A82-A8D4-14C4CBB686A8}">
      <dsp:nvSpPr>
        <dsp:cNvPr id="0" name=""/>
        <dsp:cNvSpPr/>
      </dsp:nvSpPr>
      <dsp:spPr>
        <a:xfrm>
          <a:off x="591852" y="2145689"/>
          <a:ext cx="675825" cy="234584"/>
        </a:xfrm>
        <a:custGeom>
          <a:avLst/>
          <a:gdLst/>
          <a:ahLst/>
          <a:cxnLst/>
          <a:rect l="0" t="0" r="0" b="0"/>
          <a:pathLst>
            <a:path>
              <a:moveTo>
                <a:pt x="675825" y="0"/>
              </a:moveTo>
              <a:lnTo>
                <a:pt x="675825" y="117292"/>
              </a:lnTo>
              <a:lnTo>
                <a:pt x="0" y="117292"/>
              </a:lnTo>
              <a:lnTo>
                <a:pt x="0" y="23458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7BAB9-335C-4F78-B87A-B2D5AAF2B705}">
      <dsp:nvSpPr>
        <dsp:cNvPr id="0" name=""/>
        <dsp:cNvSpPr/>
      </dsp:nvSpPr>
      <dsp:spPr>
        <a:xfrm>
          <a:off x="1267678" y="1352571"/>
          <a:ext cx="874105" cy="234584"/>
        </a:xfrm>
        <a:custGeom>
          <a:avLst/>
          <a:gdLst/>
          <a:ahLst/>
          <a:cxnLst/>
          <a:rect l="0" t="0" r="0" b="0"/>
          <a:pathLst>
            <a:path>
              <a:moveTo>
                <a:pt x="874105" y="0"/>
              </a:moveTo>
              <a:lnTo>
                <a:pt x="874105" y="117292"/>
              </a:lnTo>
              <a:lnTo>
                <a:pt x="0" y="117292"/>
              </a:lnTo>
              <a:lnTo>
                <a:pt x="0" y="234584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1F430-56E2-4DC6-ABCA-B3DCEA337227}">
      <dsp:nvSpPr>
        <dsp:cNvPr id="0" name=""/>
        <dsp:cNvSpPr/>
      </dsp:nvSpPr>
      <dsp:spPr>
        <a:xfrm>
          <a:off x="2141783" y="559454"/>
          <a:ext cx="1450790" cy="234584"/>
        </a:xfrm>
        <a:custGeom>
          <a:avLst/>
          <a:gdLst/>
          <a:ahLst/>
          <a:cxnLst/>
          <a:rect l="0" t="0" r="0" b="0"/>
          <a:pathLst>
            <a:path>
              <a:moveTo>
                <a:pt x="1450790" y="0"/>
              </a:moveTo>
              <a:lnTo>
                <a:pt x="1450790" y="117292"/>
              </a:lnTo>
              <a:lnTo>
                <a:pt x="0" y="117292"/>
              </a:lnTo>
              <a:lnTo>
                <a:pt x="0" y="234584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E9284-034D-470F-B0DE-60E973DC85CE}">
      <dsp:nvSpPr>
        <dsp:cNvPr id="0" name=""/>
        <dsp:cNvSpPr/>
      </dsp:nvSpPr>
      <dsp:spPr>
        <a:xfrm>
          <a:off x="3034040" y="920"/>
          <a:ext cx="1117067" cy="558533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Είδος ρύπου</a:t>
          </a:r>
          <a:endParaRPr lang="el-GR" sz="1200" kern="1200" dirty="0"/>
        </a:p>
      </dsp:txBody>
      <dsp:txXfrm>
        <a:off x="3034040" y="920"/>
        <a:ext cx="1117067" cy="558533"/>
      </dsp:txXfrm>
    </dsp:sp>
    <dsp:sp modelId="{B2CEA7DB-BB34-4209-B482-274CD94C1212}">
      <dsp:nvSpPr>
        <dsp:cNvPr id="0" name=""/>
        <dsp:cNvSpPr/>
      </dsp:nvSpPr>
      <dsp:spPr>
        <a:xfrm>
          <a:off x="1583250" y="794038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Αιωρούμενες ύλες</a:t>
          </a:r>
          <a:endParaRPr lang="el-GR" sz="1200" kern="1200" dirty="0"/>
        </a:p>
      </dsp:txBody>
      <dsp:txXfrm>
        <a:off x="1583250" y="794038"/>
        <a:ext cx="1117067" cy="558533"/>
      </dsp:txXfrm>
    </dsp:sp>
    <dsp:sp modelId="{B7D91A5E-0E07-401C-8652-03BFE45D241E}">
      <dsp:nvSpPr>
        <dsp:cNvPr id="0" name=""/>
        <dsp:cNvSpPr/>
      </dsp:nvSpPr>
      <dsp:spPr>
        <a:xfrm>
          <a:off x="709145" y="1587155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Στερεά</a:t>
          </a:r>
          <a:endParaRPr lang="el-GR" sz="1200" kern="1200" dirty="0"/>
        </a:p>
      </dsp:txBody>
      <dsp:txXfrm>
        <a:off x="709145" y="1587155"/>
        <a:ext cx="1117067" cy="558533"/>
      </dsp:txXfrm>
    </dsp:sp>
    <dsp:sp modelId="{2897C74F-92C2-4A31-A53C-6EA3DB0360A0}">
      <dsp:nvSpPr>
        <dsp:cNvPr id="0" name=""/>
        <dsp:cNvSpPr/>
      </dsp:nvSpPr>
      <dsp:spPr>
        <a:xfrm>
          <a:off x="33319" y="2380273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Οργανικές ουσίες</a:t>
          </a:r>
          <a:endParaRPr lang="el-GR" sz="1200" kern="1200" dirty="0"/>
        </a:p>
      </dsp:txBody>
      <dsp:txXfrm>
        <a:off x="33319" y="2380273"/>
        <a:ext cx="1117067" cy="558533"/>
      </dsp:txXfrm>
    </dsp:sp>
    <dsp:sp modelId="{E756FFA5-9BE0-4A7F-B699-C494616D9DB1}">
      <dsp:nvSpPr>
        <dsp:cNvPr id="0" name=""/>
        <dsp:cNvSpPr/>
      </dsp:nvSpPr>
      <dsp:spPr>
        <a:xfrm>
          <a:off x="312586" y="3173391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Βιοδιασπωμενες</a:t>
          </a:r>
          <a:endParaRPr lang="el-GR" sz="1200" kern="1200" dirty="0"/>
        </a:p>
      </dsp:txBody>
      <dsp:txXfrm>
        <a:off x="312586" y="3173391"/>
        <a:ext cx="1117067" cy="558533"/>
      </dsp:txXfrm>
    </dsp:sp>
    <dsp:sp modelId="{EFB351D3-9EE1-4DAB-97E3-934E30DE3292}">
      <dsp:nvSpPr>
        <dsp:cNvPr id="0" name=""/>
        <dsp:cNvSpPr/>
      </dsp:nvSpPr>
      <dsp:spPr>
        <a:xfrm>
          <a:off x="312586" y="3966508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Μη Βιοδιασπώμενες</a:t>
          </a:r>
          <a:endParaRPr lang="el-GR" sz="1200" kern="1200" dirty="0"/>
        </a:p>
      </dsp:txBody>
      <dsp:txXfrm>
        <a:off x="312586" y="3966508"/>
        <a:ext cx="1117067" cy="558533"/>
      </dsp:txXfrm>
    </dsp:sp>
    <dsp:sp modelId="{CE4C78BB-9538-4124-A298-5B47795585D4}">
      <dsp:nvSpPr>
        <dsp:cNvPr id="0" name=""/>
        <dsp:cNvSpPr/>
      </dsp:nvSpPr>
      <dsp:spPr>
        <a:xfrm>
          <a:off x="1384970" y="2380273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Ανόργανες ουσίες</a:t>
          </a:r>
          <a:endParaRPr lang="el-GR" sz="1200" kern="1200" dirty="0"/>
        </a:p>
      </dsp:txBody>
      <dsp:txXfrm>
        <a:off x="1384970" y="2380273"/>
        <a:ext cx="1117067" cy="558533"/>
      </dsp:txXfrm>
    </dsp:sp>
    <dsp:sp modelId="{D2B8A27F-2108-4117-A973-54AF2DD67E91}">
      <dsp:nvSpPr>
        <dsp:cNvPr id="0" name=""/>
        <dsp:cNvSpPr/>
      </dsp:nvSpPr>
      <dsp:spPr>
        <a:xfrm>
          <a:off x="2457355" y="1587155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Υγρά</a:t>
          </a:r>
          <a:endParaRPr lang="el-GR" sz="1200" kern="1200" dirty="0"/>
        </a:p>
      </dsp:txBody>
      <dsp:txXfrm>
        <a:off x="2457355" y="1587155"/>
        <a:ext cx="1117067" cy="558533"/>
      </dsp:txXfrm>
    </dsp:sp>
    <dsp:sp modelId="{CA135540-46AF-4F68-9678-68FC6703A90C}">
      <dsp:nvSpPr>
        <dsp:cNvPr id="0" name=""/>
        <dsp:cNvSpPr/>
      </dsp:nvSpPr>
      <dsp:spPr>
        <a:xfrm>
          <a:off x="2736621" y="2380273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Μεμβράνη</a:t>
          </a:r>
          <a:endParaRPr lang="el-GR" sz="1200" kern="1200" dirty="0"/>
        </a:p>
      </dsp:txBody>
      <dsp:txXfrm>
        <a:off x="2736621" y="2380273"/>
        <a:ext cx="1117067" cy="558533"/>
      </dsp:txXfrm>
    </dsp:sp>
    <dsp:sp modelId="{0C48DCEE-96C4-41A5-A91A-AB7602AA6C10}">
      <dsp:nvSpPr>
        <dsp:cNvPr id="0" name=""/>
        <dsp:cNvSpPr/>
      </dsp:nvSpPr>
      <dsp:spPr>
        <a:xfrm>
          <a:off x="2736621" y="3173391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Σταγονίδια</a:t>
          </a:r>
          <a:endParaRPr lang="el-GR" sz="1200" kern="1200" dirty="0"/>
        </a:p>
      </dsp:txBody>
      <dsp:txXfrm>
        <a:off x="2736621" y="3173391"/>
        <a:ext cx="1117067" cy="558533"/>
      </dsp:txXfrm>
    </dsp:sp>
    <dsp:sp modelId="{9CDBA637-A527-43B0-85E5-DF603D6C64D3}">
      <dsp:nvSpPr>
        <dsp:cNvPr id="0" name=""/>
        <dsp:cNvSpPr/>
      </dsp:nvSpPr>
      <dsp:spPr>
        <a:xfrm>
          <a:off x="2736621" y="3966508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Γαλάκτωμα</a:t>
          </a:r>
          <a:endParaRPr lang="el-GR" sz="1200" kern="1200" dirty="0"/>
        </a:p>
      </dsp:txBody>
      <dsp:txXfrm>
        <a:off x="2736621" y="3966508"/>
        <a:ext cx="1117067" cy="558533"/>
      </dsp:txXfrm>
    </dsp:sp>
    <dsp:sp modelId="{CCB9F205-5940-41B9-A841-4802D8C6A320}">
      <dsp:nvSpPr>
        <dsp:cNvPr id="0" name=""/>
        <dsp:cNvSpPr/>
      </dsp:nvSpPr>
      <dsp:spPr>
        <a:xfrm>
          <a:off x="4484831" y="794038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Διαλυμένες ουσίες</a:t>
          </a:r>
          <a:endParaRPr lang="el-GR" sz="1200" kern="1200" dirty="0"/>
        </a:p>
      </dsp:txBody>
      <dsp:txXfrm>
        <a:off x="4484831" y="794038"/>
        <a:ext cx="1117067" cy="558533"/>
      </dsp:txXfrm>
    </dsp:sp>
    <dsp:sp modelId="{63628AB2-74C6-4991-8819-A3672F56979E}">
      <dsp:nvSpPr>
        <dsp:cNvPr id="0" name=""/>
        <dsp:cNvSpPr/>
      </dsp:nvSpPr>
      <dsp:spPr>
        <a:xfrm>
          <a:off x="3809006" y="1587155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Οργανικές ουσίες</a:t>
          </a:r>
          <a:endParaRPr lang="el-GR" sz="1200" kern="1200" dirty="0"/>
        </a:p>
      </dsp:txBody>
      <dsp:txXfrm>
        <a:off x="3809006" y="1587155"/>
        <a:ext cx="1117067" cy="558533"/>
      </dsp:txXfrm>
    </dsp:sp>
    <dsp:sp modelId="{DFD565A5-1335-481D-BABD-0D78E1DAF006}">
      <dsp:nvSpPr>
        <dsp:cNvPr id="0" name=""/>
        <dsp:cNvSpPr/>
      </dsp:nvSpPr>
      <dsp:spPr>
        <a:xfrm>
          <a:off x="4088273" y="2380273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Βιοδιασπώμενες</a:t>
          </a:r>
          <a:endParaRPr lang="el-GR" sz="1200" kern="1200" dirty="0"/>
        </a:p>
      </dsp:txBody>
      <dsp:txXfrm>
        <a:off x="4088273" y="2380273"/>
        <a:ext cx="1117067" cy="558533"/>
      </dsp:txXfrm>
    </dsp:sp>
    <dsp:sp modelId="{95B861DB-D8E9-42C9-AE6D-977594FD82D2}">
      <dsp:nvSpPr>
        <dsp:cNvPr id="0" name=""/>
        <dsp:cNvSpPr/>
      </dsp:nvSpPr>
      <dsp:spPr>
        <a:xfrm>
          <a:off x="4088273" y="3173391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Μη Βιοδιασπώμενες</a:t>
          </a:r>
          <a:endParaRPr lang="el-GR" sz="1200" kern="1200" dirty="0"/>
        </a:p>
      </dsp:txBody>
      <dsp:txXfrm>
        <a:off x="4088273" y="3173391"/>
        <a:ext cx="1117067" cy="558533"/>
      </dsp:txXfrm>
    </dsp:sp>
    <dsp:sp modelId="{1D891870-E8B8-4D7F-BF7E-D5DB5717DE79}">
      <dsp:nvSpPr>
        <dsp:cNvPr id="0" name=""/>
        <dsp:cNvSpPr/>
      </dsp:nvSpPr>
      <dsp:spPr>
        <a:xfrm>
          <a:off x="5160657" y="1587155"/>
          <a:ext cx="1117067" cy="55853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/>
            <a:t>Ανόργανες ουσίες</a:t>
          </a:r>
          <a:endParaRPr lang="el-GR" sz="1200" kern="1200" dirty="0"/>
        </a:p>
      </dsp:txBody>
      <dsp:txXfrm>
        <a:off x="5160657" y="1587155"/>
        <a:ext cx="1117067" cy="55853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614186-522D-4BE9-B0C5-A88754977FDF}">
      <dsp:nvSpPr>
        <dsp:cNvPr id="0" name=""/>
        <dsp:cNvSpPr/>
      </dsp:nvSpPr>
      <dsp:spPr>
        <a:xfrm>
          <a:off x="1613615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8DDCF-AC24-4CF9-8520-083D258CB168}">
      <dsp:nvSpPr>
        <dsp:cNvPr id="0" name=""/>
        <dsp:cNvSpPr/>
      </dsp:nvSpPr>
      <dsp:spPr>
        <a:xfrm>
          <a:off x="1613615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761CE-8BC1-488D-8531-B6739246902B}">
      <dsp:nvSpPr>
        <dsp:cNvPr id="0" name=""/>
        <dsp:cNvSpPr/>
      </dsp:nvSpPr>
      <dsp:spPr>
        <a:xfrm>
          <a:off x="1095317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86"/>
              </a:lnTo>
              <a:lnTo>
                <a:pt x="774247" y="67186"/>
              </a:lnTo>
              <a:lnTo>
                <a:pt x="774247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8FA2C-238F-4D29-B070-AD05F067D5D1}">
      <dsp:nvSpPr>
        <dsp:cNvPr id="0" name=""/>
        <dsp:cNvSpPr/>
      </dsp:nvSpPr>
      <dsp:spPr>
        <a:xfrm>
          <a:off x="839368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9188C-DA58-44A5-A073-4FCBB55AB321}">
      <dsp:nvSpPr>
        <dsp:cNvPr id="0" name=""/>
        <dsp:cNvSpPr/>
      </dsp:nvSpPr>
      <dsp:spPr>
        <a:xfrm>
          <a:off x="839368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3244F-8550-4860-88B3-7C9EA06BDBF7}">
      <dsp:nvSpPr>
        <dsp:cNvPr id="0" name=""/>
        <dsp:cNvSpPr/>
      </dsp:nvSpPr>
      <dsp:spPr>
        <a:xfrm>
          <a:off x="1049597" y="428906"/>
          <a:ext cx="91440" cy="1343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150750-247E-41C3-A75F-DBF2B1F8529F}">
      <dsp:nvSpPr>
        <dsp:cNvPr id="0" name=""/>
        <dsp:cNvSpPr/>
      </dsp:nvSpPr>
      <dsp:spPr>
        <a:xfrm>
          <a:off x="65120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1F430-56E2-4DC6-ABCA-B3DCEA337227}">
      <dsp:nvSpPr>
        <dsp:cNvPr id="0" name=""/>
        <dsp:cNvSpPr/>
      </dsp:nvSpPr>
      <dsp:spPr>
        <a:xfrm>
          <a:off x="65120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E305B-0D10-41C2-99A3-02D4A1A5E8E5}">
      <dsp:nvSpPr>
        <dsp:cNvPr id="0" name=""/>
        <dsp:cNvSpPr/>
      </dsp:nvSpPr>
      <dsp:spPr>
        <a:xfrm>
          <a:off x="321070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774247" y="0"/>
              </a:moveTo>
              <a:lnTo>
                <a:pt x="774247" y="67186"/>
              </a:lnTo>
              <a:lnTo>
                <a:pt x="0" y="67186"/>
              </a:lnTo>
              <a:lnTo>
                <a:pt x="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AD196-7400-4611-B34E-DB67E0986EB0}">
      <dsp:nvSpPr>
        <dsp:cNvPr id="0" name=""/>
        <dsp:cNvSpPr/>
      </dsp:nvSpPr>
      <dsp:spPr>
        <a:xfrm>
          <a:off x="775380" y="108969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Δραστηριότητα</a:t>
          </a:r>
          <a:endParaRPr lang="el-GR" sz="700" kern="1200" dirty="0"/>
        </a:p>
      </dsp:txBody>
      <dsp:txXfrm>
        <a:off x="775380" y="108969"/>
        <a:ext cx="639873" cy="319936"/>
      </dsp:txXfrm>
    </dsp:sp>
    <dsp:sp modelId="{5C7A033D-F63E-4EE1-8D18-3DEB6554719E}">
      <dsp:nvSpPr>
        <dsp:cNvPr id="0" name=""/>
        <dsp:cNvSpPr/>
      </dsp:nvSpPr>
      <dsp:spPr>
        <a:xfrm>
          <a:off x="1133" y="563280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ρύπου</a:t>
          </a:r>
          <a:endParaRPr lang="el-GR" sz="700" kern="1200" dirty="0"/>
        </a:p>
      </dsp:txBody>
      <dsp:txXfrm>
        <a:off x="1133" y="563280"/>
        <a:ext cx="639873" cy="319936"/>
      </dsp:txXfrm>
    </dsp:sp>
    <dsp:sp modelId="{B2CEA7DB-BB34-4209-B482-274CD94C1212}">
      <dsp:nvSpPr>
        <dsp:cNvPr id="0" name=""/>
        <dsp:cNvSpPr/>
      </dsp:nvSpPr>
      <dsp:spPr>
        <a:xfrm>
          <a:off x="161101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Αιωρούμενες ύλες</a:t>
          </a:r>
          <a:endParaRPr lang="el-GR" sz="700" kern="1200" dirty="0"/>
        </a:p>
      </dsp:txBody>
      <dsp:txXfrm>
        <a:off x="161101" y="1017590"/>
        <a:ext cx="639873" cy="319936"/>
      </dsp:txXfrm>
    </dsp:sp>
    <dsp:sp modelId="{CCB9F205-5940-41B9-A841-4802D8C6A320}">
      <dsp:nvSpPr>
        <dsp:cNvPr id="0" name=""/>
        <dsp:cNvSpPr/>
      </dsp:nvSpPr>
      <dsp:spPr>
        <a:xfrm>
          <a:off x="161101" y="1471901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Διαλυμένες ουσίες</a:t>
          </a:r>
          <a:endParaRPr lang="el-GR" sz="700" kern="1200" dirty="0"/>
        </a:p>
      </dsp:txBody>
      <dsp:txXfrm>
        <a:off x="161101" y="1471901"/>
        <a:ext cx="639873" cy="319936"/>
      </dsp:txXfrm>
    </dsp:sp>
    <dsp:sp modelId="{8A5DFAF2-9859-491E-8054-41942995DFBA}">
      <dsp:nvSpPr>
        <dsp:cNvPr id="0" name=""/>
        <dsp:cNvSpPr/>
      </dsp:nvSpPr>
      <dsp:spPr>
        <a:xfrm>
          <a:off x="775380" y="56328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πηγής</a:t>
          </a:r>
          <a:endParaRPr lang="el-GR" sz="700" kern="1200" dirty="0"/>
        </a:p>
      </dsp:txBody>
      <dsp:txXfrm>
        <a:off x="775380" y="563280"/>
        <a:ext cx="639873" cy="319936"/>
      </dsp:txXfrm>
    </dsp:sp>
    <dsp:sp modelId="{A0C7C93E-9F43-4F23-81E3-173BC5D62FA2}">
      <dsp:nvSpPr>
        <dsp:cNvPr id="0" name=""/>
        <dsp:cNvSpPr/>
      </dsp:nvSpPr>
      <dsp:spPr>
        <a:xfrm>
          <a:off x="935349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Σημειακή</a:t>
          </a:r>
          <a:endParaRPr lang="el-GR" sz="700" kern="1200" dirty="0"/>
        </a:p>
      </dsp:txBody>
      <dsp:txXfrm>
        <a:off x="935349" y="1017590"/>
        <a:ext cx="639873" cy="319936"/>
      </dsp:txXfrm>
    </dsp:sp>
    <dsp:sp modelId="{D89FEA0C-6348-49CF-AC7F-605E79BE4267}">
      <dsp:nvSpPr>
        <dsp:cNvPr id="0" name=""/>
        <dsp:cNvSpPr/>
      </dsp:nvSpPr>
      <dsp:spPr>
        <a:xfrm>
          <a:off x="935349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Μη σημειακή</a:t>
          </a:r>
          <a:endParaRPr lang="el-GR" sz="700" kern="1200" dirty="0"/>
        </a:p>
      </dsp:txBody>
      <dsp:txXfrm>
        <a:off x="935349" y="1471901"/>
        <a:ext cx="639873" cy="319936"/>
      </dsp:txXfrm>
    </dsp:sp>
    <dsp:sp modelId="{B27E950B-E79C-4C7D-8641-3BAA18426CCB}">
      <dsp:nvSpPr>
        <dsp:cNvPr id="0" name=""/>
        <dsp:cNvSpPr/>
      </dsp:nvSpPr>
      <dsp:spPr>
        <a:xfrm>
          <a:off x="1549628" y="56328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Ρυθμός εκπομπής</a:t>
          </a:r>
          <a:endParaRPr lang="el-GR" sz="700" kern="1200" dirty="0"/>
        </a:p>
      </dsp:txBody>
      <dsp:txXfrm>
        <a:off x="1549628" y="563280"/>
        <a:ext cx="639873" cy="319936"/>
      </dsp:txXfrm>
    </dsp:sp>
    <dsp:sp modelId="{2426BE83-5EAC-4A1B-9E98-68ACC5269FDB}">
      <dsp:nvSpPr>
        <dsp:cNvPr id="0" name=""/>
        <dsp:cNvSpPr/>
      </dsp:nvSpPr>
      <dsp:spPr>
        <a:xfrm>
          <a:off x="1709596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Συνεχής</a:t>
          </a:r>
          <a:endParaRPr lang="el-GR" sz="700" kern="1200" dirty="0"/>
        </a:p>
      </dsp:txBody>
      <dsp:txXfrm>
        <a:off x="1709596" y="1017590"/>
        <a:ext cx="639873" cy="319936"/>
      </dsp:txXfrm>
    </dsp:sp>
    <dsp:sp modelId="{56239324-2555-4167-831B-F050ABE330EC}">
      <dsp:nvSpPr>
        <dsp:cNvPr id="0" name=""/>
        <dsp:cNvSpPr/>
      </dsp:nvSpPr>
      <dsp:spPr>
        <a:xfrm>
          <a:off x="1709596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/>
            <a:t>Επεισοδιακή</a:t>
          </a:r>
          <a:endParaRPr lang="el-GR" sz="700" kern="1200" dirty="0"/>
        </a:p>
      </dsp:txBody>
      <dsp:txXfrm>
        <a:off x="1709596" y="1471901"/>
        <a:ext cx="639873" cy="31993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614186-522D-4BE9-B0C5-A88754977FDF}">
      <dsp:nvSpPr>
        <dsp:cNvPr id="0" name=""/>
        <dsp:cNvSpPr/>
      </dsp:nvSpPr>
      <dsp:spPr>
        <a:xfrm>
          <a:off x="1613615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8DDCF-AC24-4CF9-8520-083D258CB168}">
      <dsp:nvSpPr>
        <dsp:cNvPr id="0" name=""/>
        <dsp:cNvSpPr/>
      </dsp:nvSpPr>
      <dsp:spPr>
        <a:xfrm>
          <a:off x="1613615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761CE-8BC1-488D-8531-B6739246902B}">
      <dsp:nvSpPr>
        <dsp:cNvPr id="0" name=""/>
        <dsp:cNvSpPr/>
      </dsp:nvSpPr>
      <dsp:spPr>
        <a:xfrm>
          <a:off x="1095317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86"/>
              </a:lnTo>
              <a:lnTo>
                <a:pt x="774247" y="67186"/>
              </a:lnTo>
              <a:lnTo>
                <a:pt x="774247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8FA2C-238F-4D29-B070-AD05F067D5D1}">
      <dsp:nvSpPr>
        <dsp:cNvPr id="0" name=""/>
        <dsp:cNvSpPr/>
      </dsp:nvSpPr>
      <dsp:spPr>
        <a:xfrm>
          <a:off x="839368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9188C-DA58-44A5-A073-4FCBB55AB321}">
      <dsp:nvSpPr>
        <dsp:cNvPr id="0" name=""/>
        <dsp:cNvSpPr/>
      </dsp:nvSpPr>
      <dsp:spPr>
        <a:xfrm>
          <a:off x="839368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3244F-8550-4860-88B3-7C9EA06BDBF7}">
      <dsp:nvSpPr>
        <dsp:cNvPr id="0" name=""/>
        <dsp:cNvSpPr/>
      </dsp:nvSpPr>
      <dsp:spPr>
        <a:xfrm>
          <a:off x="1049597" y="428906"/>
          <a:ext cx="91440" cy="1343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150750-247E-41C3-A75F-DBF2B1F8529F}">
      <dsp:nvSpPr>
        <dsp:cNvPr id="0" name=""/>
        <dsp:cNvSpPr/>
      </dsp:nvSpPr>
      <dsp:spPr>
        <a:xfrm>
          <a:off x="65120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1F430-56E2-4DC6-ABCA-B3DCEA337227}">
      <dsp:nvSpPr>
        <dsp:cNvPr id="0" name=""/>
        <dsp:cNvSpPr/>
      </dsp:nvSpPr>
      <dsp:spPr>
        <a:xfrm>
          <a:off x="65120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E305B-0D10-41C2-99A3-02D4A1A5E8E5}">
      <dsp:nvSpPr>
        <dsp:cNvPr id="0" name=""/>
        <dsp:cNvSpPr/>
      </dsp:nvSpPr>
      <dsp:spPr>
        <a:xfrm>
          <a:off x="321070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774247" y="0"/>
              </a:moveTo>
              <a:lnTo>
                <a:pt x="774247" y="67186"/>
              </a:lnTo>
              <a:lnTo>
                <a:pt x="0" y="67186"/>
              </a:lnTo>
              <a:lnTo>
                <a:pt x="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AD196-7400-4611-B34E-DB67E0986EB0}">
      <dsp:nvSpPr>
        <dsp:cNvPr id="0" name=""/>
        <dsp:cNvSpPr/>
      </dsp:nvSpPr>
      <dsp:spPr>
        <a:xfrm>
          <a:off x="775380" y="108969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Δραστηριότητα</a:t>
          </a:r>
          <a:endParaRPr lang="el-GR" sz="700" kern="1200" dirty="0"/>
        </a:p>
      </dsp:txBody>
      <dsp:txXfrm>
        <a:off x="775380" y="108969"/>
        <a:ext cx="639873" cy="319936"/>
      </dsp:txXfrm>
    </dsp:sp>
    <dsp:sp modelId="{5C7A033D-F63E-4EE1-8D18-3DEB6554719E}">
      <dsp:nvSpPr>
        <dsp:cNvPr id="0" name=""/>
        <dsp:cNvSpPr/>
      </dsp:nvSpPr>
      <dsp:spPr>
        <a:xfrm>
          <a:off x="1133" y="563280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ρύπου</a:t>
          </a:r>
          <a:endParaRPr lang="el-GR" sz="700" kern="1200" dirty="0"/>
        </a:p>
      </dsp:txBody>
      <dsp:txXfrm>
        <a:off x="1133" y="563280"/>
        <a:ext cx="639873" cy="319936"/>
      </dsp:txXfrm>
    </dsp:sp>
    <dsp:sp modelId="{B2CEA7DB-BB34-4209-B482-274CD94C1212}">
      <dsp:nvSpPr>
        <dsp:cNvPr id="0" name=""/>
        <dsp:cNvSpPr/>
      </dsp:nvSpPr>
      <dsp:spPr>
        <a:xfrm>
          <a:off x="161101" y="1017590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Αιωρούμενες ύλες</a:t>
          </a:r>
          <a:endParaRPr lang="el-GR" sz="700" kern="1200" dirty="0"/>
        </a:p>
      </dsp:txBody>
      <dsp:txXfrm>
        <a:off x="161101" y="1017590"/>
        <a:ext cx="639873" cy="319936"/>
      </dsp:txXfrm>
    </dsp:sp>
    <dsp:sp modelId="{CCB9F205-5940-41B9-A841-4802D8C6A320}">
      <dsp:nvSpPr>
        <dsp:cNvPr id="0" name=""/>
        <dsp:cNvSpPr/>
      </dsp:nvSpPr>
      <dsp:spPr>
        <a:xfrm>
          <a:off x="161101" y="1471901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Διαλυμένες ουσίες</a:t>
          </a:r>
          <a:endParaRPr lang="el-GR" sz="700" kern="1200" dirty="0"/>
        </a:p>
      </dsp:txBody>
      <dsp:txXfrm>
        <a:off x="161101" y="1471901"/>
        <a:ext cx="639873" cy="319936"/>
      </dsp:txXfrm>
    </dsp:sp>
    <dsp:sp modelId="{8A5DFAF2-9859-491E-8054-41942995DFBA}">
      <dsp:nvSpPr>
        <dsp:cNvPr id="0" name=""/>
        <dsp:cNvSpPr/>
      </dsp:nvSpPr>
      <dsp:spPr>
        <a:xfrm>
          <a:off x="775380" y="56328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πηγής</a:t>
          </a:r>
          <a:endParaRPr lang="el-GR" sz="700" kern="1200" dirty="0"/>
        </a:p>
      </dsp:txBody>
      <dsp:txXfrm>
        <a:off x="775380" y="563280"/>
        <a:ext cx="639873" cy="319936"/>
      </dsp:txXfrm>
    </dsp:sp>
    <dsp:sp modelId="{A0C7C93E-9F43-4F23-81E3-173BC5D62FA2}">
      <dsp:nvSpPr>
        <dsp:cNvPr id="0" name=""/>
        <dsp:cNvSpPr/>
      </dsp:nvSpPr>
      <dsp:spPr>
        <a:xfrm>
          <a:off x="935349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Σημειακή</a:t>
          </a:r>
          <a:endParaRPr lang="el-GR" sz="700" kern="1200" dirty="0"/>
        </a:p>
      </dsp:txBody>
      <dsp:txXfrm>
        <a:off x="935349" y="1017590"/>
        <a:ext cx="639873" cy="319936"/>
      </dsp:txXfrm>
    </dsp:sp>
    <dsp:sp modelId="{D89FEA0C-6348-49CF-AC7F-605E79BE4267}">
      <dsp:nvSpPr>
        <dsp:cNvPr id="0" name=""/>
        <dsp:cNvSpPr/>
      </dsp:nvSpPr>
      <dsp:spPr>
        <a:xfrm>
          <a:off x="935349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Μη σημειακή</a:t>
          </a:r>
          <a:endParaRPr lang="el-GR" sz="700" kern="1200" dirty="0"/>
        </a:p>
      </dsp:txBody>
      <dsp:txXfrm>
        <a:off x="935349" y="1471901"/>
        <a:ext cx="639873" cy="319936"/>
      </dsp:txXfrm>
    </dsp:sp>
    <dsp:sp modelId="{B27E950B-E79C-4C7D-8641-3BAA18426CCB}">
      <dsp:nvSpPr>
        <dsp:cNvPr id="0" name=""/>
        <dsp:cNvSpPr/>
      </dsp:nvSpPr>
      <dsp:spPr>
        <a:xfrm>
          <a:off x="1549628" y="56328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Ρυθμός εκπομπής</a:t>
          </a:r>
          <a:endParaRPr lang="el-GR" sz="700" kern="1200" dirty="0"/>
        </a:p>
      </dsp:txBody>
      <dsp:txXfrm>
        <a:off x="1549628" y="563280"/>
        <a:ext cx="639873" cy="319936"/>
      </dsp:txXfrm>
    </dsp:sp>
    <dsp:sp modelId="{2426BE83-5EAC-4A1B-9E98-68ACC5269FDB}">
      <dsp:nvSpPr>
        <dsp:cNvPr id="0" name=""/>
        <dsp:cNvSpPr/>
      </dsp:nvSpPr>
      <dsp:spPr>
        <a:xfrm>
          <a:off x="1709596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Συνεχής</a:t>
          </a:r>
          <a:endParaRPr lang="el-GR" sz="700" kern="1200" dirty="0"/>
        </a:p>
      </dsp:txBody>
      <dsp:txXfrm>
        <a:off x="1709596" y="1017590"/>
        <a:ext cx="639873" cy="319936"/>
      </dsp:txXfrm>
    </dsp:sp>
    <dsp:sp modelId="{56239324-2555-4167-831B-F050ABE330EC}">
      <dsp:nvSpPr>
        <dsp:cNvPr id="0" name=""/>
        <dsp:cNvSpPr/>
      </dsp:nvSpPr>
      <dsp:spPr>
        <a:xfrm>
          <a:off x="1709596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/>
            <a:t>Επεισοδιακή</a:t>
          </a:r>
          <a:endParaRPr lang="el-GR" sz="700" kern="1200" dirty="0"/>
        </a:p>
      </dsp:txBody>
      <dsp:txXfrm>
        <a:off x="1709596" y="1471901"/>
        <a:ext cx="639873" cy="31993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614186-522D-4BE9-B0C5-A88754977FDF}">
      <dsp:nvSpPr>
        <dsp:cNvPr id="0" name=""/>
        <dsp:cNvSpPr/>
      </dsp:nvSpPr>
      <dsp:spPr>
        <a:xfrm>
          <a:off x="1613615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8DDCF-AC24-4CF9-8520-083D258CB168}">
      <dsp:nvSpPr>
        <dsp:cNvPr id="0" name=""/>
        <dsp:cNvSpPr/>
      </dsp:nvSpPr>
      <dsp:spPr>
        <a:xfrm>
          <a:off x="1613615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761CE-8BC1-488D-8531-B6739246902B}">
      <dsp:nvSpPr>
        <dsp:cNvPr id="0" name=""/>
        <dsp:cNvSpPr/>
      </dsp:nvSpPr>
      <dsp:spPr>
        <a:xfrm>
          <a:off x="1095317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186"/>
              </a:lnTo>
              <a:lnTo>
                <a:pt x="774247" y="67186"/>
              </a:lnTo>
              <a:lnTo>
                <a:pt x="774247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8FA2C-238F-4D29-B070-AD05F067D5D1}">
      <dsp:nvSpPr>
        <dsp:cNvPr id="0" name=""/>
        <dsp:cNvSpPr/>
      </dsp:nvSpPr>
      <dsp:spPr>
        <a:xfrm>
          <a:off x="839368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9188C-DA58-44A5-A073-4FCBB55AB321}">
      <dsp:nvSpPr>
        <dsp:cNvPr id="0" name=""/>
        <dsp:cNvSpPr/>
      </dsp:nvSpPr>
      <dsp:spPr>
        <a:xfrm>
          <a:off x="839368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3244F-8550-4860-88B3-7C9EA06BDBF7}">
      <dsp:nvSpPr>
        <dsp:cNvPr id="0" name=""/>
        <dsp:cNvSpPr/>
      </dsp:nvSpPr>
      <dsp:spPr>
        <a:xfrm>
          <a:off x="1049597" y="428906"/>
          <a:ext cx="91440" cy="1343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150750-247E-41C3-A75F-DBF2B1F8529F}">
      <dsp:nvSpPr>
        <dsp:cNvPr id="0" name=""/>
        <dsp:cNvSpPr/>
      </dsp:nvSpPr>
      <dsp:spPr>
        <a:xfrm>
          <a:off x="65120" y="883217"/>
          <a:ext cx="95981" cy="748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48652"/>
              </a:lnTo>
              <a:lnTo>
                <a:pt x="95981" y="74865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1F430-56E2-4DC6-ABCA-B3DCEA337227}">
      <dsp:nvSpPr>
        <dsp:cNvPr id="0" name=""/>
        <dsp:cNvSpPr/>
      </dsp:nvSpPr>
      <dsp:spPr>
        <a:xfrm>
          <a:off x="65120" y="883217"/>
          <a:ext cx="95981" cy="29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341"/>
              </a:lnTo>
              <a:lnTo>
                <a:pt x="95981" y="29434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DE305B-0D10-41C2-99A3-02D4A1A5E8E5}">
      <dsp:nvSpPr>
        <dsp:cNvPr id="0" name=""/>
        <dsp:cNvSpPr/>
      </dsp:nvSpPr>
      <dsp:spPr>
        <a:xfrm>
          <a:off x="321070" y="428906"/>
          <a:ext cx="774247" cy="134373"/>
        </a:xfrm>
        <a:custGeom>
          <a:avLst/>
          <a:gdLst/>
          <a:ahLst/>
          <a:cxnLst/>
          <a:rect l="0" t="0" r="0" b="0"/>
          <a:pathLst>
            <a:path>
              <a:moveTo>
                <a:pt x="774247" y="0"/>
              </a:moveTo>
              <a:lnTo>
                <a:pt x="774247" y="67186"/>
              </a:lnTo>
              <a:lnTo>
                <a:pt x="0" y="67186"/>
              </a:lnTo>
              <a:lnTo>
                <a:pt x="0" y="134373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AD196-7400-4611-B34E-DB67E0986EB0}">
      <dsp:nvSpPr>
        <dsp:cNvPr id="0" name=""/>
        <dsp:cNvSpPr/>
      </dsp:nvSpPr>
      <dsp:spPr>
        <a:xfrm>
          <a:off x="775380" y="108969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Δραστηριότητα</a:t>
          </a:r>
          <a:endParaRPr lang="el-GR" sz="700" kern="1200" dirty="0"/>
        </a:p>
      </dsp:txBody>
      <dsp:txXfrm>
        <a:off x="775380" y="108969"/>
        <a:ext cx="639873" cy="319936"/>
      </dsp:txXfrm>
    </dsp:sp>
    <dsp:sp modelId="{5C7A033D-F63E-4EE1-8D18-3DEB6554719E}">
      <dsp:nvSpPr>
        <dsp:cNvPr id="0" name=""/>
        <dsp:cNvSpPr/>
      </dsp:nvSpPr>
      <dsp:spPr>
        <a:xfrm>
          <a:off x="1133" y="563280"/>
          <a:ext cx="639873" cy="319936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Είδος ρύπου</a:t>
          </a:r>
          <a:endParaRPr lang="el-GR" sz="700" kern="1200" dirty="0"/>
        </a:p>
      </dsp:txBody>
      <dsp:txXfrm>
        <a:off x="1133" y="563280"/>
        <a:ext cx="639873" cy="319936"/>
      </dsp:txXfrm>
    </dsp:sp>
    <dsp:sp modelId="{B2CEA7DB-BB34-4209-B482-274CD94C1212}">
      <dsp:nvSpPr>
        <dsp:cNvPr id="0" name=""/>
        <dsp:cNvSpPr/>
      </dsp:nvSpPr>
      <dsp:spPr>
        <a:xfrm>
          <a:off x="161101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Αιωρούμενες ύλες</a:t>
          </a:r>
          <a:endParaRPr lang="el-GR" sz="700" kern="1200" dirty="0"/>
        </a:p>
      </dsp:txBody>
      <dsp:txXfrm>
        <a:off x="161101" y="1017590"/>
        <a:ext cx="639873" cy="319936"/>
      </dsp:txXfrm>
    </dsp:sp>
    <dsp:sp modelId="{CCB9F205-5940-41B9-A841-4802D8C6A320}">
      <dsp:nvSpPr>
        <dsp:cNvPr id="0" name=""/>
        <dsp:cNvSpPr/>
      </dsp:nvSpPr>
      <dsp:spPr>
        <a:xfrm>
          <a:off x="161101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Διαλυμένες ουσίες</a:t>
          </a:r>
          <a:endParaRPr lang="el-GR" sz="700" kern="1200" dirty="0"/>
        </a:p>
      </dsp:txBody>
      <dsp:txXfrm>
        <a:off x="161101" y="1471901"/>
        <a:ext cx="639873" cy="319936"/>
      </dsp:txXfrm>
    </dsp:sp>
    <dsp:sp modelId="{8A5DFAF2-9859-491E-8054-41942995DFBA}">
      <dsp:nvSpPr>
        <dsp:cNvPr id="0" name=""/>
        <dsp:cNvSpPr/>
      </dsp:nvSpPr>
      <dsp:spPr>
        <a:xfrm>
          <a:off x="775380" y="563280"/>
          <a:ext cx="639873" cy="31993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Γεωμετρία εστίας</a:t>
          </a:r>
          <a:endParaRPr lang="el-GR" sz="700" kern="1200" dirty="0"/>
        </a:p>
      </dsp:txBody>
      <dsp:txXfrm>
        <a:off x="775380" y="563280"/>
        <a:ext cx="639873" cy="319936"/>
      </dsp:txXfrm>
    </dsp:sp>
    <dsp:sp modelId="{A0C7C93E-9F43-4F23-81E3-173BC5D62FA2}">
      <dsp:nvSpPr>
        <dsp:cNvPr id="0" name=""/>
        <dsp:cNvSpPr/>
      </dsp:nvSpPr>
      <dsp:spPr>
        <a:xfrm>
          <a:off x="935349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Σημειακή</a:t>
          </a:r>
          <a:endParaRPr lang="el-GR" sz="700" kern="1200" dirty="0"/>
        </a:p>
      </dsp:txBody>
      <dsp:txXfrm>
        <a:off x="935349" y="1017590"/>
        <a:ext cx="639873" cy="319936"/>
      </dsp:txXfrm>
    </dsp:sp>
    <dsp:sp modelId="{D89FEA0C-6348-49CF-AC7F-605E79BE4267}">
      <dsp:nvSpPr>
        <dsp:cNvPr id="0" name=""/>
        <dsp:cNvSpPr/>
      </dsp:nvSpPr>
      <dsp:spPr>
        <a:xfrm>
          <a:off x="935349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Μη σημειακή</a:t>
          </a:r>
          <a:endParaRPr lang="el-GR" sz="700" kern="1200" dirty="0"/>
        </a:p>
      </dsp:txBody>
      <dsp:txXfrm>
        <a:off x="935349" y="1471901"/>
        <a:ext cx="639873" cy="319936"/>
      </dsp:txXfrm>
    </dsp:sp>
    <dsp:sp modelId="{B27E950B-E79C-4C7D-8641-3BAA18426CCB}">
      <dsp:nvSpPr>
        <dsp:cNvPr id="0" name=""/>
        <dsp:cNvSpPr/>
      </dsp:nvSpPr>
      <dsp:spPr>
        <a:xfrm>
          <a:off x="1549628" y="56328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Ρυθμός εκπομπής</a:t>
          </a:r>
          <a:endParaRPr lang="el-GR" sz="700" kern="1200" dirty="0"/>
        </a:p>
      </dsp:txBody>
      <dsp:txXfrm>
        <a:off x="1549628" y="563280"/>
        <a:ext cx="639873" cy="319936"/>
      </dsp:txXfrm>
    </dsp:sp>
    <dsp:sp modelId="{2426BE83-5EAC-4A1B-9E98-68ACC5269FDB}">
      <dsp:nvSpPr>
        <dsp:cNvPr id="0" name=""/>
        <dsp:cNvSpPr/>
      </dsp:nvSpPr>
      <dsp:spPr>
        <a:xfrm>
          <a:off x="1709596" y="1017590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700" kern="1200" dirty="0" smtClean="0"/>
            <a:t>Συνεχής</a:t>
          </a:r>
          <a:endParaRPr lang="el-GR" sz="700" kern="1200" dirty="0"/>
        </a:p>
      </dsp:txBody>
      <dsp:txXfrm>
        <a:off x="1709596" y="1017590"/>
        <a:ext cx="639873" cy="319936"/>
      </dsp:txXfrm>
    </dsp:sp>
    <dsp:sp modelId="{56239324-2555-4167-831B-F050ABE330EC}">
      <dsp:nvSpPr>
        <dsp:cNvPr id="0" name=""/>
        <dsp:cNvSpPr/>
      </dsp:nvSpPr>
      <dsp:spPr>
        <a:xfrm>
          <a:off x="1709596" y="1471901"/>
          <a:ext cx="639873" cy="31993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err="1" smtClean="0"/>
            <a:t>Επεισοδιακή</a:t>
          </a:r>
          <a:endParaRPr lang="el-GR" sz="700" kern="1200" dirty="0"/>
        </a:p>
      </dsp:txBody>
      <dsp:txXfrm>
        <a:off x="1709596" y="1471901"/>
        <a:ext cx="639873" cy="31993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D9523A-20FB-4F04-A1BB-2E17DC251938}">
      <dsp:nvSpPr>
        <dsp:cNvPr id="0" name=""/>
        <dsp:cNvSpPr/>
      </dsp:nvSpPr>
      <dsp:spPr>
        <a:xfrm>
          <a:off x="2788997" y="1825869"/>
          <a:ext cx="142536" cy="2461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1132"/>
              </a:lnTo>
              <a:lnTo>
                <a:pt x="142536" y="246113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87B4F4-00E3-4302-81F3-97137BBCB610}">
      <dsp:nvSpPr>
        <dsp:cNvPr id="0" name=""/>
        <dsp:cNvSpPr/>
      </dsp:nvSpPr>
      <dsp:spPr>
        <a:xfrm>
          <a:off x="2788997" y="1825869"/>
          <a:ext cx="142536" cy="1786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459"/>
              </a:lnTo>
              <a:lnTo>
                <a:pt x="142536" y="178645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26EF7-4773-4536-8BBB-03084DCD59E8}">
      <dsp:nvSpPr>
        <dsp:cNvPr id="0" name=""/>
        <dsp:cNvSpPr/>
      </dsp:nvSpPr>
      <dsp:spPr>
        <a:xfrm>
          <a:off x="2788997" y="1825869"/>
          <a:ext cx="142536" cy="1111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785"/>
              </a:lnTo>
              <a:lnTo>
                <a:pt x="142536" y="111178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B95A5E-ABA3-496E-8AA3-0EAC8DE79317}">
      <dsp:nvSpPr>
        <dsp:cNvPr id="0" name=""/>
        <dsp:cNvSpPr/>
      </dsp:nvSpPr>
      <dsp:spPr>
        <a:xfrm>
          <a:off x="2788997" y="1825869"/>
          <a:ext cx="142536" cy="437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112"/>
              </a:lnTo>
              <a:lnTo>
                <a:pt x="142536" y="4371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E2B82-BEA5-47E2-8864-23E86849CB99}">
      <dsp:nvSpPr>
        <dsp:cNvPr id="0" name=""/>
        <dsp:cNvSpPr/>
      </dsp:nvSpPr>
      <dsp:spPr>
        <a:xfrm>
          <a:off x="2594197" y="1151195"/>
          <a:ext cx="574897" cy="199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775"/>
              </a:lnTo>
              <a:lnTo>
                <a:pt x="574897" y="99775"/>
              </a:lnTo>
              <a:lnTo>
                <a:pt x="574897" y="19955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8B4A3-4FFE-46D0-9A0F-B3D8F78FF8DB}">
      <dsp:nvSpPr>
        <dsp:cNvPr id="0" name=""/>
        <dsp:cNvSpPr/>
      </dsp:nvSpPr>
      <dsp:spPr>
        <a:xfrm>
          <a:off x="1639202" y="1825869"/>
          <a:ext cx="142536" cy="2461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1132"/>
              </a:lnTo>
              <a:lnTo>
                <a:pt x="142536" y="246113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4CC34A-35BE-46C0-BAD9-E2762226E83A}">
      <dsp:nvSpPr>
        <dsp:cNvPr id="0" name=""/>
        <dsp:cNvSpPr/>
      </dsp:nvSpPr>
      <dsp:spPr>
        <a:xfrm>
          <a:off x="1639202" y="1825869"/>
          <a:ext cx="142536" cy="1786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459"/>
              </a:lnTo>
              <a:lnTo>
                <a:pt x="142536" y="178645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BB8786-ECE8-45BE-891B-5892A2578BAF}">
      <dsp:nvSpPr>
        <dsp:cNvPr id="0" name=""/>
        <dsp:cNvSpPr/>
      </dsp:nvSpPr>
      <dsp:spPr>
        <a:xfrm>
          <a:off x="1639202" y="1825869"/>
          <a:ext cx="142536" cy="1111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785"/>
              </a:lnTo>
              <a:lnTo>
                <a:pt x="142536" y="111178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8CDFE-4AEC-4CB3-8468-5151FBA03964}">
      <dsp:nvSpPr>
        <dsp:cNvPr id="0" name=""/>
        <dsp:cNvSpPr/>
      </dsp:nvSpPr>
      <dsp:spPr>
        <a:xfrm>
          <a:off x="1639202" y="1825869"/>
          <a:ext cx="142536" cy="437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112"/>
              </a:lnTo>
              <a:lnTo>
                <a:pt x="142536" y="4371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46D11-6CED-4718-9435-2675B81C8730}">
      <dsp:nvSpPr>
        <dsp:cNvPr id="0" name=""/>
        <dsp:cNvSpPr/>
      </dsp:nvSpPr>
      <dsp:spPr>
        <a:xfrm>
          <a:off x="2019300" y="1151195"/>
          <a:ext cx="574897" cy="199551"/>
        </a:xfrm>
        <a:custGeom>
          <a:avLst/>
          <a:gdLst/>
          <a:ahLst/>
          <a:cxnLst/>
          <a:rect l="0" t="0" r="0" b="0"/>
          <a:pathLst>
            <a:path>
              <a:moveTo>
                <a:pt x="574897" y="0"/>
              </a:moveTo>
              <a:lnTo>
                <a:pt x="574897" y="99775"/>
              </a:lnTo>
              <a:lnTo>
                <a:pt x="0" y="99775"/>
              </a:lnTo>
              <a:lnTo>
                <a:pt x="0" y="199551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01A374-0AEC-42A8-AFF7-47F710680B5C}">
      <dsp:nvSpPr>
        <dsp:cNvPr id="0" name=""/>
        <dsp:cNvSpPr/>
      </dsp:nvSpPr>
      <dsp:spPr>
        <a:xfrm>
          <a:off x="1613070" y="476522"/>
          <a:ext cx="981127" cy="199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775"/>
              </a:lnTo>
              <a:lnTo>
                <a:pt x="981127" y="99775"/>
              </a:lnTo>
              <a:lnTo>
                <a:pt x="981127" y="19955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CB364-8651-415C-97A1-038B8C27E249}">
      <dsp:nvSpPr>
        <dsp:cNvPr id="0" name=""/>
        <dsp:cNvSpPr/>
      </dsp:nvSpPr>
      <dsp:spPr>
        <a:xfrm>
          <a:off x="251845" y="1151195"/>
          <a:ext cx="142536" cy="3135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5806"/>
              </a:lnTo>
              <a:lnTo>
                <a:pt x="142536" y="3135806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30B5-1B55-4DA7-A79C-EA54779EF1EB}">
      <dsp:nvSpPr>
        <dsp:cNvPr id="0" name=""/>
        <dsp:cNvSpPr/>
      </dsp:nvSpPr>
      <dsp:spPr>
        <a:xfrm>
          <a:off x="251845" y="1151195"/>
          <a:ext cx="142536" cy="2461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1132"/>
              </a:lnTo>
              <a:lnTo>
                <a:pt x="142536" y="246113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86A97-9B49-4C78-B68B-1D0361EC8816}">
      <dsp:nvSpPr>
        <dsp:cNvPr id="0" name=""/>
        <dsp:cNvSpPr/>
      </dsp:nvSpPr>
      <dsp:spPr>
        <a:xfrm>
          <a:off x="251845" y="1151195"/>
          <a:ext cx="142536" cy="1786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459"/>
              </a:lnTo>
              <a:lnTo>
                <a:pt x="142536" y="1786459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E998D-0284-40D0-B118-79B98B2693E5}">
      <dsp:nvSpPr>
        <dsp:cNvPr id="0" name=""/>
        <dsp:cNvSpPr/>
      </dsp:nvSpPr>
      <dsp:spPr>
        <a:xfrm>
          <a:off x="251845" y="1151195"/>
          <a:ext cx="142536" cy="1111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785"/>
              </a:lnTo>
              <a:lnTo>
                <a:pt x="142536" y="1111785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0B9AC-B666-4102-B592-99BD5499BEDF}">
      <dsp:nvSpPr>
        <dsp:cNvPr id="0" name=""/>
        <dsp:cNvSpPr/>
      </dsp:nvSpPr>
      <dsp:spPr>
        <a:xfrm>
          <a:off x="251845" y="1151195"/>
          <a:ext cx="142536" cy="437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112"/>
              </a:lnTo>
              <a:lnTo>
                <a:pt x="142536" y="437112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5F17C-BE2D-4995-BDDE-A2C853A21356}">
      <dsp:nvSpPr>
        <dsp:cNvPr id="0" name=""/>
        <dsp:cNvSpPr/>
      </dsp:nvSpPr>
      <dsp:spPr>
        <a:xfrm>
          <a:off x="631943" y="476522"/>
          <a:ext cx="981127" cy="199551"/>
        </a:xfrm>
        <a:custGeom>
          <a:avLst/>
          <a:gdLst/>
          <a:ahLst/>
          <a:cxnLst/>
          <a:rect l="0" t="0" r="0" b="0"/>
          <a:pathLst>
            <a:path>
              <a:moveTo>
                <a:pt x="981127" y="0"/>
              </a:moveTo>
              <a:lnTo>
                <a:pt x="981127" y="99775"/>
              </a:lnTo>
              <a:lnTo>
                <a:pt x="0" y="99775"/>
              </a:lnTo>
              <a:lnTo>
                <a:pt x="0" y="19955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D6E00-0A68-4B6D-8CE4-09A8520B5163}">
      <dsp:nvSpPr>
        <dsp:cNvPr id="0" name=""/>
        <dsp:cNvSpPr/>
      </dsp:nvSpPr>
      <dsp:spPr>
        <a:xfrm>
          <a:off x="1137948" y="1400"/>
          <a:ext cx="950244" cy="475122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kern="1200" dirty="0" smtClean="0"/>
            <a:t>Είδος πηγής (Γεωμετρία)</a:t>
          </a:r>
          <a:endParaRPr lang="el-GR" sz="1100" kern="1200" dirty="0"/>
        </a:p>
      </dsp:txBody>
      <dsp:txXfrm>
        <a:off x="1137948" y="1400"/>
        <a:ext cx="950244" cy="475122"/>
      </dsp:txXfrm>
    </dsp:sp>
    <dsp:sp modelId="{F95FEE43-EBC0-4CC6-8409-F814E26B8F23}">
      <dsp:nvSpPr>
        <dsp:cNvPr id="0" name=""/>
        <dsp:cNvSpPr/>
      </dsp:nvSpPr>
      <dsp:spPr>
        <a:xfrm>
          <a:off x="156821" y="676073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Σημειακές</a:t>
          </a:r>
          <a:r>
            <a:rPr lang="en-US" sz="1100" kern="1200" dirty="0" smtClean="0"/>
            <a:t> </a:t>
          </a:r>
          <a:r>
            <a:rPr lang="el-GR" sz="1100" kern="1200" dirty="0" smtClean="0"/>
            <a:t>(point)</a:t>
          </a:r>
          <a:endParaRPr lang="el-GR" sz="1100" kern="1200" dirty="0"/>
        </a:p>
      </dsp:txBody>
      <dsp:txXfrm>
        <a:off x="156821" y="676073"/>
        <a:ext cx="950244" cy="475122"/>
      </dsp:txXfrm>
    </dsp:sp>
    <dsp:sp modelId="{36078F62-EFA8-46DE-BC35-04432A151D0F}">
      <dsp:nvSpPr>
        <dsp:cNvPr id="0" name=""/>
        <dsp:cNvSpPr/>
      </dsp:nvSpPr>
      <dsp:spPr>
        <a:xfrm>
          <a:off x="394382" y="1350746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ΧΑΔΑ</a:t>
          </a:r>
          <a:endParaRPr lang="el-GR" sz="1100" kern="1200" dirty="0"/>
        </a:p>
      </dsp:txBody>
      <dsp:txXfrm>
        <a:off x="394382" y="1350746"/>
        <a:ext cx="950244" cy="475122"/>
      </dsp:txXfrm>
    </dsp:sp>
    <dsp:sp modelId="{B767B6E1-0F70-4C63-B2CE-0094FC3FF1C6}">
      <dsp:nvSpPr>
        <dsp:cNvPr id="0" name=""/>
        <dsp:cNvSpPr/>
      </dsp:nvSpPr>
      <dsp:spPr>
        <a:xfrm>
          <a:off x="394382" y="2025420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Αγωγοί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λυμάτων</a:t>
          </a:r>
          <a:endParaRPr lang="el-GR" sz="1100" kern="1200" dirty="0"/>
        </a:p>
      </dsp:txBody>
      <dsp:txXfrm>
        <a:off x="394382" y="2025420"/>
        <a:ext cx="950244" cy="475122"/>
      </dsp:txXfrm>
    </dsp:sp>
    <dsp:sp modelId="{E914E7C2-A948-4035-9994-8F9C8290F64F}">
      <dsp:nvSpPr>
        <dsp:cNvPr id="0" name=""/>
        <dsp:cNvSpPr/>
      </dsp:nvSpPr>
      <dsp:spPr>
        <a:xfrm>
          <a:off x="394382" y="2700093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Βόθροι</a:t>
          </a:r>
          <a:endParaRPr lang="el-GR" sz="1100" kern="1200" dirty="0"/>
        </a:p>
      </dsp:txBody>
      <dsp:txXfrm>
        <a:off x="394382" y="2700093"/>
        <a:ext cx="950244" cy="475122"/>
      </dsp:txXfrm>
    </dsp:sp>
    <dsp:sp modelId="{796E40FA-E353-45D9-A75B-82507BEF19B9}">
      <dsp:nvSpPr>
        <dsp:cNvPr id="0" name=""/>
        <dsp:cNvSpPr/>
      </dsp:nvSpPr>
      <dsp:spPr>
        <a:xfrm>
          <a:off x="394382" y="3374767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Υπόγειες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δεξαμενές</a:t>
          </a:r>
          <a:endParaRPr lang="el-GR" sz="1100" kern="1200" dirty="0"/>
        </a:p>
      </dsp:txBody>
      <dsp:txXfrm>
        <a:off x="394382" y="3374767"/>
        <a:ext cx="950244" cy="475122"/>
      </dsp:txXfrm>
    </dsp:sp>
    <dsp:sp modelId="{CA04D18E-FC9B-4010-8BEA-022B8ADC1B40}">
      <dsp:nvSpPr>
        <dsp:cNvPr id="0" name=""/>
        <dsp:cNvSpPr/>
      </dsp:nvSpPr>
      <dsp:spPr>
        <a:xfrm>
          <a:off x="394382" y="4049440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κ.λπ</a:t>
          </a:r>
          <a:r>
            <a:rPr lang="en-US" sz="1100" kern="1200" dirty="0" smtClean="0"/>
            <a:t>.</a:t>
          </a:r>
          <a:endParaRPr lang="el-GR" sz="1100" kern="1200" dirty="0"/>
        </a:p>
      </dsp:txBody>
      <dsp:txXfrm>
        <a:off x="394382" y="4049440"/>
        <a:ext cx="950244" cy="475122"/>
      </dsp:txXfrm>
    </dsp:sp>
    <dsp:sp modelId="{37C95350-38F3-45AA-8014-6850D22E6C17}">
      <dsp:nvSpPr>
        <dsp:cNvPr id="0" name=""/>
        <dsp:cNvSpPr/>
      </dsp:nvSpPr>
      <dsp:spPr>
        <a:xfrm>
          <a:off x="2119075" y="676073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Μη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σημειακές</a:t>
          </a:r>
          <a:r>
            <a:rPr lang="en-US" sz="1100" kern="1200" dirty="0" smtClean="0"/>
            <a:t> </a:t>
          </a:r>
          <a:r>
            <a:rPr lang="el-GR" sz="1100" kern="1200" dirty="0" smtClean="0"/>
            <a:t>(non point)</a:t>
          </a:r>
          <a:endParaRPr lang="el-GR" sz="1100" kern="1200" dirty="0"/>
        </a:p>
      </dsp:txBody>
      <dsp:txXfrm>
        <a:off x="2119075" y="676073"/>
        <a:ext cx="950244" cy="475122"/>
      </dsp:txXfrm>
    </dsp:sp>
    <dsp:sp modelId="{05E7F127-2F23-43E4-9D00-444EB5938A96}">
      <dsp:nvSpPr>
        <dsp:cNvPr id="0" name=""/>
        <dsp:cNvSpPr/>
      </dsp:nvSpPr>
      <dsp:spPr>
        <a:xfrm>
          <a:off x="1544177" y="1350746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Γραμμικές</a:t>
          </a:r>
          <a:endParaRPr lang="en-US" sz="1100" kern="1200" dirty="0" smtClean="0"/>
        </a:p>
      </dsp:txBody>
      <dsp:txXfrm>
        <a:off x="1544177" y="1350746"/>
        <a:ext cx="950244" cy="475122"/>
      </dsp:txXfrm>
    </dsp:sp>
    <dsp:sp modelId="{7F795AE4-A0FA-4D79-B342-C785D8B32817}">
      <dsp:nvSpPr>
        <dsp:cNvPr id="0" name=""/>
        <dsp:cNvSpPr/>
      </dsp:nvSpPr>
      <dsp:spPr>
        <a:xfrm>
          <a:off x="1781738" y="2025420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Δρόμοι</a:t>
          </a:r>
          <a:endParaRPr lang="en-US" sz="1100" kern="1200" dirty="0" smtClean="0"/>
        </a:p>
      </dsp:txBody>
      <dsp:txXfrm>
        <a:off x="1781738" y="2025420"/>
        <a:ext cx="950244" cy="475122"/>
      </dsp:txXfrm>
    </dsp:sp>
    <dsp:sp modelId="{600C4D7C-C4B0-421F-BB45-88301996D100}">
      <dsp:nvSpPr>
        <dsp:cNvPr id="0" name=""/>
        <dsp:cNvSpPr/>
      </dsp:nvSpPr>
      <dsp:spPr>
        <a:xfrm>
          <a:off x="1781738" y="2700093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Κανάλια</a:t>
          </a:r>
          <a:endParaRPr lang="en-US" sz="1100" kern="1200" dirty="0" smtClean="0"/>
        </a:p>
      </dsp:txBody>
      <dsp:txXfrm>
        <a:off x="1781738" y="2700093"/>
        <a:ext cx="950244" cy="475122"/>
      </dsp:txXfrm>
    </dsp:sp>
    <dsp:sp modelId="{3EAB560B-6F01-484F-BFD7-4318D318727F}">
      <dsp:nvSpPr>
        <dsp:cNvPr id="0" name=""/>
        <dsp:cNvSpPr/>
      </dsp:nvSpPr>
      <dsp:spPr>
        <a:xfrm>
          <a:off x="1781738" y="3374767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Αγωγοί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με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διαρροές</a:t>
          </a:r>
          <a:endParaRPr lang="en-US" sz="1100" kern="1200" dirty="0" smtClean="0"/>
        </a:p>
      </dsp:txBody>
      <dsp:txXfrm>
        <a:off x="1781738" y="3374767"/>
        <a:ext cx="950244" cy="475122"/>
      </dsp:txXfrm>
    </dsp:sp>
    <dsp:sp modelId="{46560FEA-5DD8-419F-8B1A-BA47F4C572E9}">
      <dsp:nvSpPr>
        <dsp:cNvPr id="0" name=""/>
        <dsp:cNvSpPr/>
      </dsp:nvSpPr>
      <dsp:spPr>
        <a:xfrm>
          <a:off x="1781738" y="4049440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kern="1200" dirty="0" smtClean="0"/>
            <a:t>Κ</a:t>
          </a:r>
          <a:r>
            <a:rPr lang="en-US" sz="1100" kern="1200" dirty="0" smtClean="0"/>
            <a:t>.</a:t>
          </a:r>
          <a:r>
            <a:rPr lang="en-US" sz="1100" kern="1200" dirty="0" err="1" smtClean="0"/>
            <a:t>λπ</a:t>
          </a:r>
          <a:r>
            <a:rPr lang="en-US" sz="1100" kern="1200" dirty="0" smtClean="0"/>
            <a:t>.</a:t>
          </a:r>
        </a:p>
      </dsp:txBody>
      <dsp:txXfrm>
        <a:off x="1781738" y="4049440"/>
        <a:ext cx="950244" cy="475122"/>
      </dsp:txXfrm>
    </dsp:sp>
    <dsp:sp modelId="{46E2478B-4C8B-4B95-9D40-9911D9A5ABEF}">
      <dsp:nvSpPr>
        <dsp:cNvPr id="0" name=""/>
        <dsp:cNvSpPr/>
      </dsp:nvSpPr>
      <dsp:spPr>
        <a:xfrm>
          <a:off x="2693973" y="1350746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Διάχυτες</a:t>
          </a:r>
          <a:endParaRPr lang="en-US" sz="1100" kern="1200" dirty="0" smtClean="0"/>
        </a:p>
      </dsp:txBody>
      <dsp:txXfrm>
        <a:off x="2693973" y="1350746"/>
        <a:ext cx="950244" cy="475122"/>
      </dsp:txXfrm>
    </dsp:sp>
    <dsp:sp modelId="{F22E7F0B-B57D-461E-800B-57A4D4F0085E}">
      <dsp:nvSpPr>
        <dsp:cNvPr id="0" name=""/>
        <dsp:cNvSpPr/>
      </dsp:nvSpPr>
      <dsp:spPr>
        <a:xfrm>
          <a:off x="2931534" y="2025420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Επιστρεφόμενες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αρδεύσεις</a:t>
          </a:r>
          <a:endParaRPr lang="en-US" sz="1100" kern="1200" dirty="0" smtClean="0"/>
        </a:p>
      </dsp:txBody>
      <dsp:txXfrm>
        <a:off x="2931534" y="2025420"/>
        <a:ext cx="950244" cy="475122"/>
      </dsp:txXfrm>
    </dsp:sp>
    <dsp:sp modelId="{A4630447-1DE9-4C88-AD17-F70B7E8A8AAF}">
      <dsp:nvSpPr>
        <dsp:cNvPr id="0" name=""/>
        <dsp:cNvSpPr/>
      </dsp:nvSpPr>
      <dsp:spPr>
        <a:xfrm>
          <a:off x="2931534" y="2700093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Όξινη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βροχή</a:t>
          </a:r>
          <a:endParaRPr lang="en-US" sz="1100" kern="1200" dirty="0" smtClean="0"/>
        </a:p>
      </dsp:txBody>
      <dsp:txXfrm>
        <a:off x="2931534" y="2700093"/>
        <a:ext cx="950244" cy="475122"/>
      </dsp:txXfrm>
    </dsp:sp>
    <dsp:sp modelId="{05A2CF20-9871-4CAB-BB87-5879BCDB730E}">
      <dsp:nvSpPr>
        <dsp:cNvPr id="0" name=""/>
        <dsp:cNvSpPr/>
      </dsp:nvSpPr>
      <dsp:spPr>
        <a:xfrm>
          <a:off x="2931534" y="3374767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err="1" smtClean="0"/>
            <a:t>Ψεκασμοί</a:t>
          </a:r>
          <a:endParaRPr lang="en-US" sz="1100" kern="1200" dirty="0" smtClean="0"/>
        </a:p>
      </dsp:txBody>
      <dsp:txXfrm>
        <a:off x="2931534" y="3374767"/>
        <a:ext cx="950244" cy="475122"/>
      </dsp:txXfrm>
    </dsp:sp>
    <dsp:sp modelId="{BCDDC8B1-BD2B-4B84-9D32-1B2829941FAA}">
      <dsp:nvSpPr>
        <dsp:cNvPr id="0" name=""/>
        <dsp:cNvSpPr/>
      </dsp:nvSpPr>
      <dsp:spPr>
        <a:xfrm>
          <a:off x="2931534" y="4049440"/>
          <a:ext cx="950244" cy="47512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kern="1200" dirty="0" smtClean="0"/>
            <a:t>Κ</a:t>
          </a:r>
          <a:r>
            <a:rPr lang="en-US" sz="1100" kern="1200" dirty="0" smtClean="0"/>
            <a:t>.</a:t>
          </a:r>
          <a:r>
            <a:rPr lang="en-US" sz="1100" kern="1200" dirty="0" err="1" smtClean="0"/>
            <a:t>λπ</a:t>
          </a:r>
          <a:r>
            <a:rPr lang="en-US" sz="1100" kern="1200" dirty="0" smtClean="0"/>
            <a:t>.</a:t>
          </a:r>
        </a:p>
      </dsp:txBody>
      <dsp:txXfrm>
        <a:off x="2931534" y="4049440"/>
        <a:ext cx="950244" cy="475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CE9609D-D4DC-4294-BE93-C60CDA8244E7}" type="datetimeFigureOut">
              <a:rPr lang="el-GR"/>
              <a:pPr>
                <a:defRPr/>
              </a:pPr>
              <a:t>12/3/2021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34FC284-CCC5-49F1-A397-E1093475CB5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322022-0CD9-4C6A-9976-EC3A8CC894C3}" type="slidenum">
              <a:rPr lang="el-GR" smtClean="0">
                <a:latin typeface="Arial" pitchFamily="34" charset="0"/>
              </a:rPr>
              <a:pPr/>
              <a:t>1</a:t>
            </a:fld>
            <a:endParaRPr lang="el-G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0B9EC-D2CC-40BA-81E4-C53DFEE8DF2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36155-23E7-4377-B52D-C3995820AF9C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AE5A6-BF71-4545-8968-49C57574F680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8B2185-F9EC-44DA-A178-42155CA49EC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002D45-7652-4132-838E-07E3F5C8B16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732B2-30B1-4B20-BC68-0C23C8F358C0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AE7CD-6B9B-48E5-AB49-3E26DD78C6BE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26EE6-DD3E-4C19-A3BA-CCD12CAD5A8A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DCC9E-5C32-41F0-9AE2-2E6E8A0C24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86B68E-FD46-4713-9C5A-22431905A1B3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1599-D964-43BF-9DD8-3908BA6C2D05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08465-0295-4C7C-9943-F29A2776C1B1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3CE67B-D38C-4B51-8571-5C300F17A869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PERSONALS\Andreadakis\&#917;&#929;&#915;&#913;&#931;&#932;&#919;&#929;&#921;&#913;\&#917;8212-&#928;&#961;&#959;&#963;&#964;&#945;&#963;&#943;&#945;%20&#933;&#948;&#940;&#964;&#953;&#957;&#969;&#957;%20&#931;&#965;&#963;&#964;&#951;&#956;&#940;&#964;&#969;&#957;%20-%20&#932;&#961;&#969;&#964;&#972;&#964;&#951;&#964;&#945;\2021\&#924;&#940;&#952;&#951;&#956;&#945;%2003-&#928;&#951;&#947;&#941;&#962;%20&#954;&#945;&#953;%20&#949;&#943;&#948;&#951;%20&#961;&#973;&#960;&#969;&#957;\3D%20Simulation%20of%20Water%20Treatment%20Plant%20for%20BIBS%20project.mp4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publication/323987020_Phytoremediation_and_Nanoremediation_Emerging_Techniques_for_Treatment_of_Acid_Mine_Drainage_Water/figures?lo=1" TargetMode="External"/><Relationship Id="rId5" Type="http://schemas.openxmlformats.org/officeDocument/2006/relationships/hyperlink" Target="https://www.wired.com/story/germany-acid-sludge/" TargetMode="Externa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las-gold.com/metalleia/metalleio-olympiada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PERSONALS\Andreadakis\&#917;&#929;&#915;&#913;&#931;&#932;&#919;&#929;&#921;&#913;\&#917;8212-&#928;&#961;&#959;&#963;&#964;&#945;&#963;&#943;&#945;%20&#933;&#948;&#940;&#964;&#953;&#957;&#969;&#957;%20&#931;&#965;&#963;&#964;&#951;&#956;&#940;&#964;&#969;&#957;%20-%20&#932;&#961;&#969;&#964;&#972;&#964;&#951;&#964;&#945;\2021\&#924;&#940;&#952;&#951;&#956;&#945;%2003-&#928;&#951;&#947;&#941;&#962;%20&#954;&#945;&#953;%20&#949;&#943;&#948;&#951;%20&#961;&#973;&#960;&#969;&#957;\The%20Nitrogen%20Cycle.mp4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ERSONALS\Andreadakis\&#917;&#929;&#915;&#913;&#931;&#932;&#919;&#929;&#921;&#913;\&#917;8212-&#928;&#961;&#959;&#963;&#964;&#945;&#963;&#943;&#945;%20&#933;&#948;&#940;&#964;&#953;&#957;&#969;&#957;%20&#931;&#965;&#963;&#964;&#951;&#956;&#940;&#964;&#969;&#957;%20-%20&#932;&#961;&#969;&#964;&#972;&#964;&#951;&#964;&#945;\2021\&#924;&#940;&#952;&#951;&#956;&#945;%2003-&#928;&#951;&#947;&#941;&#962;%20&#954;&#945;&#953;%20&#949;&#943;&#948;&#951;%20&#961;&#973;&#960;&#969;&#957;\Hydrocarbon%20pollution.mp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PERSONALS\Andreadakis\&#917;&#929;&#915;&#913;&#931;&#932;&#919;&#929;&#921;&#913;\&#917;8212-&#928;&#961;&#959;&#963;&#964;&#945;&#963;&#943;&#945;%20&#933;&#948;&#940;&#964;&#953;&#957;&#969;&#957;%20&#931;&#965;&#963;&#964;&#951;&#956;&#940;&#964;&#969;&#957;%20-%20&#932;&#961;&#969;&#964;&#972;&#964;&#951;&#964;&#945;\2021\&#924;&#940;&#952;&#951;&#956;&#945;%2003-&#928;&#951;&#947;&#941;&#962;%20&#954;&#945;&#953;%20&#949;&#943;&#948;&#951;%20&#961;&#973;&#960;&#969;&#957;\Groundwater%20Contamination.mp4" TargetMode="Externa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D:\PERSONALS\Andreadakis\&#917;&#929;&#915;&#913;&#931;&#932;&#919;&#929;&#921;&#913;\&#917;8212-&#928;&#961;&#959;&#963;&#964;&#945;&#963;&#943;&#945;%20&#933;&#948;&#940;&#964;&#953;&#957;&#969;&#957;%20&#931;&#965;&#963;&#964;&#951;&#956;&#940;&#964;&#969;&#957;%20-%20&#932;&#961;&#969;&#964;&#972;&#964;&#951;&#964;&#945;\2021\&#924;&#940;&#952;&#951;&#956;&#945;%2003-&#928;&#951;&#947;&#941;&#962;%20&#954;&#945;&#953;%20&#949;&#943;&#948;&#951;%20&#961;&#973;&#960;&#969;&#957;\Plume%20Spread%20-%203D%20Animation.mp4" TargetMode="Externa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5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Layout" Target="../diagrams/layout11.xml"/><Relationship Id="rId7" Type="http://schemas.openxmlformats.org/officeDocument/2006/relationships/image" Target="../media/image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Πηγές ρύπανσης και ρύποι</a:t>
            </a:r>
            <a:endParaRPr lang="el-GR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l-GR" dirty="0" smtClean="0"/>
              <a:t>Εμμ. Ανδρεαδάκης</a:t>
            </a:r>
            <a:r>
              <a:rPr lang="en-GB" dirty="0" smtClean="0"/>
              <a:t> – </a:t>
            </a:r>
            <a:r>
              <a:rPr lang="el-GR" dirty="0" smtClean="0"/>
              <a:t>Χ. Φίλης</a:t>
            </a:r>
          </a:p>
          <a:p>
            <a:pPr eaLnBrk="1" hangingPunct="1">
              <a:lnSpc>
                <a:spcPct val="80000"/>
              </a:lnSpc>
            </a:pPr>
            <a:r>
              <a:rPr lang="el-GR" dirty="0" smtClean="0"/>
              <a:t>Μάρτιος 2021</a:t>
            </a:r>
            <a:endParaRPr lang="el-GR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/>
          </p:cNvSpPr>
          <p:nvPr/>
        </p:nvSpPr>
        <p:spPr bwMode="auto">
          <a:xfrm>
            <a:off x="395288" y="1471671"/>
            <a:ext cx="8353425" cy="528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50000"/>
              </a:spcBef>
              <a:buSzPct val="90000"/>
              <a:buFont typeface="Wingdings" pitchFamily="2" charset="2"/>
              <a:buNone/>
            </a:pPr>
            <a:r>
              <a:rPr lang="el-GR" sz="1800" dirty="0">
                <a:latin typeface="+mn-lt"/>
                <a:cs typeface="Arial" pitchFamily="34" charset="0"/>
              </a:rPr>
              <a:t>Το γεωμετρικό σχήμα της ρύπανσης ονομάζεται </a:t>
            </a:r>
            <a:r>
              <a:rPr lang="el-GR" sz="1800" b="1" dirty="0">
                <a:latin typeface="+mn-lt"/>
                <a:cs typeface="Arial" pitchFamily="34" charset="0"/>
              </a:rPr>
              <a:t>πλούμιο ή θύσανος</a:t>
            </a:r>
            <a:r>
              <a:rPr lang="en-US" sz="1800" b="1" dirty="0">
                <a:latin typeface="+mn-lt"/>
                <a:cs typeface="Arial" pitchFamily="34" charset="0"/>
              </a:rPr>
              <a:t>*</a:t>
            </a:r>
            <a:r>
              <a:rPr lang="el-GR" sz="1800" dirty="0">
                <a:latin typeface="+mn-lt"/>
                <a:cs typeface="Arial" pitchFamily="34" charset="0"/>
              </a:rPr>
              <a:t> (</a:t>
            </a:r>
            <a:r>
              <a:rPr lang="en-US" sz="1800" dirty="0">
                <a:latin typeface="+mn-lt"/>
                <a:cs typeface="Arial" pitchFamily="34" charset="0"/>
              </a:rPr>
              <a:t>plume</a:t>
            </a:r>
            <a:r>
              <a:rPr lang="el-GR" sz="1800" dirty="0">
                <a:latin typeface="+mn-lt"/>
                <a:cs typeface="Arial" pitchFamily="34" charset="0"/>
              </a:rPr>
              <a:t>)</a:t>
            </a:r>
            <a:r>
              <a:rPr lang="en-US" sz="1800" dirty="0">
                <a:latin typeface="+mn-lt"/>
                <a:cs typeface="Arial" pitchFamily="34" charset="0"/>
              </a:rPr>
              <a:t>.</a:t>
            </a:r>
            <a:endParaRPr lang="el-GR" sz="18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8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8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8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8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n-US" sz="18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n-US" sz="15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5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5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n-US" sz="15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4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4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4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4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400" dirty="0" smtClean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200" i="1" dirty="0" smtClean="0">
                <a:latin typeface="+mn-lt"/>
                <a:cs typeface="Arial" pitchFamily="34" charset="0"/>
              </a:rPr>
              <a:t>Ως </a:t>
            </a:r>
            <a:r>
              <a:rPr lang="el-GR" sz="1200" i="1" dirty="0">
                <a:latin typeface="+mn-lt"/>
                <a:cs typeface="Arial" pitchFamily="34" charset="0"/>
              </a:rPr>
              <a:t>Θύσανοι χαρακτηρίζονται τα ανώτερα λευκά νέφη που φαίνονται σαν μεταξωτά. Μοιάζουν σαν οριζόντια λευκά φτερά ή σαν δέσμη από λεπτά και λευκά νήματα ή και σαν αλογοουρές. Πριν από την ανατολή και την δύση του Ηλίου έχουν χρώμα κιτρινοκόκκινο και όταν ο Ήλιος βρεθεί κάτω από τον ορίζοντα παίρνουν χρώμα καφέ. Είναι τόσο λεπτοί που αν βρίσκονται μπροστά από τον δίσκο του</a:t>
            </a:r>
            <a:r>
              <a:rPr lang="en-US" sz="1200" i="1" dirty="0">
                <a:latin typeface="+mn-lt"/>
                <a:cs typeface="Arial" pitchFamily="34" charset="0"/>
              </a:rPr>
              <a:t> </a:t>
            </a:r>
            <a:r>
              <a:rPr lang="el-GR" sz="1200" i="1" dirty="0">
                <a:latin typeface="+mn-lt"/>
                <a:cs typeface="Arial" pitchFamily="34" charset="0"/>
              </a:rPr>
              <a:t>Ήλιου οι ακτίνες του δεν εξασθενούν. Η διεθνής σύντμησή τους είναι Ci. </a:t>
            </a:r>
          </a:p>
        </p:txBody>
      </p:sp>
      <p:pic>
        <p:nvPicPr>
          <p:cNvPr id="443396" name="Picture 4" descr="1"/>
          <p:cNvPicPr>
            <a:picLocks noChangeAspect="1" noChangeArrowheads="1"/>
          </p:cNvPicPr>
          <p:nvPr/>
        </p:nvPicPr>
        <p:blipFill>
          <a:blip r:embed="rId3" cstate="print"/>
          <a:srcRect l="1682" r="3012" b="1532"/>
          <a:stretch>
            <a:fillRect/>
          </a:stretch>
        </p:blipFill>
        <p:spPr bwMode="auto">
          <a:xfrm>
            <a:off x="468312" y="1952681"/>
            <a:ext cx="6726795" cy="381314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Ρυθμός εκπομπής</a:t>
            </a:r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Πηγές ρύπανσης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Οι πηγές ρύπανσης ταξινομούνται ανάλογα με</a:t>
            </a:r>
            <a:r>
              <a:rPr lang="en-US" sz="1800" dirty="0" smtClean="0">
                <a:cs typeface="Arial" pitchFamily="34" charset="0"/>
              </a:rPr>
              <a:t>:</a:t>
            </a:r>
            <a:endParaRPr lang="el-GR" sz="1800" dirty="0" smtClean="0"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110000"/>
              <a:buFontTx/>
              <a:buChar char="•"/>
            </a:pPr>
            <a:r>
              <a:rPr lang="el-GR" sz="1800" b="1" dirty="0" smtClean="0">
                <a:cs typeface="Arial" pitchFamily="34" charset="0"/>
              </a:rPr>
              <a:t>  τη γεωμετρία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8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σημειακές (</a:t>
            </a:r>
            <a:r>
              <a:rPr lang="en-US" sz="1700" dirty="0" smtClean="0">
                <a:cs typeface="Arial" pitchFamily="34" charset="0"/>
              </a:rPr>
              <a:t>point source</a:t>
            </a:r>
            <a:r>
              <a:rPr lang="el-GR" sz="1700" dirty="0" smtClean="0">
                <a:cs typeface="Arial" pitchFamily="34" charset="0"/>
              </a:rPr>
              <a:t>)</a:t>
            </a:r>
            <a:r>
              <a:rPr lang="en-US" sz="1700" dirty="0" smtClean="0">
                <a:cs typeface="Arial" pitchFamily="34" charset="0"/>
              </a:rPr>
              <a:t>, </a:t>
            </a:r>
            <a:r>
              <a:rPr lang="el-GR" sz="1700" dirty="0" smtClean="0">
                <a:cs typeface="Arial" pitchFamily="34" charset="0"/>
              </a:rPr>
              <a:t>όταν προέρχονται από μία μοναδική θέση (ΧΥΤΑ, χωματερές, βόθροι, υπόγειες δεξαμενές κλπ.)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8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γραμμικές (</a:t>
            </a:r>
            <a:r>
              <a:rPr lang="en-US" sz="1700" dirty="0" smtClean="0">
                <a:cs typeface="Arial" pitchFamily="34" charset="0"/>
              </a:rPr>
              <a:t>line source</a:t>
            </a:r>
            <a:r>
              <a:rPr lang="el-GR" sz="1700" dirty="0" smtClean="0">
                <a:cs typeface="Arial" pitchFamily="34" charset="0"/>
              </a:rPr>
              <a:t>), όταν παρουσιάζουν μια επικρατούσα γραμμική διάταξη (ευθυγραμμία) (δρόμοι, αύλακες) και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8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διάχυτες (</a:t>
            </a:r>
            <a:r>
              <a:rPr lang="en-US" sz="1700" dirty="0" smtClean="0">
                <a:cs typeface="Arial" pitchFamily="34" charset="0"/>
              </a:rPr>
              <a:t>diffuse source), </a:t>
            </a:r>
            <a:r>
              <a:rPr lang="el-GR" sz="1700" dirty="0" smtClean="0">
                <a:cs typeface="Arial" pitchFamily="34" charset="0"/>
              </a:rPr>
              <a:t>όταν κατέχουν μια εκτεταμένη περιοχή τελείως καθορισμένη ή όχι (νιτρορρύπανση, όξινη βροχή κλπ.)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110000"/>
              <a:buFontTx/>
              <a:buChar char="•"/>
            </a:pPr>
            <a:r>
              <a:rPr lang="el-GR" sz="1800" b="1" dirty="0" smtClean="0">
                <a:cs typeface="Arial" pitchFamily="34" charset="0"/>
              </a:rPr>
              <a:t>  το ρυθμό εκπομπής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8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συνεχούς εκπομπής και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8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επαναλαμβανόμενης (περιοδικά ή όχι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algn="just" eaLnBrk="0" hangingPunct="0">
              <a:lnSpc>
                <a:spcPct val="90000"/>
              </a:lnSpc>
              <a:spcBef>
                <a:spcPct val="100000"/>
              </a:spcBef>
              <a:buSzPct val="80000"/>
              <a:buFont typeface="Wingdings" pitchFamily="2" charset="2"/>
              <a:buNone/>
            </a:pPr>
            <a:r>
              <a:rPr lang="el-GR" sz="1900" dirty="0" smtClean="0">
                <a:cs typeface="Arial" pitchFamily="34" charset="0"/>
              </a:rPr>
              <a:t>Οι περισσότερες πηγές ρύπανσης του γεωπεριβάλλοντος (έδαφος και υπόγεια νερά), προέρχονται από τις κάτωθι δραστηριότητες</a:t>
            </a:r>
            <a:r>
              <a:rPr lang="en-US" sz="1900" dirty="0" smtClean="0">
                <a:cs typeface="Arial" pitchFamily="34" charset="0"/>
              </a:rPr>
              <a:t>:</a:t>
            </a:r>
            <a:endParaRPr lang="el-GR" sz="1900" dirty="0" smtClean="0">
              <a:cs typeface="Arial" pitchFamily="34" charset="0"/>
            </a:endParaRP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110000"/>
              <a:buFontTx/>
              <a:buChar char="•"/>
            </a:pPr>
            <a:r>
              <a:rPr lang="el-GR" sz="1700" dirty="0" smtClean="0">
                <a:cs typeface="Arial" pitchFamily="34" charset="0"/>
              </a:rPr>
              <a:t>Απόρριψη υγρών και στερεών αποβλήτων (λύματα, σκουπίδια κλπ.)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110000"/>
              <a:buFontTx/>
              <a:buChar char="•"/>
            </a:pPr>
            <a:r>
              <a:rPr lang="el-GR" sz="1700" dirty="0" smtClean="0">
                <a:cs typeface="Arial" pitchFamily="34" charset="0"/>
              </a:rPr>
              <a:t>Χρήση λιπασμάτων, φυτοφαρμάκων, εντομοκτόνων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110000"/>
              <a:buFontTx/>
              <a:buChar char="•"/>
            </a:pPr>
            <a:r>
              <a:rPr lang="el-GR" sz="1700" dirty="0" smtClean="0">
                <a:cs typeface="Arial" pitchFamily="34" charset="0"/>
              </a:rPr>
              <a:t>Διάθεση βιομηχανικών αποβλήτων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110000"/>
              <a:buFontTx/>
              <a:buChar char="•"/>
            </a:pPr>
            <a:r>
              <a:rPr lang="el-GR" sz="1700" dirty="0" smtClean="0">
                <a:cs typeface="Arial" pitchFamily="34" charset="0"/>
              </a:rPr>
              <a:t>Προϊόντα μεταλλευτικής δραστηριότητας</a:t>
            </a:r>
          </a:p>
          <a:p>
            <a:pPr marL="542925" lvl="1" indent="-271463" algn="just" eaLnBrk="0" hangingPunct="0">
              <a:lnSpc>
                <a:spcPct val="90000"/>
              </a:lnSpc>
              <a:spcBef>
                <a:spcPct val="30000"/>
              </a:spcBef>
              <a:buSzPct val="110000"/>
              <a:buFontTx/>
              <a:buChar char="•"/>
            </a:pPr>
            <a:r>
              <a:rPr lang="el-GR" sz="1700" dirty="0" smtClean="0">
                <a:cs typeface="Arial" pitchFamily="34" charset="0"/>
              </a:rPr>
              <a:t>Διάθεση πυρηνικών αποβλήτων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Δραστηριότητες και Ρύπανση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5" name="Picture 5" descr="PC150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8" y="3530642"/>
            <a:ext cx="3959225" cy="2965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4006" name="Picture 6" descr="P10101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950" y="3533817"/>
            <a:ext cx="3959225" cy="2962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Ρύπανση από φυσικά αίτια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Στις περιπτώσεις  που η ρύπανση των υπόγειων νερών οφείλεται σε </a:t>
            </a:r>
            <a:r>
              <a:rPr lang="el-GR" sz="1800" b="1" dirty="0" smtClean="0">
                <a:cs typeface="Arial" pitchFamily="34" charset="0"/>
              </a:rPr>
              <a:t>φυσικά αίτια</a:t>
            </a:r>
            <a:r>
              <a:rPr lang="el-GR" sz="1800" dirty="0" smtClean="0">
                <a:cs typeface="Arial" pitchFamily="34" charset="0"/>
              </a:rPr>
              <a:t>, αυτό αποδίδεται κυρίως</a:t>
            </a:r>
            <a:r>
              <a:rPr lang="en-US" sz="1800" dirty="0" smtClean="0">
                <a:cs typeface="Arial" pitchFamily="34" charset="0"/>
              </a:rPr>
              <a:t>:</a:t>
            </a:r>
            <a:endParaRPr lang="el-GR" sz="1800" dirty="0" smtClean="0">
              <a:cs typeface="Arial" pitchFamily="34" charset="0"/>
            </a:endParaRPr>
          </a:p>
          <a:p>
            <a:pPr marL="452438" lvl="1" indent="-271463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στην επίδραση ευδιάλυτων πετρωμάτων (γύψος, ορυκτό αλάτι κλπ.),</a:t>
            </a:r>
          </a:p>
          <a:p>
            <a:pPr marL="452438" lvl="1" indent="-271463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στην εξάτμιση που προκαλεί απόθεση αλάτων,</a:t>
            </a:r>
          </a:p>
          <a:p>
            <a:pPr marL="452438" lvl="1" indent="-271463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στην οξείδωση των πετρωμάτων και</a:t>
            </a:r>
          </a:p>
          <a:p>
            <a:pPr marL="452438" lvl="1" indent="-271463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στη διείσδυση της θάλασσας.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Αστική ρύπανση – Οικιακά λύματα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b="1" dirty="0" smtClean="0">
                <a:cs typeface="Arial" pitchFamily="34" charset="0"/>
              </a:rPr>
              <a:t>Οικιακά λύματα</a:t>
            </a:r>
            <a:r>
              <a:rPr lang="el-GR" sz="1800" dirty="0" smtClean="0">
                <a:cs typeface="Arial" pitchFamily="34" charset="0"/>
              </a:rPr>
              <a:t> (</a:t>
            </a:r>
            <a:r>
              <a:rPr lang="en-US" sz="1800" dirty="0" smtClean="0">
                <a:cs typeface="Arial" pitchFamily="34" charset="0"/>
              </a:rPr>
              <a:t>domestic sewage) </a:t>
            </a:r>
            <a:r>
              <a:rPr lang="el-GR" sz="1800" dirty="0" smtClean="0">
                <a:cs typeface="Arial" pitchFamily="34" charset="0"/>
              </a:rPr>
              <a:t>ονομάζονται γενικά τα υγρά απόβλητα των κατοικιών, ιδρυμάτων ή άλλων εγκαταστάσεων μιας περιοχής, που είναι συνδεδεμένες με τις αστικές λειτουργίες.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b="1" dirty="0" smtClean="0">
                <a:cs typeface="Arial" pitchFamily="34" charset="0"/>
              </a:rPr>
              <a:t>Αποτελούνται</a:t>
            </a:r>
            <a:r>
              <a:rPr lang="el-GR" sz="1700" dirty="0" smtClean="0">
                <a:cs typeface="Arial" pitchFamily="34" charset="0"/>
              </a:rPr>
              <a:t> σε μεγάλο ποσοστό από </a:t>
            </a:r>
            <a:r>
              <a:rPr lang="el-GR" sz="1700" b="1" dirty="0" smtClean="0">
                <a:cs typeface="Arial" pitchFamily="34" charset="0"/>
              </a:rPr>
              <a:t>νερό</a:t>
            </a:r>
            <a:r>
              <a:rPr lang="el-GR" sz="1700" dirty="0" smtClean="0">
                <a:cs typeface="Arial" pitchFamily="34" charset="0"/>
              </a:rPr>
              <a:t>, το οποίο περιέχει οργανικά και ανόργανα προϊόντα.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Η </a:t>
            </a:r>
            <a:r>
              <a:rPr lang="el-GR" sz="1700" b="1" dirty="0" smtClean="0">
                <a:cs typeface="Arial" pitchFamily="34" charset="0"/>
              </a:rPr>
              <a:t>δυσάρεστη οσμή</a:t>
            </a:r>
            <a:r>
              <a:rPr lang="el-GR" sz="1700" dirty="0" smtClean="0">
                <a:cs typeface="Arial" pitchFamily="34" charset="0"/>
              </a:rPr>
              <a:t> οφείλεται στο </a:t>
            </a:r>
            <a:r>
              <a:rPr lang="el-GR" sz="1700" b="1" dirty="0" smtClean="0">
                <a:cs typeface="Arial" pitchFamily="34" charset="0"/>
              </a:rPr>
              <a:t>οργανικό υλικό</a:t>
            </a:r>
            <a:r>
              <a:rPr lang="el-GR" sz="1700" dirty="0" smtClean="0">
                <a:cs typeface="Arial" pitchFamily="34" charset="0"/>
              </a:rPr>
              <a:t> που υφίσταται αναερόβια βακτηριακή δράση.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Το </a:t>
            </a:r>
            <a:r>
              <a:rPr lang="el-GR" sz="1700" b="1" dirty="0" smtClean="0">
                <a:cs typeface="Arial" pitchFamily="34" charset="0"/>
              </a:rPr>
              <a:t>χρώμα</a:t>
            </a:r>
            <a:r>
              <a:rPr lang="el-GR" sz="1700" dirty="0" smtClean="0">
                <a:cs typeface="Arial" pitchFamily="34" charset="0"/>
              </a:rPr>
              <a:t> των αποβλήτων είναι ενδεικτικό της ηλικίας και της προέλευσής τους.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b="1" dirty="0" smtClean="0">
                <a:cs typeface="Arial" pitchFamily="34" charset="0"/>
              </a:rPr>
              <a:t>Οργανικά υλικά</a:t>
            </a:r>
            <a:r>
              <a:rPr lang="en-US" sz="1700" b="1" dirty="0" smtClean="0">
                <a:cs typeface="Arial" pitchFamily="34" charset="0"/>
              </a:rPr>
              <a:t>:</a:t>
            </a:r>
            <a:r>
              <a:rPr lang="el-GR" sz="1700" dirty="0" smtClean="0">
                <a:cs typeface="Arial" pitchFamily="34" charset="0"/>
              </a:rPr>
              <a:t> χαρτιά, ούρα, κόπρανα, σαπούνια, απορρυπαντικά, υπολείμματα τροφών, έλαια, λίπη κλπ.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b="1" dirty="0" smtClean="0">
                <a:cs typeface="Arial" pitchFamily="34" charset="0"/>
              </a:rPr>
              <a:t>Ανόργανα συστατικά</a:t>
            </a:r>
            <a:r>
              <a:rPr lang="en-US" sz="1700" b="1" dirty="0" smtClean="0">
                <a:cs typeface="Arial" pitchFamily="34" charset="0"/>
              </a:rPr>
              <a:t>:</a:t>
            </a:r>
            <a:r>
              <a:rPr lang="el-GR" sz="1700" dirty="0" smtClean="0">
                <a:cs typeface="Arial" pitchFamily="34" charset="0"/>
              </a:rPr>
              <a:t> αμμωνία, άλατα του αμμωνίου, άργιλος κλπ.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Η ποσότητα των παραγόμενων λυμάτων ποικίλει από περιοχή σε περιοχή και από χώρα σε χώρα.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Μέση ημερήσια παραγόμενη ποσότητα → </a:t>
            </a:r>
            <a:r>
              <a:rPr lang="el-GR" sz="1700" b="1" dirty="0" smtClean="0">
                <a:cs typeface="Arial" pitchFamily="34" charset="0"/>
              </a:rPr>
              <a:t>(150-500) </a:t>
            </a:r>
            <a:r>
              <a:rPr lang="en-US" sz="1700" b="1" dirty="0" err="1" smtClean="0">
                <a:cs typeface="Arial" pitchFamily="34" charset="0"/>
              </a:rPr>
              <a:t>lt</a:t>
            </a:r>
            <a:r>
              <a:rPr lang="el-GR" sz="1700" b="1" dirty="0" smtClean="0">
                <a:cs typeface="Arial" pitchFamily="34" charset="0"/>
              </a:rPr>
              <a:t>/άτομο</a:t>
            </a:r>
            <a:r>
              <a:rPr lang="el-GR" sz="1700" dirty="0" smtClean="0">
                <a:cs typeface="Arial" pitchFamily="34" charset="0"/>
              </a:rPr>
              <a:t>.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Αστική ρύπανση – Οικιακά λύματα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Η διάθεση οικιακών λυμάτων στους αποδέκτες δημιουργεί έντονα προβλήματα ρύπανσης, όπως</a:t>
            </a:r>
            <a:r>
              <a:rPr lang="en-US" sz="1800" dirty="0" smtClean="0">
                <a:cs typeface="Arial" pitchFamily="34" charset="0"/>
              </a:rPr>
              <a:t>: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ευτροφισμό,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ρύπανση υπόγειων υδροφορέων,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ελάττωση αυτοκαθαρισμού των νερών,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καταστροφή των βιοκοινωνιών τους κλπ.</a:t>
            </a:r>
          </a:p>
          <a:p>
            <a:pPr algn="just" eaLnBrk="0" hangingPunct="0">
              <a:lnSpc>
                <a:spcPct val="90000"/>
              </a:lnSpc>
              <a:spcBef>
                <a:spcPct val="7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Στη σύγχρονη κοινωνία η κατανάλωση νερού έχει αυξηθεί κατά πολύ, με αποτέλεσμα οι μικροοργανισμοί που ζουν στη θάλασσα (αποδομητές) να μην προλαβαίνουν να διασπάσουν τις μεγάλες ποσότητες οικιακών λυμάτων που καταλήγουν σε αυτές.</a:t>
            </a:r>
          </a:p>
          <a:p>
            <a:pPr algn="just" eaLnBrk="0" hangingPunct="0">
              <a:lnSpc>
                <a:spcPct val="90000"/>
              </a:lnSpc>
              <a:spcBef>
                <a:spcPct val="7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Μικροί οικισμοί</a:t>
            </a:r>
            <a:r>
              <a:rPr lang="en-US" sz="1800" dirty="0" smtClean="0">
                <a:cs typeface="Arial" pitchFamily="34" charset="0"/>
              </a:rPr>
              <a:t>:</a:t>
            </a:r>
            <a:r>
              <a:rPr lang="el-GR" sz="1800" dirty="0" smtClean="0">
                <a:cs typeface="Arial" pitchFamily="34" charset="0"/>
              </a:rPr>
              <a:t> Σηπτικές δεξαμενές και απορροφητικοί βόθροι (</a:t>
            </a:r>
            <a:r>
              <a:rPr lang="en-US" sz="1800" dirty="0" smtClean="0">
                <a:cs typeface="Arial" pitchFamily="34" charset="0"/>
              </a:rPr>
              <a:t>Cl</a:t>
            </a:r>
            <a:r>
              <a:rPr lang="en-US" sz="1800" baseline="30000" dirty="0" smtClean="0">
                <a:cs typeface="Arial" pitchFamily="34" charset="0"/>
              </a:rPr>
              <a:t>-</a:t>
            </a:r>
            <a:r>
              <a:rPr lang="en-US" sz="1800" dirty="0" smtClean="0">
                <a:cs typeface="Arial" pitchFamily="34" charset="0"/>
              </a:rPr>
              <a:t>,NH</a:t>
            </a:r>
            <a:r>
              <a:rPr lang="en-US" sz="1800" baseline="-25000" dirty="0" smtClean="0">
                <a:cs typeface="Arial" pitchFamily="34" charset="0"/>
              </a:rPr>
              <a:t>4</a:t>
            </a:r>
            <a:r>
              <a:rPr lang="en-US" sz="1800" baseline="30000" dirty="0" smtClean="0">
                <a:cs typeface="Arial" pitchFamily="34" charset="0"/>
              </a:rPr>
              <a:t>+</a:t>
            </a:r>
            <a:r>
              <a:rPr lang="en-US" sz="1800" dirty="0" smtClean="0">
                <a:cs typeface="Arial" pitchFamily="34" charset="0"/>
              </a:rPr>
              <a:t>, PO</a:t>
            </a:r>
            <a:r>
              <a:rPr lang="en-US" sz="1800" baseline="-25000" dirty="0" smtClean="0">
                <a:cs typeface="Arial" pitchFamily="34" charset="0"/>
              </a:rPr>
              <a:t>4</a:t>
            </a:r>
            <a:r>
              <a:rPr lang="en-US" sz="1800" baseline="30000" dirty="0" smtClean="0">
                <a:cs typeface="Arial" pitchFamily="34" charset="0"/>
              </a:rPr>
              <a:t>-3</a:t>
            </a:r>
            <a:r>
              <a:rPr lang="el-GR" sz="1800" dirty="0" smtClean="0">
                <a:cs typeface="Arial" pitchFamily="34" charset="0"/>
              </a:rPr>
              <a:t>)</a:t>
            </a:r>
          </a:p>
          <a:p>
            <a:pPr algn="just" eaLnBrk="0" hangingPunct="0">
              <a:lnSpc>
                <a:spcPct val="90000"/>
              </a:lnSpc>
              <a:spcBef>
                <a:spcPct val="7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Συγκέντρωση και μεταφορά σε εγκαταστάσεις βιολογικού καθαρισμού που έχει σαν σκοπό την κατάλληλη επεξεργασία – καθαρισμό των λυμάτων → Επαναχρησιμοποίηση ή διάθεση (ακίνδυνα πλέον) σε έναν υδατικό αποδέκτη.</a:t>
            </a:r>
            <a:endParaRPr lang="en-US" sz="1800" dirty="0" smtClean="0">
              <a:cs typeface="Arial" pitchFamily="34" charset="0"/>
            </a:endParaRP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Αποχέτευση αστικών λυμάτων</a:t>
            </a:r>
            <a:endParaRPr lang="el-GR" dirty="0"/>
          </a:p>
        </p:txBody>
      </p:sp>
      <p:pic>
        <p:nvPicPr>
          <p:cNvPr id="4853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49221"/>
          <a:stretch>
            <a:fillRect/>
          </a:stretch>
        </p:blipFill>
        <p:spPr bwMode="auto">
          <a:xfrm>
            <a:off x="202613" y="3792955"/>
            <a:ext cx="3077373" cy="21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49993"/>
          <a:stretch>
            <a:fillRect/>
          </a:stretch>
        </p:blipFill>
        <p:spPr bwMode="auto">
          <a:xfrm>
            <a:off x="202613" y="1566837"/>
            <a:ext cx="3030579" cy="21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D Simulation of Water Treatment Plant for BIBS project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306218" y="1566837"/>
            <a:ext cx="5647342" cy="423550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Επεξεργασία Αστικών λυμάτων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Βλαβερά συστατικά των λυμάτων</a:t>
            </a:r>
            <a:r>
              <a:rPr lang="en-US" sz="1800" dirty="0" smtClean="0">
                <a:cs typeface="Arial" pitchFamily="34" charset="0"/>
              </a:rPr>
              <a:t>:</a:t>
            </a:r>
            <a:endParaRPr lang="el-GR" sz="1800" dirty="0" smtClean="0">
              <a:cs typeface="Arial" pitchFamily="34" charset="0"/>
            </a:endParaRP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αιωρούμενα στερεά,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οργανικά συστατικά και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παθογόνοι μικροοργανισμοί και θρεπτικά στοιχεία (άζωτο και φώσφορος).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Ο βαθμός καθαρισμού μιας εγκατάστασης επεξεργασίας λυμάτων καθορίζεται από το ποια από τα παραπάνω </a:t>
            </a:r>
            <a:r>
              <a:rPr lang="el-GR" sz="1800" i="1" dirty="0" smtClean="0">
                <a:cs typeface="Arial" pitchFamily="34" charset="0"/>
              </a:rPr>
              <a:t>«βλαβερά»</a:t>
            </a:r>
            <a:r>
              <a:rPr lang="el-GR" sz="1800" dirty="0" smtClean="0">
                <a:cs typeface="Arial" pitchFamily="34" charset="0"/>
              </a:rPr>
              <a:t> συστατικά είναι σε θέση να απομακρύνει.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b="1" dirty="0" smtClean="0">
                <a:cs typeface="Arial" pitchFamily="34" charset="0"/>
              </a:rPr>
              <a:t>Πρωτοβάθμιος</a:t>
            </a:r>
            <a:r>
              <a:rPr lang="en-US" sz="1800" b="1" dirty="0" smtClean="0">
                <a:cs typeface="Arial" pitchFamily="34" charset="0"/>
              </a:rPr>
              <a:t>:</a:t>
            </a:r>
            <a:r>
              <a:rPr lang="en-US" sz="1800" dirty="0" smtClean="0">
                <a:cs typeface="Arial" pitchFamily="34" charset="0"/>
              </a:rPr>
              <a:t> </a:t>
            </a:r>
            <a:r>
              <a:rPr lang="el-GR" sz="1800" dirty="0" smtClean="0">
                <a:cs typeface="Arial" pitchFamily="34" charset="0"/>
              </a:rPr>
              <a:t>Ογκώδη στερεά, άμμος και αιωρούμενα συστατικά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b="1" dirty="0" smtClean="0">
                <a:cs typeface="Arial" pitchFamily="34" charset="0"/>
              </a:rPr>
              <a:t>Δευτεροβάθμιος (βιολογικός)</a:t>
            </a:r>
            <a:r>
              <a:rPr lang="en-US" sz="1800" b="1" dirty="0" smtClean="0">
                <a:cs typeface="Arial" pitchFamily="34" charset="0"/>
              </a:rPr>
              <a:t>:</a:t>
            </a:r>
            <a:r>
              <a:rPr lang="el-GR" sz="1800" dirty="0" smtClean="0">
                <a:cs typeface="Arial" pitchFamily="34" charset="0"/>
              </a:rPr>
              <a:t> Αποσκοπεί στην απομάκρυνση του οργανικού φορτίου και των παθογόνων μικροοργανισμών.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b="1" dirty="0" smtClean="0">
                <a:cs typeface="Arial" pitchFamily="34" charset="0"/>
              </a:rPr>
              <a:t>Τριτοβάθμιος</a:t>
            </a:r>
            <a:r>
              <a:rPr lang="en-US" sz="1800" b="1" dirty="0" smtClean="0">
                <a:cs typeface="Arial" pitchFamily="34" charset="0"/>
              </a:rPr>
              <a:t>:</a:t>
            </a:r>
            <a:r>
              <a:rPr lang="el-GR" sz="1800" dirty="0" smtClean="0">
                <a:cs typeface="Arial" pitchFamily="34" charset="0"/>
              </a:rPr>
              <a:t> Αποσκοπεί στην απομάκρυνση με χημικούς τρόπους και των θρεπτικών στοιχείων (φώσφορος και άζωτο), τα οποία είναι υπεύθυνα για το φαινόμενο του ευτροφισμού.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Στο τελικό στάδιο γίνεται απολύμανση με ακτινοβολία </a:t>
            </a:r>
            <a:r>
              <a:rPr lang="en-GB" sz="1800" dirty="0" smtClean="0">
                <a:cs typeface="Arial" pitchFamily="34" charset="0"/>
              </a:rPr>
              <a:t>UV, </a:t>
            </a:r>
            <a:r>
              <a:rPr lang="el-GR" sz="1800" dirty="0" smtClean="0">
                <a:cs typeface="Arial" pitchFamily="34" charset="0"/>
              </a:rPr>
              <a:t>όζον, χλωρίωση ή συνδυασμό τους και το νερό μπορεί να κριθεί κατάλληλο για επαναχρησιμοποίηση σε διάφορες χρήσεις.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44" name="Picture 8" descr="ΧΥΤΑ 5-10-05_ 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086234"/>
            <a:ext cx="2879725" cy="2155825"/>
          </a:xfrm>
          <a:prstGeom prst="rect">
            <a:avLst/>
          </a:prstGeom>
          <a:noFill/>
        </p:spPr>
      </p:pic>
      <p:pic>
        <p:nvPicPr>
          <p:cNvPr id="398345" name="Picture 9" descr="ΧΥΤΑ 5-10-05_ 1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4090997"/>
            <a:ext cx="2879725" cy="2155825"/>
          </a:xfrm>
          <a:prstGeom prst="rect">
            <a:avLst/>
          </a:prstGeom>
          <a:noFill/>
        </p:spPr>
      </p:pic>
      <p:pic>
        <p:nvPicPr>
          <p:cNvPr id="398346" name="Picture 10" descr="P1010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4086234"/>
            <a:ext cx="2879725" cy="2155825"/>
          </a:xfrm>
          <a:prstGeom prst="rect">
            <a:avLst/>
          </a:prstGeom>
          <a:noFill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Αστική Ρύπανση – Στερεά Απόβλητα</a:t>
            </a:r>
            <a:endParaRPr lang="el-GR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3928" y="1600200"/>
            <a:ext cx="2921039" cy="4525963"/>
          </a:xfrm>
        </p:spPr>
        <p:txBody>
          <a:bodyPr>
            <a:normAutofit/>
          </a:bodyPr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400" b="1" dirty="0" smtClean="0">
                <a:cs typeface="Arial" pitchFamily="34" charset="0"/>
              </a:rPr>
              <a:t>Αστικά απορρίμματα</a:t>
            </a:r>
            <a:r>
              <a:rPr lang="el-GR" sz="1400" dirty="0" smtClean="0">
                <a:cs typeface="Arial" pitchFamily="34" charset="0"/>
              </a:rPr>
              <a:t> (</a:t>
            </a:r>
            <a:r>
              <a:rPr lang="en-US" sz="1400" dirty="0" smtClean="0">
                <a:cs typeface="Arial" pitchFamily="34" charset="0"/>
              </a:rPr>
              <a:t>municipal waste</a:t>
            </a:r>
            <a:r>
              <a:rPr lang="el-GR" sz="1400" dirty="0" smtClean="0">
                <a:cs typeface="Arial" pitchFamily="34" charset="0"/>
              </a:rPr>
              <a:t>)</a:t>
            </a:r>
            <a:r>
              <a:rPr lang="en-US" sz="1400" dirty="0" smtClean="0">
                <a:cs typeface="Arial" pitchFamily="34" charset="0"/>
              </a:rPr>
              <a:t>:</a:t>
            </a:r>
            <a:r>
              <a:rPr lang="el-GR" sz="1400" dirty="0" smtClean="0">
                <a:cs typeface="Arial" pitchFamily="34" charset="0"/>
              </a:rPr>
              <a:t> αποτελούνται από τρόφιμα, χαρτί, γυαλί, πλαστικά, φυτικές ύλες, υφάσματα, ξύλο, ελαστικά κλπ.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400" dirty="0" smtClean="0">
                <a:cs typeface="Arial" pitchFamily="34" charset="0"/>
              </a:rPr>
              <a:t>Πιθανόν, πολλές φορές, να περιέχουν και μικρές ποσότητες επικίνδυνων αποβλήτων, όπως χρώματα, ορυκτέλαια, απορρυπαντικά κλπ.		</a:t>
            </a:r>
            <a:endParaRPr lang="el-GR" sz="1400" b="1" dirty="0" smtClean="0">
              <a:cs typeface="Arial" pitchFamily="34" charset="0"/>
            </a:endParaRPr>
          </a:p>
          <a:p>
            <a:endParaRPr lang="el-GR" sz="1400" dirty="0"/>
          </a:p>
        </p:txBody>
      </p:sp>
      <p:pic>
        <p:nvPicPr>
          <p:cNvPr id="12" name="Picture 7" descr="ΧΥΤΑ 5-10-05_ 1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1639863"/>
            <a:ext cx="2879725" cy="2155825"/>
          </a:xfrm>
          <a:prstGeom prst="rect">
            <a:avLst/>
          </a:prstGeom>
          <a:noFill/>
        </p:spPr>
      </p:pic>
      <p:pic>
        <p:nvPicPr>
          <p:cNvPr id="13" name="Picture 6" descr="ΧΥΤΑ 5-10-05_ 1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1639863"/>
            <a:ext cx="2879725" cy="2155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Αστική Ρύπανση – Στερεά Απόβλητα</a:t>
            </a:r>
            <a:endParaRPr lang="el-GR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Η σύσταση των αστικών απορριμμάτων διαφέρει από χώρα σε χώρα, από πόλη σε πόλη και από εποχή σε εποχή.</a:t>
            </a:r>
          </a:p>
          <a:p>
            <a:r>
              <a:rPr lang="el-GR" sz="2000" dirty="0" smtClean="0"/>
              <a:t>Η υγρασία των αστικών απορριμμάτων κυμαίνεται από 25% έως 60% και μεταβάλλεται από εποχή σε εποχή και είναι μεγαλύτερη το καλοκαίρι, λόγω της μεγάλης αναλογίας λαχανικών και φρούτων.</a:t>
            </a:r>
          </a:p>
          <a:p>
            <a:endParaRPr lang="el-GR" sz="2000" dirty="0" smtClean="0"/>
          </a:p>
          <a:p>
            <a:endParaRPr lang="el-GR" sz="1800" dirty="0"/>
          </a:p>
        </p:txBody>
      </p:sp>
      <p:pic>
        <p:nvPicPr>
          <p:cNvPr id="13" name="Picture 4" descr="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858" r="2151" b="1727"/>
          <a:stretch>
            <a:fillRect/>
          </a:stretch>
        </p:blipFill>
        <p:spPr bwMode="auto">
          <a:xfrm>
            <a:off x="4648200" y="2748537"/>
            <a:ext cx="4038600" cy="222928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Πολλοί</a:t>
            </a:r>
            <a:r>
              <a:rPr lang="en-US" dirty="0" smtClean="0"/>
              <a:t> </a:t>
            </a:r>
            <a:r>
              <a:rPr lang="en-US" dirty="0" err="1" smtClean="0"/>
              <a:t>τρόποι</a:t>
            </a:r>
            <a:r>
              <a:rPr lang="en-US" dirty="0" smtClean="0"/>
              <a:t> </a:t>
            </a:r>
            <a:r>
              <a:rPr lang="en-US" dirty="0" err="1" smtClean="0"/>
              <a:t>να</a:t>
            </a:r>
            <a:r>
              <a:rPr lang="en-US" dirty="0" smtClean="0"/>
              <a:t> </a:t>
            </a:r>
            <a:r>
              <a:rPr lang="en-US" dirty="0" err="1" smtClean="0"/>
              <a:t>κατηγοριοποιηθεί</a:t>
            </a:r>
            <a:r>
              <a:rPr lang="en-US" dirty="0" smtClean="0"/>
              <a:t> η </a:t>
            </a:r>
            <a:r>
              <a:rPr lang="en-US" dirty="0" err="1" smtClean="0"/>
              <a:t>ρύπανση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Αστική Ρύπανση – Στερεά Απόβλητα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Τα </a:t>
            </a:r>
            <a:r>
              <a:rPr lang="el-GR" sz="1800" b="1" dirty="0" smtClean="0"/>
              <a:t>στραγγίσματα ή εκκρίματα ή διασταλάζοντα υγρά </a:t>
            </a:r>
            <a:r>
              <a:rPr lang="el-GR" sz="1800" dirty="0" smtClean="0"/>
              <a:t>(leachate) παράγονται κατά την αποσύνθεση των απορριμμάτων και τον εμπλουτισμό τους με νερό από την φυσική υγρασία των απορριμμάτων ή/και την πιθανή διήθηση νερού βροχής.</a:t>
            </a:r>
          </a:p>
          <a:p>
            <a:r>
              <a:rPr lang="el-GR" sz="1800" dirty="0" smtClean="0"/>
              <a:t>Η </a:t>
            </a:r>
            <a:r>
              <a:rPr lang="el-GR" sz="1800" b="1" dirty="0" smtClean="0"/>
              <a:t>παραγωγή στραγγίσματος </a:t>
            </a:r>
            <a:r>
              <a:rPr lang="el-GR" sz="1800" dirty="0" smtClean="0"/>
              <a:t>είναι το αποτέλεσμα μιας σειράς χημικών και βιοχημικών διεργασιών, κυριότερες των οποίων είναι η </a:t>
            </a:r>
            <a:r>
              <a:rPr lang="el-GR" sz="1800" b="1" dirty="0" smtClean="0"/>
              <a:t>διάλυση των ευδιάλυτων αλάτων και η αποδόμηση του οργανικού υλικού</a:t>
            </a:r>
            <a:r>
              <a:rPr lang="el-GR" sz="1800" dirty="0" smtClean="0"/>
              <a:t>.</a:t>
            </a:r>
          </a:p>
          <a:p>
            <a:endParaRPr lang="el-GR" sz="1800" dirty="0"/>
          </a:p>
        </p:txBody>
      </p:sp>
      <p:pic>
        <p:nvPicPr>
          <p:cNvPr id="8" name="Picture 5" descr="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42014"/>
            <a:ext cx="4038600" cy="424233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Αστική Ρύπανση – Στερεά Απόβλητα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Η παρουσία κατιόντων Ca, Mg, Na, K οφείλεται στη </a:t>
            </a:r>
            <a:r>
              <a:rPr lang="el-GR" sz="1800" b="1" dirty="0" smtClean="0"/>
              <a:t>διάλυση</a:t>
            </a:r>
            <a:r>
              <a:rPr lang="el-GR" sz="1800" dirty="0" smtClean="0"/>
              <a:t> χλωριούχων και θειούχων </a:t>
            </a:r>
            <a:r>
              <a:rPr lang="el-GR" sz="1800" b="1" dirty="0" smtClean="0"/>
              <a:t>αλάτων</a:t>
            </a:r>
            <a:r>
              <a:rPr lang="el-GR" sz="1800" dirty="0" smtClean="0"/>
              <a:t> των στοιχείων αυτών.</a:t>
            </a:r>
          </a:p>
          <a:p>
            <a:r>
              <a:rPr lang="el-GR" sz="1800" dirty="0" smtClean="0"/>
              <a:t>Σημαντικά συνεισφέρει η </a:t>
            </a:r>
            <a:r>
              <a:rPr lang="el-GR" sz="1800" b="1" dirty="0" smtClean="0"/>
              <a:t>διάλυση ορυκτών </a:t>
            </a:r>
            <a:r>
              <a:rPr lang="el-GR" sz="1800" dirty="0" smtClean="0"/>
              <a:t>από το υλικό επικάλυψης, το οποίο περιέχει συνήθως αργιλικά ορυκτά και ανθρακικό ασβέστιο.</a:t>
            </a:r>
          </a:p>
          <a:p>
            <a:r>
              <a:rPr lang="el-GR" sz="1800" dirty="0" smtClean="0"/>
              <a:t>Η παρουσία </a:t>
            </a:r>
            <a:r>
              <a:rPr lang="el-GR" sz="1800" b="1" dirty="0" smtClean="0"/>
              <a:t>SO</a:t>
            </a:r>
            <a:r>
              <a:rPr lang="el-GR" sz="1800" b="1" baseline="-25000" dirty="0" smtClean="0"/>
              <a:t>4</a:t>
            </a:r>
            <a:r>
              <a:rPr lang="el-GR" sz="1800" b="1" baseline="30000" dirty="0" smtClean="0"/>
              <a:t>-2</a:t>
            </a:r>
            <a:r>
              <a:rPr lang="el-GR" sz="1800" dirty="0" smtClean="0"/>
              <a:t> οφείλεται στη </a:t>
            </a:r>
            <a:r>
              <a:rPr lang="el-GR" sz="1800" b="1" dirty="0" smtClean="0"/>
              <a:t>μικροβιακή δράση </a:t>
            </a:r>
            <a:r>
              <a:rPr lang="el-GR" sz="1800" dirty="0" smtClean="0"/>
              <a:t>που ανάγει τα θειούχα σε θειικά και αφετέρου στην καθίζηση θείου με τη μορφή μεταλλικών σουλφιδίων.</a:t>
            </a:r>
          </a:p>
          <a:p>
            <a:r>
              <a:rPr lang="el-GR" sz="1800" dirty="0" smtClean="0"/>
              <a:t>Η κύρια πηγή αζωτούχων ενώσεων (</a:t>
            </a:r>
            <a:r>
              <a:rPr lang="el-GR" sz="1800" b="1" dirty="0" smtClean="0"/>
              <a:t>NH</a:t>
            </a:r>
            <a:r>
              <a:rPr lang="el-GR" sz="1800" b="1" baseline="-25000" dirty="0" smtClean="0"/>
              <a:t>4</a:t>
            </a:r>
            <a:r>
              <a:rPr lang="el-GR" sz="1800" b="1" baseline="30000" dirty="0" smtClean="0"/>
              <a:t>+</a:t>
            </a:r>
            <a:r>
              <a:rPr lang="el-GR" sz="1800" b="1" dirty="0" smtClean="0"/>
              <a:t>, NO</a:t>
            </a:r>
            <a:r>
              <a:rPr lang="el-GR" sz="1800" b="1" baseline="-25000" dirty="0" smtClean="0"/>
              <a:t>3</a:t>
            </a:r>
            <a:r>
              <a:rPr lang="el-GR" sz="1800" b="1" baseline="30000" dirty="0" smtClean="0"/>
              <a:t>-</a:t>
            </a:r>
            <a:r>
              <a:rPr lang="el-GR" sz="1800" dirty="0" smtClean="0"/>
              <a:t>) στο στράγγισμα οφείλεται στην παρουσία οργανικού αζώτου στα </a:t>
            </a:r>
            <a:r>
              <a:rPr lang="el-GR" sz="1800" b="1" dirty="0" smtClean="0"/>
              <a:t>υπολείμματα των τροφών</a:t>
            </a:r>
            <a:r>
              <a:rPr lang="el-GR" sz="1800" dirty="0" smtClean="0"/>
              <a:t>.</a:t>
            </a:r>
          </a:p>
          <a:p>
            <a:r>
              <a:rPr lang="el-GR" sz="1800" dirty="0" smtClean="0"/>
              <a:t>Τα στοιχεία </a:t>
            </a:r>
            <a:r>
              <a:rPr lang="el-GR" sz="1800" b="1" dirty="0" smtClean="0"/>
              <a:t>Fe, Mn, Al, Zn  </a:t>
            </a:r>
            <a:r>
              <a:rPr lang="el-GR" sz="1800" dirty="0" smtClean="0"/>
              <a:t>προέρχονται από μερική </a:t>
            </a:r>
            <a:r>
              <a:rPr lang="el-GR" sz="1800" b="1" dirty="0" smtClean="0"/>
              <a:t>διάλυση των μεταλλικών αντικειμένων</a:t>
            </a:r>
            <a:r>
              <a:rPr lang="el-GR" sz="1800" dirty="0" smtClean="0"/>
              <a:t> από το ισχυρά διαβρωτικό στράγγισμα.</a:t>
            </a:r>
          </a:p>
          <a:p>
            <a:r>
              <a:rPr lang="el-GR" sz="1800" dirty="0" smtClean="0"/>
              <a:t>Σε μικρές συγκεντρώσεις απαντώνται τα μέταλλα </a:t>
            </a:r>
            <a:r>
              <a:rPr lang="el-GR" sz="1800" b="1" dirty="0" smtClean="0"/>
              <a:t>Cu, Ni, Co, Cr, Cd και Hg</a:t>
            </a:r>
            <a:r>
              <a:rPr lang="el-GR" sz="1800" dirty="0" smtClean="0"/>
              <a:t>.</a:t>
            </a:r>
          </a:p>
          <a:p>
            <a:endParaRPr lang="el-GR" sz="1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25" r="3847" b="2016"/>
          <a:stretch>
            <a:fillRect/>
          </a:stretch>
        </p:blipFill>
        <p:spPr bwMode="auto">
          <a:xfrm>
            <a:off x="3586149" y="1649529"/>
            <a:ext cx="5100651" cy="4101765"/>
          </a:xfrm>
          <a:prstGeom prst="rect">
            <a:avLst/>
          </a:prstGeom>
          <a:noFill/>
        </p:spPr>
      </p:pic>
      <p:sp>
        <p:nvSpPr>
          <p:cNvPr id="412677" name="Text Box 5"/>
          <p:cNvSpPr txBox="1">
            <a:spLocks noChangeArrowheads="1"/>
          </p:cNvSpPr>
          <p:nvPr/>
        </p:nvSpPr>
        <p:spPr bwMode="auto">
          <a:xfrm>
            <a:off x="3549636" y="5838858"/>
            <a:ext cx="5075306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en-US" sz="1200" dirty="0" err="1"/>
              <a:t>Cl</a:t>
            </a:r>
            <a:r>
              <a:rPr lang="en-US" sz="1200" baseline="30000" dirty="0"/>
              <a:t>-</a:t>
            </a:r>
            <a:r>
              <a:rPr lang="en-US" sz="1200" dirty="0"/>
              <a:t> </a:t>
            </a:r>
            <a:r>
              <a:rPr lang="en-US" sz="1200" dirty="0">
                <a:cs typeface="Arial" pitchFamily="34" charset="0"/>
              </a:rPr>
              <a:t>→ </a:t>
            </a:r>
            <a:r>
              <a:rPr lang="el-GR" sz="1200" b="1" dirty="0">
                <a:cs typeface="Arial" pitchFamily="34" charset="0"/>
              </a:rPr>
              <a:t>Συντηρητικός</a:t>
            </a:r>
            <a:r>
              <a:rPr lang="el-GR" sz="1200" dirty="0">
                <a:cs typeface="Arial" pitchFamily="34" charset="0"/>
              </a:rPr>
              <a:t> ή αδρανής ρύπος</a:t>
            </a:r>
          </a:p>
          <a:p>
            <a:pPr marL="452438" lvl="1" indent="-273050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l-GR" sz="1200" dirty="0">
                <a:cs typeface="Arial" pitchFamily="34" charset="0"/>
              </a:rPr>
              <a:t>Δεν αντιδρά</a:t>
            </a:r>
          </a:p>
          <a:p>
            <a:pPr marL="452438" lvl="1" indent="-273050">
              <a:lnSpc>
                <a:spcPct val="90000"/>
              </a:lnSpc>
              <a:spcBef>
                <a:spcPct val="30000"/>
              </a:spcBef>
              <a:buFont typeface="Wingdings" pitchFamily="2" charset="2"/>
              <a:buChar char="ü"/>
            </a:pPr>
            <a:r>
              <a:rPr lang="el-GR" sz="1200" dirty="0">
                <a:cs typeface="Arial" pitchFamily="34" charset="0"/>
              </a:rPr>
              <a:t>Ακολουθεί την κίνηση του υπόγειου νερού και μεταφέρεται κατάντη επεκτείνοντας τη ρύπανση</a:t>
            </a:r>
            <a:endParaRPr lang="en-US" sz="1200" dirty="0"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Αστική Ρύπανση – Στερεά Απόβλητα</a:t>
            </a:r>
            <a:endParaRPr lang="el-GR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055923" cy="4525963"/>
          </a:xfrm>
        </p:spPr>
        <p:txBody>
          <a:bodyPr>
            <a:normAutofit fontScale="55000" lnSpcReduction="20000"/>
          </a:bodyPr>
          <a:lstStyle/>
          <a:p>
            <a:r>
              <a:rPr lang="el-GR" dirty="0" smtClean="0"/>
              <a:t>Οι ΧΑΔΑ και ΧΥΤΑ θεωρούνται σημειακές πηγές ρύπανσης.</a:t>
            </a:r>
          </a:p>
          <a:p>
            <a:r>
              <a:rPr lang="el-GR" dirty="0" smtClean="0"/>
              <a:t>Η διαφυγή του στραγγίσματος από το χώρο απόθεσης έχει ως αποτέλεσμα:</a:t>
            </a:r>
          </a:p>
          <a:p>
            <a:r>
              <a:rPr lang="el-GR" dirty="0" smtClean="0"/>
              <a:t>την κίνησή του αρχικά κατακόρυφα στην ακόρεστη ζώνη και στη συνέχεια</a:t>
            </a:r>
          </a:p>
          <a:p>
            <a:r>
              <a:rPr lang="el-GR" dirty="0" smtClean="0"/>
              <a:t>την εισαγωγή του στην κορεσμένη ζώνη, δημιουργώντας το πλούμιο ρύπανσης.</a:t>
            </a:r>
          </a:p>
          <a:p>
            <a:r>
              <a:rPr lang="el-GR" dirty="0" smtClean="0"/>
              <a:t>Η κίνηση του στραγγίσματος στην κορεσμένη ζώνη καθορίζεται από την υδραυλική αγωγιμότητα και την υδραυλική κλίση.</a:t>
            </a:r>
          </a:p>
          <a:p>
            <a:r>
              <a:rPr lang="el-GR" dirty="0" smtClean="0"/>
              <a:t>Υψηλή συγκέντρωση ιόντων Cl- → Ένδειξη παρουσίας στραγγισμάτων στο υπόγειο νερό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Αστική Ρύπανση – Στερεά Απόβλητα</a:t>
            </a:r>
            <a:endParaRPr lang="el-G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0" dirty="0" smtClean="0"/>
              <a:t>Κίνηση του στραγγίσματος σε ανισότροπο υδροφορέα</a:t>
            </a:r>
            <a:endParaRPr lang="el-GR" b="0" dirty="0"/>
          </a:p>
        </p:txBody>
      </p:sp>
      <p:pic>
        <p:nvPicPr>
          <p:cNvPr id="9" name="Picture 9" descr="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747" r="10106" b="55323"/>
          <a:stretch>
            <a:fillRect/>
          </a:stretch>
        </p:blipFill>
        <p:spPr bwMode="auto">
          <a:xfrm>
            <a:off x="449902" y="2211388"/>
            <a:ext cx="4049406" cy="2276489"/>
          </a:xfrm>
          <a:prstGeom prst="rect">
            <a:avLst/>
          </a:prstGeom>
          <a:noFill/>
        </p:spPr>
      </p:pic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b="0" dirty="0" smtClean="0"/>
              <a:t>Κίνηση του στραγγίσματος σε καρστικό υδροφορέα</a:t>
            </a:r>
            <a:endParaRPr lang="el-GR" b="0" dirty="0"/>
          </a:p>
        </p:txBody>
      </p:sp>
      <p:pic>
        <p:nvPicPr>
          <p:cNvPr id="8" name="Picture 9" descr="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10128" t="51145" r="7791" b="7271"/>
          <a:stretch>
            <a:fillRect/>
          </a:stretch>
        </p:blipFill>
        <p:spPr bwMode="auto">
          <a:xfrm>
            <a:off x="4645026" y="2187558"/>
            <a:ext cx="4074851" cy="22638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Βιομηχανική Ρύπανση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 smtClean="0"/>
              <a:t>Η σχέση της βιομηχανικής δραστηριότητας με το νερό είναι διπλή και σχετίζεται:</a:t>
            </a:r>
          </a:p>
          <a:p>
            <a:pPr lvl="1"/>
            <a:r>
              <a:rPr lang="el-GR" dirty="0" smtClean="0"/>
              <a:t>με το νερό που καταναλώνεται από τη βιομηχανία, με περιπτώσεις αιχμής την </a:t>
            </a:r>
            <a:r>
              <a:rPr lang="el-GR" b="1" dirty="0" smtClean="0"/>
              <a:t>ψύξη</a:t>
            </a:r>
            <a:r>
              <a:rPr lang="el-GR" dirty="0" smtClean="0"/>
              <a:t> και ορισμένες </a:t>
            </a:r>
            <a:r>
              <a:rPr lang="el-GR" b="1" dirty="0" smtClean="0"/>
              <a:t>υδροβόρες βιομηχανίες </a:t>
            </a:r>
            <a:r>
              <a:rPr lang="el-GR" dirty="0" smtClean="0"/>
              <a:t>(εριουργίες, νηματουργίες, υφασματουργίες, βαφεία, βυρσοδεψεία κλπ.) και</a:t>
            </a:r>
          </a:p>
          <a:p>
            <a:pPr lvl="1"/>
            <a:r>
              <a:rPr lang="el-GR" dirty="0" smtClean="0"/>
              <a:t>με τα </a:t>
            </a:r>
            <a:r>
              <a:rPr lang="el-GR" b="1" dirty="0" smtClean="0"/>
              <a:t>απόβλητα</a:t>
            </a:r>
            <a:r>
              <a:rPr lang="el-GR" dirty="0" smtClean="0"/>
              <a:t> των βιομηχανικών μονάδων, που μπορούν να προσβάλλουν επιφανειακά και υπόγεια νερά, των οποίων η σύσταση ποικίλει ανάλογα</a:t>
            </a:r>
          </a:p>
          <a:p>
            <a:pPr lvl="2"/>
            <a:r>
              <a:rPr lang="el-GR" dirty="0" smtClean="0"/>
              <a:t>με το είδος της βιομηχανίας,</a:t>
            </a:r>
          </a:p>
          <a:p>
            <a:pPr lvl="2"/>
            <a:r>
              <a:rPr lang="el-GR" dirty="0" smtClean="0"/>
              <a:t>την χρησιμοποιούμενη τεχνολογία και</a:t>
            </a:r>
          </a:p>
          <a:p>
            <a:pPr lvl="2"/>
            <a:r>
              <a:rPr lang="el-GR" dirty="0" smtClean="0"/>
              <a:t>το μέγεθος, τη φύση και το βαθμό επεξεργασίας των στερεών, υγρών και αέριων αποβλήτων.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αντιμετώπιση</a:t>
            </a:r>
            <a:r>
              <a:rPr lang="el-GR" dirty="0" smtClean="0"/>
              <a:t> των βιομηχανικών αποβλήτων είναι αποτελεσματικότερη και οικονομικότερη </a:t>
            </a:r>
            <a:r>
              <a:rPr lang="el-GR" b="1" dirty="0" smtClean="0"/>
              <a:t>στον τόπο παραγωγής</a:t>
            </a:r>
            <a:r>
              <a:rPr lang="el-GR" dirty="0" smtClean="0"/>
              <a:t>, όπου τα απόβλητα έχουν ομοιογένεια και γνωστή χημική σύσταση.</a:t>
            </a:r>
          </a:p>
          <a:p>
            <a:r>
              <a:rPr lang="el-GR" dirty="0" smtClean="0"/>
              <a:t>Η συγκέντρωση </a:t>
            </a:r>
            <a:r>
              <a:rPr lang="el-GR" b="1" dirty="0" smtClean="0"/>
              <a:t>αποβλήτων διαφορετικής προέλευσης </a:t>
            </a:r>
            <a:r>
              <a:rPr lang="el-GR" dirty="0" smtClean="0"/>
              <a:t>(φύσης) δημιουργεί προβλήματα </a:t>
            </a:r>
            <a:r>
              <a:rPr lang="el-GR" b="1" dirty="0" smtClean="0"/>
              <a:t>πολυπλοκότητας</a:t>
            </a:r>
            <a:r>
              <a:rPr lang="el-GR" dirty="0" smtClean="0"/>
              <a:t> χημικής σύστασης αλλά και μεγάλου συνολικού όγκου.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Βιομηχανία – Απόβλητα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b="1" dirty="0" smtClean="0"/>
              <a:t>Βιομηχανικά</a:t>
            </a:r>
            <a:r>
              <a:rPr lang="el-GR" dirty="0" smtClean="0"/>
              <a:t> απόβλητα ονομάζονται τα υγρά απόβλητα διαφόρων βιομηχανιών, που δεν περιέχουν απόβλητα από χώρους εξυπηρέτησης του προσωπικού.</a:t>
            </a:r>
          </a:p>
          <a:p>
            <a:r>
              <a:rPr lang="el-GR" dirty="0" smtClean="0"/>
              <a:t>Πρόκειται για το αποτέλεσμα της χρήσης του νερού στη βιομηχανία, το οποίο έχει εμπλουτιστεί με διάφορα συστατικά σε μικρές ή μεγάλες συγκεντρώσεις και διακρίνονται σε:</a:t>
            </a:r>
          </a:p>
          <a:p>
            <a:pPr lvl="1"/>
            <a:r>
              <a:rPr lang="el-GR" b="1" dirty="0" smtClean="0"/>
              <a:t>βιολογικά</a:t>
            </a:r>
            <a:r>
              <a:rPr lang="el-GR" dirty="0" smtClean="0"/>
              <a:t>, τα οποία περιλαμβάνουν τα απόβλητα των εργοστασίων παραγωγής τροφίμων, παραγωγής χαρτιού και επεξεργασίας υφαντικών ινών και</a:t>
            </a:r>
          </a:p>
          <a:p>
            <a:pPr lvl="1"/>
            <a:r>
              <a:rPr lang="el-GR" b="1" dirty="0" smtClean="0"/>
              <a:t>μη βιολογικά</a:t>
            </a:r>
            <a:r>
              <a:rPr lang="el-GR" dirty="0" smtClean="0"/>
              <a:t>, τα οποία είναι απόβλητα χημικών βιομηχανιών και περιέχουν ρυπαντές όπως: οξέα, βάσεις, χλώριο, κυανιούχα, μέταλλα, άλατα, υδρογονάνθρακες, φωσφορικά κλπ. 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/>
          </p:cNvSpPr>
          <p:nvPr/>
        </p:nvSpPr>
        <p:spPr bwMode="auto">
          <a:xfrm>
            <a:off x="395288" y="1373221"/>
            <a:ext cx="8353425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endParaRPr lang="el-GR" sz="1800" b="1" dirty="0">
              <a:latin typeface="+mn-lt"/>
              <a:cs typeface="Arial" pitchFamily="34" charset="0"/>
            </a:endParaRPr>
          </a:p>
        </p:txBody>
      </p:sp>
      <p:pic>
        <p:nvPicPr>
          <p:cNvPr id="394244" name="Picture 4" descr="2"/>
          <p:cNvPicPr>
            <a:picLocks noChangeAspect="1" noChangeArrowheads="1"/>
          </p:cNvPicPr>
          <p:nvPr/>
        </p:nvPicPr>
        <p:blipFill>
          <a:blip r:embed="rId3" cstate="print"/>
          <a:srcRect l="4469" r="3911" b="2333"/>
          <a:stretch>
            <a:fillRect/>
          </a:stretch>
        </p:blipFill>
        <p:spPr bwMode="auto">
          <a:xfrm>
            <a:off x="4645026" y="4560903"/>
            <a:ext cx="3959225" cy="22225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Βιομηχανία – Απόβλητα</a:t>
            </a:r>
            <a:endParaRPr lang="el-GR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7414" y="1600200"/>
            <a:ext cx="4038600" cy="4525963"/>
          </a:xfrm>
        </p:spPr>
        <p:txBody>
          <a:bodyPr>
            <a:noAutofit/>
          </a:bodyPr>
          <a:lstStyle/>
          <a:p>
            <a:r>
              <a:rPr lang="el-GR" sz="1600" dirty="0" smtClean="0"/>
              <a:t>Τα υγρά βιομηχανικά απόβλητα σε σύγκριση με τα αστικά λύματα παρουσιάζουν τα εξής χαρακτηριστικά:</a:t>
            </a:r>
          </a:p>
          <a:p>
            <a:pPr lvl="1"/>
            <a:r>
              <a:rPr lang="el-GR" sz="1400" dirty="0" smtClean="0"/>
              <a:t>περιέχουν περισσότερα </a:t>
            </a:r>
            <a:r>
              <a:rPr lang="el-GR" sz="1400" b="1" dirty="0" smtClean="0"/>
              <a:t>τοξικά στοιχεία</a:t>
            </a:r>
            <a:r>
              <a:rPr lang="el-GR" sz="1400" dirty="0" smtClean="0"/>
              <a:t>,</a:t>
            </a:r>
          </a:p>
          <a:p>
            <a:pPr lvl="1"/>
            <a:r>
              <a:rPr lang="el-GR" sz="1400" dirty="0" smtClean="0"/>
              <a:t>εμφανίζουν </a:t>
            </a:r>
            <a:r>
              <a:rPr lang="el-GR" sz="1400" b="1" dirty="0" smtClean="0"/>
              <a:t>δυσκολία επεξεργασίας </a:t>
            </a:r>
            <a:r>
              <a:rPr lang="el-GR" sz="1400" dirty="0" smtClean="0"/>
              <a:t>και</a:t>
            </a:r>
          </a:p>
          <a:p>
            <a:pPr lvl="1"/>
            <a:r>
              <a:rPr lang="el-GR" sz="1400" dirty="0" smtClean="0"/>
              <a:t>μεγάλες </a:t>
            </a:r>
            <a:r>
              <a:rPr lang="el-GR" sz="1400" b="1" dirty="0" smtClean="0"/>
              <a:t>διαφορές</a:t>
            </a:r>
            <a:r>
              <a:rPr lang="el-GR" sz="1400" dirty="0" smtClean="0"/>
              <a:t> μεταξύ των αποβλήτων διαφόρων βιομηχανιών.</a:t>
            </a:r>
          </a:p>
          <a:p>
            <a:r>
              <a:rPr lang="el-GR" sz="1600" dirty="0" smtClean="0"/>
              <a:t>Τμήμα των βιομηχανικών αποβλήτων χαρακτηρίζονται ως επικίνδυνα (hazardous) και απαιτούνται αυστηροί περιβαλλοντικοί περιορισμοί για τη διάθεσή τους στο γεωπεριβάλλον.</a:t>
            </a:r>
          </a:p>
          <a:p>
            <a:r>
              <a:rPr lang="el-GR" sz="1600" dirty="0" smtClean="0"/>
              <a:t>Στην κατηγορία αυτή ανήκουν και άλλα απόβλητα, όπως τα νοσοκομειακά (κατηγορία μολυσματικά).</a:t>
            </a:r>
          </a:p>
          <a:p>
            <a:r>
              <a:rPr lang="el-GR" sz="1600" dirty="0" smtClean="0"/>
              <a:t>Ο όρος τοξικά (toxic) χρησιμοποιείται για απόβλητα που περιέχουν ουσίες που προκαλούν σοβαρές βλάβες ή και θάνατο σε ανθρώπους ή ζώα.		</a:t>
            </a:r>
          </a:p>
        </p:txBody>
      </p:sp>
      <p:pic>
        <p:nvPicPr>
          <p:cNvPr id="46082" name="Picture 2" descr="https://theloadstar.com/wp-content/uploads/%C2%A9-Sonsam_247653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9308" y="1639862"/>
            <a:ext cx="4866718" cy="28115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Βιομηχανία – Θερμική ρύπανση</a:t>
            </a:r>
            <a:endParaRPr lang="el-GR" dirty="0"/>
          </a:p>
        </p:txBody>
      </p:sp>
      <p:pic>
        <p:nvPicPr>
          <p:cNvPr id="9" name="Picture 4" descr="https://giveme-5.org/wp-content/uploads/2019/01/hot_water_distribution_maasvlakte_eurosense_b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953" y="1566837"/>
            <a:ext cx="6705600" cy="5045964"/>
          </a:xfrm>
          <a:prstGeom prst="rect">
            <a:avLst/>
          </a:prstGeom>
          <a:noFill/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5286" y="3173409"/>
            <a:ext cx="3685365" cy="27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Απόβλητα Μεταλλευτικής Δραστηριότητας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dirty="0" smtClean="0"/>
              <a:t>Τα απόβλητα μεταλλευτικής δραστηριότητας (mining waste) παράγονται κατά την εξόρυξη ορυκτών πόρων σε ανθρακωρυχεία και μεταλλεία και αποτελούνται από ένα </a:t>
            </a:r>
            <a:r>
              <a:rPr lang="el-GR" sz="1600" b="1" dirty="0" smtClean="0"/>
              <a:t>ετερογενές μείγμα νερού και κονιορτοποιημένου ορυκτού </a:t>
            </a:r>
            <a:r>
              <a:rPr lang="el-GR" sz="1600" dirty="0" smtClean="0"/>
              <a:t>και πιθανά περιέχουν και βαρέα μέταλλα, ως παραπροϊόντα.</a:t>
            </a:r>
          </a:p>
          <a:p>
            <a:r>
              <a:rPr lang="el-GR" sz="1600" dirty="0" smtClean="0"/>
              <a:t>Κατά τις εργασίες </a:t>
            </a:r>
            <a:r>
              <a:rPr lang="el-GR" sz="1600" b="1" dirty="0" smtClean="0"/>
              <a:t>αποκάλυψης</a:t>
            </a:r>
            <a:r>
              <a:rPr lang="el-GR" sz="1600" dirty="0" smtClean="0"/>
              <a:t> των μεταλλευμάτων αφαιρείται ο προστατευτικός εδαφικός μανδύας και οι ενδεχόμενοι ρύποι οδηγούνται κατευθείαν στους υπόγειους υδροφορείς.</a:t>
            </a:r>
          </a:p>
          <a:p>
            <a:r>
              <a:rPr lang="el-GR" sz="1600" dirty="0" smtClean="0"/>
              <a:t>Κατά την </a:t>
            </a:r>
            <a:r>
              <a:rPr lang="el-GR" sz="1600" b="1" dirty="0" smtClean="0"/>
              <a:t>εξόρυξη</a:t>
            </a:r>
            <a:r>
              <a:rPr lang="el-GR" sz="1600" dirty="0" smtClean="0"/>
              <a:t>, το νερό (επιφανειακό και υπόγειο) ερχόμενο σε επαφή με το προς εξόρυξη ορυκτό, εμπλουτίζεται αναλόγως.</a:t>
            </a:r>
          </a:p>
          <a:p>
            <a:r>
              <a:rPr lang="el-GR" sz="1600" dirty="0" smtClean="0"/>
              <a:t>Συχνά, οι μεταλλευτικές εργασίες επεκτείνονται κάτω από την επιφάνεια του υπόγειου νερού και απαιτείται </a:t>
            </a:r>
            <a:r>
              <a:rPr lang="el-GR" sz="1600" b="1" dirty="0" smtClean="0"/>
              <a:t>στράγγιση</a:t>
            </a:r>
            <a:r>
              <a:rPr lang="el-GR" sz="1600" dirty="0" smtClean="0"/>
              <a:t>. Το νερό αυτό είναι πλούσιο σε μέταλλα, γνωστό ως όξινο νερό μεταλλείου (</a:t>
            </a:r>
            <a:r>
              <a:rPr lang="el-GR" sz="1600" b="1" dirty="0" smtClean="0"/>
              <a:t>όξινη απορροή</a:t>
            </a:r>
            <a:r>
              <a:rPr lang="el-GR" sz="1600" dirty="0" smtClean="0"/>
              <a:t>).</a:t>
            </a:r>
          </a:p>
          <a:p>
            <a:r>
              <a:rPr lang="el-GR" sz="1600" dirty="0" smtClean="0"/>
              <a:t>Οι υπόγειες εκσκαφές λειτουργούν σαν </a:t>
            </a:r>
            <a:r>
              <a:rPr lang="el-GR" sz="1600" b="1" dirty="0" smtClean="0"/>
              <a:t>υδρομαστευτικά έργα </a:t>
            </a:r>
            <a:r>
              <a:rPr lang="el-GR" sz="1600" dirty="0" smtClean="0"/>
              <a:t>για τα υπόγεια νερά, στρέφοντας τις γραμμές ροής προς αυτές και δημιουργούν, ενδεχομένως, προβλήματα στη λειτουργία υδροληπτικών έργων ή πηγών.</a:t>
            </a:r>
          </a:p>
          <a:p>
            <a:r>
              <a:rPr lang="el-GR" sz="1600" dirty="0" smtClean="0"/>
              <a:t>Οι εκσκαφές </a:t>
            </a:r>
            <a:r>
              <a:rPr lang="el-GR" sz="1600" b="1" dirty="0" smtClean="0"/>
              <a:t>μετά το πέρας </a:t>
            </a:r>
            <a:r>
              <a:rPr lang="el-GR" sz="1600" dirty="0" smtClean="0"/>
              <a:t>της εκμετάλλευσης χρησιμοποιούνται συνήθως, ως </a:t>
            </a:r>
            <a:r>
              <a:rPr lang="el-GR" sz="1600" b="1" dirty="0" smtClean="0"/>
              <a:t>χώροι απόθεσης απορριμμάτων </a:t>
            </a:r>
            <a:r>
              <a:rPr lang="el-GR" sz="1600" dirty="0" smtClean="0"/>
              <a:t>με πιθανή ρύπανση των υπόγειων νερών.</a:t>
            </a:r>
            <a:endParaRPr lang="el-GR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Απόβλητα Μεταλλευτικής Δραστηριότητας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l-GR" dirty="0" smtClean="0"/>
              <a:t>Εξόρυξη → Προβλήματα υπόγειου νερού και υπεδαφικής υγρασίας</a:t>
            </a:r>
          </a:p>
          <a:p>
            <a:r>
              <a:rPr lang="el-GR" dirty="0" smtClean="0"/>
              <a:t>Μονάδα επεξεργασίας → Ενδεχόμενη χρήση νερού</a:t>
            </a:r>
          </a:p>
          <a:p>
            <a:r>
              <a:rPr lang="el-GR" dirty="0" smtClean="0"/>
              <a:t>Μονάδα εμπλουτισμού → Ενδεχόμενη χρήση νερού</a:t>
            </a:r>
          </a:p>
          <a:p>
            <a:r>
              <a:rPr lang="el-GR" dirty="0" smtClean="0"/>
              <a:t>Μετά το διαχωρισμό, η πλούσια στο επιδιωκόμενο ορυκτό φάση οδηγείται στις μεταλλουργικές μονάδες, ενώ η φτωχή φάση στους χώρους αποθήκευσης.</a:t>
            </a:r>
          </a:p>
          <a:p>
            <a:r>
              <a:rPr lang="el-GR" b="1" dirty="0" smtClean="0"/>
              <a:t>Στείρα</a:t>
            </a:r>
            <a:r>
              <a:rPr lang="el-GR" dirty="0" smtClean="0"/>
              <a:t> μεταλλείων ονομάζονται όλα τα γαιώδη υλικά (εδαφικά ή βραχώδη), τα οποία παραμένουν μετά την απόληψη του επιδιωκόμενου μεταλλεύματος ή μη μεταλλικού ορυκτού.</a:t>
            </a:r>
          </a:p>
          <a:p>
            <a:r>
              <a:rPr lang="el-GR" b="1" dirty="0" smtClean="0"/>
              <a:t>Μεγαλύτεροι όγκοι </a:t>
            </a:r>
            <a:r>
              <a:rPr lang="el-GR" dirty="0" smtClean="0"/>
              <a:t>προκύπτουν από τα υπερκείμενα ή ενδιάμεσα άγονα υλικά στις περιπτώσεις ορυχείων </a:t>
            </a:r>
            <a:r>
              <a:rPr lang="el-GR" b="1" dirty="0" smtClean="0"/>
              <a:t>ανοικτής εκμετάλλευσης </a:t>
            </a:r>
            <a:r>
              <a:rPr lang="el-GR" dirty="0" smtClean="0"/>
              <a:t>(open pit mining) → Η αποκάλυψη του κοιτάσματος προϋποθέτει την απομάκρυνση τεράστιων όγκων καλυμμάτων.</a:t>
            </a:r>
          </a:p>
          <a:p>
            <a:r>
              <a:rPr lang="el-GR" dirty="0" smtClean="0"/>
              <a:t>Εκτεταμένα </a:t>
            </a:r>
            <a:r>
              <a:rPr lang="el-GR" b="1" dirty="0" smtClean="0"/>
              <a:t>λιγνιτικά πεδία </a:t>
            </a:r>
            <a:r>
              <a:rPr lang="el-GR" dirty="0" smtClean="0"/>
              <a:t>που εκμεταλλεύεται η ΔΕΗ (Πτολεμαΐδα – Αμύνταιο, Μεγαλόπολη).</a:t>
            </a:r>
          </a:p>
          <a:p>
            <a:r>
              <a:rPr lang="el-GR" dirty="0" smtClean="0"/>
              <a:t>Η παρουσία λιγνιτών, τύρφης και γενικώς, φυτικών λειψάνων στο περιβάλλον οριοθετεί ένα σύνολο αναγωγικών συνθηκών → Παρουσία στα υπόγεια νερά </a:t>
            </a:r>
            <a:r>
              <a:rPr lang="el-GR" b="1" dirty="0" smtClean="0"/>
              <a:t>H</a:t>
            </a:r>
            <a:r>
              <a:rPr lang="el-GR" b="1" baseline="-25000" dirty="0" smtClean="0"/>
              <a:t>2</a:t>
            </a:r>
            <a:r>
              <a:rPr lang="el-GR" b="1" dirty="0" smtClean="0"/>
              <a:t>S</a:t>
            </a:r>
            <a:r>
              <a:rPr lang="el-GR" dirty="0" smtClean="0"/>
              <a:t>, NH</a:t>
            </a:r>
            <a:r>
              <a:rPr lang="el-GR" baseline="-25000" dirty="0" smtClean="0"/>
              <a:t>4</a:t>
            </a:r>
            <a:r>
              <a:rPr lang="el-GR" baseline="30000" dirty="0" smtClean="0"/>
              <a:t>+</a:t>
            </a:r>
            <a:r>
              <a:rPr lang="el-GR" dirty="0" smtClean="0"/>
              <a:t>, Fe</a:t>
            </a:r>
            <a:r>
              <a:rPr lang="el-GR" baseline="30000" dirty="0" smtClean="0"/>
              <a:t>+2</a:t>
            </a:r>
            <a:r>
              <a:rPr lang="el-GR" dirty="0" smtClean="0"/>
              <a:t>, Mn</a:t>
            </a:r>
            <a:r>
              <a:rPr lang="el-GR" baseline="30000" dirty="0" smtClean="0"/>
              <a:t>+2</a:t>
            </a:r>
            <a:r>
              <a:rPr lang="el-GR" dirty="0" smtClean="0"/>
              <a:t> και CO</a:t>
            </a:r>
            <a:r>
              <a:rPr lang="el-GR" baseline="-25000" dirty="0" smtClean="0"/>
              <a:t>2</a:t>
            </a:r>
            <a:r>
              <a:rPr lang="el-GR" dirty="0" smtClean="0"/>
              <a:t>.</a:t>
            </a:r>
          </a:p>
          <a:p>
            <a:r>
              <a:rPr lang="el-GR" dirty="0" smtClean="0"/>
              <a:t>Παραγωγή τέφρας → Ιδιότητες υδραυλικού κονιάματος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δρασ</a:t>
            </a:r>
            <a:r>
              <a:rPr lang="en-US" dirty="0" smtClean="0"/>
              <a:t>τ</a:t>
            </a:r>
            <a:r>
              <a:rPr lang="el-GR" dirty="0" smtClean="0"/>
              <a:t>ηριότητα καθορίζει τα χαρακτηριστικά της ρύπανσης</a:t>
            </a:r>
            <a:endParaRPr lang="el-GR" dirty="0"/>
          </a:p>
        </p:txBody>
      </p:sp>
      <p:pic>
        <p:nvPicPr>
          <p:cNvPr id="484354" name="Picture 2" descr="https://www.nvca.on.ca/PublishingImages/Pages/Integrated-Watershed-Management/Everything_is_Connected_web.jpg"/>
          <p:cNvPicPr>
            <a:picLocks noChangeAspect="1" noChangeArrowheads="1"/>
          </p:cNvPicPr>
          <p:nvPr/>
        </p:nvPicPr>
        <p:blipFill>
          <a:blip r:embed="rId2" cstate="print"/>
          <a:srcRect b="2531"/>
          <a:stretch>
            <a:fillRect/>
          </a:stretch>
        </p:blipFill>
        <p:spPr bwMode="auto">
          <a:xfrm>
            <a:off x="359532" y="2276872"/>
            <a:ext cx="7020780" cy="4414973"/>
          </a:xfrm>
          <a:prstGeom prst="rect">
            <a:avLst/>
          </a:prstGeom>
          <a:noFill/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04048" y="1520788"/>
          <a:ext cx="399644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4" name="Picture 6" descr="Mechanism of formation of acid mine drainage. | Download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732" y="1566838"/>
            <a:ext cx="4320980" cy="4549738"/>
          </a:xfrm>
          <a:prstGeom prst="rect">
            <a:avLst/>
          </a:prstGeom>
          <a:noFill/>
        </p:spPr>
      </p:pic>
      <p:pic>
        <p:nvPicPr>
          <p:cNvPr id="465922" name="Picture 2" descr="interconnected deposits of orange lignite runo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480236"/>
            <a:ext cx="4208905" cy="52611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36863" y="6459579"/>
            <a:ext cx="39434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solidFill>
                  <a:schemeClr val="bg1"/>
                </a:solidFill>
                <a:hlinkClick r:id="rId5"/>
              </a:rPr>
              <a:t>https://www.wired.com/story/germany-acid-sludge/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81539" y="6376616"/>
            <a:ext cx="4308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>
                <a:hlinkClick r:id="rId6"/>
              </a:rPr>
              <a:t>https://www.researchgate.net/publication/323987020_Phytoremediation_and_Nanoremediation_Emerging_Techniques_for_Treatment_of_Acid_Mine_Drainage_Water/figures?lo=1</a:t>
            </a:r>
            <a:endParaRPr lang="el-GR" sz="8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Απόβλητα Μεταλλευτικής Δραστηριότητας</a:t>
            </a:r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Απόβλητα Μεταλλευτικής Δραστηριότητας</a:t>
            </a:r>
            <a:endParaRPr lang="el-GR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Ολυμπιάδα, Χαλκιδική</a:t>
            </a:r>
            <a:endParaRPr lang="el-GR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l-GR" dirty="0" smtClean="0"/>
              <a:t>Μεταλλείο Χαλκού, Ισημερινός</a:t>
            </a:r>
            <a:endParaRPr lang="el-GR" dirty="0"/>
          </a:p>
        </p:txBody>
      </p:sp>
      <p:sp>
        <p:nvSpPr>
          <p:cNvPr id="12" name="Rectangle 11"/>
          <p:cNvSpPr/>
          <p:nvPr/>
        </p:nvSpPr>
        <p:spPr>
          <a:xfrm>
            <a:off x="482544" y="2297097"/>
            <a:ext cx="24122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>
                <a:hlinkClick r:id="rId3"/>
              </a:rPr>
              <a:t>https://www.hellas-gold.com/metalleia/metalleio-olympiadas/</a:t>
            </a:r>
            <a:endParaRPr lang="el-GR" sz="800" dirty="0"/>
          </a:p>
        </p:txBody>
      </p:sp>
      <p:pic>
        <p:nvPicPr>
          <p:cNvPr id="18" name="Picture 4" descr="ergo-olympiada-2019-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544" y="2662227"/>
            <a:ext cx="3979139" cy="2984354"/>
          </a:xfrm>
          <a:prstGeom prst="rect">
            <a:avLst/>
          </a:prstGeom>
          <a:noFill/>
        </p:spPr>
      </p:pic>
      <p:pic>
        <p:nvPicPr>
          <p:cNvPr id="19" name="Content Placeholder 18" descr="Governor 'frustrated' by long-polluting Canadian mine | Juneau Empir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47" y="2311415"/>
            <a:ext cx="2727285" cy="411165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/>
          </p:cNvSpPr>
          <p:nvPr/>
        </p:nvSpPr>
        <p:spPr bwMode="auto">
          <a:xfrm>
            <a:off x="395288" y="1530323"/>
            <a:ext cx="5491180" cy="287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400" dirty="0">
                <a:latin typeface="+mn-lt"/>
                <a:cs typeface="Arial" pitchFamily="34" charset="0"/>
              </a:rPr>
              <a:t>Σημαντικές ποσότητες νερού από αυτές που χρησιμοποιούνται για άρδευση (περίπου το 10%) επιστρέφουν και τροφοδοτούν τον υποκείμενο υδροφορέα.</a:t>
            </a:r>
            <a:endParaRPr lang="en-US" sz="1400" dirty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400" dirty="0">
                <a:latin typeface="+mn-lt"/>
                <a:cs typeface="Arial" pitchFamily="34" charset="0"/>
              </a:rPr>
              <a:t>Η </a:t>
            </a:r>
            <a:r>
              <a:rPr lang="el-GR" sz="1400" b="1" dirty="0">
                <a:latin typeface="+mn-lt"/>
                <a:cs typeface="Arial" pitchFamily="34" charset="0"/>
              </a:rPr>
              <a:t>επιστρεφόμενη αρδευτική ροή</a:t>
            </a:r>
            <a:r>
              <a:rPr lang="el-GR" sz="1400" dirty="0">
                <a:latin typeface="+mn-lt"/>
                <a:cs typeface="Arial" pitchFamily="34" charset="0"/>
              </a:rPr>
              <a:t> (</a:t>
            </a:r>
            <a:r>
              <a:rPr lang="en-US" sz="1400" dirty="0">
                <a:latin typeface="+mn-lt"/>
                <a:cs typeface="Arial" pitchFamily="34" charset="0"/>
              </a:rPr>
              <a:t>irrigation return flow</a:t>
            </a:r>
            <a:r>
              <a:rPr lang="el-GR" sz="1400" dirty="0">
                <a:latin typeface="+mn-lt"/>
                <a:cs typeface="Arial" pitchFamily="34" charset="0"/>
              </a:rPr>
              <a:t>)</a:t>
            </a:r>
            <a:r>
              <a:rPr lang="en-US" sz="1400" dirty="0">
                <a:latin typeface="+mn-lt"/>
                <a:cs typeface="Arial" pitchFamily="34" charset="0"/>
              </a:rPr>
              <a:t> </a:t>
            </a:r>
            <a:r>
              <a:rPr lang="el-GR" sz="1400" dirty="0">
                <a:latin typeface="+mn-lt"/>
                <a:cs typeface="Arial" pitchFamily="34" charset="0"/>
              </a:rPr>
              <a:t>έχει </a:t>
            </a:r>
            <a:r>
              <a:rPr lang="el-GR" sz="1400" b="1" dirty="0">
                <a:latin typeface="+mn-lt"/>
                <a:cs typeface="Arial" pitchFamily="34" charset="0"/>
              </a:rPr>
              <a:t>τριπλάσια μέχρι δεκαπλάσια αλατότητα</a:t>
            </a:r>
            <a:r>
              <a:rPr lang="el-GR" sz="1400" dirty="0">
                <a:latin typeface="+mn-lt"/>
                <a:cs typeface="Arial" pitchFamily="34" charset="0"/>
              </a:rPr>
              <a:t>, σε σχέση με την αλατότητα του νερού που χρησιμοποιήθηκε στην άρδευση, εξαιτίας</a:t>
            </a:r>
            <a:r>
              <a:rPr lang="en-US" sz="1400" dirty="0">
                <a:latin typeface="+mn-lt"/>
                <a:cs typeface="Arial" pitchFamily="34" charset="0"/>
              </a:rPr>
              <a:t>: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400" dirty="0">
                <a:latin typeface="+mn-lt"/>
                <a:cs typeface="Arial" pitchFamily="34" charset="0"/>
              </a:rPr>
              <a:t>της προσθήκης αλάτων στο νερό με τη διαδικασία της διάλυσης κατά την άρδευση,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400" dirty="0">
                <a:latin typeface="+mn-lt"/>
                <a:cs typeface="Arial" pitchFamily="34" charset="0"/>
              </a:rPr>
              <a:t>των αλάτων των λιπασμάτων και των βελτιωτικών του εδάφους και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400" dirty="0">
                <a:latin typeface="+mn-lt"/>
                <a:cs typeface="Arial" pitchFamily="34" charset="0"/>
              </a:rPr>
              <a:t>της συμπύκνωσης των αλάτων με το μηχανισμό της εξατμισοδιαπνοής.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400" dirty="0">
                <a:latin typeface="+mn-lt"/>
                <a:cs typeface="Arial" pitchFamily="34" charset="0"/>
              </a:rPr>
              <a:t>Επικρατούντα ιόντα επιστρεφόμενης αρδευτικής ροής</a:t>
            </a:r>
            <a:r>
              <a:rPr lang="en-US" sz="1400" dirty="0">
                <a:latin typeface="+mn-lt"/>
                <a:cs typeface="Arial" pitchFamily="34" charset="0"/>
              </a:rPr>
              <a:t>:</a:t>
            </a:r>
            <a:r>
              <a:rPr lang="el-GR" sz="1400" dirty="0">
                <a:latin typeface="+mn-lt"/>
                <a:cs typeface="Arial" pitchFamily="34" charset="0"/>
              </a:rPr>
              <a:t> </a:t>
            </a:r>
            <a:endParaRPr lang="el-GR" sz="1400" dirty="0" smtClean="0">
              <a:latin typeface="+mn-lt"/>
              <a:cs typeface="Arial" pitchFamily="34" charset="0"/>
            </a:endParaRP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n-US" sz="1400" b="1" dirty="0" smtClean="0">
                <a:latin typeface="+mn-lt"/>
                <a:cs typeface="Arial" pitchFamily="34" charset="0"/>
              </a:rPr>
              <a:t>Ca</a:t>
            </a:r>
            <a:r>
              <a:rPr lang="en-US" sz="1400" b="1" baseline="30000" dirty="0" smtClean="0">
                <a:latin typeface="+mn-lt"/>
                <a:cs typeface="Arial" pitchFamily="34" charset="0"/>
              </a:rPr>
              <a:t>+2</a:t>
            </a:r>
            <a:r>
              <a:rPr lang="en-US" sz="1400" b="1" dirty="0">
                <a:latin typeface="+mn-lt"/>
                <a:cs typeface="Arial" pitchFamily="34" charset="0"/>
              </a:rPr>
              <a:t>, Mg</a:t>
            </a:r>
            <a:r>
              <a:rPr lang="en-US" sz="1400" b="1" baseline="30000" dirty="0">
                <a:latin typeface="+mn-lt"/>
                <a:cs typeface="Arial" pitchFamily="34" charset="0"/>
              </a:rPr>
              <a:t>+2</a:t>
            </a:r>
            <a:r>
              <a:rPr lang="en-US" sz="1400" b="1" dirty="0">
                <a:latin typeface="+mn-lt"/>
                <a:cs typeface="Arial" pitchFamily="34" charset="0"/>
              </a:rPr>
              <a:t>, Na</a:t>
            </a:r>
            <a:r>
              <a:rPr lang="en-US" sz="1400" b="1" baseline="30000" dirty="0">
                <a:latin typeface="+mn-lt"/>
                <a:cs typeface="Arial" pitchFamily="34" charset="0"/>
              </a:rPr>
              <a:t>+</a:t>
            </a:r>
            <a:r>
              <a:rPr lang="en-US" sz="1400" b="1" dirty="0">
                <a:latin typeface="+mn-lt"/>
                <a:cs typeface="Arial" pitchFamily="34" charset="0"/>
              </a:rPr>
              <a:t>, NO</a:t>
            </a:r>
            <a:r>
              <a:rPr lang="en-US" sz="1400" b="1" baseline="-25000" dirty="0">
                <a:latin typeface="+mn-lt"/>
                <a:cs typeface="Arial" pitchFamily="34" charset="0"/>
              </a:rPr>
              <a:t>3</a:t>
            </a:r>
            <a:r>
              <a:rPr lang="en-US" sz="1400" b="1" baseline="30000" dirty="0">
                <a:latin typeface="+mn-lt"/>
                <a:cs typeface="Arial" pitchFamily="34" charset="0"/>
              </a:rPr>
              <a:t>-</a:t>
            </a:r>
            <a:r>
              <a:rPr lang="en-US" sz="1400" b="1" dirty="0">
                <a:latin typeface="+mn-lt"/>
                <a:cs typeface="Arial" pitchFamily="34" charset="0"/>
              </a:rPr>
              <a:t>, SO</a:t>
            </a:r>
            <a:r>
              <a:rPr lang="en-US" sz="1400" b="1" baseline="-25000" dirty="0">
                <a:latin typeface="+mn-lt"/>
                <a:cs typeface="Arial" pitchFamily="34" charset="0"/>
              </a:rPr>
              <a:t>4</a:t>
            </a:r>
            <a:r>
              <a:rPr lang="en-US" sz="1400" b="1" baseline="30000" dirty="0">
                <a:latin typeface="+mn-lt"/>
                <a:cs typeface="Arial" pitchFamily="34" charset="0"/>
              </a:rPr>
              <a:t>-2</a:t>
            </a:r>
            <a:r>
              <a:rPr lang="en-US" sz="1400" b="1" dirty="0">
                <a:latin typeface="+mn-lt"/>
                <a:cs typeface="Arial" pitchFamily="34" charset="0"/>
              </a:rPr>
              <a:t>, </a:t>
            </a:r>
            <a:r>
              <a:rPr lang="en-US" sz="1400" b="1" dirty="0" err="1">
                <a:latin typeface="+mn-lt"/>
                <a:cs typeface="Arial" pitchFamily="34" charset="0"/>
              </a:rPr>
              <a:t>Cl</a:t>
            </a:r>
            <a:r>
              <a:rPr lang="en-US" sz="1400" b="1" baseline="30000" dirty="0">
                <a:latin typeface="+mn-lt"/>
                <a:cs typeface="Arial" pitchFamily="34" charset="0"/>
              </a:rPr>
              <a:t>-</a:t>
            </a:r>
            <a:r>
              <a:rPr lang="en-US" sz="1400" b="1" dirty="0">
                <a:latin typeface="+mn-lt"/>
                <a:cs typeface="Arial" pitchFamily="34" charset="0"/>
              </a:rPr>
              <a:t>, HCO</a:t>
            </a:r>
            <a:r>
              <a:rPr lang="en-US" sz="1400" b="1" baseline="-25000" dirty="0">
                <a:latin typeface="+mn-lt"/>
                <a:cs typeface="Arial" pitchFamily="34" charset="0"/>
              </a:rPr>
              <a:t>3</a:t>
            </a:r>
            <a:r>
              <a:rPr lang="en-US" sz="1400" b="1" baseline="30000" dirty="0">
                <a:latin typeface="+mn-lt"/>
                <a:cs typeface="Arial" pitchFamily="34" charset="0"/>
              </a:rPr>
              <a:t>-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400" dirty="0">
                <a:latin typeface="+mn-lt"/>
                <a:cs typeface="Arial" pitchFamily="34" charset="0"/>
              </a:rPr>
              <a:t>Σημαντική πηγή ρύπανσης των υπόγειων νερών, ειδικά στις περιοχές με έντονη γεωργική δραστηριότητα.</a:t>
            </a:r>
          </a:p>
        </p:txBody>
      </p:sp>
      <p:pic>
        <p:nvPicPr>
          <p:cNvPr id="420869" name="Picture 5" descr="Quality control of NPK fertilizers – Rapid and reliable analysis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5876" y="5589240"/>
            <a:ext cx="2016225" cy="1132138"/>
          </a:xfrm>
          <a:prstGeom prst="rect">
            <a:avLst/>
          </a:prstGeom>
          <a:noFill/>
        </p:spPr>
      </p:pic>
      <p:pic>
        <p:nvPicPr>
          <p:cNvPr id="420871" name="Picture 7" descr="Fertilizers, both organic and chemical based, are rated by their ..."/>
          <p:cNvPicPr>
            <a:picLocks noChangeAspect="1" noChangeArrowheads="1"/>
          </p:cNvPicPr>
          <p:nvPr/>
        </p:nvPicPr>
        <p:blipFill>
          <a:blip r:embed="rId4" cstate="print"/>
          <a:srcRect b="11941"/>
          <a:stretch>
            <a:fillRect/>
          </a:stretch>
        </p:blipFill>
        <p:spPr bwMode="auto">
          <a:xfrm>
            <a:off x="5959494" y="1481224"/>
            <a:ext cx="3040488" cy="5238253"/>
          </a:xfrm>
          <a:prstGeom prst="rect">
            <a:avLst/>
          </a:prstGeom>
          <a:noFill/>
        </p:spPr>
      </p:pic>
      <p:pic>
        <p:nvPicPr>
          <p:cNvPr id="420873" name="Picture 9" descr="Organic vs Chemical Fertilizer - Fun Family Garde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5265204"/>
            <a:ext cx="1188132" cy="1474348"/>
          </a:xfrm>
          <a:prstGeom prst="rect">
            <a:avLst/>
          </a:prstGeom>
          <a:noFill/>
        </p:spPr>
      </p:pic>
      <p:pic>
        <p:nvPicPr>
          <p:cNvPr id="420875" name="Picture 11" descr="SPIC Triumph: Boronated Calcium Nitrate (Ca 17.0% N 14.5% B 0.2 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265204"/>
            <a:ext cx="1066850" cy="1492425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Γεωργία - Λιπάσματα</a:t>
            </a:r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e Nitrogen Cyc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866081" y="1639862"/>
            <a:ext cx="5160505" cy="387037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Γεωργία - Λιπάσματα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3928" y="1600200"/>
            <a:ext cx="3578273" cy="4525963"/>
          </a:xfrm>
        </p:spPr>
        <p:txBody>
          <a:bodyPr>
            <a:noAutofit/>
          </a:bodyPr>
          <a:lstStyle/>
          <a:p>
            <a:r>
              <a:rPr lang="el-GR" sz="1400" dirty="0" smtClean="0"/>
              <a:t>Χρήση λιπασμάτων</a:t>
            </a:r>
          </a:p>
          <a:p>
            <a:pPr lvl="1"/>
            <a:r>
              <a:rPr lang="el-GR" sz="1200" dirty="0" smtClean="0"/>
              <a:t>Κύρια λιπάσματα: ενώσεις αζώτου, φωσφόρου και καλίου.</a:t>
            </a:r>
          </a:p>
          <a:p>
            <a:pPr lvl="1"/>
            <a:r>
              <a:rPr lang="el-GR" sz="1200" dirty="0" smtClean="0"/>
              <a:t>Τα φωσφορικά και καλιούχα λιπάσματα προσροφούνται εύκολα από τους κόκκους του εδάφους και σπάνια δημιουργούν προβλήματα ρύπανσης.</a:t>
            </a:r>
          </a:p>
          <a:p>
            <a:pPr lvl="1"/>
            <a:r>
              <a:rPr lang="el-GR" sz="1200" dirty="0" smtClean="0"/>
              <a:t>Το διαλυμένο άζωτο, εν μέρει, χρησιμοποιείται από τα φυτά ή προσροφάται από το έδαφος → Αποτελεί τον κύριο ρύπο μεταξύ λιπασμάτων και υπόγειου νερού.</a:t>
            </a:r>
          </a:p>
          <a:p>
            <a:pPr lvl="1"/>
            <a:r>
              <a:rPr lang="el-GR" sz="1200" dirty="0" smtClean="0"/>
              <a:t>Το ποσό του αζώτου που χρησιμοποιούν τα φυτά στις καλλιεργούμενες περιοχές ανέρχεται στο (40-80)% του προστιθέμενου με τα λιπάσματα.</a:t>
            </a:r>
          </a:p>
          <a:p>
            <a:pPr lvl="1"/>
            <a:r>
              <a:rPr lang="el-GR" sz="1200" dirty="0" smtClean="0"/>
              <a:t>Το (20-60)% του αζώτου που δεν χρησιμοποιείται από τα φυτά, επιστρέφει στην ατμόσφαιρα με τη διαδικασία της απαζώτωσης ή με τη μορφή της πτητικής αμμωνίας.</a:t>
            </a:r>
          </a:p>
          <a:p>
            <a:pPr lvl="1"/>
            <a:r>
              <a:rPr lang="el-GR" sz="1200" dirty="0" smtClean="0"/>
              <a:t>Το υπόλοιπο άζωτο μετατρέπεται στην ακόρεστη ζώνη σε NO3- και εισέρχεται στα υδατικά συστήματα.</a:t>
            </a:r>
          </a:p>
          <a:p>
            <a:endParaRPr lang="el-GR" sz="1400" dirty="0"/>
          </a:p>
        </p:txBody>
      </p:sp>
      <p:pic>
        <p:nvPicPr>
          <p:cNvPr id="9" name="Picture 4" descr="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487" y="4341825"/>
            <a:ext cx="4038600" cy="23564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7" name="Picture 7" descr="https://www.euractiv.com/wp-content/uploads/sites/2/2019/12/shutterstock_547553083-800x450.jpg"/>
          <p:cNvPicPr>
            <a:picLocks noChangeAspect="1" noChangeArrowheads="1"/>
          </p:cNvPicPr>
          <p:nvPr/>
        </p:nvPicPr>
        <p:blipFill>
          <a:blip r:embed="rId3" cstate="print"/>
          <a:srcRect l="13095" b="19048"/>
          <a:stretch>
            <a:fillRect/>
          </a:stretch>
        </p:blipFill>
        <p:spPr bwMode="auto">
          <a:xfrm>
            <a:off x="6444208" y="3645024"/>
            <a:ext cx="2628292" cy="1377152"/>
          </a:xfrm>
          <a:prstGeom prst="rect">
            <a:avLst/>
          </a:prstGeom>
          <a:noFill/>
        </p:spPr>
      </p:pic>
      <p:pic>
        <p:nvPicPr>
          <p:cNvPr id="424969" name="Picture 9" descr="WHO | Pesticid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7459" y="5085184"/>
            <a:ext cx="2678697" cy="1728192"/>
          </a:xfrm>
          <a:prstGeom prst="rect">
            <a:avLst/>
          </a:prstGeom>
          <a:noFill/>
        </p:spPr>
      </p:pic>
      <p:pic>
        <p:nvPicPr>
          <p:cNvPr id="424971" name="Picture 11" descr="Pesticides in Foods | AGQ Labs USA"/>
          <p:cNvPicPr>
            <a:picLocks noChangeAspect="1" noChangeArrowheads="1"/>
          </p:cNvPicPr>
          <p:nvPr/>
        </p:nvPicPr>
        <p:blipFill>
          <a:blip r:embed="rId5" cstate="print"/>
          <a:srcRect t="12640"/>
          <a:stretch>
            <a:fillRect/>
          </a:stretch>
        </p:blipFill>
        <p:spPr bwMode="auto">
          <a:xfrm>
            <a:off x="215516" y="5085184"/>
            <a:ext cx="2988332" cy="1739309"/>
          </a:xfrm>
          <a:prstGeom prst="rect">
            <a:avLst/>
          </a:prstGeom>
          <a:noFill/>
        </p:spPr>
      </p:pic>
      <p:pic>
        <p:nvPicPr>
          <p:cNvPr id="424973" name="Picture 13" descr="Health effects of pesticides - Wikiped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7131" y="3649512"/>
            <a:ext cx="1423118" cy="1367227"/>
          </a:xfrm>
          <a:prstGeom prst="rect">
            <a:avLst/>
          </a:prstGeom>
          <a:noFill/>
        </p:spPr>
      </p:pic>
      <p:pic>
        <p:nvPicPr>
          <p:cNvPr id="424975" name="Picture 15" descr="Nearly Half a Million Pounds of Toxic Pesticides Sprayed on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8164" y="5111018"/>
            <a:ext cx="3024336" cy="1702358"/>
          </a:xfrm>
          <a:prstGeom prst="rect">
            <a:avLst/>
          </a:prstGeom>
          <a:noFill/>
        </p:spPr>
      </p:pic>
      <p:pic>
        <p:nvPicPr>
          <p:cNvPr id="424977" name="Picture 17" descr="Reversing the Tide of Progress: The Burkina Faso Story | African .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6250" y="1603351"/>
            <a:ext cx="3479768" cy="1957370"/>
          </a:xfrm>
          <a:prstGeom prst="rect">
            <a:avLst/>
          </a:prstGeom>
          <a:noFill/>
        </p:spPr>
      </p:pic>
      <p:pic>
        <p:nvPicPr>
          <p:cNvPr id="424979" name="Picture 19" descr="Fertilizer | Insecticide | Herbicide | Pesticide – Aldiz ..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7130" y="2516175"/>
            <a:ext cx="1643085" cy="10645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Γεωργία – Φυτοφάρμακα</a:t>
            </a:r>
            <a:endParaRPr lang="el-GR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226953" y="1566837"/>
            <a:ext cx="4856229" cy="3541761"/>
          </a:xfrm>
        </p:spPr>
        <p:txBody>
          <a:bodyPr>
            <a:normAutofit/>
          </a:bodyPr>
          <a:lstStyle/>
          <a:p>
            <a:r>
              <a:rPr lang="el-GR" sz="1600" dirty="0" smtClean="0"/>
              <a:t>Χρήση </a:t>
            </a:r>
            <a:r>
              <a:rPr lang="el-GR" sz="1600" b="1" dirty="0" smtClean="0"/>
              <a:t>φυτοφαρμάκων</a:t>
            </a:r>
          </a:p>
          <a:p>
            <a:pPr lvl="1"/>
            <a:r>
              <a:rPr lang="el-GR" sz="1400" dirty="0" smtClean="0"/>
              <a:t>Περιλαμβάνουν </a:t>
            </a:r>
            <a:r>
              <a:rPr lang="el-GR" sz="1400" b="1" dirty="0" smtClean="0"/>
              <a:t>εντομοκτόνα, ζιζανιοκτόνα, παρασιτοκτόνα</a:t>
            </a:r>
          </a:p>
          <a:p>
            <a:pPr lvl="1"/>
            <a:r>
              <a:rPr lang="el-GR" sz="1400" dirty="0" smtClean="0"/>
              <a:t>Πολύ πιο ευπρόσβλητα είναι τα επιφανειακά νερά, καθώς έχουν την τάση να προσροφούνται από τους κόκκους του εδάφους, ενώ αρκετά είναι πτητικά.</a:t>
            </a:r>
          </a:p>
          <a:p>
            <a:pPr lvl="1"/>
            <a:r>
              <a:rPr lang="el-GR" sz="1400" dirty="0" smtClean="0"/>
              <a:t>DDT, αδραζίνη, υδροκινόνη, παρακουάτ →  Καρκινογενέσεις</a:t>
            </a:r>
          </a:p>
          <a:p>
            <a:r>
              <a:rPr lang="el-GR" sz="1600" dirty="0" smtClean="0"/>
              <a:t>Δημιουργούνται προβλήματα σε περιπτώσεις:</a:t>
            </a:r>
          </a:p>
          <a:p>
            <a:pPr lvl="1"/>
            <a:r>
              <a:rPr lang="el-GR" sz="1400" dirty="0" smtClean="0"/>
              <a:t>εμπλουτισμού υδροφόρων οριζόντων (τεχνητά ή φυσικά) από επιφανειακό ρυπασμένο με φυτοφάρμακα νερό και</a:t>
            </a:r>
          </a:p>
          <a:p>
            <a:pPr lvl="1"/>
            <a:r>
              <a:rPr lang="el-GR" sz="1400" dirty="0" smtClean="0"/>
              <a:t>από τον ενταφιασμό άχρηστων φυτοφαρμάκων στο υπέδαφος.</a:t>
            </a:r>
            <a:endParaRPr lang="el-GR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Γεωργία – Επεξεργασία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Υπολείμματα παραγωγής ελαιολάδου (κατσίγαρος)</a:t>
            </a:r>
            <a:endParaRPr lang="el-G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" name="Picture 4" descr="DSC0306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86" y="2666697"/>
            <a:ext cx="3961015" cy="296764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5" descr="P101000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405" y="2668775"/>
            <a:ext cx="3961015" cy="29634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Γεωργία – Επεξεργασία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Υπολείμματα παραγωγής ελαιολάδου (κατσίγαρος)</a:t>
            </a:r>
            <a:endParaRPr lang="el-GR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" y="1639863"/>
            <a:ext cx="8243888" cy="4751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Κτηνοτροφία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600" dirty="0" smtClean="0"/>
              <a:t>Στις κτηνοτροφικές μονάδες συγκεντρώνεται πλήθος ζώων σε περιορισμένο χώρο και παράγεται μεγάλη ποσότητα κτηνοτροφικών αποβλήτων, που συνήθως απορρίπτονται στο έδαφος → Συχνά, ξεπερνιέται η ικανότητα του εδάφους να δεχθεί τόσο μεγάλες ποσότητες.</a:t>
            </a:r>
          </a:p>
          <a:p>
            <a:r>
              <a:rPr lang="el-GR" sz="1600" dirty="0" smtClean="0"/>
              <a:t>Στις 120-150 ημέρες διατροφής ενός μοσχαριού → Παράγεται πάνω από μισός τόνος κοπριάς.</a:t>
            </a:r>
          </a:p>
          <a:p>
            <a:r>
              <a:rPr lang="el-GR" sz="1600" dirty="0" smtClean="0"/>
              <a:t>Με κατάλληλη επεξεργασία χρησιμοποιούνται ως φυσικά λιπάσματα.</a:t>
            </a:r>
          </a:p>
          <a:p>
            <a:r>
              <a:rPr lang="el-GR" sz="1600" dirty="0" smtClean="0"/>
              <a:t>Πλούσια σε άλατα, οργανικές ενώσεις και βακτήρια.</a:t>
            </a:r>
          </a:p>
          <a:p>
            <a:r>
              <a:rPr lang="el-GR" sz="1600" dirty="0" smtClean="0"/>
              <a:t>Βασικότερος ρύπος → ιόντα αζώτου και NO</a:t>
            </a:r>
            <a:r>
              <a:rPr lang="el-GR" sz="1600" baseline="-25000" dirty="0" smtClean="0"/>
              <a:t>3</a:t>
            </a:r>
            <a:r>
              <a:rPr lang="el-GR" sz="1600" baseline="30000" dirty="0" smtClean="0"/>
              <a:t>-</a:t>
            </a:r>
            <a:endParaRPr lang="el-GR" sz="1600" baseline="30000" dirty="0"/>
          </a:p>
        </p:txBody>
      </p:sp>
      <p:pic>
        <p:nvPicPr>
          <p:cNvPr id="15362" name="Picture 2" descr="https://images.squarespace-cdn.com/content/v1/576eb0c89f7456eedf83531f/1482448391605-A3ZG3ZITCJ4AMAEXODWA/ke17ZwdGBToddI8pDm48kL1dzoyH1GHmfQTxej42d8lZw-zPPgdn4jUwVcJE1ZvWQUxwkmyExglNqGp0IvTJZamWLI2zvYWH8K3-s_4yszcp2ryTI0HqTOaaUohrI8PIWnyE1Wgj6azpYKYxQjmmz_mQjopW81nogj2vVzGxvJ0KMshLAGzx4R3EDFOm1kBS/dairyrunoff.jpg?format=500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1" y="1676376"/>
            <a:ext cx="4286250" cy="306038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Άλλες πηγές ρύπανσης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 smtClean="0"/>
              <a:t>Νεκροταφεία</a:t>
            </a:r>
          </a:p>
          <a:p>
            <a:pPr lvl="1"/>
            <a:r>
              <a:rPr lang="el-GR" dirty="0" smtClean="0"/>
              <a:t>Η αποσύνθεση των πτωμάτων στα νεκροταφεία γίνεται προοδευτικά και δημιουργεί ρευστά με υψηλό ρυπαντικό φορτίο → Ανάμειξη με τα νερά της βροχής → Κατείσδυση σε υπόγειους υδροφορείς.</a:t>
            </a:r>
          </a:p>
          <a:p>
            <a:pPr lvl="1"/>
            <a:r>
              <a:rPr lang="el-GR" dirty="0" smtClean="0"/>
              <a:t>Αυξημένες συγκεντρώσεις Cl</a:t>
            </a:r>
            <a:r>
              <a:rPr lang="el-GR" baseline="30000" dirty="0" smtClean="0"/>
              <a:t>-</a:t>
            </a:r>
            <a:r>
              <a:rPr lang="el-GR" dirty="0" smtClean="0"/>
              <a:t>, SO</a:t>
            </a:r>
            <a:r>
              <a:rPr lang="el-GR" baseline="-25000" dirty="0" smtClean="0"/>
              <a:t>4</a:t>
            </a:r>
            <a:r>
              <a:rPr lang="el-GR" baseline="30000" dirty="0" smtClean="0"/>
              <a:t>-2</a:t>
            </a:r>
            <a:r>
              <a:rPr lang="el-GR" dirty="0" smtClean="0"/>
              <a:t>, ενώσεων αζώτου (NO</a:t>
            </a:r>
            <a:r>
              <a:rPr lang="el-GR" baseline="-25000" dirty="0" smtClean="0"/>
              <a:t>3</a:t>
            </a:r>
            <a:r>
              <a:rPr lang="el-GR" baseline="30000" dirty="0" smtClean="0"/>
              <a:t>-</a:t>
            </a:r>
            <a:r>
              <a:rPr lang="el-GR" dirty="0" smtClean="0"/>
              <a:t>, NH</a:t>
            </a:r>
            <a:r>
              <a:rPr lang="el-GR" baseline="-25000" dirty="0" smtClean="0"/>
              <a:t>4</a:t>
            </a:r>
            <a:r>
              <a:rPr lang="el-GR" baseline="30000" dirty="0" smtClean="0"/>
              <a:t>+</a:t>
            </a:r>
            <a:r>
              <a:rPr lang="el-GR" dirty="0" smtClean="0"/>
              <a:t>, NO</a:t>
            </a:r>
            <a:r>
              <a:rPr lang="el-GR" baseline="-25000" dirty="0" smtClean="0"/>
              <a:t>2</a:t>
            </a:r>
            <a:r>
              <a:rPr lang="el-GR" baseline="30000" dirty="0" smtClean="0"/>
              <a:t>-</a:t>
            </a:r>
            <a:r>
              <a:rPr lang="el-GR" dirty="0" smtClean="0"/>
              <a:t>), COD και παθογόνων μικροοργανισμών.</a:t>
            </a:r>
          </a:p>
          <a:p>
            <a:pPr lvl="1"/>
            <a:r>
              <a:rPr lang="el-GR" dirty="0" smtClean="0"/>
              <a:t>Ποσότητα υγρών στραγγισμάτων από νεκροταφεία →  400 lt/έτος/τάφο για τα 3 πρώτα χρόνια (Ολλανδία).</a:t>
            </a:r>
          </a:p>
          <a:p>
            <a:pPr lvl="1"/>
            <a:r>
              <a:rPr lang="el-GR" dirty="0" smtClean="0"/>
              <a:t>Ειδικές προδιαγραφές επιλογής χώρων για νεκροταφεία.</a:t>
            </a:r>
          </a:p>
          <a:p>
            <a:r>
              <a:rPr lang="el-GR" dirty="0" smtClean="0"/>
              <a:t>Υπόνομοι</a:t>
            </a:r>
          </a:p>
          <a:p>
            <a:pPr lvl="1"/>
            <a:r>
              <a:rPr lang="el-GR" dirty="0" smtClean="0"/>
              <a:t>Ενδεχόμενη ρύπανση από διαρροές → Ατέλειες κατασκευής, θραύσεις (μεγάλα φορτία κυκλοφορίας και ανωδομών, σεισμούς), φθορές υλικών, δράση ριζικού συστήματος.</a:t>
            </a:r>
          </a:p>
          <a:p>
            <a:r>
              <a:rPr lang="el-GR" dirty="0" smtClean="0"/>
              <a:t>Ρίψη NaCl για την αποπαγοποίηση των δρόμων (2-10 tn/km)</a:t>
            </a:r>
          </a:p>
          <a:p>
            <a:r>
              <a:rPr lang="el-GR" dirty="0" smtClean="0"/>
              <a:t>Εμπλουτισμός από ρυπασμένα επιφανειακά νερά</a:t>
            </a:r>
          </a:p>
          <a:p>
            <a:r>
              <a:rPr lang="el-GR" dirty="0" smtClean="0"/>
              <a:t>Διείσδυση θάλασσας</a:t>
            </a:r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Επικίνδυνα απόβλητα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 smtClean="0"/>
              <a:t>Τα </a:t>
            </a:r>
            <a:r>
              <a:rPr lang="el-GR" b="1" dirty="0" smtClean="0"/>
              <a:t>επικίνδυνα</a:t>
            </a:r>
            <a:r>
              <a:rPr lang="el-GR" dirty="0" smtClean="0"/>
              <a:t> απόβλητα κατατάσσονται σε 4 κατηγορίες (Καββαδάς, 1999):</a:t>
            </a:r>
          </a:p>
          <a:p>
            <a:pPr lvl="1"/>
            <a:r>
              <a:rPr lang="el-GR" b="1" dirty="0" smtClean="0"/>
              <a:t>Ανόργανα</a:t>
            </a:r>
            <a:r>
              <a:rPr lang="el-GR" dirty="0" smtClean="0"/>
              <a:t> απόβλητα σε διάλυση ή αιώρηση που περιέχουν </a:t>
            </a:r>
            <a:r>
              <a:rPr lang="el-GR" b="1" dirty="0" smtClean="0"/>
              <a:t>βαρέα μέταλλα </a:t>
            </a:r>
            <a:r>
              <a:rPr lang="el-GR" dirty="0" smtClean="0"/>
              <a:t>(μόλυβδο, υδράργυρο), αρσενικό, κάδμιο και κυανίδια.</a:t>
            </a:r>
          </a:p>
          <a:p>
            <a:pPr lvl="1"/>
            <a:r>
              <a:rPr lang="el-GR" b="1" dirty="0" smtClean="0"/>
              <a:t>Οργανικά υδατοδιαλυτά </a:t>
            </a:r>
            <a:r>
              <a:rPr lang="el-GR" dirty="0" smtClean="0"/>
              <a:t>απόβλητα (Aqueous Phase Liquids - APLs). Απόβλητα φαρμακευτικής βιομηχανίας, βιομηχανίας γεωργικών φαρμάκων, διαλύτες, χρώματα κλπ.</a:t>
            </a:r>
          </a:p>
          <a:p>
            <a:pPr lvl="1"/>
            <a:r>
              <a:rPr lang="el-GR" b="1" dirty="0" smtClean="0"/>
              <a:t>Οργανικά μη υδατοδιαλυτά </a:t>
            </a:r>
            <a:r>
              <a:rPr lang="el-GR" dirty="0" smtClean="0"/>
              <a:t>απόβλητα (Non-Aqueous Phase Liquids - NAPLs). Λιπαντικά, ελαιοχρώματα, ελαιώδεις διαλύτες, προϊόντα πετρελαίου κλπ.</a:t>
            </a:r>
          </a:p>
          <a:p>
            <a:pPr lvl="2"/>
            <a:r>
              <a:rPr lang="el-GR" dirty="0" smtClean="0"/>
              <a:t>Τα </a:t>
            </a:r>
            <a:r>
              <a:rPr lang="el-GR" b="1" dirty="0" smtClean="0"/>
              <a:t>μη αναμείξιμα </a:t>
            </a:r>
            <a:r>
              <a:rPr lang="el-GR" dirty="0" smtClean="0"/>
              <a:t>με </a:t>
            </a:r>
            <a:r>
              <a:rPr lang="el-GR" b="1" dirty="0" smtClean="0"/>
              <a:t>πυκνότητα μικρότερη από του νερού </a:t>
            </a:r>
            <a:r>
              <a:rPr lang="el-GR" dirty="0" smtClean="0"/>
              <a:t>LNAPLs (βενζίνη, πετρέλαιο κλπ.) επιπλέουν στο νερό και συγκεντρώνονται στην επιφάνεια του υδροφόρου ορίζοντα, διαχεόμενα μόνο οριζόντια.</a:t>
            </a:r>
          </a:p>
          <a:p>
            <a:pPr lvl="2"/>
            <a:r>
              <a:rPr lang="el-GR" dirty="0" smtClean="0"/>
              <a:t>Τα </a:t>
            </a:r>
            <a:r>
              <a:rPr lang="el-GR" b="1" dirty="0" smtClean="0"/>
              <a:t>βαρύτερα DNAPLs </a:t>
            </a:r>
            <a:r>
              <a:rPr lang="el-GR" dirty="0" smtClean="0"/>
              <a:t>(χλωριωμένοι υδρογονάνθρακες) κινούνται κατακόρυφα στην ακόρεστη και κορεσμένη ζώνη και εγκαθίστανται πάνω στο αδιαπέρατο υπόβαθρο, μολύνοντας έτσι τους υδροφόρους ορίζοντες σε βάθος.</a:t>
            </a:r>
          </a:p>
          <a:p>
            <a:pPr lvl="1"/>
            <a:r>
              <a:rPr lang="el-GR" dirty="0" smtClean="0"/>
              <a:t>Απόβλητα με μορφή παχύρρευστων υγρών, ιλύος και στερεών. Απόβλητα </a:t>
            </a:r>
            <a:r>
              <a:rPr lang="el-GR" b="1" dirty="0" smtClean="0"/>
              <a:t>διυλιστηρίων</a:t>
            </a:r>
            <a:r>
              <a:rPr lang="el-GR" dirty="0" smtClean="0"/>
              <a:t> και απόβλητα </a:t>
            </a:r>
            <a:r>
              <a:rPr lang="el-GR" b="1" dirty="0" smtClean="0"/>
              <a:t>καθαρισμού των δεξαμενών πλοίων </a:t>
            </a:r>
            <a:r>
              <a:rPr lang="el-GR" dirty="0" smtClean="0"/>
              <a:t>μεταφοράς πετρελαιοειδών.</a:t>
            </a:r>
          </a:p>
          <a:p>
            <a:endParaRPr lang="el-G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Είδος ρύπου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457200" y="1600201"/>
          <a:ext cx="2350604" cy="19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/>
          <p:cNvGraphicFramePr>
            <a:graphicFrameLocks noGrp="1"/>
          </p:cNvGraphicFramePr>
          <p:nvPr>
            <p:ph sz="half" idx="2"/>
          </p:nvPr>
        </p:nvGraphicFramePr>
        <p:xfrm>
          <a:off x="2375756" y="1600200"/>
          <a:ext cx="631104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Υδρογονάνθρακες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Οι </a:t>
            </a:r>
            <a:r>
              <a:rPr lang="el-GR" sz="1800" b="1" dirty="0" smtClean="0">
                <a:cs typeface="Arial" pitchFamily="34" charset="0"/>
              </a:rPr>
              <a:t>υδρογονάνθρακες</a:t>
            </a:r>
            <a:r>
              <a:rPr lang="el-GR" sz="1800" dirty="0" smtClean="0">
                <a:cs typeface="Arial" pitchFamily="34" charset="0"/>
              </a:rPr>
              <a:t> είναι </a:t>
            </a:r>
            <a:r>
              <a:rPr lang="el-GR" sz="1800" b="1" dirty="0" smtClean="0">
                <a:cs typeface="Arial" pitchFamily="34" charset="0"/>
              </a:rPr>
              <a:t>ελαφρύτεροι</a:t>
            </a:r>
            <a:r>
              <a:rPr lang="el-GR" sz="1800" dirty="0" smtClean="0">
                <a:cs typeface="Arial" pitchFamily="34" charset="0"/>
              </a:rPr>
              <a:t> του νερού και </a:t>
            </a:r>
            <a:r>
              <a:rPr lang="el-GR" sz="1800" b="1" dirty="0" smtClean="0">
                <a:cs typeface="Arial" pitchFamily="34" charset="0"/>
              </a:rPr>
              <a:t>δεν αναμιγνύονται</a:t>
            </a:r>
            <a:r>
              <a:rPr lang="el-GR" sz="1800" dirty="0" smtClean="0">
                <a:cs typeface="Arial" pitchFamily="34" charset="0"/>
              </a:rPr>
              <a:t> με αυτό → η κίνησή τους περιορίζεται στην ακόρεστη ζώνη και στην επιφάνεια του υδροφόρου ορίζοντα ή της επιφανειακής απορροής.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Χαρακτηριστικό </a:t>
            </a:r>
            <a:r>
              <a:rPr lang="el-GR" sz="1800" b="1" dirty="0" smtClean="0">
                <a:cs typeface="Arial" pitchFamily="34" charset="0"/>
              </a:rPr>
              <a:t>νέφος διεισδύσεως</a:t>
            </a:r>
            <a:r>
              <a:rPr lang="el-GR" sz="1800" dirty="0" smtClean="0">
                <a:cs typeface="Arial" pitchFamily="34" charset="0"/>
              </a:rPr>
              <a:t> των υδρογονανθράκων σε υδατικό διάλυμα.</a:t>
            </a:r>
          </a:p>
          <a:p>
            <a:pPr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None/>
            </a:pPr>
            <a:r>
              <a:rPr lang="el-GR" sz="1800" dirty="0" smtClean="0">
                <a:cs typeface="Arial" pitchFamily="34" charset="0"/>
              </a:rPr>
              <a:t>Οι πλέον συχνές διαρροές αφορούν</a:t>
            </a:r>
            <a:r>
              <a:rPr lang="en-US" sz="1800" dirty="0" smtClean="0">
                <a:cs typeface="Arial" pitchFamily="34" charset="0"/>
              </a:rPr>
              <a:t>: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διαρροές από δεξαμενές αποθήκευσης υδρογονανθράκων από αστοχίες στον πυθμένα τους,</a:t>
            </a:r>
          </a:p>
          <a:p>
            <a:pPr marL="452438" lvl="1" indent="-273050" algn="just" eaLnBrk="0" hangingPunct="0">
              <a:lnSpc>
                <a:spcPct val="90000"/>
              </a:lnSpc>
              <a:spcBef>
                <a:spcPct val="30000"/>
              </a:spcBef>
              <a:buSzPct val="90000"/>
              <a:buFont typeface="Wingdings" pitchFamily="2" charset="2"/>
              <a:buChar char="Ø"/>
            </a:pPr>
            <a:r>
              <a:rPr lang="el-GR" sz="1700" dirty="0" smtClean="0">
                <a:cs typeface="Arial" pitchFamily="34" charset="0"/>
              </a:rPr>
              <a:t>ενώ δεν είναι αθροιστικά αμελητέες οι συγκεντρώσεις υδρογονανθράκων που διοχετεύονται στο έδαφος από πρατήρια υγρών καυσίμων, συνεργεία επισκευής αυτοκινήτων, ηθελημένες απορρίψεις καυσίμων αεροπλάνων.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Υδρογονάνθρακες</a:t>
            </a:r>
            <a:endParaRPr lang="el-GR" dirty="0"/>
          </a:p>
        </p:txBody>
      </p:sp>
      <p:pic>
        <p:nvPicPr>
          <p:cNvPr id="6" name="Hydrocarbon pollution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84187" y="1311246"/>
            <a:ext cx="7315062" cy="54862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Ραδιενεργά απόβλητα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Τα ραδιενεργά απόβλητα θεωρούνται άκρως επικίνδυνα απόβλητα και η αποθήκευσή τους πρέπει να γίνεται σε συγκεκριμένες γεωλογικές θέσεις και με κατάλληλες τεχνικές.</a:t>
            </a:r>
          </a:p>
          <a:p>
            <a:r>
              <a:rPr lang="el-GR" sz="2000" dirty="0" smtClean="0"/>
              <a:t>Οι πλέον κατάλληλες θέσεις θεωρούνται οι δόμοι άλατος, σε περιβάλλον γεωμορφολογικής και τεκτονικής σταθερότητας, που είναι στεγανοί και συγχρόνως αδρανείς απέναντι στα απόβλητα αυτά.</a:t>
            </a:r>
          </a:p>
          <a:p>
            <a:r>
              <a:rPr lang="el-GR" sz="2000" dirty="0" smtClean="0"/>
              <a:t>Βόρεια Αμερική (1975) → 40.000 m</a:t>
            </a:r>
            <a:r>
              <a:rPr lang="el-GR" sz="2000" baseline="30000" dirty="0" smtClean="0"/>
              <a:t>3</a:t>
            </a:r>
            <a:r>
              <a:rPr lang="el-GR" sz="2000" dirty="0" smtClean="0"/>
              <a:t> απόβλητα αντιδραστήρων → Ενταφιασμός</a:t>
            </a:r>
          </a:p>
          <a:p>
            <a:r>
              <a:rPr lang="el-GR" sz="2000" dirty="0" smtClean="0"/>
              <a:t>Ινδία, Κίνα, Πακιστάν, Ιράν, Βόρεια Κορέα, Φιλιππίνες κλπ. → Μη πλήρως ελεγχόμενες πυρηνικές δραστηριότητες.</a:t>
            </a:r>
          </a:p>
          <a:p>
            <a:endParaRPr lang="el-GR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Ραδιενεργά απόβλητα</a:t>
            </a:r>
            <a:endParaRPr lang="el-GR" dirty="0"/>
          </a:p>
        </p:txBody>
      </p:sp>
      <p:pic>
        <p:nvPicPr>
          <p:cNvPr id="8" name="Content Placeholder 7" descr="https://pbs.twimg.com/media/CcvKNoTWwAAUByf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57" y="1712889"/>
            <a:ext cx="8001000" cy="42005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Ραδιενεργά απόβλητα</a:t>
            </a:r>
            <a:endParaRPr lang="el-GR" dirty="0"/>
          </a:p>
        </p:txBody>
      </p:sp>
      <p:pic>
        <p:nvPicPr>
          <p:cNvPr id="11266" name="Picture 2" descr="https://www.irsn.fr/EN/publications/thematic-safety/fukushima/fukushima-2016/PublishingImages/IRSN-Fukushima-2016_groundwater-b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13" y="1311246"/>
            <a:ext cx="8951981" cy="3505248"/>
          </a:xfrm>
          <a:prstGeom prst="rect">
            <a:avLst/>
          </a:prstGeom>
          <a:noFill/>
        </p:spPr>
      </p:pic>
      <p:pic>
        <p:nvPicPr>
          <p:cNvPr id="10" name="Picture 4" descr="https://cdn.mainichi.jp/vol1/2017/08/16/20170816p2a00m0na014000p/9.jpg?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79" y="4378338"/>
            <a:ext cx="2921040" cy="23872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Όξινη βροχή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1800" dirty="0" smtClean="0"/>
              <a:t>Η όξινη βροχή αποτελεί ιδιαίτερη περίπτωση ανθρωπογενούς υποβάθμισης των υδατικών συστημάτων.</a:t>
            </a:r>
          </a:p>
          <a:p>
            <a:r>
              <a:rPr lang="el-GR" sz="1800" dirty="0" smtClean="0"/>
              <a:t>Robert Agnus Smith (Άγγλος χημικός) → Manchester</a:t>
            </a:r>
          </a:p>
          <a:p>
            <a:r>
              <a:rPr lang="el-GR" sz="1800" dirty="0" smtClean="0"/>
              <a:t>Θειικές και νιτρικές ενώσεις που εκλύονται από την καύση των φυσικών καυσίμων → Μπορούν να μεταφερθούν από τους ανέμους χιλιάδες χιλιόμετρα μακριά και να προκαλέσουν όξινη βροχή σε απομακρυσμένες περιοχές.</a:t>
            </a:r>
          </a:p>
          <a:p>
            <a:r>
              <a:rPr lang="el-GR" sz="1800" dirty="0" smtClean="0"/>
              <a:t>Υποβάθμιση του βιοτικού τμήματος του υδατικού περιβάλλοντος, με ιδιαίτερη επίπτωση σε κάποιον κρίκο της τροφικής αλυσίδας.</a:t>
            </a:r>
          </a:p>
          <a:p>
            <a:r>
              <a:rPr lang="el-GR" sz="1800" dirty="0" smtClean="0"/>
              <a:t>Το έδαφος συμπεριφέρεται – αντιστέκεται καλύτερα στις επιπτώσεις της όξινης βροχής σε σχέση με τα επιφανειακά υδατικά συστήματα. </a:t>
            </a:r>
          </a:p>
          <a:p>
            <a:r>
              <a:rPr lang="el-GR" sz="1800" dirty="0" smtClean="0"/>
              <a:t>Τα πιο ευπαθή εδάφη είναι τα φτωχά σε ασβέστιο.</a:t>
            </a:r>
          </a:p>
          <a:p>
            <a:r>
              <a:rPr lang="el-GR" sz="1800" dirty="0" smtClean="0"/>
              <a:t>Οι επιπτώσεις της όξινης βροχής στα υδατικά συστήματα προτείνεται να αντιμετωπιστούν με προσθήκη Ca στο νερό.</a:t>
            </a:r>
          </a:p>
          <a:p>
            <a:r>
              <a:rPr lang="el-GR" sz="1800" dirty="0" smtClean="0"/>
              <a:t>Μπορεί να προκληθεί και από τις ηφαιστειακές εκρήξεις.</a:t>
            </a:r>
          </a:p>
          <a:p>
            <a:endParaRPr lang="el-GR" sz="1800" dirty="0"/>
          </a:p>
        </p:txBody>
      </p:sp>
      <p:pic>
        <p:nvPicPr>
          <p:cNvPr id="7170" name="Picture 2" descr="This image illustrates the pathway for acid rain in our environment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oundwater Contamination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67548" y="1165194"/>
            <a:ext cx="7532064" cy="5649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Είδος ρύπου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80901" y="4779981"/>
          <a:ext cx="2350604" cy="19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9" cstate="print"/>
          <a:srcRect l="25221" t="27106" r="12786" b="11133"/>
          <a:stretch>
            <a:fillRect/>
          </a:stretch>
        </p:blipFill>
        <p:spPr bwMode="auto">
          <a:xfrm>
            <a:off x="4937130" y="1165194"/>
            <a:ext cx="4162482" cy="233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ume Spread - 3D Animation.mp4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77935" y="1190461"/>
            <a:ext cx="7521678" cy="5641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Είδος ρύπου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80901" y="4779981"/>
          <a:ext cx="2350604" cy="19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9" cstate="print"/>
          <a:srcRect l="25521" t="32963" r="12786" b="15925"/>
          <a:stretch>
            <a:fillRect/>
          </a:stretch>
        </p:blipFill>
        <p:spPr bwMode="auto">
          <a:xfrm>
            <a:off x="4947018" y="1201707"/>
            <a:ext cx="4152593" cy="193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Είδος πηγής (Γεωμετρία)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457200" y="1600201"/>
          <a:ext cx="2350604" cy="19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5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4" descr="https://image.slidesharecdn.com/presentation16-120211000204-phpapp02/95/water-pollution-and-its-treatment-5-728.jpg?cb=1328918794"/>
          <p:cNvPicPr>
            <a:picLocks noChangeAspect="1" noChangeArrowheads="1"/>
          </p:cNvPicPr>
          <p:nvPr/>
        </p:nvPicPr>
        <p:blipFill>
          <a:blip r:embed="rId12" cstate="print"/>
          <a:srcRect b="3078"/>
          <a:stretch>
            <a:fillRect/>
          </a:stretch>
        </p:blipFill>
        <p:spPr bwMode="auto">
          <a:xfrm>
            <a:off x="426966" y="3609020"/>
            <a:ext cx="3965014" cy="28822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8" name="Picture 2" descr="https://i.pinimg.com/originals/14/25/49/142549f3b970189ccc1598ad6beecdd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0704"/>
          <a:stretch>
            <a:fillRect/>
          </a:stretch>
        </p:blipFill>
        <p:spPr bwMode="auto">
          <a:xfrm>
            <a:off x="2565284" y="1538603"/>
            <a:ext cx="6420974" cy="4300255"/>
          </a:xfrm>
          <a:prstGeom prst="rect">
            <a:avLst/>
          </a:prstGeom>
          <a:noFill/>
        </p:spPr>
      </p:pic>
      <p:pic>
        <p:nvPicPr>
          <p:cNvPr id="480260" name="Picture 4" descr="https://image.slidesharecdn.com/presentation16-120211000204-phpapp02/95/water-pollution-and-its-treatment-5-728.jpg?cb=1328918794"/>
          <p:cNvPicPr>
            <a:picLocks noChangeAspect="1" noChangeArrowheads="1"/>
          </p:cNvPicPr>
          <p:nvPr/>
        </p:nvPicPr>
        <p:blipFill>
          <a:blip r:embed="rId3" cstate="print"/>
          <a:srcRect b="3078"/>
          <a:stretch>
            <a:fillRect/>
          </a:stretch>
        </p:blipFill>
        <p:spPr bwMode="auto">
          <a:xfrm>
            <a:off x="519057" y="4378337"/>
            <a:ext cx="2914568" cy="2118637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Πηγές</a:t>
            </a:r>
            <a:r>
              <a:rPr lang="en-US" dirty="0" smtClean="0"/>
              <a:t> </a:t>
            </a:r>
            <a:r>
              <a:rPr lang="en-US" dirty="0" err="1" smtClean="0"/>
              <a:t>ρύπανσης</a:t>
            </a:r>
            <a:endParaRPr lang="el-G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</p:nvPr>
        </p:nvGraphicFramePr>
        <p:xfrm>
          <a:off x="7875" y="1274734"/>
          <a:ext cx="2946384" cy="2701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Ρυθμός εκπομπής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457200" y="1600201"/>
          <a:ext cx="2350604" cy="19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b="4553"/>
          <a:stretch>
            <a:fillRect/>
          </a:stretch>
        </p:blipFill>
        <p:spPr bwMode="auto">
          <a:xfrm>
            <a:off x="226953" y="3867156"/>
            <a:ext cx="4284541" cy="230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 descr="https://lh3.googleusercontent.com/proxy/-7-h5-NNlybAs3PJ9w2kANOE1XlL7KaMTobmIw_V4k4jDI9-72FsQNg7i3tzLlgiycQbs2UsKzByRb--ADz0wpLaCw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2232" y="1778355"/>
            <a:ext cx="4234815" cy="43891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13424</TotalTime>
  <Words>3086</Words>
  <Application>Microsoft Office PowerPoint</Application>
  <PresentationFormat>On-screen Show (4:3)</PresentationFormat>
  <Paragraphs>373</Paragraphs>
  <Slides>45</Slides>
  <Notes>33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Πηγές ρύπανσης και ρύποι</vt:lpstr>
      <vt:lpstr>Πολλοί τρόποι να κατηγοριοποιηθεί η ρύπανση</vt:lpstr>
      <vt:lpstr>Η δραστηριότητα καθορίζει τα χαρακτηριστικά της ρύπανσης</vt:lpstr>
      <vt:lpstr>Είδος ρύπου</vt:lpstr>
      <vt:lpstr>Είδος ρύπου</vt:lpstr>
      <vt:lpstr>Είδος ρύπου</vt:lpstr>
      <vt:lpstr>Είδος πηγής (Γεωμετρία)</vt:lpstr>
      <vt:lpstr>Πηγές ρύπανσης</vt:lpstr>
      <vt:lpstr>Ρυθμός εκπομπής</vt:lpstr>
      <vt:lpstr>Ρυθμός εκπομπής</vt:lpstr>
      <vt:lpstr>Πηγές ρύπανσης</vt:lpstr>
      <vt:lpstr>Δραστηριότητες και Ρύπανση</vt:lpstr>
      <vt:lpstr>Ρύπανση από φυσικά αίτια</vt:lpstr>
      <vt:lpstr>Αστική ρύπανση – Οικιακά λύματα</vt:lpstr>
      <vt:lpstr>Αστική ρύπανση – Οικιακά λύματα</vt:lpstr>
      <vt:lpstr>Αποχέτευση αστικών λυμάτων</vt:lpstr>
      <vt:lpstr>Επεξεργασία Αστικών λυμάτων</vt:lpstr>
      <vt:lpstr>Αστική Ρύπανση – Στερεά Απόβλητα</vt:lpstr>
      <vt:lpstr>Αστική Ρύπανση – Στερεά Απόβλητα</vt:lpstr>
      <vt:lpstr>Αστική Ρύπανση – Στερεά Απόβλητα</vt:lpstr>
      <vt:lpstr>Αστική Ρύπανση – Στερεά Απόβλητα</vt:lpstr>
      <vt:lpstr>Αστική Ρύπανση – Στερεά Απόβλητα</vt:lpstr>
      <vt:lpstr>Αστική Ρύπανση – Στερεά Απόβλητα</vt:lpstr>
      <vt:lpstr>Βιομηχανική Ρύπανση</vt:lpstr>
      <vt:lpstr>Βιομηχανία – Απόβλητα</vt:lpstr>
      <vt:lpstr>Βιομηχανία – Απόβλητα</vt:lpstr>
      <vt:lpstr>Βιομηχανία – Θερμική ρύπανση</vt:lpstr>
      <vt:lpstr>Απόβλητα Μεταλλευτικής Δραστηριότητας</vt:lpstr>
      <vt:lpstr>Απόβλητα Μεταλλευτικής Δραστηριότητας</vt:lpstr>
      <vt:lpstr>Απόβλητα Μεταλλευτικής Δραστηριότητας</vt:lpstr>
      <vt:lpstr>Απόβλητα Μεταλλευτικής Δραστηριότητας</vt:lpstr>
      <vt:lpstr>Γεωργία - Λιπάσματα</vt:lpstr>
      <vt:lpstr>Γεωργία - Λιπάσματα</vt:lpstr>
      <vt:lpstr>Γεωργία – Φυτοφάρμακα</vt:lpstr>
      <vt:lpstr>Γεωργία – Επεξεργασία</vt:lpstr>
      <vt:lpstr>Γεωργία – Επεξεργασία</vt:lpstr>
      <vt:lpstr>Κτηνοτροφία</vt:lpstr>
      <vt:lpstr>Άλλες πηγές ρύπανσης</vt:lpstr>
      <vt:lpstr>Επικίνδυνα απόβλητα</vt:lpstr>
      <vt:lpstr>Υδρογονάνθρακες</vt:lpstr>
      <vt:lpstr>Υδρογονάνθρακες</vt:lpstr>
      <vt:lpstr>Ραδιενεργά απόβλητα</vt:lpstr>
      <vt:lpstr>Ραδιενεργά απόβλητα</vt:lpstr>
      <vt:lpstr>Ραδιενεργά απόβλητα</vt:lpstr>
      <vt:lpstr>Όξινη βροχή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Προβλήματα διαχείρισης υδατικών πόρων.</dc:title>
  <dc:creator>Apostolos Alejopoylos</dc:creator>
  <cp:lastModifiedBy>Manolis</cp:lastModifiedBy>
  <cp:revision>550</cp:revision>
  <dcterms:created xsi:type="dcterms:W3CDTF">2007-02-07T18:36:12Z</dcterms:created>
  <dcterms:modified xsi:type="dcterms:W3CDTF">2021-03-12T08:40:13Z</dcterms:modified>
</cp:coreProperties>
</file>