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2" r:id="rId2"/>
    <p:sldMasterId id="2147483686" r:id="rId3"/>
  </p:sldMasterIdLst>
  <p:notesMasterIdLst>
    <p:notesMasterId r:id="rId25"/>
  </p:notesMasterIdLst>
  <p:sldIdLst>
    <p:sldId id="256" r:id="rId4"/>
    <p:sldId id="1287" r:id="rId5"/>
    <p:sldId id="1183" r:id="rId6"/>
    <p:sldId id="1289" r:id="rId7"/>
    <p:sldId id="1301" r:id="rId8"/>
    <p:sldId id="1302" r:id="rId9"/>
    <p:sldId id="1299" r:id="rId10"/>
    <p:sldId id="1288" r:id="rId11"/>
    <p:sldId id="1300" r:id="rId12"/>
    <p:sldId id="1303" r:id="rId13"/>
    <p:sldId id="1305" r:id="rId14"/>
    <p:sldId id="1304" r:id="rId15"/>
    <p:sldId id="1306" r:id="rId16"/>
    <p:sldId id="1308" r:id="rId17"/>
    <p:sldId id="1309" r:id="rId18"/>
    <p:sldId id="1298" r:id="rId19"/>
    <p:sldId id="1313" r:id="rId20"/>
    <p:sldId id="1310" r:id="rId21"/>
    <p:sldId id="1311" r:id="rId22"/>
    <p:sldId id="1312" r:id="rId23"/>
    <p:sldId id="531" r:id="rId24"/>
  </p:sldIdLst>
  <p:sldSz cx="13003213" cy="975201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5pPr>
    <a:lvl6pPr marL="2286000" algn="l" defTabSz="914400" rtl="0" eaLnBrk="1" latinLnBrk="0" hangingPunct="1"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6pPr>
    <a:lvl7pPr marL="2743200" algn="l" defTabSz="914400" rtl="0" eaLnBrk="1" latinLnBrk="0" hangingPunct="1"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7pPr>
    <a:lvl8pPr marL="3200400" algn="l" defTabSz="914400" rtl="0" eaLnBrk="1" latinLnBrk="0" hangingPunct="1"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8pPr>
    <a:lvl9pPr marL="3657600" algn="l" defTabSz="914400" rtl="0" eaLnBrk="1" latinLnBrk="0" hangingPunct="1">
      <a:defRPr sz="3600" kern="1200">
        <a:solidFill>
          <a:schemeClr val="bg1"/>
        </a:solidFill>
        <a:latin typeface="Helvetica Light" charset="0"/>
        <a:ea typeface="+mn-ea"/>
        <a:cs typeface="Helvetica Light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 varScale="1">
        <p:scale>
          <a:sx n="56" d="100"/>
          <a:sy n="56" d="100"/>
        </p:scale>
        <p:origin x="821" y="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486E59-7766-4DA4-97A9-09AF5BB2E79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6A6A635-CC81-4702-AAC7-D830770D40E0}">
      <dgm:prSet phldrT="[Κείμενο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>
              <a:solidFill>
                <a:schemeClr val="tx1"/>
              </a:solidFill>
            </a:rPr>
            <a:t>25/2</a:t>
          </a:r>
          <a:endParaRPr lang="el-GR" sz="1000" b="1" dirty="0">
            <a:solidFill>
              <a:schemeClr val="tx1"/>
            </a:solidFill>
          </a:endParaRPr>
        </a:p>
      </dgm:t>
    </dgm:pt>
    <dgm:pt modelId="{83FEE7CC-852A-45FA-B7B6-6ABE63AB068A}" type="parTrans" cxnId="{E84BE410-5B2E-44F5-9DAD-79FC5FB91411}">
      <dgm:prSet/>
      <dgm:spPr/>
      <dgm:t>
        <a:bodyPr/>
        <a:lstStyle/>
        <a:p>
          <a:endParaRPr lang="el-GR"/>
        </a:p>
      </dgm:t>
    </dgm:pt>
    <dgm:pt modelId="{B35DB30B-6609-4EB4-8DD0-A4D8FC569524}" type="sibTrans" cxnId="{E84BE410-5B2E-44F5-9DAD-79FC5FB91411}">
      <dgm:prSet/>
      <dgm:spPr/>
      <dgm:t>
        <a:bodyPr/>
        <a:lstStyle/>
        <a:p>
          <a:endParaRPr lang="el-GR"/>
        </a:p>
      </dgm:t>
    </dgm:pt>
    <dgm:pt modelId="{030498B3-76F5-4F93-9F5A-6CEBBE311C8B}">
      <dgm:prSet phldrT="[Κείμενο]"/>
      <dgm:spPr>
        <a:ln>
          <a:solidFill>
            <a:schemeClr val="tx1"/>
          </a:solidFill>
        </a:ln>
      </dgm:spPr>
      <dgm:t>
        <a:bodyPr/>
        <a:lstStyle/>
        <a:p>
          <a:r>
            <a:rPr lang="el-GR" b="0" dirty="0">
              <a:solidFill>
                <a:schemeClr val="tx1"/>
              </a:solidFill>
              <a:effectLst>
                <a:outerShdw blurRad="50800" dist="50800" dir="5400000" sx="1000" sy="1000" algn="ctr" rotWithShape="0">
                  <a:schemeClr val="tx1"/>
                </a:outerShdw>
              </a:effectLst>
              <a:latin typeface="Tahoma" pitchFamily="34" charset="0"/>
              <a:cs typeface="Tahoma" pitchFamily="34" charset="0"/>
            </a:rPr>
            <a:t>Εισαγωγή στην </a:t>
          </a:r>
          <a:r>
            <a:rPr lang="el-GR" b="0" dirty="0" err="1">
              <a:solidFill>
                <a:schemeClr val="tx1"/>
              </a:solidFill>
              <a:effectLst>
                <a:outerShdw blurRad="50800" dist="50800" dir="5400000" sx="1000" sy="1000" algn="ctr" rotWithShape="0">
                  <a:schemeClr val="tx1"/>
                </a:outerShdw>
              </a:effectLst>
              <a:latin typeface="Tahoma" pitchFamily="34" charset="0"/>
              <a:cs typeface="Tahoma" pitchFamily="34" charset="0"/>
            </a:rPr>
            <a:t>Μακροσεισμική</a:t>
          </a:r>
          <a:endParaRPr lang="el-GR" b="0" dirty="0">
            <a:solidFill>
              <a:schemeClr val="tx1"/>
            </a:solidFill>
            <a:effectLst>
              <a:outerShdw blurRad="50800" dist="50800" dir="5400000" sx="1000" sy="1000" algn="ctr" rotWithShape="0">
                <a:schemeClr val="tx1"/>
              </a:outerShdw>
            </a:effectLst>
          </a:endParaRPr>
        </a:p>
      </dgm:t>
    </dgm:pt>
    <dgm:pt modelId="{CFCF65D1-6C73-4D73-8942-A2E45FE14845}" type="parTrans" cxnId="{7C7E819B-5265-421B-9DBD-E176EADDAD64}">
      <dgm:prSet/>
      <dgm:spPr/>
      <dgm:t>
        <a:bodyPr/>
        <a:lstStyle/>
        <a:p>
          <a:endParaRPr lang="el-GR"/>
        </a:p>
      </dgm:t>
    </dgm:pt>
    <dgm:pt modelId="{B2D904C2-D37A-402A-B988-C1302B36EE14}" type="sibTrans" cxnId="{7C7E819B-5265-421B-9DBD-E176EADDAD64}">
      <dgm:prSet/>
      <dgm:spPr/>
      <dgm:t>
        <a:bodyPr/>
        <a:lstStyle/>
        <a:p>
          <a:endParaRPr lang="el-GR"/>
        </a:p>
      </dgm:t>
    </dgm:pt>
    <dgm:pt modelId="{B538A9A5-AB73-4C8D-8296-A5A07193DB5B}">
      <dgm:prSet phldrT="[Κείμενο]" custT="1"/>
      <dgm:spPr>
        <a:solidFill>
          <a:srgbClr val="FFFF0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>
              <a:solidFill>
                <a:schemeClr val="tx1"/>
              </a:solidFill>
            </a:rPr>
            <a:t>4/3</a:t>
          </a:r>
        </a:p>
      </dgm:t>
    </dgm:pt>
    <dgm:pt modelId="{95A859C7-21CC-4096-907B-FD634006920D}" type="parTrans" cxnId="{732BE536-5C38-4685-BC6B-F335AAF5CEC1}">
      <dgm:prSet/>
      <dgm:spPr/>
      <dgm:t>
        <a:bodyPr/>
        <a:lstStyle/>
        <a:p>
          <a:endParaRPr lang="el-GR"/>
        </a:p>
      </dgm:t>
    </dgm:pt>
    <dgm:pt modelId="{6D766C58-9A10-4369-B12B-50E594D5A939}" type="sibTrans" cxnId="{732BE536-5C38-4685-BC6B-F335AAF5CEC1}">
      <dgm:prSet/>
      <dgm:spPr/>
      <dgm:t>
        <a:bodyPr/>
        <a:lstStyle/>
        <a:p>
          <a:endParaRPr lang="el-GR"/>
        </a:p>
      </dgm:t>
    </dgm:pt>
    <dgm:pt modelId="{6596091E-4C38-4B81-8BDB-19457F8A512B}">
      <dgm:prSet phldrT="[Κείμενο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>
              <a:solidFill>
                <a:schemeClr val="tx1"/>
              </a:solidFill>
            </a:rPr>
            <a:t>11/3</a:t>
          </a:r>
        </a:p>
      </dgm:t>
    </dgm:pt>
    <dgm:pt modelId="{2787EF99-11A0-4BF4-A1E9-9013D3C6A2B3}" type="parTrans" cxnId="{B545CF71-0F91-4AB4-A732-9DF3A673FE44}">
      <dgm:prSet/>
      <dgm:spPr/>
      <dgm:t>
        <a:bodyPr/>
        <a:lstStyle/>
        <a:p>
          <a:endParaRPr lang="el-GR"/>
        </a:p>
      </dgm:t>
    </dgm:pt>
    <dgm:pt modelId="{CD717553-847C-4637-AE1D-7CC5417EADD8}" type="sibTrans" cxnId="{B545CF71-0F91-4AB4-A732-9DF3A673FE44}">
      <dgm:prSet/>
      <dgm:spPr/>
      <dgm:t>
        <a:bodyPr/>
        <a:lstStyle/>
        <a:p>
          <a:endParaRPr lang="el-GR"/>
        </a:p>
      </dgm:t>
    </dgm:pt>
    <dgm:pt modelId="{FC0B2CD6-69E3-41D7-9816-F1194F7FA75D}">
      <dgm:prSet phldrT="[Κείμενο]"/>
      <dgm:spPr>
        <a:ln>
          <a:solidFill>
            <a:schemeClr val="tx1"/>
          </a:solidFill>
        </a:ln>
      </dgm:spPr>
      <dgm:t>
        <a:bodyPr/>
        <a:lstStyle/>
        <a:p>
          <a:r>
            <a:rPr lang="el-GR" b="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Εκτίμηση Σεισμικού Κινδύνου</a:t>
          </a:r>
          <a:endParaRPr lang="el-GR" b="0" dirty="0">
            <a:solidFill>
              <a:schemeClr val="tx1"/>
            </a:solidFill>
            <a:effectLst/>
          </a:endParaRPr>
        </a:p>
      </dgm:t>
    </dgm:pt>
    <dgm:pt modelId="{4D6B5073-9042-4DCA-8E9A-4E99248D3F3A}" type="parTrans" cxnId="{03FA1A15-D505-47E4-A249-392435414609}">
      <dgm:prSet/>
      <dgm:spPr/>
      <dgm:t>
        <a:bodyPr/>
        <a:lstStyle/>
        <a:p>
          <a:endParaRPr lang="el-GR"/>
        </a:p>
      </dgm:t>
    </dgm:pt>
    <dgm:pt modelId="{5B3D104E-511A-4979-8176-6C120EEFB723}" type="sibTrans" cxnId="{03FA1A15-D505-47E4-A249-392435414609}">
      <dgm:prSet/>
      <dgm:spPr/>
      <dgm:t>
        <a:bodyPr/>
        <a:lstStyle/>
        <a:p>
          <a:endParaRPr lang="el-GR"/>
        </a:p>
      </dgm:t>
    </dgm:pt>
    <dgm:pt modelId="{A41FA555-F0BF-4C0A-89D8-A250B151FA89}">
      <dgm:prSet phldrT="[Κείμενο]" custT="1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>
              <a:solidFill>
                <a:schemeClr val="tx1"/>
              </a:solidFill>
            </a:rPr>
            <a:t>18/3</a:t>
          </a:r>
        </a:p>
      </dgm:t>
    </dgm:pt>
    <dgm:pt modelId="{A8541A28-E9B9-4305-ACB4-667D2D77ADF0}" type="parTrans" cxnId="{9B1461B8-31BB-4182-9AAC-43FE739E5C4C}">
      <dgm:prSet/>
      <dgm:spPr/>
      <dgm:t>
        <a:bodyPr/>
        <a:lstStyle/>
        <a:p>
          <a:endParaRPr lang="el-GR"/>
        </a:p>
      </dgm:t>
    </dgm:pt>
    <dgm:pt modelId="{CB17A0FF-46E1-4117-B466-EE25A35A5114}" type="sibTrans" cxnId="{9B1461B8-31BB-4182-9AAC-43FE739E5C4C}">
      <dgm:prSet/>
      <dgm:spPr/>
      <dgm:t>
        <a:bodyPr/>
        <a:lstStyle/>
        <a:p>
          <a:endParaRPr lang="el-GR"/>
        </a:p>
      </dgm:t>
    </dgm:pt>
    <dgm:pt modelId="{14C4A954-7E9F-4C03-A184-C6216B3CBB46}">
      <dgm:prSet phldrT="[Κείμενο]" custT="1"/>
      <dgm:spPr>
        <a:solidFill>
          <a:srgbClr val="00B05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>
              <a:solidFill>
                <a:schemeClr val="tx1"/>
              </a:solidFill>
            </a:rPr>
            <a:t>1/4</a:t>
          </a:r>
        </a:p>
      </dgm:t>
    </dgm:pt>
    <dgm:pt modelId="{79CE4D32-673B-4953-9DD3-DA830256F344}" type="parTrans" cxnId="{83F21A24-A1FA-4E55-BAE6-23C9147FB6AD}">
      <dgm:prSet/>
      <dgm:spPr/>
      <dgm:t>
        <a:bodyPr/>
        <a:lstStyle/>
        <a:p>
          <a:endParaRPr lang="el-GR"/>
        </a:p>
      </dgm:t>
    </dgm:pt>
    <dgm:pt modelId="{C2817160-B361-47B8-A10E-6209B1E08AFE}" type="sibTrans" cxnId="{83F21A24-A1FA-4E55-BAE6-23C9147FB6AD}">
      <dgm:prSet/>
      <dgm:spPr/>
      <dgm:t>
        <a:bodyPr/>
        <a:lstStyle/>
        <a:p>
          <a:endParaRPr lang="el-GR"/>
        </a:p>
      </dgm:t>
    </dgm:pt>
    <dgm:pt modelId="{1A38576E-F027-440D-BA81-E376BF27628B}">
      <dgm:prSet phldrT="[Κείμενο]"/>
      <dgm:spPr>
        <a:ln>
          <a:solidFill>
            <a:schemeClr val="tx1"/>
          </a:solidFill>
        </a:ln>
      </dgm:spPr>
      <dgm:t>
        <a:bodyPr/>
        <a:lstStyle/>
        <a:p>
          <a:r>
            <a:rPr lang="el-GR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Σχέση </a:t>
          </a:r>
          <a:r>
            <a:rPr lang="el-GR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Μακροσεισμικής</a:t>
          </a:r>
          <a:r>
            <a:rPr lang="el-GR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και Πολεοδομικού σχεδιασμού</a:t>
          </a:r>
          <a:endParaRPr lang="el-GR" dirty="0">
            <a:solidFill>
              <a:schemeClr val="tx1"/>
            </a:solidFill>
            <a:effectLst/>
          </a:endParaRPr>
        </a:p>
      </dgm:t>
    </dgm:pt>
    <dgm:pt modelId="{897D0083-DCF4-429B-8E19-B9973572786B}" type="parTrans" cxnId="{8099B8BA-2F40-4224-8C10-50421F99B9D3}">
      <dgm:prSet/>
      <dgm:spPr/>
      <dgm:t>
        <a:bodyPr/>
        <a:lstStyle/>
        <a:p>
          <a:endParaRPr lang="el-GR"/>
        </a:p>
      </dgm:t>
    </dgm:pt>
    <dgm:pt modelId="{90CB8330-D651-4D31-960F-AB3933E76C85}" type="sibTrans" cxnId="{8099B8BA-2F40-4224-8C10-50421F99B9D3}">
      <dgm:prSet/>
      <dgm:spPr/>
      <dgm:t>
        <a:bodyPr/>
        <a:lstStyle/>
        <a:p>
          <a:endParaRPr lang="el-GR"/>
        </a:p>
      </dgm:t>
    </dgm:pt>
    <dgm:pt modelId="{63630453-DEA8-4F65-A777-B5CE87FCC2C5}">
      <dgm:prSet phldrT="[Κείμενο]" custT="1"/>
      <dgm:spPr>
        <a:solidFill>
          <a:srgbClr val="FF000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/>
            <a:t>8/4</a:t>
          </a:r>
        </a:p>
      </dgm:t>
    </dgm:pt>
    <dgm:pt modelId="{3C57CEC1-5C58-4880-BF46-EDE5A22375DC}" type="parTrans" cxnId="{E00B7415-9FD8-403E-8AD2-D9EF6FE113BE}">
      <dgm:prSet/>
      <dgm:spPr/>
      <dgm:t>
        <a:bodyPr/>
        <a:lstStyle/>
        <a:p>
          <a:endParaRPr lang="el-GR"/>
        </a:p>
      </dgm:t>
    </dgm:pt>
    <dgm:pt modelId="{3086884C-4A25-46E6-8C53-02294E340911}" type="sibTrans" cxnId="{E00B7415-9FD8-403E-8AD2-D9EF6FE113BE}">
      <dgm:prSet/>
      <dgm:spPr/>
      <dgm:t>
        <a:bodyPr/>
        <a:lstStyle/>
        <a:p>
          <a:endParaRPr lang="el-GR"/>
        </a:p>
      </dgm:t>
    </dgm:pt>
    <dgm:pt modelId="{A76A514B-8D72-4B83-B378-CBB02A34F766}">
      <dgm:prSet phldrT="[Κείμενο]" custT="1"/>
      <dgm:spPr>
        <a:solidFill>
          <a:srgbClr val="C0000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/>
            <a:t>29/4</a:t>
          </a:r>
        </a:p>
      </dgm:t>
    </dgm:pt>
    <dgm:pt modelId="{36138C3E-81A3-46FE-AD8B-20FCA0143359}" type="parTrans" cxnId="{DA1F0569-FC31-49AE-B0E9-9EA67C007E13}">
      <dgm:prSet/>
      <dgm:spPr/>
      <dgm:t>
        <a:bodyPr/>
        <a:lstStyle/>
        <a:p>
          <a:endParaRPr lang="el-GR"/>
        </a:p>
      </dgm:t>
    </dgm:pt>
    <dgm:pt modelId="{288C3456-F67E-4A0A-880C-FAAE386A89B9}" type="sibTrans" cxnId="{DA1F0569-FC31-49AE-B0E9-9EA67C007E13}">
      <dgm:prSet/>
      <dgm:spPr/>
      <dgm:t>
        <a:bodyPr/>
        <a:lstStyle/>
        <a:p>
          <a:endParaRPr lang="el-GR"/>
        </a:p>
      </dgm:t>
    </dgm:pt>
    <dgm:pt modelId="{0970EADC-5E0F-4F1D-A547-31E5B3E0C9BF}">
      <dgm:prSet phldrT="[Κείμενο]" custT="1"/>
      <dgm:spPr>
        <a:solidFill>
          <a:srgbClr val="7030A0"/>
        </a:solidFill>
        <a:ln>
          <a:solidFill>
            <a:schemeClr val="tx1"/>
          </a:solidFill>
        </a:ln>
      </dgm:spPr>
      <dgm:t>
        <a:bodyPr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rgbClr val="FFFFFF"/>
              </a:solidFill>
              <a:latin typeface="Times New Roman"/>
              <a:ea typeface="ヒラギノ角ゴ Pro W3"/>
              <a:cs typeface="+mn-cs"/>
            </a:rPr>
            <a:t>13/5</a:t>
          </a:r>
        </a:p>
      </dgm:t>
    </dgm:pt>
    <dgm:pt modelId="{0ABE94C3-77E1-4BE3-8CCD-5C3016B6C22E}" type="parTrans" cxnId="{B63EAD64-F5B2-436F-8278-4AD2CB364820}">
      <dgm:prSet/>
      <dgm:spPr/>
      <dgm:t>
        <a:bodyPr/>
        <a:lstStyle/>
        <a:p>
          <a:endParaRPr lang="el-GR"/>
        </a:p>
      </dgm:t>
    </dgm:pt>
    <dgm:pt modelId="{EB733C5F-D749-4ED8-B87D-845959354C41}" type="sibTrans" cxnId="{B63EAD64-F5B2-436F-8278-4AD2CB364820}">
      <dgm:prSet/>
      <dgm:spPr/>
      <dgm:t>
        <a:bodyPr/>
        <a:lstStyle/>
        <a:p>
          <a:endParaRPr lang="el-GR"/>
        </a:p>
      </dgm:t>
    </dgm:pt>
    <dgm:pt modelId="{71741B5F-E97F-4555-A6AE-1E97767F6D1B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l-GR" b="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Απαραίτητα δεδομένα για </a:t>
          </a:r>
          <a:r>
            <a:rPr lang="el-GR" b="0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Μακροσεισμικές</a:t>
          </a:r>
          <a:r>
            <a:rPr lang="el-GR" b="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μελέτες</a:t>
          </a:r>
          <a:endParaRPr lang="el-GR" b="0" dirty="0">
            <a:solidFill>
              <a:schemeClr val="tx1"/>
            </a:solidFill>
            <a:effectLst/>
          </a:endParaRPr>
        </a:p>
      </dgm:t>
    </dgm:pt>
    <dgm:pt modelId="{F3D6AD0A-0125-4DF0-9CBB-670CC93773A1}" type="parTrans" cxnId="{EA8BD30C-7C60-4A72-8BF0-39298628E10D}">
      <dgm:prSet/>
      <dgm:spPr/>
      <dgm:t>
        <a:bodyPr/>
        <a:lstStyle/>
        <a:p>
          <a:endParaRPr lang="el-GR"/>
        </a:p>
      </dgm:t>
    </dgm:pt>
    <dgm:pt modelId="{AF75679C-9A5E-43B1-A9F1-455FF315C175}" type="sibTrans" cxnId="{EA8BD30C-7C60-4A72-8BF0-39298628E10D}">
      <dgm:prSet/>
      <dgm:spPr/>
      <dgm:t>
        <a:bodyPr/>
        <a:lstStyle/>
        <a:p>
          <a:endParaRPr lang="el-GR"/>
        </a:p>
      </dgm:t>
    </dgm:pt>
    <dgm:pt modelId="{490A7E24-7EA6-41DA-85D4-1D19FBD18435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l-GR" b="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Σχέση Σεισμικών Επιταχύνσεων με κατανομή </a:t>
          </a:r>
          <a:r>
            <a:rPr lang="el-GR" b="0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μακροσεισμικών</a:t>
          </a:r>
          <a:r>
            <a:rPr lang="el-GR" b="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εντάσεων</a:t>
          </a:r>
          <a:endParaRPr lang="el-GR" b="0" dirty="0">
            <a:solidFill>
              <a:schemeClr val="tx1"/>
            </a:solidFill>
            <a:effectLst/>
          </a:endParaRPr>
        </a:p>
      </dgm:t>
    </dgm:pt>
    <dgm:pt modelId="{1A12F176-A246-4F9C-B16C-6A7CB98FF0B5}" type="parTrans" cxnId="{F490DA7D-D3C9-4C57-930A-903E7394A643}">
      <dgm:prSet/>
      <dgm:spPr/>
      <dgm:t>
        <a:bodyPr/>
        <a:lstStyle/>
        <a:p>
          <a:endParaRPr lang="el-GR"/>
        </a:p>
      </dgm:t>
    </dgm:pt>
    <dgm:pt modelId="{D9D25ACC-B0BB-4CC5-BA5C-2153839459EA}" type="sibTrans" cxnId="{F490DA7D-D3C9-4C57-930A-903E7394A643}">
      <dgm:prSet/>
      <dgm:spPr/>
      <dgm:t>
        <a:bodyPr/>
        <a:lstStyle/>
        <a:p>
          <a:endParaRPr lang="el-GR"/>
        </a:p>
      </dgm:t>
    </dgm:pt>
    <dgm:pt modelId="{3F38D30C-894A-4F49-A59B-5A7555D6EB02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l-GR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Σύγχρονες προκλήσεις της </a:t>
          </a:r>
          <a:r>
            <a:rPr lang="el-GR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Μακροσεισμικής</a:t>
          </a:r>
          <a:endParaRPr lang="el-GR" dirty="0">
            <a:solidFill>
              <a:schemeClr val="tx1"/>
            </a:solidFill>
            <a:effectLst/>
          </a:endParaRPr>
        </a:p>
      </dgm:t>
    </dgm:pt>
    <dgm:pt modelId="{B195A2B0-7D8E-4092-9C26-AA0C4D232229}" type="parTrans" cxnId="{34C4B459-487B-4037-8760-536AF4492B7E}">
      <dgm:prSet/>
      <dgm:spPr/>
      <dgm:t>
        <a:bodyPr/>
        <a:lstStyle/>
        <a:p>
          <a:endParaRPr lang="el-GR"/>
        </a:p>
      </dgm:t>
    </dgm:pt>
    <dgm:pt modelId="{518D7E40-A4A2-4823-88A6-3EF37832079F}" type="sibTrans" cxnId="{34C4B459-487B-4037-8760-536AF4492B7E}">
      <dgm:prSet/>
      <dgm:spPr/>
      <dgm:t>
        <a:bodyPr/>
        <a:lstStyle/>
        <a:p>
          <a:endParaRPr lang="el-GR"/>
        </a:p>
      </dgm:t>
    </dgm:pt>
    <dgm:pt modelId="{DC58BD78-E849-423C-B943-69280E6DED35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l-GR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Αναδρομή σε μεγάλα σεισμικά γεγονότα του παρελθόντος (σειρά διαλέξεων)</a:t>
          </a:r>
          <a:endParaRPr lang="el-GR" dirty="0">
            <a:solidFill>
              <a:schemeClr val="tx1"/>
            </a:solidFill>
            <a:effectLst/>
          </a:endParaRPr>
        </a:p>
      </dgm:t>
    </dgm:pt>
    <dgm:pt modelId="{C30CE5D5-F187-4366-B533-442755914D39}" type="parTrans" cxnId="{2AB567B9-7313-492B-BE9E-DEA57046BB90}">
      <dgm:prSet/>
      <dgm:spPr/>
      <dgm:t>
        <a:bodyPr/>
        <a:lstStyle/>
        <a:p>
          <a:endParaRPr lang="el-GR"/>
        </a:p>
      </dgm:t>
    </dgm:pt>
    <dgm:pt modelId="{1E427827-1921-4BE2-B3A3-4AE5B89DD830}" type="sibTrans" cxnId="{2AB567B9-7313-492B-BE9E-DEA57046BB90}">
      <dgm:prSet/>
      <dgm:spPr/>
      <dgm:t>
        <a:bodyPr/>
        <a:lstStyle/>
        <a:p>
          <a:endParaRPr lang="el-GR"/>
        </a:p>
      </dgm:t>
    </dgm:pt>
    <dgm:pt modelId="{43DBA177-C036-49AB-AB87-4B69B184ED8C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l-GR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rPr>
            <a:t>Ανταλλαγή απόψεων για τις εργαστηριακές ασκήσεις</a:t>
          </a:r>
          <a:endParaRPr lang="el-GR" dirty="0"/>
        </a:p>
      </dgm:t>
    </dgm:pt>
    <dgm:pt modelId="{3A6DEA9C-6AAD-4A82-8E40-D0E469F33786}" type="parTrans" cxnId="{6668FC6F-A0CE-413D-AF30-C1CDEE533A6F}">
      <dgm:prSet/>
      <dgm:spPr/>
      <dgm:t>
        <a:bodyPr/>
        <a:lstStyle/>
        <a:p>
          <a:endParaRPr lang="el-GR"/>
        </a:p>
      </dgm:t>
    </dgm:pt>
    <dgm:pt modelId="{B1F540BE-2046-4F91-B907-DFA47FA06C60}" type="sibTrans" cxnId="{6668FC6F-A0CE-413D-AF30-C1CDEE533A6F}">
      <dgm:prSet/>
      <dgm:spPr/>
      <dgm:t>
        <a:bodyPr/>
        <a:lstStyle/>
        <a:p>
          <a:endParaRPr lang="el-GR"/>
        </a:p>
      </dgm:t>
    </dgm:pt>
    <dgm:pt modelId="{2BEF8330-D91B-4457-A73B-1327A6B33775}">
      <dgm:prSet phldrT="[Κείμενο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l-GR" sz="1600" b="1" dirty="0"/>
            <a:t>6/5</a:t>
          </a:r>
          <a:endParaRPr lang="el-GR" sz="1600" dirty="0">
            <a:solidFill>
              <a:schemeClr val="tx1"/>
            </a:solidFill>
          </a:endParaRPr>
        </a:p>
      </dgm:t>
    </dgm:pt>
    <dgm:pt modelId="{F76F8329-9472-46E0-95CA-EFB8C7D2A486}" type="sibTrans" cxnId="{C7A17B37-25A0-4A2A-BE38-A709F58C8771}">
      <dgm:prSet/>
      <dgm:spPr/>
      <dgm:t>
        <a:bodyPr/>
        <a:lstStyle/>
        <a:p>
          <a:endParaRPr lang="el-GR"/>
        </a:p>
      </dgm:t>
    </dgm:pt>
    <dgm:pt modelId="{8E1F7806-5729-4526-A397-56A82E35209D}" type="parTrans" cxnId="{C7A17B37-25A0-4A2A-BE38-A709F58C8771}">
      <dgm:prSet/>
      <dgm:spPr/>
      <dgm:t>
        <a:bodyPr/>
        <a:lstStyle/>
        <a:p>
          <a:endParaRPr lang="el-GR"/>
        </a:p>
      </dgm:t>
    </dgm:pt>
    <dgm:pt modelId="{5D6EA5C8-CE45-4034-8B53-4CBF005DCF9A}">
      <dgm:prSet/>
      <dgm:spPr>
        <a:ln>
          <a:solidFill>
            <a:schemeClr val="tx1"/>
          </a:solidFill>
        </a:ln>
      </dgm:spPr>
      <dgm:t>
        <a:bodyPr/>
        <a:lstStyle/>
        <a:p>
          <a:r>
            <a:rPr lang="el-GR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rPr>
            <a:t>Λήψεις αποφάσεων σε ισχυρούς σεισμούς/Ανταλλαγή απόψεων για τις εργαστηριακές ασκήσεις</a:t>
          </a:r>
          <a:endParaRPr lang="el-GR" b="1" dirty="0">
            <a:solidFill>
              <a:srgbClr val="C00000"/>
            </a:solidFill>
          </a:endParaRPr>
        </a:p>
      </dgm:t>
    </dgm:pt>
    <dgm:pt modelId="{912FFE7F-BA2F-48E4-AD9C-D9B89AA4CB05}" type="parTrans" cxnId="{B59CF74A-21CC-4EA2-9CB6-25C6C2F8BA59}">
      <dgm:prSet/>
      <dgm:spPr/>
      <dgm:t>
        <a:bodyPr/>
        <a:lstStyle/>
        <a:p>
          <a:endParaRPr lang="el-GR"/>
        </a:p>
      </dgm:t>
    </dgm:pt>
    <dgm:pt modelId="{3962F9DC-9998-4FD9-AEDB-25E289E07F3D}" type="sibTrans" cxnId="{B59CF74A-21CC-4EA2-9CB6-25C6C2F8BA59}">
      <dgm:prSet/>
      <dgm:spPr/>
      <dgm:t>
        <a:bodyPr/>
        <a:lstStyle/>
        <a:p>
          <a:endParaRPr lang="el-GR"/>
        </a:p>
      </dgm:t>
    </dgm:pt>
    <dgm:pt modelId="{011EE050-5DCB-4B91-9760-F98761F365DD}" type="pres">
      <dgm:prSet presAssocID="{3B486E59-7766-4DA4-97A9-09AF5BB2E798}" presName="linearFlow" presStyleCnt="0">
        <dgm:presLayoutVars>
          <dgm:dir/>
          <dgm:animLvl val="lvl"/>
          <dgm:resizeHandles val="exact"/>
        </dgm:presLayoutVars>
      </dgm:prSet>
      <dgm:spPr/>
    </dgm:pt>
    <dgm:pt modelId="{C70FD2DF-2B1E-4C8C-A214-8503D36942CB}" type="pres">
      <dgm:prSet presAssocID="{96A6A635-CC81-4702-AAC7-D830770D40E0}" presName="composite" presStyleCnt="0"/>
      <dgm:spPr/>
    </dgm:pt>
    <dgm:pt modelId="{107A7051-B62A-43FD-8B6D-69380CF2D0AC}" type="pres">
      <dgm:prSet presAssocID="{96A6A635-CC81-4702-AAC7-D830770D40E0}" presName="parentText" presStyleLbl="alignNode1" presStyleIdx="0" presStyleCnt="9">
        <dgm:presLayoutVars>
          <dgm:chMax val="1"/>
          <dgm:bulletEnabled val="1"/>
        </dgm:presLayoutVars>
      </dgm:prSet>
      <dgm:spPr/>
    </dgm:pt>
    <dgm:pt modelId="{F3E4D97D-4350-4BE3-B1CE-B25A6E40791C}" type="pres">
      <dgm:prSet presAssocID="{96A6A635-CC81-4702-AAC7-D830770D40E0}" presName="descendantText" presStyleLbl="alignAcc1" presStyleIdx="0" presStyleCnt="9">
        <dgm:presLayoutVars>
          <dgm:bulletEnabled val="1"/>
        </dgm:presLayoutVars>
      </dgm:prSet>
      <dgm:spPr/>
    </dgm:pt>
    <dgm:pt modelId="{E928B793-800E-4737-886F-5E586F59CFD7}" type="pres">
      <dgm:prSet presAssocID="{B35DB30B-6609-4EB4-8DD0-A4D8FC569524}" presName="sp" presStyleCnt="0"/>
      <dgm:spPr/>
    </dgm:pt>
    <dgm:pt modelId="{72608076-AA02-4A2A-AABD-DD49884A10FC}" type="pres">
      <dgm:prSet presAssocID="{B538A9A5-AB73-4C8D-8296-A5A07193DB5B}" presName="composite" presStyleCnt="0"/>
      <dgm:spPr/>
    </dgm:pt>
    <dgm:pt modelId="{FF90F72B-1674-42B9-9A54-FA2DA01DA8A6}" type="pres">
      <dgm:prSet presAssocID="{B538A9A5-AB73-4C8D-8296-A5A07193DB5B}" presName="parentText" presStyleLbl="alignNode1" presStyleIdx="1" presStyleCnt="9">
        <dgm:presLayoutVars>
          <dgm:chMax val="1"/>
          <dgm:bulletEnabled val="1"/>
        </dgm:presLayoutVars>
      </dgm:prSet>
      <dgm:spPr/>
    </dgm:pt>
    <dgm:pt modelId="{322ED6C9-0476-4BE7-958F-E8B693F174A4}" type="pres">
      <dgm:prSet presAssocID="{B538A9A5-AB73-4C8D-8296-A5A07193DB5B}" presName="descendantText" presStyleLbl="alignAcc1" presStyleIdx="1" presStyleCnt="9">
        <dgm:presLayoutVars>
          <dgm:bulletEnabled val="1"/>
        </dgm:presLayoutVars>
      </dgm:prSet>
      <dgm:spPr/>
    </dgm:pt>
    <dgm:pt modelId="{7E5767AF-3DA7-4C7B-9FBD-142F5D0A3AE1}" type="pres">
      <dgm:prSet presAssocID="{6D766C58-9A10-4369-B12B-50E594D5A939}" presName="sp" presStyleCnt="0"/>
      <dgm:spPr/>
    </dgm:pt>
    <dgm:pt modelId="{2E80EAB6-73F9-489D-916B-1AB8298A957D}" type="pres">
      <dgm:prSet presAssocID="{6596091E-4C38-4B81-8BDB-19457F8A512B}" presName="composite" presStyleCnt="0"/>
      <dgm:spPr/>
    </dgm:pt>
    <dgm:pt modelId="{68832275-1BF1-4C89-9FEE-DDE8A4DC2BA1}" type="pres">
      <dgm:prSet presAssocID="{6596091E-4C38-4B81-8BDB-19457F8A512B}" presName="parentText" presStyleLbl="alignNode1" presStyleIdx="2" presStyleCnt="9">
        <dgm:presLayoutVars>
          <dgm:chMax val="1"/>
          <dgm:bulletEnabled val="1"/>
        </dgm:presLayoutVars>
      </dgm:prSet>
      <dgm:spPr/>
    </dgm:pt>
    <dgm:pt modelId="{5F4EA045-1AD1-4FBA-9C99-782CB60C69A7}" type="pres">
      <dgm:prSet presAssocID="{6596091E-4C38-4B81-8BDB-19457F8A512B}" presName="descendantText" presStyleLbl="alignAcc1" presStyleIdx="2" presStyleCnt="9">
        <dgm:presLayoutVars>
          <dgm:bulletEnabled val="1"/>
        </dgm:presLayoutVars>
      </dgm:prSet>
      <dgm:spPr/>
    </dgm:pt>
    <dgm:pt modelId="{112E1F0F-3DDF-4DE9-A3CD-D48101BFEC44}" type="pres">
      <dgm:prSet presAssocID="{CD717553-847C-4637-AE1D-7CC5417EADD8}" presName="sp" presStyleCnt="0"/>
      <dgm:spPr/>
    </dgm:pt>
    <dgm:pt modelId="{39A12E9B-EC8C-444B-B179-EFCC4C4C27F8}" type="pres">
      <dgm:prSet presAssocID="{A41FA555-F0BF-4C0A-89D8-A250B151FA89}" presName="composite" presStyleCnt="0"/>
      <dgm:spPr/>
    </dgm:pt>
    <dgm:pt modelId="{BB1F7752-CED7-45FA-8437-5B669307D552}" type="pres">
      <dgm:prSet presAssocID="{A41FA555-F0BF-4C0A-89D8-A250B151FA89}" presName="parentText" presStyleLbl="alignNode1" presStyleIdx="3" presStyleCnt="9">
        <dgm:presLayoutVars>
          <dgm:chMax val="1"/>
          <dgm:bulletEnabled val="1"/>
        </dgm:presLayoutVars>
      </dgm:prSet>
      <dgm:spPr/>
    </dgm:pt>
    <dgm:pt modelId="{962563C6-6E29-475B-80A7-5CB61B7B1095}" type="pres">
      <dgm:prSet presAssocID="{A41FA555-F0BF-4C0A-89D8-A250B151FA89}" presName="descendantText" presStyleLbl="alignAcc1" presStyleIdx="3" presStyleCnt="9">
        <dgm:presLayoutVars>
          <dgm:bulletEnabled val="1"/>
        </dgm:presLayoutVars>
      </dgm:prSet>
      <dgm:spPr/>
    </dgm:pt>
    <dgm:pt modelId="{438340A2-CC2D-42F9-AA63-F8C4E1648C24}" type="pres">
      <dgm:prSet presAssocID="{CB17A0FF-46E1-4117-B466-EE25A35A5114}" presName="sp" presStyleCnt="0"/>
      <dgm:spPr/>
    </dgm:pt>
    <dgm:pt modelId="{CF2DB0CA-3AA9-4BB0-8359-C4247F928D6A}" type="pres">
      <dgm:prSet presAssocID="{14C4A954-7E9F-4C03-A184-C6216B3CBB46}" presName="composite" presStyleCnt="0"/>
      <dgm:spPr/>
    </dgm:pt>
    <dgm:pt modelId="{737CFDC6-95A4-4F3C-A351-CD7C3D94A68C}" type="pres">
      <dgm:prSet presAssocID="{14C4A954-7E9F-4C03-A184-C6216B3CBB46}" presName="parentText" presStyleLbl="alignNode1" presStyleIdx="4" presStyleCnt="9">
        <dgm:presLayoutVars>
          <dgm:chMax val="1"/>
          <dgm:bulletEnabled val="1"/>
        </dgm:presLayoutVars>
      </dgm:prSet>
      <dgm:spPr/>
    </dgm:pt>
    <dgm:pt modelId="{FAF3E9DD-E392-4B88-9FD6-BD73194A3C42}" type="pres">
      <dgm:prSet presAssocID="{14C4A954-7E9F-4C03-A184-C6216B3CBB46}" presName="descendantText" presStyleLbl="alignAcc1" presStyleIdx="4" presStyleCnt="9">
        <dgm:presLayoutVars>
          <dgm:bulletEnabled val="1"/>
        </dgm:presLayoutVars>
      </dgm:prSet>
      <dgm:spPr/>
    </dgm:pt>
    <dgm:pt modelId="{2A8D8874-47B7-47E7-AC9F-8B0578AE5466}" type="pres">
      <dgm:prSet presAssocID="{C2817160-B361-47B8-A10E-6209B1E08AFE}" presName="sp" presStyleCnt="0"/>
      <dgm:spPr/>
    </dgm:pt>
    <dgm:pt modelId="{9E9F6F2A-A77D-49EE-ACA1-4C479C1F348C}" type="pres">
      <dgm:prSet presAssocID="{63630453-DEA8-4F65-A777-B5CE87FCC2C5}" presName="composite" presStyleCnt="0"/>
      <dgm:spPr/>
    </dgm:pt>
    <dgm:pt modelId="{750AFD0B-4398-41B5-B0D9-172D33771E8D}" type="pres">
      <dgm:prSet presAssocID="{63630453-DEA8-4F65-A777-B5CE87FCC2C5}" presName="parentText" presStyleLbl="alignNode1" presStyleIdx="5" presStyleCnt="9">
        <dgm:presLayoutVars>
          <dgm:chMax val="1"/>
          <dgm:bulletEnabled val="1"/>
        </dgm:presLayoutVars>
      </dgm:prSet>
      <dgm:spPr/>
    </dgm:pt>
    <dgm:pt modelId="{D671C1DE-5632-49E0-B5B6-0D13AF718648}" type="pres">
      <dgm:prSet presAssocID="{63630453-DEA8-4F65-A777-B5CE87FCC2C5}" presName="descendantText" presStyleLbl="alignAcc1" presStyleIdx="5" presStyleCnt="9">
        <dgm:presLayoutVars>
          <dgm:bulletEnabled val="1"/>
        </dgm:presLayoutVars>
      </dgm:prSet>
      <dgm:spPr/>
    </dgm:pt>
    <dgm:pt modelId="{364E393C-1A92-47C1-B80D-540C5006C505}" type="pres">
      <dgm:prSet presAssocID="{3086884C-4A25-46E6-8C53-02294E340911}" presName="sp" presStyleCnt="0"/>
      <dgm:spPr/>
    </dgm:pt>
    <dgm:pt modelId="{20AAAA73-2308-4377-93E3-426E8EF43133}" type="pres">
      <dgm:prSet presAssocID="{A76A514B-8D72-4B83-B378-CBB02A34F766}" presName="composite" presStyleCnt="0"/>
      <dgm:spPr/>
    </dgm:pt>
    <dgm:pt modelId="{64162B27-6E89-441B-BDC8-D5BCB019A705}" type="pres">
      <dgm:prSet presAssocID="{A76A514B-8D72-4B83-B378-CBB02A34F766}" presName="parentText" presStyleLbl="alignNode1" presStyleIdx="6" presStyleCnt="9">
        <dgm:presLayoutVars>
          <dgm:chMax val="1"/>
          <dgm:bulletEnabled val="1"/>
        </dgm:presLayoutVars>
      </dgm:prSet>
      <dgm:spPr/>
    </dgm:pt>
    <dgm:pt modelId="{EB0B61E5-151E-4C41-A46D-16B7A461ED8A}" type="pres">
      <dgm:prSet presAssocID="{A76A514B-8D72-4B83-B378-CBB02A34F766}" presName="descendantText" presStyleLbl="alignAcc1" presStyleIdx="6" presStyleCnt="9">
        <dgm:presLayoutVars>
          <dgm:bulletEnabled val="1"/>
        </dgm:presLayoutVars>
      </dgm:prSet>
      <dgm:spPr/>
    </dgm:pt>
    <dgm:pt modelId="{5EEB3AA6-716A-4299-B48A-B1F6D8AC307B}" type="pres">
      <dgm:prSet presAssocID="{288C3456-F67E-4A0A-880C-FAAE386A89B9}" presName="sp" presStyleCnt="0"/>
      <dgm:spPr/>
    </dgm:pt>
    <dgm:pt modelId="{41BF4673-7780-43E1-B8BB-E9C8B19C28B5}" type="pres">
      <dgm:prSet presAssocID="{2BEF8330-D91B-4457-A73B-1327A6B33775}" presName="composite" presStyleCnt="0"/>
      <dgm:spPr/>
    </dgm:pt>
    <dgm:pt modelId="{FFF8A51E-7B83-44A5-935C-4F67F4E325CA}" type="pres">
      <dgm:prSet presAssocID="{2BEF8330-D91B-4457-A73B-1327A6B33775}" presName="parentText" presStyleLbl="alignNode1" presStyleIdx="7" presStyleCnt="9">
        <dgm:presLayoutVars>
          <dgm:chMax val="1"/>
          <dgm:bulletEnabled val="1"/>
        </dgm:presLayoutVars>
      </dgm:prSet>
      <dgm:spPr/>
    </dgm:pt>
    <dgm:pt modelId="{66FCDB69-53F7-4CC0-8792-8ABE8D55C04D}" type="pres">
      <dgm:prSet presAssocID="{2BEF8330-D91B-4457-A73B-1327A6B33775}" presName="descendantText" presStyleLbl="alignAcc1" presStyleIdx="7" presStyleCnt="9">
        <dgm:presLayoutVars>
          <dgm:bulletEnabled val="1"/>
        </dgm:presLayoutVars>
      </dgm:prSet>
      <dgm:spPr/>
    </dgm:pt>
    <dgm:pt modelId="{78877ABD-B41D-4CC1-B50E-7612AEB76966}" type="pres">
      <dgm:prSet presAssocID="{F76F8329-9472-46E0-95CA-EFB8C7D2A486}" presName="sp" presStyleCnt="0"/>
      <dgm:spPr/>
    </dgm:pt>
    <dgm:pt modelId="{EF0024F8-8528-4399-A399-60A782FD2301}" type="pres">
      <dgm:prSet presAssocID="{0970EADC-5E0F-4F1D-A547-31E5B3E0C9BF}" presName="composite" presStyleCnt="0"/>
      <dgm:spPr/>
    </dgm:pt>
    <dgm:pt modelId="{914B86F6-BC13-4037-A4B9-EA4D07F78E86}" type="pres">
      <dgm:prSet presAssocID="{0970EADC-5E0F-4F1D-A547-31E5B3E0C9BF}" presName="parentText" presStyleLbl="alignNode1" presStyleIdx="8" presStyleCnt="9">
        <dgm:presLayoutVars>
          <dgm:chMax val="1"/>
          <dgm:bulletEnabled val="1"/>
        </dgm:presLayoutVars>
      </dgm:prSet>
      <dgm:spPr/>
    </dgm:pt>
    <dgm:pt modelId="{575FC0E2-BB6D-422A-92E6-BD2552A7E7BB}" type="pres">
      <dgm:prSet presAssocID="{0970EADC-5E0F-4F1D-A547-31E5B3E0C9BF}" presName="descendantText" presStyleLbl="alignAcc1" presStyleIdx="8" presStyleCnt="9">
        <dgm:presLayoutVars>
          <dgm:bulletEnabled val="1"/>
        </dgm:presLayoutVars>
      </dgm:prSet>
      <dgm:spPr/>
    </dgm:pt>
  </dgm:ptLst>
  <dgm:cxnLst>
    <dgm:cxn modelId="{8CEE3F01-FD75-4C38-8A1E-9BE2400EEDE6}" type="presOf" srcId="{DC58BD78-E849-423C-B943-69280E6DED35}" destId="{EB0B61E5-151E-4C41-A46D-16B7A461ED8A}" srcOrd="0" destOrd="0" presId="urn:microsoft.com/office/officeart/2005/8/layout/chevron2"/>
    <dgm:cxn modelId="{568DE607-7F63-44AE-B49D-CC9131D9D510}" type="presOf" srcId="{96A6A635-CC81-4702-AAC7-D830770D40E0}" destId="{107A7051-B62A-43FD-8B6D-69380CF2D0AC}" srcOrd="0" destOrd="0" presId="urn:microsoft.com/office/officeart/2005/8/layout/chevron2"/>
    <dgm:cxn modelId="{EA8BD30C-7C60-4A72-8BF0-39298628E10D}" srcId="{B538A9A5-AB73-4C8D-8296-A5A07193DB5B}" destId="{71741B5F-E97F-4555-A6AE-1E97767F6D1B}" srcOrd="0" destOrd="0" parTransId="{F3D6AD0A-0125-4DF0-9CBB-670CC93773A1}" sibTransId="{AF75679C-9A5E-43B1-A9F1-455FF315C175}"/>
    <dgm:cxn modelId="{C762B210-0510-44B3-BA2B-2E29E04AB408}" type="presOf" srcId="{63630453-DEA8-4F65-A777-B5CE87FCC2C5}" destId="{750AFD0B-4398-41B5-B0D9-172D33771E8D}" srcOrd="0" destOrd="0" presId="urn:microsoft.com/office/officeart/2005/8/layout/chevron2"/>
    <dgm:cxn modelId="{E84BE410-5B2E-44F5-9DAD-79FC5FB91411}" srcId="{3B486E59-7766-4DA4-97A9-09AF5BB2E798}" destId="{96A6A635-CC81-4702-AAC7-D830770D40E0}" srcOrd="0" destOrd="0" parTransId="{83FEE7CC-852A-45FA-B7B6-6ABE63AB068A}" sibTransId="{B35DB30B-6609-4EB4-8DD0-A4D8FC569524}"/>
    <dgm:cxn modelId="{03FA1A15-D505-47E4-A249-392435414609}" srcId="{6596091E-4C38-4B81-8BDB-19457F8A512B}" destId="{FC0B2CD6-69E3-41D7-9816-F1194F7FA75D}" srcOrd="0" destOrd="0" parTransId="{4D6B5073-9042-4DCA-8E9A-4E99248D3F3A}" sibTransId="{5B3D104E-511A-4979-8176-6C120EEFB723}"/>
    <dgm:cxn modelId="{E00B7415-9FD8-403E-8AD2-D9EF6FE113BE}" srcId="{3B486E59-7766-4DA4-97A9-09AF5BB2E798}" destId="{63630453-DEA8-4F65-A777-B5CE87FCC2C5}" srcOrd="5" destOrd="0" parTransId="{3C57CEC1-5C58-4880-BF46-EDE5A22375DC}" sibTransId="{3086884C-4A25-46E6-8C53-02294E340911}"/>
    <dgm:cxn modelId="{108F4B1F-6F7A-48A3-993F-A57A364F7D25}" type="presOf" srcId="{B538A9A5-AB73-4C8D-8296-A5A07193DB5B}" destId="{FF90F72B-1674-42B9-9A54-FA2DA01DA8A6}" srcOrd="0" destOrd="0" presId="urn:microsoft.com/office/officeart/2005/8/layout/chevron2"/>
    <dgm:cxn modelId="{83F21A24-A1FA-4E55-BAE6-23C9147FB6AD}" srcId="{3B486E59-7766-4DA4-97A9-09AF5BB2E798}" destId="{14C4A954-7E9F-4C03-A184-C6216B3CBB46}" srcOrd="4" destOrd="0" parTransId="{79CE4D32-673B-4953-9DD3-DA830256F344}" sibTransId="{C2817160-B361-47B8-A10E-6209B1E08AFE}"/>
    <dgm:cxn modelId="{732BE536-5C38-4685-BC6B-F335AAF5CEC1}" srcId="{3B486E59-7766-4DA4-97A9-09AF5BB2E798}" destId="{B538A9A5-AB73-4C8D-8296-A5A07193DB5B}" srcOrd="1" destOrd="0" parTransId="{95A859C7-21CC-4096-907B-FD634006920D}" sibTransId="{6D766C58-9A10-4369-B12B-50E594D5A939}"/>
    <dgm:cxn modelId="{C7A17B37-25A0-4A2A-BE38-A709F58C8771}" srcId="{3B486E59-7766-4DA4-97A9-09AF5BB2E798}" destId="{2BEF8330-D91B-4457-A73B-1327A6B33775}" srcOrd="7" destOrd="0" parTransId="{8E1F7806-5729-4526-A397-56A82E35209D}" sibTransId="{F76F8329-9472-46E0-95CA-EFB8C7D2A486}"/>
    <dgm:cxn modelId="{2F5E913E-1F77-4A8A-824C-0ED3B2901C82}" type="presOf" srcId="{71741B5F-E97F-4555-A6AE-1E97767F6D1B}" destId="{322ED6C9-0476-4BE7-958F-E8B693F174A4}" srcOrd="0" destOrd="0" presId="urn:microsoft.com/office/officeart/2005/8/layout/chevron2"/>
    <dgm:cxn modelId="{B63EAD64-F5B2-436F-8278-4AD2CB364820}" srcId="{3B486E59-7766-4DA4-97A9-09AF5BB2E798}" destId="{0970EADC-5E0F-4F1D-A547-31E5B3E0C9BF}" srcOrd="8" destOrd="0" parTransId="{0ABE94C3-77E1-4BE3-8CCD-5C3016B6C22E}" sibTransId="{EB733C5F-D749-4ED8-B87D-845959354C41}"/>
    <dgm:cxn modelId="{C443F167-F101-4A44-BD5E-49C5BA66174E}" type="presOf" srcId="{6596091E-4C38-4B81-8BDB-19457F8A512B}" destId="{68832275-1BF1-4C89-9FEE-DDE8A4DC2BA1}" srcOrd="0" destOrd="0" presId="urn:microsoft.com/office/officeart/2005/8/layout/chevron2"/>
    <dgm:cxn modelId="{DA1F0569-FC31-49AE-B0E9-9EA67C007E13}" srcId="{3B486E59-7766-4DA4-97A9-09AF5BB2E798}" destId="{A76A514B-8D72-4B83-B378-CBB02A34F766}" srcOrd="6" destOrd="0" parTransId="{36138C3E-81A3-46FE-AD8B-20FCA0143359}" sibTransId="{288C3456-F67E-4A0A-880C-FAAE386A89B9}"/>
    <dgm:cxn modelId="{B59CF74A-21CC-4EA2-9CB6-25C6C2F8BA59}" srcId="{2BEF8330-D91B-4457-A73B-1327A6B33775}" destId="{5D6EA5C8-CE45-4034-8B53-4CBF005DCF9A}" srcOrd="0" destOrd="0" parTransId="{912FFE7F-BA2F-48E4-AD9C-D9B89AA4CB05}" sibTransId="{3962F9DC-9998-4FD9-AEDB-25E289E07F3D}"/>
    <dgm:cxn modelId="{6668FC6F-A0CE-413D-AF30-C1CDEE533A6F}" srcId="{0970EADC-5E0F-4F1D-A547-31E5B3E0C9BF}" destId="{43DBA177-C036-49AB-AB87-4B69B184ED8C}" srcOrd="0" destOrd="0" parTransId="{3A6DEA9C-6AAD-4A82-8E40-D0E469F33786}" sibTransId="{B1F540BE-2046-4F91-B907-DFA47FA06C60}"/>
    <dgm:cxn modelId="{CA060A70-D8C3-4FE5-B4BC-EE1A1563B929}" type="presOf" srcId="{2BEF8330-D91B-4457-A73B-1327A6B33775}" destId="{FFF8A51E-7B83-44A5-935C-4F67F4E325CA}" srcOrd="0" destOrd="0" presId="urn:microsoft.com/office/officeart/2005/8/layout/chevron2"/>
    <dgm:cxn modelId="{B545CF71-0F91-4AB4-A732-9DF3A673FE44}" srcId="{3B486E59-7766-4DA4-97A9-09AF5BB2E798}" destId="{6596091E-4C38-4B81-8BDB-19457F8A512B}" srcOrd="2" destOrd="0" parTransId="{2787EF99-11A0-4BF4-A1E9-9013D3C6A2B3}" sibTransId="{CD717553-847C-4637-AE1D-7CC5417EADD8}"/>
    <dgm:cxn modelId="{A8E7DE76-0C5B-44F0-AD2E-87FA5101B103}" type="presOf" srcId="{3B486E59-7766-4DA4-97A9-09AF5BB2E798}" destId="{011EE050-5DCB-4B91-9760-F98761F365DD}" srcOrd="0" destOrd="0" presId="urn:microsoft.com/office/officeart/2005/8/layout/chevron2"/>
    <dgm:cxn modelId="{34C4B459-487B-4037-8760-536AF4492B7E}" srcId="{63630453-DEA8-4F65-A777-B5CE87FCC2C5}" destId="{3F38D30C-894A-4F49-A59B-5A7555D6EB02}" srcOrd="0" destOrd="0" parTransId="{B195A2B0-7D8E-4092-9C26-AA0C4D232229}" sibTransId="{518D7E40-A4A2-4823-88A6-3EF37832079F}"/>
    <dgm:cxn modelId="{50E20C5A-1FE3-44AD-9BDB-03331079C9A9}" type="presOf" srcId="{490A7E24-7EA6-41DA-85D4-1D19FBD18435}" destId="{962563C6-6E29-475B-80A7-5CB61B7B1095}" srcOrd="0" destOrd="0" presId="urn:microsoft.com/office/officeart/2005/8/layout/chevron2"/>
    <dgm:cxn modelId="{F490DA7D-D3C9-4C57-930A-903E7394A643}" srcId="{A41FA555-F0BF-4C0A-89D8-A250B151FA89}" destId="{490A7E24-7EA6-41DA-85D4-1D19FBD18435}" srcOrd="0" destOrd="0" parTransId="{1A12F176-A246-4F9C-B16C-6A7CB98FF0B5}" sibTransId="{D9D25ACC-B0BB-4CC5-BA5C-2153839459EA}"/>
    <dgm:cxn modelId="{CF30EB86-40E6-43D4-AB68-5349D5B3D71F}" type="presOf" srcId="{FC0B2CD6-69E3-41D7-9816-F1194F7FA75D}" destId="{5F4EA045-1AD1-4FBA-9C99-782CB60C69A7}" srcOrd="0" destOrd="0" presId="urn:microsoft.com/office/officeart/2005/8/layout/chevron2"/>
    <dgm:cxn modelId="{BBF71696-EA0D-4BAF-ADE6-5E074574023A}" type="presOf" srcId="{3F38D30C-894A-4F49-A59B-5A7555D6EB02}" destId="{D671C1DE-5632-49E0-B5B6-0D13AF718648}" srcOrd="0" destOrd="0" presId="urn:microsoft.com/office/officeart/2005/8/layout/chevron2"/>
    <dgm:cxn modelId="{7C7E819B-5265-421B-9DBD-E176EADDAD64}" srcId="{96A6A635-CC81-4702-AAC7-D830770D40E0}" destId="{030498B3-76F5-4F93-9F5A-6CEBBE311C8B}" srcOrd="0" destOrd="0" parTransId="{CFCF65D1-6C73-4D73-8942-A2E45FE14845}" sibTransId="{B2D904C2-D37A-402A-B988-C1302B36EE14}"/>
    <dgm:cxn modelId="{CE481CA2-A5C3-45FA-B920-9DCA489702D5}" type="presOf" srcId="{030498B3-76F5-4F93-9F5A-6CEBBE311C8B}" destId="{F3E4D97D-4350-4BE3-B1CE-B25A6E40791C}" srcOrd="0" destOrd="0" presId="urn:microsoft.com/office/officeart/2005/8/layout/chevron2"/>
    <dgm:cxn modelId="{1EC63FA2-DFA0-4C96-ADDB-EE9D680E77E7}" type="presOf" srcId="{A76A514B-8D72-4B83-B378-CBB02A34F766}" destId="{64162B27-6E89-441B-BDC8-D5BCB019A705}" srcOrd="0" destOrd="0" presId="urn:microsoft.com/office/officeart/2005/8/layout/chevron2"/>
    <dgm:cxn modelId="{2E8DC7A2-2815-47DF-AAC2-3DA01C4B8187}" type="presOf" srcId="{43DBA177-C036-49AB-AB87-4B69B184ED8C}" destId="{575FC0E2-BB6D-422A-92E6-BD2552A7E7BB}" srcOrd="0" destOrd="0" presId="urn:microsoft.com/office/officeart/2005/8/layout/chevron2"/>
    <dgm:cxn modelId="{69340DB6-B948-407A-AC2F-32346625ECB7}" type="presOf" srcId="{A41FA555-F0BF-4C0A-89D8-A250B151FA89}" destId="{BB1F7752-CED7-45FA-8437-5B669307D552}" srcOrd="0" destOrd="0" presId="urn:microsoft.com/office/officeart/2005/8/layout/chevron2"/>
    <dgm:cxn modelId="{9B1461B8-31BB-4182-9AAC-43FE739E5C4C}" srcId="{3B486E59-7766-4DA4-97A9-09AF5BB2E798}" destId="{A41FA555-F0BF-4C0A-89D8-A250B151FA89}" srcOrd="3" destOrd="0" parTransId="{A8541A28-E9B9-4305-ACB4-667D2D77ADF0}" sibTransId="{CB17A0FF-46E1-4117-B466-EE25A35A5114}"/>
    <dgm:cxn modelId="{2AB567B9-7313-492B-BE9E-DEA57046BB90}" srcId="{A76A514B-8D72-4B83-B378-CBB02A34F766}" destId="{DC58BD78-E849-423C-B943-69280E6DED35}" srcOrd="0" destOrd="0" parTransId="{C30CE5D5-F187-4366-B533-442755914D39}" sibTransId="{1E427827-1921-4BE2-B3A3-4AE5B89DD830}"/>
    <dgm:cxn modelId="{8099B8BA-2F40-4224-8C10-50421F99B9D3}" srcId="{14C4A954-7E9F-4C03-A184-C6216B3CBB46}" destId="{1A38576E-F027-440D-BA81-E376BF27628B}" srcOrd="0" destOrd="0" parTransId="{897D0083-DCF4-429B-8E19-B9973572786B}" sibTransId="{90CB8330-D651-4D31-960F-AB3933E76C85}"/>
    <dgm:cxn modelId="{54FE4EC2-B86B-43A7-B822-E0A4B58A84FF}" type="presOf" srcId="{0970EADC-5E0F-4F1D-A547-31E5B3E0C9BF}" destId="{914B86F6-BC13-4037-A4B9-EA4D07F78E86}" srcOrd="0" destOrd="0" presId="urn:microsoft.com/office/officeart/2005/8/layout/chevron2"/>
    <dgm:cxn modelId="{59F22BD4-B2A7-4760-89FB-B48BE9B4DF2B}" type="presOf" srcId="{5D6EA5C8-CE45-4034-8B53-4CBF005DCF9A}" destId="{66FCDB69-53F7-4CC0-8792-8ABE8D55C04D}" srcOrd="0" destOrd="0" presId="urn:microsoft.com/office/officeart/2005/8/layout/chevron2"/>
    <dgm:cxn modelId="{13641CE1-7CF0-4974-9421-E3A501EFAD71}" type="presOf" srcId="{14C4A954-7E9F-4C03-A184-C6216B3CBB46}" destId="{737CFDC6-95A4-4F3C-A351-CD7C3D94A68C}" srcOrd="0" destOrd="0" presId="urn:microsoft.com/office/officeart/2005/8/layout/chevron2"/>
    <dgm:cxn modelId="{DF1D7DEF-42F9-480A-B837-6EAF38DB9EC3}" type="presOf" srcId="{1A38576E-F027-440D-BA81-E376BF27628B}" destId="{FAF3E9DD-E392-4B88-9FD6-BD73194A3C42}" srcOrd="0" destOrd="0" presId="urn:microsoft.com/office/officeart/2005/8/layout/chevron2"/>
    <dgm:cxn modelId="{92967C8F-130B-465F-8338-30B20D9028EA}" type="presParOf" srcId="{011EE050-5DCB-4B91-9760-F98761F365DD}" destId="{C70FD2DF-2B1E-4C8C-A214-8503D36942CB}" srcOrd="0" destOrd="0" presId="urn:microsoft.com/office/officeart/2005/8/layout/chevron2"/>
    <dgm:cxn modelId="{6F0FBF78-516A-4D04-96A8-540709E594EF}" type="presParOf" srcId="{C70FD2DF-2B1E-4C8C-A214-8503D36942CB}" destId="{107A7051-B62A-43FD-8B6D-69380CF2D0AC}" srcOrd="0" destOrd="0" presId="urn:microsoft.com/office/officeart/2005/8/layout/chevron2"/>
    <dgm:cxn modelId="{1E7226BA-24AC-4AB9-95A2-1373322458AE}" type="presParOf" srcId="{C70FD2DF-2B1E-4C8C-A214-8503D36942CB}" destId="{F3E4D97D-4350-4BE3-B1CE-B25A6E40791C}" srcOrd="1" destOrd="0" presId="urn:microsoft.com/office/officeart/2005/8/layout/chevron2"/>
    <dgm:cxn modelId="{BB424E71-421C-4F49-9FA2-3BA714F93F0D}" type="presParOf" srcId="{011EE050-5DCB-4B91-9760-F98761F365DD}" destId="{E928B793-800E-4737-886F-5E586F59CFD7}" srcOrd="1" destOrd="0" presId="urn:microsoft.com/office/officeart/2005/8/layout/chevron2"/>
    <dgm:cxn modelId="{06575598-DAB3-4BF6-ACA3-A5A9CC2E9BC2}" type="presParOf" srcId="{011EE050-5DCB-4B91-9760-F98761F365DD}" destId="{72608076-AA02-4A2A-AABD-DD49884A10FC}" srcOrd="2" destOrd="0" presId="urn:microsoft.com/office/officeart/2005/8/layout/chevron2"/>
    <dgm:cxn modelId="{211E7B31-2C0D-4E66-805A-60B937EE6D6C}" type="presParOf" srcId="{72608076-AA02-4A2A-AABD-DD49884A10FC}" destId="{FF90F72B-1674-42B9-9A54-FA2DA01DA8A6}" srcOrd="0" destOrd="0" presId="urn:microsoft.com/office/officeart/2005/8/layout/chevron2"/>
    <dgm:cxn modelId="{B9011FE2-BB7B-48FD-8F7A-BCEE0880E6AE}" type="presParOf" srcId="{72608076-AA02-4A2A-AABD-DD49884A10FC}" destId="{322ED6C9-0476-4BE7-958F-E8B693F174A4}" srcOrd="1" destOrd="0" presId="urn:microsoft.com/office/officeart/2005/8/layout/chevron2"/>
    <dgm:cxn modelId="{F57C20E1-E81D-4915-90BB-CE1E37EB2B3F}" type="presParOf" srcId="{011EE050-5DCB-4B91-9760-F98761F365DD}" destId="{7E5767AF-3DA7-4C7B-9FBD-142F5D0A3AE1}" srcOrd="3" destOrd="0" presId="urn:microsoft.com/office/officeart/2005/8/layout/chevron2"/>
    <dgm:cxn modelId="{6E8BDD3A-8B1E-4F86-9793-01085573D7E9}" type="presParOf" srcId="{011EE050-5DCB-4B91-9760-F98761F365DD}" destId="{2E80EAB6-73F9-489D-916B-1AB8298A957D}" srcOrd="4" destOrd="0" presId="urn:microsoft.com/office/officeart/2005/8/layout/chevron2"/>
    <dgm:cxn modelId="{FD1B3EA9-D233-4F40-9035-B01ACAA7F055}" type="presParOf" srcId="{2E80EAB6-73F9-489D-916B-1AB8298A957D}" destId="{68832275-1BF1-4C89-9FEE-DDE8A4DC2BA1}" srcOrd="0" destOrd="0" presId="urn:microsoft.com/office/officeart/2005/8/layout/chevron2"/>
    <dgm:cxn modelId="{D24D2407-88E4-48FD-96BE-A1B7631F1752}" type="presParOf" srcId="{2E80EAB6-73F9-489D-916B-1AB8298A957D}" destId="{5F4EA045-1AD1-4FBA-9C99-782CB60C69A7}" srcOrd="1" destOrd="0" presId="urn:microsoft.com/office/officeart/2005/8/layout/chevron2"/>
    <dgm:cxn modelId="{1F5C0A54-64ED-4904-8817-9F83F51DF870}" type="presParOf" srcId="{011EE050-5DCB-4B91-9760-F98761F365DD}" destId="{112E1F0F-3DDF-4DE9-A3CD-D48101BFEC44}" srcOrd="5" destOrd="0" presId="urn:microsoft.com/office/officeart/2005/8/layout/chevron2"/>
    <dgm:cxn modelId="{9435E4A3-9075-4AFF-9120-E484E68A262B}" type="presParOf" srcId="{011EE050-5DCB-4B91-9760-F98761F365DD}" destId="{39A12E9B-EC8C-444B-B179-EFCC4C4C27F8}" srcOrd="6" destOrd="0" presId="urn:microsoft.com/office/officeart/2005/8/layout/chevron2"/>
    <dgm:cxn modelId="{6DCF51D8-9B57-46A4-86A5-2F240D4CFBC5}" type="presParOf" srcId="{39A12E9B-EC8C-444B-B179-EFCC4C4C27F8}" destId="{BB1F7752-CED7-45FA-8437-5B669307D552}" srcOrd="0" destOrd="0" presId="urn:microsoft.com/office/officeart/2005/8/layout/chevron2"/>
    <dgm:cxn modelId="{E56AA219-620A-4C56-B727-C05428BEFE3D}" type="presParOf" srcId="{39A12E9B-EC8C-444B-B179-EFCC4C4C27F8}" destId="{962563C6-6E29-475B-80A7-5CB61B7B1095}" srcOrd="1" destOrd="0" presId="urn:microsoft.com/office/officeart/2005/8/layout/chevron2"/>
    <dgm:cxn modelId="{886AEA2E-C547-4AA0-B6B2-3FEBD6DB39DF}" type="presParOf" srcId="{011EE050-5DCB-4B91-9760-F98761F365DD}" destId="{438340A2-CC2D-42F9-AA63-F8C4E1648C24}" srcOrd="7" destOrd="0" presId="urn:microsoft.com/office/officeart/2005/8/layout/chevron2"/>
    <dgm:cxn modelId="{B6832D84-2264-42D3-BE72-4B69116413BF}" type="presParOf" srcId="{011EE050-5DCB-4B91-9760-F98761F365DD}" destId="{CF2DB0CA-3AA9-4BB0-8359-C4247F928D6A}" srcOrd="8" destOrd="0" presId="urn:microsoft.com/office/officeart/2005/8/layout/chevron2"/>
    <dgm:cxn modelId="{3B6BE0C0-CA22-4BE2-BA44-97BEB4AFE190}" type="presParOf" srcId="{CF2DB0CA-3AA9-4BB0-8359-C4247F928D6A}" destId="{737CFDC6-95A4-4F3C-A351-CD7C3D94A68C}" srcOrd="0" destOrd="0" presId="urn:microsoft.com/office/officeart/2005/8/layout/chevron2"/>
    <dgm:cxn modelId="{520E8348-4A91-416A-99CC-FFDCE86416F7}" type="presParOf" srcId="{CF2DB0CA-3AA9-4BB0-8359-C4247F928D6A}" destId="{FAF3E9DD-E392-4B88-9FD6-BD73194A3C42}" srcOrd="1" destOrd="0" presId="urn:microsoft.com/office/officeart/2005/8/layout/chevron2"/>
    <dgm:cxn modelId="{C510CFBC-1868-478A-898F-A6C840BB30FD}" type="presParOf" srcId="{011EE050-5DCB-4B91-9760-F98761F365DD}" destId="{2A8D8874-47B7-47E7-AC9F-8B0578AE5466}" srcOrd="9" destOrd="0" presId="urn:microsoft.com/office/officeart/2005/8/layout/chevron2"/>
    <dgm:cxn modelId="{1A7373B9-6B8B-492B-8540-8DF1B67CE11F}" type="presParOf" srcId="{011EE050-5DCB-4B91-9760-F98761F365DD}" destId="{9E9F6F2A-A77D-49EE-ACA1-4C479C1F348C}" srcOrd="10" destOrd="0" presId="urn:microsoft.com/office/officeart/2005/8/layout/chevron2"/>
    <dgm:cxn modelId="{2FFB78F8-2AD2-4FB2-9F3B-1CF4AD5EE7AD}" type="presParOf" srcId="{9E9F6F2A-A77D-49EE-ACA1-4C479C1F348C}" destId="{750AFD0B-4398-41B5-B0D9-172D33771E8D}" srcOrd="0" destOrd="0" presId="urn:microsoft.com/office/officeart/2005/8/layout/chevron2"/>
    <dgm:cxn modelId="{FE7C3B89-48B5-4909-85DA-D01C000DAB74}" type="presParOf" srcId="{9E9F6F2A-A77D-49EE-ACA1-4C479C1F348C}" destId="{D671C1DE-5632-49E0-B5B6-0D13AF718648}" srcOrd="1" destOrd="0" presId="urn:microsoft.com/office/officeart/2005/8/layout/chevron2"/>
    <dgm:cxn modelId="{8B7C9D0C-4910-4FAE-A475-BBB60D80E97F}" type="presParOf" srcId="{011EE050-5DCB-4B91-9760-F98761F365DD}" destId="{364E393C-1A92-47C1-B80D-540C5006C505}" srcOrd="11" destOrd="0" presId="urn:microsoft.com/office/officeart/2005/8/layout/chevron2"/>
    <dgm:cxn modelId="{143B31F1-0CC2-4970-ADDA-94604EBC093C}" type="presParOf" srcId="{011EE050-5DCB-4B91-9760-F98761F365DD}" destId="{20AAAA73-2308-4377-93E3-426E8EF43133}" srcOrd="12" destOrd="0" presId="urn:microsoft.com/office/officeart/2005/8/layout/chevron2"/>
    <dgm:cxn modelId="{44555671-8991-4C62-BF86-81A3ED8ED0E9}" type="presParOf" srcId="{20AAAA73-2308-4377-93E3-426E8EF43133}" destId="{64162B27-6E89-441B-BDC8-D5BCB019A705}" srcOrd="0" destOrd="0" presId="urn:microsoft.com/office/officeart/2005/8/layout/chevron2"/>
    <dgm:cxn modelId="{3B732CE3-1A58-4F55-9087-F2B4299F2FFE}" type="presParOf" srcId="{20AAAA73-2308-4377-93E3-426E8EF43133}" destId="{EB0B61E5-151E-4C41-A46D-16B7A461ED8A}" srcOrd="1" destOrd="0" presId="urn:microsoft.com/office/officeart/2005/8/layout/chevron2"/>
    <dgm:cxn modelId="{8E8AE289-1981-495E-8C07-B46171D08F46}" type="presParOf" srcId="{011EE050-5DCB-4B91-9760-F98761F365DD}" destId="{5EEB3AA6-716A-4299-B48A-B1F6D8AC307B}" srcOrd="13" destOrd="0" presId="urn:microsoft.com/office/officeart/2005/8/layout/chevron2"/>
    <dgm:cxn modelId="{C7B7439A-AF51-455E-A805-AE6540B885D9}" type="presParOf" srcId="{011EE050-5DCB-4B91-9760-F98761F365DD}" destId="{41BF4673-7780-43E1-B8BB-E9C8B19C28B5}" srcOrd="14" destOrd="0" presId="urn:microsoft.com/office/officeart/2005/8/layout/chevron2"/>
    <dgm:cxn modelId="{626ACF3A-CA72-45F7-827E-3D98BC3A1568}" type="presParOf" srcId="{41BF4673-7780-43E1-B8BB-E9C8B19C28B5}" destId="{FFF8A51E-7B83-44A5-935C-4F67F4E325CA}" srcOrd="0" destOrd="0" presId="urn:microsoft.com/office/officeart/2005/8/layout/chevron2"/>
    <dgm:cxn modelId="{090A1240-28F2-4003-B9FD-6717141684E2}" type="presParOf" srcId="{41BF4673-7780-43E1-B8BB-E9C8B19C28B5}" destId="{66FCDB69-53F7-4CC0-8792-8ABE8D55C04D}" srcOrd="1" destOrd="0" presId="urn:microsoft.com/office/officeart/2005/8/layout/chevron2"/>
    <dgm:cxn modelId="{FCA1727B-BD38-40B2-A2E8-47DD94D32208}" type="presParOf" srcId="{011EE050-5DCB-4B91-9760-F98761F365DD}" destId="{78877ABD-B41D-4CC1-B50E-7612AEB76966}" srcOrd="15" destOrd="0" presId="urn:microsoft.com/office/officeart/2005/8/layout/chevron2"/>
    <dgm:cxn modelId="{6BD552C5-BDED-47BC-958D-9C656695FFFD}" type="presParOf" srcId="{011EE050-5DCB-4B91-9760-F98761F365DD}" destId="{EF0024F8-8528-4399-A399-60A782FD2301}" srcOrd="16" destOrd="0" presId="urn:microsoft.com/office/officeart/2005/8/layout/chevron2"/>
    <dgm:cxn modelId="{04A9D623-B8A2-42F4-850F-BBDD6E21E6CC}" type="presParOf" srcId="{EF0024F8-8528-4399-A399-60A782FD2301}" destId="{914B86F6-BC13-4037-A4B9-EA4D07F78E86}" srcOrd="0" destOrd="0" presId="urn:microsoft.com/office/officeart/2005/8/layout/chevron2"/>
    <dgm:cxn modelId="{337DB9FC-6C17-41B3-B080-7D381AEE3821}" type="presParOf" srcId="{EF0024F8-8528-4399-A399-60A782FD2301}" destId="{575FC0E2-BB6D-422A-92E6-BD2552A7E7B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A7051-B62A-43FD-8B6D-69380CF2D0AC}">
      <dsp:nvSpPr>
        <dsp:cNvPr id="0" name=""/>
        <dsp:cNvSpPr/>
      </dsp:nvSpPr>
      <dsp:spPr>
        <a:xfrm rot="5400000">
          <a:off x="-170707" y="175532"/>
          <a:ext cx="1138052" cy="796636"/>
        </a:xfrm>
        <a:prstGeom prst="chevron">
          <a:avLst/>
        </a:prstGeom>
        <a:solidFill>
          <a:schemeClr val="bg1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tx1"/>
              </a:solidFill>
            </a:rPr>
            <a:t>25/2</a:t>
          </a:r>
          <a:endParaRPr lang="el-GR" sz="1000" b="1" kern="1200" dirty="0">
            <a:solidFill>
              <a:schemeClr val="tx1"/>
            </a:solidFill>
          </a:endParaRPr>
        </a:p>
      </dsp:txBody>
      <dsp:txXfrm rot="-5400000">
        <a:off x="1" y="403142"/>
        <a:ext cx="796636" cy="341416"/>
      </dsp:txXfrm>
    </dsp:sp>
    <dsp:sp modelId="{F3E4D97D-4350-4BE3-B1CE-B25A6E40791C}">
      <dsp:nvSpPr>
        <dsp:cNvPr id="0" name=""/>
        <dsp:cNvSpPr/>
      </dsp:nvSpPr>
      <dsp:spPr>
        <a:xfrm rot="5400000">
          <a:off x="6529792" y="-5728331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b="0" kern="1200" dirty="0">
              <a:solidFill>
                <a:schemeClr val="tx1"/>
              </a:solidFill>
              <a:effectLst>
                <a:outerShdw blurRad="50800" dist="50800" dir="5400000" sx="1000" sy="1000" algn="ctr" rotWithShape="0">
                  <a:schemeClr val="tx1"/>
                </a:outerShdw>
              </a:effectLst>
              <a:latin typeface="Tahoma" pitchFamily="34" charset="0"/>
              <a:cs typeface="Tahoma" pitchFamily="34" charset="0"/>
            </a:rPr>
            <a:t>Εισαγωγή στην </a:t>
          </a:r>
          <a:r>
            <a:rPr lang="el-GR" sz="2300" b="0" kern="1200" dirty="0" err="1">
              <a:solidFill>
                <a:schemeClr val="tx1"/>
              </a:solidFill>
              <a:effectLst>
                <a:outerShdw blurRad="50800" dist="50800" dir="5400000" sx="1000" sy="1000" algn="ctr" rotWithShape="0">
                  <a:schemeClr val="tx1"/>
                </a:outerShdw>
              </a:effectLst>
              <a:latin typeface="Tahoma" pitchFamily="34" charset="0"/>
              <a:cs typeface="Tahoma" pitchFamily="34" charset="0"/>
            </a:rPr>
            <a:t>Μακροσεισμική</a:t>
          </a:r>
          <a:endParaRPr lang="el-GR" sz="2300" b="0" kern="1200" dirty="0">
            <a:solidFill>
              <a:schemeClr val="tx1"/>
            </a:solidFill>
            <a:effectLst>
              <a:outerShdw blurRad="50800" dist="50800" dir="5400000" sx="1000" sy="1000" algn="ctr" rotWithShape="0">
                <a:schemeClr val="tx1"/>
              </a:outerShdw>
            </a:effectLst>
          </a:endParaRPr>
        </a:p>
      </dsp:txBody>
      <dsp:txXfrm rot="-5400000">
        <a:off x="796636" y="40936"/>
        <a:ext cx="12169935" cy="667511"/>
      </dsp:txXfrm>
    </dsp:sp>
    <dsp:sp modelId="{FF90F72B-1674-42B9-9A54-FA2DA01DA8A6}">
      <dsp:nvSpPr>
        <dsp:cNvPr id="0" name=""/>
        <dsp:cNvSpPr/>
      </dsp:nvSpPr>
      <dsp:spPr>
        <a:xfrm rot="5400000">
          <a:off x="-170707" y="1251071"/>
          <a:ext cx="1138052" cy="796636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tx1"/>
              </a:solidFill>
            </a:rPr>
            <a:t>4/3</a:t>
          </a:r>
        </a:p>
      </dsp:txBody>
      <dsp:txXfrm rot="-5400000">
        <a:off x="1" y="1478681"/>
        <a:ext cx="796636" cy="341416"/>
      </dsp:txXfrm>
    </dsp:sp>
    <dsp:sp modelId="{322ED6C9-0476-4BE7-958F-E8B693F174A4}">
      <dsp:nvSpPr>
        <dsp:cNvPr id="0" name=""/>
        <dsp:cNvSpPr/>
      </dsp:nvSpPr>
      <dsp:spPr>
        <a:xfrm rot="5400000">
          <a:off x="6529792" y="-4652792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b="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Απαραίτητα δεδομένα για </a:t>
          </a:r>
          <a:r>
            <a:rPr lang="el-GR" sz="2300" b="0" kern="1200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Μακροσεισμικές</a:t>
          </a:r>
          <a:r>
            <a:rPr lang="el-GR" sz="2300" b="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μελέτες</a:t>
          </a:r>
          <a:endParaRPr lang="el-GR" sz="2300" b="0" kern="1200" dirty="0">
            <a:solidFill>
              <a:schemeClr val="tx1"/>
            </a:solidFill>
            <a:effectLst/>
          </a:endParaRPr>
        </a:p>
      </dsp:txBody>
      <dsp:txXfrm rot="-5400000">
        <a:off x="796636" y="1116475"/>
        <a:ext cx="12169935" cy="667511"/>
      </dsp:txXfrm>
    </dsp:sp>
    <dsp:sp modelId="{68832275-1BF1-4C89-9FEE-DDE8A4DC2BA1}">
      <dsp:nvSpPr>
        <dsp:cNvPr id="0" name=""/>
        <dsp:cNvSpPr/>
      </dsp:nvSpPr>
      <dsp:spPr>
        <a:xfrm rot="5400000">
          <a:off x="-170707" y="2326610"/>
          <a:ext cx="1138052" cy="796636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tx1"/>
              </a:solidFill>
            </a:rPr>
            <a:t>11/3</a:t>
          </a:r>
        </a:p>
      </dsp:txBody>
      <dsp:txXfrm rot="-5400000">
        <a:off x="1" y="2554220"/>
        <a:ext cx="796636" cy="341416"/>
      </dsp:txXfrm>
    </dsp:sp>
    <dsp:sp modelId="{5F4EA045-1AD1-4FBA-9C99-782CB60C69A7}">
      <dsp:nvSpPr>
        <dsp:cNvPr id="0" name=""/>
        <dsp:cNvSpPr/>
      </dsp:nvSpPr>
      <dsp:spPr>
        <a:xfrm rot="5400000">
          <a:off x="6529792" y="-3577253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b="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Εκτίμηση Σεισμικού Κινδύνου</a:t>
          </a:r>
          <a:endParaRPr lang="el-GR" sz="2300" b="0" kern="1200" dirty="0">
            <a:solidFill>
              <a:schemeClr val="tx1"/>
            </a:solidFill>
            <a:effectLst/>
          </a:endParaRPr>
        </a:p>
      </dsp:txBody>
      <dsp:txXfrm rot="-5400000">
        <a:off x="796636" y="2192014"/>
        <a:ext cx="12169935" cy="667511"/>
      </dsp:txXfrm>
    </dsp:sp>
    <dsp:sp modelId="{BB1F7752-CED7-45FA-8437-5B669307D552}">
      <dsp:nvSpPr>
        <dsp:cNvPr id="0" name=""/>
        <dsp:cNvSpPr/>
      </dsp:nvSpPr>
      <dsp:spPr>
        <a:xfrm rot="5400000">
          <a:off x="-170707" y="3402149"/>
          <a:ext cx="1138052" cy="796636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tx1"/>
              </a:solidFill>
            </a:rPr>
            <a:t>18/3</a:t>
          </a:r>
        </a:p>
      </dsp:txBody>
      <dsp:txXfrm rot="-5400000">
        <a:off x="1" y="3629759"/>
        <a:ext cx="796636" cy="341416"/>
      </dsp:txXfrm>
    </dsp:sp>
    <dsp:sp modelId="{962563C6-6E29-475B-80A7-5CB61B7B1095}">
      <dsp:nvSpPr>
        <dsp:cNvPr id="0" name=""/>
        <dsp:cNvSpPr/>
      </dsp:nvSpPr>
      <dsp:spPr>
        <a:xfrm rot="5400000">
          <a:off x="6529792" y="-2501714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b="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Σχέση Σεισμικών Επιταχύνσεων με κατανομή </a:t>
          </a:r>
          <a:r>
            <a:rPr lang="el-GR" sz="2300" b="0" kern="1200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μακροσεισμικών</a:t>
          </a:r>
          <a:r>
            <a:rPr lang="el-GR" sz="2300" b="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εντάσεων</a:t>
          </a:r>
          <a:endParaRPr lang="el-GR" sz="2300" b="0" kern="1200" dirty="0">
            <a:solidFill>
              <a:schemeClr val="tx1"/>
            </a:solidFill>
            <a:effectLst/>
          </a:endParaRPr>
        </a:p>
      </dsp:txBody>
      <dsp:txXfrm rot="-5400000">
        <a:off x="796636" y="3267553"/>
        <a:ext cx="12169935" cy="667511"/>
      </dsp:txXfrm>
    </dsp:sp>
    <dsp:sp modelId="{737CFDC6-95A4-4F3C-A351-CD7C3D94A68C}">
      <dsp:nvSpPr>
        <dsp:cNvPr id="0" name=""/>
        <dsp:cNvSpPr/>
      </dsp:nvSpPr>
      <dsp:spPr>
        <a:xfrm rot="5400000">
          <a:off x="-170707" y="4477688"/>
          <a:ext cx="1138052" cy="796636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chemeClr val="tx1"/>
              </a:solidFill>
            </a:rPr>
            <a:t>1/4</a:t>
          </a:r>
        </a:p>
      </dsp:txBody>
      <dsp:txXfrm rot="-5400000">
        <a:off x="1" y="4705298"/>
        <a:ext cx="796636" cy="341416"/>
      </dsp:txXfrm>
    </dsp:sp>
    <dsp:sp modelId="{FAF3E9DD-E392-4B88-9FD6-BD73194A3C42}">
      <dsp:nvSpPr>
        <dsp:cNvPr id="0" name=""/>
        <dsp:cNvSpPr/>
      </dsp:nvSpPr>
      <dsp:spPr>
        <a:xfrm rot="5400000">
          <a:off x="6529792" y="-1426175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Σχέση </a:t>
          </a:r>
          <a:r>
            <a:rPr lang="el-GR" sz="2300" kern="1200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Μακροσεισμικής</a:t>
          </a:r>
          <a:r>
            <a:rPr lang="el-GR" sz="230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 και Πολεοδομικού σχεδιασμού</a:t>
          </a:r>
          <a:endParaRPr lang="el-GR" sz="2300" kern="1200" dirty="0">
            <a:solidFill>
              <a:schemeClr val="tx1"/>
            </a:solidFill>
            <a:effectLst/>
          </a:endParaRPr>
        </a:p>
      </dsp:txBody>
      <dsp:txXfrm rot="-5400000">
        <a:off x="796636" y="4343092"/>
        <a:ext cx="12169935" cy="667511"/>
      </dsp:txXfrm>
    </dsp:sp>
    <dsp:sp modelId="{750AFD0B-4398-41B5-B0D9-172D33771E8D}">
      <dsp:nvSpPr>
        <dsp:cNvPr id="0" name=""/>
        <dsp:cNvSpPr/>
      </dsp:nvSpPr>
      <dsp:spPr>
        <a:xfrm rot="5400000">
          <a:off x="-170707" y="5553227"/>
          <a:ext cx="1138052" cy="796636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8/4</a:t>
          </a:r>
        </a:p>
      </dsp:txBody>
      <dsp:txXfrm rot="-5400000">
        <a:off x="1" y="5780837"/>
        <a:ext cx="796636" cy="341416"/>
      </dsp:txXfrm>
    </dsp:sp>
    <dsp:sp modelId="{D671C1DE-5632-49E0-B5B6-0D13AF718648}">
      <dsp:nvSpPr>
        <dsp:cNvPr id="0" name=""/>
        <dsp:cNvSpPr/>
      </dsp:nvSpPr>
      <dsp:spPr>
        <a:xfrm rot="5400000">
          <a:off x="6529792" y="-350636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Σύγχρονες προκλήσεις της </a:t>
          </a:r>
          <a:r>
            <a:rPr lang="el-GR" sz="2300" kern="1200" dirty="0" err="1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Μακροσεισμικής</a:t>
          </a:r>
          <a:endParaRPr lang="el-GR" sz="2300" kern="1200" dirty="0">
            <a:solidFill>
              <a:schemeClr val="tx1"/>
            </a:solidFill>
            <a:effectLst/>
          </a:endParaRPr>
        </a:p>
      </dsp:txBody>
      <dsp:txXfrm rot="-5400000">
        <a:off x="796636" y="5418631"/>
        <a:ext cx="12169935" cy="667511"/>
      </dsp:txXfrm>
    </dsp:sp>
    <dsp:sp modelId="{64162B27-6E89-441B-BDC8-D5BCB019A705}">
      <dsp:nvSpPr>
        <dsp:cNvPr id="0" name=""/>
        <dsp:cNvSpPr/>
      </dsp:nvSpPr>
      <dsp:spPr>
        <a:xfrm rot="5400000">
          <a:off x="-170707" y="6628765"/>
          <a:ext cx="1138052" cy="796636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29/4</a:t>
          </a:r>
        </a:p>
      </dsp:txBody>
      <dsp:txXfrm rot="-5400000">
        <a:off x="1" y="6856375"/>
        <a:ext cx="796636" cy="341416"/>
      </dsp:txXfrm>
    </dsp:sp>
    <dsp:sp modelId="{EB0B61E5-151E-4C41-A46D-16B7A461ED8A}">
      <dsp:nvSpPr>
        <dsp:cNvPr id="0" name=""/>
        <dsp:cNvSpPr/>
      </dsp:nvSpPr>
      <dsp:spPr>
        <a:xfrm rot="5400000">
          <a:off x="6529792" y="724901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kern="12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rPr>
            <a:t>Αναδρομή σε μεγάλα σεισμικά γεγονότα του παρελθόντος (σειρά διαλέξεων)</a:t>
          </a:r>
          <a:endParaRPr lang="el-GR" sz="2300" kern="1200" dirty="0">
            <a:solidFill>
              <a:schemeClr val="tx1"/>
            </a:solidFill>
            <a:effectLst/>
          </a:endParaRPr>
        </a:p>
      </dsp:txBody>
      <dsp:txXfrm rot="-5400000">
        <a:off x="796636" y="6494169"/>
        <a:ext cx="12169935" cy="667511"/>
      </dsp:txXfrm>
    </dsp:sp>
    <dsp:sp modelId="{FFF8A51E-7B83-44A5-935C-4F67F4E325CA}">
      <dsp:nvSpPr>
        <dsp:cNvPr id="0" name=""/>
        <dsp:cNvSpPr/>
      </dsp:nvSpPr>
      <dsp:spPr>
        <a:xfrm rot="5400000">
          <a:off x="-170707" y="7704304"/>
          <a:ext cx="1138052" cy="796636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/>
            <a:t>6/5</a:t>
          </a:r>
          <a:endParaRPr lang="el-GR" sz="1600" kern="1200" dirty="0">
            <a:solidFill>
              <a:schemeClr val="tx1"/>
            </a:solidFill>
          </a:endParaRPr>
        </a:p>
      </dsp:txBody>
      <dsp:txXfrm rot="-5400000">
        <a:off x="1" y="7931914"/>
        <a:ext cx="796636" cy="341416"/>
      </dsp:txXfrm>
    </dsp:sp>
    <dsp:sp modelId="{66FCDB69-53F7-4CC0-8792-8ABE8D55C04D}">
      <dsp:nvSpPr>
        <dsp:cNvPr id="0" name=""/>
        <dsp:cNvSpPr/>
      </dsp:nvSpPr>
      <dsp:spPr>
        <a:xfrm rot="5400000">
          <a:off x="6529792" y="1800440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rPr>
            <a:t>Λήψεις αποφάσεων σε ισχυρούς σεισμούς/Ανταλλαγή απόψεων για τις εργαστηριακές ασκήσεις</a:t>
          </a:r>
          <a:endParaRPr lang="el-GR" sz="2300" b="1" kern="1200" dirty="0">
            <a:solidFill>
              <a:srgbClr val="C00000"/>
            </a:solidFill>
          </a:endParaRPr>
        </a:p>
      </dsp:txBody>
      <dsp:txXfrm rot="-5400000">
        <a:off x="796636" y="7569708"/>
        <a:ext cx="12169935" cy="667511"/>
      </dsp:txXfrm>
    </dsp:sp>
    <dsp:sp modelId="{914B86F6-BC13-4037-A4B9-EA4D07F78E86}">
      <dsp:nvSpPr>
        <dsp:cNvPr id="0" name=""/>
        <dsp:cNvSpPr/>
      </dsp:nvSpPr>
      <dsp:spPr>
        <a:xfrm rot="5400000">
          <a:off x="-170707" y="8779843"/>
          <a:ext cx="1138052" cy="796636"/>
        </a:xfrm>
        <a:prstGeom prst="chevron">
          <a:avLst/>
        </a:prstGeom>
        <a:solidFill>
          <a:srgbClr val="7030A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b="1" kern="1200" dirty="0">
              <a:solidFill>
                <a:srgbClr val="FFFFFF"/>
              </a:solidFill>
              <a:latin typeface="Times New Roman"/>
              <a:ea typeface="ヒラギノ角ゴ Pro W3"/>
              <a:cs typeface="+mn-cs"/>
            </a:rPr>
            <a:t>13/5</a:t>
          </a:r>
        </a:p>
      </dsp:txBody>
      <dsp:txXfrm rot="-5400000">
        <a:off x="1" y="9007453"/>
        <a:ext cx="796636" cy="341416"/>
      </dsp:txXfrm>
    </dsp:sp>
    <dsp:sp modelId="{575FC0E2-BB6D-422A-92E6-BD2552A7E7BB}">
      <dsp:nvSpPr>
        <dsp:cNvPr id="0" name=""/>
        <dsp:cNvSpPr/>
      </dsp:nvSpPr>
      <dsp:spPr>
        <a:xfrm rot="5400000">
          <a:off x="6529792" y="2875979"/>
          <a:ext cx="739733" cy="1220604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l-GR" sz="2300" kern="12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  <a:cs typeface="Tahoma" pitchFamily="34" charset="0"/>
            </a:rPr>
            <a:t>Ανταλλαγή απόψεων για τις εργαστηριακές ασκήσεις</a:t>
          </a:r>
          <a:endParaRPr lang="el-GR" sz="2300" kern="1200" dirty="0"/>
        </a:p>
      </dsp:txBody>
      <dsp:txXfrm rot="-5400000">
        <a:off x="796636" y="8645247"/>
        <a:ext cx="12169935" cy="667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399C19D2-ED99-9F74-76F0-CC46CFD8D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l-GR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B47AB037-C64E-13DE-477C-AFC003B8E41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6BB1093-60B2-C9E0-EE5C-43390E9F343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R" altLang="en-G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C2C6EC85-8841-9C4F-D01C-4086226F5523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685800"/>
            <a:ext cx="4997450" cy="37480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76F5ED74-E59B-28C3-F942-2226CE3AB7A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5438"/>
            <a:ext cx="9752013" cy="3395662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1275"/>
            <a:ext cx="9752013" cy="2355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9470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00581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4613" cy="451961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19613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99243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3029446"/>
            <a:ext cx="11052731" cy="2090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5526141"/>
            <a:ext cx="9102249" cy="2492181"/>
          </a:xfrm>
        </p:spPr>
        <p:txBody>
          <a:bodyPr/>
          <a:lstStyle>
            <a:lvl1pPr marL="0" indent="0" algn="ctr">
              <a:buNone/>
              <a:defRPr/>
            </a:lvl1pPr>
            <a:lvl2pPr marL="650138" indent="0" algn="ctr">
              <a:buNone/>
              <a:defRPr/>
            </a:lvl2pPr>
            <a:lvl3pPr marL="1300277" indent="0" algn="ctr">
              <a:buNone/>
              <a:defRPr/>
            </a:lvl3pPr>
            <a:lvl4pPr marL="1950415" indent="0" algn="ctr">
              <a:buNone/>
              <a:defRPr/>
            </a:lvl4pPr>
            <a:lvl5pPr marL="2600554" indent="0" algn="ctr">
              <a:buNone/>
              <a:defRPr/>
            </a:lvl5pPr>
            <a:lvl6pPr marL="3250692" indent="0" algn="ctr">
              <a:buNone/>
              <a:defRPr/>
            </a:lvl6pPr>
            <a:lvl7pPr marL="3900830" indent="0" algn="ctr">
              <a:buNone/>
              <a:defRPr/>
            </a:lvl7pPr>
            <a:lvl8pPr marL="4550969" indent="0" algn="ctr">
              <a:buNone/>
              <a:defRPr/>
            </a:lvl8pPr>
            <a:lvl9pPr marL="52011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C230C8-4BF8-AD4F-9BC9-24FB9BDBC0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206597-645D-1ED0-2E49-B4A056BB07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DD6E9A-9674-9683-8068-603C08F1F4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E6C70-2281-4BF7-8874-7BFE542B14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1450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154805-EF9C-D64D-39FF-826E1A2E0A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6FF59F-4C59-7A18-0E75-54238DE0E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665E43-BAB9-DFA6-90E1-7D4C315AF9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19F85-DBF4-4DCA-8CB9-2D95B503645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29469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6572"/>
            <a:ext cx="11052731" cy="1936858"/>
          </a:xfrm>
        </p:spPr>
        <p:txBody>
          <a:bodyPr anchor="t"/>
          <a:lstStyle>
            <a:lvl1pPr algn="l">
              <a:defRPr sz="5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3320"/>
            <a:ext cx="11052731" cy="2133252"/>
          </a:xfrm>
        </p:spPr>
        <p:txBody>
          <a:bodyPr anchor="b"/>
          <a:lstStyle>
            <a:lvl1pPr marL="0" indent="0">
              <a:buNone/>
              <a:defRPr sz="2844"/>
            </a:lvl1pPr>
            <a:lvl2pPr marL="650138" indent="0">
              <a:buNone/>
              <a:defRPr sz="2560"/>
            </a:lvl2pPr>
            <a:lvl3pPr marL="1300277" indent="0">
              <a:buNone/>
              <a:defRPr sz="2275"/>
            </a:lvl3pPr>
            <a:lvl4pPr marL="1950415" indent="0">
              <a:buNone/>
              <a:defRPr sz="1991"/>
            </a:lvl4pPr>
            <a:lvl5pPr marL="2600554" indent="0">
              <a:buNone/>
              <a:defRPr sz="1991"/>
            </a:lvl5pPr>
            <a:lvl6pPr marL="3250692" indent="0">
              <a:buNone/>
              <a:defRPr sz="1991"/>
            </a:lvl6pPr>
            <a:lvl7pPr marL="3900830" indent="0">
              <a:buNone/>
              <a:defRPr sz="1991"/>
            </a:lvl7pPr>
            <a:lvl8pPr marL="4550969" indent="0">
              <a:buNone/>
              <a:defRPr sz="1991"/>
            </a:lvl8pPr>
            <a:lvl9pPr marL="5201107" indent="0">
              <a:buNone/>
              <a:defRPr sz="199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5FCEED-BC4A-5171-A61F-9376E5001C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406A73-6231-0E17-0905-252135FFE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D19666C-410C-E452-BDEF-2848BD2CB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F26C59-2B63-4CB6-9714-A69663F9D8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8046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241" y="2817248"/>
            <a:ext cx="5418005" cy="585120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817248"/>
            <a:ext cx="5418005" cy="585120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A8BDA-1897-5DCA-32B7-6774B96DE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6F3DC6-4362-79DA-8B57-1D1C586140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06133-00A8-24D9-5F5F-ECC72DA950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7F8932-8BC6-4B10-9650-21D9A5E639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9828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532"/>
            <a:ext cx="11702892" cy="162533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2916"/>
            <a:ext cx="5745344" cy="90973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2652"/>
            <a:ext cx="5745344" cy="5618695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2916"/>
            <a:ext cx="5747601" cy="90973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2652"/>
            <a:ext cx="5747601" cy="5618695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644A90-993D-C15B-9D98-29933B65BC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9340562-B2D4-F2B1-C9BA-3BE1EB5E8B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BB5345-3F35-9ACC-B211-9F670F5258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B6729-0C8A-4AC2-B970-6D2A9E331DC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8625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6E2040-4F23-964E-22A4-602D1CFB3B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605399-FEB2-61FC-3C3D-AB9ED1AB8E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ED9CE5-C670-4CED-1CF8-DA9478D5FF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A1DAD-EEF2-486B-8ABB-0448B73A03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9126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23B6DDE-4C62-C4AE-6A3F-98A3D27E8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F049F1C-8E73-F86D-B189-D1BC19DF7C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FD49A5E-E436-4549-1B75-67A3512D9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2C580-636D-4513-9B0C-E57FBFF599C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1442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275"/>
            <a:ext cx="4277967" cy="1652424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275"/>
            <a:ext cx="7269157" cy="8323073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0700"/>
            <a:ext cx="4277967" cy="6670648"/>
          </a:xfrm>
        </p:spPr>
        <p:txBody>
          <a:bodyPr/>
          <a:lstStyle>
            <a:lvl1pPr marL="0" indent="0">
              <a:buNone/>
              <a:defRPr sz="1991"/>
            </a:lvl1pPr>
            <a:lvl2pPr marL="650138" indent="0">
              <a:buNone/>
              <a:defRPr sz="1706"/>
            </a:lvl2pPr>
            <a:lvl3pPr marL="1300277" indent="0">
              <a:buNone/>
              <a:defRPr sz="1422"/>
            </a:lvl3pPr>
            <a:lvl4pPr marL="1950415" indent="0">
              <a:buNone/>
              <a:defRPr sz="1280"/>
            </a:lvl4pPr>
            <a:lvl5pPr marL="2600554" indent="0">
              <a:buNone/>
              <a:defRPr sz="1280"/>
            </a:lvl5pPr>
            <a:lvl6pPr marL="3250692" indent="0">
              <a:buNone/>
              <a:defRPr sz="1280"/>
            </a:lvl6pPr>
            <a:lvl7pPr marL="3900830" indent="0">
              <a:buNone/>
              <a:defRPr sz="1280"/>
            </a:lvl7pPr>
            <a:lvl8pPr marL="4550969" indent="0">
              <a:buNone/>
              <a:defRPr sz="1280"/>
            </a:lvl8pPr>
            <a:lvl9pPr marL="5201107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482303-41BC-FAD3-162F-BDDF1F7DFD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A6F2B0-93EF-A611-361E-B38BCE2E75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AF33C-79FD-B5A4-A1B0-D7A1B831A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4DC15-71A8-479A-B07E-E48F42393F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6662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55672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6409"/>
            <a:ext cx="7801928" cy="805896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360"/>
            <a:ext cx="7801928" cy="5851208"/>
          </a:xfrm>
        </p:spPr>
        <p:txBody>
          <a:bodyPr/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2306"/>
            <a:ext cx="7801928" cy="1144506"/>
          </a:xfrm>
        </p:spPr>
        <p:txBody>
          <a:bodyPr/>
          <a:lstStyle>
            <a:lvl1pPr marL="0" indent="0">
              <a:buNone/>
              <a:defRPr sz="1991"/>
            </a:lvl1pPr>
            <a:lvl2pPr marL="650138" indent="0">
              <a:buNone/>
              <a:defRPr sz="1706"/>
            </a:lvl2pPr>
            <a:lvl3pPr marL="1300277" indent="0">
              <a:buNone/>
              <a:defRPr sz="1422"/>
            </a:lvl3pPr>
            <a:lvl4pPr marL="1950415" indent="0">
              <a:buNone/>
              <a:defRPr sz="1280"/>
            </a:lvl4pPr>
            <a:lvl5pPr marL="2600554" indent="0">
              <a:buNone/>
              <a:defRPr sz="1280"/>
            </a:lvl5pPr>
            <a:lvl6pPr marL="3250692" indent="0">
              <a:buNone/>
              <a:defRPr sz="1280"/>
            </a:lvl6pPr>
            <a:lvl7pPr marL="3900830" indent="0">
              <a:buNone/>
              <a:defRPr sz="1280"/>
            </a:lvl7pPr>
            <a:lvl8pPr marL="4550969" indent="0">
              <a:buNone/>
              <a:defRPr sz="1280"/>
            </a:lvl8pPr>
            <a:lvl9pPr marL="5201107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EDD57E-AE6C-6B99-7F98-C67B2FD78E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DF24A0-681B-40CE-2911-289521849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50286C-C5C1-C716-F434-04C2FEFF7F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CAA5-E0BD-472F-B446-25B35F5F86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83374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4932E9-2FA9-1113-E220-090C03F59D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BF0D58-4629-CB2E-D0C0-0C6FD3ADC2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47BFD6-6A21-4481-6BB1-7F6249E3F4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C7AE7-A57F-4115-BC63-7379EA556C7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94205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789" y="866846"/>
            <a:ext cx="2763183" cy="780161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241" y="866846"/>
            <a:ext cx="8072828" cy="780161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01B2BA-6CC6-A9E9-FB66-C462D85FEA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20BF38-40BC-F7A8-C772-B3C99C4E6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36E388-CE72-B094-2D01-D3EA15D6F3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1E20E-57BF-4467-8EED-0384E17E535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7829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241" y="866845"/>
            <a:ext cx="11052731" cy="1625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5241" y="2817248"/>
            <a:ext cx="5418005" cy="5851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817248"/>
            <a:ext cx="5418005" cy="5851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8150DA-F89A-C2C3-1A41-C7BA80D8D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E98CBA-A419-237D-0F9A-CCB8F42D7F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622939-747D-C118-FAF6-0C0919DDE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EDF79-CC50-4AF7-BF8F-509B0B42385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927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241" y="866845"/>
            <a:ext cx="11052731" cy="1625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5241" y="2817248"/>
            <a:ext cx="5418005" cy="58512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09967" y="2817248"/>
            <a:ext cx="5418005" cy="2817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609967" y="5851208"/>
            <a:ext cx="5418005" cy="2817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CD75D29-973E-4F40-D53B-FE4E51161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148C893-79E8-356A-B5BA-1B0BAED797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22735D-6582-E1FE-682C-74D43BB0DD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A029E-2084-41E5-9FFC-86A01BA114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862762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3029497"/>
            <a:ext cx="11052731" cy="20903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5526141"/>
            <a:ext cx="9102249" cy="24921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D2117-BBAF-4217-9ED5-3BE2A99C819C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3B66F-D9BF-4CE3-A5F9-A9A092A6B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4453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39A3D-DEF8-44AB-B11B-415A5A88B775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8D80D-1DDA-4D16-8F7A-D6761A7DA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967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6623"/>
            <a:ext cx="11052731" cy="1936858"/>
          </a:xfrm>
        </p:spPr>
        <p:txBody>
          <a:bodyPr anchor="t"/>
          <a:lstStyle>
            <a:lvl1pPr algn="l">
              <a:defRPr sz="568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3320"/>
            <a:ext cx="11052731" cy="2133252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138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6AE3-6589-4805-ADCC-52BEB8867A24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4B169-E820-4AB8-8163-4B2B9D0A4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479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5479"/>
            <a:ext cx="5743086" cy="643587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5479"/>
            <a:ext cx="5743086" cy="6435878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F36D-04E0-4CA5-B694-E93C6EBE748C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753C9-83D5-4422-977F-09A70EE23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610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2916"/>
            <a:ext cx="5745344" cy="90973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2652"/>
            <a:ext cx="5745344" cy="5618695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78" y="2182916"/>
            <a:ext cx="5747601" cy="90973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78" y="3092652"/>
            <a:ext cx="5747601" cy="5618695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617DF-D2AF-4342-BD89-85DE272CA601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BC86C-23CC-4903-B113-02BE134DD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8768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3" y="2430463"/>
            <a:ext cx="11215687" cy="405765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3" y="6526213"/>
            <a:ext cx="11215687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2983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413D1-F390-4807-8063-C732B4A0723F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5B4C-2F41-4F74-A1D5-4FDD55382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2863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F84D-CC07-4839-80AA-EC5886B9F9D8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5A1B8-FEB9-47D7-ACA5-5249E116F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9598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275"/>
            <a:ext cx="4277967" cy="1652424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326"/>
            <a:ext cx="7269157" cy="8323073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0704"/>
            <a:ext cx="4277967" cy="6670648"/>
          </a:xfrm>
        </p:spPr>
        <p:txBody>
          <a:bodyPr/>
          <a:lstStyle>
            <a:lvl1pPr marL="0" indent="0">
              <a:buNone/>
              <a:defRPr sz="1991"/>
            </a:lvl1pPr>
            <a:lvl2pPr marL="650138" indent="0">
              <a:buNone/>
              <a:defRPr sz="1706"/>
            </a:lvl2pPr>
            <a:lvl3pPr marL="1300277" indent="0">
              <a:buNone/>
              <a:defRPr sz="1422"/>
            </a:lvl3pPr>
            <a:lvl4pPr marL="1950415" indent="0">
              <a:buNone/>
              <a:defRPr sz="1280"/>
            </a:lvl4pPr>
            <a:lvl5pPr marL="2600554" indent="0">
              <a:buNone/>
              <a:defRPr sz="1280"/>
            </a:lvl5pPr>
            <a:lvl6pPr marL="3250692" indent="0">
              <a:buNone/>
              <a:defRPr sz="1280"/>
            </a:lvl6pPr>
            <a:lvl7pPr marL="3900830" indent="0">
              <a:buNone/>
              <a:defRPr sz="1280"/>
            </a:lvl7pPr>
            <a:lvl8pPr marL="4550969" indent="0">
              <a:buNone/>
              <a:defRPr sz="1280"/>
            </a:lvl8pPr>
            <a:lvl9pPr marL="5201107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38F9A-F597-4CE6-924C-54CBA4F13615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7F043-C3CC-4B2A-B7D0-2003D0FEB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031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6409"/>
            <a:ext cx="7801928" cy="805896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360"/>
            <a:ext cx="7801928" cy="5851208"/>
          </a:xfrm>
        </p:spPr>
        <p:txBody>
          <a:bodyPr rtlCol="0">
            <a:normAutofit/>
          </a:bodyPr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2306"/>
            <a:ext cx="7801928" cy="1144506"/>
          </a:xfrm>
        </p:spPr>
        <p:txBody>
          <a:bodyPr/>
          <a:lstStyle>
            <a:lvl1pPr marL="0" indent="0">
              <a:buNone/>
              <a:defRPr sz="1991"/>
            </a:lvl1pPr>
            <a:lvl2pPr marL="650138" indent="0">
              <a:buNone/>
              <a:defRPr sz="1706"/>
            </a:lvl2pPr>
            <a:lvl3pPr marL="1300277" indent="0">
              <a:buNone/>
              <a:defRPr sz="1422"/>
            </a:lvl3pPr>
            <a:lvl4pPr marL="1950415" indent="0">
              <a:buNone/>
              <a:defRPr sz="1280"/>
            </a:lvl4pPr>
            <a:lvl5pPr marL="2600554" indent="0">
              <a:buNone/>
              <a:defRPr sz="1280"/>
            </a:lvl5pPr>
            <a:lvl6pPr marL="3250692" indent="0">
              <a:buNone/>
              <a:defRPr sz="1280"/>
            </a:lvl6pPr>
            <a:lvl7pPr marL="3900830" indent="0">
              <a:buNone/>
              <a:defRPr sz="1280"/>
            </a:lvl7pPr>
            <a:lvl8pPr marL="4550969" indent="0">
              <a:buNone/>
              <a:defRPr sz="1280"/>
            </a:lvl8pPr>
            <a:lvl9pPr marL="5201107" indent="0">
              <a:buNone/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710B3-6670-496E-B898-CB1479FEDEE6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454F6-44FE-42BC-A16D-03611DA57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6840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51D60-D430-4D0C-91E1-0249EBCC31F2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A1DE8-27CD-4021-967F-B9C550655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1084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585"/>
            <a:ext cx="2925723" cy="83208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585"/>
            <a:ext cx="8560449" cy="83208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62C01-4F81-4830-A0CE-9C474FBB0E8D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1C1AC-7C5A-4445-A16F-1B7F8DCAE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301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4613" cy="1128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5029200"/>
            <a:ext cx="5156200" cy="112871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1562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5688" cy="188436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0688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0688" cy="523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76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7675" cy="523875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58459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5529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11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7675" y="1403350"/>
            <a:ext cx="6583363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50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7675" y="1403350"/>
            <a:ext cx="6583363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19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378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C24EFDC-8E12-C8DE-758F-4E8AF7561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638300"/>
            <a:ext cx="10463213" cy="330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EA64D639-497E-4C54-1A37-36AA8B7062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3213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8000">
          <a:solidFill>
            <a:srgbClr val="000000"/>
          </a:solidFill>
          <a:latin typeface="Helvetica Light" panose="020B0403020202020204" pitchFamily="34" charset="0"/>
          <a:ea typeface="Helvetica Light" panose="020B0403020202020204" pitchFamily="34" charset="0"/>
          <a:cs typeface="Helvetica Light" panose="020B0403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4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4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4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4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42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5811B3D-BC91-BC86-1499-82A74C91D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5241" y="866845"/>
            <a:ext cx="11052731" cy="162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3678694-5E79-95F2-4C20-BFAEFC55D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5241" y="2817248"/>
            <a:ext cx="11052731" cy="585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6DD7C7D-932C-8BED-B9A1-7478E78B59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5241" y="8885168"/>
            <a:ext cx="2709003" cy="6501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991">
                <a:latin typeface="Times New Roman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DF6D46-F09B-BA57-6400-9602971327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2765" y="8885168"/>
            <a:ext cx="4117684" cy="6501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991">
                <a:latin typeface="Times New Roman" charset="0"/>
                <a:ea typeface="ヒラギノ角ゴ Pro W3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CEEEBB-E4E0-A5C4-BFFF-4595C52CF1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18969" y="8885168"/>
            <a:ext cx="2709003" cy="6501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991"/>
            </a:lvl1pPr>
          </a:lstStyle>
          <a:p>
            <a:fld id="{225B476F-83E2-4096-B1CB-C2F1565C7C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61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5pPr>
      <a:lvl6pPr marL="650138" algn="ctr" rtl="0" fontAlgn="base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6pPr>
      <a:lvl7pPr marL="1300277" algn="ctr" rtl="0" fontAlgn="base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7pPr>
      <a:lvl8pPr marL="1950415" algn="ctr" rtl="0" fontAlgn="base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8pPr>
      <a:lvl9pPr marL="2600554" algn="ctr" rtl="0" fontAlgn="base">
        <a:spcBef>
          <a:spcPct val="0"/>
        </a:spcBef>
        <a:spcAft>
          <a:spcPct val="0"/>
        </a:spcAft>
        <a:defRPr sz="6257">
          <a:solidFill>
            <a:schemeClr val="tx2"/>
          </a:solidFill>
          <a:latin typeface="Times New Roman" charset="0"/>
          <a:ea typeface="ヒラギノ角ゴ Pro W3" charset="0"/>
        </a:defRPr>
      </a:lvl9pPr>
    </p:titleStyle>
    <p:bodyStyle>
      <a:lvl1pPr marL="487604" indent="-487604" algn="l" rtl="0" eaLnBrk="0" fontAlgn="base" hangingPunct="0">
        <a:spcBef>
          <a:spcPct val="20000"/>
        </a:spcBef>
        <a:spcAft>
          <a:spcPct val="0"/>
        </a:spcAft>
        <a:buChar char="•"/>
        <a:defRPr sz="4550">
          <a:solidFill>
            <a:schemeClr val="tx1"/>
          </a:solidFill>
          <a:latin typeface="+mn-lt"/>
          <a:ea typeface="+mn-ea"/>
          <a:cs typeface="+mn-cs"/>
        </a:defRPr>
      </a:lvl1pPr>
      <a:lvl2pPr marL="1056475" indent="-406337" algn="l" rtl="0" eaLnBrk="0" fontAlgn="base" hangingPunct="0">
        <a:spcBef>
          <a:spcPct val="20000"/>
        </a:spcBef>
        <a:spcAft>
          <a:spcPct val="0"/>
        </a:spcAft>
        <a:buChar char="–"/>
        <a:defRPr sz="3982">
          <a:solidFill>
            <a:schemeClr val="tx1"/>
          </a:solidFill>
          <a:latin typeface="+mn-lt"/>
          <a:ea typeface="+mn-ea"/>
        </a:defRPr>
      </a:lvl2pPr>
      <a:lvl3pPr marL="1625346" indent="-325069" algn="l" rtl="0" eaLnBrk="0" fontAlgn="base" hangingPunct="0">
        <a:spcBef>
          <a:spcPct val="20000"/>
        </a:spcBef>
        <a:spcAft>
          <a:spcPct val="0"/>
        </a:spcAft>
        <a:buChar char="•"/>
        <a:defRPr sz="3413">
          <a:solidFill>
            <a:schemeClr val="tx1"/>
          </a:solidFill>
          <a:latin typeface="+mn-lt"/>
          <a:ea typeface="+mn-ea"/>
        </a:defRPr>
      </a:lvl3pPr>
      <a:lvl4pPr marL="2275484" indent="-325069" algn="l" rtl="0" eaLnBrk="0" fontAlgn="base" hangingPunct="0">
        <a:spcBef>
          <a:spcPct val="20000"/>
        </a:spcBef>
        <a:spcAft>
          <a:spcPct val="0"/>
        </a:spcAft>
        <a:buChar char="–"/>
        <a:defRPr sz="2844">
          <a:solidFill>
            <a:schemeClr val="tx1"/>
          </a:solidFill>
          <a:latin typeface="+mn-lt"/>
          <a:ea typeface="+mn-ea"/>
        </a:defRPr>
      </a:lvl4pPr>
      <a:lvl5pPr marL="2925623" indent="-325069" algn="l" rtl="0" eaLnBrk="0" fontAlgn="base" hangingPunct="0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  <a:ea typeface="+mn-ea"/>
        </a:defRPr>
      </a:lvl5pPr>
      <a:lvl6pPr marL="3575761" indent="-325069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  <a:ea typeface="+mn-ea"/>
        </a:defRPr>
      </a:lvl6pPr>
      <a:lvl7pPr marL="4225900" indent="-325069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  <a:ea typeface="+mn-ea"/>
        </a:defRPr>
      </a:lvl7pPr>
      <a:lvl8pPr marL="4876038" indent="-325069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  <a:ea typeface="+mn-ea"/>
        </a:defRPr>
      </a:lvl8pPr>
      <a:lvl9pPr marL="5526176" indent="-325069" algn="l" rtl="0" fontAlgn="base">
        <a:spcBef>
          <a:spcPct val="20000"/>
        </a:spcBef>
        <a:spcAft>
          <a:spcPct val="0"/>
        </a:spcAft>
        <a:buChar char="»"/>
        <a:defRPr sz="2844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50161" y="390532"/>
            <a:ext cx="11702892" cy="1625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161" y="2275479"/>
            <a:ext cx="11702892" cy="643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38723"/>
            <a:ext cx="303408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70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798937-6341-48C5-A679-EA3B4F965EF8}" type="datetimeFigureOut">
              <a:rPr lang="en-US"/>
              <a:pPr>
                <a:defRPr/>
              </a:pPr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38723"/>
            <a:ext cx="4117684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70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38723"/>
            <a:ext cx="3034083" cy="5192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706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94F4038-5F41-44F5-ACB9-19260C06E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77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25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5pPr>
      <a:lvl6pPr marL="650138" algn="ctr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6pPr>
      <a:lvl7pPr marL="1300277" algn="ctr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7pPr>
      <a:lvl8pPr marL="1950415" algn="ctr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8pPr>
      <a:lvl9pPr marL="2600554" algn="ctr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Lucida Sans Unicode" pitchFamily="34" charset="0"/>
        </a:defRPr>
      </a:lvl9pPr>
    </p:titleStyle>
    <p:bodyStyle>
      <a:lvl1pPr marL="487604" indent="-48760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55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75" indent="-40633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982" kern="1200">
          <a:solidFill>
            <a:schemeClr val="tx1"/>
          </a:solidFill>
          <a:latin typeface="+mn-lt"/>
          <a:ea typeface="+mn-ea"/>
          <a:cs typeface="+mn-cs"/>
        </a:defRPr>
      </a:lvl2pPr>
      <a:lvl3pPr marL="1625346" indent="-3250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275484" indent="-3250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25623" indent="-32506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andre\Downloads\20210122_aristotle_mh_weekly_report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emsc-csem.org/Earthquake_information/earthquake_map.php?id=1798415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4DDDE1C2-836A-2018-41B6-A0CCD1C231C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613174" y="3435846"/>
            <a:ext cx="7704856" cy="2592288"/>
          </a:xfrm>
          <a:solidFill>
            <a:srgbClr val="FFFFFF"/>
          </a:solidFill>
          <a:ln w="34925">
            <a:solidFill>
              <a:schemeClr val="accent1"/>
            </a:solidFill>
          </a:ln>
        </p:spPr>
        <p:txBody>
          <a:bodyPr anchor="ctr"/>
          <a:lstStyle/>
          <a:p>
            <a:pPr>
              <a:buClrTx/>
              <a:buFontTx/>
              <a:buNone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</a:pPr>
            <a:r>
              <a:rPr lang="el-GR" altLang="en-US" sz="5200" b="1" dirty="0">
                <a:ln w="317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  <a:reflection blurRad="6350" stA="55000" endA="300" endPos="45500" dir="5400000" sy="-100000" algn="bl" rotWithShape="0"/>
                </a:effectLst>
              </a:rPr>
              <a:t>Λήψεις αποφάσεων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05DD1437-8D66-899C-8328-A1CBFD935F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229798" y="7516080"/>
            <a:ext cx="4848176" cy="2218233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ClrTx/>
              <a:buFontTx/>
              <a:buNone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</a:pPr>
            <a:endParaRPr lang="el-GR" altLang="en-US" sz="3200" dirty="0"/>
          </a:p>
          <a:p>
            <a:pPr marL="0" indent="0" algn="ctr">
              <a:spcBef>
                <a:spcPct val="0"/>
              </a:spcBef>
              <a:buClrTx/>
              <a:buFontTx/>
              <a:buNone/>
              <a:tabLst>
                <a:tab pos="0" algn="l"/>
                <a:tab pos="582613" algn="l"/>
                <a:tab pos="1166813" algn="l"/>
                <a:tab pos="1751013" algn="l"/>
                <a:tab pos="2335213" algn="l"/>
                <a:tab pos="2919413" algn="l"/>
                <a:tab pos="3503613" algn="l"/>
                <a:tab pos="4087813" algn="l"/>
                <a:tab pos="4672013" algn="l"/>
                <a:tab pos="5257800" algn="l"/>
                <a:tab pos="5840413" algn="l"/>
                <a:tab pos="6424613" algn="l"/>
                <a:tab pos="7008813" algn="l"/>
                <a:tab pos="7593013" algn="l"/>
                <a:tab pos="8177213" algn="l"/>
                <a:tab pos="8761413" algn="l"/>
                <a:tab pos="9345613" algn="l"/>
                <a:tab pos="9929813" algn="l"/>
                <a:tab pos="10515600" algn="l"/>
              </a:tabLst>
            </a:pPr>
            <a:r>
              <a:rPr lang="el-GR" altLang="en-US" sz="3200" dirty="0"/>
              <a:t>Β. </a:t>
            </a:r>
            <a:r>
              <a:rPr lang="el-GR" altLang="en-US" sz="3200" dirty="0" err="1"/>
              <a:t>Κουσκουνά</a:t>
            </a:r>
            <a:br>
              <a:rPr lang="en-US" altLang="en-US" sz="3200" dirty="0"/>
            </a:br>
            <a:r>
              <a:rPr lang="el-GR" altLang="en-US" sz="3200" dirty="0"/>
              <a:t>Α. Καρακωνσταντής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6CC9E-02B3-6EDE-D686-6B85A9CD7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D542F05-622F-C420-93FC-4F1624C96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  <p:pic>
        <p:nvPicPr>
          <p:cNvPr id="3074" name="Picture 2" descr="A small change in sea level has been locally observed (few cm) following the M6.2 in Turkey. Nothing to worry about, it is not a tsunami just a ripple on the sea">
            <a:extLst>
              <a:ext uri="{FF2B5EF4-FFF2-40B4-BE49-F238E27FC236}">
                <a16:creationId xmlns:a16="http://schemas.microsoft.com/office/drawing/2014/main" id="{B73D7805-91C0-52C0-7700-CCBA1C51F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190" y="1707654"/>
            <a:ext cx="7972351" cy="797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405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85869-1A4A-27BA-CE90-C38803B65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14D88934-C132-4E85-EF48-0751A47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C2D055-7FE5-F942-2885-79DF0F12C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38" y="1923236"/>
            <a:ext cx="4398591" cy="782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50A67CE-AE63-768A-48D4-B7B8557E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26" y="1828330"/>
            <a:ext cx="5181222" cy="409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E2E3B-097A-8ADA-94B4-4F29753E7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36F2864E-9218-4A11-3BE4-AE59C25BB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  <p:pic>
        <p:nvPicPr>
          <p:cNvPr id="2" name="1798415_20250423123030_13">
            <a:hlinkClick r:id="" action="ppaction://media"/>
            <a:extLst>
              <a:ext uri="{FF2B5EF4-FFF2-40B4-BE49-F238E27FC236}">
                <a16:creationId xmlns:a16="http://schemas.microsoft.com/office/drawing/2014/main" id="{5481A0B0-E810-EC55-E99B-4321300576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1046" y="1923678"/>
            <a:ext cx="4402881" cy="78283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D2E8DBF-D043-65D9-9F32-F76AD2381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574" y="1943152"/>
            <a:ext cx="5004139" cy="395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FDE10-F9CA-956B-8A28-CD80F10E5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08C39FE6-1AE4-33D8-A493-CE9A510E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Μ=6.0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MINAHASA, SULAWESI, INDONESIA</a:t>
            </a:r>
            <a:r>
              <a:rPr lang="el-GR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(3/5/2025)</a:t>
            </a:r>
            <a:endParaRPr lang="el-GR" sz="2800" dirty="0"/>
          </a:p>
        </p:txBody>
      </p:sp>
      <p:pic>
        <p:nvPicPr>
          <p:cNvPr id="5122" name="Picture 2" descr="population">
            <a:extLst>
              <a:ext uri="{FF2B5EF4-FFF2-40B4-BE49-F238E27FC236}">
                <a16:creationId xmlns:a16="http://schemas.microsoft.com/office/drawing/2014/main" id="{47E8150A-84A4-51A9-9C3E-8DEE32A2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374" y="2136734"/>
            <a:ext cx="5805364" cy="76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33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C569D-0673-8F5C-DA05-7B6D84C5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3CC42F6-89F5-8125-145A-BBB360658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Μ=6.0 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MINAHASA, SULAWESI, INDONESIA</a:t>
            </a:r>
            <a:r>
              <a:rPr lang="el-GR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(3/5/2025)</a:t>
            </a:r>
            <a:endParaRPr lang="el-GR" sz="2800" dirty="0"/>
          </a:p>
        </p:txBody>
      </p:sp>
      <p:pic>
        <p:nvPicPr>
          <p:cNvPr id="6146" name="Picture 2" descr="Intensity Map">
            <a:extLst>
              <a:ext uri="{FF2B5EF4-FFF2-40B4-BE49-F238E27FC236}">
                <a16:creationId xmlns:a16="http://schemas.microsoft.com/office/drawing/2014/main" id="{21FBF5E4-7F0A-5CAD-3F80-2013BFF2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78" y="1851670"/>
            <a:ext cx="6552728" cy="773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55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CBC65D-3FAB-8525-97D6-C7724351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1946E6A-0154-C3AC-26FF-278F0F661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" y="1275606"/>
            <a:ext cx="13003213" cy="26817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9230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2AD04-2677-5D90-E7D2-F96F62C45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opulation">
            <a:extLst>
              <a:ext uri="{FF2B5EF4-FFF2-40B4-BE49-F238E27FC236}">
                <a16:creationId xmlns:a16="http://schemas.microsoft.com/office/drawing/2014/main" id="{162F21AA-9734-D7E2-0289-FE8C4959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0"/>
            <a:ext cx="7407275" cy="97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940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oment Tensor">
            <a:extLst>
              <a:ext uri="{FF2B5EF4-FFF2-40B4-BE49-F238E27FC236}">
                <a16:creationId xmlns:a16="http://schemas.microsoft.com/office/drawing/2014/main" id="{BBD03DAD-9BF3-B551-9B39-6B12501A9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98425"/>
            <a:ext cx="7915275" cy="95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902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3CAA4-175E-0360-ACD8-96B8A10D6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ntensity Map cluster">
            <a:extLst>
              <a:ext uri="{FF2B5EF4-FFF2-40B4-BE49-F238E27FC236}">
                <a16:creationId xmlns:a16="http://schemas.microsoft.com/office/drawing/2014/main" id="{9D207500-A93A-AD72-968B-0ADFB687E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498600"/>
            <a:ext cx="104394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33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CA022D7-FD42-3A96-D9BC-970BDD1F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283" y="1075001"/>
            <a:ext cx="10002646" cy="76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07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4" name="Picture 4"/>
          <p:cNvPicPr>
            <a:picLocks noChangeAspect="1" noChangeArrowheads="1"/>
          </p:cNvPicPr>
          <p:nvPr/>
        </p:nvPicPr>
        <p:blipFill>
          <a:blip r:embed="rId2"/>
          <a:srcRect l="28438" t="51165" r="30729" b="43010"/>
          <a:stretch>
            <a:fillRect/>
          </a:stretch>
        </p:blipFill>
        <p:spPr bwMode="auto">
          <a:xfrm>
            <a:off x="43629" y="8776812"/>
            <a:ext cx="12742608" cy="9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0" y="0"/>
            <a:ext cx="9968724" cy="874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0ADD82A-FF3D-D89D-E764-0BDF64C22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179"/>
            <a:ext cx="13003213" cy="650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9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65" y="4442584"/>
            <a:ext cx="13002683" cy="8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1300277" eaLnBrk="1" hangingPunct="1">
              <a:spcBef>
                <a:spcPct val="50000"/>
              </a:spcBef>
              <a:defRPr/>
            </a:pPr>
            <a:r>
              <a:rPr lang="el-GR" sz="5119" dirty="0">
                <a:solidFill>
                  <a:prstClr val="white"/>
                </a:solidFill>
                <a:effectLst>
                  <a:glow rad="165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rPr>
              <a:t>Σας Ευχαριστώ</a:t>
            </a:r>
            <a:endParaRPr lang="el-GR" sz="5119" dirty="0">
              <a:solidFill>
                <a:prstClr val="white"/>
              </a:solidFill>
              <a:effectLst>
                <a:glow rad="165100">
                  <a:schemeClr val="accent1">
                    <a:alpha val="40000"/>
                  </a:schemeClr>
                </a:glow>
              </a:effectLst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- Διάγραμμα"/>
          <p:cNvGraphicFramePr/>
          <p:nvPr>
            <p:extLst>
              <p:ext uri="{D42A27DB-BD31-4B8C-83A1-F6EECF244321}">
                <p14:modId xmlns:p14="http://schemas.microsoft.com/office/powerpoint/2010/main" val="94253528"/>
              </p:ext>
            </p:extLst>
          </p:nvPr>
        </p:nvGraphicFramePr>
        <p:xfrm>
          <a:off x="265" y="-1"/>
          <a:ext cx="13002683" cy="9752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B6115-0CE5-FB36-2F29-0A16FF461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60A3432-333B-88A3-FEA8-8A701F226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836" y="1160738"/>
            <a:ext cx="9421540" cy="7430537"/>
          </a:xfrm>
          <a:prstGeom prst="rect">
            <a:avLst/>
          </a:prstGeom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0D80FBA7-57EC-C64A-179C-BA7F14D1F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240" y="14814"/>
            <a:ext cx="11052731" cy="1625336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file:///C:/Users/andre/Downloads/20210122_aristotle_mh_weekly_report.pdf</a:t>
            </a:r>
            <a:r>
              <a:rPr lang="el-GR" sz="2400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7701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6BC8B-0E85-A5E1-DF78-F23F19123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D0CE8269-17DA-3904-F14A-E0770F5E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6CA221-2CDE-E90D-50E6-7994C7849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8" y="2212974"/>
            <a:ext cx="5328592" cy="742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92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73E9-2F1F-227F-DF80-8F149622A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A04F63AA-4984-14DA-BD93-7B76F518F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B5A9FD3-E244-38DD-872E-5DCC8A37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174" y="2212974"/>
            <a:ext cx="6264696" cy="751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511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E9C9F-1EB8-8581-4F69-898F00609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CF802FDE-9107-9256-CB72-D41149F4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16EE57-C2F1-665B-B779-DF9F62A1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9489"/>
            <a:ext cx="13003213" cy="389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6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FCF13F4-5CE1-3771-1C55-E54D7FDC2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262" y="2931790"/>
            <a:ext cx="6535062" cy="5906324"/>
          </a:xfrm>
          <a:prstGeom prst="rect">
            <a:avLst/>
          </a:prstGeom>
        </p:spPr>
      </p:pic>
      <p:sp>
        <p:nvSpPr>
          <p:cNvPr id="4" name="Τίτλος 3">
            <a:extLst>
              <a:ext uri="{FF2B5EF4-FFF2-40B4-BE49-F238E27FC236}">
                <a16:creationId xmlns:a16="http://schemas.microsoft.com/office/drawing/2014/main" id="{793ED475-43DF-5B87-4F0B-6F0F6417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69220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0A0D7-65E5-AE6D-B552-51F9D5A8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05417F68-1D4F-657A-29EF-B2B208CCA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Mw 6.2 WESTERN TURKIYE on April 23rd 2025 at 09:49 UTC</a:t>
            </a:r>
            <a:br>
              <a:rPr lang="en-US" sz="2800" b="1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</a:br>
            <a:r>
              <a:rPr lang="en-US" sz="2800" i="0" dirty="0">
                <a:solidFill>
                  <a:srgbClr val="C00000"/>
                </a:solidFill>
                <a:effectLst/>
                <a:latin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https://www.emsc-csem.org/Earthquake_information/earthquake_map.php?id=17984</a:t>
            </a:r>
            <a:r>
              <a:rPr lang="en-US" sz="2800" i="0" dirty="0">
                <a:solidFill>
                  <a:srgbClr val="CCCCFF"/>
                </a:solidFill>
                <a:effectLst/>
                <a:latin typeface="helvetica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15</a:t>
            </a:r>
            <a:r>
              <a:rPr lang="el-GR" sz="280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 </a:t>
            </a:r>
            <a:endParaRPr lang="el-GR" sz="2800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9BFE64F-5E25-7E28-005A-182ED8651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59384"/>
            <a:ext cx="13003213" cy="503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6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GR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 Light" panose="020B0403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GR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elvetica Light" panose="020B0403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ヒラギノ角ゴ Pro W3"/>
        <a:cs typeface=""/>
      </a:majorFont>
      <a:minorFont>
        <a:latin typeface="Times New Roman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236</Words>
  <Application>Microsoft Office PowerPoint</Application>
  <PresentationFormat>Προσαρμογή</PresentationFormat>
  <Paragraphs>33</Paragraphs>
  <Slides>21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3</vt:i4>
      </vt:variant>
      <vt:variant>
        <vt:lpstr>Τίτλοι διαφανειών</vt:lpstr>
      </vt:variant>
      <vt:variant>
        <vt:i4>21</vt:i4>
      </vt:variant>
    </vt:vector>
  </HeadingPairs>
  <TitlesOfParts>
    <vt:vector size="30" baseType="lpstr">
      <vt:lpstr>Arial</vt:lpstr>
      <vt:lpstr>helvetica</vt:lpstr>
      <vt:lpstr>Helvetica Light</vt:lpstr>
      <vt:lpstr>Lucida Sans Unicode</vt:lpstr>
      <vt:lpstr>Tahoma</vt:lpstr>
      <vt:lpstr>Times New Roman</vt:lpstr>
      <vt:lpstr>Office Theme</vt:lpstr>
      <vt:lpstr>Default Design</vt:lpstr>
      <vt:lpstr>1_Office Theme</vt:lpstr>
      <vt:lpstr>Λήψεις αποφάσεων</vt:lpstr>
      <vt:lpstr>Παρουσίαση του PowerPoint</vt:lpstr>
      <vt:lpstr>Παρουσίαση του PowerPoint</vt:lpstr>
      <vt:lpstr>file:///C:/Users/andre/Downloads/20210122_aristotle_mh_weekly_report.pdf </vt:lpstr>
      <vt:lpstr>Mw 6.2 WESTERN TURKIYE on April 23rd 2025 at 09:49 UTC </vt:lpstr>
      <vt:lpstr>Mw 6.2 WESTERN TURKIYE on April 23rd 2025 at 09:49 UTC </vt:lpstr>
      <vt:lpstr>Mw 6.2 WESTERN TURKIYE on April 23rd 2025 at 09:49 UTC </vt:lpstr>
      <vt:lpstr>Mw 6.2 WESTERN TURKIYE on April 23rd 2025 at 09:49 UTC </vt:lpstr>
      <vt:lpstr>Mw 6.2 WESTERN TURKIYE on April 23rd 2025 at 09:49 UTC https://www.emsc-csem.org/Earthquake_information/earthquake_map.php?id=1798415 </vt:lpstr>
      <vt:lpstr>Mw 6.2 WESTERN TURKIYE on April 23rd 2025 at 09:49 UTC </vt:lpstr>
      <vt:lpstr>Mw 6.2 WESTERN TURKIYE on April 23rd 2025 at 09:49 UTC </vt:lpstr>
      <vt:lpstr>Mw 6.2 WESTERN TURKIYE on April 23rd 2025 at 09:49 UTC </vt:lpstr>
      <vt:lpstr>Μ=6.0 MINAHASA, SULAWESI, INDONESIA (3/5/2025)</vt:lpstr>
      <vt:lpstr>Μ=6.0 MINAHASA, SULAWESI, INDONESIA (3/5/2025)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Σεισμική Επικινδυνότητα Σεισμικός Κίνδυνος Μακροσεισμικά δεδομένα </dc:title>
  <cp:lastModifiedBy>Andreas Karakonstantis</cp:lastModifiedBy>
  <cp:revision>31</cp:revision>
  <cp:lastPrinted>1601-01-01T00:00:00Z</cp:lastPrinted>
  <dcterms:created xsi:type="dcterms:W3CDTF">1601-01-01T00:00:00Z</dcterms:created>
  <dcterms:modified xsi:type="dcterms:W3CDTF">2025-05-05T19:14:41Z</dcterms:modified>
</cp:coreProperties>
</file>