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"/>
  </p:notesMasterIdLst>
  <p:sldIdLst>
    <p:sldId id="415" r:id="rId2"/>
    <p:sldId id="439" r:id="rId3"/>
    <p:sldId id="442" r:id="rId4"/>
    <p:sldId id="440" r:id="rId5"/>
    <p:sldId id="441" r:id="rId6"/>
    <p:sldId id="444" r:id="rId7"/>
    <p:sldId id="443" r:id="rId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clrMru>
    <a:srgbClr val="0099FF"/>
    <a:srgbClr val="FF0000"/>
    <a:srgbClr val="006600"/>
    <a:srgbClr val="FF0066"/>
    <a:srgbClr val="008000"/>
    <a:srgbClr val="FFFF00"/>
    <a:srgbClr val="00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110" autoAdjust="0"/>
  </p:normalViewPr>
  <p:slideViewPr>
    <p:cSldViewPr>
      <p:cViewPr varScale="1">
        <p:scale>
          <a:sx n="153" d="100"/>
          <a:sy n="153" d="100"/>
        </p:scale>
        <p:origin x="-22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CE9609D-D4DC-4294-BE93-C60CDA8244E7}" type="datetimeFigureOut">
              <a:rPr lang="el-GR"/>
              <a:pPr>
                <a:defRPr/>
              </a:pPr>
              <a:t>9/3/2021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34FC284-CCC5-49F1-A397-E1093475CB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22022-0CD9-4C6A-9976-EC3A8CC894C3}" type="slidenum">
              <a:rPr lang="el-GR" smtClean="0">
                <a:latin typeface="Arial" pitchFamily="34" charset="0"/>
              </a:rPr>
              <a:pPr/>
              <a:t>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0B9EC-D2CC-40BA-81E4-C53DFEE8DF2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36155-23E7-4377-B52D-C3995820AF9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AE5A6-BF71-4545-8968-49C57574F68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B2185-F9EC-44DA-A178-42155CA49E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D45-7652-4132-838E-07E3F5C8B16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732B2-30B1-4B20-BC68-0C23C8F358C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E7CD-6B9B-48E5-AB49-3E26DD78C6B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6EE6-DD3E-4C19-A3BA-CCD12CAD5A8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DCC9E-5C32-41F0-9AE2-2E6E8A0C24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6B68E-FD46-4713-9C5A-22431905A1B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51599-D964-43BF-9DD8-3908BA6C2D0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08465-0295-4C7C-9943-F29A2776C1B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CE67B-D38C-4B51-8571-5C300F17A8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Διαχείριση Υδατικών Πόρων</a:t>
            </a:r>
            <a:br>
              <a:rPr lang="el-GR" dirty="0" smtClean="0"/>
            </a:br>
            <a:r>
              <a:rPr lang="el-GR" dirty="0" smtClean="0"/>
              <a:t>Υδατικά Διαμερίσματα </a:t>
            </a:r>
            <a:br>
              <a:rPr lang="el-GR" dirty="0" smtClean="0"/>
            </a:br>
            <a:r>
              <a:rPr lang="el-GR" dirty="0" smtClean="0"/>
              <a:t>Σχέδια Διαχείρισης Λεκανών</a:t>
            </a:r>
            <a:endParaRPr lang="el-G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Εμμ. Ανδρεαδάκης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Μάρτιος 2021</a:t>
            </a:r>
            <a:endParaRPr lang="el-G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Υδατικά Διαμερίσματα της Ελλάδας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EL</a:t>
            </a:r>
            <a:r>
              <a:rPr lang="el-GR" b="1" dirty="0" smtClean="0"/>
              <a:t>01</a:t>
            </a:r>
            <a:r>
              <a:rPr lang="el-GR" dirty="0" smtClean="0"/>
              <a:t>-Δυτικής Πελοποννήσου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l-GR" b="1" dirty="0" smtClean="0"/>
              <a:t>02</a:t>
            </a:r>
            <a:r>
              <a:rPr lang="el-GR" dirty="0" smtClean="0"/>
              <a:t>-Βόρειας Πελοποννήσου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03</a:t>
            </a:r>
            <a:r>
              <a:rPr lang="en-US" dirty="0" smtClean="0"/>
              <a:t>-</a:t>
            </a:r>
            <a:r>
              <a:rPr lang="el-GR" dirty="0" smtClean="0"/>
              <a:t>Ανατολικής Πελοποννήσου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04</a:t>
            </a:r>
            <a:r>
              <a:rPr lang="en-US" dirty="0" smtClean="0"/>
              <a:t>-</a:t>
            </a:r>
            <a:r>
              <a:rPr lang="el-GR" dirty="0" smtClean="0"/>
              <a:t>Δυτικής Στερεάς Αλλάδας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05</a:t>
            </a:r>
            <a:r>
              <a:rPr lang="en-US" dirty="0" smtClean="0"/>
              <a:t>-</a:t>
            </a:r>
            <a:r>
              <a:rPr lang="el-GR" dirty="0" smtClean="0"/>
              <a:t>Ηπείρου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06</a:t>
            </a:r>
            <a:r>
              <a:rPr lang="en-US" dirty="0" smtClean="0"/>
              <a:t>-</a:t>
            </a:r>
            <a:r>
              <a:rPr lang="el-GR" dirty="0" smtClean="0"/>
              <a:t>Αττικής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07</a:t>
            </a:r>
            <a:r>
              <a:rPr lang="en-US" dirty="0" smtClean="0"/>
              <a:t>-</a:t>
            </a:r>
            <a:r>
              <a:rPr lang="el-GR" dirty="0" smtClean="0"/>
              <a:t>Ανατολικής Στερεάς Ελλάδας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08</a:t>
            </a:r>
            <a:r>
              <a:rPr lang="en-US" dirty="0" smtClean="0"/>
              <a:t>-</a:t>
            </a:r>
            <a:r>
              <a:rPr lang="el-GR" dirty="0" smtClean="0"/>
              <a:t>Θεσσαλίας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09</a:t>
            </a:r>
            <a:r>
              <a:rPr lang="en-US" dirty="0" smtClean="0"/>
              <a:t>-</a:t>
            </a:r>
            <a:r>
              <a:rPr lang="el-GR" dirty="0" smtClean="0"/>
              <a:t>Δυτικής Μακεδονίας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10</a:t>
            </a:r>
            <a:r>
              <a:rPr lang="en-US" dirty="0" smtClean="0"/>
              <a:t>-</a:t>
            </a:r>
            <a:r>
              <a:rPr lang="el-GR" dirty="0" smtClean="0"/>
              <a:t>Κεντρικής Μακεδονίας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11</a:t>
            </a:r>
            <a:r>
              <a:rPr lang="en-US" dirty="0" smtClean="0"/>
              <a:t>-</a:t>
            </a:r>
            <a:r>
              <a:rPr lang="el-GR" dirty="0" smtClean="0"/>
              <a:t>Ανατολικής Μακεδονίας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12</a:t>
            </a:r>
            <a:r>
              <a:rPr lang="en-US" dirty="0" smtClean="0"/>
              <a:t>-</a:t>
            </a:r>
            <a:r>
              <a:rPr lang="el-GR" dirty="0" smtClean="0"/>
              <a:t>Θράκης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13</a:t>
            </a:r>
            <a:r>
              <a:rPr lang="en-US" dirty="0" smtClean="0"/>
              <a:t>-</a:t>
            </a:r>
            <a:r>
              <a:rPr lang="el-GR" dirty="0" smtClean="0"/>
              <a:t>Κρήτης</a:t>
            </a:r>
          </a:p>
          <a:p>
            <a:pPr>
              <a:buNone/>
            </a:pPr>
            <a:r>
              <a:rPr lang="en-US" dirty="0" smtClean="0"/>
              <a:t>EL</a:t>
            </a:r>
            <a:r>
              <a:rPr lang="en-US" b="1" dirty="0" smtClean="0"/>
              <a:t>14</a:t>
            </a:r>
            <a:r>
              <a:rPr lang="en-US" dirty="0" smtClean="0"/>
              <a:t>-</a:t>
            </a:r>
            <a:r>
              <a:rPr lang="el-GR" dirty="0" smtClean="0"/>
              <a:t>Νήσων Αιγαίου</a:t>
            </a:r>
            <a:endParaRPr lang="el-GR" dirty="0"/>
          </a:p>
        </p:txBody>
      </p:sp>
      <p:pic>
        <p:nvPicPr>
          <p:cNvPr id="7" name="Picture 2" descr="http://4862.syzefxis.gov.gr/images/files/ydatika_diamerism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87876"/>
            <a:ext cx="3780420" cy="5529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Υδατικά Διαμερίσματα της Ελλάδας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Λεκάνες Απορροής-Αρμοδιότητες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9214"/>
          <a:stretch>
            <a:fillRect/>
          </a:stretch>
        </p:blipFill>
        <p:spPr bwMode="auto">
          <a:xfrm>
            <a:off x="397705" y="1476164"/>
            <a:ext cx="838676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Υδατικά Διαμερίσματα της </a:t>
            </a:r>
            <a:r>
              <a:rPr lang="el-GR" dirty="0" smtClean="0"/>
              <a:t>Ελλάδας</a:t>
            </a:r>
            <a:br>
              <a:rPr lang="el-GR" dirty="0" smtClean="0"/>
            </a:br>
            <a:r>
              <a:rPr lang="el-GR" dirty="0" smtClean="0"/>
              <a:t> Λεκάνες Απορροής-Αρμοδιότητες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88"/>
            <a:ext cx="8229600" cy="4525963"/>
          </a:xfrm>
        </p:spPr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048" b="90535"/>
          <a:stretch>
            <a:fillRect/>
          </a:stretch>
        </p:blipFill>
        <p:spPr bwMode="auto">
          <a:xfrm>
            <a:off x="397705" y="1412776"/>
            <a:ext cx="83867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4421" b="17421"/>
          <a:stretch>
            <a:fillRect/>
          </a:stretch>
        </p:blipFill>
        <p:spPr bwMode="auto">
          <a:xfrm>
            <a:off x="395536" y="1844824"/>
            <a:ext cx="83867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Υδατικά Διαμερίσματα της </a:t>
            </a:r>
            <a:r>
              <a:rPr lang="el-GR" dirty="0" smtClean="0"/>
              <a:t>Ελλάδας</a:t>
            </a:r>
            <a:br>
              <a:rPr lang="el-GR" dirty="0" smtClean="0"/>
            </a:br>
            <a:r>
              <a:rPr lang="el-GR" dirty="0" smtClean="0"/>
              <a:t> Λεκάνες Απορροής-Αρμοδιότητες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88"/>
            <a:ext cx="8229600" cy="4525963"/>
          </a:xfrm>
        </p:spPr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048" b="90535"/>
          <a:stretch>
            <a:fillRect/>
          </a:stretch>
        </p:blipFill>
        <p:spPr bwMode="auto">
          <a:xfrm>
            <a:off x="397705" y="1484784"/>
            <a:ext cx="83867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82294" b="1759"/>
          <a:stretch>
            <a:fillRect/>
          </a:stretch>
        </p:blipFill>
        <p:spPr bwMode="auto">
          <a:xfrm>
            <a:off x="433709" y="1916832"/>
            <a:ext cx="83867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ΥΔ με Διασυνοριακές Λεκάνες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Ηπείρου</a:t>
            </a:r>
          </a:p>
          <a:p>
            <a:r>
              <a:rPr lang="el-GR" dirty="0" smtClean="0"/>
              <a:t>Δυτικής Μακεδονίας</a:t>
            </a:r>
          </a:p>
          <a:p>
            <a:r>
              <a:rPr lang="el-GR" dirty="0" smtClean="0"/>
              <a:t>Κεντρικής Μακεδονίας</a:t>
            </a:r>
          </a:p>
          <a:p>
            <a:r>
              <a:rPr lang="el-GR" dirty="0" smtClean="0"/>
              <a:t>Ανατολικής Μακεδονίας</a:t>
            </a:r>
          </a:p>
          <a:p>
            <a:r>
              <a:rPr lang="el-GR" dirty="0" smtClean="0"/>
              <a:t>Θράκης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12" y="1257234"/>
            <a:ext cx="3557077" cy="51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Διασυνοριακές Λεκάνες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Αώος</a:t>
            </a:r>
          </a:p>
          <a:p>
            <a:r>
              <a:rPr lang="el-GR" sz="2400" dirty="0" smtClean="0"/>
              <a:t>Πρέσπες</a:t>
            </a:r>
          </a:p>
          <a:p>
            <a:r>
              <a:rPr lang="el-GR" sz="2400" dirty="0" smtClean="0"/>
              <a:t>Αξιός</a:t>
            </a:r>
          </a:p>
          <a:p>
            <a:r>
              <a:rPr lang="el-GR" sz="2400" dirty="0" smtClean="0"/>
              <a:t>Στρυμόνας</a:t>
            </a:r>
          </a:p>
          <a:p>
            <a:r>
              <a:rPr lang="el-GR" sz="2400" dirty="0" smtClean="0"/>
              <a:t>Νέστος</a:t>
            </a:r>
          </a:p>
          <a:p>
            <a:r>
              <a:rPr lang="el-GR" sz="2400" dirty="0" smtClean="0"/>
              <a:t>Έβρος</a:t>
            </a:r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844" y="1448780"/>
            <a:ext cx="6693390" cy="47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40173</TotalTime>
  <Words>84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Διαχείριση Υδατικών Πόρων Υδατικά Διαμερίσματα  Σχέδια Διαχείρισης Λεκανών</vt:lpstr>
      <vt:lpstr>Υδατικά Διαμερίσματα της Ελλάδας</vt:lpstr>
      <vt:lpstr>Υδατικά Διαμερίσματα της Ελλάδας Λεκάνες Απορροής-Αρμοδιότητες</vt:lpstr>
      <vt:lpstr>Υδατικά Διαμερίσματα της Ελλάδας  Λεκάνες Απορροής-Αρμοδιότητες</vt:lpstr>
      <vt:lpstr>Υδατικά Διαμερίσματα της Ελλάδας  Λεκάνες Απορροής-Αρμοδιότητες</vt:lpstr>
      <vt:lpstr>ΥΔ με Διασυνοριακές Λεκάνες</vt:lpstr>
      <vt:lpstr>Διασυνοριακές Λεκάνες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Προβλήματα διαχείρισης υδατικών πόρων.</dc:title>
  <dc:creator>Apostolos Alejopoylos</dc:creator>
  <cp:lastModifiedBy>Manolis</cp:lastModifiedBy>
  <cp:revision>557</cp:revision>
  <dcterms:created xsi:type="dcterms:W3CDTF">2007-02-07T18:36:12Z</dcterms:created>
  <dcterms:modified xsi:type="dcterms:W3CDTF">2021-03-10T07:14:07Z</dcterms:modified>
</cp:coreProperties>
</file>