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2" r:id="rId2"/>
    <p:sldId id="473" r:id="rId3"/>
    <p:sldId id="474" r:id="rId4"/>
    <p:sldId id="503" r:id="rId5"/>
    <p:sldId id="476" r:id="rId6"/>
    <p:sldId id="477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85" r:id="rId15"/>
    <p:sldId id="486" r:id="rId16"/>
    <p:sldId id="487" r:id="rId17"/>
    <p:sldId id="489" r:id="rId18"/>
    <p:sldId id="490" r:id="rId19"/>
    <p:sldId id="491" r:id="rId20"/>
    <p:sldId id="492" r:id="rId21"/>
    <p:sldId id="493" r:id="rId22"/>
    <p:sldId id="494" r:id="rId23"/>
    <p:sldId id="495" r:id="rId24"/>
    <p:sldId id="496" r:id="rId25"/>
    <p:sldId id="497" r:id="rId26"/>
    <p:sldId id="498" r:id="rId27"/>
    <p:sldId id="500" r:id="rId28"/>
    <p:sldId id="501" r:id="rId2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9F062B-B417-4AB9-8AD3-6380408C8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0D91BBC5-7FBF-4EF9-AFEF-51940BCB2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77D42F2-C9AC-47F5-A399-1C07505D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C951FEC-3483-43B4-87E7-16CECE2A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457A1E-FEC2-4C5B-BEE0-6EBC8D7D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018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9356AB-12D2-43B8-9ACA-6A92F7A9F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3F16029-A2B8-4DA8-8470-FA731CABA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A103066-5357-4615-A0FB-8F15B636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748719D-B01E-4BB6-AACA-660B217A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41D44D7-275F-4D71-A15F-C3EBD908F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364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4496379-9419-4DAF-B45C-73FF40D240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7E2A581C-0C66-43EA-A48B-C634C47A5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1369EDB-5F64-41A8-8B40-A0A3C2485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89D31E0-2E7F-4392-8336-AE244BBCA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5DC3929-6547-4F1B-B9B2-15C9CCC6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382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514534-30FD-4E60-AFF4-74122031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BEE0A86-47AC-4370-8D73-DA510571F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3EEA37-0412-4F24-9F23-9EA6B6D7E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C37FFB7-EB2A-4869-9861-E655FFC7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B12F589-FE65-4BD1-A89E-9FA8A687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000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53D585-ACDB-41A8-BC3B-464E07A4F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2C2198C-6B46-470F-8800-E4F0D34C1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13C41D4-7AE7-4EA1-8C70-6EF86ECC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4AA795-BF33-45E1-9FA7-53D0F7D59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BD1CC2-F30D-459B-A481-644A4370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756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6E4472-CC56-49A5-BF0F-A62817B30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1F9DA6C-4DCD-4F59-B9A2-C3CD8BBDB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6A8919C-99C3-432F-A6A3-EC3EB33C3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594E89A-C253-4510-8B7F-1DF87769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17EE4BE-9641-4C9F-AA74-F3FD9E44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11AF8E7-33F2-423B-8E4E-B0925CA6F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559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9751DA-CCB9-41DA-9BC2-EEF21E05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894F0FA-9C04-4828-8384-3A584CB25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CF08E42-3C46-44EE-8A76-8A9E9D912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D1FB424-11E4-446D-8B47-D7D6AB615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263EF51-6E86-4C68-90A8-58C5D9931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EB03F8D-A385-465D-8C34-E9EBBABC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5D42688-1D9C-47C8-B3F1-104ED9B5A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3CE4FBD-F7CA-47F4-BAB1-B97E0DA3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886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98C04A-3EFA-4F5E-9BF5-6B39B348E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95E2AEF-6686-44F8-A24B-B8B23401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AF23309-CE9A-4631-9C8A-2B5A3706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07ED8A4-9F3E-4093-983A-9B150731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01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A3C4BA0-546A-46EE-B0BC-1E54F58C0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FC5344C-CF33-423D-9666-485FC6CAE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77EAAD5-F432-4D52-8F8A-FE7433AA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749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750C0C-4E4C-440A-A6A6-8890C42E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783C0CF-A86A-4942-B853-EC7286D0C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5B8816C-171E-47EC-B3C6-AEB2D11F2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4E2CEBB-162D-4A3B-B084-90AE7E0F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AC8E296-9AB1-4378-AF8A-1002D0D8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150C2F7-E14A-4CA1-835B-7D55CD559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32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DF9006-90E0-49BC-A79A-2F8F1942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EDF020AF-3F71-44B1-9CDC-F2897EE72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7E984EA-271A-468F-BD6B-9DBACF5F5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24F019F-6B33-4B4A-96DE-9547091B7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93DB590-C8D1-4854-BDC6-B9949B80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349768C-83DD-463E-B934-069BC86C0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58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5EED704-BB84-4DDB-9734-19232C53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31526CA-A3E5-4758-9CAB-5081AE6B0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7606DF0-4DE1-48FC-9318-209508FD0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32253-FC71-4C46-8359-68CBDBD5E82B}" type="datetimeFigureOut">
              <a:rPr lang="el-GR" smtClean="0"/>
              <a:t>8/11/2021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FFBAF93-DC33-4CA9-9A2F-037E30CEF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18BDCE-4402-4CA5-9FDC-44E11ACE5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B1E22-7404-4507-A98B-83116CCD50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92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48D3611-6461-447C-9C94-540208E6E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" t="14542" r="50000" b="4667"/>
          <a:stretch/>
        </p:blipFill>
        <p:spPr>
          <a:xfrm>
            <a:off x="254001" y="0"/>
            <a:ext cx="11683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BE5D9EF-C8E8-47C8-8666-87B576A09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85" b="-1"/>
          <a:stretch/>
        </p:blipFill>
        <p:spPr>
          <a:xfrm>
            <a:off x="0" y="0"/>
            <a:ext cx="1218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48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6BBEDEF-FABE-40BA-BF05-61289502F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2" r="43692" b="6462"/>
          <a:stretch/>
        </p:blipFill>
        <p:spPr>
          <a:xfrm>
            <a:off x="0" y="0"/>
            <a:ext cx="12210536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DD1D609-D2E1-486A-AC36-09C926030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692" r="43577" b="6462"/>
          <a:stretch/>
        </p:blipFill>
        <p:spPr>
          <a:xfrm>
            <a:off x="19007" y="284871"/>
            <a:ext cx="12153986" cy="62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9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A9D80BA-0910-48B0-B76E-B42F8449C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0118"/>
            <a:ext cx="12192000" cy="391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8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449775F-1600-40BD-B2D8-00D201CA31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8" r="42885" b="7181"/>
          <a:stretch/>
        </p:blipFill>
        <p:spPr>
          <a:xfrm>
            <a:off x="0" y="-1"/>
            <a:ext cx="12150898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39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E812838-9B91-461B-8AD3-EB2FA511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0" r="43000" b="8257"/>
          <a:stretch/>
        </p:blipFill>
        <p:spPr>
          <a:xfrm>
            <a:off x="-1" y="0"/>
            <a:ext cx="12288641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4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6BEE588-A07A-463A-94C4-26124B43F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85" b="1076"/>
          <a:stretch/>
        </p:blipFill>
        <p:spPr>
          <a:xfrm>
            <a:off x="0" y="0"/>
            <a:ext cx="12082014" cy="672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90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8F13250-4B85-4516-AB84-E97A9B348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2" r="42769" b="5385"/>
          <a:stretch/>
        </p:blipFill>
        <p:spPr>
          <a:xfrm>
            <a:off x="0" y="0"/>
            <a:ext cx="12238013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50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032AB35-3FA1-457C-A6AC-59AC8171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39" r="42885" b="5744"/>
          <a:stretch/>
        </p:blipFill>
        <p:spPr>
          <a:xfrm>
            <a:off x="-1" y="66822"/>
            <a:ext cx="12298239" cy="65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75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FE818FD-2173-4C0D-A34F-8BEE5C18D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39" b="3590"/>
          <a:stretch/>
        </p:blipFill>
        <p:spPr>
          <a:xfrm>
            <a:off x="0" y="0"/>
            <a:ext cx="12263399" cy="6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6311D6A-C9AC-4596-8AEC-62EC49B88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0" t="14542" r="48539" b="4667"/>
          <a:stretch/>
        </p:blipFill>
        <p:spPr>
          <a:xfrm>
            <a:off x="112542" y="0"/>
            <a:ext cx="11948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1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541A09C-B775-4336-B20A-3111A3C62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69" b="4308"/>
          <a:stretch/>
        </p:blipFill>
        <p:spPr>
          <a:xfrm>
            <a:off x="0" y="0"/>
            <a:ext cx="12227263" cy="656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22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F8668AF-EC06-4034-80DE-A4E71E244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885" b="2871"/>
          <a:stretch/>
        </p:blipFill>
        <p:spPr>
          <a:xfrm>
            <a:off x="-1" y="0"/>
            <a:ext cx="12176625" cy="66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6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F135B1-4033-4DF3-952C-ED38D79D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654" b="5744"/>
          <a:stretch/>
        </p:blipFill>
        <p:spPr>
          <a:xfrm>
            <a:off x="0" y="0"/>
            <a:ext cx="12252168" cy="64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4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4A8F07C-8911-4B61-91A7-86EB08D01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0" r="42769" b="4667"/>
          <a:stretch/>
        </p:blipFill>
        <p:spPr>
          <a:xfrm>
            <a:off x="0" y="-1"/>
            <a:ext cx="12271840" cy="635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24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7CE664A-2B18-4D6D-991A-7A244DC59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9" r="43000" b="4308"/>
          <a:stretch/>
        </p:blipFill>
        <p:spPr>
          <a:xfrm>
            <a:off x="-1" y="38686"/>
            <a:ext cx="12256159" cy="63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0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D5BEBE2-C3C6-484E-97B3-CFEE8D83F0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69" b="6103"/>
          <a:stretch/>
        </p:blipFill>
        <p:spPr>
          <a:xfrm>
            <a:off x="0" y="0"/>
            <a:ext cx="12167544" cy="64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37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77483A3-E0A0-4938-8B21-610A70F8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0" r="43000" b="1077"/>
          <a:stretch/>
        </p:blipFill>
        <p:spPr>
          <a:xfrm>
            <a:off x="0" y="0"/>
            <a:ext cx="12233092" cy="661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37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34603E2-A2B7-4561-A0DB-DD1620B99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69" b="4667"/>
          <a:stretch/>
        </p:blipFill>
        <p:spPr>
          <a:xfrm>
            <a:off x="0" y="-1"/>
            <a:ext cx="12220757" cy="6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79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D2A9AB7-056F-4A62-80E1-3003E566C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000" b="5026"/>
          <a:stretch/>
        </p:blipFill>
        <p:spPr>
          <a:xfrm>
            <a:off x="0" y="-1"/>
            <a:ext cx="12191224" cy="652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2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D667F05-AF5B-4EB6-9CB8-9F115BFD4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0" r="43346" b="5744"/>
          <a:stretch/>
        </p:blipFill>
        <p:spPr>
          <a:xfrm>
            <a:off x="0" y="-31652"/>
            <a:ext cx="12135249" cy="627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13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786431B-88C8-4A65-847D-9402A6C9B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4" t="15101" r="48453" b="4917"/>
          <a:stretch/>
        </p:blipFill>
        <p:spPr>
          <a:xfrm>
            <a:off x="0" y="90337"/>
            <a:ext cx="12062731" cy="67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56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210F0441-845D-4E00-BE77-96DB281FC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6" t="15349" r="48844" b="6480"/>
          <a:stretch/>
        </p:blipFill>
        <p:spPr>
          <a:xfrm>
            <a:off x="0" y="0"/>
            <a:ext cx="12090347" cy="67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22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5E14588-BB84-418F-9F07-CFB34E9BE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9" t="15261" r="48885" b="5384"/>
          <a:stretch/>
        </p:blipFill>
        <p:spPr>
          <a:xfrm>
            <a:off x="-1" y="0"/>
            <a:ext cx="12133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294347-6DC6-4FCF-B618-BF1965A3D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" t="14542" r="48654" b="4667"/>
          <a:stretch/>
        </p:blipFill>
        <p:spPr>
          <a:xfrm>
            <a:off x="91442" y="0"/>
            <a:ext cx="12009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176283-4E76-4EEB-A20C-D3FBB3904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69" b="-719"/>
          <a:stretch/>
        </p:blipFill>
        <p:spPr>
          <a:xfrm>
            <a:off x="0" y="0"/>
            <a:ext cx="12126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1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B22E399-553C-441A-BB27-D2717BA35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69" b="-360"/>
          <a:stretch/>
        </p:blipFill>
        <p:spPr>
          <a:xfrm>
            <a:off x="0" y="0"/>
            <a:ext cx="1217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3255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Ευρεία οθόνη</PresentationFormat>
  <Paragraphs>0</Paragraphs>
  <Slides>28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Ariadne Argyraki</dc:creator>
  <cp:lastModifiedBy>Ariadne Argyraki</cp:lastModifiedBy>
  <cp:revision>2</cp:revision>
  <dcterms:created xsi:type="dcterms:W3CDTF">2021-11-08T18:16:12Z</dcterms:created>
  <dcterms:modified xsi:type="dcterms:W3CDTF">2021-11-08T19:25:54Z</dcterms:modified>
</cp:coreProperties>
</file>